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notesSlides/notesSlide1.xml" ContentType="application/vnd.openxmlformats-officedocument.presentationml.notesSlide+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ink/ink84.xml" ContentType="application/inkml+xml"/>
  <Override PartName="/ppt/ink/ink85.xml" ContentType="application/inkml+xml"/>
  <Override PartName="/ppt/ink/ink86.xml" ContentType="application/inkml+xml"/>
  <Override PartName="/ppt/ink/ink87.xml" ContentType="application/inkml+xml"/>
  <Override PartName="/ppt/ink/ink88.xml" ContentType="application/inkml+xml"/>
  <Override PartName="/ppt/ink/ink89.xml" ContentType="application/inkml+xml"/>
  <Override PartName="/ppt/ink/ink90.xml" ContentType="application/inkml+xml"/>
  <Override PartName="/ppt/ink/ink91.xml" ContentType="application/inkml+xml"/>
  <Override PartName="/ppt/ink/ink92.xml" ContentType="application/inkml+xml"/>
  <Override PartName="/ppt/ink/ink93.xml" ContentType="application/inkml+xml"/>
  <Override PartName="/ppt/ink/ink94.xml" ContentType="application/inkml+xml"/>
  <Override PartName="/ppt/ink/ink95.xml" ContentType="application/inkml+xml"/>
  <Override PartName="/ppt/ink/ink96.xml" ContentType="application/inkml+xml"/>
  <Override PartName="/ppt/ink/ink97.xml" ContentType="application/inkml+xml"/>
  <Override PartName="/ppt/ink/ink98.xml" ContentType="application/inkml+xml"/>
  <Override PartName="/ppt/ink/ink99.xml" ContentType="application/inkml+xml"/>
  <Override PartName="/ppt/ink/ink100.xml" ContentType="application/inkml+xml"/>
  <Override PartName="/ppt/ink/ink101.xml" ContentType="application/inkml+xml"/>
  <Override PartName="/ppt/ink/ink102.xml" ContentType="application/inkml+xml"/>
  <Override PartName="/ppt/ink/ink103.xml" ContentType="application/inkml+xml"/>
  <Override PartName="/ppt/ink/ink104.xml" ContentType="application/inkml+xml"/>
  <Override PartName="/ppt/ink/ink105.xml" ContentType="application/inkml+xml"/>
  <Override PartName="/ppt/ink/ink106.xml" ContentType="application/inkml+xml"/>
  <Override PartName="/ppt/ink/ink107.xml" ContentType="application/inkml+xml"/>
  <Override PartName="/ppt/ink/ink108.xml" ContentType="application/inkml+xml"/>
  <Override PartName="/ppt/ink/ink109.xml" ContentType="application/inkml+xml"/>
  <Override PartName="/ppt/ink/ink110.xml" ContentType="application/inkml+xml"/>
  <Override PartName="/ppt/ink/ink111.xml" ContentType="application/inkml+xml"/>
  <Override PartName="/ppt/ink/ink112.xml" ContentType="application/inkml+xml"/>
  <Override PartName="/ppt/ink/ink113.xml" ContentType="application/inkml+xml"/>
  <Override PartName="/ppt/ink/ink114.xml" ContentType="application/inkml+xml"/>
  <Override PartName="/ppt/ink/ink115.xml" ContentType="application/inkml+xml"/>
  <Override PartName="/ppt/ink/ink116.xml" ContentType="application/inkml+xml"/>
  <Override PartName="/ppt/ink/ink117.xml" ContentType="application/inkml+xml"/>
  <Override PartName="/ppt/ink/ink118.xml" ContentType="application/inkml+xml"/>
  <Override PartName="/ppt/ink/ink119.xml" ContentType="application/inkml+xml"/>
  <Override PartName="/ppt/ink/ink120.xml" ContentType="application/inkml+xml"/>
  <Override PartName="/ppt/ink/ink121.xml" ContentType="application/inkml+xml"/>
  <Override PartName="/ppt/ink/ink122.xml" ContentType="application/inkml+xml"/>
  <Override PartName="/ppt/ink/ink123.xml" ContentType="application/inkml+xml"/>
  <Override PartName="/ppt/ink/ink124.xml" ContentType="application/inkml+xml"/>
  <Override PartName="/ppt/ink/ink125.xml" ContentType="application/inkml+xml"/>
  <Override PartName="/ppt/ink/ink126.xml" ContentType="application/inkml+xml"/>
  <Override PartName="/ppt/ink/ink127.xml" ContentType="application/inkml+xml"/>
  <Override PartName="/ppt/ink/ink128.xml" ContentType="application/inkml+xml"/>
  <Override PartName="/ppt/ink/ink129.xml" ContentType="application/inkml+xml"/>
  <Override PartName="/ppt/ink/ink130.xml" ContentType="application/inkml+xml"/>
  <Override PartName="/ppt/ink/ink131.xml" ContentType="application/inkml+xml"/>
  <Override PartName="/ppt/ink/ink132.xml" ContentType="application/inkml+xml"/>
  <Override PartName="/ppt/ink/ink133.xml" ContentType="application/inkml+xml"/>
  <Override PartName="/ppt/ink/ink134.xml" ContentType="application/inkml+xml"/>
  <Override PartName="/ppt/ink/ink135.xml" ContentType="application/inkml+xml"/>
  <Override PartName="/ppt/ink/ink136.xml" ContentType="application/inkml+xml"/>
  <Override PartName="/ppt/ink/ink137.xml" ContentType="application/inkml+xml"/>
  <Override PartName="/ppt/ink/ink138.xml" ContentType="application/inkml+xml"/>
  <Override PartName="/ppt/ink/ink139.xml" ContentType="application/inkml+xml"/>
  <Override PartName="/ppt/ink/ink140.xml" ContentType="application/inkml+xml"/>
  <Override PartName="/ppt/ink/ink141.xml" ContentType="application/inkml+xml"/>
  <Override PartName="/ppt/ink/ink142.xml" ContentType="application/inkml+xml"/>
  <Override PartName="/ppt/ink/ink143.xml" ContentType="application/inkml+xml"/>
  <Override PartName="/ppt/ink/ink144.xml" ContentType="application/inkml+xml"/>
  <Override PartName="/ppt/ink/ink145.xml" ContentType="application/inkml+xml"/>
  <Override PartName="/ppt/ink/ink146.xml" ContentType="application/inkml+xml"/>
  <Override PartName="/ppt/ink/ink147.xml" ContentType="application/inkml+xml"/>
  <Override PartName="/ppt/ink/ink148.xml" ContentType="application/inkml+xml"/>
  <Override PartName="/ppt/ink/ink149.xml" ContentType="application/inkml+xml"/>
  <Override PartName="/ppt/ink/ink150.xml" ContentType="application/inkml+xml"/>
  <Override PartName="/ppt/ink/ink151.xml" ContentType="application/inkml+xml"/>
  <Override PartName="/ppt/ink/ink152.xml" ContentType="application/inkml+xml"/>
  <Override PartName="/ppt/ink/ink153.xml" ContentType="application/inkml+xml"/>
  <Override PartName="/ppt/ink/ink154.xml" ContentType="application/inkml+xml"/>
  <Override PartName="/ppt/ink/ink155.xml" ContentType="application/inkml+xml"/>
  <Override PartName="/ppt/ink/ink156.xml" ContentType="application/inkml+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0"/>
  </p:notesMasterIdLst>
  <p:sldIdLst>
    <p:sldId id="256" r:id="rId2"/>
    <p:sldId id="291" r:id="rId3"/>
    <p:sldId id="292" r:id="rId4"/>
    <p:sldId id="293" r:id="rId5"/>
    <p:sldId id="294" r:id="rId6"/>
    <p:sldId id="295" r:id="rId7"/>
    <p:sldId id="296" r:id="rId8"/>
    <p:sldId id="297" r:id="rId9"/>
    <p:sldId id="298" r:id="rId10"/>
    <p:sldId id="299" r:id="rId11"/>
    <p:sldId id="300" r:id="rId12"/>
    <p:sldId id="301" r:id="rId13"/>
    <p:sldId id="302" r:id="rId14"/>
    <p:sldId id="304" r:id="rId15"/>
    <p:sldId id="305" r:id="rId16"/>
    <p:sldId id="306" r:id="rId17"/>
    <p:sldId id="307" r:id="rId18"/>
    <p:sldId id="308" r:id="rId19"/>
    <p:sldId id="309" r:id="rId20"/>
    <p:sldId id="310" r:id="rId21"/>
    <p:sldId id="312" r:id="rId22"/>
    <p:sldId id="313" r:id="rId23"/>
    <p:sldId id="314" r:id="rId24"/>
    <p:sldId id="315" r:id="rId25"/>
    <p:sldId id="316" r:id="rId26"/>
    <p:sldId id="317" r:id="rId27"/>
    <p:sldId id="318" r:id="rId28"/>
    <p:sldId id="269"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F29024F-9F26-F749-7B81-AE3097A1FB4B}" name="Christina Gawlik" initials="CG" userId="6d05c88443befd9f"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114A"/>
    <a:srgbClr val="BA4C2D"/>
    <a:srgbClr val="464846"/>
    <a:srgbClr val="548235"/>
    <a:srgbClr val="000000"/>
    <a:srgbClr val="80004C"/>
    <a:srgbClr val="52832B"/>
    <a:srgbClr val="EBF1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401" autoAdjust="0"/>
    <p:restoredTop sz="92814" autoAdjust="0"/>
  </p:normalViewPr>
  <p:slideViewPr>
    <p:cSldViewPr snapToGrid="0" snapToObjects="1">
      <p:cViewPr varScale="1">
        <p:scale>
          <a:sx n="94" d="100"/>
          <a:sy n="94" d="100"/>
        </p:scale>
        <p:origin x="96" y="528"/>
      </p:cViewPr>
      <p:guideLst/>
    </p:cSldViewPr>
  </p:slideViewPr>
  <p:outlineViewPr>
    <p:cViewPr>
      <p:scale>
        <a:sx n="33" d="100"/>
        <a:sy n="33" d="100"/>
      </p:scale>
      <p:origin x="0" y="-13309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8/10/relationships/authors" Target="authors.xml"/><Relationship Id="rId8" Type="http://schemas.openxmlformats.org/officeDocument/2006/relationships/slide" Target="slides/slide7.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04:44.438"/>
    </inkml:context>
    <inkml:brush xml:id="br0">
      <inkml:brushProperty name="width" value="0.05" units="cm"/>
      <inkml:brushProperty name="height" value="0.05" units="cm"/>
    </inkml:brush>
  </inkml:definitions>
  <inkml:trace contextRef="#ctx0" brushRef="#br0">1 0 24575,'0'10'0,"0"7"0,0 12 0,0 14 0,0 10 0,0 5 0,0-2 0,0-1 0,0-1 0,0-4 0,0-1 0,0-4 0,0-20 0,0-14-8191</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04:51.491"/>
    </inkml:context>
    <inkml:brush xml:id="br0">
      <inkml:brushProperty name="width" value="0.05" units="cm"/>
      <inkml:brushProperty name="height" value="0.05" units="cm"/>
    </inkml:brush>
  </inkml:definitions>
  <inkml:trace contextRef="#ctx0" brushRef="#br0">3 0 24575,'-2'50'0,"1"-15"0,4 53 0,-2-80 0,0-1 0,0 1 0,1 0 0,0 0 0,0-1 0,1 0 0,0 1 0,0-1 0,1 0 0,0 0 0,0-1 0,7 9 0,-10-14 0,1 0 0,-1 0 0,1 0 0,-1 0 0,1 0 0,0 0 0,0-1 0,-1 1 0,1 0 0,0-1 0,0 0 0,0 1 0,0-1 0,0 0 0,0 0 0,-1 0 0,1 0 0,0 0 0,0 0 0,0-1 0,0 1 0,0-1 0,1 0 0,53-22 0,-22 9 0,-22 11 0,-1 0 0,1 1 0,0 0 0,0 1 0,0 0 0,0 1 0,23 3 0,-28-2 0,-1 0 0,1 1 0,0 0 0,0 0 0,-1 1 0,1 0 0,-1 0 0,0 1 0,0-1 0,0 1 0,0 1 0,-1-1 0,1 1 0,6 7 0,-11-10 0,1 0 0,-1 0 0,1-1 0,-1 1 0,1 0 0,-1 0 0,0 0 0,0 1 0,0-1 0,0 0 0,0 0 0,-1 0 0,1 1 0,-1-1 0,1 0 0,-1 1 0,0-1 0,0 0 0,0 1 0,0-1 0,-1 1 0,1-1 0,0 0 0,-1 1 0,0-1 0,1 0 0,-1 0 0,0 0 0,0 1 0,0-1 0,-1 0 0,1 0 0,0-1 0,-1 1 0,1 0 0,-1 0 0,0-1 0,0 1 0,1-1 0,-1 1 0,0-1 0,-4 2 0,-10 7 0,0-1 0,-1-1 0,1-1 0,-26 8 0,28-10 0,-84 25-1365,54-20-5461</inkml:trace>
</inkml:ink>
</file>

<file path=ppt/ink/ink1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14.169"/>
    </inkml:context>
    <inkml:brush xml:id="br0">
      <inkml:brushProperty name="width" value="0.05" units="cm"/>
      <inkml:brushProperty name="height" value="0.05" units="cm"/>
    </inkml:brush>
  </inkml:definitions>
  <inkml:trace contextRef="#ctx0" brushRef="#br0">64 105 24575,'0'-2'0,"1"0"0,-1 0 0,1 0 0,0 0 0,0 0 0,0 0 0,0 0 0,0 0 0,0 1 0,0-1 0,1 0 0,-1 1 0,1-1 0,-1 1 0,1-1 0,0 1 0,-1 0 0,3-2 0,39-22 0,-34 20 0,1-1 0,0 1 0,1 0 0,0 0 0,0 1 0,0 0 0,0 1 0,1 0 0,0 1 0,-1 0 0,1 1 0,0 0 0,0 1 0,-1 0 0,14 3 0,-23-3 0,-1 0 0,0 0 0,1 1 0,-1-1 0,0 0 0,1 1 0,-1-1 0,0 1 0,0-1 0,1 1 0,-1 0 0,0 0 0,0-1 0,0 1 0,0 0 0,0 0 0,0 0 0,0 0 0,0 0 0,0 0 0,0 1 0,-1-1 0,1 0 0,0 0 0,-1 0 0,1 1 0,-1-1 0,0 0 0,1 1 0,-1-1 0,0 0 0,0 1 0,0-1 0,0 1 0,0-1 0,0 0 0,0 1 0,0-1 0,0 0 0,-1 1 0,1-1 0,-1 2 0,-2 3 0,1-1 0,-1 1 0,0-1 0,-1 0 0,1 0 0,-1 0 0,0-1 0,-8 8 0,-8 4 0,-1-1 0,-34 19 0,32-21 0,1 1 0,-24 20 0,45-34 0,1 1 0,0-1 0,-1 0 0,1 0 0,-1 1 0,1-1 0,0 0 0,-1 1 0,1-1 0,0 0 0,-1 1 0,1-1 0,0 1 0,-1-1 0,1 0 0,0 1 0,0-1 0,0 1 0,0-1 0,-1 1 0,1-1 0,0 1 0,0-1 0,0 1 0,0-1 0,0 1 0,0-1 0,0 1 0,0-1 0,0 1 0,0-1 0,0 1 0,1 0 0,15 6 0,30-5 0,-43-2 0,24-2 0,32 0 0,-56 2 0,0 0 0,0 0 0,0 0 0,0 1 0,0 0 0,0-1 0,0 1 0,0 0 0,0 1 0,0-1 0,-1 0 0,1 1 0,0 0 0,2 2 0,-4-3 0,0 1 0,0 0 0,0 1 0,-1-1 0,1 0 0,0 0 0,-1 0 0,0 0 0,0 0 0,1 1 0,-1-1 0,0 0 0,-1 0 0,1 0 0,0 0 0,-1 1 0,1-1 0,-1 0 0,0 0 0,1 0 0,-1 0 0,0 0 0,0 0 0,-1 0 0,1-1 0,0 1 0,-3 2 0,-38 50 0,19-33 0,-1 0 0,-2-2 0,1-1 0,-2-1 0,-38 18 0,55-30 0,-21 9 120,30-14-173,0 0 0,0 0 0,0 0 0,-1 1 0,1-1 0,0 0 0,0 0 0,0-1 0,0 1 0,0 0 0,0 0 0,0 0 0,0-1-1,0 1 1,0 0 0,0-1 0,0 1 0,0-1 0,0 1 0,0-1 0,0 0 0,1 1 0,-1-1 0,0 0 0,0 1 0,1-1 0,-2-1 0,-4-12-6773</inkml:trace>
</inkml:ink>
</file>

<file path=ppt/ink/ink1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14.733"/>
    </inkml:context>
    <inkml:brush xml:id="br0">
      <inkml:brushProperty name="width" value="0.05" units="cm"/>
      <inkml:brushProperty name="height" value="0.05" units="cm"/>
    </inkml:brush>
  </inkml:definitions>
  <inkml:trace contextRef="#ctx0" brushRef="#br0">1 1 24575,'103'-1'0,"121"3"0,-220-2 0,1 0 0,0 1 0,-1 0 0,1 0 0,-1 0 0,1 0 0,-1 1 0,1-1 0,-1 1 0,0 0 0,7 5 0,-9-6 0,-1 1 0,1-1 0,-1 1 0,0-1 0,0 1 0,0-1 0,0 1 0,0 0 0,0 0 0,0 0 0,0-1 0,-1 1 0,1 0 0,-1 0 0,1 0 0,-1 0 0,0 0 0,0 0 0,0 0 0,0 0 0,0 0 0,0 0 0,0 0 0,-1 0 0,1 0 0,-1 0 0,0 0 0,1 0 0,-3 3 0,-15 34 0,-2-1 0,-2-1 0,-44 57 0,36-53 0,1 1 0,-27 56 0,54-94-151,0 1-1,0 0 0,0 1 0,0-1 1,1 0-1,0 0 0,0 1 1,0 8-1,3 4-6674</inkml:trace>
</inkml:ink>
</file>

<file path=ppt/ink/ink1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15.124"/>
    </inkml:context>
    <inkml:brush xml:id="br0">
      <inkml:brushProperty name="width" value="0.05" units="cm"/>
      <inkml:brushProperty name="height" value="0.05" units="cm"/>
    </inkml:brush>
  </inkml:definitions>
  <inkml:trace contextRef="#ctx0" brushRef="#br0">0 0 24575,'0'10'0,"0"2"-8191</inkml:trace>
</inkml:ink>
</file>

<file path=ppt/ink/ink1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15.454"/>
    </inkml:context>
    <inkml:brush xml:id="br0">
      <inkml:brushProperty name="width" value="0.05" units="cm"/>
      <inkml:brushProperty name="height" value="0.05" units="cm"/>
    </inkml:brush>
  </inkml:definitions>
  <inkml:trace contextRef="#ctx0" brushRef="#br0">38 1 24575,'0'4'0,"0"12"0,-5 16 0,-1 13 0,-5-1 0,0-4 0,7-9 0,13-9 0,14-9 0,9-6 0,2-5 0,6-2 0,0-1 0,-1-1 0,1 0 0,-1 1 0,-7-10 0,-9-2-8191</inkml:trace>
</inkml:ink>
</file>

<file path=ppt/ink/ink1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15.804"/>
    </inkml:context>
    <inkml:brush xml:id="br0">
      <inkml:brushProperty name="width" value="0.05" units="cm"/>
      <inkml:brushProperty name="height" value="0.05" units="cm"/>
    </inkml:brush>
  </inkml:definitions>
  <inkml:trace contextRef="#ctx0" brushRef="#br0">108 0 24575,'-5'10'0,"-1"11"0,-1 8 0,2 3 0,-8 6 0,-1 11 0,1 6 0,-2 3 0,2-4 0,3-5 0,4 2 0,6-8 0,9-11 0,3-10-8191</inkml:trace>
</inkml:ink>
</file>

<file path=ppt/ink/ink1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16.136"/>
    </inkml:context>
    <inkml:brush xml:id="br0">
      <inkml:brushProperty name="width" value="0.05" units="cm"/>
      <inkml:brushProperty name="height" value="0.05" units="cm"/>
    </inkml:brush>
  </inkml:definitions>
  <inkml:trace contextRef="#ctx0" brushRef="#br0">106 1 24575,'-11'11'0,"1"0"0,0 1 0,1 1 0,0 0 0,1 0 0,0 0 0,1 1 0,0 0 0,2 1 0,-1-1 0,2 1 0,0 0 0,-3 27 0,7-39 0,0 0 0,0 0 0,0 1 0,0-1 0,1 0 0,0 1 0,-1-1 0,1 0 0,0 0 0,1 0 0,-1 0 0,1 0 0,-1 0 0,1 0 0,0 0 0,0-1 0,0 1 0,0-1 0,4 4 0,-1-3 0,0 1 0,0-1 0,0 0 0,1 0 0,-1 0 0,1-1 0,0 0 0,0 0 0,11 2 0,-3-2 0,0 0 0,0-1 0,0-1 0,-1 0 0,1-1 0,0-1 0,0 0 0,24-7 0,-33 7 0,0 0 0,0 0 0,0-1 0,0 0 0,0 0 0,-1 0 0,1 0 0,-1-1 0,0 0 0,0 1 0,0-2 0,-1 1 0,1 0 0,-1-1 0,0 0 0,0 1 0,-1-1 0,1 0 0,-1-1 0,0 1 0,-1 0 0,1-1 0,-1 1 0,0-1 0,0 1 0,-1-1 0,0-5 0,0 5 0,0-1 0,0 1 0,-1 0 0,0 0 0,-1 0 0,1 0 0,-1 1 0,0-1 0,-1 0 0,1 1 0,-1-1 0,0 1 0,-1 0 0,1 0 0,-1 0 0,0 0 0,0 1 0,0-1 0,-1 1 0,0 0 0,0 1 0,0-1 0,0 1 0,-8-4 0,1 2-273,-1 1 0,1 0 0,-1 1 0,-26-3 0,-4 3-6553</inkml:trace>
</inkml:ink>
</file>

<file path=ppt/ink/ink1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16.672"/>
    </inkml:context>
    <inkml:brush xml:id="br0">
      <inkml:brushProperty name="width" value="0.05" units="cm"/>
      <inkml:brushProperty name="height" value="0.05" units="cm"/>
    </inkml:brush>
  </inkml:definitions>
  <inkml:trace contextRef="#ctx0" brushRef="#br0">7 0 24575,'-5'0'0,"4"0"0,10 0 0,14 0 0,12 0 0,10 0 0,6 0 0,4 0 0,-2 0 0,-11 0-8191</inkml:trace>
</inkml:ink>
</file>

<file path=ppt/ink/ink1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17.913"/>
    </inkml:context>
    <inkml:brush xml:id="br0">
      <inkml:brushProperty name="width" value="0.05" units="cm"/>
      <inkml:brushProperty name="height" value="0.05" units="cm"/>
    </inkml:brush>
  </inkml:definitions>
  <inkml:trace contextRef="#ctx0" brushRef="#br0">20 24 24575,'0'0'0,"0"1"0,0 0 0,0 0 0,0-1 0,1 1 0,-1 0 0,0-1 0,0 1 0,1 0 0,-1-1 0,0 1 0,1 0 0,-1-1 0,1 1 0,-1-1 0,1 1 0,-1-1 0,1 1 0,-1-1 0,1 1 0,0-1 0,-1 0 0,1 1 0,-1-1 0,1 0 0,0 1 0,0-1 0,-1 0 0,1 0 0,0 0 0,-1 1 0,1-1 0,0 0 0,0 0 0,-1 0 0,1 0 0,0 0 0,0-1 0,-1 1 0,1 0 0,1-1 0,35-9 0,-32 9 0,3-2 0,68-18 0,-73 20 0,1 1 0,1-1 0,-1 1 0,0-1 0,0 1 0,0 1 0,0-1 0,0 0 0,0 1 0,0 0 0,0 0 0,0 0 0,0 0 0,-1 1 0,8 3 0,-10-4 0,0 1 0,0-1 0,0 0 0,0 1 0,0-1 0,0 1 0,0-1 0,0 1 0,-1-1 0,1 1 0,0-1 0,-1 1 0,0 0 0,1-1 0,-1 1 0,0 0 0,0-1 0,0 1 0,0 0 0,0 0 0,0-1 0,-1 1 0,1 0 0,0-1 0,-1 1 0,1-1 0,-1 1 0,0 0 0,0-1 0,-1 3 0,-2 4 0,-1 0 0,0 0 0,0-1 0,-8 10 0,0-5 0,-1 1 0,0-2 0,0 0 0,-1-1 0,-1 0 0,-24 11 0,34-18 0,-12 10 0,18-13 0,0 0 0,0 1 0,0-1 0,-1 0 0,1 0 0,0 0 0,0 1 0,0-1 0,0 0 0,0 0 0,0 1 0,0-1 0,0 0 0,0 0 0,0 0 0,0 1 0,0-1 0,0 0 0,0 0 0,0 0 0,0 1 0,1-1 0,-1 0 0,0 0 0,0 0 0,0 1 0,0-1 0,0 0 0,0 0 0,0 0 0,1 0 0,-1 1 0,0-1 0,0 0 0,0 0 0,1 0 0,-1 0 0,0 0 0,0 0 0,0 1 0,0-1 0,1 0 0,-1 0 0,41 6 0,-7-1 0,-30-3 0,1 1 0,-1-1 0,1 1 0,-1 0 0,0 0 0,0 0 0,0 0 0,-1 1 0,1 0 0,-1-1 0,0 1 0,0 1 0,0-1 0,0 0 0,-1 1 0,1-1 0,-1 1 0,-1 0 0,1 0 0,-1 0 0,1 0 0,-1 0 0,-1 0 0,1 0 0,-1 0 0,0 0 0,0 0 0,0 0 0,-1 0 0,0 0 0,0 0 0,0 0 0,0 0 0,-1 0 0,0 0 0,0-1 0,0 1 0,-1-1 0,0 1 0,1-1 0,-2 0 0,1 0 0,0 0 0,-1 0 0,1-1 0,-1 0 0,0 1 0,0-1 0,-1-1 0,1 1 0,-1-1 0,1 1 0,-6 1 0,1-1 0,0-1 0,0 1 0,0-2 0,-1 1 0,1-1 0,-1 0 0,1-1 0,-1 0 0,1-1 0,-17-3 0,26 4-31,-1 0 0,1 0 0,-1 1 0,1-1 0,-1 0 0,1 0 0,0 0 0,-1 0 0,1-1 0,-1 1 0,1 0 0,-1 0 0,1 0 0,-1 0 0,1 0 0,-1-1 0,1 1 0,-1 0 0,1 0 0,0-1 0,-1 1 0,1 0 0,0 0 0,-1-1-1,1 1 1,0-1 0,-1 1 0,1 0 0,0-1 0,-1 1 0,1-1 0,0 1 0,0 0 0,0-1 0,0 1 0,-1-1 0,1 1 0,0-1 0,0 1 0,0-1 0,0 1 0,0-1 0,0 0 0</inkml:trace>
</inkml:ink>
</file>

<file path=ppt/ink/ink1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18.305"/>
    </inkml:context>
    <inkml:brush xml:id="br0">
      <inkml:brushProperty name="width" value="0.05" units="cm"/>
      <inkml:brushProperty name="height" value="0.05" units="cm"/>
    </inkml:brush>
  </inkml:definitions>
  <inkml:trace contextRef="#ctx0" brushRef="#br0">60 0 24575,'0'5'0,"0"10"0,0 13 0,-5 1 0,-1 1 0,-10-5 0,-1 3 0,1-4-8191</inkml:trace>
</inkml:ink>
</file>

<file path=ppt/ink/ink1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18.838"/>
    </inkml:context>
    <inkml:brush xml:id="br0">
      <inkml:brushProperty name="width" value="0.05" units="cm"/>
      <inkml:brushProperty name="height" value="0.05" units="cm"/>
    </inkml:brush>
  </inkml:definitions>
  <inkml:trace contextRef="#ctx0" brushRef="#br0">152 134 24575,'10'-33'0,"-8"29"0,-1 0 0,1-1 0,-1 1 0,0 0 0,0-1 0,0 1 0,0-5 0,-1 6 0,0 1 0,0-1 0,0 1 0,0-1 0,-1 1 0,1-1 0,-1 1 0,0-1 0,1 1 0,-1 0 0,0-1 0,-1 1 0,1 0 0,0 0 0,0 0 0,-1 0 0,0 0 0,1 0 0,-1 0 0,0 0 0,0 1 0,0-1 0,0 1 0,0-1 0,0 1 0,0 0 0,-1 0 0,1 0 0,0 0 0,-1 0 0,1 0 0,-4 0 0,3 1 0,0 0 0,1 0 0,-1 0 0,0 1 0,0-1 0,0 1 0,0-1 0,1 1 0,-1 0 0,0 0 0,1 0 0,-1 1 0,0-1 0,1 1 0,0-1 0,-1 1 0,1 0 0,0 0 0,0 0 0,0 0 0,0 0 0,0 0 0,1 1 0,-1-1 0,0 1 0,1-1 0,0 1 0,-2 4 0,0 2 0,0 0 0,1 0 0,0 0 0,1 0 0,0 0 0,0 1 0,1-1 0,0 0 0,0 0 0,1 1 0,1-1 0,-1 0 0,5 12 0,5 10 0,1 0 0,24 43 0,-22-47 0,-1 1 0,14 43 0,-26-69 0,0 0 0,-1 0 0,1 0 0,0 0 0,-1 0 0,1 0 0,-1 0 0,0 0 0,0 0 0,0 0 0,0 0 0,0 1 0,0-1 0,-1 0 0,1 0 0,-1 0 0,1 0 0,-1 0 0,0 0 0,0 0 0,0 0 0,0 0 0,0-1 0,0 1 0,0 0 0,-1 0 0,1-1 0,-1 1 0,1-1 0,-1 0 0,1 1 0,-1-1 0,0 0 0,0 0 0,0 0 0,0 0 0,-3 1 0,1-1 0,0 0 0,0-1 0,0 0 0,0 1 0,0-2 0,-1 1 0,1 0 0,0-1 0,0 0 0,0 0 0,0 0 0,0 0 0,0-1 0,1 1 0,-1-1 0,0 0 0,1 0 0,-7-5 0,6 4 0,0 0 0,-1-1 0,1 0 0,1 0 0,-1 0 0,0 0 0,1-1 0,0 1 0,0-1 0,0 0 0,1 0 0,0 0 0,0 0 0,0 0 0,0-1 0,1 1 0,0-1 0,0 1 0,0-1 0,1 1 0,0-1 0,0 1 0,0-1 0,1 1 0,0-1 0,0 1 0,0-1 0,1 1 0,3-8 0,6-11 0,1 0 0,1 2 0,1-1 0,1 2 0,18-21 0,-4 4 0,40-67-1365,-48 66-5461</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04:53.111"/>
    </inkml:context>
    <inkml:brush xml:id="br0">
      <inkml:brushProperty name="width" value="0.05" units="cm"/>
      <inkml:brushProperty name="height" value="0.05" units="cm"/>
    </inkml:brush>
  </inkml:definitions>
  <inkml:trace contextRef="#ctx0" brushRef="#br0">1 170 24575,'1'-6'0,"0"1"0,0-1 0,1 1 0,0 0 0,0-1 0,0 1 0,1 0 0,0 0 0,0 0 0,0 1 0,0-1 0,1 1 0,0 0 0,7-7 0,5-4 0,1 0 0,26-16 0,-38 27 0,1 1 0,0-1 0,0 1 0,1 1 0,-1-1 0,1 1 0,-1 0 0,1 1 0,9-2 0,-13 3 0,0 0 0,0 0 0,1 0 0,-1 0 0,0 0 0,0 1 0,0-1 0,0 1 0,0 0 0,0 0 0,0 0 0,0 0 0,-1 1 0,1-1 0,0 1 0,-1 0 0,1-1 0,-1 1 0,1 0 0,-1 1 0,0-1 0,3 4 0,15 23 0,37 45 0,-52-68 0,1 0 0,0-1 0,0 0 0,0 0 0,1-1 0,-1 1 0,1-2 0,0 1 0,12 4 0,-17-7 0,0-1 0,-1 1 0,1 0 0,0-1 0,0 0 0,0 1 0,0-1 0,-1 0 0,1 0 0,0 0 0,0 0 0,0-1 0,0 1 0,0 0 0,-1-1 0,1 1 0,0-1 0,0 0 0,-1 1 0,1-1 0,0 0 0,-1 0 0,1 0 0,-1 0 0,1 0 0,-1-1 0,1 1 0,-1 0 0,0-1 0,0 1 0,0-1 0,0 1 0,0-1 0,0 0 0,1-1 0,2-8 0,0 1 0,-1-1 0,-1 0 0,1 0 0,0-11 0,3-14 0,1 12-1365,-2 7-5461</inkml:trace>
</inkml:ink>
</file>

<file path=ppt/ink/ink1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20.637"/>
    </inkml:context>
    <inkml:brush xml:id="br0">
      <inkml:brushProperty name="width" value="0.05" units="cm"/>
      <inkml:brushProperty name="height" value="0.05" units="cm"/>
    </inkml:brush>
  </inkml:definitions>
  <inkml:trace contextRef="#ctx0" brushRef="#br0">77 1 24575,'-8'2'0,"-1"1"0,1 0 0,0 0 0,0 1 0,-9 5 0,13-7 0,-10 10 0,20-6 0,31-7 0,-2-8 0,-18 3 0,-1 2 0,1 0 0,0 1 0,22-2 0,-35 5 0,-1 0 0,0 0 0,0 0 0,1 0 0,-1 1 0,0-1 0,0 1 0,0 0 0,0 0 0,0 0 0,0 0 0,0 1 0,0-1 0,0 1 0,0 0 0,-1-1 0,1 1 0,-1 1 0,1-1 0,-1 0 0,0 0 0,0 1 0,0-1 0,0 1 0,0 0 0,0 0 0,-1 0 0,2 4 0,-1-1 0,0 1 0,0-1 0,-1 1 0,0 0 0,-1-1 0,1 1 0,-1 0 0,0-1 0,-1 1 0,0 0 0,0-1 0,0 1 0,-1-1 0,0 1 0,0-1 0,-1 0 0,0 1 0,0-1 0,0-1 0,-1 1 0,-7 10 0,4-8 0,-1 0 0,1 0 0,-1-1 0,0 0 0,-1 0 0,0-1 0,0 0 0,0 0 0,-1-1 0,0-1 0,0 1 0,0-2 0,-11 4 0,35-11 0,0 1 0,0 1 0,1 1 0,-1 0 0,23 1 0,-34 0 0,1 1 0,-1-1 0,1 1 0,-1-1 0,1 1 0,-1 0 0,1 0 0,-1 0 0,0 1 0,0-1 0,0 1 0,0 0 0,0 0 0,0 0 0,0 0 0,-1 1 0,1-1 0,-1 0 0,1 1 0,-1 0 0,0 0 0,0 0 0,0 0 0,0 0 0,-1 0 0,1 0 0,-1 0 0,0 1 0,0-1 0,0 1 0,-1-1 0,1 0 0,-1 1 0,1-1 0,-1 5 0,-1-3 0,0 0 0,0 0 0,0-1 0,0 1 0,-1-1 0,0 1 0,0-1 0,0 0 0,0 0 0,-1 0 0,0 0 0,0 0 0,0 0 0,0-1 0,0 1 0,-1-1 0,1 0 0,-1 0 0,-7 4 0,-4 3 0,0-1 0,-1-1 0,1 0 0,-18 5 0,23-9 0,1-1 0,0-1 0,-1 0 0,-11 1 0,20-2 0,0-1 0,-1 0 0,1 1 0,0-1 0,-1 0 0,1 0 0,0 0 0,-1 0 0,1 0 0,0-1 0,0 1 0,-1 0 0,1-1 0,0 1 0,0-1 0,-1 1 0,1-1 0,0 1 0,0-1 0,0 0 0,0 1 0,0-1 0,0 0 0,0 0 0,0 0 0,0 0 0,0 0 0,1 0 0,-1 0 0,0 0 0,1 0 0,-1-1 0,0 1 0,1 0 0,0 0 0,-1 0 0,1-1 0,0 1 0,0 0 0,-1-1 0,1 0 0,0-1 3,1 1-1,-1 0 1,1 0 0,-1 0-1,1 0 1,0 0-1,-1 0 1,1 1 0,0-1-1,0 0 1,1 0-1,-1 0 1,0 1-1,0-1 1,1 1 0,-1-1-1,1 1 1,2-2-1,35-21-562,-27 17-294,31-17-5972</inkml:trace>
</inkml:ink>
</file>

<file path=ppt/ink/ink1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21.095"/>
    </inkml:context>
    <inkml:brush xml:id="br0">
      <inkml:brushProperty name="width" value="0.05" units="cm"/>
      <inkml:brushProperty name="height" value="0.05" units="cm"/>
    </inkml:brush>
  </inkml:definitions>
  <inkml:trace contextRef="#ctx0" brushRef="#br0">57 1 24575,'-5'5'0,"0"1"0,1 0 0,0 0 0,0 1 0,1-1 0,0 1 0,0 0 0,0 0 0,1 0 0,-3 14 0,-6 76 0,10-84 0,-1 4 0,1 0 0,1 0 0,0-1 0,2 1 0,0 0 0,6 24 0,-6-35 0,0 0 0,1 0 0,0 0 0,0 0 0,0-1 0,1 1 0,0-1 0,0 0 0,0 0 0,1 0 0,-1-1 0,1 0 0,0 0 0,1 0 0,-1 0 0,1-1 0,-1 0 0,1 0 0,12 4 0,-10-4 0,1 0 0,-1-1 0,1 0 0,0 0 0,0-1 0,0 0 0,0-1 0,0 0 0,0 0 0,0-1 0,0 0 0,9-2 0,-15 2 0,1-1 0,0 1 0,0 0 0,-1-1 0,1 0 0,-1 0 0,1 0 0,-1 0 0,0-1 0,0 1 0,0-1 0,0 0 0,0 0 0,-1 0 0,1 0 0,-1 0 0,0-1 0,0 1 0,0-1 0,0 1 0,-1-1 0,1 0 0,-1 0 0,0 1 0,0-1 0,0 0 0,-1 0 0,1-6 0,-1 6 0,0 1 0,0-1 0,0 0 0,-1 0 0,1 1 0,-1-1 0,0 0 0,0 1 0,0-1 0,0 1 0,-1-1 0,1 1 0,-1-1 0,0 1 0,0 0 0,0 0 0,0 0 0,-1 0 0,-4-4 0,3 4 0,0 0 0,-1 0 0,0 0 0,0 0 0,0 1 0,0-1 0,0 1 0,-1 1 0,1-1 0,0 1 0,-1 0 0,-7-1 0,7 1 0,-1 1 0,1-1 0,0 1 0,-1 1 0,1-1 0,-1 1 0,1 0 0,0 1 0,-1-1 0,1 1 0,0 0 0,0 1 0,1 0 0,-1 0 0,0 0 0,1 0 0,0 1 0,-1 0 0,2 0 0,-1 0 0,0 1 0,1 0 0,-7 9 0,1 25-1365,10 1-5461</inkml:trace>
</inkml:ink>
</file>

<file path=ppt/ink/ink1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21.994"/>
    </inkml:context>
    <inkml:brush xml:id="br0">
      <inkml:brushProperty name="width" value="0.05" units="cm"/>
      <inkml:brushProperty name="height" value="0.05" units="cm"/>
    </inkml:brush>
  </inkml:definitions>
  <inkml:trace contextRef="#ctx0" brushRef="#br0">1 111 24575,'984'-21'0,"685"-19"-1846,-577 23-2811,-776 8 4334,673-14-674,-7 32 530,-689 6 1960,-258-17 921,-18-2-6222</inkml:trace>
</inkml:ink>
</file>

<file path=ppt/ink/ink1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23.322"/>
    </inkml:context>
    <inkml:brush xml:id="br0">
      <inkml:brushProperty name="width" value="0.05" units="cm"/>
      <inkml:brushProperty name="height" value="0.05" units="cm"/>
    </inkml:brush>
  </inkml:definitions>
  <inkml:trace contextRef="#ctx0" brushRef="#br0">201 53 24575,'0'-2'0,"0"0"0,-1 0 0,1 0 0,0 0 0,0 1 0,-1-1 0,1 0 0,-1 0 0,0 0 0,0 0 0,0 1 0,1-1 0,-1 0 0,-1 1 0,1-1 0,0 0 0,0 1 0,-1 0 0,1-1 0,0 1 0,-1 0 0,0 0 0,-1-2 0,-1 1 0,-1 0 0,1 1 0,-1-1 0,1 1 0,-1 0 0,1 0 0,-1 0 0,1 1 0,-10-1 0,6 1 0,0 1 0,1-1 0,-1 1 0,0 1 0,0 0 0,0 0 0,1 0 0,-1 1 0,1 0 0,-1 0 0,-11 8 0,17-9 0,1-1 0,-1 1 0,0 0 0,1 0 0,-1 0 0,1 1 0,0-1 0,-1 0 0,1 0 0,0 1 0,1-1 0,-1 1 0,0-1 0,1 0 0,-1 1 0,1 0 0,0-1 0,-1 1 0,2-1 0,-1 1 0,0-1 0,0 1 0,1-1 0,-1 1 0,1-1 0,0 1 0,-1-1 0,1 0 0,1 1 0,-1-1 0,0 0 0,0 0 0,1 0 0,2 3 0,7 10 0,0-1 0,1-1 0,25 23 0,-19-20 0,-10-8 0,6 5 0,-1 0 0,22 30 0,-33-41 0,-1 0 0,1 0 0,0 1 0,-1-1 0,0 0 0,1 0 0,-1 1 0,0-1 0,0 1 0,0-1 0,-1 1 0,1 0 0,-1-1 0,1 1 0,-1-1 0,0 1 0,0 0 0,0-1 0,0 1 0,-1 0 0,1-1 0,-1 1 0,1-1 0,-1 1 0,0-1 0,0 1 0,0-1 0,0 1 0,-3 2 0,2-3 4,0 0 1,0 0-1,-1 0 0,1-1 0,-1 1 0,0-1 0,1 1 0,-1-1 0,0 0 1,0 0-1,0 0 0,1 0 0,-1-1 0,0 1 0,0-1 0,0 0 0,0 0 1,0 0-1,0 0 0,0 0 0,0-1 0,0 1 0,0-1 0,0 0 0,0 0 1,0 0-1,0 0 0,-3-2 0,0 0-128,-1-1 0,1 1 1,0-1-1,1 0 0,-1 0 0,1-1 1,-1 0-1,1 0 0,1 0 0,-1-1 1,-4-6-1,-7-20-6702</inkml:trace>
</inkml:ink>
</file>

<file path=ppt/ink/ink1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23.684"/>
    </inkml:context>
    <inkml:brush xml:id="br0">
      <inkml:brushProperty name="width" value="0.05" units="cm"/>
      <inkml:brushProperty name="height" value="0.05" units="cm"/>
    </inkml:brush>
  </inkml:definitions>
  <inkml:trace contextRef="#ctx0" brushRef="#br0">130 1 24575,'-5'0'0,"-1"5"0,-4 6 0,-1 11 0,1 10 0,-6 10 0,-1 12 0,3 10 0,3 4 0,4-4 0,3-10 0,-2-12 0,-1-6 0,2-7-8191</inkml:trace>
</inkml:ink>
</file>

<file path=ppt/ink/ink1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25.404"/>
    </inkml:context>
    <inkml:brush xml:id="br0">
      <inkml:brushProperty name="width" value="0.05" units="cm"/>
      <inkml:brushProperty name="height" value="0.05" units="cm"/>
    </inkml:brush>
  </inkml:definitions>
  <inkml:trace contextRef="#ctx0" brushRef="#br0">201 1 24575,'-7'5'0,"1"0"0,0 1 0,0-1 0,0 2 0,1-1 0,0 0 0,0 1 0,0 0 0,1 0 0,-5 13 0,-5 4 0,-14 29 0,2 1 0,-26 76 0,52-130 0,-4 9 0,1-1 0,1 1 0,0 0 0,0 0 0,0 0 0,1 0 0,1 0 0,-1 0 0,2 15 0,0-20 0,0 0 0,0-1 0,0 1 0,0 0 0,1-1 0,0 1 0,-1-1 0,1 1 0,0-1 0,1 0 0,-1 0 0,0 0 0,1 0 0,0 0 0,0-1 0,0 1 0,0-1 0,0 1 0,0-1 0,0 0 0,1-1 0,-1 1 0,1-1 0,7 3 0,0-1 0,-1-1 0,1 0 0,0 0 0,0-1 0,0-1 0,0 0 0,1 0 0,-1-1 0,0 0 0,-1-1 0,1-1 0,14-4 0,-19 5 0,0 0 0,1-1 0,-1 0 0,0 0 0,0 0 0,-1-1 0,1 0 0,-1 0 0,0 0 0,0-1 0,0 1 0,0-1 0,-1 0 0,0-1 0,0 1 0,0-1 0,-1 0 0,0 0 0,0 0 0,0 0 0,2-9 0,-5 13 0,1 1 0,-1-1 0,0 0 0,1 0 0,-1 0 0,0 0 0,0 0 0,0 0 0,0 0 0,-1 1 0,1-1 0,0 0 0,-1 0 0,1 0 0,-1 0 0,0 1 0,0-1 0,0 0 0,0 1 0,0-1 0,0 1 0,0-1 0,-2-2 0,0 2 0,0 0 0,-1 0 0,1 0 0,0 0 0,-1 0 0,1 1 0,-1-1 0,0 1 0,1 0 0,-1 0 0,-4 0 0,-7-1 0,-1 1 0,1 1 0,0 0 0,-30 5 0,35-3-124,1-1 0,-1 1 0,1 1 0,0 0 0,0 0 0,0 1-1,0 0 1,0 0 0,1 1 0,-11 8 0,1 6-6702</inkml:trace>
</inkml:ink>
</file>

<file path=ppt/ink/ink1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25.927"/>
    </inkml:context>
    <inkml:brush xml:id="br0">
      <inkml:brushProperty name="width" value="0.05" units="cm"/>
      <inkml:brushProperty name="height" value="0.05" units="cm"/>
    </inkml:brush>
  </inkml:definitions>
  <inkml:trace contextRef="#ctx0" brushRef="#br0">168 142 24575,'0'-1'0,"0"0"0,-1 0 0,1 0 0,0 1 0,0-1 0,-1 0 0,1 0 0,0 0 0,-1 1 0,1-1 0,-1 0 0,1 1 0,-1-1 0,1 0 0,-1 1 0,0-1 0,1 0 0,-1 1 0,0-1 0,1 1 0,-1 0 0,0-1 0,0 1 0,1-1 0,-1 1 0,0 0 0,0 0 0,0-1 0,0 1 0,1 0 0,-1 0 0,0 0 0,0 0 0,0 0 0,0 0 0,0 0 0,1 0 0,-1 1 0,0-1 0,0 0 0,-1 1 0,-35 11 0,27-5 0,0 0 0,1 1 0,0 0 0,0 0 0,1 1 0,0 0 0,0 0 0,-10 20 0,16-27 0,0 1 0,1 0 0,-1-1 0,1 1 0,0 0 0,0 0 0,0 0 0,0 0 0,0 0 0,1 0 0,-1 0 0,1 0 0,0 0 0,0 0 0,0 1 0,1-1 0,-1 0 0,1 0 0,-1 0 0,1 0 0,0 0 0,0 0 0,0-1 0,1 1 0,-1 0 0,1 0 0,-1-1 0,1 1 0,0-1 0,0 1 0,0-1 0,1 0 0,-1 0 0,0 0 0,1 0 0,-1 0 0,1-1 0,4 3 0,1 0 0,1 0 0,0 0 0,1-1 0,-1 0 0,0-1 0,1 0 0,0-1 0,-1 0 0,1 0 0,0-1 0,0 0 0,-1-1 0,1 0 0,0 0 0,-1-1 0,1 0 0,-1-1 0,1 0 0,-1-1 0,12-6 0,-15 7 0,-1 0 0,1 0 0,0-1 0,-1 0 0,0 0 0,0-1 0,0 1 0,-1-1 0,1 0 0,-1-1 0,0 1 0,-1 0 0,1-1 0,-1 0 0,0 0 0,0 0 0,-1 0 0,0-1 0,0 1 0,-1-1 0,1 1 0,-1-1 0,-1 1 0,1-1 0,-1 0 0,-1 1 0,1-1 0,-1 1 0,0-1 0,-3-11 0,2 12 0,-1-1 0,0 0 0,0 1 0,0-1 0,-1 1 0,1 0 0,-2 0 0,1 1 0,-1-1 0,1 1 0,-1 0 0,-1 0 0,1 1 0,-1-1 0,-7-3 0,-8-4 0,0 1 0,-1 1 0,-24-7 0,41 14 0,-7-2-1365</inkml:trace>
</inkml:ink>
</file>

<file path=ppt/ink/ink1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26.275"/>
    </inkml:context>
    <inkml:brush xml:id="br0">
      <inkml:brushProperty name="width" value="0.05" units="cm"/>
      <inkml:brushProperty name="height" value="0.05" units="cm"/>
    </inkml:brush>
  </inkml:definitions>
  <inkml:trace contextRef="#ctx0" brushRef="#br0">71 1 24575,'0'4'0,"0"7"0,0 6 0,0 9 0,-9 10 0,-4 13 0,1 7 0,-2 4 0,1-3 0,3-3 0,12-10 0,7-13-8191</inkml:trace>
</inkml:ink>
</file>

<file path=ppt/ink/ink1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26.621"/>
    </inkml:context>
    <inkml:brush xml:id="br0">
      <inkml:brushProperty name="width" value="0.05" units="cm"/>
      <inkml:brushProperty name="height" value="0.05" units="cm"/>
    </inkml:brush>
  </inkml:definitions>
  <inkml:trace contextRef="#ctx0" brushRef="#br0">0 0 24575,'0'5'0,"0"-3"0</inkml:trace>
</inkml:ink>
</file>

<file path=ppt/ink/ink1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26.981"/>
    </inkml:context>
    <inkml:brush xml:id="br0">
      <inkml:brushProperty name="width" value="0.05" units="cm"/>
      <inkml:brushProperty name="height" value="0.05" units="cm"/>
    </inkml:brush>
  </inkml:definitions>
  <inkml:trace contextRef="#ctx0" brushRef="#br0">23 1 24575,'0'4'0,"0"12"0,-4 7 0,-2 5 0,-5-3 0,9-5 0,10-6 0,13-6 0,12-4 0,10-2 0,7-2 0,-1-1 0,2-1 0,-4 1 0,-5 0 0,-10 1-8191</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04:53.932"/>
    </inkml:context>
    <inkml:brush xml:id="br0">
      <inkml:brushProperty name="width" value="0.05" units="cm"/>
      <inkml:brushProperty name="height" value="0.05" units="cm"/>
    </inkml:brush>
  </inkml:definitions>
  <inkml:trace contextRef="#ctx0" brushRef="#br0">1 114 24575,'0'-5'0,"0"-1"0,0 1 0,1 0 0,0 0 0,0-1 0,0 1 0,0 0 0,1 0 0,0 0 0,0 0 0,0 1 0,1-1 0,0 0 0,0 1 0,6-8 0,-7 11 0,0-1 0,0 1 0,1-1 0,-1 1 0,0 0 0,1-1 0,-1 1 0,1 0 0,-1 1 0,1-1 0,-1 0 0,1 1 0,0-1 0,-1 1 0,1 0 0,0 0 0,-1 0 0,1 0 0,0 1 0,-1-1 0,1 1 0,-1-1 0,1 1 0,0 0 0,-1 0 0,0 0 0,1 1 0,-1-1 0,0 0 0,1 1 0,-1-1 0,3 4 0,24 17 0,-16-11 0,1-1 0,0 0 0,0 0 0,1-2 0,25 11 0,-36-18 0,-1 1 0,2-1 0,-1 0 0,0-1 0,0 1 0,0-1 0,0 0 0,0 0 0,0 0 0,0 0 0,0-1 0,1 0 0,-1 0 0,0 0 0,-1 0 0,1 0 0,0-1 0,0 0 0,0 0 0,-1 0 0,1 0 0,-1-1 0,0 1 0,0-1 0,0 0 0,0 1 0,0-2 0,4-5 0,-4 6-114,0-2 1,0 1-1,-1 0 0,0 0 0,1-1 1,-2 1-1,1-1 0,0 0 0,-1 0 1,0 0-1,1-5 0,-2-15-6712</inkml:trace>
</inkml:ink>
</file>

<file path=ppt/ink/ink1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27.343"/>
    </inkml:context>
    <inkml:brush xml:id="br0">
      <inkml:brushProperty name="width" value="0.05" units="cm"/>
      <inkml:brushProperty name="height" value="0.05" units="cm"/>
    </inkml:brush>
  </inkml:definitions>
  <inkml:trace contextRef="#ctx0" brushRef="#br0">103 0 24575,'-9'0'0,"-4"9"0,2 9 0,1 9 0,3 11 0,3 7 0,2 6 0,-4 3 0,-1 3 0,1-4 0,2-2 0,-8-5 0,2-10 0,8-12 0,4-23 0,2-12-8191</inkml:trace>
</inkml:ink>
</file>

<file path=ppt/ink/ink1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27.692"/>
    </inkml:context>
    <inkml:brush xml:id="br0">
      <inkml:brushProperty name="width" value="0.05" units="cm"/>
      <inkml:brushProperty name="height" value="0.05" units="cm"/>
    </inkml:brush>
  </inkml:definitions>
  <inkml:trace contextRef="#ctx0" brushRef="#br0">150 55 24575,'-3'1'0,"-1"0"0,1 0 0,-1 0 0,1 0 0,-1 0 0,1 1 0,0-1 0,0 1 0,0 0 0,0 0 0,0 0 0,0 0 0,0 1 0,-4 4 0,-31 42 0,32-40 0,1 0 0,0 0 0,0 0 0,1 1 0,0 0 0,1 0 0,0 0 0,1 0 0,-3 20 0,5-25 0,0 0 0,1-1 0,-1 1 0,1-1 0,0 1 0,0 0 0,0-1 0,1 0 0,-1 1 0,1-1 0,0 0 0,1 0 0,-1 0 0,1 0 0,-1 0 0,1-1 0,0 1 0,0-1 0,1 0 0,-1 0 0,1 0 0,0 0 0,-1 0 0,7 2 0,0 0 0,0 0 0,1-1 0,-1 0 0,1-1 0,0 0 0,0-1 0,0 0 0,0-1 0,0 0 0,0 0 0,0-1 0,0-1 0,0 0 0,0-1 0,0 0 0,0 0 0,0-1 0,0-1 0,9-4 0,-13 5 0,0 0 0,-1-1 0,0 1 0,0-1 0,0-1 0,0 1 0,-1-1 0,1 0 0,-1-1 0,0 1 0,-1-1 0,1 0 0,-1 0 0,-1 0 0,1 0 0,-1-1 0,0 0 0,0 1 0,-1-1 0,0 0 0,0-1 0,-1 1 0,1 0 0,-2 0 0,1-1 0,-1 1 0,0 0 0,-1-1 0,1 1 0,-3-7 0,2 6 0,-1 0 0,0 0 0,-1 1 0,1-1 0,-2 1 0,1 0 0,-1 0 0,0 0 0,0 1 0,0-1 0,-1 1 0,0 0 0,-1 0 0,1 0 0,-1 1 0,0 0 0,-1 0 0,-10-6 0,5 5 0,0 0 0,-1 1 0,1 1 0,-1 0 0,0 1 0,0 0 0,0 1 0,0 0 0,0 1 0,-22 1 0,-41 4-1365,2 2-5461</inkml:trace>
</inkml:ink>
</file>

<file path=ppt/ink/ink1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33.804"/>
    </inkml:context>
    <inkml:brush xml:id="br0">
      <inkml:brushProperty name="width" value="0.05" units="cm"/>
      <inkml:brushProperty name="height" value="0.05" units="cm"/>
    </inkml:brush>
  </inkml:definitions>
  <inkml:trace contextRef="#ctx0" brushRef="#br0">6 187 24575,'18'0'0,"9"1"0,0-2 0,-1 0 0,38-8 0,-58 8 0,0-1 0,0 1 0,-1-1 0,1 0 0,0-1 0,-1 1 0,0-1 0,1 0 0,-1 0 0,0-1 0,-1 1 0,1-1 0,-1 0 0,1-1 0,-1 1 0,0-1 0,-1 1 0,1-1 0,-1 0 0,5-11 0,-7 14 0,1-1 0,-1 1 0,0 0 0,0-1 0,0 1 0,-1-1 0,1 1 0,-1-1 0,1 0 0,-1 1 0,0-1 0,0 1 0,0-1 0,0 0 0,-1 1 0,1-1 0,-1 1 0,1-1 0,-1 1 0,0-1 0,0 1 0,0-1 0,0 1 0,0 0 0,-1 0 0,1 0 0,-1-1 0,0 1 0,1 0 0,-1 1 0,0-1 0,0 0 0,0 1 0,0-1 0,0 1 0,-1-1 0,1 1 0,0 0 0,-5-2 0,1 2 0,0-1 0,0 1 0,0 0 0,-1 0 0,1 1 0,0 0 0,0 0 0,0 0 0,0 1 0,-1 0 0,1 0 0,0 1 0,0-1 0,1 1 0,-1 1 0,-5 2 0,1 0 0,1 1 0,0 0 0,1 0 0,-1 1 0,1 0 0,1 0 0,-1 1 0,1 0 0,0 0 0,1 1 0,0 0 0,1 0 0,0 0 0,0 1 0,1-1 0,0 1 0,0 1 0,1-1 0,1 0 0,0 1 0,0-1 0,1 1 0,0-1 0,1 1 0,0 0 0,4 20 0,-3-27 0,0-1 0,0 1 0,0-1 0,1 1 0,-1-1 0,1 0 0,0 1 0,0-1 0,0 0 0,1 0 0,-1 0 0,1-1 0,-1 1 0,1-1 0,5 5 0,-1-3 0,0-1 0,-1 1 0,1-1 0,1 0 0,-1-1 0,0 0 0,11 2 0,0-1 0,0-1 0,0-1 0,1-1 0,-1 0 0,32-6 0,-47 6-52,6-1-79,-1-1 0,0 1-1,0-1 1,0-1 0,0 1-1,0-1 1,0-1 0,-1 1-1,9-7 1,2-6-6695</inkml:trace>
</inkml:ink>
</file>

<file path=ppt/ink/ink1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34.181"/>
    </inkml:context>
    <inkml:brush xml:id="br0">
      <inkml:brushProperty name="width" value="0.05" units="cm"/>
      <inkml:brushProperty name="height" value="0.05" units="cm"/>
    </inkml:brush>
  </inkml:definitions>
  <inkml:trace contextRef="#ctx0" brushRef="#br0">1 0 24575,'0'5'0,"9"6"0,4 10 0,8 12 0,2 4 0,5-4 0,-2 2 0,4-5 0,-3-3 0,4-6 0,0-6 0,-4 3 0,-7-2-8191</inkml:trace>
</inkml:ink>
</file>

<file path=ppt/ink/ink1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34.511"/>
    </inkml:context>
    <inkml:brush xml:id="br0">
      <inkml:brushProperty name="width" value="0.05" units="cm"/>
      <inkml:brushProperty name="height" value="0.05" units="cm"/>
    </inkml:brush>
  </inkml:definitions>
  <inkml:trace contextRef="#ctx0" brushRef="#br0">384 5 24575,'0'-5'0,"-9"9"0,-23 16 0,-9 15 0,-8 7 0,-1-5 0,0 1 0,3 4 0,5-6 0,9 1 0,11-11 0,14-10 0</inkml:trace>
</inkml:ink>
</file>

<file path=ppt/ink/ink1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34.877"/>
    </inkml:context>
    <inkml:brush xml:id="br0">
      <inkml:brushProperty name="width" value="0.05" units="cm"/>
      <inkml:brushProperty name="height" value="0.05" units="cm"/>
    </inkml:brush>
  </inkml:definitions>
  <inkml:trace contextRef="#ctx0" brushRef="#br0">1 1 24575,'0'5'0,"0"6"0,0 11 0,0 15 0,0 16 0,0 8 0,0 3 0,0 5 0,0-5 0,0-3 0,0-23 0,0-16-8191</inkml:trace>
</inkml:ink>
</file>

<file path=ppt/ink/ink1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35.488"/>
    </inkml:context>
    <inkml:brush xml:id="br0">
      <inkml:brushProperty name="width" value="0.05" units="cm"/>
      <inkml:brushProperty name="height" value="0.05" units="cm"/>
    </inkml:brush>
  </inkml:definitions>
  <inkml:trace contextRef="#ctx0" brushRef="#br0">1 28 24575,'160'-14'0,"-114"7"0,89 0 0,-131 8 0,0-1 0,-1 1 0,1 0 0,0 0 0,-1 0 0,1 0 0,-1 1 0,1-1 0,-1 1 0,0 0 0,0 0 0,0 0 0,0 0 0,0 1 0,0-1 0,0 1 0,-1 0 0,0 0 0,1 0 0,-1 0 0,0 0 0,0 0 0,-1 0 0,1 1 0,-1-1 0,1 1 0,-1-1 0,0 1 0,0 0 0,0 5 0,1 4 0,0 1 0,-1 0 0,-1-1 0,0 1 0,-1 0 0,0 0 0,-4 14 0,8-35 8,-1 0 0,1 0 0,0 1 0,0-1 0,1 1 0,0 0 0,0 0 0,0 0 0,1 0 0,0 1 0,0 0 0,0 0 0,1 0 0,12-8 0,-8 7-173,1-1 0,0 1 0,0 1 0,1 0 0,-1 0 0,1 1 0,0 1 0,18-3 0,1 2-6661</inkml:trace>
</inkml:ink>
</file>

<file path=ppt/ink/ink1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36.150"/>
    </inkml:context>
    <inkml:brush xml:id="br0">
      <inkml:brushProperty name="width" value="0.05" units="cm"/>
      <inkml:brushProperty name="height" value="0.05" units="cm"/>
    </inkml:brush>
  </inkml:definitions>
  <inkml:trace contextRef="#ctx0" brushRef="#br0">244 1 24575,'-11'0'0,"0"0"0,1 1 0,-1 0 0,1 1 0,-1 0 0,1 1 0,0 0 0,0 0 0,0 1 0,0 1 0,0-1 0,1 2 0,0-1 0,0 1 0,1 1 0,-1-1 0,2 1 0,-1 1 0,1 0 0,0 0 0,0 0 0,1 1 0,0 0 0,1 0 0,0 0 0,0 1 0,-3 10 0,7-17 0,0-1 0,0 1 0,1-1 0,-1 1 0,1-1 0,0 1 0,-1-1 0,1 1 0,0 0 0,1-1 0,-1 1 0,0-1 0,1 1 0,-1-1 0,1 1 0,0-1 0,0 1 0,0-1 0,0 0 0,0 1 0,1-1 0,2 4 0,-1-3 0,1-1 0,-1 1 0,0-1 0,1 0 0,0 0 0,-1 0 0,1 0 0,0-1 0,0 0 0,0 1 0,0-1 0,0-1 0,5 1 0,4 1 0,0-2 0,0 1 0,0-2 0,0 0 0,0-1 0,0 0 0,0-1 0,17-5 0,-25 5 0,0 0 0,0 0 0,0 0 0,0 0 0,-1-1 0,1 0 0,-1 0 0,0 0 0,0 0 0,0-1 0,-1 1 0,0-1 0,0 0 0,0 0 0,4-11 0,-3 9 0,-1 0 0,1 0 0,0 1 0,1-1 0,0 1 0,7-7 0,-12 12 0,1 1 0,-1 0 0,0 0 0,1 0 0,-1 0 0,1-1 0,-1 1 0,1 0 0,-1 0 0,0 0 0,1 0 0,-1 0 0,1 0 0,-1 0 0,1 0 0,-1 0 0,1 0 0,-1 1 0,0-1 0,1 0 0,-1 0 0,1 0 0,-1 0 0,0 1 0,1-1 0,-1 0 0,0 0 0,1 1 0,-1-1 0,0 0 0,1 1 0,-1-1 0,0 0 0,1 1 0,-1-1 0,0 0 0,0 1 0,0-1 0,1 1 0,-1-1 0,0 1 0,0-1 0,0 0 0,0 1 0,0-1 0,0 1 0,0-1 0,0 1 0,0-1 0,0 1 0,0-1 0,0 0 0,0 1 0,5 31 0,-4-28 0,-1 1 5,2-1 0,-1 0 0,0 1 0,1-1 0,0 0 0,0 0 0,0 0 0,0 0 0,1 0 0,-1-1 0,1 1 0,0-1 0,0 1 0,0-1 0,1 0 0,-1 0 0,1-1 0,0 1 0,-1-1 0,1 0 0,0 0 0,1 0 0,6 2 0,0 0-170,0-1 0,0 0 0,0-1 0,1-1 0,-1 1 0,1-2 0,-1 0 0,16-1 0,2-4-6661</inkml:trace>
</inkml:ink>
</file>

<file path=ppt/ink/ink1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47.561"/>
    </inkml:context>
    <inkml:brush xml:id="br0">
      <inkml:brushProperty name="width" value="0.05" units="cm"/>
      <inkml:brushProperty name="height" value="0.05" units="cm"/>
    </inkml:brush>
  </inkml:definitions>
  <inkml:trace contextRef="#ctx0" brushRef="#br0">1 1 24575,'0'9'0,"0"4"-8191</inkml:trace>
</inkml:ink>
</file>

<file path=ppt/ink/ink1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48.292"/>
    </inkml:context>
    <inkml:brush xml:id="br0">
      <inkml:brushProperty name="width" value="0.05" units="cm"/>
      <inkml:brushProperty name="height" value="0.05" units="cm"/>
    </inkml:brush>
  </inkml:definitions>
  <inkml:trace contextRef="#ctx0" brushRef="#br0">142 55 24575,'-2'1'0,"0"-1"0,-1 1 0,1-1 0,0 1 0,0 0 0,0 0 0,-1 0 0,1 0 0,0 0 0,0 0 0,1 1 0,-1-1 0,0 1 0,0-1 0,1 1 0,-3 3 0,-24 33 0,24-32 0,-7 13 0,1 1 0,1 0 0,0 0 0,2 0 0,0 1 0,1 0 0,1 1 0,1-1 0,1 1 0,1 0 0,1 0 0,2 28 0,0-46 0,0 0 0,-1-1 0,1 1 0,1 0 0,-1-1 0,0 1 0,1-1 0,0 1 0,0-1 0,0 0 0,0 1 0,0-1 0,1-1 0,-1 1 0,1 0 0,0 0 0,0-1 0,0 0 0,0 1 0,0-1 0,1 0 0,-1-1 0,1 1 0,-1-1 0,1 1 0,-1-1 0,1 0 0,0 0 0,0-1 0,-1 1 0,1-1 0,0 0 0,4 0 0,-1 0 0,0 0 0,-1-1 0,1 0 0,-1 0 0,1-1 0,-1 0 0,0 0 0,1 0 0,-1-1 0,0 0 0,-1 0 0,1 0 0,0-1 0,-1 0 0,0 0 0,0 0 0,0-1 0,7-8 0,-6 3 0,0-1 0,-1 1 0,0-1 0,0 0 0,-1 0 0,-1-1 0,0 1 0,-1-1 0,0 0 0,0-14 0,0-21 0,-5-60 0,-1 42 0,4 58 0,-5-49 0,5 55 0,0 0 0,0 0 0,-1 0 0,1 0 0,0 0 0,0 0 0,-1 0 0,1 0 0,-1 0 0,1 0 0,-1 1 0,1-1 0,-1 0 0,1 0 0,-1 0 0,0 1 0,1-1 0,-1 0 0,0 1 0,0-1 0,0 1 0,1-1 0,-1 1 0,0-1 0,0 1 0,0-1 0,0 1 0,0 0 0,0-1 0,0 1 0,0 0 0,0 0 0,0 0 0,0 0 0,0 0 0,0 0 0,0 0 0,0 0 0,0 0 0,0 1 0,0-1 0,0 0 0,0 1 0,0-1 0,0 0 0,1 1 0,-2 0 0,-12 10-183,0 0 0,0 1 0,2 0 0,-1 1 0,2 0 0,-16 24 0,26-36 99,-21 30-6742</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04:55.051"/>
    </inkml:context>
    <inkml:brush xml:id="br0">
      <inkml:brushProperty name="width" value="0.05" units="cm"/>
      <inkml:brushProperty name="height" value="0.05" units="cm"/>
    </inkml:brush>
  </inkml:definitions>
  <inkml:trace contextRef="#ctx0" brushRef="#br0">1 0 24575,'0'5'0,"0"11"0,0 7 0,0 10 0,0 9 0,0 2 0,0-2 0,0 2 0,0-3 0,0-2 0,0 1 0,0 3 0,0-9 0,0-17 0</inkml:trace>
</inkml:ink>
</file>

<file path=ppt/ink/ink1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49.046"/>
    </inkml:context>
    <inkml:brush xml:id="br0">
      <inkml:brushProperty name="width" value="0.05" units="cm"/>
      <inkml:brushProperty name="height" value="0.05" units="cm"/>
    </inkml:brush>
  </inkml:definitions>
  <inkml:trace contextRef="#ctx0" brushRef="#br0">168 1 24575,'-5'0'0,"-1"0"0,1 1 0,0 0 0,0 0 0,-1 0 0,1 0 0,0 1 0,0 0 0,0 0 0,1 0 0,-1 1 0,0-1 0,1 1 0,0 0 0,-5 5 0,2-2 0,1 1 0,0 0 0,0 1 0,1-1 0,0 1 0,0 0 0,1 0 0,-5 11 0,2 1 0,1 0 0,1 1 0,0 0 0,1-1 0,2 1 0,0 1 0,1 23 0,1-39 0,0 0 0,1 0 0,0-1 0,-1 1 0,2 0 0,-1-1 0,1 1 0,0-1 0,0 0 0,0 1 0,1-1 0,-1 0 0,1 0 0,1-1 0,-1 1 0,1-1 0,-1 1 0,1-1 0,1 0 0,-1 0 0,0-1 0,1 0 0,0 1 0,0-1 0,0-1 0,0 1 0,0-1 0,1 0 0,-1 0 0,1 0 0,-1-1 0,1 0 0,-1 0 0,1-1 0,0 1 0,0-1 0,-1 0 0,1-1 0,0 1 0,-1-1 0,1-1 0,0 1 0,10-4 0,-7 1 0,1-1 0,-1 1 0,0-2 0,0 1 0,-1-1 0,0 0 0,0-1 0,0 0 0,-1 0 0,0-1 0,0 0 0,0 0 0,-1 0 0,-1-1 0,0 0 0,8-18 0,-7 13 0,-1-1 0,-1 1 0,0-1 0,-1 1 0,0-1 0,-1 0 0,-1 0 0,-1-1 0,0 1 0,-1 0 0,-3-17 0,4 29 5,-1-1 1,0 1-1,0-1 0,-1 1 0,1 0 0,-1-1 1,0 1-1,0 0 0,0 0 0,0 0 1,0 0-1,-1 1 0,1-1 0,-1 1 0,1-1 1,-1 1-1,0 0 0,0 0 0,0 0 0,-1 0 1,1 1-1,-5-3 0,0 2-154,1 0 1,-1 0-1,0 0 1,1 1-1,-1 0 1,0 1-1,0 0 1,0 0-1,-10 2 1,-11 4-6678</inkml:trace>
</inkml:ink>
</file>

<file path=ppt/ink/ink1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36:54.619"/>
    </inkml:context>
    <inkml:brush xml:id="br0">
      <inkml:brushProperty name="width" value="0.05" units="cm"/>
      <inkml:brushProperty name="height" value="0.05" units="cm"/>
    </inkml:brush>
  </inkml:definitions>
  <inkml:trace contextRef="#ctx0" brushRef="#br0">1 0 24575,'792'0'0,"-748"3"0,0 1 0,69 17 0,-62-11 0,66 6 0,247-13 0,-197-5 0,23-12 0,-3 0 0,-120 14-1365,-48 0-5461</inkml:trace>
</inkml:ink>
</file>

<file path=ppt/ink/ink1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36:56.429"/>
    </inkml:context>
    <inkml:brush xml:id="br0">
      <inkml:brushProperty name="width" value="0.05" units="cm"/>
      <inkml:brushProperty name="height" value="0.05" units="cm"/>
    </inkml:brush>
  </inkml:definitions>
  <inkml:trace contextRef="#ctx0" brushRef="#br0">7 46 24575,'0'-2'0,"0"0"0,0 0 0,1 0 0,-1 0 0,1 0 0,-1 0 0,1 0 0,0 0 0,0 0 0,0 0 0,0 1 0,0-1 0,0 0 0,0 1 0,0-1 0,1 1 0,-1-1 0,1 1 0,-1 0 0,1 0 0,-1-1 0,1 1 0,0 0 0,0 1 0,0-1 0,-1 0 0,1 0 0,0 1 0,0-1 0,0 1 0,0-1 0,0 1 0,0 0 0,0 0 0,0 0 0,0 0 0,0 0 0,0 1 0,2-1 0,3 1 0,0-1 0,-1 1 0,1 1 0,0-1 0,-1 1 0,0 0 0,1 0 0,-1 1 0,0 0 0,9 6 0,-12-8 0,-1 1 0,1 0 0,-1 1 0,0-1 0,1 0 0,-1 1 0,0-1 0,-1 1 0,1 0 0,0-1 0,-1 1 0,1 0 0,-1 0 0,0 0 0,0 0 0,0 0 0,-1 0 0,1 1 0,-1-1 0,1 0 0,-1 0 0,0 0 0,0 1 0,-1-1 0,1 0 0,-1 0 0,1 0 0,-1 0 0,0 0 0,0 1 0,0-2 0,-1 1 0,1 0 0,-1 0 0,0 0 0,1-1 0,-1 1 0,0-1 0,-1 1 0,-1 1 0,-1 2 0,-1-1 0,1 0 0,-1-1 0,1 1 0,-1-1 0,0 0 0,-1-1 0,1 1 0,-1-1 0,1 0 0,-1-1 0,0 0 0,0 0 0,0 0 0,-1-1 0,1 0 0,-8 0 0,33-5 0,-13 3 0,0-1 0,0 1 0,0 0 0,0 1 0,0-1 0,7 1 0,-5 2 0,-1 0 0,0 0 0,0 0 0,0 1 0,-1 0 0,1 0 0,-1 1 0,0-1 0,0 1 0,0 0 0,0 1 0,0-1 0,-1 1 0,0 0 0,0 0 0,0 0 0,-1 1 0,0-1 0,0 1 0,0 0 0,-1 0 0,1 0 0,-2 0 0,4 12 0,-4-13 0,0 0 0,0 0 0,0 0 0,0 0 0,-1 0 0,1 0 0,-1 0 0,-1 0 0,1 0 0,-1 0 0,0 0 0,0 0 0,0 0 0,-1 0 0,1 0 0,-1-1 0,0 1 0,-1-1 0,1 1 0,-1-1 0,0 0 0,0 0 0,0 0 0,-1 0 0,1-1 0,-1 1 0,0-1 0,0 0 0,0 0 0,-1 0 0,-5 3 0,5-4 7,1-1 0,-1 1 0,1-1 0,-1 0 0,1 0 1,-1 0-1,0-1 0,0 1 0,1-1 0,-1 0 0,0 0 0,0-1 0,1 0 0,-1 0 0,0 0 0,-6-3 0,7 3-78,1-2 1,0 1-1,-1 0 0,1-1 0,0 1 1,1-1-1,-1 0 0,0 0 1,1 0-1,-1 0 0,1 0 0,0-1 1,0 1-1,1-1 0,-1 1 1,1-1-1,-1 0 0,1 0 0,0 1 1,0-5-1,-3-18-6755</inkml:trace>
</inkml:ink>
</file>

<file path=ppt/ink/ink1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36:57.180"/>
    </inkml:context>
    <inkml:brush xml:id="br0">
      <inkml:brushProperty name="width" value="0.05" units="cm"/>
      <inkml:brushProperty name="height" value="0.05" units="cm"/>
    </inkml:brush>
  </inkml:definitions>
  <inkml:trace contextRef="#ctx0" brushRef="#br0">4 0 24575,'-2'46'0,"1"-21"0,0-1 0,6 47 0,-5-66 0,1 0 0,0 0 0,0 0 0,1 0 0,-1 0 0,1 0 0,0-1 0,0 1 0,1-1 0,-1 1 0,1-1 0,0 0 0,0 0 0,1 0 0,-1-1 0,1 1 0,0-1 0,0 0 0,6 4 0,-7-5 0,-1-1 0,1 0 0,0 0 0,-1 0 0,1 0 0,0 0 0,0-1 0,0 1 0,0-1 0,-1 0 0,1 0 0,0 0 0,0 0 0,0-1 0,0 1 0,5-2 0,39-23 0,-2 2 0,-43 22 0,1 0 0,-1 1 0,1-1 0,0 1 0,-1 0 0,1-1 0,-1 1 0,1 1 0,0-1 0,-1 0 0,1 1 0,0-1 0,-1 1 0,1 0 0,-1 0 0,0 0 0,3 1 0,-3-1 0,0 0 0,0 1 0,0-1 0,0 1 0,0-1 0,0 1 0,-1 0 0,1 0 0,-1 0 0,1 0 0,-1 0 0,0 0 0,0 0 0,0 0 0,0 1 0,0-1 0,0 0 0,0 1 0,-1-1 0,0 0 0,1 1 0,-1-1 0,0 1 0,0-1 0,0 0 0,0 1 0,-1-1 0,1 1 0,-1 2 0,-1 1 0,1 0 0,-1 0 0,0 0 0,-1 0 0,0 0 0,0 0 0,0-1 0,0 1 0,-8 7 0,2-3 17,0-1 0,0-1 1,-1 0-1,0 0 0,-1-1 0,-17 9 0,23-13-100,0-1 1,1 0-1,-2 0 1,1 0-1,0 0 1,0-1-1,-1 0 1,1 0-1,0-1 1,-1 1-1,1-1 1,-1 0-1,1-1 1,0 1-1,-1-1 1,1 0-1,-9-3 1,-13-12-6744</inkml:trace>
</inkml:ink>
</file>

<file path=ppt/ink/ink1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36:57.588"/>
    </inkml:context>
    <inkml:brush xml:id="br0">
      <inkml:brushProperty name="width" value="0.05" units="cm"/>
      <inkml:brushProperty name="height" value="0.05" units="cm"/>
    </inkml:brush>
  </inkml:definitions>
  <inkml:trace contextRef="#ctx0" brushRef="#br0">1 83 24575,'9'0'0,"8"0"0,15-10 0,12-2 0,3-5 0,-2 1 0,-4 3 0,0 4 0,-6 3-8191</inkml:trace>
</inkml:ink>
</file>

<file path=ppt/ink/ink1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36:58.030"/>
    </inkml:context>
    <inkml:brush xml:id="br0">
      <inkml:brushProperty name="width" value="0.05" units="cm"/>
      <inkml:brushProperty name="height" value="0.05" units="cm"/>
    </inkml:brush>
  </inkml:definitions>
  <inkml:trace contextRef="#ctx0" brushRef="#br0">34 1 24575,'0'4'0,"0"12"0,0 8 0,0 8 0,-9 0 0,-4-2 0,1-6-8191</inkml:trace>
</inkml:ink>
</file>

<file path=ppt/ink/ink1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36:58.935"/>
    </inkml:context>
    <inkml:brush xml:id="br0">
      <inkml:brushProperty name="width" value="0.05" units="cm"/>
      <inkml:brushProperty name="height" value="0.05" units="cm"/>
    </inkml:brush>
  </inkml:definitions>
  <inkml:trace contextRef="#ctx0" brushRef="#br0">26 0 24575,'-3'4'0,"0"0"0,0 1 0,1-1 0,0 0 0,0 1 0,0-1 0,0 1 0,1 0 0,0 0 0,0 0 0,0 0 0,0 8 0,0-2 0,1 0 0,0 1 0,0-1 0,4 15 0,-4-23 0,1 0 0,0 0 0,0 0 0,1 0 0,-1-1 0,0 1 0,1 0 0,0-1 0,-1 1 0,1-1 0,0 0 0,0 0 0,1 0 0,-1 0 0,0 0 0,1 0 0,-1 0 0,1-1 0,-1 1 0,1-1 0,0 0 0,0 0 0,4 2 0,8 0 0,0 0 0,0 0 0,26 0 0,17 4 0,-49-4 0,0 0 0,0 0 0,0 1 0,-1 0 0,1 0 0,-1 1 0,0 0 0,-1 0 0,11 10 0,-16-13 0,0 0 0,-1 0 0,1-1 0,-1 1 0,1 0 0,-1 1 0,0-1 0,0 0 0,0 0 0,0 0 0,0 1 0,-1-1 0,1 0 0,-1 1 0,1-1 0,-1 0 0,0 3 0,0-2 0,-1 0 0,0 0 0,0-1 0,0 1 0,0 0 0,0-1 0,0 1 0,-1-1 0,0 1 0,1-1 0,-1 0 0,0 1 0,0-1 0,0 0 0,0 0 0,0 0 0,-5 2 0,-3 2 12,0 0 0,0-1 0,-1 0 0,1 0 0,-1-1 0,0-1 0,-1 0 0,1-1 0,-22 3 0,25-4-105,0-1 0,0 1 1,0-1-1,0 0 0,0-1 0,1 0 0,-1 0 0,0-1 1,1 0-1,-1 0 0,1-1 0,-1 0 0,1 0 1,0-1-1,-8-5 0,-4-11-6733</inkml:trace>
</inkml:ink>
</file>

<file path=ppt/ink/ink1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36:59.298"/>
    </inkml:context>
    <inkml:brush xml:id="br0">
      <inkml:brushProperty name="width" value="0.05" units="cm"/>
      <inkml:brushProperty name="height" value="0.05" units="cm"/>
    </inkml:brush>
  </inkml:definitions>
  <inkml:trace contextRef="#ctx0" brushRef="#br0">0 57 24575,'5'0'0,"6"0"0,15-9 0,17-3 0,11 0 0,1 2 0,1 3 0,-6 3 0,0 2 0,-5 1 0,-10 1-8191</inkml:trace>
</inkml:ink>
</file>

<file path=ppt/ink/ink1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36:59.704"/>
    </inkml:context>
    <inkml:brush xml:id="br0">
      <inkml:brushProperty name="width" value="0.05" units="cm"/>
      <inkml:brushProperty name="height" value="0.05" units="cm"/>
    </inkml:brush>
  </inkml:definitions>
  <inkml:trace contextRef="#ctx0" brushRef="#br0">84 0 24575,'-3'2'0,"1"1"0,-1-1 0,1 1 0,0-1 0,0 1 0,0 0 0,0 0 0,0 0 0,1 0 0,-1 0 0,1 0 0,0 1 0,-1 3 0,-2 4 0,-8 13 0,2 0 0,-11 41 0,18-57 0,1-1 0,1 1 0,-1 0 0,1 0 0,1 0 0,-1-1 0,1 1 0,1 0 0,0 0 0,0 0 0,0 0 0,1-1 0,3 9 0,-4-12 0,1-1 0,0 0 0,1 1 0,-1-1 0,1 0 0,-1 0 0,1 0 0,0-1 0,0 1 0,0-1 0,0 0 0,0 1 0,1-1 0,-1-1 0,1 1 0,-1 0 0,1-1 0,0 0 0,0 0 0,-1 0 0,1 0 0,0-1 0,0 1 0,0-1 0,0 0 0,0 0 0,0 0 0,0-1 0,4 0 0,0-1 0,0 0 0,0 0 0,-1 0 0,1-1 0,0 0 0,-1-1 0,0 0 0,1 0 0,-2 0 0,1-1 0,0 0 0,10-11 0,-11 9 0,-1 0 0,0 0 0,0 0 0,0-1 0,-1 0 0,0 0 0,0 0 0,-1-1 0,4-16 0,-5 20 0,-2 1 0,1-1 0,-1 0 0,0 0 0,0 0 0,0 0 0,0 1 0,-1-1 0,0 0 0,0 0 0,0 1 0,-1-1 0,1 1 0,-1-1 0,0 1 0,0 0 0,-1 0 0,1-1 0,-1 2 0,-5-6 0,-22-19-1365,-3 4-5461</inkml:trace>
</inkml:ink>
</file>

<file path=ppt/ink/ink1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37:00.146"/>
    </inkml:context>
    <inkml:brush xml:id="br0">
      <inkml:brushProperty name="width" value="0.05" units="cm"/>
      <inkml:brushProperty name="height" value="0.05" units="cm"/>
    </inkml:brush>
  </inkml:definitions>
  <inkml:trace contextRef="#ctx0" brushRef="#br0">81 0 24575,'-2'3'0,"0"-1"0,-1 1 0,1 0 0,0 0 0,0-1 0,1 1 0,-1 1 0,0-1 0,1 0 0,0 0 0,0 1 0,0-1 0,-1 4 0,0 1 0,-3 5 0,-7 17 0,2 1 0,-12 63 0,20-88 0,1 0 0,0 1 0,0-1 0,1 0 0,0 1 0,0-1 0,0 0 0,1 1 0,0-1 0,1 0 0,-1 0 0,1 0 0,0 0 0,0 0 0,1 0 0,0 0 0,0-1 0,0 1 0,1-1 0,0 0 0,0 0 0,6 5 0,-7-7 0,1 0 0,0 0 0,0-1 0,1 0 0,-1 0 0,0 0 0,1 0 0,-1-1 0,1 1 0,0-1 0,-1-1 0,1 1 0,0-1 0,-1 1 0,1-1 0,0 0 0,0-1 0,-1 1 0,1-1 0,0 0 0,-1 0 0,1-1 0,-1 1 0,1-1 0,-1 0 0,0 0 0,0-1 0,0 1 0,0-1 0,0 0 0,0 0 0,-1 0 0,1-1 0,4-5 0,-3 3 0,0 1 0,0-2 0,0 1 0,-1 0 0,0-1 0,0 0 0,-1 0 0,0 0 0,0 0 0,0-1 0,-1 1 0,-1-1 0,1 1 0,-1-1 0,0 0 0,-1 0 0,1 1 0,-2-1 0,1 0 0,-3-13 0,0 15-57,1 0 0,-1 0 1,0 0-1,-1 0 0,1 0 0,-1 1 0,0 0 0,0-1 0,-1 2 0,0-1 0,0 0 1,0 1-1,0 0 0,-1 0 0,1 1 0,-1-1 0,0 1 0,0 0 0,0 1 1,0 0-1,-1 0 0,1 0 0,-9-1 0,-24-3-6769</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04:55.647"/>
    </inkml:context>
    <inkml:brush xml:id="br0">
      <inkml:brushProperty name="width" value="0.05" units="cm"/>
      <inkml:brushProperty name="height" value="0.05" units="cm"/>
    </inkml:brush>
  </inkml:definitions>
  <inkml:trace contextRef="#ctx0" brushRef="#br0">1 0 24575,'0'14'0,"-1"1"0,1 0 0,1 1 0,0-1 0,1 0 0,6 20 0,-7-30 0,1-1 0,0 0 0,0 0 0,0 0 0,1 0 0,-1 0 0,1 0 0,0-1 0,0 1 0,0-1 0,1 0 0,-1 0 0,1 0 0,0 0 0,0 0 0,0-1 0,0 0 0,0 0 0,0 0 0,0 0 0,9 1 0,29 7 0,-29-8 0,0 2 0,1-1 0,15 8 0,-24-9 0,-1 1 0,1 0 0,-1-1 0,0 1 0,0 1 0,0-1 0,0 1 0,0-1 0,-1 1 0,0 0 0,0 0 0,4 7 0,-3-4 0,-1 0 0,0 0 0,0 1 0,-1-1 0,0 1 0,0-1 0,-1 1 0,0 0 0,0-1 0,-1 1 0,0 0 0,0 0 0,-1-1 0,0 1 0,0 0 0,-1-1 0,0 1 0,-3 9 0,3-13 0,0 0 0,0 0 0,0 0 0,0-1 0,-1 1 0,1 0 0,-1-1 0,0 0 0,0 0 0,0 0 0,-1 0 0,1 0 0,-1-1 0,1 1 0,-1-1 0,0 0 0,0 0 0,0 0 0,0-1 0,0 1 0,-1-1 0,1 0 0,0 0 0,-1-1 0,1 1 0,0-1 0,-1 0 0,1 0 0,0 0 0,-1-1 0,1 0 0,0 0 0,-6-2 0,-31-13-1365,8-6-5461</inkml:trace>
</inkml:ink>
</file>

<file path=ppt/ink/ink1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37:05.692"/>
    </inkml:context>
    <inkml:brush xml:id="br0">
      <inkml:brushProperty name="width" value="0.05" units="cm"/>
      <inkml:brushProperty name="height" value="0.05" units="cm"/>
    </inkml:brush>
  </inkml:definitions>
  <inkml:trace contextRef="#ctx0" brushRef="#br0">0 0 24575,'0'5'0,"0"10"0,0 13 0,0 6 0,0 7 0,0 1 0,0 2 0,0-1 0,0-4 0,0 2 0,0 8 0,0-1 0,9-3 0,4-4 0,3-10 0,10 4 0,-1-3-8191</inkml:trace>
</inkml:ink>
</file>

<file path=ppt/ink/ink1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37:06.816"/>
    </inkml:context>
    <inkml:brush xml:id="br0">
      <inkml:brushProperty name="width" value="0.05" units="cm"/>
      <inkml:brushProperty name="height" value="0.05" units="cm"/>
    </inkml:brush>
  </inkml:definitions>
  <inkml:trace contextRef="#ctx0" brushRef="#br0">89 0 24575,'1'2'0,"0"0"0,0 0 0,1 0 0,-1-1 0,0 1 0,0-1 0,1 1 0,-1-1 0,1 1 0,0-1 0,-1 0 0,1 0 0,0 0 0,2 1 0,11 10 0,-3 2 0,-1 0 0,-1 1 0,0 0 0,-1 1 0,-1 0 0,-1 0 0,0 0 0,-1 1 0,0 1 0,-2-1 0,0 0 0,2 28 0,-2-6 0,-2 0 0,-2 1 0,-2-1 0,-11 67 0,9-87 15,-1 0 0,0-1 0,-2 1 0,0-1 0,-1 0 0,-1-1 0,-17 26 0,6-15-386,-1-1-1,-2-2 1,-37 35 0,37-39-6455</inkml:trace>
</inkml:ink>
</file>

<file path=ppt/ink/ink1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37:09.780"/>
    </inkml:context>
    <inkml:brush xml:id="br0">
      <inkml:brushProperty name="width" value="0.05" units="cm"/>
      <inkml:brushProperty name="height" value="0.05" units="cm"/>
    </inkml:brush>
  </inkml:definitions>
  <inkml:trace contextRef="#ctx0" brushRef="#br0">56 0 24575,'5'0'0,"1"5"0,-9 1 0,-5 5 0,0 9 0,0 11 0,3 5 0,1 1 0,2 9 0,-4-5 0,-1-3 0,2-4 0,0-3 0,2 2 0,1 6 0,1 4 0,1-4-8191</inkml:trace>
</inkml:ink>
</file>

<file path=ppt/ink/ink1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20:52:21.077"/>
    </inkml:context>
    <inkml:brush xml:id="br0">
      <inkml:brushProperty name="width" value="0.05" units="cm"/>
      <inkml:brushProperty name="height" value="0.05" units="cm"/>
    </inkml:brush>
  </inkml:definitions>
  <inkml:trace contextRef="#ctx0" brushRef="#br0">84 0 24575,'-21'74'0,"17"-59"0,0 1 0,0-1 0,-12 26 0,9-26 0,1 0 0,1 1 0,-6 29 0,8-27 20,2 0 0,-1 0 0,2 1 0,0-1 0,5 29 0,-3-39-107,0-1-1,0 0 1,0 0 0,1 0-1,-1 0 1,2-1 0,-1 1-1,1-1 1,0 0-1,0 0 1,1 0 0,0-1-1,0 1 1,0-1 0,1 0-1,10 7 1,5 0-6739</inkml:trace>
</inkml:ink>
</file>

<file path=ppt/ink/ink1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20:52:22.004"/>
    </inkml:context>
    <inkml:brush xml:id="br0">
      <inkml:brushProperty name="width" value="0.05" units="cm"/>
      <inkml:brushProperty name="height" value="0.05" units="cm"/>
    </inkml:brush>
  </inkml:definitions>
  <inkml:trace contextRef="#ctx0" brushRef="#br0">1 1 24575,'8'-1'0,"1"1"0,-1 0 0,0 1 0,1 0 0,-1 1 0,0-1 0,1 2 0,-1-1 0,0 1 0,-1 0 0,1 1 0,0-1 0,-1 2 0,0-1 0,0 1 0,0 0 0,-1 0 0,1 1 0,-1 0 0,-1 0 0,1 1 0,6 10 0,-4-4 0,-1 1 0,0 1 0,-1 0 0,-1 0 0,0 0 0,-1 0 0,-1 1 0,0-1 0,-1 1 0,0 17 0,-1-18 0,-1 0 0,-1 0 0,0 0 0,-1 0 0,0 0 0,-1-1 0,-1 1 0,-1-1 0,0 0 0,-12 24 0,9-26-70,-1-1 0,0-1 0,0 0-1,-1 0 1,-20 15 0,15-13-874,-3 3-5882</inkml:trace>
</inkml:ink>
</file>

<file path=ppt/ink/ink1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20:52:23.035"/>
    </inkml:context>
    <inkml:brush xml:id="br0">
      <inkml:brushProperty name="width" value="0.05" units="cm"/>
      <inkml:brushProperty name="height" value="0.05" units="cm"/>
    </inkml:brush>
  </inkml:definitions>
  <inkml:trace contextRef="#ctx0" brushRef="#br0">0 0 24575,'4'1'0,"0"0"0,0 1 0,0 0 0,0-1 0,0 1 0,-1 1 0,1-1 0,-1 0 0,0 1 0,1 0 0,-1 0 0,0 0 0,4 5 0,6 5 0,-4-6 0,-1 0 0,1 1 0,-1 0 0,-1 0 0,0 1 0,0 0 0,-1 1 0,0-1 0,0 1 0,-1 0 0,-1 0 0,1 1 0,-2 0 0,1-1 0,-2 1 0,1 0 0,-2 1 0,2 13 0,-1-4-97,-1-1-1,-1 1 1,-1 0-1,0-1 1,-2 1-1,0-1 1,-2 1-1,0-1 1,-1 0-1,-1-1 1,-1 0-1,0 0 0,-23 35 1,14-31-6729</inkml:trace>
</inkml:ink>
</file>

<file path=ppt/ink/ink1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20:52:23.790"/>
    </inkml:context>
    <inkml:brush xml:id="br0">
      <inkml:brushProperty name="width" value="0.05" units="cm"/>
      <inkml:brushProperty name="height" value="0.05" units="cm"/>
    </inkml:brush>
  </inkml:definitions>
  <inkml:trace contextRef="#ctx0" brushRef="#br0">86 16 24575,'1'0'0,"-1"-1"0,0 0 0,0 1 0,0-1 0,0 1 0,-1-1 0,1 0 0,0 1 0,0-1 0,0 1 0,0-1 0,0 1 0,-1-1 0,1 1 0,0-1 0,-1 1 0,1-1 0,0 1 0,-1-1 0,1 1 0,0-1 0,-1 1 0,1 0 0,-1-1 0,1 1 0,-1 0 0,1-1 0,-1 1 0,1 0 0,-1-1 0,1 1 0,-1 0 0,0 0 0,1 0 0,-1 0 0,1 0 0,-1 0 0,0 0 0,1 0 0,-1 0 0,0 0 0,-1 0 0,1 0 0,-1 1 0,0-1 0,1 0 0,-1 1 0,1 0 0,0-1 0,-1 1 0,1 0 0,-1 0 0,1-1 0,0 1 0,0 0 0,-2 2 0,-3 6 0,1-1 0,0 1 0,0 1 0,1-1 0,0 1 0,0-1 0,2 1 0,-1 0 0,1 0 0,-2 17 0,2 3 0,1-1 0,4 45 0,-1-53 24,1 0 0,1 0 0,0-1 0,16 39 0,-18-52-111,1 0-1,0 0 1,1-1 0,-1 1-1,1-1 1,1 0 0,-1 0-1,1 0 1,0 0-1,0-1 1,1 0 0,0 0-1,0 0 1,0-1 0,0 0-1,13 6 1,8-2-6739</inkml:trace>
</inkml:ink>
</file>

<file path=ppt/ink/ink1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20:52:27.946"/>
    </inkml:context>
    <inkml:brush xml:id="br0">
      <inkml:brushProperty name="width" value="0.05" units="cm"/>
      <inkml:brushProperty name="height" value="0.05" units="cm"/>
    </inkml:brush>
  </inkml:definitions>
  <inkml:trace contextRef="#ctx0" brushRef="#br0">283 1020 24575,'52'1'0,"-14"0"0,-1-1 0,1-2 0,73-13 0,-100 12 0,0 0 0,0-1 0,0 0 0,-1-1 0,0 0 0,0-1 0,0 0 0,0 0 0,-1-1 0,0 0 0,0-1 0,-1 0 0,0 0 0,-1-1 0,1 0 0,-2-1 0,9-13 0,1-8 0,-1 0 0,-2-1 0,-1 0 0,-2-1 0,-1 0 0,8-59 0,-9 7 0,-4-132 0,-4 206 0,-1-1 0,0 1 0,-1 0 0,0 0 0,0 0 0,-1 1 0,-1-1 0,0 0 0,0 1 0,-1 0 0,0 0 0,-1 0 0,0 1 0,-1 0 0,0 0 0,0 1 0,-9-9 0,3 6 0,-1 1 0,0 1 0,0 0 0,-1 0 0,1 2 0,-2 0 0,1 1 0,-1 0 0,0 1 0,-30-5 0,26 7 0,-1 0 0,1 2 0,0 0 0,-1 1 0,1 2 0,0 0 0,-1 0 0,1 2 0,0 1 0,1 0 0,-1 2 0,1 0 0,1 1 0,-1 1 0,1 1 0,1 0 0,0 1 0,0 1 0,1 1 0,0 0 0,2 1 0,-1 1 0,2 0 0,0 1 0,1 0 0,0 1 0,1 0 0,1 1 0,1 0 0,1 1 0,0 0 0,1 0 0,-5 27 0,4 11 0,2 1 0,2 0 0,6 79 0,0-85 0,-2-41-48,1 0-1,0 0 0,1 0 0,0 0 0,1 0 1,0 0-1,1-1 0,0 0 0,1 1 1,0-2-1,0 1 0,1 0 0,0-1 1,1 0-1,0-1 0,0 1 0,1-2 1,0 1-1,0-1 0,1 0 0,0 0 1,0-1-1,1-1 0,0 1 0,0-1 0,0-1 1,15 5-1,14 4-6777</inkml:trace>
</inkml:ink>
</file>

<file path=ppt/ink/ink1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20:52:59.089"/>
    </inkml:context>
    <inkml:brush xml:id="br0">
      <inkml:brushProperty name="width" value="0.05" units="cm"/>
      <inkml:brushProperty name="height" value="0.05" units="cm"/>
    </inkml:brush>
  </inkml:definitions>
  <inkml:trace contextRef="#ctx0" brushRef="#br0">5 0 24575,'-2'94'0,"0"-44"0,8 99 0,-6-147 0,1 1 0,-1-1 0,1 0 0,0 0 0,0 0 0,0 0 0,0 0 0,0 0 0,1 0 0,-1 0 0,0 0 0,1 0 0,-1-1 0,1 1 0,0-1 0,0 1 0,0-1 0,-1 0 0,1 1 0,0-1 0,1 0 0,-1 0 0,0 0 0,0-1 0,0 1 0,0-1 0,1 1 0,-1-1 0,0 1 0,1-1 0,-1 0 0,0 0 0,5-1 0,10 0 0,0-1 0,0 0 0,27-8 0,-22 5 0,49-15-1365,-44 11-5461</inkml:trace>
</inkml:ink>
</file>

<file path=ppt/ink/ink1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20:52:59.610"/>
    </inkml:context>
    <inkml:brush xml:id="br0">
      <inkml:brushProperty name="width" value="0.05" units="cm"/>
      <inkml:brushProperty name="height" value="0.05" units="cm"/>
    </inkml:brush>
  </inkml:definitions>
  <inkml:trace contextRef="#ctx0" brushRef="#br0">30 0 24575,'-1'0'0,"1"1"0,-1-1 0,0 0 0,0 0 0,1 1 0,-1-1 0,0 0 0,0 1 0,1-1 0,-1 1 0,0-1 0,1 1 0,-1-1 0,0 1 0,1 0 0,-1-1 0,1 1 0,-1 0 0,1-1 0,0 1 0,-1 0 0,1 0 0,0-1 0,-1 1 0,1 0 0,0 0 0,-1 1 0,-3 26 0,3-22 0,-7 109-9,8 146 0,2-120-1338</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04:56.025"/>
    </inkml:context>
    <inkml:brush xml:id="br0">
      <inkml:brushProperty name="width" value="0.05" units="cm"/>
      <inkml:brushProperty name="height" value="0.05" units="cm"/>
    </inkml:brush>
  </inkml:definitions>
  <inkml:trace contextRef="#ctx0" brushRef="#br0">1 82 24575,'10'0'0,"12"0"0,13-10 0,9-3 0,8 1 0,3-3 0,-1 2 0,-7 2 0,-10 4-8191</inkml:trace>
</inkml:ink>
</file>

<file path=ppt/ink/ink1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20:53:00.721"/>
    </inkml:context>
    <inkml:brush xml:id="br0">
      <inkml:brushProperty name="width" value="0.05" units="cm"/>
      <inkml:brushProperty name="height" value="0.05" units="cm"/>
    </inkml:brush>
  </inkml:definitions>
  <inkml:trace contextRef="#ctx0" brushRef="#br0">129 47 24575,'-1'-2'0,"1"0"0,0 0 0,-1 0 0,1 0 0,-1 0 0,0 0 0,0 0 0,0 0 0,0 0 0,0 0 0,0 1 0,0-1 0,-1 0 0,1 1 0,0-1 0,-1 1 0,0-1 0,1 1 0,-1 0 0,0-1 0,1 1 0,-1 0 0,0 0 0,0 1 0,-4-2 0,5 1 0,-1 0 0,0 1 0,0-1 0,1 1 0,-1-1 0,0 1 0,0 0 0,0 0 0,1 0 0,-1 0 0,0 0 0,0 0 0,0 1 0,1-1 0,-1 1 0,0-1 0,0 1 0,1-1 0,-1 1 0,0 0 0,1 0 0,-1 0 0,1 0 0,-1 0 0,1 0 0,-1 0 0,1 1 0,0-1 0,0 0 0,-2 3 0,-1 3 0,1 0 0,0 1 0,0-1 0,0 1 0,1 0 0,0 0 0,1 0 0,0 0 0,0 0 0,0 0 0,1 1 0,1-1 0,-1 0 0,1 0 0,1 0 0,-1 0 0,1 0 0,5 10 0,-2-3 0,1-1 0,1-1 0,0 1 0,1-1 0,0-1 0,1 1 0,1-1 0,0-1 0,12 11 0,-16-17 0,-1 1 0,1-1 0,-1 1 0,-1 0 0,1 0 0,-1 1 0,0-1 0,0 1 0,-1 0 0,0 0 0,3 9 0,-5-13 0,-1 0 0,1 1 0,-1-1 0,0 1 0,0-1 0,0 1 0,0-1 0,-1 1 0,1-1 0,-1 0 0,0 1 0,0-1 0,0 0 0,-1 1 0,1-1 0,-1 0 0,1 0 0,-1 0 0,0 0 0,0-1 0,-1 1 0,1 0 0,0-1 0,-1 1 0,0-1 0,-3 3 0,3-3 0,0 0 0,0 0 0,1 0 0,-1 0 0,-1 0 0,1 0 0,0-1 0,0 0 0,-1 1 0,1-1 0,0-1 0,-1 1 0,1 0 0,-1-1 0,1 0 0,-1 1 0,1-2 0,-1 1 0,1 0 0,-1-1 0,1 1 0,-1-1 0,1 0 0,-1 0 0,1 0 0,0-1 0,0 1 0,-1-1 0,1 0 0,0 0 0,1 0 0,-4-3 0,2 2 0,1-1 0,0 1 0,0-1 0,0 0 0,1 0 0,-1-1 0,1 1 0,0 0 0,0-1 0,1 1 0,-1-1 0,1 0 0,0 0 0,0 1 0,1-1 0,-1 0 0,1 0 0,0 0 0,0 0 0,1 1 0,-1-1 0,1 0 0,2-5 0,2-3 0,2-1 0,-1 1 0,2 1 0,-1-1 0,2 1 0,0 0 0,0 1 0,1 0 0,0 1 0,13-10 0,-16 13 0,2-5-151,1 0-1,-2 0 0,0-1 0,0 0 1,-1 0-1,-1-1 0,0 0 1,6-24-1,-8 16-6674</inkml:trace>
</inkml:ink>
</file>

<file path=ppt/ink/ink1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20:53:03.437"/>
    </inkml:context>
    <inkml:brush xml:id="br0">
      <inkml:brushProperty name="width" value="0.05" units="cm"/>
      <inkml:brushProperty name="height" value="0.05" units="cm"/>
    </inkml:brush>
  </inkml:definitions>
  <inkml:trace contextRef="#ctx0" brushRef="#br0">109 54 24575,'1'-1'0,"-1"1"0,1 0 0,0 0 0,0-1 0,0 1 0,0-1 0,-1 1 0,1-1 0,0 1 0,0-1 0,-1 1 0,1-1 0,0 0 0,-1 1 0,1-1 0,-1 0 0,1 1 0,-1-1 0,1 0 0,-1 0 0,1 0 0,-1 0 0,0 1 0,1-1 0,-1 0 0,0 0 0,0 0 0,0 0 0,0 0 0,0 0 0,0 0 0,0 0 0,0 0 0,0 1 0,0-1 0,0 0 0,-1 0 0,1 0 0,0 0 0,-1 0 0,1 1 0,0-1 0,-1 0 0,1 0 0,-1 0 0,0 1 0,1-1 0,-1 0 0,1 1 0,-1-1 0,-1 0 0,0-1 0,0 1 0,0-1 0,0 1 0,0-1 0,0 1 0,0 0 0,-1 0 0,1 0 0,0 0 0,-1 0 0,1 1 0,-1-1 0,1 1 0,-1 0 0,1-1 0,-1 1 0,1 0 0,-1 1 0,1-1 0,-1 0 0,1 1 0,-1-1 0,1 1 0,-1 0 0,1 0 0,0 0 0,-1 0 0,1 0 0,0 0 0,0 1 0,0-1 0,0 1 0,0-1 0,0 1 0,1 0 0,-1 0 0,0 0 0,-1 2 0,-1 2 0,1 0 0,0 0 0,0 0 0,0 1 0,0-1 0,1 1 0,0-1 0,1 1 0,-1 0 0,1 0 0,0 0 0,1 13 0,2-7 0,1 0 0,0 0 0,0-1 0,2 0 0,-1 1 0,2-1 0,-1-1 0,2 1 0,9 13 0,-8-13 0,0 1 0,-1 0 0,-1 0 0,0 0 0,-1 1 0,0 0 0,4 23 0,-8-30 0,0-1 0,-1 1 0,0 0 0,0 0 0,-1 0 0,0 0 0,0-1 0,-3 8 0,4-13 0,0 0 0,-1 1 0,1-1 0,-1 0 0,0 0 0,1 0 0,-1 1 0,0-1 0,0 0 0,0 0 0,0 0 0,1 0 0,-1 0 0,-1-1 0,1 1 0,0 0 0,0 0 0,0-1 0,0 1 0,0-1 0,-1 1 0,1-1 0,0 1 0,-1-1 0,1 0 0,0 1 0,0-1 0,-1 0 0,1 0 0,-1 0 0,1 0 0,0 0 0,0-1 0,-1 1 0,1 0 0,0-1 0,-1 1 0,1 0 0,0-1 0,0 0 0,-1 1 0,1-1 0,0 0 0,0 1 0,0-1 0,0 0 0,-1-2 0,-2 1 0,1 0 0,-1-1 0,1 1 0,0-1 0,0 0 0,0 0 0,0 0 0,0 0 0,1-1 0,-1 1 0,1-1 0,0 0 0,0 1 0,0-1 0,1 0 0,-3-7 0,3 4 0,0 1 0,1-1 0,0 1 0,0-1 0,0 0 0,1 1 0,0-1 0,0 1 0,4-12 0,4-5 0,1 0 0,0 1 0,2 0 0,21-29 0,-5 1 85,7-10-1535,-20 44-5376</inkml:trace>
</inkml:ink>
</file>

<file path=ppt/ink/ink1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20:53:04.416"/>
    </inkml:context>
    <inkml:brush xml:id="br0">
      <inkml:brushProperty name="width" value="0.05" units="cm"/>
      <inkml:brushProperty name="height" value="0.05" units="cm"/>
    </inkml:brush>
  </inkml:definitions>
  <inkml:trace contextRef="#ctx0" brushRef="#br0">250 111 24575,'-1'-5'0,"1"1"0,-1-1 0,0 1 0,0-1 0,0 1 0,-1-1 0,1 1 0,-1 0 0,0 0 0,-1 0 0,1 0 0,0 0 0,-1 0 0,0 1 0,0-1 0,0 1 0,-1 0 0,1 0 0,-1 0 0,0 0 0,1 1 0,-1-1 0,0 1 0,-1 0 0,-6-3 0,4 2 0,-1 1 0,1 0 0,0 0 0,-1 0 0,0 1 0,1 0 0,-1 0 0,0 1 0,1 0 0,-1 0 0,0 1 0,1 0 0,-1 0 0,-12 5 0,16-4 0,1 0 0,-1 0 0,1 1 0,0-1 0,0 1 0,0 0 0,0 0 0,1 0 0,-1 0 0,1 0 0,-1 1 0,1-1 0,0 1 0,1 0 0,-1-1 0,1 1 0,-1 0 0,1 0 0,0 0 0,1 0 0,-1 0 0,0 7 0,1-7 0,0 0 0,-1 0 0,2 0 0,-1 0 0,0 0 0,1 0 0,-1-1 0,1 1 0,0 0 0,0 0 0,1-1 0,-1 1 0,1 0 0,0-1 0,0 0 0,0 1 0,0-1 0,1 0 0,-1 0 0,1 0 0,0 0 0,-1-1 0,1 1 0,4 1 0,-1-1 0,-1 0 0,1-1 0,0 0 0,0 0 0,1-1 0,-1 0 0,0 0 0,0 0 0,1-1 0,-1 0 0,0 0 0,1-1 0,-1 1 0,0-1 0,0-1 0,9-2 0,-6 1 0,-1-1 0,1 1 0,-1-1 0,0-1 0,0 0 0,-1 0 0,1 0 0,-1-1 0,-1 0 0,11-12 0,-16 18 0,-1-1 0,0 1 0,0 0 0,0 0 0,0 0 0,0 0 0,0 0 0,0 0 0,0 0 0,0 0 0,0 0 0,0 0 0,1 0 0,-1-1 0,0 1 0,0 0 0,0 0 0,0 0 0,0 0 0,0 0 0,0 0 0,0 0 0,1 0 0,-1 0 0,0 0 0,0 0 0,0 0 0,0 0 0,0 0 0,0 0 0,0 0 0,1 0 0,-1 0 0,0 0 0,0 0 0,0 1 0,0-1 0,0 0 0,0 0 0,0 0 0,0 0 0,0 0 0,1 0 0,-1 0 0,0 0 0,0 0 0,0 0 0,0 0 0,0 1 0,0-1 0,0 0 0,0 0 0,0 0 0,0 0 0,0 0 0,0 0 0,0 0 0,0 0 0,0 1 0,0-1 0,0 0 0,0 0 0,0 0 0,0 0 0,0 0 0,2 15 0,-3 17 0,-5 285-1365,6-286-5461</inkml:trace>
</inkml:ink>
</file>

<file path=ppt/ink/ink1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20:53:04.785"/>
    </inkml:context>
    <inkml:brush xml:id="br0">
      <inkml:brushProperty name="width" value="0.05" units="cm"/>
      <inkml:brushProperty name="height" value="0.05" units="cm"/>
    </inkml:brush>
  </inkml:definitions>
  <inkml:trace contextRef="#ctx0" brushRef="#br0">1 0 24575,'0'5'0,"0"6"0,0 1-8191</inkml:trace>
</inkml:ink>
</file>

<file path=ppt/ink/ink1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20:53:05.206"/>
    </inkml:context>
    <inkml:brush xml:id="br0">
      <inkml:brushProperty name="width" value="0.05" units="cm"/>
      <inkml:brushProperty name="height" value="0.05" units="cm"/>
    </inkml:brush>
  </inkml:definitions>
  <inkml:trace contextRef="#ctx0" brushRef="#br0">0 0 24575,'0'5'0</inkml:trace>
  <inkml:trace contextRef="#ctx0" brushRef="#br0" timeOffset="1">137 0 24575,'0'0'-8191</inkml:trace>
</inkml:ink>
</file>

<file path=ppt/ink/ink1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20:58:57.777"/>
    </inkml:context>
    <inkml:brush xml:id="br0">
      <inkml:brushProperty name="width" value="0.05" units="cm"/>
      <inkml:brushProperty name="height" value="0.05" units="cm"/>
    </inkml:brush>
  </inkml:definitions>
  <inkml:trace contextRef="#ctx0" brushRef="#br0">2 1 24575,'-1'124'0,"3"139"0,-2-260 0,0 1 0,0-1 0,1 0 0,-1 0 0,1 0 0,-1 0 0,1 0 0,0 0 0,0 0 0,0 0 0,1 0 0,-1 0 0,1 0 0,-1 0 0,1-1 0,0 1 0,0-1 0,4 4 0,-3-5 0,-1 0 0,1 0 0,0 0 0,-1 0 0,1-1 0,0 1 0,-1-1 0,1 0 0,0 0 0,-1 0 0,1 0 0,0 0 0,-1-1 0,1 1 0,0-1 0,-1 0 0,1 0 0,-1 0 0,1 0 0,-1 0 0,1 0 0,2-3 0,2-1 10,0 0 0,0-1 0,-1 0 0,0 0 0,0-1 0,-1 0 0,0 0 0,0 0 0,8-15 0,19-25-1475,-17 29-5361</inkml:trace>
</inkml:ink>
</file>

<file path=ppt/ink/ink1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20:58:58.409"/>
    </inkml:context>
    <inkml:brush xml:id="br0">
      <inkml:brushProperty name="width" value="0.05" units="cm"/>
      <inkml:brushProperty name="height" value="0.05" units="cm"/>
    </inkml:brush>
  </inkml:definitions>
  <inkml:trace contextRef="#ctx0" brushRef="#br0">19 83 24575,'-9'0'0,"1"0"0,7 0 0,13 0 0,4-9 0,14-4 0,6 1 0,-2-2 0,6 1 0,1 3 0,-1 3 0,-8 3-8191</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04:56.371"/>
    </inkml:context>
    <inkml:brush xml:id="br0">
      <inkml:brushProperty name="width" value="0.05" units="cm"/>
      <inkml:brushProperty name="height" value="0.05" units="cm"/>
    </inkml:brush>
  </inkml:definitions>
  <inkml:trace contextRef="#ctx0" brushRef="#br0">0 0 24575,'0'5'0,"5"1"0,1-9 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04:57.079"/>
    </inkml:context>
    <inkml:brush xml:id="br0">
      <inkml:brushProperty name="width" value="0.05" units="cm"/>
      <inkml:brushProperty name="height" value="0.05" units="cm"/>
    </inkml:brush>
  </inkml:definitions>
  <inkml:trace contextRef="#ctx0" brushRef="#br0">2 37 24575,'-1'8'0,"1"-1"0,13-5 0,-3-4 0,0 0 0,1-1 0,-1 0 0,-1 0 0,19-10 0,-19 8 0,-1 1 0,1 1 0,-1-1 0,1 1 0,0 1 0,0 0 0,0 0 0,10 0 0,-16 2 0,-1 1 0,0-1 0,1 1 0,-1-1 0,0 1 0,0 0 0,0 0 0,0 0 0,0 0 0,0 0 0,0 1 0,0-1 0,0 1 0,0-1 0,-1 1 0,1 0 0,0-1 0,-1 1 0,0 0 0,1 0 0,-1 0 0,0 0 0,0 0 0,0 0 0,0 1 0,-1-1 0,1 0 0,0 0 0,-1 1 0,1 2 0,1 10 0,0 0 0,-1 0 0,0 21 0,-1-29 0,0 4 0,-1 1 0,0-1 0,-1 1 0,0-1 0,0 0 0,-1 0 0,-1 0 0,0 0 0,0 0 0,-1-1 0,-1 0 0,0 0 0,0 0 0,0-1 0,-2 0 0,1 0 0,-1 0 0,0-1 0,-1-1 0,0 1 0,-12 7 0,-3 1 0,19-13 0,-1 0 0,1 0 0,0 1 0,0 0 0,1 0 0,-1 0 0,1 0 0,-5 7 0,9-11 0,0 1 0,0-1 0,0 1 0,0-1 0,0 1 0,0 0 0,0-1 0,1 1 0,-1-1 0,0 1 0,0-1 0,0 1 0,1-1 0,-1 1 0,0-1 0,1 0 0,-1 1 0,0-1 0,1 1 0,-1-1 0,1 0 0,-1 1 0,1-1 0,-1 0 0,0 1 0,1-1 0,-1 0 0,1 0 0,0 1 0,-1-1 0,1 0 0,-1 0 0,1 0 0,-1 0 0,1 0 0,-1 0 0,1 0 0,-1 0 0,1 0 0,0 0 0,-1 0 0,1 0 0,0-1 0,30 3 0,147-22 0,-112 11 0,-26 2-1365,-9-1-5461</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04:57.784"/>
    </inkml:context>
    <inkml:brush xml:id="br0">
      <inkml:brushProperty name="width" value="0.05" units="cm"/>
      <inkml:brushProperty name="height" value="0.05" units="cm"/>
    </inkml:brush>
  </inkml:definitions>
  <inkml:trace contextRef="#ctx0" brushRef="#br0">1 0 24575,'1'1'0,"0"-1"0,0 1 0,1 0 0,-1-1 0,0 1 0,0 0 0,0 0 0,0-1 0,0 1 0,0 0 0,0 0 0,-1 0 0,1 0 0,0 0 0,0 1 0,-1-1 0,1 0 0,-1 0 0,1 0 0,-1 1 0,1-1 0,-1 0 0,0 0 0,0 1 0,1-1 0,-1 3 0,5 44 0,-5-41 0,2 121 0,-3-82 0,10 90 0,-8-128 0,0 0 0,1 1 0,1-1 0,-1 0 0,1 0 0,1-1 0,-1 1 0,1-1 0,1 0 0,-1 0 0,1 0 0,0 0 0,1-1 0,0 0 0,0 0 0,0 0 0,11 7 0,-6-7 0,0 0 0,1-1 0,-1 0 0,1-1 0,0 0 0,0-1 0,0 0 0,0-1 0,0-1 0,1 0 0,16 0 0,-26-1 0,11 0 0,-1 0 0,0-1 0,0 0 0,0-1 0,15-4 0,-25 5 0,0 0 0,0 0 0,0-1 0,-1 1 0,1 0 0,-1-1 0,1 0 0,-1 1 0,1-1 0,-1 0 0,0 0 0,0-1 0,0 1 0,0 0 0,0-1 0,0 1 0,-1-1 0,1 1 0,-1-1 0,0 0 0,0 0 0,0 0 0,0 1 0,0-1 0,-1 0 0,1 0 0,-1 0 0,0-5 0,0 5 0,0 1 0,0-1 0,0 1 0,-1-1 0,1 1 0,-1-1 0,1 1 0,-1-1 0,0 1 0,0 0 0,0-1 0,-1 1 0,1 0 0,0 0 0,-1 0 0,1 0 0,-1 0 0,0 0 0,0 0 0,1 1 0,-1-1 0,0 1 0,-1-1 0,1 1 0,0 0 0,0 0 0,-1-1 0,1 2 0,0-1 0,-1 0 0,1 0 0,-5 0 0,4 1 0,0-1 0,0 1 0,0 0 0,-1 0 0,1 0 0,0 1 0,0-1 0,0 1 0,0-1 0,0 1 0,0 0 0,1 0 0,-1 0 0,0 1 0,0-1 0,1 1 0,-1-1 0,1 1 0,-1 0 0,1 0 0,0 0 0,-1 0 0,1 1 0,0-1 0,1 1 0,-1-1 0,-1 4 0,-1 1-227,2 1-1,-1 0 1,1 0-1,0 0 1,-1 14-1,0 12-6598</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1-25T19:05:05.563"/>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0 108,'4'-3,"0"0,0 0,0 0,1 1,-1 0,1 0,-1 0,1 0,0 1,-1 0,1 0,8 0,66-2,-52 3,224 1,88-2,-210-13,20 0,214 16,125-4,-352-12,23 0,-152 14,0 0,0-1,0 1,0-2,0 1,0-1,8-3,6-7</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04:44.927"/>
    </inkml:context>
    <inkml:brush xml:id="br0">
      <inkml:brushProperty name="width" value="0.05" units="cm"/>
      <inkml:brushProperty name="height" value="0.05" units="cm"/>
    </inkml:brush>
  </inkml:definitions>
  <inkml:trace contextRef="#ctx0" brushRef="#br0">1 88 24575,'9'0'0,"18"0"0,14 0 0,4-9 0,0-4 0,2 1 0,-7-3 0,3 1 0,0 4 0,-2 2 0,0 4 0,-5 1-8191</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1-25T19:05:07.457"/>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1 2,'15'0,"23"-1,1 1,0 3,-1 1,55 13,-55-8,1-1,0-2,1-1,-1-2,1-2,0-2,76-11,-65 5,0 2,1 2,59 5,-118-2,1 1,0 0,0 1,0-1,0 1,-8 4,-15 4,-393 88,384-91,-67 5,59-8,33 1,29 1,30 2,145 24,-92-13,-3-7,-54-10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1-25T19:05:15.515"/>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595 115,'0'-1,"-1"0,1 0,-1 0,0 0,0 0,1 0,-1 0,0 0,0 1,0-1,0 0,0 0,0 1,0-1,0 1,-1-1,1 1,0-1,0 1,0 0,0 0,-3-1,-4-2,-33-13,0 1,0 2,-58-11,52 16,30 4,0 1,-1 0,1 2,-23 0,34 1,-1 1,1 0,0 1,0-1,1 1,-1 0,0 1,1-1,-1 1,1 0,0 0,0 1,0 0,0 0,0 0,-4 6,1 0,0-1,0 2,1-1,0 1,1 0,1 0,-1 1,2 0,0 0,0 0,-3 24,6-31,1 1,-1-1,1 1,1-1,-1 0,1 1,0-1,0 0,1 1,0-1,0 0,0 0,0 0,1-1,-1 1,1-1,1 1,-1-1,1 0,-1 0,1 0,0-1,0 1,1-1,-1 0,1 0,0 0,-1-1,1 0,6 2,16 4,0-2,1 0,0-2,0-1,0-2,0 0,42-6,-34 4,-22-1,0 0,-1-1,1 0,-1-1,0-1,0 0,0-1,-1 0,0-1,0 0,0-1,-1 0,0-1,-1-1,0 1,0-1,15-23,-23 30,0 0,-1-1,1 1,-1-1,0 1,0-1,0 0,0 1,-1-1,0 0,1 1,-1-1,-1 0,1 0,0 0,-1 1,0-1,-2-6,0 4,0 0,0 0,-1 0,0 0,0 1,0-1,-1 1,0 0,-8-7,-3 0,-1 1,0 0,-1 1,1 1,-2 0,-21-6,21 10,-1 0,0 2,1 0,-2 1,1 1,0 1,0 0,0 2,-39 7,46-6,1 0,-1 1,1 0,0 1,1 0,-1 0,1 2,0-1,0 1,1 1,0 0,0 1,1 0,0 0,1 1,-12 16,7-1</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8:57:44.721"/>
    </inkml:context>
    <inkml:brush xml:id="br0">
      <inkml:brushProperty name="width" value="0.05" units="cm"/>
      <inkml:brushProperty name="height" value="0.05" units="cm"/>
    </inkml:brush>
  </inkml:definitions>
  <inkml:trace contextRef="#ctx0" brushRef="#br0">0 0 24575,'0'17'0,"0"10"0,0 13 0,0 9 0,0 8 0,0 5 0,0 8 0,0 9 0,0 2 0,0-2 0,0 2 0,0-2 0,0-9 0,0-5 0,0-8 0,0-31 0,0-36 0,0-16-8191</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8:57:45.257"/>
    </inkml:context>
    <inkml:brush xml:id="br0">
      <inkml:brushProperty name="width" value="0.05" units="cm"/>
      <inkml:brushProperty name="height" value="0.05" units="cm"/>
    </inkml:brush>
  </inkml:definitions>
  <inkml:trace contextRef="#ctx0" brushRef="#br0">0 64 24575,'2'-3'0,"-1"1"0,1-1 0,0 1 0,0 0 0,0 0 0,0 0 0,0 0 0,0 0 0,1 0 0,-1 1 0,1-1 0,-1 1 0,1-1 0,-1 1 0,1 0 0,0 0 0,4 0 0,3-4 0,4 0 0,0 0 0,1 0 0,0 2 0,0 0 0,0 0 0,0 2 0,0 0 0,0 0 0,0 1 0,1 1 0,-1 1 0,0 0 0,0 1 0,0 1 0,-1 0 0,1 1 0,-1 0 0,0 1 0,19 12 0,-13-7 0,-1 2 0,0 0 0,-1 0 0,0 2 0,-1 0 0,-1 1 0,-1 1 0,0 1 0,-1 0 0,-1 0 0,-1 1 0,17 34 0,-25-42 0,1 0 0,-1 0 0,-1 0 0,0 1 0,0 0 0,-2-1 0,1 1 0,-1 0 0,-1 0 0,0 0 0,-1-1 0,-3 21 0,2-26 0,1 1 0,-2-1 0,1 0 0,-1 0 0,0 0 0,0 0 0,-1-1 0,1 1 0,-1-1 0,-1 0 0,1 0 0,-1 0 0,0 0 0,0-1 0,0 0 0,0 0 0,-1 0 0,1-1 0,-1 0 0,0 0 0,0 0 0,-1-1 0,-9 3 0,-9 1-105,0-2 0,-1-1 0,1 0 0,-1-2 0,1-1 0,-1-1 0,1-2 0,0 0 0,-1-1 0,1-2 0,1 0 0,-48-20 0,43 13-6721</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8:57:46.128"/>
    </inkml:context>
    <inkml:brush xml:id="br0">
      <inkml:brushProperty name="width" value="0.05" units="cm"/>
      <inkml:brushProperty name="height" value="0.05" units="cm"/>
    </inkml:brush>
  </inkml:definitions>
  <inkml:trace contextRef="#ctx0" brushRef="#br0">1 74 24575,'1'3'0,"-1"0"0,1-1 0,0 1 0,0-1 0,0 0 0,1 1 0,-1-1 0,0 0 0,1 0 0,2 3 0,8 13 0,128 302 0,-13-26 0,-99-233 0,-8-18 0,1 0 0,31 44 0,-52-86 0,0 0 0,1-1 0,-1 1 0,0 0 0,1-1 0,-1 1 0,1-1 0,-1 1 0,1 0 0,-1-1 0,1 1 0,-1-1 0,1 1 0,-1-1 0,1 0 0,0 1 0,-1-1 0,1 0 0,0 1 0,-1-1 0,1 0 0,0 0 0,0 1 0,-1-1 0,1 0 0,0 0 0,0 0 0,-1 0 0,1 0 0,0 0 0,0 0 0,-1 0 0,1-1 0,0 1 0,0 0 0,-1 0 0,1-1 0,0 1 0,-1 0 0,1-1 0,0 1 0,-1 0 0,1-1 0,-1 1 0,1-1 0,-1 1 0,1-1 0,-1 1 0,1-1 0,-1 0 0,1 1 0,-1-1 0,1 0 0,-1 1 0,0-1 0,0 0 0,1 1 0,-1-1 0,0 0 0,0-1 0,16-51 0,12-74 0,5-19 0,18-197 0,-43 276-682,29-116-1,-25 137-6143</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8:57:46.554"/>
    </inkml:context>
    <inkml:brush xml:id="br0">
      <inkml:brushProperty name="width" value="0.05" units="cm"/>
      <inkml:brushProperty name="height" value="0.05" units="cm"/>
    </inkml:brush>
  </inkml:definitions>
  <inkml:trace contextRef="#ctx0" brushRef="#br0">0 1 24575,'6'0'0,"7"0"0,17 0 0,16 0 0,4 0 0,0 0 0,2 0 0,3 0 0,3 0 0,-2 0 0,-11 0-8191</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8:57:46.901"/>
    </inkml:context>
    <inkml:brush xml:id="br0">
      <inkml:brushProperty name="width" value="0.05" units="cm"/>
      <inkml:brushProperty name="height" value="0.05" units="cm"/>
    </inkml:brush>
  </inkml:definitions>
  <inkml:trace contextRef="#ctx0" brushRef="#br0">0 25 24575,'11'0'0,"10"0"0,11 0 0,6 0 0,13 0 0,9 0 0,0-5 0,-6-2 0,0 0 0,-10 1-8191</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8:57:49.231"/>
    </inkml:context>
    <inkml:brush xml:id="br0">
      <inkml:brushProperty name="width" value="0.05" units="cm"/>
      <inkml:brushProperty name="height" value="0.05" units="cm"/>
    </inkml:brush>
  </inkml:definitions>
  <inkml:trace contextRef="#ctx0" brushRef="#br0">164 60 24575,'6'-5'0,"0"0"0,0 1 0,0 0 0,1 0 0,-1 1 0,1 0 0,0 0 0,0 0 0,11-2 0,67-11 0,-76 15 0,-3 0 0,0 0 0,-1 0 0,1 1 0,0 0 0,0 0 0,0 0 0,0 1 0,0 0 0,0 0 0,0 0 0,-1 1 0,1 0 0,0 0 0,-1 1 0,10 5 0,-10-4 0,-1 0 0,1 1 0,-1-1 0,0 1 0,-1 0 0,1 0 0,-1 0 0,0 1 0,0-1 0,-1 1 0,0 0 0,0-1 0,0 1 0,0 0 0,1 12 0,-1 2 0,0 0 0,0 0 0,-2 1 0,-1-1 0,0 0 0,-2 0 0,0 0 0,-1 0 0,-1 0 0,-9 22 0,8-26 0,-1-1 0,-1 1 0,0-2 0,0 1 0,-2-1 0,0-1 0,0 0 0,-1 0 0,-1-1 0,0 0 0,-1-1 0,-25 17 0,15-14 0,1-1 0,-2-1 0,-36 14 0,54-24 0,-1 0 0,1 0 0,0-1 0,0 1 0,-1-1 0,1 0 0,0-1 0,-1 0 0,1 0 0,-1 0 0,1-1 0,-1 0 0,1 0 0,0-1 0,0 1 0,-1-1 0,1-1 0,1 1 0,-1-1 0,-8-5 0,10 5 0,1-1 0,-1 0 0,1 1 0,0-1 0,0 0 0,0 0 0,1-1 0,-1 1 0,1-1 0,0 1 0,0-1 0,1 1 0,-1-1 0,1 0 0,0 0 0,1 0 0,-1 0 0,1 0 0,0 0 0,0 0 0,0 0 0,1 0 0,1-4 0,-1 1 0,0 1 0,1 0 0,0 0 0,0 1 0,1-1 0,0 0 0,0 1 0,1-1 0,-1 1 0,1 0 0,1 1 0,-1-1 0,1 1 0,0-1 0,7-4 0,-1 3 0,0 1 0,0 1 0,1-1 0,-1 2 0,1 0 0,0 0 0,1 1 0,-1 1 0,1 0 0,15-1 0,-17 3 0,0-1 0,-1 1 0,1 1 0,-1 0 0,1 0 0,-1 1 0,1 0 0,-1 1 0,0 0 0,0 1 0,0 0 0,15 9 0,15 17-40,-23-16-291,0-2-1,1 0 1,27 13 0,-23-16-6495</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8:57:49.928"/>
    </inkml:context>
    <inkml:brush xml:id="br0">
      <inkml:brushProperty name="width" value="0.05" units="cm"/>
      <inkml:brushProperty name="height" value="0.05" units="cm"/>
    </inkml:brush>
  </inkml:definitions>
  <inkml:trace contextRef="#ctx0" brushRef="#br0">2 0 24575,'-1'35'0,"0"-16"0,1 0 0,1-1 0,3 24 0,-4-38 0,1 0 0,0 0 0,0 0 0,1 0 0,-1 0 0,1 0 0,0 0 0,0 0 0,0 0 0,0-1 0,1 1 0,-1-1 0,1 0 0,0 0 0,0 0 0,0 0 0,1 0 0,-1-1 0,6 4 0,3-2 0,0 1 0,1-2 0,-1 0 0,1 0 0,0-1 0,0-1 0,0 0 0,13-1 0,-16 0 0,1 0 0,0 0 0,-1 1 0,1 0 0,-1 1 0,0 0 0,1 1 0,-1 0 0,0 0 0,0 1 0,-1 0 0,12 8 0,-17-9 0,-1 0 0,1 0 0,-1 0 0,0 1 0,0-1 0,0 1 0,-1 0 0,1 0 0,-1 0 0,0 0 0,0 1 0,0-1 0,-1 0 0,1 1 0,-1-1 0,0 1 0,0 0 0,-1-1 0,0 1 0,1 0 0,-1-1 0,-1 1 0,1 0 0,-1-1 0,-2 9 0,2-7 0,-1-1 0,0 0 0,-1 1 0,1-1 0,-1 0 0,0 0 0,0-1 0,0 1 0,-1-1 0,1 1 0,-1-1 0,0 0 0,-1 0 0,1-1 0,-1 1 0,1-1 0,-1 0 0,0 0 0,0-1 0,-10 4 0,2-2-136,0-1-1,-1 0 1,0-1-1,0 0 1,1-2-1,-1 1 1,0-2-1,0 1 0,-26-7 1,-10-7-6690</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8:57:50.289"/>
    </inkml:context>
    <inkml:brush xml:id="br0">
      <inkml:brushProperty name="width" value="0.05" units="cm"/>
      <inkml:brushProperty name="height" value="0.05" units="cm"/>
    </inkml:brush>
  </inkml:definitions>
  <inkml:trace contextRef="#ctx0" brushRef="#br0">1 50 24575,'11'0'0,"8"0"0,14 0 0,5 0 0,8 0 0,1 0 0,3-11 0,-1-3 0,3 0 0,-9 3-8191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04:45.637"/>
    </inkml:context>
    <inkml:brush xml:id="br0">
      <inkml:brushProperty name="width" value="0.05" units="cm"/>
      <inkml:brushProperty name="height" value="0.05" units="cm"/>
    </inkml:brush>
  </inkml:definitions>
  <inkml:trace contextRef="#ctx0" brushRef="#br0">3 0 24575,'-1'47'0,"0"-22"0,1 1 0,1-1 0,5 28 0,-6-52 0,0 0 0,0 0 0,0 0 0,0 0 0,0 1 0,1-1 0,-1 0 0,0 0 0,1 0 0,-1 0 0,1 0 0,-1 0 0,1 0 0,0 0 0,-1 0 0,1 0 0,0 0 0,0 0 0,-1-1 0,1 1 0,0 0 0,0 0 0,0-1 0,0 1 0,0-1 0,0 1 0,0-1 0,0 1 0,1-1 0,-1 0 0,0 1 0,0-1 0,0 0 0,0 0 0,0 0 0,1 0 0,-1 0 0,0 0 0,2 0 0,4-2 0,-1-1 0,1 0 0,0 0 0,-1 0 0,11-7 0,14-7 0,-24 15 0,1 1 0,0-1 0,-1 1 0,1 1 0,0 0 0,0 0 0,-1 0 0,1 1 0,0 0 0,-1 1 0,1-1 0,-1 2 0,1-1 0,-1 1 0,0 0 0,0 0 0,0 1 0,-1 0 0,1 0 0,-1 1 0,0-1 0,0 1 0,0 1 0,-1-1 0,0 1 0,6 8 0,-6-9 0,-1 1 0,0 0 0,0 0 0,0 0 0,0 0 0,-1 1 0,0-1 0,-1 1 0,1 0 0,-1 0 0,-1-1 0,1 2 0,-1-1 0,0 0 0,-1 0 0,0 0 0,0 0 0,0 1 0,-1-1 0,0 0 0,0 0 0,-1 0 0,0 0 0,0 0 0,-1-1 0,0 1 0,0-1 0,-5 9 0,2-9 0,0-1 0,0 1 0,0-1 0,-1 0 0,1-1 0,-1 0 0,0 0 0,0 0 0,-1-1 0,1 0 0,-1 0 0,-8 1 0,1 1 0,-1-2 0,0 0 0,0 0 0,-33-1 0,44-2 15,0-1 0,-1 0 0,1 0 0,0 0 0,0 0 0,0-1 0,-8-3 0,12 5-63,0-1 0,-1 0 0,1 1 0,0-1 0,-1 0 1,1 0-1,0 0 0,0 0 0,0 0 0,0 0 0,0 0 0,0 0 0,0 0 0,0-1 0,0 1 1,1 0-1,-1-1 0,1 1 0,-1 0 0,0-1 0,1 1 0,0-1 0,-1 1 0,1-1 0,0 1 0,0-1 1,0 1-1,0-1 0,0 1 0,1-2 0,4-12-6778</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8:57:50.765"/>
    </inkml:context>
    <inkml:brush xml:id="br0">
      <inkml:brushProperty name="width" value="0.05" units="cm"/>
      <inkml:brushProperty name="height" value="0.05" units="cm"/>
    </inkml:brush>
  </inkml:definitions>
  <inkml:trace contextRef="#ctx0" brushRef="#br0">65 0 24575,'-4'11'0,"-44"156"0,44-150 0,0 2 0,2-1 0,0 0 0,2 0 0,0 1 0,1-1 0,3 22 0,-3-35 0,0-1 0,0 1 0,1-1 0,-1 1 0,1-1 0,0 1 0,0-1 0,1 0 0,-1 0 0,1 0 0,0-1 0,0 1 0,0-1 0,0 1 0,1-1 0,-1 0 0,1 0 0,0 0 0,0-1 0,0 0 0,0 1 0,1-1 0,-1-1 0,0 1 0,1-1 0,-1 1 0,1-1 0,0-1 0,-1 1 0,1-1 0,0 1 0,7-2 0,0 1 0,0-2 0,1 1 0,-1-2 0,0 1 0,0-2 0,-1 0 0,1 0 0,-1-1 0,0 0 0,0-1 0,15-10 0,-15 7 0,-1 0 0,0 0 0,0-1 0,-1 0 0,-1-1 0,0 0 0,0-1 0,-1 1 0,7-16 0,-10 20 0,-1-1 0,0 1 0,-1 0 0,1-1 0,-1 0 0,-1 1 0,1-1 0,-1 0 0,-1 0 0,0 0 0,0 0 0,0 1 0,-1-1 0,0 0 0,-1 0 0,1 1 0,-5-10 0,4 13 0,0 0 0,-1 0 0,0 0 0,0 0 0,0 1 0,0-1 0,-1 1 0,1 0 0,-1 0 0,0 0 0,0 1 0,0-1 0,0 1 0,0 0 0,-1 0 0,1 0 0,0 1 0,-1-1 0,0 1 0,-5 0 0,-12-3 0,0 2 0,-44 1 0,52 1 0,-44 2-1365,6 0-5461</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8:57:51.186"/>
    </inkml:context>
    <inkml:brush xml:id="br0">
      <inkml:brushProperty name="width" value="0.05" units="cm"/>
      <inkml:brushProperty name="height" value="0.05" units="cm"/>
    </inkml:brush>
  </inkml:definitions>
  <inkml:trace contextRef="#ctx0" brushRef="#br0">1 0 24575,'0'11'0,"0"15"0,0 8 0,0 4 0,0 6 0,0 7 0,0 0 0,0-14 0,0-13-8191</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8:57:51.531"/>
    </inkml:context>
    <inkml:brush xml:id="br0">
      <inkml:brushProperty name="width" value="0.05" units="cm"/>
      <inkml:brushProperty name="height" value="0.05" units="cm"/>
    </inkml:brush>
  </inkml:definitions>
  <inkml:trace contextRef="#ctx0" brushRef="#br0">63 99 24575,'-4'3'0,"0"-1"0,0 1 0,0 0 0,1 0 0,0 0 0,-1 1 0,1-1 0,0 1 0,1 0 0,-1 0 0,1 0 0,0 0 0,0 0 0,0 1 0,0-1 0,1 1 0,-2 5 0,-1 7 0,1 0 0,1-1 0,0 24 0,2-36 0,-1 0 0,1 0 0,0-1 0,1 1 0,-1 0 0,0-1 0,1 1 0,0 0 0,0-1 0,0 1 0,0-1 0,1 1 0,0-1 0,-1 1 0,1-1 0,0 0 0,1 0 0,-1 0 0,0 0 0,1 0 0,0-1 0,-1 1 0,1-1 0,0 0 0,0 0 0,1 0 0,-1 0 0,0 0 0,1-1 0,-1 1 0,1-1 0,-1 0 0,1 0 0,0 0 0,-1-1 0,1 1 0,0-1 0,7 0 0,-3 0 0,0-1 0,1 0 0,-1 0 0,0-1 0,1 0 0,-1 0 0,0-1 0,-1 0 0,1 0 0,0-1 0,-1 0 0,0 0 0,0-1 0,0 0 0,-1 0 0,11-10 0,-12 8 0,1 0 0,-1 0 0,0 0 0,-1 0 0,0-1 0,0 1 0,0-1 0,-1 0 0,0-1 0,-1 1 0,0 0 0,0-1 0,-1 1 0,0-1 0,0 1 0,-2-17 0,0 18 0,0 0 0,-1 1 0,0-1 0,0 1 0,-1-1 0,0 1 0,0 0 0,0 0 0,-1 0 0,0 1 0,0-1 0,0 1 0,-1 0 0,0 0 0,0 0 0,0 1 0,0-1 0,-1 1 0,1 1 0,-1-1 0,-10-3 0,6 2-124,0 1 0,0 0 0,0 1 0,-1 0 0,1 0 0,-1 1-1,0 1 1,0 0 0,0 0 0,-18 2 0,-2 5-6702</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8:57:51.954"/>
    </inkml:context>
    <inkml:brush xml:id="br0">
      <inkml:brushProperty name="width" value="0.05" units="cm"/>
      <inkml:brushProperty name="height" value="0.05" units="cm"/>
    </inkml:brush>
  </inkml:definitions>
  <inkml:trace contextRef="#ctx0" brushRef="#br0">54 40 24575,'-1'0'0,"-1"1"0,1-1 0,0 1 0,0-1 0,0 1 0,-1-1 0,1 1 0,0-1 0,0 1 0,0 0 0,0 0 0,0 0 0,0 0 0,0 0 0,0 0 0,0 0 0,1 0 0,-1 0 0,0 0 0,1 0 0,-1 0 0,0 2 0,-12 29 0,12-27 0,-3 6 0,1 0 0,0 0 0,0 1 0,1-1 0,1 1 0,0-1 0,1 20 0,1-27 0,0 1 0,0 0 0,0 0 0,0 0 0,1-1 0,0 1 0,0-1 0,0 1 0,0-1 0,1 0 0,0 0 0,0 0 0,0 0 0,0 0 0,0-1 0,1 1 0,0-1 0,-1 0 0,1 0 0,7 3 0,-2-1 0,0 0 0,0-1 0,0 0 0,0 0 0,1-1 0,0-1 0,0 0 0,0 0 0,0 0 0,0-2 0,0 1 0,11-2 0,-15 1 0,-1-1 0,0 0 0,0 0 0,0 0 0,0-1 0,0 0 0,0 0 0,0 0 0,0-1 0,-1 0 0,1 1 0,-1-2 0,0 1 0,0 0 0,0-1 0,0 0 0,-1 0 0,1 0 0,-1 0 0,0 0 0,-1-1 0,1 1 0,-1-1 0,4-8 0,-2 2 0,-1 1 0,0-1 0,-1 0 0,0-1 0,0 1 0,-1 0 0,0 0 0,-1-1 0,-1 1 0,-3-21 0,3 27 0,0 0 0,0 0 0,-1 1 0,0-1 0,0 0 0,0 1 0,0-1 0,-1 1 0,0-1 0,0 1 0,0 0 0,0 0 0,-1 1 0,1-1 0,-1 1 0,0-1 0,0 1 0,-1 0 0,1 1 0,0-1 0,-1 1 0,0 0 0,1 0 0,-1 0 0,-9-2 0,0 2 30,0-1 0,0 2 0,-28 0 0,36 1-144,0 0 0,0 1-1,0 0 1,1 0 0,-1 1 0,0 0-1,1 0 1,-1 0 0,1 0 0,0 1-1,0 0 1,-6 4 0,-5 9-6712</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8:57:52.334"/>
    </inkml:context>
    <inkml:brush xml:id="br0">
      <inkml:brushProperty name="width" value="0.05" units="cm"/>
      <inkml:brushProperty name="height" value="0.05" units="cm"/>
    </inkml:brush>
  </inkml:definitions>
  <inkml:trace contextRef="#ctx0" brushRef="#br0">125 0 24575,'-3'1'0,"-1"0"0,1-1 0,0 1 0,0 0 0,0 0 0,0 1 0,0-1 0,0 1 0,1-1 0,-1 1 0,0 0 0,1 0 0,-1 0 0,1 0 0,0 1 0,0-1 0,0 1 0,0-1 0,-3 6 0,-2 4 0,0 0 0,1 0 0,-6 17 0,4-9 0,1 0 0,2 0 0,0 1 0,1-1 0,-2 28 0,5-42 0,1 0 0,0 0 0,0 0 0,1 0 0,-1 0 0,1 0 0,0 0 0,1-1 0,0 1 0,-1 0 0,2-1 0,-1 1 0,1-1 0,0 0 0,0 0 0,0 0 0,1 0 0,-1-1 0,1 1 0,0-1 0,1 0 0,-1 0 0,8 5 0,1-2 0,0-1 0,0-1 0,0 0 0,1-1 0,0 0 0,0-1 0,0-1 0,0 0 0,0-1 0,0 0 0,1-1 0,-1-1 0,0 0 0,17-4 0,-14 1 0,0 0 0,0 0 0,-1-2 0,0 0 0,0-1 0,0 0 0,-1-2 0,0 0 0,0 0 0,-1-1 0,17-17 0,-22 18 0,0-1 0,0-1 0,-1 1 0,-1-1 0,0-1 0,0 1 0,-1-1 0,8-24 0,-13 32 0,1 0 0,-1 1 0,0-1 0,-1 0 0,1 1 0,-1-1 0,1 0 0,-1 0 0,0 0 0,0 1 0,-1-1 0,1 0 0,-1 0 0,0 1 0,0-1 0,0 0 0,0 1 0,-1-1 0,0 1 0,1-1 0,-1 1 0,0 0 0,-1 0 0,1 0 0,-1 0 0,1 0 0,-1 0 0,0 1 0,0-1 0,0 1 0,0 0 0,0 0 0,0 0 0,-1 0 0,-4-1 0,-6-2 15,-1 1 0,0 0 0,0 1 0,0 0 0,-1 1 0,1 1 0,-29 2 0,13 1-510,-1 2 0,-55 13 0,32-1-6331</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8:57:53.658"/>
    </inkml:context>
    <inkml:brush xml:id="br0">
      <inkml:brushProperty name="width" value="0.05" units="cm"/>
      <inkml:brushProperty name="height" value="0.05" units="cm"/>
    </inkml:brush>
  </inkml:definitions>
  <inkml:trace contextRef="#ctx0" brushRef="#br0">1 674 24575,'0'-1'0,"1"-1"0,-1 1 0,0 0 0,1 0 0,0 0 0,-1-1 0,1 1 0,0 0 0,-1 0 0,1 0 0,0 0 0,0 0 0,0 1 0,0-1 0,0 0 0,0 0 0,0 0 0,0 1 0,0-1 0,1 1 0,-1-1 0,0 1 0,0-1 0,0 1 0,1 0 0,-1-1 0,0 1 0,2 0 0,44-5 0,-39 4 0,403-58 0,-235 30 0,1302-134-656,-170 89 656,1122-131 0,-2224 184 0,-88 11 0,0-5 0,134-35 0,-222 39-1256,-21 3-5023</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8:57:54.840"/>
    </inkml:context>
    <inkml:brush xml:id="br0">
      <inkml:brushProperty name="width" value="0.05" units="cm"/>
      <inkml:brushProperty name="height" value="0.05" units="cm"/>
    </inkml:brush>
  </inkml:definitions>
  <inkml:trace contextRef="#ctx0" brushRef="#br0">197 1 24575,'-1'11'0,"-1"0"0,0 0 0,0 0 0,-2 0 0,1 0 0,-1 0 0,-7 12 0,-4 14 0,-77 237 0,75-210 0,2 0 0,-8 91 0,20-125 0,1 1 0,2 0 0,1-1 0,1 1 0,1-1 0,10 36 0,-10-54 0,1 0 0,1 0 0,0 0 0,0 0 0,2-1 0,-1 0 0,1 0 0,1 0 0,0-1 0,0 0 0,1-1 0,0 0 0,1 0 0,0-1 0,0 0 0,1-1 0,12 7 0,-11-8-273,0-1 0,1 0 0,-1 0 0,22 4 0,0-4-6553</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8:57:55.231"/>
    </inkml:context>
    <inkml:brush xml:id="br0">
      <inkml:brushProperty name="width" value="0.05" units="cm"/>
      <inkml:brushProperty name="height" value="0.05" units="cm"/>
    </inkml:brush>
  </inkml:definitions>
  <inkml:trace contextRef="#ctx0" brushRef="#br0">0 1 24575,'0'5'0,"0"19"0,0 10 0,0 10 0,0 9 0,0 12 0,0 5 0,0 2 0,0-5 0,0-4 0,0-7 0,0-13-8191</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8:57:55.577"/>
    </inkml:context>
    <inkml:brush xml:id="br0">
      <inkml:brushProperty name="width" value="0.05" units="cm"/>
      <inkml:brushProperty name="height" value="0.05" units="cm"/>
    </inkml:brush>
  </inkml:definitions>
  <inkml:trace contextRef="#ctx0" brushRef="#br0">1 0 24575,'0'6'0,"0"12"0,0 14 0,0 18 0,0 12 0,0 6 0,0 2 0,0-5 0,0-2 0,0-24 0,0-23 0</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8:57:55.911"/>
    </inkml:context>
    <inkml:brush xml:id="br0">
      <inkml:brushProperty name="width" value="0.05" units="cm"/>
      <inkml:brushProperty name="height" value="0.05" units="cm"/>
    </inkml:brush>
  </inkml:definitions>
  <inkml:trace contextRef="#ctx0" brushRef="#br0">0 62 24575,'0'-6'0,"6"-1"0,12 0 0,9 2 0,5 1 0,8 1 0,8 2 0,-4-5 0,7-1 0,1 0 0,-4 2 0,-10 1-8191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04:46.030"/>
    </inkml:context>
    <inkml:brush xml:id="br0">
      <inkml:brushProperty name="width" value="0.05" units="cm"/>
      <inkml:brushProperty name="height" value="0.05" units="cm"/>
    </inkml:brush>
  </inkml:definitions>
  <inkml:trace contextRef="#ctx0" brushRef="#br0">0 1 24575,'0'5'0,"5"1"0</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8:57:56.696"/>
    </inkml:context>
    <inkml:brush xml:id="br0">
      <inkml:brushProperty name="width" value="0.05" units="cm"/>
      <inkml:brushProperty name="height" value="0.05" units="cm"/>
    </inkml:brush>
  </inkml:definitions>
  <inkml:trace contextRef="#ctx0" brushRef="#br0">109 28 24575,'-1'0'0,"-1"0"0,0 1 0,1-1 0,-1 1 0,0 0 0,1-1 0,-1 1 0,0 0 0,1 0 0,-1 0 0,1 0 0,0 0 0,-1 1 0,1-1 0,0 0 0,0 1 0,0-1 0,0 0 0,0 1 0,-1 2 0,-18 38 0,15-31 0,-10 20 0,-11 41 0,23-62 0,0-1 0,1 1 0,0-1 0,1 1 0,0-1 0,1 1 0,0 0 0,0 0 0,3 13 0,-2-19 0,0 0 0,1 0 0,0 0 0,0-1 0,0 1 0,0 0 0,0-1 0,1 0 0,0 0 0,-1 0 0,1 0 0,1 0 0,-1 0 0,0-1 0,0 1 0,1-1 0,0 0 0,-1 0 0,1 0 0,0-1 0,0 1 0,0-1 0,0 0 0,0 0 0,0 0 0,0-1 0,7 1 0,-4-1 0,0 1 0,0-1 0,0 0 0,0-1 0,0 0 0,-1 0 0,1 0 0,0-1 0,0 0 0,-1 0 0,1-1 0,-1 0 0,0 0 0,0 0 0,11-9 0,-11 6 0,0-1 0,0 0 0,-1 0 0,1 0 0,-2-1 0,1 0 0,-1 0 0,0 0 0,-1 0 0,0 0 0,0-1 0,-1 0 0,0 1 0,-1-1 0,1 0 0,-2 0 0,1 0 0,-2-11 0,1 12 0,-1-1 0,0 1 0,-1 0 0,0 0 0,0 0 0,-1 0 0,0 1 0,0-1 0,0 1 0,-1-1 0,-1 1 0,1 0 0,-1 1 0,0-1 0,-1 1 0,1 0 0,-1 0 0,0 1 0,-12-8 0,-25-10-1365,3 7-5461</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8:57:57.056"/>
    </inkml:context>
    <inkml:brush xml:id="br0">
      <inkml:brushProperty name="width" value="0.05" units="cm"/>
      <inkml:brushProperty name="height" value="0.05" units="cm"/>
    </inkml:brush>
  </inkml:definitions>
  <inkml:trace contextRef="#ctx0" brushRef="#br0">0 0 24575,'0'5'0,"0"14"0,6 2 0,1-7 0,0-12 0,4-6 0,1-2-8191</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8:57:57.430"/>
    </inkml:context>
    <inkml:brush xml:id="br0">
      <inkml:brushProperty name="width" value="0.05" units="cm"/>
      <inkml:brushProperty name="height" value="0.05" units="cm"/>
    </inkml:brush>
  </inkml:definitions>
  <inkml:trace contextRef="#ctx0" brushRef="#br0">65 129 24575,'-7'9'0,"0"0"0,0 1 0,1 0 0,1 0 0,-1 0 0,2 1 0,-1-1 0,2 1 0,-1 0 0,1 1 0,-2 21 0,4-24 0,0 0 0,1 0 0,0 0 0,0 0 0,1-1 0,1 1 0,2 11 0,-3-16 0,1 0 0,-1 1 0,1-1 0,0 0 0,0-1 0,0 1 0,1 0 0,-1-1 0,1 1 0,0-1 0,0 0 0,0 0 0,1 0 0,6 5 0,-8-6 0,1-1 0,0 1 0,0-1 0,0 0 0,0 0 0,0 0 0,0 0 0,0 0 0,0-1 0,1 1 0,-1-1 0,0 0 0,0 0 0,0 0 0,1-1 0,-1 1 0,0-1 0,4 0 0,-2-1 0,1-1 0,-1 1 0,0-1 0,0 0 0,0 0 0,0 0 0,0-1 0,-1 0 0,6-6 0,0 0 0,-1-1 0,-1-1 0,0 1 0,0-1 0,-2-1 0,1 1 0,7-23 0,-9 20 14,-1 0-1,0 0 0,-1-1 0,-1 1 1,-1-1-1,0 0 0,-1 1 1,-3-27-1,3 37-63,-1 0 1,0 0-1,-1 0 1,1 0-1,-1 0 1,0 0-1,0 1 1,0-1-1,-1 0 1,0 1-1,0 0 1,0 0-1,0 0 1,-1 0-1,1 0 1,-1 1-1,0 0 1,0-1-1,0 1 1,-1 1-1,1-1 1,-1 1-1,1-1 1,-1 1-1,0 1 1,0-1-1,0 1 1,0 0-1,-7-1 1,-24 0-6777</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8:57:57.945"/>
    </inkml:context>
    <inkml:brush xml:id="br0">
      <inkml:brushProperty name="width" value="0.05" units="cm"/>
      <inkml:brushProperty name="height" value="0.05" units="cm"/>
    </inkml:brush>
  </inkml:definitions>
  <inkml:trace contextRef="#ctx0" brushRef="#br0">46 0 24575,'-2'22'0,"-1"0"0,0 0 0,-12 35 0,10-39 0,0-1 0,1 1 0,1 0 0,0 0 0,2 1 0,0 22 0,2-36 0,0 0 0,0 1 0,0-1 0,1 0 0,0 0 0,0 0 0,0 0 0,1-1 0,0 1 0,0-1 0,0 1 0,0-1 0,1 0 0,-1 0 0,1 0 0,0-1 0,0 1 0,1-1 0,-1 0 0,1 0 0,-1-1 0,1 1 0,0-1 0,0 0 0,10 3 0,-3-1 0,1-1 0,-1 0 0,1 0 0,0-2 0,-1 1 0,1-2 0,0 1 0,16-3 0,-21 1 0,0 0 0,-1-1 0,1 1 0,-1-2 0,0 1 0,0-1 0,0 0 0,0 0 0,0-1 0,0 0 0,-1 0 0,0-1 0,0 1 0,10-12 0,-14 15 0,-1-1 0,1 1 0,-1-1 0,0 1 0,1-1 0,-1 0 0,0 0 0,0 0 0,0 0 0,0 1 0,-1-1 0,1 0 0,-1 0 0,1-1 0,-1 1 0,1 0 0,-1 0 0,0-4 0,-1 5 0,1-1 0,-1 1 0,1 0 0,-1 0 0,0-1 0,0 1 0,1 0 0,-1 0 0,0 0 0,0 0 0,0 0 0,0 0 0,-1 0 0,1 0 0,0 0 0,0 1 0,0-1 0,-1 0 0,1 1 0,-2-2 0,-5 0 0,1 0 0,-1 1 0,1-1 0,-1 1 0,1 1 0,-1 0 0,1 0 0,-13 1 0,15 0-105,-1 0 0,1 0 0,-1 1 0,1 0 0,0 0 0,0 0 0,0 1 0,0-1 0,0 1 0,0 0 0,1 0 0,-6 5 0,-14 19-6721</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8:57:58.604"/>
    </inkml:context>
    <inkml:brush xml:id="br0">
      <inkml:brushProperty name="width" value="0.05" units="cm"/>
      <inkml:brushProperty name="height" value="0.05" units="cm"/>
    </inkml:brush>
  </inkml:definitions>
  <inkml:trace contextRef="#ctx0" brushRef="#br0">0 76 24575,'33'0'0,"0"-1"0,0-1 0,0-2 0,59-15 0,-52 7 0,1 0 0,61-12 0,-99 24 0,0-1 0,0 1 0,-1 0 0,1 0 0,0 0 0,0 0 0,-1 0 0,1 1 0,0-1 0,-1 1 0,1 0 0,0-1 0,-1 1 0,1 0 0,-1 1 0,1-1 0,-1 0 0,0 1 0,1 0 0,-1-1 0,0 1 0,0 0 0,0 0 0,0 0 0,-1 0 0,1 0 0,-1 1 0,1-1 0,-1 0 0,0 1 0,1-1 0,-1 1 0,-1 0 0,2 4 0,2 9 0,-2 0 0,0 0 0,-1-1 0,-1 32 0,-1-31 0,-7 333-1365,8-322-5461</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8:57:59.535"/>
    </inkml:context>
    <inkml:brush xml:id="br0">
      <inkml:brushProperty name="width" value="0.05" units="cm"/>
      <inkml:brushProperty name="height" value="0.05" units="cm"/>
    </inkml:brush>
  </inkml:definitions>
  <inkml:trace contextRef="#ctx0" brushRef="#br0">49 218 24575,'-44'0'0,"40"0"0,27 0 0,112-6 0,156-27 0,-44 2 0,-60 16 0,205-24 0,162-1 0,-458 36-455,0-4 0,122-27 0,-189 28-6371</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8:58:00.510"/>
    </inkml:context>
    <inkml:brush xml:id="br0">
      <inkml:brushProperty name="width" value="0.05" units="cm"/>
      <inkml:brushProperty name="height" value="0.05" units="cm"/>
    </inkml:brush>
  </inkml:definitions>
  <inkml:trace contextRef="#ctx0" brushRef="#br0">39 0 24575,'0'11'0,"0"9"0,0 12 0,0 7 0,-6 1 0,-1 5 0,0 6 0,-4-6 0,5-10 0,4-12-8191</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8:58:01.062"/>
    </inkml:context>
    <inkml:brush xml:id="br0">
      <inkml:brushProperty name="width" value="0.05" units="cm"/>
      <inkml:brushProperty name="height" value="0.05" units="cm"/>
    </inkml:brush>
  </inkml:definitions>
  <inkml:trace contextRef="#ctx0" brushRef="#br0">0 25 24575,'26'-1'0,"49"-10"0,-50 6 0,1 2 0,28-1 0,-47 4 0,1 0 0,-1 0 0,1 1 0,-1 1 0,0-1 0,1 1 0,-1 0 0,0 1 0,0 0 0,0 0 0,9 6 0,-13-7 0,0 0 0,-1-1 0,1 2 0,-1-1 0,1 0 0,-1 0 0,0 1 0,0-1 0,0 1 0,0 0 0,-1 0 0,1-1 0,-1 1 0,1 0 0,-1 0 0,0 1 0,0-1 0,0 3 0,-1-1 0,0 1 0,0-1 0,0 1 0,0-1 0,-1 0 0,0 0 0,0 1 0,-1-1 0,1 0 0,-3 5 0,-6 10 0,-1-1 0,0 0 0,-1 0 0,-17 18 0,26-32 0,-4 4 0,-45 64 0,52-73 0,0 1 0,0-1 0,-1 1 0,1 0 0,0-1 0,0 1 0,-1-1 0,1 1 0,0 0 0,0-1 0,0 1 0,0-1 0,0 1 0,0 0 0,0-1 0,0 1 0,0-1 0,0 1 0,0 0 0,1-1 0,-1 1 0,0-1 0,0 1 0,1 0 0,-1-1 0,0 1 0,1-1 0,-1 1 0,0-1 0,1 1 0,-1-1 0,1 0 0,-1 1 0,0-1 0,1 1 0,0-1 0,-1 0 0,1 1 0,-1-1 0,1 0 0,-1 0 0,1 0 0,-1 1 0,1-1 0,0 0 0,-1 0 0,1 0 0,-1 0 0,1 0 0,0 0 0,-1 0 0,1 0 0,0 0 0,-1 0 0,1 0 0,-1-1 0,2 1 0,50-6 0,-40 4 0,63-14-2,134-45-1,-98 26-1357,-65 21-5466</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8:58:01.666"/>
    </inkml:context>
    <inkml:brush xml:id="br0">
      <inkml:brushProperty name="width" value="0.05" units="cm"/>
      <inkml:brushProperty name="height" value="0.05" units="cm"/>
    </inkml:brush>
  </inkml:definitions>
  <inkml:trace contextRef="#ctx0" brushRef="#br0">0 0 24575,'6'16'0,"0"-1"0,1 0 0,1 0 0,0-1 0,1 0 0,0 0 0,1-1 0,13 13 0,1 4 0,26 35 0,73 127 0,-100-148 0,-2 1 0,-2 1 0,-1 0 0,13 64 0,-22-72 0,-3 0 0,-1 1 0,-2 0 0,-1 0 0,-3 0 0,-1 0 0,-1 0 0,-3 0 0,-1-1 0,-1 0 0,-3 0 0,-1-1 0,-32 68 0,3-26 0,-3-2 0,-68 88 0,87-133-1365,4-10-5461</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8:58:03.194"/>
    </inkml:context>
    <inkml:brush xml:id="br0">
      <inkml:brushProperty name="width" value="0.05" units="cm"/>
      <inkml:brushProperty name="height" value="0.05" units="cm"/>
    </inkml:brush>
  </inkml:definitions>
  <inkml:trace contextRef="#ctx0" brushRef="#br0">1 88 24575,'7'-1'0,"-1"0"0,1-1 0,-1 0 0,0-1 0,1 1 0,-1-1 0,0 0 0,-1 0 0,8-6 0,13-6 0,-10 7 0,-1 1 0,1 1 0,0 0 0,1 1 0,-1 1 0,19-2 0,-31 5 0,-1 1 0,1-1 0,-1 1 0,1 0 0,-1 0 0,1 1 0,-1-1 0,1 1 0,-1-1 0,1 1 0,-1 0 0,0 1 0,1-1 0,-1 0 0,0 1 0,0 0 0,0 0 0,0 0 0,0 0 0,-1 0 0,1 0 0,0 1 0,-1-1 0,0 1 0,0 0 0,0 0 0,0 0 0,0 0 0,0 0 0,-1 0 0,1 0 0,-1 0 0,0 1 0,0-1 0,1 7 0,-1-5 0,-1 1 0,0 0 0,0 0 0,0 0 0,0 0 0,-1 0 0,0 0 0,0-1 0,-1 1 0,1 0 0,-1-1 0,0 1 0,-1-1 0,0 1 0,1-1 0,-7 8 0,-6 6 0,0-1 0,-33 31 0,9-11 0,23-21 0,12-14 0,-1 1 0,1 0 0,0 0 0,1 0 0,-1 1 0,1-1 0,0 1 0,0 0 0,0 0 0,0 0 0,1 0 0,-2 7 0,4-11 0,0 0 0,0 0 0,0 1 0,1-1 0,-1 0 0,0 0 0,1 0 0,-1 0 0,1 0 0,-1 0 0,1 0 0,-1 0 0,1 0 0,0 0 0,0-1 0,-1 1 0,1 0 0,0 0 0,0 0 0,0-1 0,0 1 0,0-1 0,0 1 0,0-1 0,0 1 0,0-1 0,0 1 0,0-1 0,0 0 0,2 1 0,38 5 0,-36-5 0,13-1-36,0-1 0,0-1 0,0 0 0,0-1 0,0-1 0,31-12 0,-13 5-1077,9-2-5713</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04:47.108"/>
    </inkml:context>
    <inkml:brush xml:id="br0">
      <inkml:brushProperty name="width" value="0.05" units="cm"/>
      <inkml:brushProperty name="height" value="0.05" units="cm"/>
    </inkml:brush>
  </inkml:definitions>
  <inkml:trace contextRef="#ctx0" brushRef="#br0">0 129 24575,'5'-1'0,"-1"-1"0,0 0 0,0 0 0,0 0 0,0 0 0,0-1 0,0 0 0,-1 1 0,1-1 0,4-6 0,6-4 0,0 3 0,1-2 0,-1 2 0,1-1 0,0 2 0,1 0 0,21-8 0,-34 16 0,0 0 0,1 0 0,-1 0 0,0 0 0,0 1 0,0-1 0,0 1 0,1 0 0,-1 0 0,0 0 0,0 0 0,1 1 0,-1-1 0,0 1 0,0 0 0,0 0 0,0 0 0,0 0 0,0 1 0,0-1 0,0 1 0,-1 0 0,1 0 0,0 0 0,-1 0 0,1 0 0,-1 0 0,0 1 0,0-1 0,0 1 0,0-1 0,0 1 0,-1 0 0,1 0 0,-1 0 0,1 4 0,3 5 0,0 0 0,-1 0 0,-1 1 0,0-1 0,-1 1 0,0 0 0,-1 0 0,0 0 0,-1 0 0,-1 0 0,0 0 0,-1 0 0,0-1 0,-1 1 0,-5 13 0,-7 16 0,-2-1 0,-2-1 0,-25 39 0,37-66 0,4-9 0,0 1 0,1-1 0,0 1 0,0 0 0,0 0 0,1-1 0,-1 1 0,1 0 0,0 1 0,0-1 0,1 7 0,0-10 0,1 0 0,-1 0 0,1-1 0,0 1 0,-1 0 0,1 0 0,0 0 0,0 0 0,1-1 0,-1 1 0,0 0 0,1-1 0,-1 1 0,0-1 0,1 0 0,0 1 0,-1-1 0,1 0 0,0 0 0,0 0 0,-1 0 0,1 0 0,0 0 0,0-1 0,0 1 0,0-1 0,0 1 0,0-1 0,4 0 0,13 2 0,0-1 0,0-1 0,0-1 0,0-1 0,0 0 0,25-8 0,25-1 0,13 2-1365,-63 6-5461</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8:58:03.822"/>
    </inkml:context>
    <inkml:brush xml:id="br0">
      <inkml:brushProperty name="width" value="0.05" units="cm"/>
      <inkml:brushProperty name="height" value="0.05" units="cm"/>
    </inkml:brush>
  </inkml:definitions>
  <inkml:trace contextRef="#ctx0" brushRef="#br0">0 1 24575,'0'10'0,"0"16"0,0 7 0,0 10 0,0 9 0,0 0 0,0-3 0,0 2 0,0-4 0,0-3 0,0-4 0,6-8 0,6-11 0,2-7-8191</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8:58:04.435"/>
    </inkml:context>
    <inkml:brush xml:id="br0">
      <inkml:brushProperty name="width" value="0.05" units="cm"/>
      <inkml:brushProperty name="height" value="0.05" units="cm"/>
    </inkml:brush>
  </inkml:definitions>
  <inkml:trace contextRef="#ctx0" brushRef="#br0">66 1 24575,'-5'11'0,"-2"9"0,0 6 0,1 10 0,-3 5 0,-1 0 0,2 5 0,2-1 0,2-2 0,2 2 0,1 0 0,11-9 0,5-4 0,10-8 0,12-8 0,5-7 0,-4-4-8191</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8:58:05.333"/>
    </inkml:context>
    <inkml:brush xml:id="br0">
      <inkml:brushProperty name="width" value="0.05" units="cm"/>
      <inkml:brushProperty name="height" value="0.05" units="cm"/>
    </inkml:brush>
  </inkml:definitions>
  <inkml:trace contextRef="#ctx0" brushRef="#br0">1 85 24575,'0'-3'0,"1"1"0,0-1 0,0 0 0,0 0 0,0 0 0,0 0 0,0 1 0,1-1 0,-1 0 0,1 1 0,0-1 0,0 1 0,0 0 0,0 0 0,0-1 0,0 1 0,1 1 0,-1-1 0,1 0 0,-1 1 0,5-3 0,2-1 0,1 0 0,0 1 0,0 0 0,15-3 0,-21 5 0,0 1 0,0 0 0,0 1 0,0-1 0,0 1 0,0 0 0,0 0 0,0 0 0,0 0 0,0 1 0,0-1 0,0 1 0,0 0 0,0 1 0,0-1 0,0 1 0,-1-1 0,1 1 0,0 0 0,-1 0 0,0 1 0,1-1 0,-1 1 0,0 0 0,0 0 0,-1 0 0,5 4 0,-5-2 0,1 0 0,-1 0 0,0 0 0,-1 0 0,1 0 0,-1 0 0,0 0 0,0 0 0,0 0 0,-1 1 0,0-1 0,0 0 0,0 1 0,0-1 0,-1 0 0,0 0 0,0 1 0,-1-1 0,0 0 0,1 0 0,-4 5 0,2-4 0,-1 0 0,0-1 0,0 0 0,0 1 0,0-1 0,-1-1 0,0 1 0,-8 5 0,-11 12 0,24-22 0,0 0 0,-1 1 0,1-1 0,-1 0 0,1 1 0,0-1 0,-1 0 0,1 1 0,0-1 0,0 0 0,-1 1 0,1-1 0,0 1 0,0-1 0,-1 0 0,1 1 0,0-1 0,0 1 0,0-1 0,0 1 0,0-1 0,0 1 0,0-1 0,0 0 0,0 1 0,0-1 0,0 1 0,0-1 0,0 1 0,0-1 0,0 1 0,0-1 0,0 1 0,1-1 0,-1 0 0,0 1 0,20 6 0,37-7 0,-48-1 0,-9 1 0,17-1 0,0 2 0,0-1 0,24 6 0,-37-6 0,0 1 0,-1 0 0,1 0 0,-1 1 0,1-1 0,-1 1 0,0 0 0,1 0 0,-1 0 0,4 3 0,-6-4 0,0 0 0,0 1 0,0-1 0,0 0 0,0 1 0,0-1 0,-1 1 0,1-1 0,0 1 0,-1-1 0,1 1 0,-1 0 0,0-1 0,1 1 0,-1 0 0,0-1 0,0 1 0,0 0 0,0-1 0,0 1 0,-1 0 0,1-1 0,0 1 0,-1 1 0,-1 1 8,0 0 0,1 0-1,-1-1 1,-1 1 0,1-1 0,0 1-1,-1-1 1,0 0 0,0 0 0,0 0-1,0 0 1,0 0 0,0-1 0,-8 4-1,-54 25-1366,63-30 1237,-20 7-6704</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8:58:05.713"/>
    </inkml:context>
    <inkml:brush xml:id="br0">
      <inkml:brushProperty name="width" value="0.05" units="cm"/>
      <inkml:brushProperty name="height" value="0.05" units="cm"/>
    </inkml:brush>
  </inkml:definitions>
  <inkml:trace contextRef="#ctx0" brushRef="#br0">18 41 24575,'-9'75'0,"6"-61"0,1 0 0,0 1 0,0 27 0,3-37 0,-1 0 0,1 0 0,0-1 0,1 1 0,-1 0 0,1 0 0,-1-1 0,2 1 0,-1-1 0,0 0 0,1 0 0,0 0 0,0 0 0,0 0 0,6 6 0,-3-5 0,1 1 0,0-1 0,-1 0 0,2-1 0,-1 1 0,1-2 0,-1 1 0,1-1 0,0 0 0,0 0 0,0-1 0,1-1 0,-1 1 0,0-1 0,1 0 0,-1-1 0,15-1 0,-17 0 0,0 0 0,-1 0 0,1 0 0,0-1 0,-1 0 0,0 0 0,1 0 0,-1-1 0,0 0 0,0 0 0,0 0 0,-1-1 0,1 1 0,-1-1 0,0 0 0,0-1 0,0 1 0,0-1 0,-1 1 0,0-1 0,0 0 0,0 0 0,-1-1 0,1 1 0,-1 0 0,2-8 0,-2 7 4,-1 0 1,1-1-1,-1 1 0,0 0 0,-1 0 0,0-1 0,1 1 0,-2 0 0,1 0 1,-1-1-1,0 1 0,0 0 0,-1 0 0,0 0 0,0 0 0,0 0 0,-1 0 1,0 1-1,0-1 0,0 1 0,-1 0 0,0 0 0,0 0 0,0 0 0,0 1 1,-1 0-1,0 0 0,-9-7 0,0 3-153,-1 0 1,0 1-1,0 1 1,0 0-1,-1 1 1,0 0-1,0 2 1,0-1-1,-33 0 1,4 2-6678</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8:58:06.106"/>
    </inkml:context>
    <inkml:brush xml:id="br0">
      <inkml:brushProperty name="width" value="0.05" units="cm"/>
      <inkml:brushProperty name="height" value="0.05" units="cm"/>
    </inkml:brush>
  </inkml:definitions>
  <inkml:trace contextRef="#ctx0" brushRef="#br0">1 0 24575,'16'0'0,"17"0"0,14 6 0,3 1 0,-5 21 0,-1 18 0,-7 11 0,-9 13 0,-11 4 0,-7-3 0,-11-9 0,-17-5 0,-10-11 0,-1-8 0,-1-11 0,5-10-8191</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04:23.269"/>
    </inkml:context>
    <inkml:brush xml:id="br0">
      <inkml:brushProperty name="width" value="0.05" units="cm"/>
      <inkml:brushProperty name="height" value="0.05" units="cm"/>
    </inkml:brush>
  </inkml:definitions>
  <inkml:trace contextRef="#ctx0" brushRef="#br0">0 1 24575,'10'0'0,"8"0"0,10 0 0,6 0 0,10 0 0,4 0 0,-2 0 0,-4 0 0,-9 0-8191</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04:23.774"/>
    </inkml:context>
    <inkml:brush xml:id="br0">
      <inkml:brushProperty name="width" value="0.05" units="cm"/>
      <inkml:brushProperty name="height" value="0.05" units="cm"/>
    </inkml:brush>
  </inkml:definitions>
  <inkml:trace contextRef="#ctx0" brushRef="#br0">0 0 24575,'5'0'0,"6"0"0,7 0 0,9 0 0,15 0 0,4 0 0,5 0 0,3 0 0,-7 0-8191</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04:31.315"/>
    </inkml:context>
    <inkml:brush xml:id="br0">
      <inkml:brushProperty name="width" value="0.05" units="cm"/>
      <inkml:brushProperty name="height" value="0.05" units="cm"/>
    </inkml:brush>
  </inkml:definitions>
  <inkml:trace contextRef="#ctx0" brushRef="#br0">0 63 24575,'4'14'0,"7"-22"0,3-3 0,-3 3 0,0 1 0,0 1 0,1 0 0,0 0 0,0 1 0,1 1 0,-1 0 0,1 0 0,0 2 0,0-1 0,14 1 0,-20 2 0,0 0 0,0 0 0,0 1 0,0 0 0,0 1 0,-1 0 0,1 0 0,-1 0 0,1 0 0,-1 1 0,0 1 0,1-1 0,-2 1 0,1 0 0,0 0 0,-1 0 0,0 1 0,0 0 0,0 0 0,0 0 0,-1 1 0,0-1 0,3 7 0,-1-3 0,-1 0 0,-1 0 0,1 0 0,-2 0 0,1 1 0,-1-1 0,-1 1 0,0 0 0,0 0 0,-1 0 0,0 0 0,0 0 0,-2 0 0,1 0 0,-3 14 0,0-13 0,0 0 0,-1-1 0,0 1 0,0-1 0,-1 0 0,-1 0 0,0 0 0,0 0 0,-1-1 0,0 0 0,0-1 0,-1 0 0,-12 10 0,-10 8 0,13-8 0,-2-2 0,0 0 0,-1-2 0,-1 0 0,-34 18 0,52-31 0,0 0 0,0 0 0,0 0 0,0-1 0,0 1 0,0-1 0,0 0 0,-1 1 0,1-1 0,0-1 0,0 1 0,0 0 0,-1-1 0,1 0 0,0 0 0,0 0 0,0 0 0,0 0 0,0 0 0,-5-4 0,7 4 0,1 1 0,-1-1 0,0 0 0,1 0 0,-1 1 0,0-1 0,1 0 0,-1 0 0,1 0 0,-1 0 0,1 0 0,-1 1 0,1-1 0,0 0 0,-1 0 0,1 0 0,0 0 0,0 0 0,0 0 0,0 0 0,0 0 0,0 0 0,0 0 0,0-2 0,1 0 0,0 1 0,1 0 0,-1 0 0,0-1 0,1 1 0,-1 0 0,1 0 0,0 0 0,-1 1 0,1-1 0,0 0 0,0 1 0,0-1 0,4-1 0,5-3 0,1 0 0,0 1 0,-1 0 0,2 1 0,-1 0 0,0 1 0,1 1 0,-1 0 0,1 1 0,14 0 0,-5 0 0,1 2 0,-1 1 0,0 1 0,43 10 0,-30-1 53,47 23 0,-16-6-1524,-36-17-5355</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04:34.480"/>
    </inkml:context>
    <inkml:brush xml:id="br0">
      <inkml:brushProperty name="width" value="0.05" units="cm"/>
      <inkml:brushProperty name="height" value="0.05" units="cm"/>
    </inkml:brush>
  </inkml:definitions>
  <inkml:trace contextRef="#ctx0" brushRef="#br0">82 85 24575,'-3'4'0,"1"1"0,-1-1 0,0 0 0,0 0 0,-1 0 0,1-1 0,-1 1 0,0-1 0,0 0 0,0 0 0,0 0 0,-8 4 0,0 1 0,-2 1 0,12-12 0,21-20 0,-3 10 0,0-1 0,1 2 0,1 0 0,0 1 0,0 1 0,1 1 0,1 0 0,-1 2 0,1 0 0,0 1 0,1 1 0,0 1 0,-1 1 0,34-1 0,-51 3 0,0 1 0,0 0 0,0 1 0,0-1 0,0 0 0,0 1 0,0 0 0,0-1 0,0 1 0,-1 0 0,1 1 0,0-1 0,0 0 0,-1 1 0,1 0 0,-1-1 0,0 1 0,1 0 0,-1 0 0,0 0 0,0 1 0,0-1 0,0 0 0,-1 1 0,1-1 0,-1 1 0,1 0 0,-1-1 0,0 1 0,0 0 0,0 0 0,0 0 0,-1 0 0,1 0 0,-1 4 0,0 0 0,0 0 0,-1 0 0,1 0 0,-2 0 0,1 0 0,-1 0 0,0 0 0,-1 0 0,1-1 0,-1 1 0,-1-1 0,1 1 0,-9 9 0,-9 7 0,0 0 0,-2-2 0,-1-1 0,-32 23 0,26-22 0,2 2 0,-28 27 0,56-50 0,-1 1 0,1-1 0,-1 0 0,1 0 0,0 1 0,-1-1 0,1 0 0,0 0 0,-1 1 0,1-1 0,0 1 0,0-1 0,-1 0 0,1 1 0,0-1 0,0 0 0,-1 1 0,1-1 0,0 1 0,0-1 0,0 1 0,0-1 0,0 1 0,0-1 0,0 0 0,0 1 0,0-1 0,0 1 0,0-1 0,0 1 0,0-1 0,0 1 0,0-1 0,1 1 0,16 0 0,46-16 0,-38 8 0,-10 4 0,0 1 0,0 1 0,0 0 0,0 1 0,0 0 0,0 2 0,0-1 0,-1 2 0,1 0 0,26 10 0,-33-11 0,-1 1 0,0 1 0,0-1 0,0 1 0,0 1 0,-1-1 0,0 1 0,0 0 0,0 0 0,0 1 0,-1 0 0,0 0 0,0 0 0,-1 0 0,1 1 0,-1 0 0,-1 0 0,1 0 0,-1 0 0,-1 1 0,1-1 0,1 12 0,-3-15 0,-1 0 0,1 1 0,-1-1 0,0 0 0,0 1 0,0-1 0,0 0 0,-1 0 0,0 1 0,0-1 0,0 0 0,0 0 0,-1 0 0,0 0 0,0 0 0,0 0 0,-5 6 0,3-5 0,0-1 0,-1 1 0,0-1 0,0-1 0,0 1 0,0-1 0,0 0 0,-1 0 0,0 0 0,1-1 0,-8 3 0,-10 0 0,0 0 0,0-1 0,0-2 0,0 0 0,-35-2 0,35-1-227,0-1-1,0 0 1,1-2-1,-1-1 1,-42-15-1,44 10-6598</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04:25.586"/>
    </inkml:context>
    <inkml:brush xml:id="br0">
      <inkml:brushProperty name="width" value="0.05" units="cm"/>
      <inkml:brushProperty name="height" value="0.05" units="cm"/>
    </inkml:brush>
  </inkml:definitions>
  <inkml:trace contextRef="#ctx0" brushRef="#br0">66 19 24575,'-27'11'0,"25"-9"0,0-1 0,0 0 0,0 0 0,0 1 0,0-1 0,0 0 0,-1-1 0,1 1 0,0 0 0,-1-1 0,1 1 0,0-1 0,-1 0 0,1 0 0,-4 0 0,7-1 0,0 0 0,0-1 0,0 1 0,0 0 0,0 0 0,0-1 0,1 1 0,-1 0 0,0 0 0,1 0 0,-1 1 0,0-1 0,1 0 0,-1 0 0,3 0 0,7-4 0,0 1 0,1 0 0,-1 1 0,1 0 0,0 1 0,0 1 0,0-1 0,0 2 0,0 0 0,22 2 0,-28-1 0,0 0 0,-1 1 0,0-1 0,1 1 0,-1 0 0,0 0 0,0 1 0,0 0 0,0 0 0,0 0 0,0 0 0,-1 1 0,0 0 0,0 0 0,0 0 0,0 0 0,-1 1 0,1-1 0,-1 1 0,0 0 0,-1 0 0,1 0 0,-1 0 0,0 1 0,2 5 0,-2-5 0,-1 0 0,1 0 0,-1 0 0,-1 1 0,1-1 0,-1 0 0,0 1 0,0-1 0,-1 0 0,1 1 0,-1-1 0,-1 0 0,1 0 0,-1 0 0,-1 0 0,1 0 0,-1 0 0,0-1 0,0 1 0,0-1 0,-1 1 0,0-1 0,0-1 0,0 1 0,-1 0 0,1-1 0,-1 0 0,-10 7 0,-2-1 0,1-1 0,-2 0 0,1-2 0,-1 0 0,0 0 0,0-2 0,-1 0 0,-22 2 0,96-12 0,1 2 0,72 6 0,-119-2 0,-1 1 0,-1 0 0,1 0 0,0 0 0,0 1 0,-1 1 0,0-1 0,1 1 0,-1 0 0,-1 1 0,1 0 0,9 8 0,-13-11 0,-1 1 0,0-1 0,0 0 0,0 1 0,0-1 0,0 1 0,0 0 0,-1 0 0,0 0 0,1-1 0,-1 1 0,0 1 0,0-1 0,0 0 0,-1 0 0,1 0 0,-1 0 0,0 0 0,0 1 0,0-1 0,0 0 0,0 0 0,-1 0 0,1 1 0,-1-1 0,0 0 0,0 0 0,0 0 0,-1 0 0,1 0 0,-1-1 0,1 1 0,-1 0 0,-3 3 0,-2 2 0,-1 0 0,0-1 0,-1 0 0,1 0 0,-1-1 0,0 0 0,-1-1 0,1 0 0,-1 0 0,0-1 0,-13 3 0,11-3 0,0-1 0,0 0 0,-1-1 0,1 0 0,-1-1 0,1 0 0,-1-1 0,0 0 0,-16-4 0,26 4-85,-1-1 0,0-1-1,1 1 1,-1 0 0,1-1-1,0 0 1,0 0 0,-1 0-1,1 0 1,0 0 0,1-1-1,-1 1 1,0-1 0,1 0-1,-3-3 1,-9-17-6741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04:48.415"/>
    </inkml:context>
    <inkml:brush xml:id="br0">
      <inkml:brushProperty name="width" value="0.05" units="cm"/>
      <inkml:brushProperty name="height" value="0.05" units="cm"/>
    </inkml:brush>
  </inkml:definitions>
  <inkml:trace contextRef="#ctx0" brushRef="#br0">295 0 24575,'-42'9'0,"11"-1"0,-18-4 0,32-4 0,1 1 0,-1 1 0,-26 6 0,40-7 0,-1 0 0,0 0 0,1 1 0,-1-1 0,0 1 0,1 0 0,0 0 0,0 0 0,-1 1 0,1-1 0,1 1 0,-1-1 0,0 1 0,1 0 0,-1 0 0,1 0 0,0 1 0,0-1 0,0 0 0,-2 6 0,-1 13 0,1 0 0,1 0 0,0 0 0,2 1 0,1-1 0,1 0 0,5 37 0,-6-56 0,1 0 0,-1 0 0,1 0 0,0 0 0,0 0 0,0 0 0,0 0 0,0 0 0,1-1 0,-1 1 0,1 0 0,-1-1 0,1 1 0,0-1 0,0 0 0,1 1 0,-1-1 0,0 0 0,1 0 0,-1-1 0,1 1 0,-1 0 0,1-1 0,0 1 0,0-1 0,0 0 0,0 0 0,0 0 0,0-1 0,0 1 0,6 0 0,9 0 0,0-1 0,0-1 0,1-1 0,28-6 0,22-1 0,-57 10 0,0 0 0,-1 0 0,1 1 0,0 1 0,-1 0 0,0 1 0,0 0 0,0 0 0,12 8 0,-19-11 0,-1 1 0,1 0 0,-1 0 0,0 0 0,0 1 0,0-1 0,0 1 0,0-1 0,0 1 0,-1 0 0,1 0 0,-1 0 0,0 1 0,0-1 0,0 0 0,0 1 0,-1 0 0,1-1 0,-1 1 0,0 0 0,0-1 0,0 1 0,-1 0 0,0 0 0,1 0 0,-1 0 0,0 0 0,-1 0 0,1-1 0,-2 9 0,-1-7 0,1 0 0,-1 0 0,0-1 0,0 1 0,0 0 0,-1-1 0,1 0 0,-1 0 0,0 0 0,0-1 0,-1 1 0,1-1 0,-1 0 0,0 0 0,1 0 0,-1-1 0,-1 0 0,1 0 0,0 0 0,0-1 0,-1 1 0,1-1 0,-9 0 0,-12 3 0,1-2 0,-1-1 0,-41-4 0,27-2-1365,10-3-5461</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04:26.612"/>
    </inkml:context>
    <inkml:brush xml:id="br0">
      <inkml:brushProperty name="width" value="0.05" units="cm"/>
      <inkml:brushProperty name="height" value="0.05" units="cm"/>
    </inkml:brush>
  </inkml:definitions>
  <inkml:trace contextRef="#ctx0" brushRef="#br0">0 85 24575,'73'-48'0,"-62"42"0,0 1 0,1 0 0,0 1 0,0 0 0,0 1 0,0 0 0,0 1 0,1 0 0,23 0 0,-30 2 0,0 0 0,1 0 0,-1 1 0,0-1 0,0 1 0,0 1 0,0-1 0,0 1 0,0 1 0,0-1 0,0 1 0,-1-1 0,1 2 0,-1-1 0,0 1 0,0-1 0,0 1 0,-1 1 0,1-1 0,-1 1 0,5 6 0,-8-8 0,1-1 0,-1 1 0,1 0 0,-1 1 0,0-1 0,0 0 0,-1 0 0,1 0 0,0 0 0,-1 1 0,0-1 0,0 0 0,0 1 0,0-1 0,-1 0 0,1 0 0,-2 5 0,0-1 0,-1 0 0,0-1 0,0 1 0,-1 0 0,1-1 0,-2 0 0,-6 9 0,-2-1 0,-1 1 0,0-2 0,-1 0 0,-32 21 0,14-14 0,33-20 0,0 0 0,0 0 0,0 0 0,1 0 0,-1 0 0,0 0 0,0 0 0,0 0 0,0 0 0,0 1 0,0-1 0,0 0 0,0 0 0,1 0 0,-1 0 0,0 0 0,0 0 0,0 1 0,0-1 0,0 0 0,0 0 0,0 0 0,0 0 0,0 0 0,0 1 0,0-1 0,0 0 0,0 0 0,0 0 0,0 0 0,0 0 0,0 1 0,0-1 0,0 0 0,0 0 0,0 0 0,0 0 0,0 0 0,-1 0 0,1 1 0,0-1 0,0 0 0,0 0 0,0 0 0,0 0 0,0 0 0,0 0 0,0 0 0,-1 0 0,1 1 0,0-1 0,0 0 0,0 0 0,0 0 0,0 0 0,0 0 0,-1 0 0,1 0 0,0 0 0,0 0 0,0 0 0,0 0 0,0 0 0,-1 0 0,1 0 0,0 0 0,19 1 0,30-5 0,-46 3 0,0 1 0,15-2 0,0 0 0,0 1 0,0 1 0,1 0 0,18 4 0,-34-3 0,1-1 0,0 1 0,-1 0 0,1 0 0,-1 1 0,0-1 0,1 1 0,-1 0 0,0-1 0,0 1 0,0 1 0,0-1 0,0 0 0,0 1 0,-1-1 0,1 1 0,-1 0 0,0 0 0,0 0 0,0 0 0,0 0 0,0 1 0,-1-1 0,0 0 0,1 1 0,-1-1 0,0 1 0,-1 0 0,1-1 0,-1 1 0,1 6 0,-1-3 5,0-1 1,-1 1-1,1 0 0,-1 0 0,-1-1 0,1 1 1,-1 0-1,0-1 0,-1 0 0,0 0 1,0 1-1,0-1 0,0-1 0,-1 1 0,0-1 1,0 1-1,-1-1 0,0 0 0,1-1 0,-2 1 1,1-1-1,-9 6 0,2-3-154,-1 0 1,0-1-1,0 0 1,0-1-1,-1 0 1,0-1-1,0-1 1,0 0-1,-21 1 1,-2-2-6678</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04:27.182"/>
    </inkml:context>
    <inkml:brush xml:id="br0">
      <inkml:brushProperty name="width" value="0.05" units="cm"/>
      <inkml:brushProperty name="height" value="0.05" units="cm"/>
    </inkml:brush>
  </inkml:definitions>
  <inkml:trace contextRef="#ctx0" brushRef="#br0">1 0 24575,'4'0'0,"8"5"0,9 7 0,3 5 0,-4 10 0,-9 15 0,-21 4 0,-15-4 0,-2-11-8191</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04:27.891"/>
    </inkml:context>
    <inkml:brush xml:id="br0">
      <inkml:brushProperty name="width" value="0.05" units="cm"/>
      <inkml:brushProperty name="height" value="0.05" units="cm"/>
    </inkml:brush>
  </inkml:definitions>
  <inkml:trace contextRef="#ctx0" brushRef="#br0">0 1 24575,'0'9'0,"0"13"0,0 13 0,0 9 0,0 8 0,0 3 0,0 3 0,0 1 0,0-5 0,0-6 0,0-3 0,0-8-8191</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04:28.732"/>
    </inkml:context>
    <inkml:brush xml:id="br0">
      <inkml:brushProperty name="width" value="0.05" units="cm"/>
      <inkml:brushProperty name="height" value="0.05" units="cm"/>
    </inkml:brush>
  </inkml:definitions>
  <inkml:trace contextRef="#ctx0" brushRef="#br0">183 109 24575,'0'-7'0,"0"0"0,0 0 0,0 0 0,-1 1 0,0-1 0,-1 0 0,0 1 0,0-1 0,-3-7 0,3 11 0,0 0 0,1 1 0,-1 0 0,-1 0 0,1-1 0,0 1 0,0 0 0,-1 1 0,1-1 0,-1 0 0,1 1 0,-1-1 0,0 1 0,0 0 0,0 0 0,1 0 0,-1 0 0,0 0 0,0 1 0,0 0 0,0-1 0,-1 1 0,-2 0 0,3 1 0,-1-1 0,1 1 0,-1-1 0,1 1 0,-1 0 0,1 0 0,0 1 0,-1-1 0,1 1 0,0 0 0,0 0 0,0 0 0,0 0 0,0 0 0,1 0 0,-1 1 0,1-1 0,-1 1 0,1 0 0,0 0 0,0 0 0,0 0 0,1 0 0,-1 0 0,1 1 0,-1-1 0,1 0 0,-1 6 0,-2 6 0,0-1 0,1 1 0,0 0 0,1 1 0,1 21 0,1-24 0,1 1 0,1-1 0,0 0 0,1 1 0,0-1 0,1 0 0,0-1 0,8 15 0,5 5 0,34 50 0,-8-17 0,-39-58 0,0 0 0,0 0 0,-1 0 0,0 1 0,0-1 0,-1 1 0,0 0 0,0 0 0,1 14 0,-3-19 0,0 0 0,0 0 0,-1-1 0,1 1 0,-1 0 0,0-1 0,1 1 0,-1 0 0,0-1 0,0 1 0,-1-1 0,1 0 0,0 1 0,-1-1 0,0 0 0,1 0 0,-1 0 0,0 0 0,0 0 0,0 0 0,0 0 0,-1-1 0,1 1 0,0-1 0,-1 0 0,1 0 0,-1 1 0,1-1 0,-1-1 0,0 1 0,1 0 0,-5 0 0,3 0 0,0-1 0,0 1 0,-1-1 0,1 0 0,0 0 0,0-1 0,0 1 0,0-1 0,0 0 0,0 0 0,0 0 0,0 0 0,0-1 0,0 1 0,0-1 0,1 0 0,-1-1 0,1 1 0,-1 0 0,1-1 0,0 0 0,0 0 0,0 0 0,-5-6 0,5 4 0,0 0 0,0 0 0,0-1 0,0 1 0,1 0 0,0-1 0,0 0 0,0 1 0,1-1 0,0 0 0,0 0 0,0 0 0,1 0 0,0 0 0,0 0 0,0 0 0,3-9 0,0 3-11,0 1-1,2-1 1,-1 1-1,2-1 1,-1 2-1,1-1 1,12-14-1,60-65 204,-54 65-238,-1 0 0,19-29-1,-36 45-73,-1 0-1,0-1 1,0 1-1,0-1 0,-2 0 1,1 0-1,-1 0 1,-1-1-1,0 1 1,2-18-1,-5 0-6705</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04:29.316"/>
    </inkml:context>
    <inkml:brush xml:id="br0">
      <inkml:brushProperty name="width" value="0.05" units="cm"/>
      <inkml:brushProperty name="height" value="0.05" units="cm"/>
    </inkml:brush>
  </inkml:definitions>
  <inkml:trace contextRef="#ctx0" brushRef="#br0">26 1 24575,'-13'169'0,"8"-131"0,1-1 0,1 1 0,3 0 0,1-1 0,10 70 0,-7-98 0,-1 1 0,1-1 0,0-1 0,1 1 0,0 0 0,0-1 0,1 0 0,0-1 0,1 1 0,-1-1 0,1 0 0,1-1 0,-1 1 0,1-1 0,0-1 0,1 0 0,11 6 0,-13-7 0,0-1 0,0 0 0,0 0 0,1 0 0,0-1 0,-1 0 0,1-1 0,0 0 0,0 0 0,-1 0 0,1-1 0,0 0 0,0-1 0,0 0 0,0 0 0,-1 0 0,1-1 0,0 0 0,-1-1 0,1 0 0,-1 0 0,8-5 0,-11 5 0,-1 1 0,1-1 0,0 0 0,-1-1 0,0 1 0,0-1 0,0 1 0,0-1 0,-1 0 0,1 0 0,-1 0 0,0 0 0,0 0 0,0-1 0,-1 1 0,0-1 0,0 1 0,0-1 0,0 1 0,-1-1 0,1 0 0,-1 1 0,0-1 0,-1 0 0,1 1 0,-1-1 0,0 1 0,-2-7 0,1 5 0,0 1 0,0-1 0,-1 1 0,1-1 0,-1 1 0,-1 0 0,1 0 0,-1 1 0,0-1 0,0 1 0,0-1 0,0 1 0,-1 0 0,0 1 0,0-1 0,0 1 0,0 0 0,0 0 0,-1 1 0,1 0 0,-10-3 0,9 3 5,0 1 0,0 0 0,-1 1 0,1 0 0,0 0 0,-1 0 0,1 0 0,0 1 0,0 0 0,-1 1 0,1-1 0,0 1 0,0 0 0,1 1 0,-1-1 0,0 1 0,1 0 0,-1 1 0,1-1 0,0 1 0,0 0 0,1 1 0,-7 6 0,7-7-58,1 1 0,0-1 0,0 1 0,1 0 0,-1 0 0,1 0 0,0 0 0,0 0 0,1 0 0,0 0 0,-1 1 0,2-1 0,-1 0-1,1 1 1,0-1 0,0 1 0,0-1 0,1 1 0,-1-1 0,1 0 0,1 1 0,-1-1 0,1 0 0,0 0 0,0 0 0,1 0 0,3 6 0,12 13-6773</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04:29.908"/>
    </inkml:context>
    <inkml:brush xml:id="br0">
      <inkml:brushProperty name="width" value="0.05" units="cm"/>
      <inkml:brushProperty name="height" value="0.05" units="cm"/>
    </inkml:brush>
  </inkml:definitions>
  <inkml:trace contextRef="#ctx0" brushRef="#br0">1 22 24575,'4'0'0,"3"-9"0,-1-4-8191</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04:36.611"/>
    </inkml:context>
    <inkml:brush xml:id="br0">
      <inkml:brushProperty name="width" value="0.05" units="cm"/>
      <inkml:brushProperty name="height" value="0.05" units="cm"/>
    </inkml:brush>
  </inkml:definitions>
  <inkml:trace contextRef="#ctx0" brushRef="#br0">96 70 24575,'-9'-47'0,"9"46"0,0 1 0,0-1 0,0 0 0,0 1 0,0-1 0,-1 0 0,1 1 0,0-1 0,0 0 0,-1 1 0,1-1 0,0 0 0,-1 1 0,1-1 0,0 1 0,-1-1 0,1 1 0,-1-1 0,1 1 0,-1-1 0,1 1 0,-1 0 0,1-1 0,-1 1 0,0-1 0,1 1 0,-1 0 0,1 0 0,-1-1 0,0 1 0,1 0 0,-1 0 0,0 0 0,1 0 0,-1 0 0,0 0 0,1 0 0,-1 0 0,0 0 0,1 0 0,-1 0 0,0 0 0,1 0 0,-1 1 0,0-1 0,1 0 0,-1 1 0,1-1 0,-1 0 0,0 1 0,1-1 0,-1 0 0,1 1 0,-1-1 0,1 1 0,-1-1 0,1 1 0,0-1 0,-1 1 0,1 0 0,0-1 0,-1 1 0,1-1 0,-1 2 0,0 1 0,0-1 0,0 1 0,1 0 0,-1-1 0,1 1 0,-1 0 0,1-1 0,0 1 0,0 0 0,0 0 0,0-1 0,0 1 0,1 0 0,1 4 0,-2-9 0,1 1 0,-1-1 0,1 0 0,-1 0 0,0 1 0,0-1 0,0 0 0,0 0 0,0 0 0,0 1 0,0-1 0,-1 0 0,1 0 0,-1-1 0,-4-2 0,2 18 0,3-12 0,0 1 0,-1-1 0,1 0 0,0 0 0,0 1 0,0-1 0,0 0 0,1 0 0,-1 0 0,0 1 0,0-1 0,1 0 0,-1 0 0,1 0 0,-1 1 0,1-1 0,-1 0 0,1 0 0,0 0 0,0 0 0,-1 0 0,2 1 0,-1-2 0,0 0 0,0 1 0,-1-1 0,1 0 0,0 0 0,0 1 0,-1-1 0,1 0 0,0 0 0,0 0 0,0 0 0,-1 0 0,1 0 0,0 0 0,0 0 0,-1-1 0,1 1 0,0 0 0,0 0 0,-1-1 0,1 1 0,0 0 0,-1-1 0,1 1 0,0-1 0,1 0 0,-1 0 0,0 0 0,0 0 0,0 0 0,0 0 0,0 0 0,0-1 0,0 1 0,-1 0 0,1-1 0,0 1 0,-1 0 0,1-1 0,-1 1 0,1-1 0,-1 1 0,0 0 0,0-1 0,1 1 0,-1-1 0,0 1 0,0-1 0,-1 1 0,1-1 0,0 1 0,0-1 0,-1 1 0,1-1 0,-1 1 0,1-1 0,-1 1 0,1 0 0,-1-1 0,0 1 0,0 0 0,0 0 0,0 0 0,-1-2 0,0 1 0,1 1 0,0 0 0,0 0 0,0 0 0,-1 0 0,1 0 0,-1 0 0,1 0 0,-1 0 0,1 0 0,-1 0 0,1 1 0,-1-1 0,0 1 0,1-1 0,-1 1 0,0 0 0,1 0 0,-1 0 0,0 0 0,0 0 0,1 0 0,-1 0 0,0 0 0,1 1 0,-1-1 0,0 1 0,1-1 0,-1 1 0,0 0 0,1-1 0,-1 1 0,1 0 0,0 0 0,-1 0 0,1 0 0,0 0 0,-1 0 0,1 1 0,0-1 0,0 0 0,0 1 0,0-1 0,0 1 0,-1 1 0,1-2 0,0 1 0,0-1 0,1 0 0,-1 1 0,0-1 0,0 1 0,1-1 0,-1 1 0,0-1 0,1 1 0,0-1 0,-1 1 0,1-1 0,0 1 0,0 0 0,0-1 0,0 1 0,0 0 0,0-1 0,0 1 0,1-1 0,-1 1 0,1 0 0,-1-1 0,1 1 0,-1-1 0,1 1 0,0-1 0,0 0 0,0 1 0,0-1 0,0 0 0,0 0 0,0 1 0,0-1 0,0 0 0,0 0 0,1 0 0,-1 0 0,1 0 0,-1-1 0,0 1 0,1 0 0,-1-1 0,1 1 0,2 0 0,1-1 81,-18-1-1527,0 4-5380</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1:45.424"/>
    </inkml:context>
    <inkml:brush xml:id="br0">
      <inkml:brushProperty name="width" value="0.05" units="cm"/>
      <inkml:brushProperty name="height" value="0.05" units="cm"/>
    </inkml:brush>
  </inkml:definitions>
  <inkml:trace contextRef="#ctx0" brushRef="#br0">1 5 24575,'0'-5'0,"0"13"0,0 14 0,0 9 0,0 4 0,0 4 0,0 2 0,0-1 0,0-4 0,0 3 0,0 3 0,0 0 0,0-12 0,0-12-8191</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1:46.274"/>
    </inkml:context>
    <inkml:brush xml:id="br0">
      <inkml:brushProperty name="width" value="0.05" units="cm"/>
      <inkml:brushProperty name="height" value="0.05" units="cm"/>
    </inkml:brush>
  </inkml:definitions>
  <inkml:trace contextRef="#ctx0" brushRef="#br0">1 31 24575,'341'-18'0,"-314"14"0,-5 1 0,0 0 0,0 1 0,1 1 0,35 4 0,-55-2 0,0 0 0,-1-1 0,1 2 0,0-1 0,-1 0 0,1 0 0,-1 1 0,1 0 0,-1-1 0,0 1 0,1 0 0,-1 0 0,0 0 0,0 0 0,-1 1 0,1-1 0,0 0 0,-1 1 0,1-1 0,-1 1 0,0 0 0,0-1 0,0 1 0,0 0 0,-1 0 0,1-1 0,-1 1 0,1 0 0,-1 5 0,0 10 0,0 0 0,-1 0 0,-5 30 0,3-30 0,2-7 0,0-1 0,0 1 0,1-1 0,1 0 0,-1 1 0,2-1 0,-1 0 0,6 16 0,-6-23 0,0 0 0,0 0 0,0-1 0,1 1 0,-1 0 0,1-1 0,0 0 0,-1 1 0,1-1 0,0 0 0,0 0 0,1 0 0,-1 0 0,0 0 0,1-1 0,-1 1 0,1-1 0,-1 1 0,1-1 0,0 0 0,0 0 0,-1 0 0,1 0 0,0-1 0,0 1 0,0-1 0,0 0 0,0 0 0,0 0 0,0 0 0,0 0 0,0 0 0,-1-1 0,1 0 0,5-1 0,-3 0 0,0 1 0,0-1 0,0-1 0,0 1 0,0-1 0,-1 0 0,1 0 0,-1 0 0,0 0 0,0-1 0,0 0 0,0 0 0,-1 0 0,4-6 0,-1 2 0,0-1 0,-2 0 0,1-1 0,-1 1 0,0-1 0,-1 1 0,4-17 0,-5 16 0,-1-1 0,0 0 0,0 0 0,-1 1 0,0-1 0,-1 0 0,-2-12 0,2 17 0,-1 1 0,1-1 0,-1 1 0,0 0 0,0 0 0,-1 0 0,1 0 0,-1 0 0,0 0 0,-1 1 0,1-1 0,-1 1 0,-6-6 0,7 8-97,1 0-1,-1 0 1,0 0-1,-1 0 1,1 1-1,0-1 1,0 1-1,-1 0 1,1 0-1,-1 0 1,1 1-1,-1-1 0,-4 1 1,-14 1-6729</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1:46.762"/>
    </inkml:context>
    <inkml:brush xml:id="br0">
      <inkml:brushProperty name="width" value="0.05" units="cm"/>
      <inkml:brushProperty name="height" value="0.05" units="cm"/>
    </inkml:brush>
  </inkml:definitions>
  <inkml:trace contextRef="#ctx0" brushRef="#br0">0 0 24575,'0'5'0,"0"12"0,0 6 0,0 6 0,0 6 0,0 3 0,0 4 0,0 0 0,0 2 0,0-11 0,0-20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04:48.999"/>
    </inkml:context>
    <inkml:brush xml:id="br0">
      <inkml:brushProperty name="width" value="0.05" units="cm"/>
      <inkml:brushProperty name="height" value="0.05" units="cm"/>
    </inkml:brush>
  </inkml:definitions>
  <inkml:trace contextRef="#ctx0" brushRef="#br0">32 0 24575,'-11'61'0,"1"-9"0,6-22 0,-2 76 0,5-96 0,2-1 0,0 1 0,0-1 0,0 0 0,1 0 0,1 1 0,-1-1 0,8 14 0,-7-18 0,1-1 0,0 1 0,0-1 0,0 0 0,1 0 0,-1-1 0,1 1 0,0-1 0,0 0 0,0 0 0,0-1 0,1 1 0,-1-1 0,1 0 0,-1-1 0,1 1 0,0-1 0,0 0 0,5 0 0,9 1 0,0-1 0,-1-1 0,1-1 0,26-3 0,-40 3 0,0 0 0,-1 0 0,1 0 0,-1-1 0,1 0 0,-1 0 0,0 0 0,1-1 0,-1 0 0,-1 0 0,1 0 0,0 0 0,-1-1 0,1 0 0,-1 0 0,0 0 0,-1 0 0,1 0 0,-1-1 0,6-9 0,-7 8 0,0 0 0,0 0 0,0-1 0,-1 1 0,0-1 0,0 1 0,-1-1 0,0 1 0,0-1 0,0 1 0,-1 0 0,0-1 0,0 1 0,0-1 0,-1 1 0,0 0 0,-6-11 0,5 9 7,-1 1 0,0-1 0,-1 1 0,0 1 0,0-1 1,0 1-1,-1-1 0,0 2 0,0-1 0,0 1 0,-1-1 0,1 2 0,-2-1 0,1 1 0,0 0 0,-12-4 0,0 2-255,-1 0 1,0 2-1,0 0 1,0 1-1,-32 0 1,2 1-6579</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1:47.628"/>
    </inkml:context>
    <inkml:brush xml:id="br0">
      <inkml:brushProperty name="width" value="0.05" units="cm"/>
      <inkml:brushProperty name="height" value="0.05" units="cm"/>
    </inkml:brush>
  </inkml:definitions>
  <inkml:trace contextRef="#ctx0" brushRef="#br0">0 60 24575,'142'-2'0,"153"5"0,-292-3 0,1 1 0,-1-1 0,0 1 0,1 0 0,-1 0 0,0 0 0,0 0 0,0 1 0,1-1 0,-1 1 0,-1 0 0,1 0 0,0 0 0,0 0 0,-1 0 0,1 0 0,-1 1 0,0-1 0,0 1 0,0 0 0,0 0 0,0 0 0,0 0 0,-1 0 0,0 0 0,1 0 0,-1 0 0,0 1 0,-1-1 0,1 0 0,0 1 0,-1-1 0,0 6 0,1 12 0,-1 0 0,-1 1 0,-1-1 0,-6 26 0,5-27 0,1-10 0,-8 50 0,6-45 0,1-32 0,4-25 0,2 0 0,1 0 0,2 1 0,18-60 0,-22 92 0,2 0 0,-1 1 0,1-1 0,0 1 0,1-1 0,9-12 0,-13 19 0,0 1 0,0 0 0,0-1 0,0 1 0,0 0 0,0 0 0,1-1 0,-1 1 0,0 0 0,1 0 0,-1 0 0,1 1 0,-1-1 0,1 0 0,-1 0 0,1 1 0,0-1 0,-1 1 0,1 0 0,0-1 0,-1 1 0,1 0 0,0 0 0,-1 0 0,1 0 0,0 0 0,0 0 0,-1 1 0,1-1 0,0 1 0,-1-1 0,1 1 0,-1-1 0,1 1 0,-1 0 0,1 0 0,-1 0 0,1 0 0,-1 0 0,0 0 0,1 0 0,-1 0 0,0 1 0,2 1 0,7 12 0,0 1 0,-1 0 0,0 0 0,-2 1 0,0 0 0,10 35 0,-4-13 0,9 36 60,13 29-1485</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1:47.975"/>
    </inkml:context>
    <inkml:brush xml:id="br0">
      <inkml:brushProperty name="width" value="0.05" units="cm"/>
      <inkml:brushProperty name="height" value="0.05" units="cm"/>
    </inkml:brush>
  </inkml:definitions>
  <inkml:trace contextRef="#ctx0" brushRef="#br0">1 17 24575,'0'5'0,"5"1"0,6 0 0,15-1 0,9-6 0,8-3 0,1-1 0,-2 0 0,-8-3 0,-5-1 0,-8 2-8191</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1:48.348"/>
    </inkml:context>
    <inkml:brush xml:id="br0">
      <inkml:brushProperty name="width" value="0.05" units="cm"/>
      <inkml:brushProperty name="height" value="0.05" units="cm"/>
    </inkml:brush>
  </inkml:definitions>
  <inkml:trace contextRef="#ctx0" brushRef="#br0">2 0 24575,'0'7'0,"-1"21"0,1 0 0,2 1 0,0-1 0,3 0 0,9 37 0,-1-15 0,-11-37 0,1-1 0,0 1 0,2-1 0,-1 1 0,1-1 0,9 14 0,-13-24 0,1 0 0,-1-1 0,1 1 0,0 0 0,0-1 0,0 1 0,0-1 0,0 0 0,0 0 0,0 0 0,0 0 0,0 0 0,0 0 0,1 0 0,-1-1 0,0 1 0,1-1 0,-1 0 0,0 1 0,1-1 0,-1 0 0,5-1 0,59-14 0,-37 7 0,171-19-1365,-165 19-5461</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1:48.941"/>
    </inkml:context>
    <inkml:brush xml:id="br0">
      <inkml:brushProperty name="width" value="0.05" units="cm"/>
      <inkml:brushProperty name="height" value="0.05" units="cm"/>
    </inkml:brush>
  </inkml:definitions>
  <inkml:trace contextRef="#ctx0" brushRef="#br0">0 0 24575</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1:49.273"/>
    </inkml:context>
    <inkml:brush xml:id="br0">
      <inkml:brushProperty name="width" value="0.05" units="cm"/>
      <inkml:brushProperty name="height" value="0.05" units="cm"/>
    </inkml:brush>
  </inkml:definitions>
  <inkml:trace contextRef="#ctx0" brushRef="#br0">0 0 24575,'0'5'0,"0"6"0,0 1-8191</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1:51.603"/>
    </inkml:context>
    <inkml:brush xml:id="br0">
      <inkml:brushProperty name="width" value="0.05" units="cm"/>
      <inkml:brushProperty name="height" value="0.05" units="cm"/>
    </inkml:brush>
  </inkml:definitions>
  <inkml:trace contextRef="#ctx0" brushRef="#br0">0 6 24575,'5'0'0,"1"-5"0</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1:52.217"/>
    </inkml:context>
    <inkml:brush xml:id="br0">
      <inkml:brushProperty name="width" value="0.05" units="cm"/>
      <inkml:brushProperty name="height" value="0.05" units="cm"/>
    </inkml:brush>
  </inkml:definitions>
  <inkml:trace contextRef="#ctx0" brushRef="#br0">1 0 24575,'0'10'0,"0"13"0,0 7 0,0 3 0,10-4 0,8-7 0,5-7 0,9-6 0,8-5 0,8-2 0,-5 7 0,-5 2 0,-9 0-8191</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1:52.594"/>
    </inkml:context>
    <inkml:brush xml:id="br0">
      <inkml:brushProperty name="width" value="0.05" units="cm"/>
      <inkml:brushProperty name="height" value="0.05" units="cm"/>
    </inkml:brush>
  </inkml:definitions>
  <inkml:trace contextRef="#ctx0" brushRef="#br0">1 0 24575,'0'10'0,"0"12"0,0 12 0,0 5 0,0 11 0,0 1 0,0 2 0,0-4 0,0-5 0,0 0 0,5-8 0,2-5 0,4-8 0,0-12 0,-1-9-8191</inkml:trace>
</inkml:ink>
</file>

<file path=ppt/ink/ink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1:53.055"/>
    </inkml:context>
    <inkml:brush xml:id="br0">
      <inkml:brushProperty name="width" value="0.05" units="cm"/>
      <inkml:brushProperty name="height" value="0.05" units="cm"/>
    </inkml:brush>
  </inkml:definitions>
  <inkml:trace contextRef="#ctx0" brushRef="#br0">17 36 24575,'-1'36'0,"0"-17"0,0 0 0,2 0 0,0 0 0,1 0 0,7 29 0,-7-44 0,-1 0 0,0 0 0,1-1 0,0 1 0,0 0 0,0-1 0,0 1 0,1-1 0,0 0 0,-1 0 0,1 0 0,0 0 0,0 0 0,1-1 0,-1 1 0,0-1 0,1 0 0,0 0 0,-1 0 0,1 0 0,0-1 0,0 0 0,0 1 0,0-1 0,0-1 0,0 1 0,0-1 0,0 1 0,1-1 0,-1 0 0,4-1 0,-3 0 0,0 0 0,0 0 0,0-1 0,-1 1 0,1-1 0,-1 0 0,1 0 0,-1 0 0,1-1 0,-1 0 0,0 0 0,0 0 0,-1 0 0,1-1 0,-1 1 0,1-1 0,-1 0 0,0 0 0,-1 0 0,1 0 0,-1 0 0,1-1 0,-1 1 0,2-10 0,0 5 0,-1 0 0,-1-1 0,1 1 0,-2-1 0,1 0 0,-1 1 0,-1-1 0,1 0 0,-2 0 0,1 1 0,-2-1 0,-1-10 0,1 16 5,1 0-1,-1 1 1,0-1 0,0 0-1,-1 1 1,1-1-1,-1 1 1,0 0 0,1 0-1,-2 0 1,1 0 0,0 0-1,0 1 1,-1-1-1,1 1 1,-1 0 0,0 0-1,0 0 1,0 1-1,0-1 1,0 1 0,0 0-1,0 0 1,0 0-1,-8 0 1,1 1-154,0-1 1,1 1-1,-1 1 1,1 0-1,-1 0 1,0 1-1,1 0 1,0 1-1,-12 5 1,-8 6-6678</inkml:trace>
</inkml:ink>
</file>

<file path=ppt/ink/ink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1:54.845"/>
    </inkml:context>
    <inkml:brush xml:id="br0">
      <inkml:brushProperty name="width" value="0.05" units="cm"/>
      <inkml:brushProperty name="height" value="0.05" units="cm"/>
    </inkml:brush>
  </inkml:definitions>
  <inkml:trace contextRef="#ctx0" brushRef="#br0">0 102 24575,'20'-2'0,"-1"0"0,0-2 0,0 0 0,-1-2 0,1 0 0,19-9 0,18-6 0,-18 8 0,-27 8 0,-1 0 0,1 1 0,0 1 0,0 0 0,1 0 0,-1 1 0,1 1 0,-1-1 0,1 2 0,12 0 0,-21 1 0,-1 0 0,0 1 0,1-1 0,-1 0 0,0 1 0,0-1 0,0 1 0,0 0 0,0-1 0,-1 1 0,1 0 0,0 0 0,-1 0 0,1 0 0,-1 1 0,0-1 0,0 0 0,0 1 0,0-1 0,0 0 0,0 1 0,-1-1 0,1 1 0,-1-1 0,1 1 0,-1 0 0,0-1 0,-1 5 0,1 11 0,-1 0 0,-6 34 0,5-39 0,-10 70-455,-4-1 0,-32 98 0,32-137-6371</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04:50.001"/>
    </inkml:context>
    <inkml:brush xml:id="br0">
      <inkml:brushProperty name="width" value="0.05" units="cm"/>
      <inkml:brushProperty name="height" value="0.05" units="cm"/>
    </inkml:brush>
  </inkml:definitions>
  <inkml:trace contextRef="#ctx0" brushRef="#br0">1 0 24575,'0'14'0,"0"10"0,0 11 0,0 8 0,0 2 0,9 8 0,4 4 0,-1 2 0,-2 1 0,-3-5 0,-3-3 0,-2-5 0,-1-10-8191</inkml:trace>
</inkml:ink>
</file>

<file path=ppt/ink/ink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1:57.465"/>
    </inkml:context>
    <inkml:brush xml:id="br0">
      <inkml:brushProperty name="width" value="0.05" units="cm"/>
      <inkml:brushProperty name="height" value="0.05" units="cm"/>
    </inkml:brush>
  </inkml:definitions>
  <inkml:trace contextRef="#ctx0" brushRef="#br0">1 13 24575,'2'15'0,"7"-20"0,8-8 0,-15 12 0,1 0 0,-1-1 0,1 1 0,-1 0 0,1 0 0,-1 1 0,1-1 0,-1 0 0,1 1 0,0-1 0,-1 1 0,1 0 0,0 0 0,-1 0 0,1 0 0,0 1 0,-1-1 0,1 1 0,0 0 0,-1-1 0,1 1 0,-1 0 0,1 0 0,-1 1 0,0-1 0,1 1 0,-1-1 0,0 1 0,0-1 0,0 1 0,0 0 0,0 0 0,-1 0 0,1 0 0,0 0 0,-1 1 0,0-1 0,1 0 0,0 5 0,0-1 0,0-1 0,-1 0 0,1 1 0,-1-1 0,-1 1 0,1 0 0,-1-1 0,0 1 0,0 0 0,-1-1 0,1 1 0,-1-1 0,-1 1 0,1-1 0,-1 1 0,0-1 0,0 0 0,-5 9 0,2-7 0,-1 1 0,-1-2 0,1 1 0,-1-1 0,0 0 0,-12 8 0,11-8 0,1-1 0,-1 1 0,1 0 0,1 1 0,-7 7 0,13-13 0,-1-1 0,1 1 0,0-1 0,0 1 0,0-1 0,0 1 0,0-1 0,0 1 0,0-1 0,0 1 0,0-1 0,0 1 0,0-1 0,0 1 0,0-1 0,0 1 0,0-1 0,1 1 0,-1-1 0,0 0 0,0 1 0,1-1 0,-1 1 0,0-1 0,0 0 0,1 1 0,-1-1 0,0 1 0,1-1 0,-1 0 0,1 0 0,-1 1 0,0-1 0,1 0 0,-1 0 0,1 1 0,-1-1 0,1 0 0,-1 0 0,1 0 0,-1 0 0,1 0 0,-1 0 0,1 0 0,-1 0 0,1 0 0,-1 0 0,1 0 0,-1 0 0,1 0 0,31 3 0,-31-3 0,24 1 0,-11-1 0,0 0 0,-1 1 0,1 1 0,23 5 0,-34-6 0,0 1 0,1-1 0,-1 0 0,0 1 0,0 0 0,0 0 0,0 0 0,0 0 0,0 0 0,-1 0 0,1 1 0,-1-1 0,1 1 0,-1 0 0,0 0 0,0 0 0,0 0 0,-1 0 0,1 0 0,-1 1 0,1-1 0,-1 0 0,1 6 0,-2-6 0,0 1 0,0 0 0,0-1 0,0 1 0,-1-1 0,0 1 0,1-1 0,-1 1 0,-1-1 0,1 1 0,0-1 0,-1 0 0,1 0 0,-1 0 0,0 1 0,0-2 0,-1 1 0,1 0 0,0 0 0,-1-1 0,0 1 0,0-1 0,1 0 0,-1 0 0,0 0 0,-1 0 0,1-1 0,-4 2 0,-3 3 0,0-2 0,-1 1 0,0-1 0,1-1 0,-1 0 0,0 0 0,-20 1 0,-6-8-1365,7-7-5461</inkml:trace>
</inkml:ink>
</file>

<file path=ppt/ink/ink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1:58.324"/>
    </inkml:context>
    <inkml:brush xml:id="br0">
      <inkml:brushProperty name="width" value="0.05" units="cm"/>
      <inkml:brushProperty name="height" value="0.05" units="cm"/>
    </inkml:brush>
  </inkml:definitions>
  <inkml:trace contextRef="#ctx0" brushRef="#br0">13 0 24575,'0'5'0,"0"6"0,0 7 0,0 9 0,0 10 0,0 3 0,-5-5 0,-1-4 0,4-6 0,13-9 0,9-6 0,16-5 0,6-4 0,6-1 0,4-2 0,-6-9 0,-12-3-8191</inkml:trace>
</inkml:ink>
</file>

<file path=ppt/ink/ink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1:58.837"/>
    </inkml:context>
    <inkml:brush xml:id="br0">
      <inkml:brushProperty name="width" value="0.05" units="cm"/>
      <inkml:brushProperty name="height" value="0.05" units="cm"/>
    </inkml:brush>
  </inkml:definitions>
  <inkml:trace contextRef="#ctx0" brushRef="#br0">1 0 24575,'0'5'0,"0"11"0,0 12 0,0 12 0,0 8 0,0 5 0,0 4 0,0 2 0,0-5 0,0 3 0,0-4 0,0-10-8191</inkml:trace>
</inkml:ink>
</file>

<file path=ppt/ink/ink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1:59.747"/>
    </inkml:context>
    <inkml:brush xml:id="br0">
      <inkml:brushProperty name="width" value="0.05" units="cm"/>
      <inkml:brushProperty name="height" value="0.05" units="cm"/>
    </inkml:brush>
  </inkml:definitions>
  <inkml:trace contextRef="#ctx0" brushRef="#br0">0 0 24575,'0'5'0,"0"11"0,0 7 0,0 5 0,0 7 0,0-7 0,10-8 0,12-8 0,12-6 0,10-4 0,3-2 0,-7-6 0,-11-2-8191</inkml:trace>
</inkml:ink>
</file>

<file path=ppt/ink/ink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2:00.172"/>
    </inkml:context>
    <inkml:brush xml:id="br0">
      <inkml:brushProperty name="width" value="0.05" units="cm"/>
      <inkml:brushProperty name="height" value="0.05" units="cm"/>
    </inkml:brush>
  </inkml:definitions>
  <inkml:trace contextRef="#ctx0" brushRef="#br0">1 0 24575,'0'5'0,"0"7"0,0 10 0,0 7 0,5 12 0,1 9 0,0 2 0,-1 0 0,-2-3 0,0-1 0,-2-4 0,-1-3 0,5-10 0,1-10-8191</inkml:trace>
</inkml:ink>
</file>

<file path=ppt/ink/ink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2:00.504"/>
    </inkml:context>
    <inkml:brush xml:id="br0">
      <inkml:brushProperty name="width" value="0.05" units="cm"/>
      <inkml:brushProperty name="height" value="0.05" units="cm"/>
    </inkml:brush>
  </inkml:definitions>
  <inkml:trace contextRef="#ctx0" brushRef="#br0">3 1 24575,'14'0'0,"5"5"0,-1 10 0,-13 14 0,-12 5 0,-9-2 0,-3 2 0,2-3-8191</inkml:trace>
</inkml:ink>
</file>

<file path=ppt/ink/ink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2:04.131"/>
    </inkml:context>
    <inkml:brush xml:id="br0">
      <inkml:brushProperty name="width" value="0.05" units="cm"/>
      <inkml:brushProperty name="height" value="0.05" units="cm"/>
    </inkml:brush>
  </inkml:definitions>
  <inkml:trace contextRef="#ctx0" brushRef="#br0">255 2 24575,'-37'0'0,"13"-1"0,-1 1 0,-45 6 0,64-6 0,1 1 0,-1 1 0,1-1 0,-1 1 0,1 0 0,0 0 0,0 1 0,0-1 0,0 1 0,0 0 0,1 1 0,-1-1 0,1 1 0,0 0 0,0 0 0,0 0 0,-5 8 0,8-11 0,0 0 0,1 0 0,-1 1 0,0-1 0,1 0 0,-1 0 0,1 0 0,0 1 0,-1-1 0,1 0 0,0 1 0,0-1 0,0 0 0,0 1 0,0-1 0,0 0 0,0 0 0,0 1 0,1-1 0,-1 0 0,0 1 0,1-1 0,-1 0 0,1 2 0,1-1 0,0 0 0,0 0 0,0 0 0,0 0 0,0 0 0,0 0 0,0 0 0,0-1 0,1 1 0,4 1 0,5 3 0,1-2 0,-1 0 0,23 4 0,-22-5 0,1 1 0,-1 0 0,24 10 0,-32-12 0,-1 1 0,1 0 0,-1-1 0,1 1 0,-1 1 0,0-1 0,0 1 0,0-1 0,-1 1 0,1 0 0,-1 1 0,0-1 0,3 6 0,-5-9 0,-1 0 0,1 0 0,-1 1 0,1-1 0,-1 0 0,1 1 0,-1-1 0,0 0 0,0 1 0,1-1 0,-1 0 0,0 1 0,0-1 0,-1 0 0,1 1 0,0-1 0,0 0 0,-1 1 0,1-1 0,0 0 0,-1 0 0,0 1 0,1-1 0,-1 0 0,0 0 0,0 2 0,-2-1 0,1 0 0,-1 0 0,1 0 0,-1 0 0,0 0 0,0 0 0,0-1 0,0 0 0,0 1 0,-5 0 0,-5 2 0,0-1 0,-1-1 0,1-1 0,-17 1 0,-6-5-1365,8-3-5461</inkml:trace>
</inkml:ink>
</file>

<file path=ppt/ink/ink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2:04.574"/>
    </inkml:context>
    <inkml:brush xml:id="br0">
      <inkml:brushProperty name="width" value="0.05" units="cm"/>
      <inkml:brushProperty name="height" value="0.05" units="cm"/>
    </inkml:brush>
  </inkml:definitions>
  <inkml:trace contextRef="#ctx0" brushRef="#br0">55 0 24575,'0'10'0,"0"13"0,0 12 0,0 4 0,-5 6 0,-1 5 0,0-2 0,1-3 0,-3-1 0,0-3 0,0-3 0,3 1 0,2-6-8191</inkml:trace>
</inkml:ink>
</file>

<file path=ppt/ink/ink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3:17.012"/>
    </inkml:context>
    <inkml:brush xml:id="br0">
      <inkml:brushProperty name="width" value="0.05" units="cm"/>
      <inkml:brushProperty name="height" value="0.05" units="cm"/>
    </inkml:brush>
  </inkml:definitions>
  <inkml:trace contextRef="#ctx0" brushRef="#br0">241 57 24575,'0'-2'0,"0"0"0,-1 0 0,1 0 0,0 0 0,-1 0 0,1 1 0,-1-1 0,1 0 0,-1 0 0,0 1 0,0-1 0,0 0 0,0 1 0,0-1 0,0 1 0,-1-1 0,1 1 0,0 0 0,-1-1 0,1 1 0,-3-2 0,-1 1 0,1-1 0,-1 1 0,0 0 0,0 0 0,0 1 0,0-1 0,0 1 0,-5 0 0,-1-1 0,1 2 0,0-1 0,-1 1 0,1 1 0,0 0 0,0 0 0,0 1 0,-11 3 0,17-3 0,-1 0 0,1 0 0,0 1 0,-1-1 0,1 1 0,0 0 0,1 0 0,-1 1 0,0-1 0,1 1 0,0-1 0,0 1 0,0 0 0,0 0 0,-2 5 0,4-6 0,0-1 0,0 1 0,0-1 0,1 1 0,-1-1 0,0 1 0,1-1 0,0 1 0,0 0 0,0-1 0,0 1 0,0-1 0,0 1 0,1 0 0,-1-1 0,1 1 0,0-1 0,0 0 0,0 1 0,0-1 0,0 1 0,0-1 0,1 0 0,-1 0 0,1 0 0,0 0 0,-1 0 0,1 0 0,3 3 0,6 2 0,1 0 0,-1 0 0,1-1 0,0 0 0,0-1 0,1 0 0,-1-1 0,24 4 0,-24-6 0,0 1 0,1 0 0,-1 1 0,-1 0 0,1 1 0,-1 0 0,1 1 0,-2 1 0,1-1 0,16 15 0,-26-20 0,1 0 0,0 1 0,0 0 0,-1-1 0,1 1 0,-1 0 0,1 0 0,-1 0 0,0 0 0,0 0 0,0 0 0,0 0 0,0 0 0,0 0 0,0 1 0,-1-1 0,1 0 0,-1 1 0,0-1 0,0 0 0,1 1 0,-2-1 0,1 0 0,0 1 0,0-1 0,-1 0 0,1 1 0,-1-1 0,0 0 0,0 0 0,0 0 0,0 1 0,0-1 0,0 0 0,0 0 0,-1-1 0,1 1 0,-1 0 0,1 0 0,-1-1 0,0 1 0,0-1 0,-3 3 0,-3 1 0,0 0 0,0 0 0,0-1 0,-1 0 0,0 0 0,0-1 0,0 0 0,0-1 0,-17 2 0,16-3 0,-1 0 0,1-1 0,-1-1 0,1 1 0,-1-2 0,-11-2 0,19 3 0,0 0 0,-1 0 0,1 0 0,0 0 0,0-1 0,0 1 0,0-1 0,0 0 0,1 0 0,-1 0 0,0 0 0,1 0 0,-1-1 0,1 1 0,0-1 0,0 1 0,0-1 0,0 0 0,1 0 0,-1 0 0,1 0 0,-1 0 0,0-4 0,-14-48-1365,5 31-5461</inkml:trace>
</inkml:ink>
</file>

<file path=ppt/ink/ink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3:17.576"/>
    </inkml:context>
    <inkml:brush xml:id="br0">
      <inkml:brushProperty name="width" value="0.05" units="cm"/>
      <inkml:brushProperty name="height" value="0.05" units="cm"/>
    </inkml:brush>
  </inkml:definitions>
  <inkml:trace contextRef="#ctx0" brushRef="#br0">24 0 24575,'0'5'0,"0"6"0,0 6 0,0 9 0,0 10 0,0 3 0,0 0 0,0-2 0,0 2 0,-5 9 0,-2 5 0,1-2 0,1-8-8191</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04:50.800"/>
    </inkml:context>
    <inkml:brush xml:id="br0">
      <inkml:brushProperty name="width" value="0.05" units="cm"/>
      <inkml:brushProperty name="height" value="0.05" units="cm"/>
    </inkml:brush>
  </inkml:definitions>
  <inkml:trace contextRef="#ctx0" brushRef="#br0">1 28 24575,'5'0'0,"11"0"0,8-5 0,9-1 0,9 0 0,6 1 0,1 2 0,-9 1-8191</inkml:trace>
</inkml:ink>
</file>

<file path=ppt/ink/ink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3:19.038"/>
    </inkml:context>
    <inkml:brush xml:id="br0">
      <inkml:brushProperty name="width" value="0.05" units="cm"/>
      <inkml:brushProperty name="height" value="0.05" units="cm"/>
    </inkml:brush>
  </inkml:definitions>
  <inkml:trace contextRef="#ctx0" brushRef="#br0">77 21 24575,'-5'1'0,"1"0"0,-1 0 0,1 0 0,0 1 0,-1 0 0,1 0 0,0 0 0,0 1 0,0-1 0,-5 5 0,-15 8 0,59-51 0,-29 32 0,-1 1 0,1 0 0,-1 1 0,1 0 0,0-1 0,0 2 0,0-1 0,0 1 0,1 0 0,-1 0 0,0 0 0,0 1 0,1 0 0,8 1 0,-12 0 0,0 0 0,0 1 0,0-1 0,0 1 0,0-1 0,-1 1 0,1 0 0,0 0 0,-1 0 0,0 1 0,1-1 0,-1 0 0,0 1 0,0 0 0,0-1 0,-1 1 0,1 0 0,-1 0 0,1 0 0,-1 0 0,0 0 0,0 0 0,0 0 0,-1 1 0,1-1 0,-1 0 0,1 0 0,-1 1 0,-1 2 0,2-1 0,-1 1 0,0-1 0,-1 0 0,1 0 0,-1 0 0,0 0 0,0 1 0,-1-1 0,1-1 0,-1 1 0,0 0 0,-1 0 0,1-1 0,-1 1 0,0-1 0,-6 7 0,-1 0 0,-1-1 0,0 0 0,-1-1 0,-18 12 0,30-21 0,-1 0 0,1 0 0,0 0 0,-1 0 0,1 0 0,0 1 0,-1-1 0,1 0 0,0 0 0,0 0 0,-1 1 0,1-1 0,0 0 0,0 0 0,-1 1 0,1-1 0,0 0 0,0 0 0,0 1 0,-1-1 0,1 0 0,0 1 0,0-1 0,0 0 0,0 1 0,0-1 0,0 0 0,0 1 0,0-1 0,0 0 0,0 1 0,0-1 0,0 0 0,0 1 0,0-1 0,0 1 0,14 5 0,41 1 0,-20-2 0,-27-3 0,-1 0 0,1 1 0,0 1 0,-1-1 0,1 1 0,-1 0 0,0 1 0,0 0 0,-1 0 0,1 0 0,9 12 0,-14-15 0,-1 0 0,1 0 0,0 0 0,-1 1 0,0-1 0,1 1 0,-1-1 0,0 1 0,0-1 0,-1 1 0,1 0 0,0-1 0,-1 1 0,0 0 0,0 0 0,1-1 0,-2 1 0,1 0 0,0 0 0,0-1 0,-1 1 0,0 0 0,1-1 0,-1 1 0,0 0 0,0-1 0,-1 1 0,1-1 0,0 0 0,-1 1 0,1-1 0,-1 0 0,0 0 0,0 0 0,0 0 0,0 0 0,0 0 0,-4 1 0,-1 3 10,-1 0 0,0-1 0,0 0 0,-1 0 0,0-1 0,0-1 0,0 1 0,0-1 0,0-1 0,0 0 0,-18 2 0,20-3-97,0-1-1,-1 0 1,1 0 0,0 0-1,0-1 1,0-1 0,0 1-1,0-1 1,0 0-1,0 0 1,1-1 0,-1 0-1,1 0 1,-1-1 0,1 0-1,-6-5 1,-5-7-6739</inkml:trace>
</inkml:ink>
</file>

<file path=ppt/ink/ink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3:20.928"/>
    </inkml:context>
    <inkml:brush xml:id="br0">
      <inkml:brushProperty name="width" value="0.05" units="cm"/>
      <inkml:brushProperty name="height" value="0.05" units="cm"/>
    </inkml:brush>
  </inkml:definitions>
  <inkml:trace contextRef="#ctx0" brushRef="#br0">106 1 24575,'0'4'0,"0"7"0,-5 10 0,-11 7 0,-2 3 0,-3-3 0,-3-7 0,2-7-8191</inkml:trace>
</inkml:ink>
</file>

<file path=ppt/ink/ink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3:22.095"/>
    </inkml:context>
    <inkml:brush xml:id="br0">
      <inkml:brushProperty name="width" value="0.05" units="cm"/>
      <inkml:brushProperty name="height" value="0.05" units="cm"/>
    </inkml:brush>
  </inkml:definitions>
  <inkml:trace contextRef="#ctx0" brushRef="#br0">203 54 24575,'0'-3'0,"-1"0"0,0 1 0,0-1 0,0 1 0,0-1 0,-1 1 0,1-1 0,0 1 0,-1 0 0,0 0 0,0 0 0,0 0 0,0 0 0,0 0 0,0 0 0,0 1 0,0-1 0,-1 1 0,1-1 0,-1 1 0,1 0 0,-1 0 0,1 0 0,-1 0 0,0 1 0,1-1 0,-6 0 0,4 0 0,1 0 0,-1 1 0,1-1 0,-1 1 0,0-1 0,1 1 0,-1 0 0,1 0 0,-1 1 0,0-1 0,1 1 0,-1 0 0,1 0 0,-1 0 0,1 0 0,0 1 0,-1-1 0,1 1 0,0 0 0,0 0 0,-4 3 0,4 0 0,1 1 0,-1-1 0,1 1 0,0-1 0,0 1 0,1 0 0,0-1 0,0 1 0,0 0 0,1 0 0,-1 0 0,1 0 0,1 0 0,-1 0 0,3 7 0,0 7 0,1-1 0,1 0 0,11 25 0,-11-32 0,2-1 0,-1-1 0,16 20 0,15 24 0,-35-50 0,0 0 0,0 0 0,-1-1 0,0 1 0,0 0 0,0 0 0,0 0 0,0 1 0,-1-1 0,0 0 0,0 0 0,0 7 0,-1-8 0,0-1 0,0 1 0,0 0 0,-1-1 0,1 1 0,0-1 0,-1 1 0,0-1 0,0 0 0,1 0 0,-1 0 0,-1 0 0,1 0 0,0 0 0,0 0 0,-1-1 0,1 1 0,-1-1 0,1 0 0,-1 0 0,1 0 0,-1 0 0,0 0 0,0 0 0,1-1 0,-1 1 0,0-1 0,0 0 0,0 0 0,-4 0 0,2 0 0,1 0 0,-1 0 0,0 0 0,1-1 0,-1 1 0,1-1 0,-1 0 0,1-1 0,0 1 0,-1-1 0,1 0 0,0 0 0,0 0 0,0 0 0,0-1 0,0 0 0,1 1 0,-5-5 0,7 4 0,-1-1 0,1 1 0,-1 0 0,1 0 0,0-1 0,0 1 0,1-1 0,-1 1 0,1-1 0,-1 1 0,1-1 0,0 1 0,1-1 0,-1 1 0,0-1 0,1 1 0,0 0 0,0-1 0,0 1 0,0 0 0,1-1 0,-1 1 0,1 0 0,3-5 0,5-8 0,1 1 0,1 0 0,16-17 0,-25 29 0,157-154 0,-140 130-1365,-9 7-5461</inkml:trace>
</inkml:ink>
</file>

<file path=ppt/ink/ink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3:24.343"/>
    </inkml:context>
    <inkml:brush xml:id="br0">
      <inkml:brushProperty name="width" value="0.05" units="cm"/>
      <inkml:brushProperty name="height" value="0.05" units="cm"/>
    </inkml:brush>
  </inkml:definitions>
  <inkml:trace contextRef="#ctx0" brushRef="#br0">199 0 24575,'-16'1'0,"-1"1"0,1 1 0,0 0 0,0 1 0,1 0 0,-1 1 0,1 1 0,0 1 0,1 0 0,-26 16 0,38-21 0,4-2 0,13-6 0,19-11 0,-26 12 0,0 1 0,0 1 0,0 0 0,1 0 0,-1 0 0,1 1 0,-1 0 0,1 1 0,0 0 0,15 0 0,-21 1 0,0 0 0,0 0 0,-1 1 0,1-1 0,0 1 0,0-1 0,-1 1 0,1 0 0,0 0 0,-1 0 0,1 1 0,-1-1 0,0 1 0,1-1 0,-1 1 0,0 0 0,0 0 0,0-1 0,0 2 0,0-1 0,-1 0 0,1 0 0,0 1 0,-1-1 0,0 0 0,1 1 0,-1 0 0,0-1 0,-1 1 0,1 0 0,0-1 0,-1 1 0,1 0 0,-1 0 0,0-1 0,0 1 0,-1 5 0,1-3 0,-1 1 0,0-1 0,0 0 0,-1 0 0,1 1 0,-1-1 0,0 0 0,-1-1 0,1 1 0,-1 0 0,0-1 0,0 1 0,0-1 0,-1 0 0,-4 4 0,-9 8 0,-1-1 0,-25 17 0,9-7 0,33-25 0,0 1 0,0-1 0,0 1 0,1-1 0,-1 1 0,0 0 0,0-1 0,0 1 0,1 0 0,-1 0 0,0-1 0,1 1 0,-1 0 0,1 0 0,-1 0 0,1 0 0,-1 0 0,1 0 0,0 0 0,-1 0 0,1 0 0,0 0 0,0 1 0,0-1 0,1-1 0,0 1 0,0-1 0,-1 1 0,1-1 0,0 0 0,0 1 0,0-1 0,0 0 0,0 1 0,0-1 0,0 0 0,-1 0 0,1 0 0,0 0 0,0 0 0,0 0 0,0 0 0,1-1 0,56-8 0,-55 9 0,10-3 0,-3 0 0,1 1 0,0 0 0,-1 0 0,1 1 0,21 1 0,-30 1 0,0-1 0,1 0 0,-1 1 0,0 0 0,0-1 0,0 1 0,0 0 0,0 0 0,0 0 0,0 0 0,0 1 0,0-1 0,-1 0 0,1 1 0,0 0 0,-1-1 0,1 1 0,-1 0 0,0 0 0,1-1 0,-1 1 0,0 0 0,0 0 0,0 0 0,-1 1 0,1-1 0,0 0 0,-1 0 0,1 0 0,-1 0 0,0 1 0,0-1 0,0 0 0,0 5 0,-1-1 0,1 0 0,-1 0 0,0-1 0,-1 1 0,0 0 0,0 0 0,0-1 0,0 1 0,-1-1 0,0 1 0,0-1 0,0 0 0,-1 0 0,0-1 0,0 1 0,0-1 0,0 0 0,-1 0 0,0 0 0,-6 4 0,3-3 0,1 0 0,-1-1 0,0 0 0,0 0 0,0-1 0,-1 0 0,1 0 0,-1-1 0,1 0 0,-1 0 0,0-1 0,-17 0 0,7-5-1365,11-2-5461</inkml:trace>
</inkml:ink>
</file>

<file path=ppt/ink/ink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3:24.845"/>
    </inkml:context>
    <inkml:brush xml:id="br0">
      <inkml:brushProperty name="width" value="0.05" units="cm"/>
      <inkml:brushProperty name="height" value="0.05" units="cm"/>
    </inkml:brush>
  </inkml:definitions>
  <inkml:trace contextRef="#ctx0" brushRef="#br0">95 0 24575,'-1'0'0,"0"1"0,-1-1 0,1 1 0,0-1 0,-1 1 0,1 0 0,0-1 0,0 1 0,0 0 0,0 0 0,0 0 0,0 0 0,0 0 0,0 0 0,0 0 0,0 0 0,0 0 0,1 0 0,-1 1 0,0-1 0,0 2 0,-14 37 0,10-28 0,-2 7 0,-2 4 0,0 2 0,1-1 0,2 1 0,-5 29 0,10-48 0,1-1 0,-1 1 0,1 0 0,0 0 0,1-1 0,-1 1 0,1 0 0,0-1 0,1 1 0,-1-1 0,1 1 0,0-1 0,0 0 0,1 0 0,0 0 0,-1 0 0,2 0 0,-1 0 0,1-1 0,-1 0 0,1 1 0,0-2 0,1 1 0,7 6 0,-1-4 0,1-1 0,-1 1 0,1-2 0,0 0 0,0 0 0,1-1 0,-1 0 0,1-1 0,0-1 0,-1 0 0,16-1 0,-21 0 0,0-1 0,0 0 0,1 0 0,-1-1 0,0 0 0,0 0 0,0-1 0,-1 1 0,9-6 0,-11 6 0,0-1 0,-1 0 0,1 1 0,-1-1 0,0-1 0,0 1 0,0 0 0,0-1 0,-1 1 0,1-1 0,-1 0 0,0 0 0,0 0 0,0 0 0,-1 0 0,2-5 0,-2 7 0,-1 1 0,1-1 0,-1 0 0,0 1 0,1-1 0,-1 0 0,0 1 0,0-1 0,0 1 0,0-1 0,0 0 0,-1 1 0,1-1 0,0 0 0,-1 1 0,1-1 0,-1 1 0,1-1 0,-1 1 0,0-1 0,0 1 0,0-1 0,0 1 0,0 0 0,0-1 0,-1 0 0,-1 0 0,1 1 0,-1 0 0,0 0 0,1-1 0,-1 2 0,0-1 0,0 0 0,0 1 0,0-1 0,0 1 0,0 0 0,1 0 0,-6 0 0,-3 1 0,0 1 0,1 0 0,-1 0 0,1 1 0,-1 0 0,1 1 0,-12 6 0,16-6-52,0 0-1,-1 0 1,2 0-1,-1 1 1,1 0-1,-1 0 1,1 0-1,1 1 1,-1 0-1,1 0 1,0 0-1,0 0 1,1 1-1,0-1 1,0 1-1,0 0 1,1 0-1,0 0 1,0 0-1,1 0 1,0 1-1,0-1 1,1 0-1,0 1 0,1 9 1,11 21-6774</inkml:trace>
</inkml:ink>
</file>

<file path=ppt/ink/ink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11.860"/>
    </inkml:context>
    <inkml:brush xml:id="br0">
      <inkml:brushProperty name="width" value="0.05" units="cm"/>
      <inkml:brushProperty name="height" value="0.05" units="cm"/>
    </inkml:brush>
  </inkml:definitions>
  <inkml:trace contextRef="#ctx0" brushRef="#br0">30 1 24575,'0'9'0,"0"8"0,-5 6 0,-6 13 0,-1-5 0,11-6 0,15-9 0,14-6 0,12-5 0,4-4 0,-6-7 0,-8-2-8191</inkml:trace>
</inkml:ink>
</file>

<file path=ppt/ink/ink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12.207"/>
    </inkml:context>
    <inkml:brush xml:id="br0">
      <inkml:brushProperty name="width" value="0.05" units="cm"/>
      <inkml:brushProperty name="height" value="0.05" units="cm"/>
    </inkml:brush>
  </inkml:definitions>
  <inkml:trace contextRef="#ctx0" brushRef="#br0">119 1 24575,'0'9'0,"-9"18"0,-4 12 0,1 11 0,-2 9 0,1 5 0,3 1 0,3-1 0,3-3 0,-8-11 0,-1-9 0,2-13-8191</inkml:trace>
</inkml:ink>
</file>

<file path=ppt/ink/ink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12.566"/>
    </inkml:context>
    <inkml:brush xml:id="br0">
      <inkml:brushProperty name="width" value="0.05" units="cm"/>
      <inkml:brushProperty name="height" value="0.05" units="cm"/>
    </inkml:brush>
  </inkml:definitions>
  <inkml:trace contextRef="#ctx0" brushRef="#br0">44 1 24575,'0'14'0,"0"9"0,0 10 0,-5 0 0,-2-2 0,-4 4 0,0-8 0,2-15 0</inkml:trace>
</inkml:ink>
</file>

<file path=ppt/ink/ink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12.924"/>
    </inkml:context>
    <inkml:brush xml:id="br0">
      <inkml:brushProperty name="width" value="0.05" units="cm"/>
      <inkml:brushProperty name="height" value="0.05" units="cm"/>
    </inkml:brush>
  </inkml:definitions>
  <inkml:trace contextRef="#ctx0" brushRef="#br0">1 1 24575,'4'0'0,"2"5"0,0 5 0,-1 7 0,-1 5 0,7-1 0,7-5 0,10-4 0,9-5 0,9-3 0,0-3 0,-8-1-8191</inkml:trace>
</inkml:ink>
</file>

<file path=ppt/ink/ink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5T19:14:13.286"/>
    </inkml:context>
    <inkml:brush xml:id="br0">
      <inkml:brushProperty name="width" value="0.05" units="cm"/>
      <inkml:brushProperty name="height" value="0.05" units="cm"/>
    </inkml:brush>
  </inkml:definitions>
  <inkml:trace contextRef="#ctx0" brushRef="#br0">130 0 24575,'0'10'0,"0"7"0,0 10 0,-10 20 0,-2 15 0,-9 12 0,-1 3 0,3-8 0,1-5 0,2-10 0,5-14-8191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8569C7-4565-4689-9E9E-384217079C19}" type="datetimeFigureOut">
              <a:rPr lang="en-IN" smtClean="0"/>
              <a:t>01-07-2024</a:t>
            </a:fld>
            <a:endParaRPr lang="en-IN"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9B4184-0FC3-4EEA-81B9-E378699F6687}" type="slidenum">
              <a:rPr lang="en-IN" smtClean="0"/>
              <a:t>‹#›</a:t>
            </a:fld>
            <a:endParaRPr lang="en-IN" dirty="0"/>
          </a:p>
        </p:txBody>
      </p:sp>
    </p:spTree>
    <p:extLst>
      <p:ext uri="{BB962C8B-B14F-4D97-AF65-F5344CB8AC3E}">
        <p14:creationId xmlns:p14="http://schemas.microsoft.com/office/powerpoint/2010/main" val="20546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order for this account to reach $250,000 after 30 years, $33,186.23 needs to be invested.</a:t>
            </a:r>
          </a:p>
          <a:p>
            <a:endParaRPr lang="en-US" dirty="0"/>
          </a:p>
        </p:txBody>
      </p:sp>
      <p:sp>
        <p:nvSpPr>
          <p:cNvPr id="4" name="Slide Number Placeholder 3"/>
          <p:cNvSpPr>
            <a:spLocks noGrp="1"/>
          </p:cNvSpPr>
          <p:nvPr>
            <p:ph type="sldNum" sz="quarter" idx="5"/>
          </p:nvPr>
        </p:nvSpPr>
        <p:spPr/>
        <p:txBody>
          <a:bodyPr/>
          <a:lstStyle/>
          <a:p>
            <a:fld id="{9B9B4184-0FC3-4EEA-81B9-E378699F6687}" type="slidenum">
              <a:rPr lang="en-IN" smtClean="0"/>
              <a:t>7</a:t>
            </a:fld>
            <a:endParaRPr lang="en-IN" dirty="0"/>
          </a:p>
        </p:txBody>
      </p:sp>
    </p:spTree>
    <p:extLst>
      <p:ext uri="{BB962C8B-B14F-4D97-AF65-F5344CB8AC3E}">
        <p14:creationId xmlns:p14="http://schemas.microsoft.com/office/powerpoint/2010/main" val="2039539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As we’ve seen, quarterly compounding pays interest 4 times a year or every 3 months; monthly compounding pays 12 times a year; daily compounding pays interest every day, and so on. </a:t>
            </a:r>
            <a:r>
              <a:rPr lang="en-US" sz="1200" b="1" dirty="0"/>
              <a:t>Effective annual yield </a:t>
            </a:r>
            <a:r>
              <a:rPr lang="en-US" sz="1200" dirty="0"/>
              <a:t>allows direct comparisons between simple interest and compound interest by converting compound interest to its equivalent simple interest rate. We can even directly compare different compound interest situations. This gives information that can be used to identify the best investment from a yield perspective.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Using a formula, we can interpret compound interest as simple interest. The effective annual yield formula stems from the compound interest formula and is based on an investment of $1 for 1 year.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dirty="0"/>
          </a:p>
        </p:txBody>
      </p:sp>
      <p:sp>
        <p:nvSpPr>
          <p:cNvPr id="4" name="Slide Number Placeholder 3"/>
          <p:cNvSpPr>
            <a:spLocks noGrp="1"/>
          </p:cNvSpPr>
          <p:nvPr>
            <p:ph type="sldNum" sz="quarter" idx="5"/>
          </p:nvPr>
        </p:nvSpPr>
        <p:spPr/>
        <p:txBody>
          <a:bodyPr/>
          <a:lstStyle/>
          <a:p>
            <a:fld id="{9B9B4184-0FC3-4EEA-81B9-E378699F6687}" type="slidenum">
              <a:rPr lang="en-IN" smtClean="0"/>
              <a:t>8</a:t>
            </a:fld>
            <a:endParaRPr lang="en-IN" dirty="0"/>
          </a:p>
        </p:txBody>
      </p:sp>
    </p:spTree>
    <p:extLst>
      <p:ext uri="{BB962C8B-B14F-4D97-AF65-F5344CB8AC3E}">
        <p14:creationId xmlns:p14="http://schemas.microsoft.com/office/powerpoint/2010/main" val="2229737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Therefore, a rate of 6% compounded quarterly is equivalent to a simple interest rate of 6.14%.</a:t>
            </a:r>
          </a:p>
          <a:p>
            <a:endParaRPr lang="en-US" dirty="0"/>
          </a:p>
        </p:txBody>
      </p:sp>
      <p:sp>
        <p:nvSpPr>
          <p:cNvPr id="4" name="Slide Number Placeholder 3"/>
          <p:cNvSpPr>
            <a:spLocks noGrp="1"/>
          </p:cNvSpPr>
          <p:nvPr>
            <p:ph type="sldNum" sz="quarter" idx="5"/>
          </p:nvPr>
        </p:nvSpPr>
        <p:spPr/>
        <p:txBody>
          <a:bodyPr/>
          <a:lstStyle/>
          <a:p>
            <a:fld id="{9B9B4184-0FC3-4EEA-81B9-E378699F6687}" type="slidenum">
              <a:rPr lang="en-IN" smtClean="0"/>
              <a:t>9</a:t>
            </a:fld>
            <a:endParaRPr lang="en-IN" dirty="0"/>
          </a:p>
        </p:txBody>
      </p:sp>
    </p:spTree>
    <p:extLst>
      <p:ext uri="{BB962C8B-B14F-4D97-AF65-F5344CB8AC3E}">
        <p14:creationId xmlns:p14="http://schemas.microsoft.com/office/powerpoint/2010/main" val="261209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Heather has graduated college and currently works as a nurse for a rural medical group. Her net monthly income from that job is $3,765.40. She also works part-time on the weekends, earning another $672.00 per month. Her monthly expenses are rent at $1,050, car payments at $489, student loan payments at $728, car insurance at $139, utilities at $130, clothing at $150, entertainment (going out with friends, Netflix, Amazon Prime, movies) at $300, credit card debt at $200, food at $360, and gasoline at $275. </a:t>
            </a:r>
            <a:endParaRPr lang="en-IN" dirty="0"/>
          </a:p>
        </p:txBody>
      </p:sp>
      <p:sp>
        <p:nvSpPr>
          <p:cNvPr id="4" name="Slide Number Placeholder 3"/>
          <p:cNvSpPr>
            <a:spLocks noGrp="1"/>
          </p:cNvSpPr>
          <p:nvPr>
            <p:ph type="sldNum" sz="quarter" idx="5"/>
          </p:nvPr>
        </p:nvSpPr>
        <p:spPr/>
        <p:txBody>
          <a:bodyPr/>
          <a:lstStyle/>
          <a:p>
            <a:fld id="{9B9B4184-0FC3-4EEA-81B9-E378699F6687}" type="slidenum">
              <a:rPr lang="en-IN" smtClean="0"/>
              <a:t>12</a:t>
            </a:fld>
            <a:endParaRPr lang="en-IN" dirty="0"/>
          </a:p>
        </p:txBody>
      </p:sp>
    </p:spTree>
    <p:extLst>
      <p:ext uri="{BB962C8B-B14F-4D97-AF65-F5344CB8AC3E}">
        <p14:creationId xmlns:p14="http://schemas.microsoft.com/office/powerpoint/2010/main" val="7605406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498249"/>
            <a:ext cx="9144000" cy="1011237"/>
          </a:xfrm>
        </p:spPr>
        <p:txBody>
          <a:bodyPr anchor="b"/>
          <a:lstStyle>
            <a:lvl1pPr algn="ctr">
              <a:defRPr sz="6000"/>
            </a:lvl1pPr>
          </a:lstStyle>
          <a:p>
            <a:r>
              <a:rPr lang="en-US" dirty="0"/>
              <a:t>Title of the Book</a:t>
            </a:r>
          </a:p>
        </p:txBody>
      </p:sp>
      <p:sp>
        <p:nvSpPr>
          <p:cNvPr id="5" name="Footer Placeholder 4"/>
          <p:cNvSpPr>
            <a:spLocks noGrp="1"/>
          </p:cNvSpPr>
          <p:nvPr>
            <p:ph type="ftr" sz="quarter" idx="11"/>
          </p:nvPr>
        </p:nvSpPr>
        <p:spPr>
          <a:xfrm>
            <a:off x="1523999" y="6356350"/>
            <a:ext cx="8549898" cy="354416"/>
          </a:xfrm>
        </p:spPr>
        <p:txBody>
          <a:bodyPr/>
          <a:lstStyle/>
          <a:p>
            <a:endParaRPr lang="en-US" dirty="0"/>
          </a:p>
        </p:txBody>
      </p:sp>
      <p:sp>
        <p:nvSpPr>
          <p:cNvPr id="9" name="Picture Placeholder 8"/>
          <p:cNvSpPr>
            <a:spLocks noGrp="1"/>
          </p:cNvSpPr>
          <p:nvPr>
            <p:ph type="pic" sz="quarter" idx="13"/>
          </p:nvPr>
        </p:nvSpPr>
        <p:spPr>
          <a:xfrm>
            <a:off x="3983831" y="2390620"/>
            <a:ext cx="4224337" cy="3851130"/>
          </a:xfrm>
        </p:spPr>
        <p:txBody>
          <a:bodyPr>
            <a:normAutofit/>
          </a:bodyPr>
          <a:lstStyle>
            <a:lvl1pPr marL="0" indent="0">
              <a:buNone/>
              <a:defRPr sz="1200"/>
            </a:lvl1pPr>
          </a:lstStyle>
          <a:p>
            <a:endParaRPr lang="en-US" dirty="0"/>
          </a:p>
        </p:txBody>
      </p:sp>
      <p:sp>
        <p:nvSpPr>
          <p:cNvPr id="10" name="Title 1"/>
          <p:cNvSpPr txBox="1">
            <a:spLocks/>
          </p:cNvSpPr>
          <p:nvPr userDrawn="1"/>
        </p:nvSpPr>
        <p:spPr>
          <a:xfrm>
            <a:off x="1523999" y="1509485"/>
            <a:ext cx="9144000" cy="672883"/>
          </a:xfrm>
          <a:prstGeom prst="rect">
            <a:avLst/>
          </a:prstGeom>
        </p:spPr>
        <p:txBody>
          <a:bodyPr vert="horz" lIns="91440" tIns="45720" rIns="91440" bIns="45720" rtlCol="0" anchor="b">
            <a:normAutofit fontScale="77500" lnSpcReduction="20000"/>
          </a:bodyPr>
          <a:lstStyle>
            <a:lvl1pPr algn="ctr" defTabSz="914400" rtl="0" eaLnBrk="1" latinLnBrk="0" hangingPunct="1">
              <a:lnSpc>
                <a:spcPct val="90000"/>
              </a:lnSpc>
              <a:spcBef>
                <a:spcPct val="0"/>
              </a:spcBef>
              <a:buNone/>
              <a:defRPr sz="6000" kern="1200">
                <a:solidFill>
                  <a:schemeClr val="accent6"/>
                </a:solidFill>
                <a:latin typeface="+mj-lt"/>
                <a:ea typeface="+mj-ea"/>
                <a:cs typeface="+mj-cs"/>
              </a:defRPr>
            </a:lvl1pPr>
          </a:lstStyle>
          <a:p>
            <a:endParaRPr lang="en-US" sz="6400" dirty="0">
              <a:solidFill>
                <a:schemeClr val="accent5"/>
              </a:solidFill>
            </a:endParaRPr>
          </a:p>
        </p:txBody>
      </p:sp>
      <p:sp>
        <p:nvSpPr>
          <p:cNvPr id="11" name="Text Placeholder 10"/>
          <p:cNvSpPr>
            <a:spLocks noGrp="1"/>
          </p:cNvSpPr>
          <p:nvPr>
            <p:ph type="body" sz="quarter" idx="14" hasCustomPrompt="1"/>
          </p:nvPr>
        </p:nvSpPr>
        <p:spPr>
          <a:xfrm>
            <a:off x="1524000" y="1509713"/>
            <a:ext cx="9144000" cy="443778"/>
          </a:xfrm>
        </p:spPr>
        <p:txBody>
          <a:bodyPr/>
          <a:lstStyle>
            <a:lvl1pPr marL="0" indent="0" algn="ctr">
              <a:buNone/>
              <a:defRPr baseline="0">
                <a:solidFill>
                  <a:schemeClr val="accent5"/>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Chapter # CHAPTER TITLE</a:t>
            </a:r>
          </a:p>
        </p:txBody>
      </p:sp>
    </p:spTree>
    <p:extLst>
      <p:ext uri="{BB962C8B-B14F-4D97-AF65-F5344CB8AC3E}">
        <p14:creationId xmlns:p14="http://schemas.microsoft.com/office/powerpoint/2010/main" val="100249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4"/>
            <a:ext cx="8961120" cy="457200"/>
          </a:xfrm>
        </p:spPr>
        <p:txBody>
          <a:bodyPr/>
          <a:lstStyle>
            <a:lvl1pPr>
              <a:defRPr b="1"/>
            </a:lvl1pPr>
          </a:lstStyle>
          <a:p>
            <a:r>
              <a:rPr lang="en-US" dirty="0"/>
              <a:t>Title (optional)</a:t>
            </a:r>
          </a:p>
        </p:txBody>
      </p:sp>
      <p:sp>
        <p:nvSpPr>
          <p:cNvPr id="3" name="Footer Placeholder 2"/>
          <p:cNvSpPr>
            <a:spLocks noGrp="1"/>
          </p:cNvSpPr>
          <p:nvPr>
            <p:ph type="ftr" sz="quarter" idx="10"/>
          </p:nvPr>
        </p:nvSpPr>
        <p:spPr/>
        <p:txBody>
          <a:bodyPr>
            <a:noAutofit/>
          </a:bodyPr>
          <a:lstStyle/>
          <a:p>
            <a:endParaRPr lang="en-US" dirty="0"/>
          </a:p>
        </p:txBody>
      </p:sp>
      <p:sp>
        <p:nvSpPr>
          <p:cNvPr id="5" name="Content Placeholder 4"/>
          <p:cNvSpPr>
            <a:spLocks noGrp="1"/>
          </p:cNvSpPr>
          <p:nvPr>
            <p:ph sz="quarter" idx="11" hasCustomPrompt="1"/>
          </p:nvPr>
        </p:nvSpPr>
        <p:spPr>
          <a:xfrm>
            <a:off x="838200" y="1010661"/>
            <a:ext cx="10515600" cy="5155579"/>
          </a:xfrm>
        </p:spPr>
        <p:txBody>
          <a:bodyPr>
            <a:noAutofit/>
          </a:bodyPr>
          <a:lstStyle>
            <a:lvl1pPr marL="514350" indent="-514350">
              <a:buFont typeface="+mj-lt"/>
              <a:buAutoNum type="arabicPeriod"/>
              <a:defRPr/>
            </a:lvl1pPr>
            <a:lvl2pPr marL="914400" marR="0" indent="-457200" algn="l" defTabSz="914400" rtl="0" eaLnBrk="1" fontAlgn="auto" latinLnBrk="0" hangingPunct="1">
              <a:lnSpc>
                <a:spcPct val="90000"/>
              </a:lnSpc>
              <a:spcBef>
                <a:spcPts val="500"/>
              </a:spcBef>
              <a:spcAft>
                <a:spcPts val="0"/>
              </a:spcAft>
              <a:buClrTx/>
              <a:buSzTx/>
              <a:buFont typeface="+mj-lt"/>
              <a:buAutoNum type="alphaLcPeriod"/>
              <a:tabLst/>
              <a:defRPr/>
            </a:lvl2pPr>
          </a:lstStyle>
          <a:p>
            <a:pPr lvl="0"/>
            <a:r>
              <a:rPr lang="en-US" dirty="0"/>
              <a:t>Discussion question 1</a:t>
            </a:r>
          </a:p>
          <a:p>
            <a:pPr lvl="1"/>
            <a:r>
              <a:rPr lang="en-US" dirty="0"/>
              <a:t>Distractor (optional)</a:t>
            </a:r>
          </a:p>
          <a:p>
            <a:pPr lvl="1"/>
            <a:r>
              <a:rPr lang="en-US" dirty="0"/>
              <a:t>Distractor (optional)</a:t>
            </a:r>
          </a:p>
          <a:p>
            <a:pPr lvl="1"/>
            <a:r>
              <a:rPr lang="en-US" dirty="0"/>
              <a:t>Distractor (optional)</a:t>
            </a:r>
          </a:p>
          <a:p>
            <a:pPr lvl="1"/>
            <a:r>
              <a:rPr lang="en-US" dirty="0"/>
              <a:t>Distractor (optional)</a:t>
            </a:r>
          </a:p>
          <a:p>
            <a:pPr lvl="0"/>
            <a:r>
              <a:rPr lang="en-US" dirty="0"/>
              <a:t>Discussion question 2</a:t>
            </a:r>
          </a:p>
          <a:p>
            <a:pPr lvl="1"/>
            <a:r>
              <a:rPr lang="en-US" dirty="0"/>
              <a:t>Distractor (optional)</a:t>
            </a:r>
          </a:p>
          <a:p>
            <a:pPr lvl="1"/>
            <a:r>
              <a:rPr lang="en-US" dirty="0"/>
              <a:t>Distractor (optional)</a:t>
            </a:r>
          </a:p>
          <a:p>
            <a:pPr marL="914400" marR="0" lvl="1" indent="-457200" algn="l" defTabSz="914400" rtl="0" eaLnBrk="1" fontAlgn="auto" latinLnBrk="0" hangingPunct="1">
              <a:lnSpc>
                <a:spcPct val="90000"/>
              </a:lnSpc>
              <a:spcBef>
                <a:spcPts val="500"/>
              </a:spcBef>
              <a:spcAft>
                <a:spcPts val="0"/>
              </a:spcAft>
              <a:buClrTx/>
              <a:buSzTx/>
              <a:buFont typeface="+mj-lt"/>
              <a:buAutoNum type="alphaLcPeriod"/>
              <a:tabLst/>
              <a:defRPr/>
            </a:pPr>
            <a:r>
              <a:rPr lang="en-US" dirty="0"/>
              <a:t>Distractor (optional)</a:t>
            </a:r>
          </a:p>
          <a:p>
            <a:pPr lvl="1"/>
            <a:r>
              <a:rPr lang="en-US" dirty="0"/>
              <a:t>Distractor (optional)</a:t>
            </a:r>
          </a:p>
        </p:txBody>
      </p:sp>
    </p:spTree>
    <p:extLst>
      <p:ext uri="{BB962C8B-B14F-4D97-AF65-F5344CB8AC3E}">
        <p14:creationId xmlns:p14="http://schemas.microsoft.com/office/powerpoint/2010/main" val="1648461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D2334A-736E-D4CA-BB75-3DEB4B770B56}"/>
              </a:ext>
            </a:extLst>
          </p:cNvPr>
          <p:cNvSpPr>
            <a:spLocks noGrp="1"/>
          </p:cNvSpPr>
          <p:nvPr>
            <p:ph type="dt" sz="half" idx="10"/>
          </p:nvPr>
        </p:nvSpPr>
        <p:spPr/>
        <p:txBody>
          <a:bodyPr/>
          <a:lstStyle/>
          <a:p>
            <a:fld id="{C0D7D29C-5448-44B8-8095-E574016D84EF}" type="datetime1">
              <a:rPr lang="en-US" smtClean="0"/>
              <a:t>7/1/2024</a:t>
            </a:fld>
            <a:endParaRPr lang="en-US"/>
          </a:p>
        </p:txBody>
      </p:sp>
      <p:sp>
        <p:nvSpPr>
          <p:cNvPr id="3" name="Footer Placeholder 2">
            <a:extLst>
              <a:ext uri="{FF2B5EF4-FFF2-40B4-BE49-F238E27FC236}">
                <a16:creationId xmlns:a16="http://schemas.microsoft.com/office/drawing/2014/main" id="{63DB769B-BDD5-7799-E929-B7B7EF3B335D}"/>
              </a:ext>
            </a:extLst>
          </p:cNvPr>
          <p:cNvSpPr>
            <a:spLocks noGrp="1"/>
          </p:cNvSpPr>
          <p:nvPr>
            <p:ph type="ftr" sz="quarter" idx="11"/>
          </p:nvPr>
        </p:nvSpPr>
        <p:spPr/>
        <p:txBody>
          <a:bodyPr/>
          <a:lstStyle/>
          <a:p>
            <a:r>
              <a:rPr lang="en-US"/>
              <a:t>https://openstax.org/details/books/calculus-volume-1</a:t>
            </a:r>
          </a:p>
        </p:txBody>
      </p:sp>
      <p:sp>
        <p:nvSpPr>
          <p:cNvPr id="4" name="Slide Number Placeholder 3">
            <a:extLst>
              <a:ext uri="{FF2B5EF4-FFF2-40B4-BE49-F238E27FC236}">
                <a16:creationId xmlns:a16="http://schemas.microsoft.com/office/drawing/2014/main" id="{B2A3097B-5570-F1F3-A69C-0E1179C5A091}"/>
              </a:ext>
            </a:extLst>
          </p:cNvPr>
          <p:cNvSpPr>
            <a:spLocks noGrp="1"/>
          </p:cNvSpPr>
          <p:nvPr>
            <p:ph type="sldNum" sz="quarter" idx="12"/>
          </p:nvPr>
        </p:nvSpPr>
        <p:spPr/>
        <p:txBody>
          <a:bodyPr/>
          <a:lstStyle/>
          <a:p>
            <a:fld id="{7D22EFD6-40EC-4925-8FC2-563567919777}" type="slidenum">
              <a:rPr lang="en-US" smtClean="0"/>
              <a:t>‹#›</a:t>
            </a:fld>
            <a:endParaRPr lang="en-US"/>
          </a:p>
        </p:txBody>
      </p:sp>
    </p:spTree>
    <p:extLst>
      <p:ext uri="{BB962C8B-B14F-4D97-AF65-F5344CB8AC3E}">
        <p14:creationId xmlns:p14="http://schemas.microsoft.com/office/powerpoint/2010/main" val="3606157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5"/>
            <a:ext cx="8961120" cy="457200"/>
          </a:xfrm>
        </p:spPr>
        <p:txBody>
          <a:bodyPr wrap="square" anchor="ctr" anchorCtr="0">
            <a:noAutofit/>
          </a:bodyPr>
          <a:lstStyle>
            <a:lvl1pPr>
              <a:defRPr sz="2800" b="1"/>
            </a:lvl1pPr>
          </a:lstStyle>
          <a:p>
            <a:r>
              <a:rPr lang="en-US" dirty="0"/>
              <a:t>Title</a:t>
            </a:r>
          </a:p>
        </p:txBody>
      </p:sp>
      <p:sp>
        <p:nvSpPr>
          <p:cNvPr id="3" name="Content Placeholder 2"/>
          <p:cNvSpPr>
            <a:spLocks noGrp="1"/>
          </p:cNvSpPr>
          <p:nvPr>
            <p:ph idx="1" hasCustomPrompt="1"/>
          </p:nvPr>
        </p:nvSpPr>
        <p:spPr>
          <a:xfrm>
            <a:off x="838200" y="1010661"/>
            <a:ext cx="10515600" cy="3796145"/>
          </a:xfrm>
        </p:spPr>
        <p:txBody>
          <a:bodyPr wrap="square" anchor="t" anchorCtr="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838200" y="6356350"/>
            <a:ext cx="9428018" cy="365125"/>
          </a:xfrm>
        </p:spPr>
        <p:txBody>
          <a:bodyPr wrap="square" anchor="t" anchorCtr="0">
            <a:noAutofit/>
          </a:bodyPr>
          <a:lstStyle/>
          <a:p>
            <a:endParaRPr lang="en-US" dirty="0"/>
          </a:p>
        </p:txBody>
      </p:sp>
      <p:sp>
        <p:nvSpPr>
          <p:cNvPr id="7" name="Content Placeholder 2"/>
          <p:cNvSpPr>
            <a:spLocks noGrp="1"/>
          </p:cNvSpPr>
          <p:nvPr>
            <p:ph idx="13" hasCustomPrompt="1"/>
          </p:nvPr>
        </p:nvSpPr>
        <p:spPr>
          <a:xfrm>
            <a:off x="838200" y="4918364"/>
            <a:ext cx="10515600" cy="1271731"/>
          </a:xfrm>
        </p:spPr>
        <p:txBody>
          <a:bodyPr wrap="square" anchor="t" anchorCtr="0">
            <a:noAutofit/>
          </a:bodyPr>
          <a:lstStyle>
            <a:lvl1pPr marL="0" indent="0">
              <a:buNone/>
              <a:defRPr sz="1600"/>
            </a:lvl1pPr>
          </a:lstStyle>
          <a:p>
            <a:pPr lvl="0"/>
            <a:r>
              <a:rPr lang="en-US" dirty="0"/>
              <a:t>Caption</a:t>
            </a:r>
          </a:p>
        </p:txBody>
      </p:sp>
    </p:spTree>
    <p:extLst>
      <p:ext uri="{BB962C8B-B14F-4D97-AF65-F5344CB8AC3E}">
        <p14:creationId xmlns:p14="http://schemas.microsoft.com/office/powerpoint/2010/main" val="1927627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5166302"/>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5166302"/>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838200" y="6356350"/>
            <a:ext cx="9414164" cy="365125"/>
          </a:xfrm>
        </p:spPr>
        <p:txBody>
          <a:bodyPr>
            <a:noAutofit/>
          </a:bodyPr>
          <a:lstStyle/>
          <a:p>
            <a:endParaRPr lang="en-US" dirty="0"/>
          </a:p>
        </p:txBody>
      </p:sp>
    </p:spTree>
    <p:extLst>
      <p:ext uri="{BB962C8B-B14F-4D97-AF65-F5344CB8AC3E}">
        <p14:creationId xmlns:p14="http://schemas.microsoft.com/office/powerpoint/2010/main" val="345437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3">
            <a:extLst>
              <a:ext uri="{FF2B5EF4-FFF2-40B4-BE49-F238E27FC236}">
                <a16:creationId xmlns:a16="http://schemas.microsoft.com/office/drawing/2014/main" id="{61557EE6-8CF1-4007-8FDB-892BBD707794}"/>
              </a:ext>
            </a:extLst>
          </p:cNvPr>
          <p:cNvSpPr>
            <a:spLocks noGrp="1"/>
          </p:cNvSpPr>
          <p:nvPr>
            <p:ph sz="half" idx="12" hasCustomPrompt="1"/>
          </p:nvPr>
        </p:nvSpPr>
        <p:spPr>
          <a:xfrm>
            <a:off x="838200" y="2741700"/>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418EE9C9-54D5-4D68-8392-B8EB26D106A9}"/>
              </a:ext>
            </a:extLst>
          </p:cNvPr>
          <p:cNvSpPr>
            <a:spLocks noGrp="1"/>
          </p:cNvSpPr>
          <p:nvPr>
            <p:ph sz="half" idx="13" hasCustomPrompt="1"/>
          </p:nvPr>
        </p:nvSpPr>
        <p:spPr>
          <a:xfrm>
            <a:off x="6172200" y="2740200"/>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1BC8CB9A-92D4-4406-80E1-43A29D5D172B}"/>
              </a:ext>
            </a:extLst>
          </p:cNvPr>
          <p:cNvSpPr>
            <a:spLocks noGrp="1"/>
          </p:cNvSpPr>
          <p:nvPr>
            <p:ph sz="half" idx="14" hasCustomPrompt="1"/>
          </p:nvPr>
        </p:nvSpPr>
        <p:spPr>
          <a:xfrm>
            <a:off x="838200" y="453163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200658C2-2253-4D25-9343-2B08CD1237C6}"/>
              </a:ext>
            </a:extLst>
          </p:cNvPr>
          <p:cNvSpPr>
            <a:spLocks noGrp="1"/>
          </p:cNvSpPr>
          <p:nvPr>
            <p:ph sz="half" idx="15" hasCustomPrompt="1"/>
          </p:nvPr>
        </p:nvSpPr>
        <p:spPr>
          <a:xfrm>
            <a:off x="6172200" y="453163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838200" y="6356350"/>
            <a:ext cx="9414164" cy="365125"/>
          </a:xfrm>
        </p:spPr>
        <p:txBody>
          <a:bodyPr>
            <a:noAutofit/>
          </a:bodyPr>
          <a:lstStyle/>
          <a:p>
            <a:endParaRPr lang="en-US" dirty="0"/>
          </a:p>
        </p:txBody>
      </p:sp>
    </p:spTree>
    <p:extLst>
      <p:ext uri="{BB962C8B-B14F-4D97-AF65-F5344CB8AC3E}">
        <p14:creationId xmlns:p14="http://schemas.microsoft.com/office/powerpoint/2010/main" val="719863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3">
            <a:extLst>
              <a:ext uri="{FF2B5EF4-FFF2-40B4-BE49-F238E27FC236}">
                <a16:creationId xmlns:a16="http://schemas.microsoft.com/office/drawing/2014/main" id="{61557EE6-8CF1-4007-8FDB-892BBD707794}"/>
              </a:ext>
            </a:extLst>
          </p:cNvPr>
          <p:cNvSpPr>
            <a:spLocks noGrp="1"/>
          </p:cNvSpPr>
          <p:nvPr>
            <p:ph sz="half" idx="12" hasCustomPrompt="1"/>
          </p:nvPr>
        </p:nvSpPr>
        <p:spPr>
          <a:xfrm>
            <a:off x="838200" y="228450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418EE9C9-54D5-4D68-8392-B8EB26D106A9}"/>
              </a:ext>
            </a:extLst>
          </p:cNvPr>
          <p:cNvSpPr>
            <a:spLocks noGrp="1"/>
          </p:cNvSpPr>
          <p:nvPr>
            <p:ph sz="half" idx="13" hasCustomPrompt="1"/>
          </p:nvPr>
        </p:nvSpPr>
        <p:spPr>
          <a:xfrm>
            <a:off x="6172200" y="228300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1BC8CB9A-92D4-4406-80E1-43A29D5D172B}"/>
              </a:ext>
            </a:extLst>
          </p:cNvPr>
          <p:cNvSpPr>
            <a:spLocks noGrp="1"/>
          </p:cNvSpPr>
          <p:nvPr>
            <p:ph sz="half" idx="14" hasCustomPrompt="1"/>
          </p:nvPr>
        </p:nvSpPr>
        <p:spPr>
          <a:xfrm>
            <a:off x="838200" y="3558253"/>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200658C2-2253-4D25-9343-2B08CD1237C6}"/>
              </a:ext>
            </a:extLst>
          </p:cNvPr>
          <p:cNvSpPr>
            <a:spLocks noGrp="1"/>
          </p:cNvSpPr>
          <p:nvPr>
            <p:ph sz="half" idx="15" hasCustomPrompt="1"/>
          </p:nvPr>
        </p:nvSpPr>
        <p:spPr>
          <a:xfrm>
            <a:off x="6172200" y="3558253"/>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3">
            <a:extLst>
              <a:ext uri="{FF2B5EF4-FFF2-40B4-BE49-F238E27FC236}">
                <a16:creationId xmlns:a16="http://schemas.microsoft.com/office/drawing/2014/main" id="{136DFB47-9895-4BB7-A747-1AC99C40F96C}"/>
              </a:ext>
            </a:extLst>
          </p:cNvPr>
          <p:cNvSpPr>
            <a:spLocks noGrp="1"/>
          </p:cNvSpPr>
          <p:nvPr>
            <p:ph sz="half" idx="16" hasCustomPrompt="1"/>
          </p:nvPr>
        </p:nvSpPr>
        <p:spPr>
          <a:xfrm>
            <a:off x="838200" y="4942554"/>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a:extLst>
              <a:ext uri="{FF2B5EF4-FFF2-40B4-BE49-F238E27FC236}">
                <a16:creationId xmlns:a16="http://schemas.microsoft.com/office/drawing/2014/main" id="{01BECF16-0E14-429A-86F0-E967B82BB3C7}"/>
              </a:ext>
            </a:extLst>
          </p:cNvPr>
          <p:cNvSpPr>
            <a:spLocks noGrp="1"/>
          </p:cNvSpPr>
          <p:nvPr>
            <p:ph sz="half" idx="17" hasCustomPrompt="1"/>
          </p:nvPr>
        </p:nvSpPr>
        <p:spPr>
          <a:xfrm>
            <a:off x="6172200" y="4942554"/>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838200" y="6356350"/>
            <a:ext cx="9414164" cy="365125"/>
          </a:xfrm>
        </p:spPr>
        <p:txBody>
          <a:bodyPr>
            <a:noAutofit/>
          </a:bodyPr>
          <a:lstStyle/>
          <a:p>
            <a:endParaRPr lang="en-US" dirty="0"/>
          </a:p>
        </p:txBody>
      </p:sp>
    </p:spTree>
    <p:extLst>
      <p:ext uri="{BB962C8B-B14F-4D97-AF65-F5344CB8AC3E}">
        <p14:creationId xmlns:p14="http://schemas.microsoft.com/office/powerpoint/2010/main" val="3745421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3">
            <a:extLst>
              <a:ext uri="{FF2B5EF4-FFF2-40B4-BE49-F238E27FC236}">
                <a16:creationId xmlns:a16="http://schemas.microsoft.com/office/drawing/2014/main" id="{61557EE6-8CF1-4007-8FDB-892BBD707794}"/>
              </a:ext>
            </a:extLst>
          </p:cNvPr>
          <p:cNvSpPr>
            <a:spLocks noGrp="1"/>
          </p:cNvSpPr>
          <p:nvPr>
            <p:ph sz="half" idx="12" hasCustomPrompt="1"/>
          </p:nvPr>
        </p:nvSpPr>
        <p:spPr>
          <a:xfrm>
            <a:off x="838200" y="228450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418EE9C9-54D5-4D68-8392-B8EB26D106A9}"/>
              </a:ext>
            </a:extLst>
          </p:cNvPr>
          <p:cNvSpPr>
            <a:spLocks noGrp="1"/>
          </p:cNvSpPr>
          <p:nvPr>
            <p:ph sz="half" idx="13" hasCustomPrompt="1"/>
          </p:nvPr>
        </p:nvSpPr>
        <p:spPr>
          <a:xfrm>
            <a:off x="6172200" y="228300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1BC8CB9A-92D4-4406-80E1-43A29D5D172B}"/>
              </a:ext>
            </a:extLst>
          </p:cNvPr>
          <p:cNvSpPr>
            <a:spLocks noGrp="1"/>
          </p:cNvSpPr>
          <p:nvPr>
            <p:ph sz="half" idx="14" hasCustomPrompt="1"/>
          </p:nvPr>
        </p:nvSpPr>
        <p:spPr>
          <a:xfrm>
            <a:off x="838200" y="3558253"/>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200658C2-2253-4D25-9343-2B08CD1237C6}"/>
              </a:ext>
            </a:extLst>
          </p:cNvPr>
          <p:cNvSpPr>
            <a:spLocks noGrp="1"/>
          </p:cNvSpPr>
          <p:nvPr>
            <p:ph sz="half" idx="15" hasCustomPrompt="1"/>
          </p:nvPr>
        </p:nvSpPr>
        <p:spPr>
          <a:xfrm>
            <a:off x="6172200" y="3558253"/>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3">
            <a:extLst>
              <a:ext uri="{FF2B5EF4-FFF2-40B4-BE49-F238E27FC236}">
                <a16:creationId xmlns:a16="http://schemas.microsoft.com/office/drawing/2014/main" id="{136DFB47-9895-4BB7-A747-1AC99C40F96C}"/>
              </a:ext>
            </a:extLst>
          </p:cNvPr>
          <p:cNvSpPr>
            <a:spLocks noGrp="1"/>
          </p:cNvSpPr>
          <p:nvPr>
            <p:ph sz="half" idx="16" hasCustomPrompt="1"/>
          </p:nvPr>
        </p:nvSpPr>
        <p:spPr>
          <a:xfrm>
            <a:off x="838200" y="4942554"/>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a:extLst>
              <a:ext uri="{FF2B5EF4-FFF2-40B4-BE49-F238E27FC236}">
                <a16:creationId xmlns:a16="http://schemas.microsoft.com/office/drawing/2014/main" id="{01BECF16-0E14-429A-86F0-E967B82BB3C7}"/>
              </a:ext>
            </a:extLst>
          </p:cNvPr>
          <p:cNvSpPr>
            <a:spLocks noGrp="1"/>
          </p:cNvSpPr>
          <p:nvPr>
            <p:ph sz="half" idx="17" hasCustomPrompt="1"/>
          </p:nvPr>
        </p:nvSpPr>
        <p:spPr>
          <a:xfrm>
            <a:off x="6172200" y="4942554"/>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5">
            <a:extLst>
              <a:ext uri="{FF2B5EF4-FFF2-40B4-BE49-F238E27FC236}">
                <a16:creationId xmlns:a16="http://schemas.microsoft.com/office/drawing/2014/main" id="{F92EC9F6-FCE0-49C5-BF5D-8A49D396D78B}"/>
              </a:ext>
            </a:extLst>
          </p:cNvPr>
          <p:cNvSpPr>
            <a:spLocks noGrp="1"/>
          </p:cNvSpPr>
          <p:nvPr>
            <p:ph type="body" sz="quarter" idx="18" hasCustomPrompt="1"/>
          </p:nvPr>
        </p:nvSpPr>
        <p:spPr>
          <a:xfrm>
            <a:off x="838200" y="6271576"/>
            <a:ext cx="10515600" cy="442595"/>
          </a:xfrm>
        </p:spPr>
        <p:txBody>
          <a:bodyPr>
            <a:noAutofit/>
          </a:bodyPr>
          <a:lstStyle>
            <a:lvl1pPr marL="0" indent="0" algn="l">
              <a:buNone/>
              <a:defRPr sz="1200">
                <a:solidFill>
                  <a:schemeClr val="tx1"/>
                </a:solidFill>
              </a:defRPr>
            </a:lvl1pPr>
          </a:lstStyle>
          <a:p>
            <a:pPr algn="l"/>
            <a:r>
              <a:rPr lang="en-US" dirty="0"/>
              <a:t>This OpenStax ancillary resource is © Rice University under a CC BY 4.0 International license; it may be reproduced or modified but must be attributed to OpenStax, Rice University and any changes must be noted.</a:t>
            </a:r>
          </a:p>
        </p:txBody>
      </p:sp>
    </p:spTree>
    <p:extLst>
      <p:ext uri="{BB962C8B-B14F-4D97-AF65-F5344CB8AC3E}">
        <p14:creationId xmlns:p14="http://schemas.microsoft.com/office/powerpoint/2010/main" val="3194871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3">
            <a:extLst>
              <a:ext uri="{FF2B5EF4-FFF2-40B4-BE49-F238E27FC236}">
                <a16:creationId xmlns:a16="http://schemas.microsoft.com/office/drawing/2014/main" id="{61557EE6-8CF1-4007-8FDB-892BBD707794}"/>
              </a:ext>
            </a:extLst>
          </p:cNvPr>
          <p:cNvSpPr>
            <a:spLocks noGrp="1"/>
          </p:cNvSpPr>
          <p:nvPr>
            <p:ph sz="half" idx="12" hasCustomPrompt="1"/>
          </p:nvPr>
        </p:nvSpPr>
        <p:spPr>
          <a:xfrm>
            <a:off x="838200" y="1602337"/>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418EE9C9-54D5-4D68-8392-B8EB26D106A9}"/>
              </a:ext>
            </a:extLst>
          </p:cNvPr>
          <p:cNvSpPr>
            <a:spLocks noGrp="1"/>
          </p:cNvSpPr>
          <p:nvPr>
            <p:ph sz="half" idx="13" hasCustomPrompt="1"/>
          </p:nvPr>
        </p:nvSpPr>
        <p:spPr>
          <a:xfrm>
            <a:off x="6172200" y="1600837"/>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1BC8CB9A-92D4-4406-80E1-43A29D5D172B}"/>
              </a:ext>
            </a:extLst>
          </p:cNvPr>
          <p:cNvSpPr>
            <a:spLocks noGrp="1"/>
          </p:cNvSpPr>
          <p:nvPr>
            <p:ph sz="half" idx="14" hasCustomPrompt="1"/>
          </p:nvPr>
        </p:nvSpPr>
        <p:spPr>
          <a:xfrm>
            <a:off x="838200" y="2179395"/>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200658C2-2253-4D25-9343-2B08CD1237C6}"/>
              </a:ext>
            </a:extLst>
          </p:cNvPr>
          <p:cNvSpPr>
            <a:spLocks noGrp="1"/>
          </p:cNvSpPr>
          <p:nvPr>
            <p:ph sz="half" idx="15" hasCustomPrompt="1"/>
          </p:nvPr>
        </p:nvSpPr>
        <p:spPr>
          <a:xfrm>
            <a:off x="6172200" y="2179395"/>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3">
            <a:extLst>
              <a:ext uri="{FF2B5EF4-FFF2-40B4-BE49-F238E27FC236}">
                <a16:creationId xmlns:a16="http://schemas.microsoft.com/office/drawing/2014/main" id="{136DFB47-9895-4BB7-A747-1AC99C40F96C}"/>
              </a:ext>
            </a:extLst>
          </p:cNvPr>
          <p:cNvSpPr>
            <a:spLocks noGrp="1"/>
          </p:cNvSpPr>
          <p:nvPr>
            <p:ph sz="half" idx="16" hasCustomPrompt="1"/>
          </p:nvPr>
        </p:nvSpPr>
        <p:spPr>
          <a:xfrm>
            <a:off x="838200" y="2707356"/>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a:extLst>
              <a:ext uri="{FF2B5EF4-FFF2-40B4-BE49-F238E27FC236}">
                <a16:creationId xmlns:a16="http://schemas.microsoft.com/office/drawing/2014/main" id="{01BECF16-0E14-429A-86F0-E967B82BB3C7}"/>
              </a:ext>
            </a:extLst>
          </p:cNvPr>
          <p:cNvSpPr>
            <a:spLocks noGrp="1"/>
          </p:cNvSpPr>
          <p:nvPr>
            <p:ph sz="half" idx="17" hasCustomPrompt="1"/>
          </p:nvPr>
        </p:nvSpPr>
        <p:spPr>
          <a:xfrm>
            <a:off x="6172200" y="2707356"/>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3">
            <a:extLst>
              <a:ext uri="{FF2B5EF4-FFF2-40B4-BE49-F238E27FC236}">
                <a16:creationId xmlns:a16="http://schemas.microsoft.com/office/drawing/2014/main" id="{54AFDC58-D6C9-463F-9FDD-B55165B38F15}"/>
              </a:ext>
            </a:extLst>
          </p:cNvPr>
          <p:cNvSpPr>
            <a:spLocks noGrp="1"/>
          </p:cNvSpPr>
          <p:nvPr>
            <p:ph sz="half" idx="18" hasCustomPrompt="1"/>
          </p:nvPr>
        </p:nvSpPr>
        <p:spPr>
          <a:xfrm>
            <a:off x="838200" y="3328348"/>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3">
            <a:extLst>
              <a:ext uri="{FF2B5EF4-FFF2-40B4-BE49-F238E27FC236}">
                <a16:creationId xmlns:a16="http://schemas.microsoft.com/office/drawing/2014/main" id="{CE0B2FCF-79FA-4B8E-B79C-49255369F8A1}"/>
              </a:ext>
            </a:extLst>
          </p:cNvPr>
          <p:cNvSpPr>
            <a:spLocks noGrp="1"/>
          </p:cNvSpPr>
          <p:nvPr>
            <p:ph sz="half" idx="19" hasCustomPrompt="1"/>
          </p:nvPr>
        </p:nvSpPr>
        <p:spPr>
          <a:xfrm>
            <a:off x="6172200" y="3328348"/>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3">
            <a:extLst>
              <a:ext uri="{FF2B5EF4-FFF2-40B4-BE49-F238E27FC236}">
                <a16:creationId xmlns:a16="http://schemas.microsoft.com/office/drawing/2014/main" id="{9244364F-608F-4419-8B09-10C32B4BB65F}"/>
              </a:ext>
            </a:extLst>
          </p:cNvPr>
          <p:cNvSpPr>
            <a:spLocks noGrp="1"/>
          </p:cNvSpPr>
          <p:nvPr>
            <p:ph sz="half" idx="20" hasCustomPrompt="1"/>
          </p:nvPr>
        </p:nvSpPr>
        <p:spPr>
          <a:xfrm>
            <a:off x="838200" y="3922680"/>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3">
            <a:extLst>
              <a:ext uri="{FF2B5EF4-FFF2-40B4-BE49-F238E27FC236}">
                <a16:creationId xmlns:a16="http://schemas.microsoft.com/office/drawing/2014/main" id="{3DFD55A7-A894-4BD5-83E5-8AE5847BA1E0}"/>
              </a:ext>
            </a:extLst>
          </p:cNvPr>
          <p:cNvSpPr>
            <a:spLocks noGrp="1"/>
          </p:cNvSpPr>
          <p:nvPr>
            <p:ph sz="half" idx="21" hasCustomPrompt="1"/>
          </p:nvPr>
        </p:nvSpPr>
        <p:spPr>
          <a:xfrm>
            <a:off x="6172200" y="3922680"/>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3">
            <a:extLst>
              <a:ext uri="{FF2B5EF4-FFF2-40B4-BE49-F238E27FC236}">
                <a16:creationId xmlns:a16="http://schemas.microsoft.com/office/drawing/2014/main" id="{0CE35DE5-8AEB-4D55-B888-CCC248800954}"/>
              </a:ext>
            </a:extLst>
          </p:cNvPr>
          <p:cNvSpPr>
            <a:spLocks noGrp="1"/>
          </p:cNvSpPr>
          <p:nvPr>
            <p:ph sz="half" idx="22" hasCustomPrompt="1"/>
          </p:nvPr>
        </p:nvSpPr>
        <p:spPr>
          <a:xfrm>
            <a:off x="838200" y="4476589"/>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3">
            <a:extLst>
              <a:ext uri="{FF2B5EF4-FFF2-40B4-BE49-F238E27FC236}">
                <a16:creationId xmlns:a16="http://schemas.microsoft.com/office/drawing/2014/main" id="{4F0ED8C7-D189-4847-B5A3-D9B38F97C5E4}"/>
              </a:ext>
            </a:extLst>
          </p:cNvPr>
          <p:cNvSpPr>
            <a:spLocks noGrp="1"/>
          </p:cNvSpPr>
          <p:nvPr>
            <p:ph sz="half" idx="23" hasCustomPrompt="1"/>
          </p:nvPr>
        </p:nvSpPr>
        <p:spPr>
          <a:xfrm>
            <a:off x="6172200" y="4476589"/>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3">
            <a:extLst>
              <a:ext uri="{FF2B5EF4-FFF2-40B4-BE49-F238E27FC236}">
                <a16:creationId xmlns:a16="http://schemas.microsoft.com/office/drawing/2014/main" id="{2C2BEFE3-216A-4FB6-A820-65D36DB93BAA}"/>
              </a:ext>
            </a:extLst>
          </p:cNvPr>
          <p:cNvSpPr>
            <a:spLocks noGrp="1"/>
          </p:cNvSpPr>
          <p:nvPr>
            <p:ph sz="half" idx="24" hasCustomPrompt="1"/>
          </p:nvPr>
        </p:nvSpPr>
        <p:spPr>
          <a:xfrm>
            <a:off x="838200" y="4956635"/>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3">
            <a:extLst>
              <a:ext uri="{FF2B5EF4-FFF2-40B4-BE49-F238E27FC236}">
                <a16:creationId xmlns:a16="http://schemas.microsoft.com/office/drawing/2014/main" id="{B7D14B78-1676-41BF-8439-E5AE177E9D74}"/>
              </a:ext>
            </a:extLst>
          </p:cNvPr>
          <p:cNvSpPr>
            <a:spLocks noGrp="1"/>
          </p:cNvSpPr>
          <p:nvPr>
            <p:ph sz="half" idx="25" hasCustomPrompt="1"/>
          </p:nvPr>
        </p:nvSpPr>
        <p:spPr>
          <a:xfrm>
            <a:off x="6172200" y="4956635"/>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Content Placeholder 3">
            <a:extLst>
              <a:ext uri="{FF2B5EF4-FFF2-40B4-BE49-F238E27FC236}">
                <a16:creationId xmlns:a16="http://schemas.microsoft.com/office/drawing/2014/main" id="{E035D0A6-283D-4ECE-9106-6FF7D4C7CD4F}"/>
              </a:ext>
            </a:extLst>
          </p:cNvPr>
          <p:cNvSpPr>
            <a:spLocks noGrp="1"/>
          </p:cNvSpPr>
          <p:nvPr>
            <p:ph sz="half" idx="26" hasCustomPrompt="1"/>
          </p:nvPr>
        </p:nvSpPr>
        <p:spPr>
          <a:xfrm>
            <a:off x="838200" y="5436495"/>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Content Placeholder 3">
            <a:extLst>
              <a:ext uri="{FF2B5EF4-FFF2-40B4-BE49-F238E27FC236}">
                <a16:creationId xmlns:a16="http://schemas.microsoft.com/office/drawing/2014/main" id="{E2BC6F6D-BCE6-4E74-A7EA-F420B251174C}"/>
              </a:ext>
            </a:extLst>
          </p:cNvPr>
          <p:cNvSpPr>
            <a:spLocks noGrp="1"/>
          </p:cNvSpPr>
          <p:nvPr>
            <p:ph sz="half" idx="27" hasCustomPrompt="1"/>
          </p:nvPr>
        </p:nvSpPr>
        <p:spPr>
          <a:xfrm>
            <a:off x="6172200" y="5436495"/>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Content Placeholder 3">
            <a:extLst>
              <a:ext uri="{FF2B5EF4-FFF2-40B4-BE49-F238E27FC236}">
                <a16:creationId xmlns:a16="http://schemas.microsoft.com/office/drawing/2014/main" id="{60CD288B-516E-4F2E-BD50-058FEB5DEC64}"/>
              </a:ext>
            </a:extLst>
          </p:cNvPr>
          <p:cNvSpPr>
            <a:spLocks noGrp="1"/>
          </p:cNvSpPr>
          <p:nvPr>
            <p:ph sz="half" idx="28" hasCustomPrompt="1"/>
          </p:nvPr>
        </p:nvSpPr>
        <p:spPr>
          <a:xfrm>
            <a:off x="838200" y="5876151"/>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Content Placeholder 3">
            <a:extLst>
              <a:ext uri="{FF2B5EF4-FFF2-40B4-BE49-F238E27FC236}">
                <a16:creationId xmlns:a16="http://schemas.microsoft.com/office/drawing/2014/main" id="{C05DF7E0-9648-43C8-8D03-DD672CB3C8C5}"/>
              </a:ext>
            </a:extLst>
          </p:cNvPr>
          <p:cNvSpPr>
            <a:spLocks noGrp="1"/>
          </p:cNvSpPr>
          <p:nvPr>
            <p:ph sz="half" idx="29" hasCustomPrompt="1"/>
          </p:nvPr>
        </p:nvSpPr>
        <p:spPr>
          <a:xfrm>
            <a:off x="6172200" y="5876151"/>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838200" y="6356350"/>
            <a:ext cx="9414164" cy="365125"/>
          </a:xfrm>
        </p:spPr>
        <p:txBody>
          <a:bodyPr>
            <a:noAutofit/>
          </a:bodyPr>
          <a:lstStyle/>
          <a:p>
            <a:endParaRPr lang="en-US" dirty="0"/>
          </a:p>
        </p:txBody>
      </p:sp>
    </p:spTree>
    <p:extLst>
      <p:ext uri="{BB962C8B-B14F-4D97-AF65-F5344CB8AC3E}">
        <p14:creationId xmlns:p14="http://schemas.microsoft.com/office/powerpoint/2010/main" val="1593517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rmAutofit/>
          </a:bodyPr>
          <a:lstStyle>
            <a:lvl1pPr>
              <a:defRPr sz="2800" b="1" baseline="0"/>
            </a:lvl1pPr>
          </a:lstStyle>
          <a:p>
            <a:r>
              <a:rPr lang="en-US" dirty="0"/>
              <a:t>Title</a:t>
            </a:r>
          </a:p>
        </p:txBody>
      </p:sp>
      <p:sp>
        <p:nvSpPr>
          <p:cNvPr id="7" name="Content Placeholder 6"/>
          <p:cNvSpPr>
            <a:spLocks noGrp="1"/>
          </p:cNvSpPr>
          <p:nvPr>
            <p:ph sz="quarter" idx="12" hasCustomPrompt="1"/>
          </p:nvPr>
        </p:nvSpPr>
        <p:spPr>
          <a:xfrm>
            <a:off x="838200" y="1011383"/>
            <a:ext cx="10515600" cy="3255818"/>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6"/>
          <p:cNvSpPr>
            <a:spLocks noGrp="1"/>
          </p:cNvSpPr>
          <p:nvPr>
            <p:ph sz="quarter" idx="13" hasCustomPrompt="1"/>
          </p:nvPr>
        </p:nvSpPr>
        <p:spPr>
          <a:xfrm>
            <a:off x="838200" y="4378037"/>
            <a:ext cx="10515600" cy="1627909"/>
          </a:xfrm>
        </p:spPr>
        <p:txBody>
          <a:bodyPr>
            <a:noAutofit/>
          </a:bodyPr>
          <a:lstStyle>
            <a:lvl1pPr marL="0" indent="0">
              <a:buNone/>
              <a:defRPr sz="1600"/>
            </a:lvl1pPr>
          </a:lstStyle>
          <a:p>
            <a:pPr lvl="0"/>
            <a:r>
              <a:rPr lang="en-US" dirty="0"/>
              <a:t>Caption</a:t>
            </a:r>
          </a:p>
        </p:txBody>
      </p:sp>
      <p:sp>
        <p:nvSpPr>
          <p:cNvPr id="6" name="Text Placeholder 5">
            <a:extLst>
              <a:ext uri="{FF2B5EF4-FFF2-40B4-BE49-F238E27FC236}">
                <a16:creationId xmlns:a16="http://schemas.microsoft.com/office/drawing/2014/main" id="{6E14F94F-1E52-2B42-BC75-C0C106E8BEC0}"/>
              </a:ext>
            </a:extLst>
          </p:cNvPr>
          <p:cNvSpPr>
            <a:spLocks noGrp="1"/>
          </p:cNvSpPr>
          <p:nvPr>
            <p:ph type="body" sz="quarter" idx="14" hasCustomPrompt="1"/>
          </p:nvPr>
        </p:nvSpPr>
        <p:spPr>
          <a:xfrm>
            <a:off x="838200" y="6271576"/>
            <a:ext cx="10515600" cy="442595"/>
          </a:xfrm>
        </p:spPr>
        <p:txBody>
          <a:bodyPr>
            <a:noAutofit/>
          </a:bodyPr>
          <a:lstStyle>
            <a:lvl1pPr marL="0" indent="0" algn="l">
              <a:buNone/>
              <a:defRPr sz="1200">
                <a:solidFill>
                  <a:schemeClr val="tx1"/>
                </a:solidFill>
              </a:defRPr>
            </a:lvl1pPr>
          </a:lstStyle>
          <a:p>
            <a:pPr algn="l"/>
            <a:r>
              <a:rPr lang="en-US" dirty="0"/>
              <a:t>This OpenStax ancillary resource is © Rice University under a CC BY 4.0 International license; it may be reproduced or modified but must be attributed to OpenStax, Rice University and any changes must be noted.</a:t>
            </a:r>
          </a:p>
        </p:txBody>
      </p:sp>
    </p:spTree>
    <p:extLst>
      <p:ext uri="{BB962C8B-B14F-4D97-AF65-F5344CB8AC3E}">
        <p14:creationId xmlns:p14="http://schemas.microsoft.com/office/powerpoint/2010/main" val="1686173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4"/>
            <a:ext cx="8961120" cy="457200"/>
          </a:xfrm>
        </p:spPr>
        <p:txBody>
          <a:bodyPr>
            <a:noAutofit/>
          </a:bodyPr>
          <a:lstStyle>
            <a:lvl1pPr>
              <a:defRPr b="1"/>
            </a:lvl1pPr>
          </a:lstStyle>
          <a:p>
            <a:r>
              <a:rPr lang="en-US" dirty="0"/>
              <a:t>Title (optional)</a:t>
            </a:r>
          </a:p>
        </p:txBody>
      </p:sp>
      <p:sp>
        <p:nvSpPr>
          <p:cNvPr id="3" name="Footer Placeholder 2"/>
          <p:cNvSpPr>
            <a:spLocks noGrp="1"/>
          </p:cNvSpPr>
          <p:nvPr>
            <p:ph type="ftr" sz="quarter" idx="10"/>
          </p:nvPr>
        </p:nvSpPr>
        <p:spPr/>
        <p:txBody>
          <a:bodyPr>
            <a:noAutofit/>
          </a:bodyPr>
          <a:lstStyle/>
          <a:p>
            <a:endParaRPr lang="en-US" dirty="0"/>
          </a:p>
        </p:txBody>
      </p:sp>
      <p:sp>
        <p:nvSpPr>
          <p:cNvPr id="5" name="Content Placeholder 4"/>
          <p:cNvSpPr>
            <a:spLocks noGrp="1"/>
          </p:cNvSpPr>
          <p:nvPr>
            <p:ph sz="quarter" idx="11" hasCustomPrompt="1"/>
          </p:nvPr>
        </p:nvSpPr>
        <p:spPr>
          <a:xfrm>
            <a:off x="838200" y="1010661"/>
            <a:ext cx="10515600" cy="5155580"/>
          </a:xfrm>
        </p:spPr>
        <p:txBody>
          <a:bodyPr>
            <a:noAutofit/>
          </a:body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82568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434975"/>
          </a:xfrm>
          <a:prstGeom prst="rect">
            <a:avLst/>
          </a:prstGeom>
        </p:spPr>
        <p:txBody>
          <a:bodyPr vert="horz" lIns="91440" tIns="45720" rIns="91440" bIns="45720" rtlCol="0" anchor="ctr">
            <a:normAutofit/>
          </a:bodyPr>
          <a:lstStyle/>
          <a:p>
            <a:r>
              <a:rPr lang="en-US" dirty="0"/>
              <a:t>Title (optional)</a:t>
            </a:r>
          </a:p>
        </p:txBody>
      </p:sp>
      <p:sp>
        <p:nvSpPr>
          <p:cNvPr id="3" name="Text Placeholder 2"/>
          <p:cNvSpPr>
            <a:spLocks noGrp="1"/>
          </p:cNvSpPr>
          <p:nvPr>
            <p:ph type="body" idx="1"/>
          </p:nvPr>
        </p:nvSpPr>
        <p:spPr>
          <a:xfrm>
            <a:off x="838200" y="990601"/>
            <a:ext cx="10515600" cy="521913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838200" y="6356350"/>
            <a:ext cx="1051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4" name="Slide Number Placeholder 3">
            <a:extLst>
              <a:ext uri="{FF2B5EF4-FFF2-40B4-BE49-F238E27FC236}">
                <a16:creationId xmlns:a16="http://schemas.microsoft.com/office/drawing/2014/main" id="{95599AE0-B13C-E741-A969-DCDFA4F7E3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8677BF-C91A-CA46-9BF6-A28F3D13AFBD}" type="slidenum">
              <a:rPr lang="en-US" smtClean="0"/>
              <a:t>‹#›</a:t>
            </a:fld>
            <a:endParaRPr lang="en-US" dirty="0"/>
          </a:p>
        </p:txBody>
      </p:sp>
    </p:spTree>
    <p:extLst>
      <p:ext uri="{BB962C8B-B14F-4D97-AF65-F5344CB8AC3E}">
        <p14:creationId xmlns:p14="http://schemas.microsoft.com/office/powerpoint/2010/main" val="1516162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63" r:id="rId4"/>
    <p:sldLayoutId id="2147483664" r:id="rId5"/>
    <p:sldLayoutId id="2147483666" r:id="rId6"/>
    <p:sldLayoutId id="2147483665" r:id="rId7"/>
    <p:sldLayoutId id="2147483660" r:id="rId8"/>
    <p:sldLayoutId id="2147483661" r:id="rId9"/>
    <p:sldLayoutId id="2147483662" r:id="rId10"/>
    <p:sldLayoutId id="2147483667" r:id="rId11"/>
  </p:sldLayoutIdLst>
  <p:txStyles>
    <p:titleStyle>
      <a:lvl1pPr algn="l" defTabSz="914400" rtl="0" eaLnBrk="1" latinLnBrk="0" hangingPunct="1">
        <a:lnSpc>
          <a:spcPct val="90000"/>
        </a:lnSpc>
        <a:spcBef>
          <a:spcPct val="0"/>
        </a:spcBef>
        <a:buNone/>
        <a:defRPr sz="2800" b="1" kern="1200">
          <a:solidFill>
            <a:schemeClr val="accent6">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accent3"/>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accent5"/>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rgbClr val="BA4C2D"/>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accent3"/>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6" Type="http://schemas.openxmlformats.org/officeDocument/2006/relationships/customXml" Target="../ink/ink79.xml"/><Relationship Id="rId117" Type="http://schemas.openxmlformats.org/officeDocument/2006/relationships/customXml" Target="../ink/ink125.xml"/><Relationship Id="rId21" Type="http://schemas.openxmlformats.org/officeDocument/2006/relationships/image" Target="../media/image83.png"/><Relationship Id="rId42" Type="http://schemas.openxmlformats.org/officeDocument/2006/relationships/customXml" Target="../ink/ink87.xml"/><Relationship Id="rId47" Type="http://schemas.openxmlformats.org/officeDocument/2006/relationships/image" Target="../media/image95.png"/><Relationship Id="rId63" Type="http://schemas.openxmlformats.org/officeDocument/2006/relationships/image" Target="../media/image103.png"/><Relationship Id="rId68" Type="http://schemas.openxmlformats.org/officeDocument/2006/relationships/customXml" Target="../ink/ink100.xml"/><Relationship Id="rId84" Type="http://schemas.openxmlformats.org/officeDocument/2006/relationships/customXml" Target="../ink/ink108.xml"/><Relationship Id="rId89" Type="http://schemas.openxmlformats.org/officeDocument/2006/relationships/image" Target="../media/image116.png"/><Relationship Id="rId112" Type="http://schemas.openxmlformats.org/officeDocument/2006/relationships/image" Target="../media/image127.png"/><Relationship Id="rId16" Type="http://schemas.openxmlformats.org/officeDocument/2006/relationships/image" Target="../media/image10.png"/><Relationship Id="rId107" Type="http://schemas.openxmlformats.org/officeDocument/2006/relationships/customXml" Target="../ink/ink120.xml"/><Relationship Id="rId11" Type="http://schemas.openxmlformats.org/officeDocument/2006/relationships/customXml" Target="../ink/ink71.xml"/><Relationship Id="rId32" Type="http://schemas.openxmlformats.org/officeDocument/2006/relationships/customXml" Target="../ink/ink82.xml"/><Relationship Id="rId37" Type="http://schemas.openxmlformats.org/officeDocument/2006/relationships/image" Target="../media/image90.png"/><Relationship Id="rId53" Type="http://schemas.openxmlformats.org/officeDocument/2006/relationships/image" Target="../media/image98.png"/><Relationship Id="rId58" Type="http://schemas.openxmlformats.org/officeDocument/2006/relationships/customXml" Target="../ink/ink95.xml"/><Relationship Id="rId74" Type="http://schemas.openxmlformats.org/officeDocument/2006/relationships/customXml" Target="../ink/ink103.xml"/><Relationship Id="rId79" Type="http://schemas.openxmlformats.org/officeDocument/2006/relationships/image" Target="../media/image111.png"/><Relationship Id="rId102" Type="http://schemas.openxmlformats.org/officeDocument/2006/relationships/customXml" Target="../ink/ink117.xml"/><Relationship Id="rId123" Type="http://schemas.openxmlformats.org/officeDocument/2006/relationships/customXml" Target="../ink/ink129.xml"/><Relationship Id="rId5" Type="http://schemas.openxmlformats.org/officeDocument/2006/relationships/customXml" Target="../ink/ink68.xml"/><Relationship Id="rId90" Type="http://schemas.openxmlformats.org/officeDocument/2006/relationships/customXml" Target="../ink/ink111.xml"/><Relationship Id="rId95" Type="http://schemas.openxmlformats.org/officeDocument/2006/relationships/image" Target="../media/image119.png"/><Relationship Id="rId22" Type="http://schemas.openxmlformats.org/officeDocument/2006/relationships/customXml" Target="../ink/ink77.xml"/><Relationship Id="rId27" Type="http://schemas.openxmlformats.org/officeDocument/2006/relationships/image" Target="../media/image86.png"/><Relationship Id="rId43" Type="http://schemas.openxmlformats.org/officeDocument/2006/relationships/image" Target="../media/image93.png"/><Relationship Id="rId48" Type="http://schemas.openxmlformats.org/officeDocument/2006/relationships/customXml" Target="../ink/ink90.xml"/><Relationship Id="rId64" Type="http://schemas.openxmlformats.org/officeDocument/2006/relationships/customXml" Target="../ink/ink98.xml"/><Relationship Id="rId69" Type="http://schemas.openxmlformats.org/officeDocument/2006/relationships/image" Target="../media/image106.png"/><Relationship Id="rId113" Type="http://schemas.openxmlformats.org/officeDocument/2006/relationships/customXml" Target="../ink/ink123.xml"/><Relationship Id="rId118" Type="http://schemas.openxmlformats.org/officeDocument/2006/relationships/customXml" Target="../ink/ink126.xml"/><Relationship Id="rId80" Type="http://schemas.openxmlformats.org/officeDocument/2006/relationships/customXml" Target="../ink/ink106.xml"/><Relationship Id="rId85" Type="http://schemas.openxmlformats.org/officeDocument/2006/relationships/image" Target="../media/image114.png"/><Relationship Id="rId12" Type="http://schemas.openxmlformats.org/officeDocument/2006/relationships/image" Target="../media/image80.png"/><Relationship Id="rId17" Type="http://schemas.openxmlformats.org/officeDocument/2006/relationships/customXml" Target="../ink/ink74.xml"/><Relationship Id="rId33" Type="http://schemas.openxmlformats.org/officeDocument/2006/relationships/image" Target="../media/image67.png"/><Relationship Id="rId38" Type="http://schemas.openxmlformats.org/officeDocument/2006/relationships/customXml" Target="../ink/ink85.xml"/><Relationship Id="rId59" Type="http://schemas.openxmlformats.org/officeDocument/2006/relationships/image" Target="../media/image101.png"/><Relationship Id="rId103" Type="http://schemas.openxmlformats.org/officeDocument/2006/relationships/image" Target="../media/image123.png"/><Relationship Id="rId108" Type="http://schemas.openxmlformats.org/officeDocument/2006/relationships/image" Target="../media/image125.png"/><Relationship Id="rId124" Type="http://schemas.openxmlformats.org/officeDocument/2006/relationships/image" Target="../media/image132.png"/><Relationship Id="rId54" Type="http://schemas.openxmlformats.org/officeDocument/2006/relationships/customXml" Target="../ink/ink93.xml"/><Relationship Id="rId70" Type="http://schemas.openxmlformats.org/officeDocument/2006/relationships/customXml" Target="../ink/ink101.xml"/><Relationship Id="rId75" Type="http://schemas.openxmlformats.org/officeDocument/2006/relationships/image" Target="../media/image109.png"/><Relationship Id="rId91" Type="http://schemas.openxmlformats.org/officeDocument/2006/relationships/image" Target="../media/image117.png"/><Relationship Id="rId96" Type="http://schemas.openxmlformats.org/officeDocument/2006/relationships/customXml" Target="../ink/ink114.xml"/><Relationship Id="rId1" Type="http://schemas.openxmlformats.org/officeDocument/2006/relationships/slideLayout" Target="../slideLayouts/slideLayout4.xml"/><Relationship Id="rId6" Type="http://schemas.openxmlformats.org/officeDocument/2006/relationships/image" Target="../media/image77.png"/><Relationship Id="rId23" Type="http://schemas.openxmlformats.org/officeDocument/2006/relationships/image" Target="../media/image84.png"/><Relationship Id="rId28" Type="http://schemas.openxmlformats.org/officeDocument/2006/relationships/customXml" Target="../ink/ink80.xml"/><Relationship Id="rId49" Type="http://schemas.openxmlformats.org/officeDocument/2006/relationships/image" Target="../media/image96.png"/><Relationship Id="rId114" Type="http://schemas.openxmlformats.org/officeDocument/2006/relationships/image" Target="../media/image128.png"/><Relationship Id="rId119" Type="http://schemas.openxmlformats.org/officeDocument/2006/relationships/image" Target="../media/image130.png"/><Relationship Id="rId44" Type="http://schemas.openxmlformats.org/officeDocument/2006/relationships/customXml" Target="../ink/ink88.xml"/><Relationship Id="rId60" Type="http://schemas.openxmlformats.org/officeDocument/2006/relationships/customXml" Target="../ink/ink96.xml"/><Relationship Id="rId65" Type="http://schemas.openxmlformats.org/officeDocument/2006/relationships/image" Target="../media/image104.png"/><Relationship Id="rId81" Type="http://schemas.openxmlformats.org/officeDocument/2006/relationships/image" Target="../media/image112.png"/><Relationship Id="rId86" Type="http://schemas.openxmlformats.org/officeDocument/2006/relationships/customXml" Target="../ink/ink109.xml"/><Relationship Id="rId13" Type="http://schemas.openxmlformats.org/officeDocument/2006/relationships/customXml" Target="../ink/ink72.xml"/><Relationship Id="rId18" Type="http://schemas.openxmlformats.org/officeDocument/2006/relationships/image" Target="../media/image82.png"/><Relationship Id="rId39" Type="http://schemas.openxmlformats.org/officeDocument/2006/relationships/image" Target="../media/image91.png"/><Relationship Id="rId109" Type="http://schemas.openxmlformats.org/officeDocument/2006/relationships/customXml" Target="../ink/ink121.xml"/><Relationship Id="rId34" Type="http://schemas.openxmlformats.org/officeDocument/2006/relationships/customXml" Target="../ink/ink83.xml"/><Relationship Id="rId50" Type="http://schemas.openxmlformats.org/officeDocument/2006/relationships/customXml" Target="../ink/ink91.xml"/><Relationship Id="rId55" Type="http://schemas.openxmlformats.org/officeDocument/2006/relationships/image" Target="../media/image99.png"/><Relationship Id="rId76" Type="http://schemas.openxmlformats.org/officeDocument/2006/relationships/customXml" Target="../ink/ink104.xml"/><Relationship Id="rId97" Type="http://schemas.openxmlformats.org/officeDocument/2006/relationships/image" Target="../media/image120.png"/><Relationship Id="rId104" Type="http://schemas.openxmlformats.org/officeDocument/2006/relationships/customXml" Target="../ink/ink118.xml"/><Relationship Id="rId120" Type="http://schemas.openxmlformats.org/officeDocument/2006/relationships/customXml" Target="../ink/ink127.xml"/><Relationship Id="rId125" Type="http://schemas.openxmlformats.org/officeDocument/2006/relationships/customXml" Target="../ink/ink130.xml"/><Relationship Id="rId7" Type="http://schemas.openxmlformats.org/officeDocument/2006/relationships/customXml" Target="../ink/ink69.xml"/><Relationship Id="rId71" Type="http://schemas.openxmlformats.org/officeDocument/2006/relationships/image" Target="../media/image107.png"/><Relationship Id="rId92" Type="http://schemas.openxmlformats.org/officeDocument/2006/relationships/customXml" Target="../ink/ink112.xml"/><Relationship Id="rId2" Type="http://schemas.openxmlformats.org/officeDocument/2006/relationships/notesSlide" Target="../notesSlides/notesSlide4.xml"/><Relationship Id="rId29" Type="http://schemas.openxmlformats.org/officeDocument/2006/relationships/image" Target="../media/image87.png"/><Relationship Id="rId24" Type="http://schemas.openxmlformats.org/officeDocument/2006/relationships/customXml" Target="../ink/ink78.xml"/><Relationship Id="rId40" Type="http://schemas.openxmlformats.org/officeDocument/2006/relationships/customXml" Target="../ink/ink86.xml"/><Relationship Id="rId45" Type="http://schemas.openxmlformats.org/officeDocument/2006/relationships/image" Target="../media/image94.png"/><Relationship Id="rId66" Type="http://schemas.openxmlformats.org/officeDocument/2006/relationships/customXml" Target="../ink/ink99.xml"/><Relationship Id="rId87" Type="http://schemas.openxmlformats.org/officeDocument/2006/relationships/image" Target="../media/image115.png"/><Relationship Id="rId110" Type="http://schemas.openxmlformats.org/officeDocument/2006/relationships/image" Target="../media/image126.png"/><Relationship Id="rId115" Type="http://schemas.openxmlformats.org/officeDocument/2006/relationships/customXml" Target="../ink/ink124.xml"/><Relationship Id="rId61" Type="http://schemas.openxmlformats.org/officeDocument/2006/relationships/image" Target="../media/image102.png"/><Relationship Id="rId82" Type="http://schemas.openxmlformats.org/officeDocument/2006/relationships/customXml" Target="../ink/ink107.xml"/><Relationship Id="rId19" Type="http://schemas.openxmlformats.org/officeDocument/2006/relationships/customXml" Target="../ink/ink75.xml"/><Relationship Id="rId14" Type="http://schemas.openxmlformats.org/officeDocument/2006/relationships/image" Target="../media/image81.png"/><Relationship Id="rId30" Type="http://schemas.openxmlformats.org/officeDocument/2006/relationships/customXml" Target="../ink/ink81.xml"/><Relationship Id="rId35" Type="http://schemas.openxmlformats.org/officeDocument/2006/relationships/image" Target="../media/image89.png"/><Relationship Id="rId56" Type="http://schemas.openxmlformats.org/officeDocument/2006/relationships/customXml" Target="../ink/ink94.xml"/><Relationship Id="rId77" Type="http://schemas.openxmlformats.org/officeDocument/2006/relationships/image" Target="../media/image110.png"/><Relationship Id="rId100" Type="http://schemas.openxmlformats.org/officeDocument/2006/relationships/customXml" Target="../ink/ink116.xml"/><Relationship Id="rId105" Type="http://schemas.openxmlformats.org/officeDocument/2006/relationships/customXml" Target="../ink/ink119.xml"/><Relationship Id="rId126" Type="http://schemas.openxmlformats.org/officeDocument/2006/relationships/image" Target="../media/image133.png"/><Relationship Id="rId8" Type="http://schemas.openxmlformats.org/officeDocument/2006/relationships/image" Target="../media/image78.png"/><Relationship Id="rId51" Type="http://schemas.openxmlformats.org/officeDocument/2006/relationships/image" Target="../media/image97.png"/><Relationship Id="rId72" Type="http://schemas.openxmlformats.org/officeDocument/2006/relationships/customXml" Target="../ink/ink102.xml"/><Relationship Id="rId93" Type="http://schemas.openxmlformats.org/officeDocument/2006/relationships/image" Target="../media/image118.png"/><Relationship Id="rId98" Type="http://schemas.openxmlformats.org/officeDocument/2006/relationships/customXml" Target="../ink/ink115.xml"/><Relationship Id="rId121" Type="http://schemas.openxmlformats.org/officeDocument/2006/relationships/image" Target="../media/image131.png"/><Relationship Id="rId3" Type="http://schemas.openxmlformats.org/officeDocument/2006/relationships/customXml" Target="../ink/ink67.xml"/><Relationship Id="rId25" Type="http://schemas.openxmlformats.org/officeDocument/2006/relationships/image" Target="../media/image85.png"/><Relationship Id="rId46" Type="http://schemas.openxmlformats.org/officeDocument/2006/relationships/customXml" Target="../ink/ink89.xml"/><Relationship Id="rId67" Type="http://schemas.openxmlformats.org/officeDocument/2006/relationships/image" Target="../media/image105.png"/><Relationship Id="rId116" Type="http://schemas.openxmlformats.org/officeDocument/2006/relationships/image" Target="../media/image129.png"/><Relationship Id="rId20" Type="http://schemas.openxmlformats.org/officeDocument/2006/relationships/customXml" Target="../ink/ink76.xml"/><Relationship Id="rId41" Type="http://schemas.openxmlformats.org/officeDocument/2006/relationships/image" Target="../media/image92.png"/><Relationship Id="rId62" Type="http://schemas.openxmlformats.org/officeDocument/2006/relationships/customXml" Target="../ink/ink97.xml"/><Relationship Id="rId83" Type="http://schemas.openxmlformats.org/officeDocument/2006/relationships/image" Target="../media/image113.png"/><Relationship Id="rId88" Type="http://schemas.openxmlformats.org/officeDocument/2006/relationships/customXml" Target="../ink/ink110.xml"/><Relationship Id="rId111" Type="http://schemas.openxmlformats.org/officeDocument/2006/relationships/customXml" Target="../ink/ink122.xml"/><Relationship Id="rId15" Type="http://schemas.openxmlformats.org/officeDocument/2006/relationships/customXml" Target="../ink/ink73.xml"/><Relationship Id="rId36" Type="http://schemas.openxmlformats.org/officeDocument/2006/relationships/customXml" Target="../ink/ink84.xml"/><Relationship Id="rId57" Type="http://schemas.openxmlformats.org/officeDocument/2006/relationships/image" Target="../media/image100.png"/><Relationship Id="rId106" Type="http://schemas.openxmlformats.org/officeDocument/2006/relationships/image" Target="../media/image124.png"/><Relationship Id="rId10" Type="http://schemas.openxmlformats.org/officeDocument/2006/relationships/image" Target="../media/image79.png"/><Relationship Id="rId31" Type="http://schemas.openxmlformats.org/officeDocument/2006/relationships/image" Target="../media/image88.png"/><Relationship Id="rId52" Type="http://schemas.openxmlformats.org/officeDocument/2006/relationships/customXml" Target="../ink/ink92.xml"/><Relationship Id="rId73" Type="http://schemas.openxmlformats.org/officeDocument/2006/relationships/image" Target="../media/image108.png"/><Relationship Id="rId78" Type="http://schemas.openxmlformats.org/officeDocument/2006/relationships/customXml" Target="../ink/ink105.xml"/><Relationship Id="rId94" Type="http://schemas.openxmlformats.org/officeDocument/2006/relationships/customXml" Target="../ink/ink113.xml"/><Relationship Id="rId99" Type="http://schemas.openxmlformats.org/officeDocument/2006/relationships/image" Target="../media/image121.png"/><Relationship Id="rId101" Type="http://schemas.openxmlformats.org/officeDocument/2006/relationships/image" Target="../media/image122.png"/><Relationship Id="rId122" Type="http://schemas.openxmlformats.org/officeDocument/2006/relationships/customXml" Target="../ink/ink128.xml"/><Relationship Id="rId4" Type="http://schemas.openxmlformats.org/officeDocument/2006/relationships/image" Target="../media/image76.png"/><Relationship Id="rId9" Type="http://schemas.openxmlformats.org/officeDocument/2006/relationships/customXml" Target="../ink/ink7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oleObject" Target="../embeddings/oleObject9.bin"/><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oleObject" Target="../embeddings/oleObject10.bin"/><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3" Type="http://schemas.openxmlformats.org/officeDocument/2006/relationships/image" Target="../media/image141.png"/><Relationship Id="rId18" Type="http://schemas.openxmlformats.org/officeDocument/2006/relationships/customXml" Target="../ink/ink137.xml"/><Relationship Id="rId26" Type="http://schemas.openxmlformats.org/officeDocument/2006/relationships/customXml" Target="../ink/ink141.xml"/><Relationship Id="rId39" Type="http://schemas.openxmlformats.org/officeDocument/2006/relationships/image" Target="../media/image154.png"/><Relationship Id="rId21" Type="http://schemas.openxmlformats.org/officeDocument/2006/relationships/image" Target="../media/image145.png"/><Relationship Id="rId34" Type="http://schemas.openxmlformats.org/officeDocument/2006/relationships/customXml" Target="../ink/ink145.xml"/><Relationship Id="rId42" Type="http://schemas.openxmlformats.org/officeDocument/2006/relationships/customXml" Target="../ink/ink149.xml"/><Relationship Id="rId47" Type="http://schemas.openxmlformats.org/officeDocument/2006/relationships/image" Target="../media/image158.png"/><Relationship Id="rId50" Type="http://schemas.openxmlformats.org/officeDocument/2006/relationships/customXml" Target="../ink/ink153.xml"/><Relationship Id="rId7" Type="http://schemas.openxmlformats.org/officeDocument/2006/relationships/image" Target="../media/image138.png"/><Relationship Id="rId2" Type="http://schemas.openxmlformats.org/officeDocument/2006/relationships/oleObject" Target="../embeddings/oleObject11.bin"/><Relationship Id="rId16" Type="http://schemas.openxmlformats.org/officeDocument/2006/relationships/customXml" Target="../ink/ink136.xml"/><Relationship Id="rId29" Type="http://schemas.openxmlformats.org/officeDocument/2006/relationships/image" Target="../media/image149.png"/><Relationship Id="rId11" Type="http://schemas.openxmlformats.org/officeDocument/2006/relationships/image" Target="../media/image140.png"/><Relationship Id="rId24" Type="http://schemas.openxmlformats.org/officeDocument/2006/relationships/customXml" Target="../ink/ink140.xml"/><Relationship Id="rId32" Type="http://schemas.openxmlformats.org/officeDocument/2006/relationships/customXml" Target="../ink/ink144.xml"/><Relationship Id="rId37" Type="http://schemas.openxmlformats.org/officeDocument/2006/relationships/image" Target="../media/image153.png"/><Relationship Id="rId40" Type="http://schemas.openxmlformats.org/officeDocument/2006/relationships/customXml" Target="../ink/ink148.xml"/><Relationship Id="rId45" Type="http://schemas.openxmlformats.org/officeDocument/2006/relationships/image" Target="../media/image157.png"/><Relationship Id="rId53" Type="http://schemas.openxmlformats.org/officeDocument/2006/relationships/image" Target="../media/image160.png"/><Relationship Id="rId5" Type="http://schemas.openxmlformats.org/officeDocument/2006/relationships/image" Target="../media/image14.wmf"/><Relationship Id="rId10" Type="http://schemas.openxmlformats.org/officeDocument/2006/relationships/customXml" Target="../ink/ink133.xml"/><Relationship Id="rId19" Type="http://schemas.openxmlformats.org/officeDocument/2006/relationships/image" Target="../media/image144.png"/><Relationship Id="rId31" Type="http://schemas.openxmlformats.org/officeDocument/2006/relationships/image" Target="../media/image150.png"/><Relationship Id="rId44" Type="http://schemas.openxmlformats.org/officeDocument/2006/relationships/customXml" Target="../ink/ink150.xml"/><Relationship Id="rId52" Type="http://schemas.openxmlformats.org/officeDocument/2006/relationships/customXml" Target="../ink/ink154.xml"/><Relationship Id="rId4" Type="http://schemas.openxmlformats.org/officeDocument/2006/relationships/oleObject" Target="../embeddings/oleObject12.bin"/><Relationship Id="rId9" Type="http://schemas.openxmlformats.org/officeDocument/2006/relationships/image" Target="../media/image139.png"/><Relationship Id="rId14" Type="http://schemas.openxmlformats.org/officeDocument/2006/relationships/customXml" Target="../ink/ink135.xml"/><Relationship Id="rId22" Type="http://schemas.openxmlformats.org/officeDocument/2006/relationships/customXml" Target="../ink/ink139.xml"/><Relationship Id="rId27" Type="http://schemas.openxmlformats.org/officeDocument/2006/relationships/image" Target="../media/image148.png"/><Relationship Id="rId30" Type="http://schemas.openxmlformats.org/officeDocument/2006/relationships/customXml" Target="../ink/ink143.xml"/><Relationship Id="rId35" Type="http://schemas.openxmlformats.org/officeDocument/2006/relationships/image" Target="../media/image152.png"/><Relationship Id="rId43" Type="http://schemas.openxmlformats.org/officeDocument/2006/relationships/image" Target="../media/image156.png"/><Relationship Id="rId48" Type="http://schemas.openxmlformats.org/officeDocument/2006/relationships/customXml" Target="../ink/ink152.xml"/><Relationship Id="rId8" Type="http://schemas.openxmlformats.org/officeDocument/2006/relationships/customXml" Target="../ink/ink132.xml"/><Relationship Id="rId51" Type="http://schemas.openxmlformats.org/officeDocument/2006/relationships/image" Target="../media/image82.png"/><Relationship Id="rId3" Type="http://schemas.openxmlformats.org/officeDocument/2006/relationships/image" Target="../media/image13.wmf"/><Relationship Id="rId12" Type="http://schemas.openxmlformats.org/officeDocument/2006/relationships/customXml" Target="../ink/ink134.xml"/><Relationship Id="rId17" Type="http://schemas.openxmlformats.org/officeDocument/2006/relationships/image" Target="../media/image143.png"/><Relationship Id="rId25" Type="http://schemas.openxmlformats.org/officeDocument/2006/relationships/image" Target="../media/image147.png"/><Relationship Id="rId33" Type="http://schemas.openxmlformats.org/officeDocument/2006/relationships/image" Target="../media/image151.png"/><Relationship Id="rId38" Type="http://schemas.openxmlformats.org/officeDocument/2006/relationships/customXml" Target="../ink/ink147.xml"/><Relationship Id="rId46" Type="http://schemas.openxmlformats.org/officeDocument/2006/relationships/customXml" Target="../ink/ink151.xml"/><Relationship Id="rId20" Type="http://schemas.openxmlformats.org/officeDocument/2006/relationships/customXml" Target="../ink/ink138.xml"/><Relationship Id="rId41" Type="http://schemas.openxmlformats.org/officeDocument/2006/relationships/image" Target="../media/image155.png"/><Relationship Id="rId1" Type="http://schemas.openxmlformats.org/officeDocument/2006/relationships/slideLayout" Target="../slideLayouts/slideLayout4.xml"/><Relationship Id="rId6" Type="http://schemas.openxmlformats.org/officeDocument/2006/relationships/customXml" Target="../ink/ink131.xml"/><Relationship Id="rId15" Type="http://schemas.openxmlformats.org/officeDocument/2006/relationships/image" Target="../media/image142.png"/><Relationship Id="rId23" Type="http://schemas.openxmlformats.org/officeDocument/2006/relationships/image" Target="../media/image146.png"/><Relationship Id="rId28" Type="http://schemas.openxmlformats.org/officeDocument/2006/relationships/customXml" Target="../ink/ink142.xml"/><Relationship Id="rId36" Type="http://schemas.openxmlformats.org/officeDocument/2006/relationships/customXml" Target="../ink/ink146.xml"/><Relationship Id="rId49" Type="http://schemas.openxmlformats.org/officeDocument/2006/relationships/image" Target="../media/image159.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oleObject" Target="../embeddings/oleObject13.bin"/><Relationship Id="rId1" Type="http://schemas.openxmlformats.org/officeDocument/2006/relationships/slideLayout" Target="../slideLayouts/slideLayout4.xml"/><Relationship Id="rId5" Type="http://schemas.openxmlformats.org/officeDocument/2006/relationships/image" Target="../media/image16.wmf"/><Relationship Id="rId4" Type="http://schemas.openxmlformats.org/officeDocument/2006/relationships/oleObject" Target="../embeddings/oleObject14.bin"/></Relationships>
</file>

<file path=ppt/slides/_rels/slide22.xml.rels><?xml version="1.0" encoding="UTF-8" standalone="yes"?>
<Relationships xmlns="http://schemas.openxmlformats.org/package/2006/relationships"><Relationship Id="rId3" Type="http://schemas.openxmlformats.org/officeDocument/2006/relationships/image" Target="../media/image17.wmf"/><Relationship Id="rId7" Type="http://schemas.openxmlformats.org/officeDocument/2006/relationships/image" Target="../media/image165.png"/><Relationship Id="rId2" Type="http://schemas.openxmlformats.org/officeDocument/2006/relationships/oleObject" Target="../embeddings/oleObject15.bin"/><Relationship Id="rId1" Type="http://schemas.openxmlformats.org/officeDocument/2006/relationships/slideLayout" Target="../slideLayouts/slideLayout4.xml"/><Relationship Id="rId6" Type="http://schemas.openxmlformats.org/officeDocument/2006/relationships/customXml" Target="../ink/ink156.xml"/><Relationship Id="rId5" Type="http://schemas.openxmlformats.org/officeDocument/2006/relationships/image" Target="../media/image164.png"/><Relationship Id="rId4" Type="http://schemas.openxmlformats.org/officeDocument/2006/relationships/customXml" Target="../ink/ink15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oleObject" Target="../embeddings/oleObject1.bin"/><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2.bin"/><Relationship Id="rId1" Type="http://schemas.openxmlformats.org/officeDocument/2006/relationships/slideLayout" Target="../slideLayouts/slideLayout5.xml"/><Relationship Id="rId5" Type="http://schemas.openxmlformats.org/officeDocument/2006/relationships/image" Target="../media/image5.wmf"/><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13" Type="http://schemas.openxmlformats.org/officeDocument/2006/relationships/image" Target="../media/image11.png"/><Relationship Id="rId18" Type="http://schemas.openxmlformats.org/officeDocument/2006/relationships/customXml" Target="../ink/ink8.xml"/><Relationship Id="rId26" Type="http://schemas.openxmlformats.org/officeDocument/2006/relationships/customXml" Target="../ink/ink12.xml"/><Relationship Id="rId39" Type="http://schemas.openxmlformats.org/officeDocument/2006/relationships/customXml" Target="../ink/ink19.xml"/><Relationship Id="rId21" Type="http://schemas.openxmlformats.org/officeDocument/2006/relationships/image" Target="../media/image15.png"/><Relationship Id="rId34" Type="http://schemas.openxmlformats.org/officeDocument/2006/relationships/customXml" Target="../ink/ink16.xml"/><Relationship Id="rId42" Type="http://schemas.openxmlformats.org/officeDocument/2006/relationships/image" Target="../media/image25.png"/><Relationship Id="rId7" Type="http://schemas.openxmlformats.org/officeDocument/2006/relationships/image" Target="../media/image8.png"/><Relationship Id="rId2" Type="http://schemas.openxmlformats.org/officeDocument/2006/relationships/oleObject" Target="../embeddings/oleObject4.bin"/><Relationship Id="rId16" Type="http://schemas.openxmlformats.org/officeDocument/2006/relationships/customXml" Target="../ink/ink7.xml"/><Relationship Id="rId20" Type="http://schemas.openxmlformats.org/officeDocument/2006/relationships/customXml" Target="../ink/ink9.xml"/><Relationship Id="rId29" Type="http://schemas.openxmlformats.org/officeDocument/2006/relationships/image" Target="../media/image19.png"/><Relationship Id="rId41" Type="http://schemas.openxmlformats.org/officeDocument/2006/relationships/customXml" Target="../ink/ink20.xml"/><Relationship Id="rId1" Type="http://schemas.openxmlformats.org/officeDocument/2006/relationships/slideLayout" Target="../slideLayouts/slideLayout4.xml"/><Relationship Id="rId6" Type="http://schemas.openxmlformats.org/officeDocument/2006/relationships/customXml" Target="../ink/ink2.xml"/><Relationship Id="rId11" Type="http://schemas.openxmlformats.org/officeDocument/2006/relationships/image" Target="../media/image10.png"/><Relationship Id="rId24" Type="http://schemas.openxmlformats.org/officeDocument/2006/relationships/customXml" Target="../ink/ink11.xml"/><Relationship Id="rId32" Type="http://schemas.openxmlformats.org/officeDocument/2006/relationships/customXml" Target="../ink/ink15.xml"/><Relationship Id="rId37" Type="http://schemas.openxmlformats.org/officeDocument/2006/relationships/customXml" Target="../ink/ink18.xml"/><Relationship Id="rId40" Type="http://schemas.openxmlformats.org/officeDocument/2006/relationships/image" Target="../media/image24.png"/><Relationship Id="rId5" Type="http://schemas.openxmlformats.org/officeDocument/2006/relationships/image" Target="../media/image7.png"/><Relationship Id="rId15" Type="http://schemas.openxmlformats.org/officeDocument/2006/relationships/image" Target="../media/image12.png"/><Relationship Id="rId23" Type="http://schemas.openxmlformats.org/officeDocument/2006/relationships/image" Target="../media/image16.png"/><Relationship Id="rId28" Type="http://schemas.openxmlformats.org/officeDocument/2006/relationships/customXml" Target="../ink/ink13.xml"/><Relationship Id="rId36" Type="http://schemas.openxmlformats.org/officeDocument/2006/relationships/image" Target="../media/image22.png"/><Relationship Id="rId10" Type="http://schemas.openxmlformats.org/officeDocument/2006/relationships/customXml" Target="../ink/ink4.xml"/><Relationship Id="rId19" Type="http://schemas.openxmlformats.org/officeDocument/2006/relationships/image" Target="../media/image14.png"/><Relationship Id="rId31" Type="http://schemas.openxmlformats.org/officeDocument/2006/relationships/image" Target="../media/image20.png"/><Relationship Id="rId44" Type="http://schemas.openxmlformats.org/officeDocument/2006/relationships/image" Target="../media/image26.png"/><Relationship Id="rId4" Type="http://schemas.openxmlformats.org/officeDocument/2006/relationships/customXml" Target="../ink/ink1.xml"/><Relationship Id="rId9" Type="http://schemas.openxmlformats.org/officeDocument/2006/relationships/image" Target="../media/image9.png"/><Relationship Id="rId14" Type="http://schemas.openxmlformats.org/officeDocument/2006/relationships/customXml" Target="../ink/ink6.xml"/><Relationship Id="rId22" Type="http://schemas.openxmlformats.org/officeDocument/2006/relationships/customXml" Target="../ink/ink10.xml"/><Relationship Id="rId27" Type="http://schemas.openxmlformats.org/officeDocument/2006/relationships/image" Target="../media/image18.png"/><Relationship Id="rId30" Type="http://schemas.openxmlformats.org/officeDocument/2006/relationships/customXml" Target="../ink/ink14.xml"/><Relationship Id="rId35" Type="http://schemas.openxmlformats.org/officeDocument/2006/relationships/customXml" Target="../ink/ink17.xml"/><Relationship Id="rId43" Type="http://schemas.openxmlformats.org/officeDocument/2006/relationships/customXml" Target="../ink/ink21.xml"/><Relationship Id="rId8" Type="http://schemas.openxmlformats.org/officeDocument/2006/relationships/customXml" Target="../ink/ink3.xml"/><Relationship Id="rId3" Type="http://schemas.openxmlformats.org/officeDocument/2006/relationships/image" Target="../media/image6.wmf"/><Relationship Id="rId12" Type="http://schemas.openxmlformats.org/officeDocument/2006/relationships/customXml" Target="../ink/ink5.xml"/><Relationship Id="rId17" Type="http://schemas.openxmlformats.org/officeDocument/2006/relationships/image" Target="../media/image13.png"/><Relationship Id="rId25" Type="http://schemas.openxmlformats.org/officeDocument/2006/relationships/image" Target="../media/image17.png"/><Relationship Id="rId33" Type="http://schemas.openxmlformats.org/officeDocument/2006/relationships/image" Target="../media/image21.png"/><Relationship Id="rId38" Type="http://schemas.openxmlformats.org/officeDocument/2006/relationships/image" Target="../media/image23.png"/></Relationships>
</file>

<file path=ppt/slides/_rels/slide7.xml.rels><?xml version="1.0" encoding="UTF-8" standalone="yes"?>
<Relationships xmlns="http://schemas.openxmlformats.org/package/2006/relationships"><Relationship Id="rId26" Type="http://schemas.openxmlformats.org/officeDocument/2006/relationships/image" Target="../media/image38.png"/><Relationship Id="rId21" Type="http://schemas.openxmlformats.org/officeDocument/2006/relationships/customXml" Target="../ink/ink30.xml"/><Relationship Id="rId42" Type="http://schemas.openxmlformats.org/officeDocument/2006/relationships/image" Target="../media/image46.png"/><Relationship Id="rId47" Type="http://schemas.openxmlformats.org/officeDocument/2006/relationships/customXml" Target="../ink/ink43.xml"/><Relationship Id="rId63" Type="http://schemas.openxmlformats.org/officeDocument/2006/relationships/customXml" Target="../ink/ink51.xml"/><Relationship Id="rId68" Type="http://schemas.openxmlformats.org/officeDocument/2006/relationships/image" Target="../media/image59.png"/><Relationship Id="rId84" Type="http://schemas.openxmlformats.org/officeDocument/2006/relationships/customXml" Target="../ink/ink62.xml"/><Relationship Id="rId89" Type="http://schemas.openxmlformats.org/officeDocument/2006/relationships/image" Target="../media/image69.png"/><Relationship Id="rId16" Type="http://schemas.openxmlformats.org/officeDocument/2006/relationships/image" Target="../media/image33.png"/><Relationship Id="rId11" Type="http://schemas.openxmlformats.org/officeDocument/2006/relationships/customXml" Target="../ink/ink25.xml"/><Relationship Id="rId32" Type="http://schemas.openxmlformats.org/officeDocument/2006/relationships/image" Target="../media/image41.png"/><Relationship Id="rId37" Type="http://schemas.openxmlformats.org/officeDocument/2006/relationships/customXml" Target="../ink/ink38.xml"/><Relationship Id="rId53" Type="http://schemas.openxmlformats.org/officeDocument/2006/relationships/customXml" Target="../ink/ink46.xml"/><Relationship Id="rId58" Type="http://schemas.openxmlformats.org/officeDocument/2006/relationships/image" Target="../media/image54.png"/><Relationship Id="rId74" Type="http://schemas.openxmlformats.org/officeDocument/2006/relationships/customXml" Target="../ink/ink57.xml"/><Relationship Id="rId79" Type="http://schemas.openxmlformats.org/officeDocument/2006/relationships/image" Target="../media/image64.png"/><Relationship Id="rId5" Type="http://schemas.openxmlformats.org/officeDocument/2006/relationships/customXml" Target="../ink/ink22.xml"/><Relationship Id="rId90" Type="http://schemas.openxmlformats.org/officeDocument/2006/relationships/customXml" Target="../ink/ink65.xml"/><Relationship Id="rId22" Type="http://schemas.openxmlformats.org/officeDocument/2006/relationships/image" Target="../media/image36.png"/><Relationship Id="rId27" Type="http://schemas.openxmlformats.org/officeDocument/2006/relationships/customXml" Target="../ink/ink33.xml"/><Relationship Id="rId43" Type="http://schemas.openxmlformats.org/officeDocument/2006/relationships/customXml" Target="../ink/ink41.xml"/><Relationship Id="rId48" Type="http://schemas.openxmlformats.org/officeDocument/2006/relationships/image" Target="../media/image49.png"/><Relationship Id="rId64" Type="http://schemas.openxmlformats.org/officeDocument/2006/relationships/image" Target="../media/image57.png"/><Relationship Id="rId69" Type="http://schemas.openxmlformats.org/officeDocument/2006/relationships/customXml" Target="../ink/ink54.xml"/><Relationship Id="rId8" Type="http://schemas.openxmlformats.org/officeDocument/2006/relationships/image" Target="../media/image29.png"/><Relationship Id="rId51" Type="http://schemas.openxmlformats.org/officeDocument/2006/relationships/customXml" Target="../ink/ink45.xml"/><Relationship Id="rId72" Type="http://schemas.openxmlformats.org/officeDocument/2006/relationships/image" Target="../media/image61.png"/><Relationship Id="rId80" Type="http://schemas.openxmlformats.org/officeDocument/2006/relationships/customXml" Target="../ink/ink60.xml"/><Relationship Id="rId85" Type="http://schemas.openxmlformats.org/officeDocument/2006/relationships/image" Target="../media/image67.png"/><Relationship Id="rId93" Type="http://schemas.openxmlformats.org/officeDocument/2006/relationships/image" Target="../media/image71.png"/><Relationship Id="rId3" Type="http://schemas.openxmlformats.org/officeDocument/2006/relationships/oleObject" Target="../embeddings/oleObject5.bin"/><Relationship Id="rId12" Type="http://schemas.openxmlformats.org/officeDocument/2006/relationships/image" Target="../media/image31.png"/><Relationship Id="rId17" Type="http://schemas.openxmlformats.org/officeDocument/2006/relationships/customXml" Target="../ink/ink28.xml"/><Relationship Id="rId25" Type="http://schemas.openxmlformats.org/officeDocument/2006/relationships/customXml" Target="../ink/ink32.xml"/><Relationship Id="rId33" Type="http://schemas.openxmlformats.org/officeDocument/2006/relationships/customXml" Target="../ink/ink36.xml"/><Relationship Id="rId38" Type="http://schemas.openxmlformats.org/officeDocument/2006/relationships/image" Target="../media/image44.png"/><Relationship Id="rId46" Type="http://schemas.openxmlformats.org/officeDocument/2006/relationships/image" Target="../media/image48.png"/><Relationship Id="rId59" Type="http://schemas.openxmlformats.org/officeDocument/2006/relationships/customXml" Target="../ink/ink49.xml"/><Relationship Id="rId67" Type="http://schemas.openxmlformats.org/officeDocument/2006/relationships/customXml" Target="../ink/ink53.xml"/><Relationship Id="rId20" Type="http://schemas.openxmlformats.org/officeDocument/2006/relationships/image" Target="../media/image35.png"/><Relationship Id="rId41" Type="http://schemas.openxmlformats.org/officeDocument/2006/relationships/customXml" Target="../ink/ink40.xml"/><Relationship Id="rId54" Type="http://schemas.openxmlformats.org/officeDocument/2006/relationships/image" Target="../media/image52.png"/><Relationship Id="rId62" Type="http://schemas.openxmlformats.org/officeDocument/2006/relationships/image" Target="../media/image56.png"/><Relationship Id="rId70" Type="http://schemas.openxmlformats.org/officeDocument/2006/relationships/image" Target="../media/image60.png"/><Relationship Id="rId75" Type="http://schemas.openxmlformats.org/officeDocument/2006/relationships/image" Target="../media/image62.png"/><Relationship Id="rId83" Type="http://schemas.openxmlformats.org/officeDocument/2006/relationships/image" Target="../media/image66.png"/><Relationship Id="rId88" Type="http://schemas.openxmlformats.org/officeDocument/2006/relationships/customXml" Target="../ink/ink64.xml"/><Relationship Id="rId91" Type="http://schemas.openxmlformats.org/officeDocument/2006/relationships/image" Target="../media/image70.png"/><Relationship Id="rId1" Type="http://schemas.openxmlformats.org/officeDocument/2006/relationships/slideLayout" Target="../slideLayouts/slideLayout4.xml"/><Relationship Id="rId6" Type="http://schemas.openxmlformats.org/officeDocument/2006/relationships/image" Target="../media/image28.png"/><Relationship Id="rId15" Type="http://schemas.openxmlformats.org/officeDocument/2006/relationships/customXml" Target="../ink/ink27.xml"/><Relationship Id="rId23" Type="http://schemas.openxmlformats.org/officeDocument/2006/relationships/customXml" Target="../ink/ink31.xml"/><Relationship Id="rId28" Type="http://schemas.openxmlformats.org/officeDocument/2006/relationships/image" Target="../media/image39.png"/><Relationship Id="rId36" Type="http://schemas.openxmlformats.org/officeDocument/2006/relationships/image" Target="../media/image43.png"/><Relationship Id="rId49" Type="http://schemas.openxmlformats.org/officeDocument/2006/relationships/customXml" Target="../ink/ink44.xml"/><Relationship Id="rId57" Type="http://schemas.openxmlformats.org/officeDocument/2006/relationships/customXml" Target="../ink/ink48.xml"/><Relationship Id="rId10" Type="http://schemas.openxmlformats.org/officeDocument/2006/relationships/image" Target="../media/image30.png"/><Relationship Id="rId31" Type="http://schemas.openxmlformats.org/officeDocument/2006/relationships/customXml" Target="../ink/ink35.xml"/><Relationship Id="rId44" Type="http://schemas.openxmlformats.org/officeDocument/2006/relationships/image" Target="../media/image47.png"/><Relationship Id="rId52" Type="http://schemas.openxmlformats.org/officeDocument/2006/relationships/image" Target="../media/image51.png"/><Relationship Id="rId60" Type="http://schemas.openxmlformats.org/officeDocument/2006/relationships/image" Target="../media/image55.png"/><Relationship Id="rId65" Type="http://schemas.openxmlformats.org/officeDocument/2006/relationships/customXml" Target="../ink/ink52.xml"/><Relationship Id="rId73" Type="http://schemas.openxmlformats.org/officeDocument/2006/relationships/customXml" Target="../ink/ink56.xml"/><Relationship Id="rId78" Type="http://schemas.openxmlformats.org/officeDocument/2006/relationships/customXml" Target="../ink/ink59.xml"/><Relationship Id="rId81" Type="http://schemas.openxmlformats.org/officeDocument/2006/relationships/image" Target="../media/image65.png"/><Relationship Id="rId86" Type="http://schemas.openxmlformats.org/officeDocument/2006/relationships/customXml" Target="../ink/ink63.xml"/><Relationship Id="rId4" Type="http://schemas.openxmlformats.org/officeDocument/2006/relationships/image" Target="../media/image7.wmf"/><Relationship Id="rId9" Type="http://schemas.openxmlformats.org/officeDocument/2006/relationships/customXml" Target="../ink/ink24.xml"/><Relationship Id="rId13" Type="http://schemas.openxmlformats.org/officeDocument/2006/relationships/customXml" Target="../ink/ink26.xml"/><Relationship Id="rId18" Type="http://schemas.openxmlformats.org/officeDocument/2006/relationships/image" Target="../media/image34.png"/><Relationship Id="rId39" Type="http://schemas.openxmlformats.org/officeDocument/2006/relationships/customXml" Target="../ink/ink39.xml"/><Relationship Id="rId34" Type="http://schemas.openxmlformats.org/officeDocument/2006/relationships/image" Target="../media/image42.png"/><Relationship Id="rId50" Type="http://schemas.openxmlformats.org/officeDocument/2006/relationships/image" Target="../media/image50.png"/><Relationship Id="rId55" Type="http://schemas.openxmlformats.org/officeDocument/2006/relationships/customXml" Target="../ink/ink47.xml"/><Relationship Id="rId76" Type="http://schemas.openxmlformats.org/officeDocument/2006/relationships/customXml" Target="../ink/ink58.xml"/><Relationship Id="rId7" Type="http://schemas.openxmlformats.org/officeDocument/2006/relationships/customXml" Target="../ink/ink23.xml"/><Relationship Id="rId71" Type="http://schemas.openxmlformats.org/officeDocument/2006/relationships/customXml" Target="../ink/ink55.xml"/><Relationship Id="rId92" Type="http://schemas.openxmlformats.org/officeDocument/2006/relationships/customXml" Target="../ink/ink66.xml"/><Relationship Id="rId2" Type="http://schemas.openxmlformats.org/officeDocument/2006/relationships/notesSlide" Target="../notesSlides/notesSlide1.xml"/><Relationship Id="rId29" Type="http://schemas.openxmlformats.org/officeDocument/2006/relationships/customXml" Target="../ink/ink34.xml"/><Relationship Id="rId24" Type="http://schemas.openxmlformats.org/officeDocument/2006/relationships/image" Target="../media/image37.png"/><Relationship Id="rId40" Type="http://schemas.openxmlformats.org/officeDocument/2006/relationships/image" Target="../media/image45.png"/><Relationship Id="rId45" Type="http://schemas.openxmlformats.org/officeDocument/2006/relationships/customXml" Target="../ink/ink42.xml"/><Relationship Id="rId66" Type="http://schemas.openxmlformats.org/officeDocument/2006/relationships/image" Target="../media/image58.png"/><Relationship Id="rId87" Type="http://schemas.openxmlformats.org/officeDocument/2006/relationships/image" Target="../media/image68.png"/><Relationship Id="rId61" Type="http://schemas.openxmlformats.org/officeDocument/2006/relationships/customXml" Target="../ink/ink50.xml"/><Relationship Id="rId82" Type="http://schemas.openxmlformats.org/officeDocument/2006/relationships/customXml" Target="../ink/ink61.xml"/><Relationship Id="rId19" Type="http://schemas.openxmlformats.org/officeDocument/2006/relationships/customXml" Target="../ink/ink29.xml"/><Relationship Id="rId14" Type="http://schemas.openxmlformats.org/officeDocument/2006/relationships/image" Target="../media/image32.png"/><Relationship Id="rId30" Type="http://schemas.openxmlformats.org/officeDocument/2006/relationships/image" Target="../media/image40.png"/><Relationship Id="rId35" Type="http://schemas.openxmlformats.org/officeDocument/2006/relationships/customXml" Target="../ink/ink37.xml"/><Relationship Id="rId56" Type="http://schemas.openxmlformats.org/officeDocument/2006/relationships/image" Target="../media/image53.png"/><Relationship Id="rId77" Type="http://schemas.openxmlformats.org/officeDocument/2006/relationships/image" Target="../media/image63.png"/></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8.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7.bin"/><Relationship Id="rId7" Type="http://schemas.openxmlformats.org/officeDocument/2006/relationships/image" Target="../media/image75.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10.wmf"/><Relationship Id="rId5" Type="http://schemas.openxmlformats.org/officeDocument/2006/relationships/oleObject" Target="../embeddings/oleObject8.bin"/><Relationship Id="rId4" Type="http://schemas.openxmlformats.org/officeDocument/2006/relationships/image" Target="../media/image9.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a:extLst>
              <a:ext uri="{FF2B5EF4-FFF2-40B4-BE49-F238E27FC236}">
                <a16:creationId xmlns:a16="http://schemas.microsoft.com/office/drawing/2014/main" id="{96D634E8-4422-6744-BAAE-52C9030B199D}"/>
              </a:ext>
            </a:extLst>
          </p:cNvPr>
          <p:cNvSpPr>
            <a:spLocks noGrp="1"/>
          </p:cNvSpPr>
          <p:nvPr>
            <p:ph type="ctrTitle"/>
          </p:nvPr>
        </p:nvSpPr>
        <p:spPr/>
        <p:txBody>
          <a:bodyPr>
            <a:normAutofit/>
          </a:bodyPr>
          <a:lstStyle/>
          <a:p>
            <a:r>
              <a:rPr lang="en-US" sz="4800" noProof="0" dirty="0"/>
              <a:t>Contemporary Mathematics</a:t>
            </a:r>
          </a:p>
        </p:txBody>
      </p:sp>
      <p:sp>
        <p:nvSpPr>
          <p:cNvPr id="24" name="Text Placeholder 2">
            <a:extLst>
              <a:ext uri="{FF2B5EF4-FFF2-40B4-BE49-F238E27FC236}">
                <a16:creationId xmlns:a16="http://schemas.microsoft.com/office/drawing/2014/main" id="{0F1E18ED-FDAD-4C46-A2CD-D2ED77832A05}"/>
              </a:ext>
            </a:extLst>
          </p:cNvPr>
          <p:cNvSpPr>
            <a:spLocks noGrp="1"/>
          </p:cNvSpPr>
          <p:nvPr>
            <p:ph type="body" sz="quarter" idx="14"/>
          </p:nvPr>
        </p:nvSpPr>
        <p:spPr/>
        <p:txBody>
          <a:bodyPr>
            <a:normAutofit lnSpcReduction="10000"/>
          </a:bodyPr>
          <a:lstStyle/>
          <a:p>
            <a:r>
              <a:rPr lang="en-US" dirty="0"/>
              <a:t>Chapter 6 MONEY MANAGEMENT</a:t>
            </a:r>
          </a:p>
        </p:txBody>
      </p:sp>
      <p:pic>
        <p:nvPicPr>
          <p:cNvPr id="2" name="Picture 1">
            <a:extLst>
              <a:ext uri="{FF2B5EF4-FFF2-40B4-BE49-F238E27FC236}">
                <a16:creationId xmlns:a16="http://schemas.microsoft.com/office/drawing/2014/main" id="{51E5727E-5638-7C58-E1E1-9FD472CF3551}"/>
              </a:ext>
            </a:extLst>
          </p:cNvPr>
          <p:cNvPicPr>
            <a:picLocks noChangeAspect="1"/>
          </p:cNvPicPr>
          <p:nvPr/>
        </p:nvPicPr>
        <p:blipFill>
          <a:blip r:embed="rId2"/>
          <a:stretch>
            <a:fillRect/>
          </a:stretch>
        </p:blipFill>
        <p:spPr>
          <a:xfrm>
            <a:off x="4862599" y="2757120"/>
            <a:ext cx="2466802" cy="3192332"/>
          </a:xfrm>
          <a:prstGeom prst="rect">
            <a:avLst/>
          </a:prstGeom>
          <a:effectLst>
            <a:outerShdw blurRad="362356" dist="150926" dir="1740000" sx="105794" sy="105794" algn="ctr" rotWithShape="0">
              <a:srgbClr val="000000">
                <a:alpha val="51241"/>
              </a:srgbClr>
            </a:outerShdw>
          </a:effectLst>
        </p:spPr>
      </p:pic>
    </p:spTree>
    <p:extLst>
      <p:ext uri="{BB962C8B-B14F-4D97-AF65-F5344CB8AC3E}">
        <p14:creationId xmlns:p14="http://schemas.microsoft.com/office/powerpoint/2010/main" val="2119115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p:txBody>
          <a:bodyPr>
            <a:noAutofit/>
          </a:bodyPr>
          <a:lstStyle/>
          <a:p>
            <a:r>
              <a:rPr lang="en-US" dirty="0"/>
              <a:t>6.5 Making a Personal Budget</a:t>
            </a:r>
            <a:endParaRPr lang="en-US" noProof="0" dirty="0"/>
          </a:p>
        </p:txBody>
      </p:sp>
      <p:sp>
        <p:nvSpPr>
          <p:cNvPr id="3" name="Content Placeholder 2">
            <a:extLst>
              <a:ext uri="{FF2B5EF4-FFF2-40B4-BE49-F238E27FC236}">
                <a16:creationId xmlns:a16="http://schemas.microsoft.com/office/drawing/2014/main" id="{8CF8879A-5FF7-1847-8F30-F924AE4EDF31}"/>
              </a:ext>
            </a:extLst>
          </p:cNvPr>
          <p:cNvSpPr>
            <a:spLocks noGrp="1"/>
          </p:cNvSpPr>
          <p:nvPr>
            <p:ph sz="quarter" idx="11"/>
          </p:nvPr>
        </p:nvSpPr>
        <p:spPr>
          <a:xfrm>
            <a:off x="838200" y="1010661"/>
            <a:ext cx="10467109" cy="5482216"/>
          </a:xfrm>
        </p:spPr>
        <p:txBody>
          <a:bodyPr/>
          <a:lstStyle/>
          <a:p>
            <a:pPr marL="0" indent="0">
              <a:buNone/>
            </a:pPr>
            <a:r>
              <a:rPr lang="en-US" dirty="0"/>
              <a:t>Learning Objectives:</a:t>
            </a:r>
          </a:p>
          <a:p>
            <a:pPr marL="514350" lvl="0" indent="-514350">
              <a:buFont typeface="+mj-lt"/>
              <a:buAutoNum type="arabicPeriod"/>
            </a:pPr>
            <a:r>
              <a:rPr lang="en-US" dirty="0"/>
              <a:t>Create a personal budget with the categories of expenses and income.</a:t>
            </a:r>
          </a:p>
          <a:p>
            <a:pPr marL="514350" lvl="0" indent="-514350">
              <a:buFont typeface="+mj-lt"/>
              <a:buAutoNum type="arabicPeriod"/>
            </a:pPr>
            <a:r>
              <a:rPr lang="en-US" dirty="0"/>
              <a:t>Apply general guidelines for a budget.</a:t>
            </a:r>
          </a:p>
        </p:txBody>
      </p:sp>
    </p:spTree>
    <p:extLst>
      <p:ext uri="{BB962C8B-B14F-4D97-AF65-F5344CB8AC3E}">
        <p14:creationId xmlns:p14="http://schemas.microsoft.com/office/powerpoint/2010/main" val="962288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p:txBody>
          <a:bodyPr>
            <a:noAutofit/>
          </a:bodyPr>
          <a:lstStyle/>
          <a:p>
            <a:r>
              <a:rPr lang="en-US" dirty="0"/>
              <a:t>6.5 Creating a Budget</a:t>
            </a:r>
            <a:endParaRPr lang="en-US" noProof="0" dirty="0"/>
          </a:p>
        </p:txBody>
      </p:sp>
      <p:sp>
        <p:nvSpPr>
          <p:cNvPr id="3" name="Content Placeholder 2">
            <a:extLst>
              <a:ext uri="{FF2B5EF4-FFF2-40B4-BE49-F238E27FC236}">
                <a16:creationId xmlns:a16="http://schemas.microsoft.com/office/drawing/2014/main" id="{8CF8879A-5FF7-1847-8F30-F924AE4EDF31}"/>
              </a:ext>
            </a:extLst>
          </p:cNvPr>
          <p:cNvSpPr>
            <a:spLocks noGrp="1"/>
          </p:cNvSpPr>
          <p:nvPr>
            <p:ph sz="quarter" idx="11"/>
          </p:nvPr>
        </p:nvSpPr>
        <p:spPr>
          <a:xfrm>
            <a:off x="838200" y="1010661"/>
            <a:ext cx="10467109" cy="5482216"/>
          </a:xfrm>
        </p:spPr>
        <p:txBody>
          <a:bodyPr/>
          <a:lstStyle/>
          <a:p>
            <a:pPr marL="0" indent="0">
              <a:buNone/>
            </a:pPr>
            <a:r>
              <a:rPr lang="en-US" dirty="0"/>
              <a:t>A </a:t>
            </a:r>
            <a:r>
              <a:rPr lang="en-US" b="1" dirty="0"/>
              <a:t>budget</a:t>
            </a:r>
            <a:r>
              <a:rPr lang="en-US" dirty="0"/>
              <a:t> is a plan for how money and resources should be spent.</a:t>
            </a:r>
          </a:p>
          <a:p>
            <a:pPr marL="0" indent="0">
              <a:buNone/>
            </a:pPr>
            <a:endParaRPr lang="en-US" dirty="0"/>
          </a:p>
          <a:p>
            <a:pPr marL="0" indent="0">
              <a:buNone/>
            </a:pPr>
            <a:r>
              <a:rPr lang="en-US" dirty="0"/>
              <a:t>The following are steps that can be used to create your monthly budget.</a:t>
            </a:r>
          </a:p>
          <a:p>
            <a:pPr marL="971550" lvl="1" indent="-514350">
              <a:buFont typeface="+mj-lt"/>
              <a:buAutoNum type="arabicPeriod"/>
            </a:pPr>
            <a:r>
              <a:rPr lang="en-US" dirty="0"/>
              <a:t>Track your income and expenses.</a:t>
            </a:r>
          </a:p>
          <a:p>
            <a:pPr marL="971550" lvl="1" indent="-514350">
              <a:buFont typeface="+mj-lt"/>
              <a:buAutoNum type="arabicPeriod"/>
            </a:pPr>
            <a:r>
              <a:rPr lang="en-US" dirty="0"/>
              <a:t>Set your income baseline.</a:t>
            </a:r>
          </a:p>
          <a:p>
            <a:pPr marL="971550" lvl="1" indent="-514350">
              <a:buFont typeface="+mj-lt"/>
              <a:buAutoNum type="arabicPeriod"/>
            </a:pPr>
            <a:r>
              <a:rPr lang="en-US" dirty="0"/>
              <a:t>Determine your expenses.</a:t>
            </a:r>
          </a:p>
          <a:p>
            <a:pPr marL="971550" lvl="1" indent="-514350">
              <a:buFont typeface="+mj-lt"/>
              <a:buAutoNum type="arabicPeriod"/>
            </a:pPr>
            <a:r>
              <a:rPr lang="en-US" dirty="0"/>
              <a:t>Categorize your expenses.</a:t>
            </a:r>
          </a:p>
          <a:p>
            <a:pPr marL="971550" lvl="1" indent="-514350">
              <a:buFont typeface="+mj-lt"/>
              <a:buAutoNum type="arabicPeriod"/>
            </a:pPr>
            <a:r>
              <a:rPr lang="en-US" dirty="0"/>
              <a:t>Total your monthly income and monthly expenses and compare.</a:t>
            </a:r>
          </a:p>
          <a:p>
            <a:pPr marL="971550" lvl="1" indent="-514350">
              <a:buFont typeface="+mj-lt"/>
              <a:buAutoNum type="arabicPeriod"/>
            </a:pPr>
            <a:r>
              <a:rPr lang="en-US" dirty="0"/>
              <a:t>Save money for unplanned expenses.</a:t>
            </a:r>
          </a:p>
          <a:p>
            <a:pPr marL="971550" lvl="1" indent="-514350">
              <a:buFont typeface="+mj-lt"/>
              <a:buAutoNum type="arabicPeriod"/>
            </a:pPr>
            <a:r>
              <a:rPr lang="en-US" dirty="0"/>
              <a:t>Use your budget to make decisions and adjust for any changes.</a:t>
            </a:r>
          </a:p>
        </p:txBody>
      </p:sp>
    </p:spTree>
    <p:extLst>
      <p:ext uri="{BB962C8B-B14F-4D97-AF65-F5344CB8AC3E}">
        <p14:creationId xmlns:p14="http://schemas.microsoft.com/office/powerpoint/2010/main" val="2783722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A8286-C8E8-4C35-9EA6-076D28F28D57}"/>
              </a:ext>
            </a:extLst>
          </p:cNvPr>
          <p:cNvSpPr>
            <a:spLocks noGrp="1"/>
          </p:cNvSpPr>
          <p:nvPr>
            <p:ph type="title"/>
          </p:nvPr>
        </p:nvSpPr>
        <p:spPr/>
        <p:txBody>
          <a:bodyPr/>
          <a:lstStyle/>
          <a:p>
            <a:r>
              <a:rPr lang="en-US" dirty="0"/>
              <a:t>EXAMPLE – Creating a Budget</a:t>
            </a:r>
            <a:endParaRPr lang="en-IN" dirty="0"/>
          </a:p>
        </p:txBody>
      </p:sp>
      <p:sp>
        <p:nvSpPr>
          <p:cNvPr id="3" name="Content Placeholder 2">
            <a:extLst>
              <a:ext uri="{FF2B5EF4-FFF2-40B4-BE49-F238E27FC236}">
                <a16:creationId xmlns:a16="http://schemas.microsoft.com/office/drawing/2014/main" id="{04FB1303-A5EC-4B59-A1BA-227A9C5C66BF}"/>
              </a:ext>
            </a:extLst>
          </p:cNvPr>
          <p:cNvSpPr>
            <a:spLocks noGrp="1"/>
          </p:cNvSpPr>
          <p:nvPr>
            <p:ph sz="half" idx="1"/>
          </p:nvPr>
        </p:nvSpPr>
        <p:spPr>
          <a:xfrm>
            <a:off x="838200" y="1010661"/>
            <a:ext cx="9707880" cy="5653375"/>
          </a:xfrm>
        </p:spPr>
        <p:txBody>
          <a:bodyPr/>
          <a:lstStyle/>
          <a:p>
            <a:pPr marL="0" indent="0">
              <a:buNone/>
            </a:pPr>
            <a:r>
              <a:rPr lang="en-US" sz="2200" dirty="0"/>
              <a:t>Compare the total income to total expenses, and determine how much excess income per month she has or how much she falls short by each month.</a:t>
            </a:r>
          </a:p>
        </p:txBody>
      </p:sp>
      <p:graphicFrame>
        <p:nvGraphicFramePr>
          <p:cNvPr id="7" name="Table 4">
            <a:extLst>
              <a:ext uri="{FF2B5EF4-FFF2-40B4-BE49-F238E27FC236}">
                <a16:creationId xmlns:a16="http://schemas.microsoft.com/office/drawing/2014/main" id="{5DE9D4CC-1EC3-435C-93E4-7022772AD5FB}"/>
              </a:ext>
            </a:extLst>
          </p:cNvPr>
          <p:cNvGraphicFramePr>
            <a:graphicFrameLocks noGrp="1"/>
          </p:cNvGraphicFramePr>
          <p:nvPr>
            <p:ph sz="half" idx="12"/>
            <p:extLst>
              <p:ext uri="{D42A27DB-BD31-4B8C-83A1-F6EECF244321}">
                <p14:modId xmlns:p14="http://schemas.microsoft.com/office/powerpoint/2010/main" val="477277389"/>
              </p:ext>
            </p:extLst>
          </p:nvPr>
        </p:nvGraphicFramePr>
        <p:xfrm>
          <a:off x="1285306" y="1966594"/>
          <a:ext cx="5334000" cy="4079240"/>
        </p:xfrm>
        <a:graphic>
          <a:graphicData uri="http://schemas.openxmlformats.org/drawingml/2006/table">
            <a:tbl>
              <a:tblPr firstRow="1" bandRow="1">
                <a:tableStyleId>{5C22544A-7EE6-4342-B048-85BDC9FD1C3A}</a:tableStyleId>
              </a:tblPr>
              <a:tblGrid>
                <a:gridCol w="1660521">
                  <a:extLst>
                    <a:ext uri="{9D8B030D-6E8A-4147-A177-3AD203B41FA5}">
                      <a16:colId xmlns:a16="http://schemas.microsoft.com/office/drawing/2014/main" val="885413095"/>
                    </a:ext>
                  </a:extLst>
                </a:gridCol>
                <a:gridCol w="1138643">
                  <a:extLst>
                    <a:ext uri="{9D8B030D-6E8A-4147-A177-3AD203B41FA5}">
                      <a16:colId xmlns:a16="http://schemas.microsoft.com/office/drawing/2014/main" val="1332757923"/>
                    </a:ext>
                  </a:extLst>
                </a:gridCol>
                <a:gridCol w="1558856">
                  <a:extLst>
                    <a:ext uri="{9D8B030D-6E8A-4147-A177-3AD203B41FA5}">
                      <a16:colId xmlns:a16="http://schemas.microsoft.com/office/drawing/2014/main" val="48378439"/>
                    </a:ext>
                  </a:extLst>
                </a:gridCol>
                <a:gridCol w="975980">
                  <a:extLst>
                    <a:ext uri="{9D8B030D-6E8A-4147-A177-3AD203B41FA5}">
                      <a16:colId xmlns:a16="http://schemas.microsoft.com/office/drawing/2014/main" val="3279788352"/>
                    </a:ext>
                  </a:extLst>
                </a:gridCol>
              </a:tblGrid>
              <a:tr h="370840">
                <a:tc>
                  <a:txBody>
                    <a:bodyPr/>
                    <a:lstStyle/>
                    <a:p>
                      <a:pPr algn="ctr"/>
                      <a:r>
                        <a:rPr lang="en-IN" sz="1800" b="1" i="0" u="none" strike="noStrike" kern="1200" baseline="0" dirty="0">
                          <a:solidFill>
                            <a:schemeClr val="lt1"/>
                          </a:solidFill>
                          <a:latin typeface="+mn-lt"/>
                          <a:ea typeface="+mn-ea"/>
                          <a:cs typeface="+mn-cs"/>
                        </a:rPr>
                        <a:t>Income Source</a:t>
                      </a:r>
                      <a:endParaRPr lang="en-IN" dirty="0"/>
                    </a:p>
                  </a:txBody>
                  <a:tcPr>
                    <a:lnB w="12700" cap="flat" cmpd="sng" algn="ctr">
                      <a:solidFill>
                        <a:schemeClr val="tx1"/>
                      </a:solidFill>
                      <a:prstDash val="solid"/>
                      <a:round/>
                      <a:headEnd type="none" w="med" len="med"/>
                      <a:tailEnd type="none" w="med" len="med"/>
                    </a:lnB>
                    <a:solidFill>
                      <a:srgbClr val="80114A"/>
                    </a:solidFill>
                  </a:tcPr>
                </a:tc>
                <a:tc>
                  <a:txBody>
                    <a:bodyPr/>
                    <a:lstStyle/>
                    <a:p>
                      <a:pPr algn="ctr"/>
                      <a:r>
                        <a:rPr lang="en-IN" sz="1800" b="1" i="0" u="none" strike="noStrike" kern="1200" baseline="0" dirty="0">
                          <a:solidFill>
                            <a:schemeClr val="lt1"/>
                          </a:solidFill>
                          <a:latin typeface="+mn-lt"/>
                          <a:ea typeface="+mn-ea"/>
                          <a:cs typeface="+mn-cs"/>
                        </a:rPr>
                        <a:t>Amount</a:t>
                      </a:r>
                      <a:endParaRPr lang="en-IN" dirty="0"/>
                    </a:p>
                  </a:txBody>
                  <a:tcPr>
                    <a:lnB w="12700" cap="flat" cmpd="sng" algn="ctr">
                      <a:solidFill>
                        <a:schemeClr val="tx1"/>
                      </a:solidFill>
                      <a:prstDash val="solid"/>
                      <a:round/>
                      <a:headEnd type="none" w="med" len="med"/>
                      <a:tailEnd type="none" w="med" len="med"/>
                    </a:lnB>
                    <a:solidFill>
                      <a:srgbClr val="80114A"/>
                    </a:solidFill>
                  </a:tcPr>
                </a:tc>
                <a:tc>
                  <a:txBody>
                    <a:bodyPr/>
                    <a:lstStyle/>
                    <a:p>
                      <a:pPr algn="ctr"/>
                      <a:r>
                        <a:rPr lang="en-IN" sz="1800" b="1" i="0" u="none" strike="noStrike" kern="1200" baseline="0" dirty="0">
                          <a:solidFill>
                            <a:schemeClr val="lt1"/>
                          </a:solidFill>
                          <a:latin typeface="+mn-lt"/>
                          <a:ea typeface="+mn-ea"/>
                          <a:cs typeface="+mn-cs"/>
                        </a:rPr>
                        <a:t>Expense</a:t>
                      </a:r>
                      <a:endParaRPr lang="en-IN" dirty="0"/>
                    </a:p>
                  </a:txBody>
                  <a:tcPr>
                    <a:lnB w="12700" cap="flat" cmpd="sng" algn="ctr">
                      <a:solidFill>
                        <a:schemeClr val="tx1"/>
                      </a:solidFill>
                      <a:prstDash val="solid"/>
                      <a:round/>
                      <a:headEnd type="none" w="med" len="med"/>
                      <a:tailEnd type="none" w="med" len="med"/>
                    </a:lnB>
                    <a:solidFill>
                      <a:srgbClr val="80114A"/>
                    </a:solidFill>
                  </a:tcPr>
                </a:tc>
                <a:tc>
                  <a:txBody>
                    <a:bodyPr/>
                    <a:lstStyle/>
                    <a:p>
                      <a:pPr algn="ctr"/>
                      <a:r>
                        <a:rPr lang="en-IN" sz="1800" b="1" i="0" u="none" strike="noStrike" kern="1200" baseline="0" dirty="0">
                          <a:solidFill>
                            <a:schemeClr val="lt1"/>
                          </a:solidFill>
                          <a:latin typeface="+mn-lt"/>
                          <a:ea typeface="+mn-ea"/>
                          <a:cs typeface="+mn-cs"/>
                        </a:rPr>
                        <a:t>Amount</a:t>
                      </a:r>
                      <a:endParaRPr lang="en-IN" dirty="0"/>
                    </a:p>
                  </a:txBody>
                  <a:tcPr>
                    <a:lnB w="12700" cap="flat" cmpd="sng" algn="ctr">
                      <a:solidFill>
                        <a:schemeClr val="tx1"/>
                      </a:solidFill>
                      <a:prstDash val="solid"/>
                      <a:round/>
                      <a:headEnd type="none" w="med" len="med"/>
                      <a:tailEnd type="none" w="med" len="med"/>
                    </a:lnB>
                    <a:solidFill>
                      <a:srgbClr val="80114A"/>
                    </a:solidFill>
                  </a:tcPr>
                </a:tc>
                <a:extLst>
                  <a:ext uri="{0D108BD9-81ED-4DB2-BD59-A6C34878D82A}">
                    <a16:rowId xmlns:a16="http://schemas.microsoft.com/office/drawing/2014/main" val="2286161061"/>
                  </a:ext>
                </a:extLst>
              </a:tr>
              <a:tr h="370840">
                <a:tc>
                  <a:txBody>
                    <a:bodyPr/>
                    <a:lstStyle/>
                    <a:p>
                      <a:pPr algn="ctr"/>
                      <a:r>
                        <a:rPr lang="en-IN" sz="1800" b="0" i="0" u="none" strike="noStrike" kern="1200" baseline="0" dirty="0">
                          <a:solidFill>
                            <a:srgbClr val="464846"/>
                          </a:solidFill>
                          <a:latin typeface="+mn-lt"/>
                          <a:ea typeface="+mn-ea"/>
                          <a:cs typeface="+mn-cs"/>
                        </a:rPr>
                        <a:t>Nursing</a:t>
                      </a:r>
                      <a:endParaRPr lang="en-IN" dirty="0">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N" sz="1800" b="0" i="0" u="none" strike="noStrike" kern="1200" baseline="0" dirty="0">
                          <a:solidFill>
                            <a:srgbClr val="464846"/>
                          </a:solidFill>
                          <a:latin typeface="+mn-lt"/>
                          <a:ea typeface="+mn-ea"/>
                          <a:cs typeface="+mn-cs"/>
                        </a:rPr>
                        <a:t>$3,765.40</a:t>
                      </a:r>
                      <a:endParaRPr lang="en-IN" dirty="0">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N" sz="1800" b="0" i="0" u="none" strike="noStrike" kern="1200" baseline="0" dirty="0">
                          <a:solidFill>
                            <a:srgbClr val="464846"/>
                          </a:solidFill>
                          <a:latin typeface="+mn-lt"/>
                          <a:ea typeface="+mn-ea"/>
                          <a:cs typeface="+mn-cs"/>
                        </a:rPr>
                        <a:t>Rent</a:t>
                      </a:r>
                      <a:endParaRPr lang="en-IN" dirty="0">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N" sz="1800" b="0" i="0" u="none" strike="noStrike" kern="1200" baseline="0" dirty="0">
                          <a:solidFill>
                            <a:srgbClr val="464846"/>
                          </a:solidFill>
                          <a:latin typeface="+mn-lt"/>
                          <a:ea typeface="+mn-ea"/>
                          <a:cs typeface="+mn-cs"/>
                        </a:rPr>
                        <a:t>$1,050</a:t>
                      </a:r>
                      <a:endParaRPr lang="en-IN" dirty="0">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47501164"/>
                  </a:ext>
                </a:extLst>
              </a:tr>
              <a:tr h="370840">
                <a:tc>
                  <a:txBody>
                    <a:bodyPr/>
                    <a:lstStyle/>
                    <a:p>
                      <a:pPr algn="ctr"/>
                      <a:r>
                        <a:rPr lang="en-IN" sz="1800" b="0" i="0" u="none" strike="noStrike" kern="1200" baseline="0" dirty="0">
                          <a:solidFill>
                            <a:srgbClr val="464846"/>
                          </a:solidFill>
                          <a:latin typeface="+mn-lt"/>
                          <a:ea typeface="+mn-ea"/>
                          <a:cs typeface="+mn-cs"/>
                        </a:rPr>
                        <a:t>Part-time</a:t>
                      </a:r>
                      <a:endParaRPr lang="en-IN" dirty="0">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N" sz="1800" b="0" i="0" u="none" strike="noStrike" kern="1200" baseline="0" dirty="0">
                          <a:solidFill>
                            <a:srgbClr val="464846"/>
                          </a:solidFill>
                          <a:latin typeface="+mn-lt"/>
                          <a:ea typeface="+mn-ea"/>
                          <a:cs typeface="+mn-cs"/>
                        </a:rPr>
                        <a:t>$672.00</a:t>
                      </a:r>
                      <a:endParaRPr lang="en-IN" dirty="0">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N" sz="1800" b="0" i="0" u="none" strike="noStrike" kern="1200" baseline="0" dirty="0">
                          <a:solidFill>
                            <a:srgbClr val="464846"/>
                          </a:solidFill>
                          <a:latin typeface="+mn-lt"/>
                          <a:ea typeface="+mn-ea"/>
                          <a:cs typeface="+mn-cs"/>
                        </a:rPr>
                        <a:t>Car Payment</a:t>
                      </a:r>
                      <a:endParaRPr lang="en-IN" dirty="0">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N" sz="1800" b="0" i="0" u="none" strike="noStrike" kern="1200" baseline="0" dirty="0">
                          <a:solidFill>
                            <a:srgbClr val="464846"/>
                          </a:solidFill>
                          <a:latin typeface="+mn-lt"/>
                          <a:ea typeface="+mn-ea"/>
                          <a:cs typeface="+mn-cs"/>
                        </a:rPr>
                        <a:t>$489</a:t>
                      </a:r>
                      <a:endParaRPr lang="en-IN" dirty="0">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5995248"/>
                  </a:ext>
                </a:extLst>
              </a:tr>
              <a:tr h="370840">
                <a:tc>
                  <a:txBody>
                    <a:bodyPr/>
                    <a:lstStyle/>
                    <a:p>
                      <a:pPr algn="ctr"/>
                      <a:endParaRPr lang="en-IN" dirty="0">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IN" dirty="0">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N" sz="1800" b="0" i="0" u="none" strike="noStrike" kern="1200" baseline="0" dirty="0">
                          <a:solidFill>
                            <a:srgbClr val="464846"/>
                          </a:solidFill>
                          <a:latin typeface="+mn-lt"/>
                          <a:ea typeface="+mn-ea"/>
                          <a:cs typeface="+mn-cs"/>
                        </a:rPr>
                        <a:t>Student Loan</a:t>
                      </a:r>
                      <a:endParaRPr lang="en-IN" dirty="0">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N" sz="1800" b="0" i="0" u="none" strike="noStrike" kern="1200" baseline="0" dirty="0">
                          <a:solidFill>
                            <a:srgbClr val="464846"/>
                          </a:solidFill>
                          <a:latin typeface="+mn-lt"/>
                          <a:ea typeface="+mn-ea"/>
                          <a:cs typeface="+mn-cs"/>
                        </a:rPr>
                        <a:t>$728</a:t>
                      </a:r>
                      <a:endParaRPr lang="en-IN" dirty="0">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50530018"/>
                  </a:ext>
                </a:extLst>
              </a:tr>
              <a:tr h="370840">
                <a:tc>
                  <a:txBody>
                    <a:bodyPr/>
                    <a:lstStyle/>
                    <a:p>
                      <a:pPr algn="ctr"/>
                      <a:endParaRPr lang="en-IN">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IN" dirty="0">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N" sz="1800" b="0" i="0" u="none" strike="noStrike" kern="1200" baseline="0" dirty="0">
                          <a:solidFill>
                            <a:srgbClr val="464846"/>
                          </a:solidFill>
                          <a:latin typeface="+mn-lt"/>
                          <a:ea typeface="+mn-ea"/>
                          <a:cs typeface="+mn-cs"/>
                        </a:rPr>
                        <a:t>Car Insurance</a:t>
                      </a:r>
                      <a:endParaRPr lang="en-IN" dirty="0">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N" sz="1800" b="0" i="0" u="none" strike="noStrike" kern="1200" baseline="0" dirty="0">
                          <a:solidFill>
                            <a:srgbClr val="464846"/>
                          </a:solidFill>
                          <a:latin typeface="+mn-lt"/>
                          <a:ea typeface="+mn-ea"/>
                          <a:cs typeface="+mn-cs"/>
                        </a:rPr>
                        <a:t>$139</a:t>
                      </a:r>
                      <a:endParaRPr lang="en-IN" dirty="0">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89363133"/>
                  </a:ext>
                </a:extLst>
              </a:tr>
              <a:tr h="370840">
                <a:tc>
                  <a:txBody>
                    <a:bodyPr/>
                    <a:lstStyle/>
                    <a:p>
                      <a:pPr algn="ctr"/>
                      <a:endParaRPr lang="en-IN">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IN" dirty="0">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N" sz="1800" b="0" i="0" u="none" strike="noStrike" kern="1200" baseline="0" dirty="0">
                          <a:solidFill>
                            <a:srgbClr val="464846"/>
                          </a:solidFill>
                          <a:latin typeface="+mn-lt"/>
                          <a:ea typeface="+mn-ea"/>
                          <a:cs typeface="+mn-cs"/>
                        </a:rPr>
                        <a:t>Utilities</a:t>
                      </a:r>
                      <a:endParaRPr lang="en-IN" dirty="0">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N" sz="1800" b="0" i="0" u="none" strike="noStrike" kern="1200" baseline="0" dirty="0">
                          <a:solidFill>
                            <a:srgbClr val="464846"/>
                          </a:solidFill>
                          <a:latin typeface="+mn-lt"/>
                          <a:ea typeface="+mn-ea"/>
                          <a:cs typeface="+mn-cs"/>
                        </a:rPr>
                        <a:t>$130</a:t>
                      </a:r>
                      <a:endParaRPr lang="en-IN" dirty="0">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79635790"/>
                  </a:ext>
                </a:extLst>
              </a:tr>
              <a:tr h="370840">
                <a:tc>
                  <a:txBody>
                    <a:bodyPr/>
                    <a:lstStyle/>
                    <a:p>
                      <a:pPr algn="ctr"/>
                      <a:endParaRPr lang="en-IN">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IN" dirty="0">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N" sz="1800" b="0" i="0" u="none" strike="noStrike" kern="1200" baseline="0" dirty="0">
                          <a:solidFill>
                            <a:srgbClr val="464846"/>
                          </a:solidFill>
                          <a:latin typeface="+mn-lt"/>
                          <a:ea typeface="+mn-ea"/>
                          <a:cs typeface="+mn-cs"/>
                        </a:rPr>
                        <a:t>Clothing</a:t>
                      </a:r>
                      <a:endParaRPr lang="en-IN" dirty="0">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N" sz="1800" b="0" i="0" u="none" strike="noStrike" kern="1200" baseline="0" dirty="0">
                          <a:solidFill>
                            <a:srgbClr val="464846"/>
                          </a:solidFill>
                          <a:latin typeface="+mn-lt"/>
                          <a:ea typeface="+mn-ea"/>
                          <a:cs typeface="+mn-cs"/>
                        </a:rPr>
                        <a:t>$150</a:t>
                      </a:r>
                      <a:endParaRPr lang="en-IN" dirty="0">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3093706"/>
                  </a:ext>
                </a:extLst>
              </a:tr>
              <a:tr h="370840">
                <a:tc>
                  <a:txBody>
                    <a:bodyPr/>
                    <a:lstStyle/>
                    <a:p>
                      <a:pPr algn="ctr"/>
                      <a:endParaRPr lang="en-IN" dirty="0">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IN" dirty="0">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N" sz="1800" b="0" i="0" u="none" strike="noStrike" kern="1200" baseline="0" dirty="0">
                          <a:solidFill>
                            <a:srgbClr val="464846"/>
                          </a:solidFill>
                          <a:latin typeface="+mn-lt"/>
                          <a:ea typeface="+mn-ea"/>
                          <a:cs typeface="+mn-cs"/>
                        </a:rPr>
                        <a:t>Entertainment</a:t>
                      </a:r>
                      <a:endParaRPr lang="en-IN" dirty="0">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N" sz="1800" b="0" i="0" u="none" strike="noStrike" kern="1200" baseline="0" dirty="0">
                          <a:solidFill>
                            <a:srgbClr val="464846"/>
                          </a:solidFill>
                          <a:latin typeface="+mn-lt"/>
                          <a:ea typeface="+mn-ea"/>
                          <a:cs typeface="+mn-cs"/>
                        </a:rPr>
                        <a:t>$300</a:t>
                      </a:r>
                      <a:endParaRPr lang="en-IN" dirty="0">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5123631"/>
                  </a:ext>
                </a:extLst>
              </a:tr>
              <a:tr h="370840">
                <a:tc>
                  <a:txBody>
                    <a:bodyPr/>
                    <a:lstStyle/>
                    <a:p>
                      <a:pPr algn="ctr"/>
                      <a:endParaRPr lang="en-IN">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IN">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N" sz="1800" b="0" i="0" u="none" strike="noStrike" kern="1200" baseline="0" dirty="0">
                          <a:solidFill>
                            <a:srgbClr val="464846"/>
                          </a:solidFill>
                          <a:latin typeface="+mn-lt"/>
                          <a:ea typeface="+mn-ea"/>
                          <a:cs typeface="+mn-cs"/>
                        </a:rPr>
                        <a:t>Credit Card</a:t>
                      </a:r>
                      <a:endParaRPr lang="en-IN" dirty="0">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N" sz="1800" b="0" i="0" u="none" strike="noStrike" kern="1200" baseline="0" dirty="0">
                          <a:solidFill>
                            <a:srgbClr val="464846"/>
                          </a:solidFill>
                          <a:latin typeface="+mn-lt"/>
                          <a:ea typeface="+mn-ea"/>
                          <a:cs typeface="+mn-cs"/>
                        </a:rPr>
                        <a:t>$200</a:t>
                      </a:r>
                      <a:endParaRPr lang="en-IN" dirty="0">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89373315"/>
                  </a:ext>
                </a:extLst>
              </a:tr>
              <a:tr h="370840">
                <a:tc>
                  <a:txBody>
                    <a:bodyPr/>
                    <a:lstStyle/>
                    <a:p>
                      <a:pPr algn="ctr"/>
                      <a:endParaRPr lang="en-IN">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IN">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N" sz="1800" b="0" i="0" u="none" strike="noStrike" kern="1200" baseline="0" dirty="0">
                          <a:solidFill>
                            <a:srgbClr val="464846"/>
                          </a:solidFill>
                          <a:latin typeface="+mn-lt"/>
                          <a:ea typeface="+mn-ea"/>
                          <a:cs typeface="+mn-cs"/>
                        </a:rPr>
                        <a:t>Food</a:t>
                      </a:r>
                      <a:endParaRPr lang="en-IN" dirty="0">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N" sz="1800" b="0" i="0" u="none" strike="noStrike" kern="1200" baseline="0" dirty="0">
                          <a:solidFill>
                            <a:srgbClr val="464846"/>
                          </a:solidFill>
                          <a:latin typeface="+mn-lt"/>
                          <a:ea typeface="+mn-ea"/>
                          <a:cs typeface="+mn-cs"/>
                        </a:rPr>
                        <a:t>$400</a:t>
                      </a:r>
                      <a:endParaRPr lang="en-IN" dirty="0">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7243033"/>
                  </a:ext>
                </a:extLst>
              </a:tr>
              <a:tr h="370840">
                <a:tc>
                  <a:txBody>
                    <a:bodyPr/>
                    <a:lstStyle/>
                    <a:p>
                      <a:pPr algn="ctr"/>
                      <a:endParaRPr lang="en-IN" dirty="0">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IN" dirty="0">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N" sz="1800" b="0" i="0" u="none" strike="noStrike" kern="1200" baseline="0" dirty="0">
                          <a:solidFill>
                            <a:srgbClr val="464846"/>
                          </a:solidFill>
                          <a:latin typeface="+mn-lt"/>
                          <a:ea typeface="+mn-ea"/>
                          <a:cs typeface="+mn-cs"/>
                        </a:rPr>
                        <a:t>Gasoline</a:t>
                      </a:r>
                      <a:endParaRPr lang="en-IN" dirty="0">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N" sz="1800" b="0" i="0" u="none" strike="noStrike" kern="1200" baseline="0" dirty="0">
                          <a:solidFill>
                            <a:srgbClr val="464846"/>
                          </a:solidFill>
                          <a:latin typeface="+mn-lt"/>
                          <a:ea typeface="+mn-ea"/>
                          <a:cs typeface="+mn-cs"/>
                        </a:rPr>
                        <a:t>$250</a:t>
                      </a:r>
                      <a:endParaRPr lang="en-IN" dirty="0">
                        <a:solidFill>
                          <a:srgbClr val="46484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85169726"/>
                  </a:ext>
                </a:extLst>
              </a:tr>
            </a:tbl>
          </a:graphicData>
        </a:graphic>
      </p:graphicFrame>
      <p:grpSp>
        <p:nvGrpSpPr>
          <p:cNvPr id="30" name="Group 29">
            <a:extLst>
              <a:ext uri="{FF2B5EF4-FFF2-40B4-BE49-F238E27FC236}">
                <a16:creationId xmlns:a16="http://schemas.microsoft.com/office/drawing/2014/main" id="{8F968072-941E-0294-B3A5-EA51F287802D}"/>
              </a:ext>
            </a:extLst>
          </p:cNvPr>
          <p:cNvGrpSpPr/>
          <p:nvPr/>
        </p:nvGrpSpPr>
        <p:grpSpPr>
          <a:xfrm>
            <a:off x="1991320" y="6186680"/>
            <a:ext cx="2134440" cy="329760"/>
            <a:chOff x="1991320" y="6186680"/>
            <a:chExt cx="2134440" cy="329760"/>
          </a:xfrm>
        </p:grpSpPr>
        <mc:AlternateContent xmlns:mc="http://schemas.openxmlformats.org/markup-compatibility/2006" xmlns:p14="http://schemas.microsoft.com/office/powerpoint/2010/main">
          <mc:Choice Requires="p14">
            <p:contentPart p14:bwMode="auto" r:id="rId3">
              <p14:nvContentPartPr>
                <p14:cNvPr id="5" name="Ink 4">
                  <a:extLst>
                    <a:ext uri="{FF2B5EF4-FFF2-40B4-BE49-F238E27FC236}">
                      <a16:creationId xmlns:a16="http://schemas.microsoft.com/office/drawing/2014/main" id="{787D01E9-3BAB-4103-7322-B4D611329219}"/>
                    </a:ext>
                  </a:extLst>
                </p14:cNvPr>
                <p14:cNvContentPartPr/>
                <p14:nvPr/>
              </p14:nvContentPartPr>
              <p14:xfrm>
                <a:off x="2082760" y="6277040"/>
                <a:ext cx="360" cy="152640"/>
              </p14:xfrm>
            </p:contentPart>
          </mc:Choice>
          <mc:Fallback xmlns="">
            <p:pic>
              <p:nvPicPr>
                <p:cNvPr id="5" name="Ink 4">
                  <a:extLst>
                    <a:ext uri="{FF2B5EF4-FFF2-40B4-BE49-F238E27FC236}">
                      <a16:creationId xmlns:a16="http://schemas.microsoft.com/office/drawing/2014/main" id="{787D01E9-3BAB-4103-7322-B4D611329219}"/>
                    </a:ext>
                  </a:extLst>
                </p:cNvPr>
                <p:cNvPicPr/>
                <p:nvPr/>
              </p:nvPicPr>
              <p:blipFill>
                <a:blip r:embed="rId4"/>
                <a:stretch>
                  <a:fillRect/>
                </a:stretch>
              </p:blipFill>
              <p:spPr>
                <a:xfrm>
                  <a:off x="2074120" y="6268040"/>
                  <a:ext cx="18000" cy="1702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6" name="Ink 5">
                  <a:extLst>
                    <a:ext uri="{FF2B5EF4-FFF2-40B4-BE49-F238E27FC236}">
                      <a16:creationId xmlns:a16="http://schemas.microsoft.com/office/drawing/2014/main" id="{F9901CF5-FAE2-D7D0-706C-BB844AD0D899}"/>
                    </a:ext>
                  </a:extLst>
                </p14:cNvPr>
                <p14:cNvContentPartPr/>
                <p14:nvPr/>
              </p14:nvContentPartPr>
              <p14:xfrm>
                <a:off x="1991320" y="6267680"/>
                <a:ext cx="276480" cy="125280"/>
              </p14:xfrm>
            </p:contentPart>
          </mc:Choice>
          <mc:Fallback xmlns="">
            <p:pic>
              <p:nvPicPr>
                <p:cNvPr id="6" name="Ink 5">
                  <a:extLst>
                    <a:ext uri="{FF2B5EF4-FFF2-40B4-BE49-F238E27FC236}">
                      <a16:creationId xmlns:a16="http://schemas.microsoft.com/office/drawing/2014/main" id="{F9901CF5-FAE2-D7D0-706C-BB844AD0D899}"/>
                    </a:ext>
                  </a:extLst>
                </p:cNvPr>
                <p:cNvPicPr/>
                <p:nvPr/>
              </p:nvPicPr>
              <p:blipFill>
                <a:blip r:embed="rId6"/>
                <a:stretch>
                  <a:fillRect/>
                </a:stretch>
              </p:blipFill>
              <p:spPr>
                <a:xfrm>
                  <a:off x="1982680" y="6258680"/>
                  <a:ext cx="294120" cy="14292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8" name="Ink 7">
                  <a:extLst>
                    <a:ext uri="{FF2B5EF4-FFF2-40B4-BE49-F238E27FC236}">
                      <a16:creationId xmlns:a16="http://schemas.microsoft.com/office/drawing/2014/main" id="{81A74DA2-83B7-5BF4-45D3-9E4D34CEDF41}"/>
                    </a:ext>
                  </a:extLst>
                </p14:cNvPr>
                <p14:cNvContentPartPr/>
                <p14:nvPr/>
              </p14:nvContentPartPr>
              <p14:xfrm>
                <a:off x="2347000" y="6268040"/>
                <a:ext cx="360" cy="115920"/>
              </p14:xfrm>
            </p:contentPart>
          </mc:Choice>
          <mc:Fallback xmlns="">
            <p:pic>
              <p:nvPicPr>
                <p:cNvPr id="8" name="Ink 7">
                  <a:extLst>
                    <a:ext uri="{FF2B5EF4-FFF2-40B4-BE49-F238E27FC236}">
                      <a16:creationId xmlns:a16="http://schemas.microsoft.com/office/drawing/2014/main" id="{81A74DA2-83B7-5BF4-45D3-9E4D34CEDF41}"/>
                    </a:ext>
                  </a:extLst>
                </p:cNvPr>
                <p:cNvPicPr/>
                <p:nvPr/>
              </p:nvPicPr>
              <p:blipFill>
                <a:blip r:embed="rId8"/>
                <a:stretch>
                  <a:fillRect/>
                </a:stretch>
              </p:blipFill>
              <p:spPr>
                <a:xfrm>
                  <a:off x="2338000" y="6259040"/>
                  <a:ext cx="18000" cy="13356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9" name="Ink 8">
                  <a:extLst>
                    <a:ext uri="{FF2B5EF4-FFF2-40B4-BE49-F238E27FC236}">
                      <a16:creationId xmlns:a16="http://schemas.microsoft.com/office/drawing/2014/main" id="{F58A390B-4E94-7D9B-3B60-70A0F8479250}"/>
                    </a:ext>
                  </a:extLst>
                </p14:cNvPr>
                <p14:cNvContentPartPr/>
                <p14:nvPr/>
              </p14:nvContentPartPr>
              <p14:xfrm>
                <a:off x="2275720" y="6236360"/>
                <a:ext cx="273240" cy="138600"/>
              </p14:xfrm>
            </p:contentPart>
          </mc:Choice>
          <mc:Fallback xmlns="">
            <p:pic>
              <p:nvPicPr>
                <p:cNvPr id="9" name="Ink 8">
                  <a:extLst>
                    <a:ext uri="{FF2B5EF4-FFF2-40B4-BE49-F238E27FC236}">
                      <a16:creationId xmlns:a16="http://schemas.microsoft.com/office/drawing/2014/main" id="{F58A390B-4E94-7D9B-3B60-70A0F8479250}"/>
                    </a:ext>
                  </a:extLst>
                </p:cNvPr>
                <p:cNvPicPr/>
                <p:nvPr/>
              </p:nvPicPr>
              <p:blipFill>
                <a:blip r:embed="rId10"/>
                <a:stretch>
                  <a:fillRect/>
                </a:stretch>
              </p:blipFill>
              <p:spPr>
                <a:xfrm>
                  <a:off x="2266720" y="6227720"/>
                  <a:ext cx="290880" cy="15624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0" name="Ink 9">
                  <a:extLst>
                    <a:ext uri="{FF2B5EF4-FFF2-40B4-BE49-F238E27FC236}">
                      <a16:creationId xmlns:a16="http://schemas.microsoft.com/office/drawing/2014/main" id="{AAFD6B03-D31C-1AB1-73DB-2628716A4C64}"/>
                    </a:ext>
                  </a:extLst>
                </p14:cNvPr>
                <p14:cNvContentPartPr/>
                <p14:nvPr/>
              </p14:nvContentPartPr>
              <p14:xfrm>
                <a:off x="2428000" y="6333200"/>
                <a:ext cx="104760" cy="14400"/>
              </p14:xfrm>
            </p:contentPart>
          </mc:Choice>
          <mc:Fallback xmlns="">
            <p:pic>
              <p:nvPicPr>
                <p:cNvPr id="10" name="Ink 9">
                  <a:extLst>
                    <a:ext uri="{FF2B5EF4-FFF2-40B4-BE49-F238E27FC236}">
                      <a16:creationId xmlns:a16="http://schemas.microsoft.com/office/drawing/2014/main" id="{AAFD6B03-D31C-1AB1-73DB-2628716A4C64}"/>
                    </a:ext>
                  </a:extLst>
                </p:cNvPr>
                <p:cNvPicPr/>
                <p:nvPr/>
              </p:nvPicPr>
              <p:blipFill>
                <a:blip r:embed="rId12"/>
                <a:stretch>
                  <a:fillRect/>
                </a:stretch>
              </p:blipFill>
              <p:spPr>
                <a:xfrm>
                  <a:off x="2419360" y="6324200"/>
                  <a:ext cx="122400" cy="3204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1" name="Ink 10">
                  <a:extLst>
                    <a:ext uri="{FF2B5EF4-FFF2-40B4-BE49-F238E27FC236}">
                      <a16:creationId xmlns:a16="http://schemas.microsoft.com/office/drawing/2014/main" id="{0AC837A5-8515-1607-7088-72FEC2AD8376}"/>
                    </a:ext>
                  </a:extLst>
                </p14:cNvPr>
                <p14:cNvContentPartPr/>
                <p14:nvPr/>
              </p14:nvContentPartPr>
              <p14:xfrm>
                <a:off x="2580280" y="6257960"/>
                <a:ext cx="163800" cy="138960"/>
              </p14:xfrm>
            </p:contentPart>
          </mc:Choice>
          <mc:Fallback xmlns="">
            <p:pic>
              <p:nvPicPr>
                <p:cNvPr id="11" name="Ink 10">
                  <a:extLst>
                    <a:ext uri="{FF2B5EF4-FFF2-40B4-BE49-F238E27FC236}">
                      <a16:creationId xmlns:a16="http://schemas.microsoft.com/office/drawing/2014/main" id="{0AC837A5-8515-1607-7088-72FEC2AD8376}"/>
                    </a:ext>
                  </a:extLst>
                </p:cNvPr>
                <p:cNvPicPr/>
                <p:nvPr/>
              </p:nvPicPr>
              <p:blipFill>
                <a:blip r:embed="rId14"/>
                <a:stretch>
                  <a:fillRect/>
                </a:stretch>
              </p:blipFill>
              <p:spPr>
                <a:xfrm>
                  <a:off x="2571640" y="6248960"/>
                  <a:ext cx="181440" cy="1566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2" name="Ink 11">
                  <a:extLst>
                    <a:ext uri="{FF2B5EF4-FFF2-40B4-BE49-F238E27FC236}">
                      <a16:creationId xmlns:a16="http://schemas.microsoft.com/office/drawing/2014/main" id="{0E3AD0E8-E7A0-24CE-A39A-31038AF80B18}"/>
                    </a:ext>
                  </a:extLst>
                </p14:cNvPr>
                <p14:cNvContentPartPr/>
                <p14:nvPr/>
              </p14:nvContentPartPr>
              <p14:xfrm>
                <a:off x="2793760" y="6278840"/>
                <a:ext cx="360" cy="360"/>
              </p14:xfrm>
            </p:contentPart>
          </mc:Choice>
          <mc:Fallback xmlns="">
            <p:pic>
              <p:nvPicPr>
                <p:cNvPr id="12" name="Ink 11">
                  <a:extLst>
                    <a:ext uri="{FF2B5EF4-FFF2-40B4-BE49-F238E27FC236}">
                      <a16:creationId xmlns:a16="http://schemas.microsoft.com/office/drawing/2014/main" id="{0E3AD0E8-E7A0-24CE-A39A-31038AF80B18}"/>
                    </a:ext>
                  </a:extLst>
                </p:cNvPr>
                <p:cNvPicPr/>
                <p:nvPr/>
              </p:nvPicPr>
              <p:blipFill>
                <a:blip r:embed="rId16"/>
                <a:stretch>
                  <a:fillRect/>
                </a:stretch>
              </p:blipFill>
              <p:spPr>
                <a:xfrm>
                  <a:off x="2784760" y="6269840"/>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3" name="Ink 12">
                  <a:extLst>
                    <a:ext uri="{FF2B5EF4-FFF2-40B4-BE49-F238E27FC236}">
                      <a16:creationId xmlns:a16="http://schemas.microsoft.com/office/drawing/2014/main" id="{86A4DCD2-9980-68BB-F96F-D8C4FC185EFD}"/>
                    </a:ext>
                  </a:extLst>
                </p14:cNvPr>
                <p14:cNvContentPartPr/>
                <p14:nvPr/>
              </p14:nvContentPartPr>
              <p14:xfrm>
                <a:off x="2803840" y="6339320"/>
                <a:ext cx="360" cy="10440"/>
              </p14:xfrm>
            </p:contentPart>
          </mc:Choice>
          <mc:Fallback xmlns="">
            <p:pic>
              <p:nvPicPr>
                <p:cNvPr id="13" name="Ink 12">
                  <a:extLst>
                    <a:ext uri="{FF2B5EF4-FFF2-40B4-BE49-F238E27FC236}">
                      <a16:creationId xmlns:a16="http://schemas.microsoft.com/office/drawing/2014/main" id="{86A4DCD2-9980-68BB-F96F-D8C4FC185EFD}"/>
                    </a:ext>
                  </a:extLst>
                </p:cNvPr>
                <p:cNvPicPr/>
                <p:nvPr/>
              </p:nvPicPr>
              <p:blipFill>
                <a:blip r:embed="rId18"/>
                <a:stretch>
                  <a:fillRect/>
                </a:stretch>
              </p:blipFill>
              <p:spPr>
                <a:xfrm>
                  <a:off x="2794840" y="6330320"/>
                  <a:ext cx="18000" cy="2808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15" name="Ink 14">
                  <a:extLst>
                    <a:ext uri="{FF2B5EF4-FFF2-40B4-BE49-F238E27FC236}">
                      <a16:creationId xmlns:a16="http://schemas.microsoft.com/office/drawing/2014/main" id="{BFB4FDFB-9642-2DAD-F373-F9AE225D6E4B}"/>
                    </a:ext>
                  </a:extLst>
                </p14:cNvPr>
                <p14:cNvContentPartPr/>
                <p14:nvPr/>
              </p14:nvContentPartPr>
              <p14:xfrm>
                <a:off x="3728680" y="6368120"/>
                <a:ext cx="4320" cy="2160"/>
              </p14:xfrm>
            </p:contentPart>
          </mc:Choice>
          <mc:Fallback xmlns="">
            <p:pic>
              <p:nvPicPr>
                <p:cNvPr id="15" name="Ink 14">
                  <a:extLst>
                    <a:ext uri="{FF2B5EF4-FFF2-40B4-BE49-F238E27FC236}">
                      <a16:creationId xmlns:a16="http://schemas.microsoft.com/office/drawing/2014/main" id="{BFB4FDFB-9642-2DAD-F373-F9AE225D6E4B}"/>
                    </a:ext>
                  </a:extLst>
                </p:cNvPr>
                <p:cNvPicPr/>
                <p:nvPr/>
              </p:nvPicPr>
              <p:blipFill>
                <a:blip r:embed="rId16"/>
                <a:stretch>
                  <a:fillRect/>
                </a:stretch>
              </p:blipFill>
              <p:spPr>
                <a:xfrm>
                  <a:off x="3719680" y="6359480"/>
                  <a:ext cx="21960" cy="1980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6" name="Ink 15">
                  <a:extLst>
                    <a:ext uri="{FF2B5EF4-FFF2-40B4-BE49-F238E27FC236}">
                      <a16:creationId xmlns:a16="http://schemas.microsoft.com/office/drawing/2014/main" id="{A56024D2-EB0A-C03B-F691-640D335BE55D}"/>
                    </a:ext>
                  </a:extLst>
                </p14:cNvPr>
                <p14:cNvContentPartPr/>
                <p14:nvPr/>
              </p14:nvContentPartPr>
              <p14:xfrm>
                <a:off x="3850000" y="6257960"/>
                <a:ext cx="101520" cy="74880"/>
              </p14:xfrm>
            </p:contentPart>
          </mc:Choice>
          <mc:Fallback xmlns="">
            <p:pic>
              <p:nvPicPr>
                <p:cNvPr id="16" name="Ink 15">
                  <a:extLst>
                    <a:ext uri="{FF2B5EF4-FFF2-40B4-BE49-F238E27FC236}">
                      <a16:creationId xmlns:a16="http://schemas.microsoft.com/office/drawing/2014/main" id="{A56024D2-EB0A-C03B-F691-640D335BE55D}"/>
                    </a:ext>
                  </a:extLst>
                </p:cNvPr>
                <p:cNvPicPr/>
                <p:nvPr/>
              </p:nvPicPr>
              <p:blipFill>
                <a:blip r:embed="rId21"/>
                <a:stretch>
                  <a:fillRect/>
                </a:stretch>
              </p:blipFill>
              <p:spPr>
                <a:xfrm>
                  <a:off x="3841360" y="6248960"/>
                  <a:ext cx="119160" cy="9252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17" name="Ink 16">
                  <a:extLst>
                    <a:ext uri="{FF2B5EF4-FFF2-40B4-BE49-F238E27FC236}">
                      <a16:creationId xmlns:a16="http://schemas.microsoft.com/office/drawing/2014/main" id="{6B870A01-6895-3520-19CD-92F18D63C6FA}"/>
                    </a:ext>
                  </a:extLst>
                </p14:cNvPr>
                <p14:cNvContentPartPr/>
                <p14:nvPr/>
              </p14:nvContentPartPr>
              <p14:xfrm>
                <a:off x="3941440" y="6278840"/>
                <a:ext cx="16200" cy="180000"/>
              </p14:xfrm>
            </p:contentPart>
          </mc:Choice>
          <mc:Fallback xmlns="">
            <p:pic>
              <p:nvPicPr>
                <p:cNvPr id="17" name="Ink 16">
                  <a:extLst>
                    <a:ext uri="{FF2B5EF4-FFF2-40B4-BE49-F238E27FC236}">
                      <a16:creationId xmlns:a16="http://schemas.microsoft.com/office/drawing/2014/main" id="{6B870A01-6895-3520-19CD-92F18D63C6FA}"/>
                    </a:ext>
                  </a:extLst>
                </p:cNvPr>
                <p:cNvPicPr/>
                <p:nvPr/>
              </p:nvPicPr>
              <p:blipFill>
                <a:blip r:embed="rId23"/>
                <a:stretch>
                  <a:fillRect/>
                </a:stretch>
              </p:blipFill>
              <p:spPr>
                <a:xfrm>
                  <a:off x="3932800" y="6269840"/>
                  <a:ext cx="33840" cy="19764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18" name="Ink 17">
                  <a:extLst>
                    <a:ext uri="{FF2B5EF4-FFF2-40B4-BE49-F238E27FC236}">
                      <a16:creationId xmlns:a16="http://schemas.microsoft.com/office/drawing/2014/main" id="{7849D5E6-81FD-DAC9-C7CF-76553F530500}"/>
                    </a:ext>
                  </a:extLst>
                </p14:cNvPr>
                <p14:cNvContentPartPr/>
                <p14:nvPr/>
              </p14:nvContentPartPr>
              <p14:xfrm>
                <a:off x="4037920" y="6296120"/>
                <a:ext cx="87840" cy="102960"/>
              </p14:xfrm>
            </p:contentPart>
          </mc:Choice>
          <mc:Fallback xmlns="">
            <p:pic>
              <p:nvPicPr>
                <p:cNvPr id="18" name="Ink 17">
                  <a:extLst>
                    <a:ext uri="{FF2B5EF4-FFF2-40B4-BE49-F238E27FC236}">
                      <a16:creationId xmlns:a16="http://schemas.microsoft.com/office/drawing/2014/main" id="{7849D5E6-81FD-DAC9-C7CF-76553F530500}"/>
                    </a:ext>
                  </a:extLst>
                </p:cNvPr>
                <p:cNvPicPr/>
                <p:nvPr/>
              </p:nvPicPr>
              <p:blipFill>
                <a:blip r:embed="rId25"/>
                <a:stretch>
                  <a:fillRect/>
                </a:stretch>
              </p:blipFill>
              <p:spPr>
                <a:xfrm>
                  <a:off x="4029280" y="6287120"/>
                  <a:ext cx="105480" cy="12060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20" name="Ink 19">
                  <a:extLst>
                    <a:ext uri="{FF2B5EF4-FFF2-40B4-BE49-F238E27FC236}">
                      <a16:creationId xmlns:a16="http://schemas.microsoft.com/office/drawing/2014/main" id="{FC40F122-CAC5-C4E3-08DA-FD3C56F9B605}"/>
                    </a:ext>
                  </a:extLst>
                </p14:cNvPr>
                <p14:cNvContentPartPr/>
                <p14:nvPr/>
              </p14:nvContentPartPr>
              <p14:xfrm>
                <a:off x="3494680" y="6231320"/>
                <a:ext cx="151560" cy="199080"/>
              </p14:xfrm>
            </p:contentPart>
          </mc:Choice>
          <mc:Fallback xmlns="">
            <p:pic>
              <p:nvPicPr>
                <p:cNvPr id="20" name="Ink 19">
                  <a:extLst>
                    <a:ext uri="{FF2B5EF4-FFF2-40B4-BE49-F238E27FC236}">
                      <a16:creationId xmlns:a16="http://schemas.microsoft.com/office/drawing/2014/main" id="{FC40F122-CAC5-C4E3-08DA-FD3C56F9B605}"/>
                    </a:ext>
                  </a:extLst>
                </p:cNvPr>
                <p:cNvPicPr/>
                <p:nvPr/>
              </p:nvPicPr>
              <p:blipFill>
                <a:blip r:embed="rId27"/>
                <a:stretch>
                  <a:fillRect/>
                </a:stretch>
              </p:blipFill>
              <p:spPr>
                <a:xfrm>
                  <a:off x="3485680" y="6222680"/>
                  <a:ext cx="169200" cy="21672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21" name="Ink 20">
                  <a:extLst>
                    <a:ext uri="{FF2B5EF4-FFF2-40B4-BE49-F238E27FC236}">
                      <a16:creationId xmlns:a16="http://schemas.microsoft.com/office/drawing/2014/main" id="{CE0F0DCA-8090-5CA8-5CC4-DB5CB1AD6436}"/>
                    </a:ext>
                  </a:extLst>
                </p14:cNvPr>
                <p14:cNvContentPartPr/>
                <p14:nvPr/>
              </p14:nvContentPartPr>
              <p14:xfrm>
                <a:off x="3373000" y="6263360"/>
                <a:ext cx="82080" cy="167040"/>
              </p14:xfrm>
            </p:contentPart>
          </mc:Choice>
          <mc:Fallback xmlns="">
            <p:pic>
              <p:nvPicPr>
                <p:cNvPr id="21" name="Ink 20">
                  <a:extLst>
                    <a:ext uri="{FF2B5EF4-FFF2-40B4-BE49-F238E27FC236}">
                      <a16:creationId xmlns:a16="http://schemas.microsoft.com/office/drawing/2014/main" id="{CE0F0DCA-8090-5CA8-5CC4-DB5CB1AD6436}"/>
                    </a:ext>
                  </a:extLst>
                </p:cNvPr>
                <p:cNvPicPr/>
                <p:nvPr/>
              </p:nvPicPr>
              <p:blipFill>
                <a:blip r:embed="rId29"/>
                <a:stretch>
                  <a:fillRect/>
                </a:stretch>
              </p:blipFill>
              <p:spPr>
                <a:xfrm>
                  <a:off x="3364360" y="6254360"/>
                  <a:ext cx="99720" cy="184680"/>
                </a:xfrm>
                <a:prstGeom prst="rect">
                  <a:avLst/>
                </a:prstGeom>
              </p:spPr>
            </p:pic>
          </mc:Fallback>
        </mc:AlternateContent>
        <mc:AlternateContent xmlns:mc="http://schemas.openxmlformats.org/markup-compatibility/2006" xmlns:p14="http://schemas.microsoft.com/office/powerpoint/2010/main">
          <mc:Choice Requires="p14">
            <p:contentPart p14:bwMode="auto" r:id="rId30">
              <p14:nvContentPartPr>
                <p14:cNvPr id="22" name="Ink 21">
                  <a:extLst>
                    <a:ext uri="{FF2B5EF4-FFF2-40B4-BE49-F238E27FC236}">
                      <a16:creationId xmlns:a16="http://schemas.microsoft.com/office/drawing/2014/main" id="{EA1E4331-D1E8-C0D3-7361-E24F5FBD5254}"/>
                    </a:ext>
                  </a:extLst>
                </p14:cNvPr>
                <p14:cNvContentPartPr/>
                <p14:nvPr/>
              </p14:nvContentPartPr>
              <p14:xfrm>
                <a:off x="3205960" y="6247880"/>
                <a:ext cx="104040" cy="94320"/>
              </p14:xfrm>
            </p:contentPart>
          </mc:Choice>
          <mc:Fallback xmlns="">
            <p:pic>
              <p:nvPicPr>
                <p:cNvPr id="22" name="Ink 21">
                  <a:extLst>
                    <a:ext uri="{FF2B5EF4-FFF2-40B4-BE49-F238E27FC236}">
                      <a16:creationId xmlns:a16="http://schemas.microsoft.com/office/drawing/2014/main" id="{EA1E4331-D1E8-C0D3-7361-E24F5FBD5254}"/>
                    </a:ext>
                  </a:extLst>
                </p:cNvPr>
                <p:cNvPicPr/>
                <p:nvPr/>
              </p:nvPicPr>
              <p:blipFill>
                <a:blip r:embed="rId31"/>
                <a:stretch>
                  <a:fillRect/>
                </a:stretch>
              </p:blipFill>
              <p:spPr>
                <a:xfrm>
                  <a:off x="3196960" y="6238880"/>
                  <a:ext cx="121680" cy="11196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23" name="Ink 22">
                  <a:extLst>
                    <a:ext uri="{FF2B5EF4-FFF2-40B4-BE49-F238E27FC236}">
                      <a16:creationId xmlns:a16="http://schemas.microsoft.com/office/drawing/2014/main" id="{1F22E6C1-9EB8-FAC4-9BB9-7F95861AD996}"/>
                    </a:ext>
                  </a:extLst>
                </p14:cNvPr>
                <p14:cNvContentPartPr/>
                <p14:nvPr/>
              </p14:nvContentPartPr>
              <p14:xfrm>
                <a:off x="3291640" y="6237800"/>
                <a:ext cx="360" cy="185040"/>
              </p14:xfrm>
            </p:contentPart>
          </mc:Choice>
          <mc:Fallback xmlns="">
            <p:pic>
              <p:nvPicPr>
                <p:cNvPr id="23" name="Ink 22">
                  <a:extLst>
                    <a:ext uri="{FF2B5EF4-FFF2-40B4-BE49-F238E27FC236}">
                      <a16:creationId xmlns:a16="http://schemas.microsoft.com/office/drawing/2014/main" id="{1F22E6C1-9EB8-FAC4-9BB9-7F95861AD996}"/>
                    </a:ext>
                  </a:extLst>
                </p:cNvPr>
                <p:cNvPicPr/>
                <p:nvPr/>
              </p:nvPicPr>
              <p:blipFill>
                <a:blip r:embed="rId33"/>
                <a:stretch>
                  <a:fillRect/>
                </a:stretch>
              </p:blipFill>
              <p:spPr>
                <a:xfrm>
                  <a:off x="3283000" y="6228800"/>
                  <a:ext cx="18000" cy="20268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24" name="Ink 23">
                  <a:extLst>
                    <a:ext uri="{FF2B5EF4-FFF2-40B4-BE49-F238E27FC236}">
                      <a16:creationId xmlns:a16="http://schemas.microsoft.com/office/drawing/2014/main" id="{CDBB3BAB-52A8-48C8-7EB1-CE6D239F2BA6}"/>
                    </a:ext>
                  </a:extLst>
                </p14:cNvPr>
                <p14:cNvContentPartPr/>
                <p14:nvPr/>
              </p14:nvContentPartPr>
              <p14:xfrm>
                <a:off x="3027760" y="6278840"/>
                <a:ext cx="81720" cy="63360"/>
              </p14:xfrm>
            </p:contentPart>
          </mc:Choice>
          <mc:Fallback xmlns="">
            <p:pic>
              <p:nvPicPr>
                <p:cNvPr id="24" name="Ink 23">
                  <a:extLst>
                    <a:ext uri="{FF2B5EF4-FFF2-40B4-BE49-F238E27FC236}">
                      <a16:creationId xmlns:a16="http://schemas.microsoft.com/office/drawing/2014/main" id="{CDBB3BAB-52A8-48C8-7EB1-CE6D239F2BA6}"/>
                    </a:ext>
                  </a:extLst>
                </p:cNvPr>
                <p:cNvPicPr/>
                <p:nvPr/>
              </p:nvPicPr>
              <p:blipFill>
                <a:blip r:embed="rId35"/>
                <a:stretch>
                  <a:fillRect/>
                </a:stretch>
              </p:blipFill>
              <p:spPr>
                <a:xfrm>
                  <a:off x="3018760" y="6269840"/>
                  <a:ext cx="99360" cy="81000"/>
                </a:xfrm>
                <a:prstGeom prst="rect">
                  <a:avLst/>
                </a:prstGeom>
              </p:spPr>
            </p:pic>
          </mc:Fallback>
        </mc:AlternateContent>
        <mc:AlternateContent xmlns:mc="http://schemas.openxmlformats.org/markup-compatibility/2006" xmlns:p14="http://schemas.microsoft.com/office/powerpoint/2010/main">
          <mc:Choice Requires="p14">
            <p:contentPart p14:bwMode="auto" r:id="rId36">
              <p14:nvContentPartPr>
                <p14:cNvPr id="25" name="Ink 24">
                  <a:extLst>
                    <a:ext uri="{FF2B5EF4-FFF2-40B4-BE49-F238E27FC236}">
                      <a16:creationId xmlns:a16="http://schemas.microsoft.com/office/drawing/2014/main" id="{BDE4DD10-D5C8-2C04-6B0B-B4B22D16270F}"/>
                    </a:ext>
                  </a:extLst>
                </p14:cNvPr>
                <p14:cNvContentPartPr/>
                <p14:nvPr/>
              </p14:nvContentPartPr>
              <p14:xfrm>
                <a:off x="3098680" y="6268040"/>
                <a:ext cx="14760" cy="179280"/>
              </p14:xfrm>
            </p:contentPart>
          </mc:Choice>
          <mc:Fallback xmlns="">
            <p:pic>
              <p:nvPicPr>
                <p:cNvPr id="25" name="Ink 24">
                  <a:extLst>
                    <a:ext uri="{FF2B5EF4-FFF2-40B4-BE49-F238E27FC236}">
                      <a16:creationId xmlns:a16="http://schemas.microsoft.com/office/drawing/2014/main" id="{BDE4DD10-D5C8-2C04-6B0B-B4B22D16270F}"/>
                    </a:ext>
                  </a:extLst>
                </p:cNvPr>
                <p:cNvPicPr/>
                <p:nvPr/>
              </p:nvPicPr>
              <p:blipFill>
                <a:blip r:embed="rId37"/>
                <a:stretch>
                  <a:fillRect/>
                </a:stretch>
              </p:blipFill>
              <p:spPr>
                <a:xfrm>
                  <a:off x="3090040" y="6259040"/>
                  <a:ext cx="32400" cy="196920"/>
                </a:xfrm>
                <a:prstGeom prst="rect">
                  <a:avLst/>
                </a:prstGeom>
              </p:spPr>
            </p:pic>
          </mc:Fallback>
        </mc:AlternateContent>
        <mc:AlternateContent xmlns:mc="http://schemas.openxmlformats.org/markup-compatibility/2006" xmlns:p14="http://schemas.microsoft.com/office/powerpoint/2010/main">
          <mc:Choice Requires="p14">
            <p:contentPart p14:bwMode="auto" r:id="rId38">
              <p14:nvContentPartPr>
                <p14:cNvPr id="26" name="Ink 25">
                  <a:extLst>
                    <a:ext uri="{FF2B5EF4-FFF2-40B4-BE49-F238E27FC236}">
                      <a16:creationId xmlns:a16="http://schemas.microsoft.com/office/drawing/2014/main" id="{CF9CBA6A-6896-736F-B6B9-14E0AF4379C5}"/>
                    </a:ext>
                  </a:extLst>
                </p14:cNvPr>
                <p14:cNvContentPartPr/>
                <p14:nvPr/>
              </p14:nvContentPartPr>
              <p14:xfrm>
                <a:off x="3219640" y="6451280"/>
                <a:ext cx="21600" cy="65160"/>
              </p14:xfrm>
            </p:contentPart>
          </mc:Choice>
          <mc:Fallback xmlns="">
            <p:pic>
              <p:nvPicPr>
                <p:cNvPr id="26" name="Ink 25">
                  <a:extLst>
                    <a:ext uri="{FF2B5EF4-FFF2-40B4-BE49-F238E27FC236}">
                      <a16:creationId xmlns:a16="http://schemas.microsoft.com/office/drawing/2014/main" id="{CF9CBA6A-6896-736F-B6B9-14E0AF4379C5}"/>
                    </a:ext>
                  </a:extLst>
                </p:cNvPr>
                <p:cNvPicPr/>
                <p:nvPr/>
              </p:nvPicPr>
              <p:blipFill>
                <a:blip r:embed="rId39"/>
                <a:stretch>
                  <a:fillRect/>
                </a:stretch>
              </p:blipFill>
              <p:spPr>
                <a:xfrm>
                  <a:off x="3210640" y="6442640"/>
                  <a:ext cx="39240" cy="82800"/>
                </a:xfrm>
                <a:prstGeom prst="rect">
                  <a:avLst/>
                </a:prstGeom>
              </p:spPr>
            </p:pic>
          </mc:Fallback>
        </mc:AlternateContent>
        <mc:AlternateContent xmlns:mc="http://schemas.openxmlformats.org/markup-compatibility/2006" xmlns:p14="http://schemas.microsoft.com/office/powerpoint/2010/main">
          <mc:Choice Requires="p14">
            <p:contentPart p14:bwMode="auto" r:id="rId40">
              <p14:nvContentPartPr>
                <p14:cNvPr id="28" name="Ink 27">
                  <a:extLst>
                    <a:ext uri="{FF2B5EF4-FFF2-40B4-BE49-F238E27FC236}">
                      <a16:creationId xmlns:a16="http://schemas.microsoft.com/office/drawing/2014/main" id="{37E37757-6535-AA03-12A8-91B9D50AE918}"/>
                    </a:ext>
                  </a:extLst>
                </p14:cNvPr>
                <p14:cNvContentPartPr/>
                <p14:nvPr/>
              </p14:nvContentPartPr>
              <p14:xfrm>
                <a:off x="2905000" y="6216920"/>
                <a:ext cx="91800" cy="103680"/>
              </p14:xfrm>
            </p:contentPart>
          </mc:Choice>
          <mc:Fallback xmlns="">
            <p:pic>
              <p:nvPicPr>
                <p:cNvPr id="28" name="Ink 27">
                  <a:extLst>
                    <a:ext uri="{FF2B5EF4-FFF2-40B4-BE49-F238E27FC236}">
                      <a16:creationId xmlns:a16="http://schemas.microsoft.com/office/drawing/2014/main" id="{37E37757-6535-AA03-12A8-91B9D50AE918}"/>
                    </a:ext>
                  </a:extLst>
                </p:cNvPr>
                <p:cNvPicPr/>
                <p:nvPr/>
              </p:nvPicPr>
              <p:blipFill>
                <a:blip r:embed="rId41"/>
                <a:stretch>
                  <a:fillRect/>
                </a:stretch>
              </p:blipFill>
              <p:spPr>
                <a:xfrm>
                  <a:off x="2896360" y="6208280"/>
                  <a:ext cx="109440" cy="121320"/>
                </a:xfrm>
                <a:prstGeom prst="rect">
                  <a:avLst/>
                </a:prstGeom>
              </p:spPr>
            </p:pic>
          </mc:Fallback>
        </mc:AlternateContent>
        <mc:AlternateContent xmlns:mc="http://schemas.openxmlformats.org/markup-compatibility/2006" xmlns:p14="http://schemas.microsoft.com/office/powerpoint/2010/main">
          <mc:Choice Requires="p14">
            <p:contentPart p14:bwMode="auto" r:id="rId42">
              <p14:nvContentPartPr>
                <p14:cNvPr id="29" name="Ink 28">
                  <a:extLst>
                    <a:ext uri="{FF2B5EF4-FFF2-40B4-BE49-F238E27FC236}">
                      <a16:creationId xmlns:a16="http://schemas.microsoft.com/office/drawing/2014/main" id="{903A487B-3630-007C-64CF-B26CDD4E27AF}"/>
                    </a:ext>
                  </a:extLst>
                </p14:cNvPr>
                <p14:cNvContentPartPr/>
                <p14:nvPr/>
              </p14:nvContentPartPr>
              <p14:xfrm>
                <a:off x="2936680" y="6186680"/>
                <a:ext cx="20160" cy="176760"/>
              </p14:xfrm>
            </p:contentPart>
          </mc:Choice>
          <mc:Fallback xmlns="">
            <p:pic>
              <p:nvPicPr>
                <p:cNvPr id="29" name="Ink 28">
                  <a:extLst>
                    <a:ext uri="{FF2B5EF4-FFF2-40B4-BE49-F238E27FC236}">
                      <a16:creationId xmlns:a16="http://schemas.microsoft.com/office/drawing/2014/main" id="{903A487B-3630-007C-64CF-B26CDD4E27AF}"/>
                    </a:ext>
                  </a:extLst>
                </p:cNvPr>
                <p:cNvPicPr/>
                <p:nvPr/>
              </p:nvPicPr>
              <p:blipFill>
                <a:blip r:embed="rId43"/>
                <a:stretch>
                  <a:fillRect/>
                </a:stretch>
              </p:blipFill>
              <p:spPr>
                <a:xfrm>
                  <a:off x="2928040" y="6177680"/>
                  <a:ext cx="37800" cy="194400"/>
                </a:xfrm>
                <a:prstGeom prst="rect">
                  <a:avLst/>
                </a:prstGeom>
              </p:spPr>
            </p:pic>
          </mc:Fallback>
        </mc:AlternateContent>
      </p:grpSp>
      <p:grpSp>
        <p:nvGrpSpPr>
          <p:cNvPr id="44" name="Group 43">
            <a:extLst>
              <a:ext uri="{FF2B5EF4-FFF2-40B4-BE49-F238E27FC236}">
                <a16:creationId xmlns:a16="http://schemas.microsoft.com/office/drawing/2014/main" id="{EC6FBB34-CACC-AA16-0E0D-C5A3D3164BDF}"/>
              </a:ext>
            </a:extLst>
          </p:cNvPr>
          <p:cNvGrpSpPr/>
          <p:nvPr/>
        </p:nvGrpSpPr>
        <p:grpSpPr>
          <a:xfrm>
            <a:off x="5678030" y="6142163"/>
            <a:ext cx="883440" cy="246240"/>
            <a:chOff x="5678030" y="6142163"/>
            <a:chExt cx="883440" cy="246240"/>
          </a:xfrm>
        </p:grpSpPr>
        <mc:AlternateContent xmlns:mc="http://schemas.openxmlformats.org/markup-compatibility/2006" xmlns:p14="http://schemas.microsoft.com/office/powerpoint/2010/main">
          <mc:Choice Requires="p14">
            <p:contentPart p14:bwMode="auto" r:id="rId44">
              <p14:nvContentPartPr>
                <p14:cNvPr id="35" name="Ink 34">
                  <a:extLst>
                    <a:ext uri="{FF2B5EF4-FFF2-40B4-BE49-F238E27FC236}">
                      <a16:creationId xmlns:a16="http://schemas.microsoft.com/office/drawing/2014/main" id="{BF0DDA23-7812-2B69-0CD0-E98A47880D82}"/>
                    </a:ext>
                  </a:extLst>
                </p14:cNvPr>
                <p14:cNvContentPartPr/>
                <p14:nvPr/>
              </p14:nvContentPartPr>
              <p14:xfrm>
                <a:off x="5678030" y="6151523"/>
                <a:ext cx="115560" cy="141480"/>
              </p14:xfrm>
            </p:contentPart>
          </mc:Choice>
          <mc:Fallback xmlns="">
            <p:pic>
              <p:nvPicPr>
                <p:cNvPr id="35" name="Ink 34">
                  <a:extLst>
                    <a:ext uri="{FF2B5EF4-FFF2-40B4-BE49-F238E27FC236}">
                      <a16:creationId xmlns:a16="http://schemas.microsoft.com/office/drawing/2014/main" id="{BF0DDA23-7812-2B69-0CD0-E98A47880D82}"/>
                    </a:ext>
                  </a:extLst>
                </p:cNvPr>
                <p:cNvPicPr/>
                <p:nvPr/>
              </p:nvPicPr>
              <p:blipFill>
                <a:blip r:embed="rId45"/>
                <a:stretch>
                  <a:fillRect/>
                </a:stretch>
              </p:blipFill>
              <p:spPr>
                <a:xfrm>
                  <a:off x="5669390" y="6142523"/>
                  <a:ext cx="133200" cy="159120"/>
                </a:xfrm>
                <a:prstGeom prst="rect">
                  <a:avLst/>
                </a:prstGeom>
              </p:spPr>
            </p:pic>
          </mc:Fallback>
        </mc:AlternateContent>
        <mc:AlternateContent xmlns:mc="http://schemas.openxmlformats.org/markup-compatibility/2006" xmlns:p14="http://schemas.microsoft.com/office/powerpoint/2010/main">
          <mc:Choice Requires="p14">
            <p:contentPart p14:bwMode="auto" r:id="rId46">
              <p14:nvContentPartPr>
                <p14:cNvPr id="36" name="Ink 35">
                  <a:extLst>
                    <a:ext uri="{FF2B5EF4-FFF2-40B4-BE49-F238E27FC236}">
                      <a16:creationId xmlns:a16="http://schemas.microsoft.com/office/drawing/2014/main" id="{8D280858-BFBB-9555-56C0-D6BB92D6D6E4}"/>
                    </a:ext>
                  </a:extLst>
                </p14:cNvPr>
                <p14:cNvContentPartPr/>
                <p14:nvPr/>
              </p14:nvContentPartPr>
              <p14:xfrm>
                <a:off x="5726630" y="6142163"/>
                <a:ext cx="8640" cy="159840"/>
              </p14:xfrm>
            </p:contentPart>
          </mc:Choice>
          <mc:Fallback xmlns="">
            <p:pic>
              <p:nvPicPr>
                <p:cNvPr id="36" name="Ink 35">
                  <a:extLst>
                    <a:ext uri="{FF2B5EF4-FFF2-40B4-BE49-F238E27FC236}">
                      <a16:creationId xmlns:a16="http://schemas.microsoft.com/office/drawing/2014/main" id="{8D280858-BFBB-9555-56C0-D6BB92D6D6E4}"/>
                    </a:ext>
                  </a:extLst>
                </p:cNvPr>
                <p:cNvPicPr/>
                <p:nvPr/>
              </p:nvPicPr>
              <p:blipFill>
                <a:blip r:embed="rId47"/>
                <a:stretch>
                  <a:fillRect/>
                </a:stretch>
              </p:blipFill>
              <p:spPr>
                <a:xfrm>
                  <a:off x="5717990" y="6133163"/>
                  <a:ext cx="26280" cy="177480"/>
                </a:xfrm>
                <a:prstGeom prst="rect">
                  <a:avLst/>
                </a:prstGeom>
              </p:spPr>
            </p:pic>
          </mc:Fallback>
        </mc:AlternateContent>
        <mc:AlternateContent xmlns:mc="http://schemas.openxmlformats.org/markup-compatibility/2006" xmlns:p14="http://schemas.microsoft.com/office/powerpoint/2010/main">
          <mc:Choice Requires="p14">
            <p:contentPart p14:bwMode="auto" r:id="rId48">
              <p14:nvContentPartPr>
                <p14:cNvPr id="37" name="Ink 36">
                  <a:extLst>
                    <a:ext uri="{FF2B5EF4-FFF2-40B4-BE49-F238E27FC236}">
                      <a16:creationId xmlns:a16="http://schemas.microsoft.com/office/drawing/2014/main" id="{4BF90E8F-7A9D-66DD-8DEF-2B68B437518D}"/>
                    </a:ext>
                  </a:extLst>
                </p14:cNvPr>
                <p14:cNvContentPartPr/>
                <p14:nvPr/>
              </p14:nvContentPartPr>
              <p14:xfrm>
                <a:off x="5876390" y="6164483"/>
                <a:ext cx="105840" cy="167040"/>
              </p14:xfrm>
            </p:contentPart>
          </mc:Choice>
          <mc:Fallback xmlns="">
            <p:pic>
              <p:nvPicPr>
                <p:cNvPr id="37" name="Ink 36">
                  <a:extLst>
                    <a:ext uri="{FF2B5EF4-FFF2-40B4-BE49-F238E27FC236}">
                      <a16:creationId xmlns:a16="http://schemas.microsoft.com/office/drawing/2014/main" id="{4BF90E8F-7A9D-66DD-8DEF-2B68B437518D}"/>
                    </a:ext>
                  </a:extLst>
                </p:cNvPr>
                <p:cNvPicPr/>
                <p:nvPr/>
              </p:nvPicPr>
              <p:blipFill>
                <a:blip r:embed="rId49"/>
                <a:stretch>
                  <a:fillRect/>
                </a:stretch>
              </p:blipFill>
              <p:spPr>
                <a:xfrm>
                  <a:off x="5867750" y="6155483"/>
                  <a:ext cx="123480" cy="184680"/>
                </a:xfrm>
                <a:prstGeom prst="rect">
                  <a:avLst/>
                </a:prstGeom>
              </p:spPr>
            </p:pic>
          </mc:Fallback>
        </mc:AlternateContent>
        <mc:AlternateContent xmlns:mc="http://schemas.openxmlformats.org/markup-compatibility/2006" xmlns:p14="http://schemas.microsoft.com/office/powerpoint/2010/main">
          <mc:Choice Requires="p14">
            <p:contentPart p14:bwMode="auto" r:id="rId50">
              <p14:nvContentPartPr>
                <p14:cNvPr id="39" name="Ink 38">
                  <a:extLst>
                    <a:ext uri="{FF2B5EF4-FFF2-40B4-BE49-F238E27FC236}">
                      <a16:creationId xmlns:a16="http://schemas.microsoft.com/office/drawing/2014/main" id="{7111C714-21A7-FD17-2472-AE2482950467}"/>
                    </a:ext>
                  </a:extLst>
                </p14:cNvPr>
                <p14:cNvContentPartPr/>
                <p14:nvPr/>
              </p14:nvContentPartPr>
              <p14:xfrm>
                <a:off x="5985110" y="6330803"/>
                <a:ext cx="38160" cy="57600"/>
              </p14:xfrm>
            </p:contentPart>
          </mc:Choice>
          <mc:Fallback xmlns="">
            <p:pic>
              <p:nvPicPr>
                <p:cNvPr id="39" name="Ink 38">
                  <a:extLst>
                    <a:ext uri="{FF2B5EF4-FFF2-40B4-BE49-F238E27FC236}">
                      <a16:creationId xmlns:a16="http://schemas.microsoft.com/office/drawing/2014/main" id="{7111C714-21A7-FD17-2472-AE2482950467}"/>
                    </a:ext>
                  </a:extLst>
                </p:cNvPr>
                <p:cNvPicPr/>
                <p:nvPr/>
              </p:nvPicPr>
              <p:blipFill>
                <a:blip r:embed="rId51"/>
                <a:stretch>
                  <a:fillRect/>
                </a:stretch>
              </p:blipFill>
              <p:spPr>
                <a:xfrm>
                  <a:off x="5976110" y="6322163"/>
                  <a:ext cx="55800" cy="75240"/>
                </a:xfrm>
                <a:prstGeom prst="rect">
                  <a:avLst/>
                </a:prstGeom>
              </p:spPr>
            </p:pic>
          </mc:Fallback>
        </mc:AlternateContent>
        <mc:AlternateContent xmlns:mc="http://schemas.openxmlformats.org/markup-compatibility/2006" xmlns:p14="http://schemas.microsoft.com/office/powerpoint/2010/main">
          <mc:Choice Requires="p14">
            <p:contentPart p14:bwMode="auto" r:id="rId52">
              <p14:nvContentPartPr>
                <p14:cNvPr id="40" name="Ink 39">
                  <a:extLst>
                    <a:ext uri="{FF2B5EF4-FFF2-40B4-BE49-F238E27FC236}">
                      <a16:creationId xmlns:a16="http://schemas.microsoft.com/office/drawing/2014/main" id="{E60CAD4B-0F0C-770B-00FF-ACA3AC6004B7}"/>
                    </a:ext>
                  </a:extLst>
                </p14:cNvPr>
                <p14:cNvContentPartPr/>
                <p14:nvPr/>
              </p14:nvContentPartPr>
              <p14:xfrm>
                <a:off x="6108950" y="6152603"/>
                <a:ext cx="97560" cy="160560"/>
              </p14:xfrm>
            </p:contentPart>
          </mc:Choice>
          <mc:Fallback xmlns="">
            <p:pic>
              <p:nvPicPr>
                <p:cNvPr id="40" name="Ink 39">
                  <a:extLst>
                    <a:ext uri="{FF2B5EF4-FFF2-40B4-BE49-F238E27FC236}">
                      <a16:creationId xmlns:a16="http://schemas.microsoft.com/office/drawing/2014/main" id="{E60CAD4B-0F0C-770B-00FF-ACA3AC6004B7}"/>
                    </a:ext>
                  </a:extLst>
                </p:cNvPr>
                <p:cNvPicPr/>
                <p:nvPr/>
              </p:nvPicPr>
              <p:blipFill>
                <a:blip r:embed="rId53"/>
                <a:stretch>
                  <a:fillRect/>
                </a:stretch>
              </p:blipFill>
              <p:spPr>
                <a:xfrm>
                  <a:off x="6099950" y="6143603"/>
                  <a:ext cx="115200" cy="178200"/>
                </a:xfrm>
                <a:prstGeom prst="rect">
                  <a:avLst/>
                </a:prstGeom>
              </p:spPr>
            </p:pic>
          </mc:Fallback>
        </mc:AlternateContent>
        <mc:AlternateContent xmlns:mc="http://schemas.openxmlformats.org/markup-compatibility/2006" xmlns:p14="http://schemas.microsoft.com/office/powerpoint/2010/main">
          <mc:Choice Requires="p14">
            <p:contentPart p14:bwMode="auto" r:id="rId54">
              <p14:nvContentPartPr>
                <p14:cNvPr id="42" name="Ink 41">
                  <a:extLst>
                    <a:ext uri="{FF2B5EF4-FFF2-40B4-BE49-F238E27FC236}">
                      <a16:creationId xmlns:a16="http://schemas.microsoft.com/office/drawing/2014/main" id="{32E11B6F-AF78-4B93-963B-1494593BCEE8}"/>
                    </a:ext>
                  </a:extLst>
                </p14:cNvPr>
                <p14:cNvContentPartPr/>
                <p14:nvPr/>
              </p14:nvContentPartPr>
              <p14:xfrm>
                <a:off x="6259790" y="6191483"/>
                <a:ext cx="101880" cy="169200"/>
              </p14:xfrm>
            </p:contentPart>
          </mc:Choice>
          <mc:Fallback xmlns="">
            <p:pic>
              <p:nvPicPr>
                <p:cNvPr id="42" name="Ink 41">
                  <a:extLst>
                    <a:ext uri="{FF2B5EF4-FFF2-40B4-BE49-F238E27FC236}">
                      <a16:creationId xmlns:a16="http://schemas.microsoft.com/office/drawing/2014/main" id="{32E11B6F-AF78-4B93-963B-1494593BCEE8}"/>
                    </a:ext>
                  </a:extLst>
                </p:cNvPr>
                <p:cNvPicPr/>
                <p:nvPr/>
              </p:nvPicPr>
              <p:blipFill>
                <a:blip r:embed="rId55"/>
                <a:stretch>
                  <a:fillRect/>
                </a:stretch>
              </p:blipFill>
              <p:spPr>
                <a:xfrm>
                  <a:off x="6251150" y="6182483"/>
                  <a:ext cx="119520" cy="186840"/>
                </a:xfrm>
                <a:prstGeom prst="rect">
                  <a:avLst/>
                </a:prstGeom>
              </p:spPr>
            </p:pic>
          </mc:Fallback>
        </mc:AlternateContent>
        <mc:AlternateContent xmlns:mc="http://schemas.openxmlformats.org/markup-compatibility/2006" xmlns:p14="http://schemas.microsoft.com/office/powerpoint/2010/main">
          <mc:Choice Requires="p14">
            <p:contentPart p14:bwMode="auto" r:id="rId56">
              <p14:nvContentPartPr>
                <p14:cNvPr id="43" name="Ink 42">
                  <a:extLst>
                    <a:ext uri="{FF2B5EF4-FFF2-40B4-BE49-F238E27FC236}">
                      <a16:creationId xmlns:a16="http://schemas.microsoft.com/office/drawing/2014/main" id="{0CEADA65-7764-0B0E-E450-9D89E90A3A90}"/>
                    </a:ext>
                  </a:extLst>
                </p14:cNvPr>
                <p14:cNvContentPartPr/>
                <p14:nvPr/>
              </p14:nvContentPartPr>
              <p14:xfrm>
                <a:off x="6435830" y="6181763"/>
                <a:ext cx="125640" cy="183960"/>
              </p14:xfrm>
            </p:contentPart>
          </mc:Choice>
          <mc:Fallback xmlns="">
            <p:pic>
              <p:nvPicPr>
                <p:cNvPr id="43" name="Ink 42">
                  <a:extLst>
                    <a:ext uri="{FF2B5EF4-FFF2-40B4-BE49-F238E27FC236}">
                      <a16:creationId xmlns:a16="http://schemas.microsoft.com/office/drawing/2014/main" id="{0CEADA65-7764-0B0E-E450-9D89E90A3A90}"/>
                    </a:ext>
                  </a:extLst>
                </p:cNvPr>
                <p:cNvPicPr/>
                <p:nvPr/>
              </p:nvPicPr>
              <p:blipFill>
                <a:blip r:embed="rId57"/>
                <a:stretch>
                  <a:fillRect/>
                </a:stretch>
              </p:blipFill>
              <p:spPr>
                <a:xfrm>
                  <a:off x="6426830" y="6172763"/>
                  <a:ext cx="143280" cy="201600"/>
                </a:xfrm>
                <a:prstGeom prst="rect">
                  <a:avLst/>
                </a:prstGeom>
              </p:spPr>
            </p:pic>
          </mc:Fallback>
        </mc:AlternateContent>
      </p:grpSp>
      <p:grpSp>
        <p:nvGrpSpPr>
          <p:cNvPr id="58" name="Group 57">
            <a:extLst>
              <a:ext uri="{FF2B5EF4-FFF2-40B4-BE49-F238E27FC236}">
                <a16:creationId xmlns:a16="http://schemas.microsoft.com/office/drawing/2014/main" id="{D17DC72B-BE57-EDCA-829F-8F11D28A8BE0}"/>
              </a:ext>
            </a:extLst>
          </p:cNvPr>
          <p:cNvGrpSpPr/>
          <p:nvPr/>
        </p:nvGrpSpPr>
        <p:grpSpPr>
          <a:xfrm>
            <a:off x="8168995" y="2774723"/>
            <a:ext cx="846000" cy="282240"/>
            <a:chOff x="8168995" y="2774723"/>
            <a:chExt cx="846000" cy="282240"/>
          </a:xfrm>
        </p:grpSpPr>
        <mc:AlternateContent xmlns:mc="http://schemas.openxmlformats.org/markup-compatibility/2006" xmlns:p14="http://schemas.microsoft.com/office/powerpoint/2010/main">
          <mc:Choice Requires="p14">
            <p:contentPart p14:bwMode="auto" r:id="rId58">
              <p14:nvContentPartPr>
                <p14:cNvPr id="45" name="Ink 44">
                  <a:extLst>
                    <a:ext uri="{FF2B5EF4-FFF2-40B4-BE49-F238E27FC236}">
                      <a16:creationId xmlns:a16="http://schemas.microsoft.com/office/drawing/2014/main" id="{F4BBA63F-021E-9CCE-F13C-77A6B8F74DB6}"/>
                    </a:ext>
                  </a:extLst>
                </p14:cNvPr>
                <p14:cNvContentPartPr/>
                <p14:nvPr/>
              </p14:nvContentPartPr>
              <p14:xfrm>
                <a:off x="8168995" y="2822243"/>
                <a:ext cx="70200" cy="62640"/>
              </p14:xfrm>
            </p:contentPart>
          </mc:Choice>
          <mc:Fallback xmlns="">
            <p:pic>
              <p:nvPicPr>
                <p:cNvPr id="45" name="Ink 44">
                  <a:extLst>
                    <a:ext uri="{FF2B5EF4-FFF2-40B4-BE49-F238E27FC236}">
                      <a16:creationId xmlns:a16="http://schemas.microsoft.com/office/drawing/2014/main" id="{F4BBA63F-021E-9CCE-F13C-77A6B8F74DB6}"/>
                    </a:ext>
                  </a:extLst>
                </p:cNvPr>
                <p:cNvPicPr/>
                <p:nvPr/>
              </p:nvPicPr>
              <p:blipFill>
                <a:blip r:embed="rId59"/>
                <a:stretch>
                  <a:fillRect/>
                </a:stretch>
              </p:blipFill>
              <p:spPr>
                <a:xfrm>
                  <a:off x="8160355" y="2813603"/>
                  <a:ext cx="87840" cy="80280"/>
                </a:xfrm>
                <a:prstGeom prst="rect">
                  <a:avLst/>
                </a:prstGeom>
              </p:spPr>
            </p:pic>
          </mc:Fallback>
        </mc:AlternateContent>
        <mc:AlternateContent xmlns:mc="http://schemas.openxmlformats.org/markup-compatibility/2006" xmlns:p14="http://schemas.microsoft.com/office/powerpoint/2010/main">
          <mc:Choice Requires="p14">
            <p:contentPart p14:bwMode="auto" r:id="rId60">
              <p14:nvContentPartPr>
                <p14:cNvPr id="46" name="Ink 45">
                  <a:extLst>
                    <a:ext uri="{FF2B5EF4-FFF2-40B4-BE49-F238E27FC236}">
                      <a16:creationId xmlns:a16="http://schemas.microsoft.com/office/drawing/2014/main" id="{FBEAF200-92FA-7C99-2DF7-625EF1800E70}"/>
                    </a:ext>
                  </a:extLst>
                </p14:cNvPr>
                <p14:cNvContentPartPr/>
                <p14:nvPr/>
              </p14:nvContentPartPr>
              <p14:xfrm>
                <a:off x="8216515" y="2802443"/>
                <a:ext cx="42840" cy="200880"/>
              </p14:xfrm>
            </p:contentPart>
          </mc:Choice>
          <mc:Fallback xmlns="">
            <p:pic>
              <p:nvPicPr>
                <p:cNvPr id="46" name="Ink 45">
                  <a:extLst>
                    <a:ext uri="{FF2B5EF4-FFF2-40B4-BE49-F238E27FC236}">
                      <a16:creationId xmlns:a16="http://schemas.microsoft.com/office/drawing/2014/main" id="{FBEAF200-92FA-7C99-2DF7-625EF1800E70}"/>
                    </a:ext>
                  </a:extLst>
                </p:cNvPr>
                <p:cNvPicPr/>
                <p:nvPr/>
              </p:nvPicPr>
              <p:blipFill>
                <a:blip r:embed="rId61"/>
                <a:stretch>
                  <a:fillRect/>
                </a:stretch>
              </p:blipFill>
              <p:spPr>
                <a:xfrm>
                  <a:off x="8207875" y="2793803"/>
                  <a:ext cx="60480" cy="218520"/>
                </a:xfrm>
                <a:prstGeom prst="rect">
                  <a:avLst/>
                </a:prstGeom>
              </p:spPr>
            </p:pic>
          </mc:Fallback>
        </mc:AlternateContent>
        <mc:AlternateContent xmlns:mc="http://schemas.openxmlformats.org/markup-compatibility/2006" xmlns:p14="http://schemas.microsoft.com/office/powerpoint/2010/main">
          <mc:Choice Requires="p14">
            <p:contentPart p14:bwMode="auto" r:id="rId62">
              <p14:nvContentPartPr>
                <p14:cNvPr id="47" name="Ink 46">
                  <a:extLst>
                    <a:ext uri="{FF2B5EF4-FFF2-40B4-BE49-F238E27FC236}">
                      <a16:creationId xmlns:a16="http://schemas.microsoft.com/office/drawing/2014/main" id="{3407DD4C-14CC-191C-D0F7-1BA15E1EDBE4}"/>
                    </a:ext>
                  </a:extLst>
                </p14:cNvPr>
                <p14:cNvContentPartPr/>
                <p14:nvPr/>
              </p14:nvContentPartPr>
              <p14:xfrm>
                <a:off x="8273755" y="2981363"/>
                <a:ext cx="15840" cy="75600"/>
              </p14:xfrm>
            </p:contentPart>
          </mc:Choice>
          <mc:Fallback xmlns="">
            <p:pic>
              <p:nvPicPr>
                <p:cNvPr id="47" name="Ink 46">
                  <a:extLst>
                    <a:ext uri="{FF2B5EF4-FFF2-40B4-BE49-F238E27FC236}">
                      <a16:creationId xmlns:a16="http://schemas.microsoft.com/office/drawing/2014/main" id="{3407DD4C-14CC-191C-D0F7-1BA15E1EDBE4}"/>
                    </a:ext>
                  </a:extLst>
                </p:cNvPr>
                <p:cNvPicPr/>
                <p:nvPr/>
              </p:nvPicPr>
              <p:blipFill>
                <a:blip r:embed="rId63"/>
                <a:stretch>
                  <a:fillRect/>
                </a:stretch>
              </p:blipFill>
              <p:spPr>
                <a:xfrm>
                  <a:off x="8265115" y="2972723"/>
                  <a:ext cx="33480" cy="93240"/>
                </a:xfrm>
                <a:prstGeom prst="rect">
                  <a:avLst/>
                </a:prstGeom>
              </p:spPr>
            </p:pic>
          </mc:Fallback>
        </mc:AlternateContent>
        <mc:AlternateContent xmlns:mc="http://schemas.openxmlformats.org/markup-compatibility/2006" xmlns:p14="http://schemas.microsoft.com/office/powerpoint/2010/main">
          <mc:Choice Requires="p14">
            <p:contentPart p14:bwMode="auto" r:id="rId64">
              <p14:nvContentPartPr>
                <p14:cNvPr id="48" name="Ink 47">
                  <a:extLst>
                    <a:ext uri="{FF2B5EF4-FFF2-40B4-BE49-F238E27FC236}">
                      <a16:creationId xmlns:a16="http://schemas.microsoft.com/office/drawing/2014/main" id="{E764A08C-E84B-27F5-C7C7-2EA4D4473662}"/>
                    </a:ext>
                  </a:extLst>
                </p14:cNvPr>
                <p14:cNvContentPartPr/>
                <p14:nvPr/>
              </p14:nvContentPartPr>
              <p14:xfrm>
                <a:off x="8388595" y="2851763"/>
                <a:ext cx="90360" cy="42120"/>
              </p14:xfrm>
            </p:contentPart>
          </mc:Choice>
          <mc:Fallback xmlns="">
            <p:pic>
              <p:nvPicPr>
                <p:cNvPr id="48" name="Ink 47">
                  <a:extLst>
                    <a:ext uri="{FF2B5EF4-FFF2-40B4-BE49-F238E27FC236}">
                      <a16:creationId xmlns:a16="http://schemas.microsoft.com/office/drawing/2014/main" id="{E764A08C-E84B-27F5-C7C7-2EA4D4473662}"/>
                    </a:ext>
                  </a:extLst>
                </p:cNvPr>
                <p:cNvPicPr/>
                <p:nvPr/>
              </p:nvPicPr>
              <p:blipFill>
                <a:blip r:embed="rId65"/>
                <a:stretch>
                  <a:fillRect/>
                </a:stretch>
              </p:blipFill>
              <p:spPr>
                <a:xfrm>
                  <a:off x="8379955" y="2843123"/>
                  <a:ext cx="108000" cy="59760"/>
                </a:xfrm>
                <a:prstGeom prst="rect">
                  <a:avLst/>
                </a:prstGeom>
              </p:spPr>
            </p:pic>
          </mc:Fallback>
        </mc:AlternateContent>
        <mc:AlternateContent xmlns:mc="http://schemas.openxmlformats.org/markup-compatibility/2006" xmlns:p14="http://schemas.microsoft.com/office/powerpoint/2010/main">
          <mc:Choice Requires="p14">
            <p:contentPart p14:bwMode="auto" r:id="rId66">
              <p14:nvContentPartPr>
                <p14:cNvPr id="49" name="Ink 48">
                  <a:extLst>
                    <a:ext uri="{FF2B5EF4-FFF2-40B4-BE49-F238E27FC236}">
                      <a16:creationId xmlns:a16="http://schemas.microsoft.com/office/drawing/2014/main" id="{ECD2AF19-3217-4FDF-0BE3-CEAD3E9B5357}"/>
                    </a:ext>
                  </a:extLst>
                </p14:cNvPr>
                <p14:cNvContentPartPr/>
                <p14:nvPr/>
              </p14:nvContentPartPr>
              <p14:xfrm>
                <a:off x="8451235" y="2812523"/>
                <a:ext cx="46800" cy="195120"/>
              </p14:xfrm>
            </p:contentPart>
          </mc:Choice>
          <mc:Fallback xmlns="">
            <p:pic>
              <p:nvPicPr>
                <p:cNvPr id="49" name="Ink 48">
                  <a:extLst>
                    <a:ext uri="{FF2B5EF4-FFF2-40B4-BE49-F238E27FC236}">
                      <a16:creationId xmlns:a16="http://schemas.microsoft.com/office/drawing/2014/main" id="{ECD2AF19-3217-4FDF-0BE3-CEAD3E9B5357}"/>
                    </a:ext>
                  </a:extLst>
                </p:cNvPr>
                <p:cNvPicPr/>
                <p:nvPr/>
              </p:nvPicPr>
              <p:blipFill>
                <a:blip r:embed="rId67"/>
                <a:stretch>
                  <a:fillRect/>
                </a:stretch>
              </p:blipFill>
              <p:spPr>
                <a:xfrm>
                  <a:off x="8442595" y="2803523"/>
                  <a:ext cx="64440" cy="212760"/>
                </a:xfrm>
                <a:prstGeom prst="rect">
                  <a:avLst/>
                </a:prstGeom>
              </p:spPr>
            </p:pic>
          </mc:Fallback>
        </mc:AlternateContent>
        <mc:AlternateContent xmlns:mc="http://schemas.openxmlformats.org/markup-compatibility/2006" xmlns:p14="http://schemas.microsoft.com/office/powerpoint/2010/main">
          <mc:Choice Requires="p14">
            <p:contentPart p14:bwMode="auto" r:id="rId68">
              <p14:nvContentPartPr>
                <p14:cNvPr id="50" name="Ink 49">
                  <a:extLst>
                    <a:ext uri="{FF2B5EF4-FFF2-40B4-BE49-F238E27FC236}">
                      <a16:creationId xmlns:a16="http://schemas.microsoft.com/office/drawing/2014/main" id="{C027DD16-A548-3AF0-67D4-B6AA981FD0B1}"/>
                    </a:ext>
                  </a:extLst>
                </p14:cNvPr>
                <p14:cNvContentPartPr/>
                <p14:nvPr/>
              </p14:nvContentPartPr>
              <p14:xfrm>
                <a:off x="8614315" y="2774723"/>
                <a:ext cx="127080" cy="189720"/>
              </p14:xfrm>
            </p:contentPart>
          </mc:Choice>
          <mc:Fallback xmlns="">
            <p:pic>
              <p:nvPicPr>
                <p:cNvPr id="50" name="Ink 49">
                  <a:extLst>
                    <a:ext uri="{FF2B5EF4-FFF2-40B4-BE49-F238E27FC236}">
                      <a16:creationId xmlns:a16="http://schemas.microsoft.com/office/drawing/2014/main" id="{C027DD16-A548-3AF0-67D4-B6AA981FD0B1}"/>
                    </a:ext>
                  </a:extLst>
                </p:cNvPr>
                <p:cNvPicPr/>
                <p:nvPr/>
              </p:nvPicPr>
              <p:blipFill>
                <a:blip r:embed="rId69"/>
                <a:stretch>
                  <a:fillRect/>
                </a:stretch>
              </p:blipFill>
              <p:spPr>
                <a:xfrm>
                  <a:off x="8605675" y="2765723"/>
                  <a:ext cx="144720" cy="207360"/>
                </a:xfrm>
                <a:prstGeom prst="rect">
                  <a:avLst/>
                </a:prstGeom>
              </p:spPr>
            </p:pic>
          </mc:Fallback>
        </mc:AlternateContent>
        <mc:AlternateContent xmlns:mc="http://schemas.openxmlformats.org/markup-compatibility/2006" xmlns:p14="http://schemas.microsoft.com/office/powerpoint/2010/main">
          <mc:Choice Requires="p14">
            <p:contentPart p14:bwMode="auto" r:id="rId70">
              <p14:nvContentPartPr>
                <p14:cNvPr id="51" name="Ink 50">
                  <a:extLst>
                    <a:ext uri="{FF2B5EF4-FFF2-40B4-BE49-F238E27FC236}">
                      <a16:creationId xmlns:a16="http://schemas.microsoft.com/office/drawing/2014/main" id="{97DF94B1-D4BB-03DC-2D51-9D3C0107B6C0}"/>
                    </a:ext>
                  </a:extLst>
                </p14:cNvPr>
                <p14:cNvContentPartPr/>
                <p14:nvPr/>
              </p14:nvContentPartPr>
              <p14:xfrm>
                <a:off x="8845435" y="2812163"/>
                <a:ext cx="145800" cy="195120"/>
              </p14:xfrm>
            </p:contentPart>
          </mc:Choice>
          <mc:Fallback xmlns="">
            <p:pic>
              <p:nvPicPr>
                <p:cNvPr id="51" name="Ink 50">
                  <a:extLst>
                    <a:ext uri="{FF2B5EF4-FFF2-40B4-BE49-F238E27FC236}">
                      <a16:creationId xmlns:a16="http://schemas.microsoft.com/office/drawing/2014/main" id="{97DF94B1-D4BB-03DC-2D51-9D3C0107B6C0}"/>
                    </a:ext>
                  </a:extLst>
                </p:cNvPr>
                <p:cNvPicPr/>
                <p:nvPr/>
              </p:nvPicPr>
              <p:blipFill>
                <a:blip r:embed="rId71"/>
                <a:stretch>
                  <a:fillRect/>
                </a:stretch>
              </p:blipFill>
              <p:spPr>
                <a:xfrm>
                  <a:off x="8836795" y="2803163"/>
                  <a:ext cx="163440" cy="212760"/>
                </a:xfrm>
                <a:prstGeom prst="rect">
                  <a:avLst/>
                </a:prstGeom>
              </p:spPr>
            </p:pic>
          </mc:Fallback>
        </mc:AlternateContent>
        <mc:AlternateContent xmlns:mc="http://schemas.openxmlformats.org/markup-compatibility/2006" xmlns:p14="http://schemas.microsoft.com/office/powerpoint/2010/main">
          <mc:Choice Requires="p14">
            <p:contentPart p14:bwMode="auto" r:id="rId72">
              <p14:nvContentPartPr>
                <p14:cNvPr id="52" name="Ink 51">
                  <a:extLst>
                    <a:ext uri="{FF2B5EF4-FFF2-40B4-BE49-F238E27FC236}">
                      <a16:creationId xmlns:a16="http://schemas.microsoft.com/office/drawing/2014/main" id="{AE68D000-F2B2-8CBE-1F69-6355027D8C3D}"/>
                    </a:ext>
                  </a:extLst>
                </p14:cNvPr>
                <p14:cNvContentPartPr/>
                <p14:nvPr/>
              </p14:nvContentPartPr>
              <p14:xfrm>
                <a:off x="9014635" y="2971643"/>
                <a:ext cx="360" cy="8280"/>
              </p14:xfrm>
            </p:contentPart>
          </mc:Choice>
          <mc:Fallback xmlns="">
            <p:pic>
              <p:nvPicPr>
                <p:cNvPr id="52" name="Ink 51">
                  <a:extLst>
                    <a:ext uri="{FF2B5EF4-FFF2-40B4-BE49-F238E27FC236}">
                      <a16:creationId xmlns:a16="http://schemas.microsoft.com/office/drawing/2014/main" id="{AE68D000-F2B2-8CBE-1F69-6355027D8C3D}"/>
                    </a:ext>
                  </a:extLst>
                </p:cNvPr>
                <p:cNvPicPr/>
                <p:nvPr/>
              </p:nvPicPr>
              <p:blipFill>
                <a:blip r:embed="rId73"/>
                <a:stretch>
                  <a:fillRect/>
                </a:stretch>
              </p:blipFill>
              <p:spPr>
                <a:xfrm>
                  <a:off x="9005635" y="2962643"/>
                  <a:ext cx="18000" cy="25920"/>
                </a:xfrm>
                <a:prstGeom prst="rect">
                  <a:avLst/>
                </a:prstGeom>
              </p:spPr>
            </p:pic>
          </mc:Fallback>
        </mc:AlternateContent>
      </p:grpSp>
      <p:grpSp>
        <p:nvGrpSpPr>
          <p:cNvPr id="57" name="Group 56">
            <a:extLst>
              <a:ext uri="{FF2B5EF4-FFF2-40B4-BE49-F238E27FC236}">
                <a16:creationId xmlns:a16="http://schemas.microsoft.com/office/drawing/2014/main" id="{BB1843D0-1C36-7BF4-53C1-46027B944CC4}"/>
              </a:ext>
            </a:extLst>
          </p:cNvPr>
          <p:cNvGrpSpPr/>
          <p:nvPr/>
        </p:nvGrpSpPr>
        <p:grpSpPr>
          <a:xfrm>
            <a:off x="9179875" y="2812523"/>
            <a:ext cx="342360" cy="195480"/>
            <a:chOff x="9179875" y="2812523"/>
            <a:chExt cx="342360" cy="195480"/>
          </a:xfrm>
        </p:grpSpPr>
        <mc:AlternateContent xmlns:mc="http://schemas.openxmlformats.org/markup-compatibility/2006" xmlns:p14="http://schemas.microsoft.com/office/powerpoint/2010/main">
          <mc:Choice Requires="p14">
            <p:contentPart p14:bwMode="auto" r:id="rId74">
              <p14:nvContentPartPr>
                <p14:cNvPr id="53" name="Ink 52">
                  <a:extLst>
                    <a:ext uri="{FF2B5EF4-FFF2-40B4-BE49-F238E27FC236}">
                      <a16:creationId xmlns:a16="http://schemas.microsoft.com/office/drawing/2014/main" id="{ADBA5AD2-AE1F-28E6-C258-4FABB50F7648}"/>
                    </a:ext>
                  </a:extLst>
                </p14:cNvPr>
                <p14:cNvContentPartPr/>
                <p14:nvPr/>
              </p14:nvContentPartPr>
              <p14:xfrm>
                <a:off x="9179875" y="2822243"/>
                <a:ext cx="126720" cy="92880"/>
              </p14:xfrm>
            </p:contentPart>
          </mc:Choice>
          <mc:Fallback xmlns="">
            <p:pic>
              <p:nvPicPr>
                <p:cNvPr id="53" name="Ink 52">
                  <a:extLst>
                    <a:ext uri="{FF2B5EF4-FFF2-40B4-BE49-F238E27FC236}">
                      <a16:creationId xmlns:a16="http://schemas.microsoft.com/office/drawing/2014/main" id="{ADBA5AD2-AE1F-28E6-C258-4FABB50F7648}"/>
                    </a:ext>
                  </a:extLst>
                </p:cNvPr>
                <p:cNvPicPr/>
                <p:nvPr/>
              </p:nvPicPr>
              <p:blipFill>
                <a:blip r:embed="rId75"/>
                <a:stretch>
                  <a:fillRect/>
                </a:stretch>
              </p:blipFill>
              <p:spPr>
                <a:xfrm>
                  <a:off x="9171235" y="2813603"/>
                  <a:ext cx="144360" cy="110520"/>
                </a:xfrm>
                <a:prstGeom prst="rect">
                  <a:avLst/>
                </a:prstGeom>
              </p:spPr>
            </p:pic>
          </mc:Fallback>
        </mc:AlternateContent>
        <mc:AlternateContent xmlns:mc="http://schemas.openxmlformats.org/markup-compatibility/2006" xmlns:p14="http://schemas.microsoft.com/office/powerpoint/2010/main">
          <mc:Choice Requires="p14">
            <p:contentPart p14:bwMode="auto" r:id="rId76">
              <p14:nvContentPartPr>
                <p14:cNvPr id="54" name="Ink 53">
                  <a:extLst>
                    <a:ext uri="{FF2B5EF4-FFF2-40B4-BE49-F238E27FC236}">
                      <a16:creationId xmlns:a16="http://schemas.microsoft.com/office/drawing/2014/main" id="{0868A105-6A37-8A97-D400-9567DE14D778}"/>
                    </a:ext>
                  </a:extLst>
                </p14:cNvPr>
                <p14:cNvContentPartPr/>
                <p14:nvPr/>
              </p14:nvContentPartPr>
              <p14:xfrm>
                <a:off x="9254395" y="2812523"/>
                <a:ext cx="39240" cy="195480"/>
              </p14:xfrm>
            </p:contentPart>
          </mc:Choice>
          <mc:Fallback xmlns="">
            <p:pic>
              <p:nvPicPr>
                <p:cNvPr id="54" name="Ink 53">
                  <a:extLst>
                    <a:ext uri="{FF2B5EF4-FFF2-40B4-BE49-F238E27FC236}">
                      <a16:creationId xmlns:a16="http://schemas.microsoft.com/office/drawing/2014/main" id="{0868A105-6A37-8A97-D400-9567DE14D778}"/>
                    </a:ext>
                  </a:extLst>
                </p:cNvPr>
                <p:cNvPicPr/>
                <p:nvPr/>
              </p:nvPicPr>
              <p:blipFill>
                <a:blip r:embed="rId77"/>
                <a:stretch>
                  <a:fillRect/>
                </a:stretch>
              </p:blipFill>
              <p:spPr>
                <a:xfrm>
                  <a:off x="9245755" y="2803523"/>
                  <a:ext cx="56880" cy="213120"/>
                </a:xfrm>
                <a:prstGeom prst="rect">
                  <a:avLst/>
                </a:prstGeom>
              </p:spPr>
            </p:pic>
          </mc:Fallback>
        </mc:AlternateContent>
        <mc:AlternateContent xmlns:mc="http://schemas.openxmlformats.org/markup-compatibility/2006" xmlns:p14="http://schemas.microsoft.com/office/powerpoint/2010/main">
          <mc:Choice Requires="p14">
            <p:contentPart p14:bwMode="auto" r:id="rId78">
              <p14:nvContentPartPr>
                <p14:cNvPr id="55" name="Ink 54">
                  <a:extLst>
                    <a:ext uri="{FF2B5EF4-FFF2-40B4-BE49-F238E27FC236}">
                      <a16:creationId xmlns:a16="http://schemas.microsoft.com/office/drawing/2014/main" id="{3222BD8E-4E0B-0656-88F7-5AEC5DE7FBC8}"/>
                    </a:ext>
                  </a:extLst>
                </p14:cNvPr>
                <p14:cNvContentPartPr/>
                <p14:nvPr/>
              </p14:nvContentPartPr>
              <p14:xfrm>
                <a:off x="9403795" y="2851763"/>
                <a:ext cx="118440" cy="112680"/>
              </p14:xfrm>
            </p:contentPart>
          </mc:Choice>
          <mc:Fallback xmlns="">
            <p:pic>
              <p:nvPicPr>
                <p:cNvPr id="55" name="Ink 54">
                  <a:extLst>
                    <a:ext uri="{FF2B5EF4-FFF2-40B4-BE49-F238E27FC236}">
                      <a16:creationId xmlns:a16="http://schemas.microsoft.com/office/drawing/2014/main" id="{3222BD8E-4E0B-0656-88F7-5AEC5DE7FBC8}"/>
                    </a:ext>
                  </a:extLst>
                </p:cNvPr>
                <p:cNvPicPr/>
                <p:nvPr/>
              </p:nvPicPr>
              <p:blipFill>
                <a:blip r:embed="rId79"/>
                <a:stretch>
                  <a:fillRect/>
                </a:stretch>
              </p:blipFill>
              <p:spPr>
                <a:xfrm>
                  <a:off x="9395155" y="2843123"/>
                  <a:ext cx="136080" cy="13032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80">
            <p14:nvContentPartPr>
              <p14:cNvPr id="56" name="Ink 55">
                <a:extLst>
                  <a:ext uri="{FF2B5EF4-FFF2-40B4-BE49-F238E27FC236}">
                    <a16:creationId xmlns:a16="http://schemas.microsoft.com/office/drawing/2014/main" id="{8E2B3355-1E09-1B61-02A0-7D5AB83DE270}"/>
                  </a:ext>
                </a:extLst>
              </p14:cNvPr>
              <p14:cNvContentPartPr/>
              <p14:nvPr/>
            </p14:nvContentPartPr>
            <p14:xfrm>
              <a:off x="7789915" y="3210323"/>
              <a:ext cx="113040" cy="360"/>
            </p14:xfrm>
          </p:contentPart>
        </mc:Choice>
        <mc:Fallback xmlns="">
          <p:pic>
            <p:nvPicPr>
              <p:cNvPr id="56" name="Ink 55">
                <a:extLst>
                  <a:ext uri="{FF2B5EF4-FFF2-40B4-BE49-F238E27FC236}">
                    <a16:creationId xmlns:a16="http://schemas.microsoft.com/office/drawing/2014/main" id="{8E2B3355-1E09-1B61-02A0-7D5AB83DE270}"/>
                  </a:ext>
                </a:extLst>
              </p:cNvPr>
              <p:cNvPicPr/>
              <p:nvPr/>
            </p:nvPicPr>
            <p:blipFill>
              <a:blip r:embed="rId81"/>
              <a:stretch>
                <a:fillRect/>
              </a:stretch>
            </p:blipFill>
            <p:spPr>
              <a:xfrm>
                <a:off x="7781275" y="3201323"/>
                <a:ext cx="130680" cy="18000"/>
              </a:xfrm>
              <a:prstGeom prst="rect">
                <a:avLst/>
              </a:prstGeom>
            </p:spPr>
          </p:pic>
        </mc:Fallback>
      </mc:AlternateContent>
      <p:grpSp>
        <p:nvGrpSpPr>
          <p:cNvPr id="62" name="Group 61">
            <a:extLst>
              <a:ext uri="{FF2B5EF4-FFF2-40B4-BE49-F238E27FC236}">
                <a16:creationId xmlns:a16="http://schemas.microsoft.com/office/drawing/2014/main" id="{C97CD739-8EFD-200D-3911-580D0443F456}"/>
              </a:ext>
            </a:extLst>
          </p:cNvPr>
          <p:cNvGrpSpPr/>
          <p:nvPr/>
        </p:nvGrpSpPr>
        <p:grpSpPr>
          <a:xfrm>
            <a:off x="8143075" y="3161723"/>
            <a:ext cx="166680" cy="244080"/>
            <a:chOff x="8143075" y="3161723"/>
            <a:chExt cx="166680" cy="244080"/>
          </a:xfrm>
        </p:grpSpPr>
        <mc:AlternateContent xmlns:mc="http://schemas.openxmlformats.org/markup-compatibility/2006" xmlns:p14="http://schemas.microsoft.com/office/powerpoint/2010/main">
          <mc:Choice Requires="p14">
            <p:contentPart p14:bwMode="auto" r:id="rId82">
              <p14:nvContentPartPr>
                <p14:cNvPr id="59" name="Ink 58">
                  <a:extLst>
                    <a:ext uri="{FF2B5EF4-FFF2-40B4-BE49-F238E27FC236}">
                      <a16:creationId xmlns:a16="http://schemas.microsoft.com/office/drawing/2014/main" id="{DC8FB8D5-9A31-8E1C-CFC0-E281FB0C16A1}"/>
                    </a:ext>
                  </a:extLst>
                </p14:cNvPr>
                <p14:cNvContentPartPr/>
                <p14:nvPr/>
              </p14:nvContentPartPr>
              <p14:xfrm>
                <a:off x="8143075" y="3161723"/>
                <a:ext cx="90720" cy="168120"/>
              </p14:xfrm>
            </p:contentPart>
          </mc:Choice>
          <mc:Fallback xmlns="">
            <p:pic>
              <p:nvPicPr>
                <p:cNvPr id="59" name="Ink 58">
                  <a:extLst>
                    <a:ext uri="{FF2B5EF4-FFF2-40B4-BE49-F238E27FC236}">
                      <a16:creationId xmlns:a16="http://schemas.microsoft.com/office/drawing/2014/main" id="{DC8FB8D5-9A31-8E1C-CFC0-E281FB0C16A1}"/>
                    </a:ext>
                  </a:extLst>
                </p:cNvPr>
                <p:cNvPicPr/>
                <p:nvPr/>
              </p:nvPicPr>
              <p:blipFill>
                <a:blip r:embed="rId83"/>
                <a:stretch>
                  <a:fillRect/>
                </a:stretch>
              </p:blipFill>
              <p:spPr>
                <a:xfrm>
                  <a:off x="8134075" y="3152723"/>
                  <a:ext cx="108360" cy="185760"/>
                </a:xfrm>
                <a:prstGeom prst="rect">
                  <a:avLst/>
                </a:prstGeom>
              </p:spPr>
            </p:pic>
          </mc:Fallback>
        </mc:AlternateContent>
        <mc:AlternateContent xmlns:mc="http://schemas.openxmlformats.org/markup-compatibility/2006" xmlns:p14="http://schemas.microsoft.com/office/powerpoint/2010/main">
          <mc:Choice Requires="p14">
            <p:contentPart p14:bwMode="auto" r:id="rId84">
              <p14:nvContentPartPr>
                <p14:cNvPr id="60" name="Ink 59">
                  <a:extLst>
                    <a:ext uri="{FF2B5EF4-FFF2-40B4-BE49-F238E27FC236}">
                      <a16:creationId xmlns:a16="http://schemas.microsoft.com/office/drawing/2014/main" id="{A74C2AD7-F807-5494-6EB5-C47BDA100F0E}"/>
                    </a:ext>
                  </a:extLst>
                </p14:cNvPr>
                <p14:cNvContentPartPr/>
                <p14:nvPr/>
              </p14:nvContentPartPr>
              <p14:xfrm>
                <a:off x="8287795" y="3339203"/>
                <a:ext cx="21960" cy="66600"/>
              </p14:xfrm>
            </p:contentPart>
          </mc:Choice>
          <mc:Fallback xmlns="">
            <p:pic>
              <p:nvPicPr>
                <p:cNvPr id="60" name="Ink 59">
                  <a:extLst>
                    <a:ext uri="{FF2B5EF4-FFF2-40B4-BE49-F238E27FC236}">
                      <a16:creationId xmlns:a16="http://schemas.microsoft.com/office/drawing/2014/main" id="{A74C2AD7-F807-5494-6EB5-C47BDA100F0E}"/>
                    </a:ext>
                  </a:extLst>
                </p:cNvPr>
                <p:cNvPicPr/>
                <p:nvPr/>
              </p:nvPicPr>
              <p:blipFill>
                <a:blip r:embed="rId85"/>
                <a:stretch>
                  <a:fillRect/>
                </a:stretch>
              </p:blipFill>
              <p:spPr>
                <a:xfrm>
                  <a:off x="8278795" y="3330203"/>
                  <a:ext cx="39600" cy="8424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86">
            <p14:nvContentPartPr>
              <p14:cNvPr id="61" name="Ink 60">
                <a:extLst>
                  <a:ext uri="{FF2B5EF4-FFF2-40B4-BE49-F238E27FC236}">
                    <a16:creationId xmlns:a16="http://schemas.microsoft.com/office/drawing/2014/main" id="{57E4B90F-1AA3-7184-C553-49BE6212CA95}"/>
                  </a:ext>
                </a:extLst>
              </p14:cNvPr>
              <p14:cNvContentPartPr/>
              <p14:nvPr/>
            </p14:nvContentPartPr>
            <p14:xfrm>
              <a:off x="8433235" y="3141563"/>
              <a:ext cx="82440" cy="186840"/>
            </p14:xfrm>
          </p:contentPart>
        </mc:Choice>
        <mc:Fallback xmlns="">
          <p:pic>
            <p:nvPicPr>
              <p:cNvPr id="61" name="Ink 60">
                <a:extLst>
                  <a:ext uri="{FF2B5EF4-FFF2-40B4-BE49-F238E27FC236}">
                    <a16:creationId xmlns:a16="http://schemas.microsoft.com/office/drawing/2014/main" id="{57E4B90F-1AA3-7184-C553-49BE6212CA95}"/>
                  </a:ext>
                </a:extLst>
              </p:cNvPr>
              <p:cNvPicPr/>
              <p:nvPr/>
            </p:nvPicPr>
            <p:blipFill>
              <a:blip r:embed="rId87"/>
              <a:stretch>
                <a:fillRect/>
              </a:stretch>
            </p:blipFill>
            <p:spPr>
              <a:xfrm>
                <a:off x="8424595" y="3132563"/>
                <a:ext cx="100080" cy="204480"/>
              </a:xfrm>
              <a:prstGeom prst="rect">
                <a:avLst/>
              </a:prstGeom>
            </p:spPr>
          </p:pic>
        </mc:Fallback>
      </mc:AlternateContent>
      <mc:AlternateContent xmlns:mc="http://schemas.openxmlformats.org/markup-compatibility/2006" xmlns:p14="http://schemas.microsoft.com/office/powerpoint/2010/main">
        <mc:Choice Requires="p14">
          <p:contentPart p14:bwMode="auto" r:id="rId88">
            <p14:nvContentPartPr>
              <p14:cNvPr id="63" name="Ink 62">
                <a:extLst>
                  <a:ext uri="{FF2B5EF4-FFF2-40B4-BE49-F238E27FC236}">
                    <a16:creationId xmlns:a16="http://schemas.microsoft.com/office/drawing/2014/main" id="{EEA56CCA-8E85-83FF-15B5-511BFE3A50E3}"/>
                  </a:ext>
                </a:extLst>
              </p14:cNvPr>
              <p14:cNvContentPartPr/>
              <p14:nvPr/>
            </p14:nvContentPartPr>
            <p14:xfrm>
              <a:off x="8648875" y="3150203"/>
              <a:ext cx="104040" cy="187920"/>
            </p14:xfrm>
          </p:contentPart>
        </mc:Choice>
        <mc:Fallback xmlns="">
          <p:pic>
            <p:nvPicPr>
              <p:cNvPr id="63" name="Ink 62">
                <a:extLst>
                  <a:ext uri="{FF2B5EF4-FFF2-40B4-BE49-F238E27FC236}">
                    <a16:creationId xmlns:a16="http://schemas.microsoft.com/office/drawing/2014/main" id="{EEA56CCA-8E85-83FF-15B5-511BFE3A50E3}"/>
                  </a:ext>
                </a:extLst>
              </p:cNvPr>
              <p:cNvPicPr/>
              <p:nvPr/>
            </p:nvPicPr>
            <p:blipFill>
              <a:blip r:embed="rId89"/>
              <a:stretch>
                <a:fillRect/>
              </a:stretch>
            </p:blipFill>
            <p:spPr>
              <a:xfrm>
                <a:off x="8640235" y="3141563"/>
                <a:ext cx="121680" cy="205560"/>
              </a:xfrm>
              <a:prstGeom prst="rect">
                <a:avLst/>
              </a:prstGeom>
            </p:spPr>
          </p:pic>
        </mc:Fallback>
      </mc:AlternateContent>
      <mc:AlternateContent xmlns:mc="http://schemas.openxmlformats.org/markup-compatibility/2006" xmlns:p14="http://schemas.microsoft.com/office/powerpoint/2010/main">
        <mc:Choice Requires="p14">
          <p:contentPart p14:bwMode="auto" r:id="rId90">
            <p14:nvContentPartPr>
              <p14:cNvPr id="64" name="Ink 63">
                <a:extLst>
                  <a:ext uri="{FF2B5EF4-FFF2-40B4-BE49-F238E27FC236}">
                    <a16:creationId xmlns:a16="http://schemas.microsoft.com/office/drawing/2014/main" id="{C6468988-D6B2-DF5F-0052-FBAD7C11B30D}"/>
                  </a:ext>
                </a:extLst>
              </p14:cNvPr>
              <p14:cNvContentPartPr/>
              <p14:nvPr/>
            </p14:nvContentPartPr>
            <p14:xfrm>
              <a:off x="8875315" y="3170003"/>
              <a:ext cx="109440" cy="162000"/>
            </p14:xfrm>
          </p:contentPart>
        </mc:Choice>
        <mc:Fallback xmlns="">
          <p:pic>
            <p:nvPicPr>
              <p:cNvPr id="64" name="Ink 63">
                <a:extLst>
                  <a:ext uri="{FF2B5EF4-FFF2-40B4-BE49-F238E27FC236}">
                    <a16:creationId xmlns:a16="http://schemas.microsoft.com/office/drawing/2014/main" id="{C6468988-D6B2-DF5F-0052-FBAD7C11B30D}"/>
                  </a:ext>
                </a:extLst>
              </p:cNvPr>
              <p:cNvPicPr/>
              <p:nvPr/>
            </p:nvPicPr>
            <p:blipFill>
              <a:blip r:embed="rId91"/>
              <a:stretch>
                <a:fillRect/>
              </a:stretch>
            </p:blipFill>
            <p:spPr>
              <a:xfrm>
                <a:off x="8866675" y="3161363"/>
                <a:ext cx="127080" cy="179640"/>
              </a:xfrm>
              <a:prstGeom prst="rect">
                <a:avLst/>
              </a:prstGeom>
            </p:spPr>
          </p:pic>
        </mc:Fallback>
      </mc:AlternateContent>
      <mc:AlternateContent xmlns:mc="http://schemas.openxmlformats.org/markup-compatibility/2006" xmlns:p14="http://schemas.microsoft.com/office/powerpoint/2010/main">
        <mc:Choice Requires="p14">
          <p:contentPart p14:bwMode="auto" r:id="rId92">
            <p14:nvContentPartPr>
              <p14:cNvPr id="65" name="Ink 64">
                <a:extLst>
                  <a:ext uri="{FF2B5EF4-FFF2-40B4-BE49-F238E27FC236}">
                    <a16:creationId xmlns:a16="http://schemas.microsoft.com/office/drawing/2014/main" id="{CAC81919-6323-C591-0BF7-80202FDE3FA2}"/>
                  </a:ext>
                </a:extLst>
              </p14:cNvPr>
              <p14:cNvContentPartPr/>
              <p14:nvPr/>
            </p14:nvContentPartPr>
            <p14:xfrm>
              <a:off x="7662835" y="3497603"/>
              <a:ext cx="2296440" cy="40320"/>
            </p14:xfrm>
          </p:contentPart>
        </mc:Choice>
        <mc:Fallback xmlns="">
          <p:pic>
            <p:nvPicPr>
              <p:cNvPr id="65" name="Ink 64">
                <a:extLst>
                  <a:ext uri="{FF2B5EF4-FFF2-40B4-BE49-F238E27FC236}">
                    <a16:creationId xmlns:a16="http://schemas.microsoft.com/office/drawing/2014/main" id="{CAC81919-6323-C591-0BF7-80202FDE3FA2}"/>
                  </a:ext>
                </a:extLst>
              </p:cNvPr>
              <p:cNvPicPr/>
              <p:nvPr/>
            </p:nvPicPr>
            <p:blipFill>
              <a:blip r:embed="rId93"/>
              <a:stretch>
                <a:fillRect/>
              </a:stretch>
            </p:blipFill>
            <p:spPr>
              <a:xfrm>
                <a:off x="7654195" y="3488963"/>
                <a:ext cx="2314080" cy="57960"/>
              </a:xfrm>
              <a:prstGeom prst="rect">
                <a:avLst/>
              </a:prstGeom>
            </p:spPr>
          </p:pic>
        </mc:Fallback>
      </mc:AlternateContent>
      <p:grpSp>
        <p:nvGrpSpPr>
          <p:cNvPr id="68" name="Group 67">
            <a:extLst>
              <a:ext uri="{FF2B5EF4-FFF2-40B4-BE49-F238E27FC236}">
                <a16:creationId xmlns:a16="http://schemas.microsoft.com/office/drawing/2014/main" id="{9D71DDCB-FC0F-8411-638F-B6667F1FE4C2}"/>
              </a:ext>
            </a:extLst>
          </p:cNvPr>
          <p:cNvGrpSpPr/>
          <p:nvPr/>
        </p:nvGrpSpPr>
        <p:grpSpPr>
          <a:xfrm>
            <a:off x="7938595" y="3785963"/>
            <a:ext cx="82080" cy="188640"/>
            <a:chOff x="7938595" y="3785963"/>
            <a:chExt cx="82080" cy="188640"/>
          </a:xfrm>
        </p:grpSpPr>
        <mc:AlternateContent xmlns:mc="http://schemas.openxmlformats.org/markup-compatibility/2006" xmlns:p14="http://schemas.microsoft.com/office/powerpoint/2010/main">
          <mc:Choice Requires="p14">
            <p:contentPart p14:bwMode="auto" r:id="rId94">
              <p14:nvContentPartPr>
                <p14:cNvPr id="66" name="Ink 65">
                  <a:extLst>
                    <a:ext uri="{FF2B5EF4-FFF2-40B4-BE49-F238E27FC236}">
                      <a16:creationId xmlns:a16="http://schemas.microsoft.com/office/drawing/2014/main" id="{10B2C4AD-8540-ECD3-E47F-6E33F083BBBE}"/>
                    </a:ext>
                  </a:extLst>
                </p14:cNvPr>
                <p14:cNvContentPartPr/>
                <p14:nvPr/>
              </p14:nvContentPartPr>
              <p14:xfrm>
                <a:off x="7938595" y="3807203"/>
                <a:ext cx="72360" cy="137520"/>
              </p14:xfrm>
            </p:contentPart>
          </mc:Choice>
          <mc:Fallback xmlns="">
            <p:pic>
              <p:nvPicPr>
                <p:cNvPr id="66" name="Ink 65">
                  <a:extLst>
                    <a:ext uri="{FF2B5EF4-FFF2-40B4-BE49-F238E27FC236}">
                      <a16:creationId xmlns:a16="http://schemas.microsoft.com/office/drawing/2014/main" id="{10B2C4AD-8540-ECD3-E47F-6E33F083BBBE}"/>
                    </a:ext>
                  </a:extLst>
                </p:cNvPr>
                <p:cNvPicPr/>
                <p:nvPr/>
              </p:nvPicPr>
              <p:blipFill>
                <a:blip r:embed="rId95"/>
                <a:stretch>
                  <a:fillRect/>
                </a:stretch>
              </p:blipFill>
              <p:spPr>
                <a:xfrm>
                  <a:off x="7929595" y="3798203"/>
                  <a:ext cx="90000" cy="155160"/>
                </a:xfrm>
                <a:prstGeom prst="rect">
                  <a:avLst/>
                </a:prstGeom>
              </p:spPr>
            </p:pic>
          </mc:Fallback>
        </mc:AlternateContent>
        <mc:AlternateContent xmlns:mc="http://schemas.openxmlformats.org/markup-compatibility/2006" xmlns:p14="http://schemas.microsoft.com/office/powerpoint/2010/main">
          <mc:Choice Requires="p14">
            <p:contentPart p14:bwMode="auto" r:id="rId96">
              <p14:nvContentPartPr>
                <p14:cNvPr id="67" name="Ink 66">
                  <a:extLst>
                    <a:ext uri="{FF2B5EF4-FFF2-40B4-BE49-F238E27FC236}">
                      <a16:creationId xmlns:a16="http://schemas.microsoft.com/office/drawing/2014/main" id="{27E29B82-41D8-9562-AE1F-DEB92B21B411}"/>
                    </a:ext>
                  </a:extLst>
                </p14:cNvPr>
                <p14:cNvContentPartPr/>
                <p14:nvPr/>
              </p14:nvContentPartPr>
              <p14:xfrm>
                <a:off x="7973875" y="3785963"/>
                <a:ext cx="46800" cy="188640"/>
              </p14:xfrm>
            </p:contentPart>
          </mc:Choice>
          <mc:Fallback xmlns="">
            <p:pic>
              <p:nvPicPr>
                <p:cNvPr id="67" name="Ink 66">
                  <a:extLst>
                    <a:ext uri="{FF2B5EF4-FFF2-40B4-BE49-F238E27FC236}">
                      <a16:creationId xmlns:a16="http://schemas.microsoft.com/office/drawing/2014/main" id="{27E29B82-41D8-9562-AE1F-DEB92B21B411}"/>
                    </a:ext>
                  </a:extLst>
                </p:cNvPr>
                <p:cNvPicPr/>
                <p:nvPr/>
              </p:nvPicPr>
              <p:blipFill>
                <a:blip r:embed="rId97"/>
                <a:stretch>
                  <a:fillRect/>
                </a:stretch>
              </p:blipFill>
              <p:spPr>
                <a:xfrm>
                  <a:off x="7965235" y="3777323"/>
                  <a:ext cx="64440" cy="206280"/>
                </a:xfrm>
                <a:prstGeom prst="rect">
                  <a:avLst/>
                </a:prstGeom>
              </p:spPr>
            </p:pic>
          </mc:Fallback>
        </mc:AlternateContent>
      </p:grpSp>
      <p:grpSp>
        <p:nvGrpSpPr>
          <p:cNvPr id="77" name="Group 76">
            <a:extLst>
              <a:ext uri="{FF2B5EF4-FFF2-40B4-BE49-F238E27FC236}">
                <a16:creationId xmlns:a16="http://schemas.microsoft.com/office/drawing/2014/main" id="{5887D239-FEBC-AD87-4AA6-48996C83DCAF}"/>
              </a:ext>
            </a:extLst>
          </p:cNvPr>
          <p:cNvGrpSpPr/>
          <p:nvPr/>
        </p:nvGrpSpPr>
        <p:grpSpPr>
          <a:xfrm>
            <a:off x="8475715" y="3736643"/>
            <a:ext cx="303120" cy="191160"/>
            <a:chOff x="8475715" y="3736643"/>
            <a:chExt cx="303120" cy="191160"/>
          </a:xfrm>
        </p:grpSpPr>
        <mc:AlternateContent xmlns:mc="http://schemas.openxmlformats.org/markup-compatibility/2006" xmlns:p14="http://schemas.microsoft.com/office/powerpoint/2010/main">
          <mc:Choice Requires="p14">
            <p:contentPart p14:bwMode="auto" r:id="rId98">
              <p14:nvContentPartPr>
                <p14:cNvPr id="69" name="Ink 68">
                  <a:extLst>
                    <a:ext uri="{FF2B5EF4-FFF2-40B4-BE49-F238E27FC236}">
                      <a16:creationId xmlns:a16="http://schemas.microsoft.com/office/drawing/2014/main" id="{0F50989F-5B27-647D-966B-E065AE75E0B5}"/>
                    </a:ext>
                  </a:extLst>
                </p14:cNvPr>
                <p14:cNvContentPartPr/>
                <p14:nvPr/>
              </p14:nvContentPartPr>
              <p14:xfrm>
                <a:off x="8475715" y="3736643"/>
                <a:ext cx="119880" cy="191160"/>
              </p14:xfrm>
            </p:contentPart>
          </mc:Choice>
          <mc:Fallback xmlns="">
            <p:pic>
              <p:nvPicPr>
                <p:cNvPr id="69" name="Ink 68">
                  <a:extLst>
                    <a:ext uri="{FF2B5EF4-FFF2-40B4-BE49-F238E27FC236}">
                      <a16:creationId xmlns:a16="http://schemas.microsoft.com/office/drawing/2014/main" id="{0F50989F-5B27-647D-966B-E065AE75E0B5}"/>
                    </a:ext>
                  </a:extLst>
                </p:cNvPr>
                <p:cNvPicPr/>
                <p:nvPr/>
              </p:nvPicPr>
              <p:blipFill>
                <a:blip r:embed="rId99"/>
                <a:stretch>
                  <a:fillRect/>
                </a:stretch>
              </p:blipFill>
              <p:spPr>
                <a:xfrm>
                  <a:off x="8466715" y="3728003"/>
                  <a:ext cx="137520" cy="208800"/>
                </a:xfrm>
                <a:prstGeom prst="rect">
                  <a:avLst/>
                </a:prstGeom>
              </p:spPr>
            </p:pic>
          </mc:Fallback>
        </mc:AlternateContent>
        <mc:AlternateContent xmlns:mc="http://schemas.openxmlformats.org/markup-compatibility/2006" xmlns:p14="http://schemas.microsoft.com/office/powerpoint/2010/main">
          <mc:Choice Requires="p14">
            <p:contentPart p14:bwMode="auto" r:id="rId100">
              <p14:nvContentPartPr>
                <p14:cNvPr id="70" name="Ink 69">
                  <a:extLst>
                    <a:ext uri="{FF2B5EF4-FFF2-40B4-BE49-F238E27FC236}">
                      <a16:creationId xmlns:a16="http://schemas.microsoft.com/office/drawing/2014/main" id="{9FEE727F-024A-8593-220D-DFBD18393360}"/>
                    </a:ext>
                  </a:extLst>
                </p14:cNvPr>
                <p14:cNvContentPartPr/>
                <p14:nvPr/>
              </p14:nvContentPartPr>
              <p14:xfrm>
                <a:off x="8656435" y="3765443"/>
                <a:ext cx="122400" cy="130680"/>
              </p14:xfrm>
            </p:contentPart>
          </mc:Choice>
          <mc:Fallback xmlns="">
            <p:pic>
              <p:nvPicPr>
                <p:cNvPr id="70" name="Ink 69">
                  <a:extLst>
                    <a:ext uri="{FF2B5EF4-FFF2-40B4-BE49-F238E27FC236}">
                      <a16:creationId xmlns:a16="http://schemas.microsoft.com/office/drawing/2014/main" id="{9FEE727F-024A-8593-220D-DFBD18393360}"/>
                    </a:ext>
                  </a:extLst>
                </p:cNvPr>
                <p:cNvPicPr/>
                <p:nvPr/>
              </p:nvPicPr>
              <p:blipFill>
                <a:blip r:embed="rId101"/>
                <a:stretch>
                  <a:fillRect/>
                </a:stretch>
              </p:blipFill>
              <p:spPr>
                <a:xfrm>
                  <a:off x="8647435" y="3756803"/>
                  <a:ext cx="140040" cy="148320"/>
                </a:xfrm>
                <a:prstGeom prst="rect">
                  <a:avLst/>
                </a:prstGeom>
              </p:spPr>
            </p:pic>
          </mc:Fallback>
        </mc:AlternateContent>
      </p:grpSp>
      <p:grpSp>
        <p:nvGrpSpPr>
          <p:cNvPr id="76" name="Group 75">
            <a:extLst>
              <a:ext uri="{FF2B5EF4-FFF2-40B4-BE49-F238E27FC236}">
                <a16:creationId xmlns:a16="http://schemas.microsoft.com/office/drawing/2014/main" id="{BC6A54D2-1DD2-2EDE-0155-F8948D8B82FF}"/>
              </a:ext>
            </a:extLst>
          </p:cNvPr>
          <p:cNvGrpSpPr/>
          <p:nvPr/>
        </p:nvGrpSpPr>
        <p:grpSpPr>
          <a:xfrm>
            <a:off x="8959555" y="3746723"/>
            <a:ext cx="605160" cy="183960"/>
            <a:chOff x="8959555" y="3746723"/>
            <a:chExt cx="605160" cy="183960"/>
          </a:xfrm>
        </p:grpSpPr>
        <mc:AlternateContent xmlns:mc="http://schemas.openxmlformats.org/markup-compatibility/2006" xmlns:p14="http://schemas.microsoft.com/office/powerpoint/2010/main">
          <mc:Choice Requires="p14">
            <p:contentPart p14:bwMode="auto" r:id="rId102">
              <p14:nvContentPartPr>
                <p14:cNvPr id="71" name="Ink 70">
                  <a:extLst>
                    <a:ext uri="{FF2B5EF4-FFF2-40B4-BE49-F238E27FC236}">
                      <a16:creationId xmlns:a16="http://schemas.microsoft.com/office/drawing/2014/main" id="{3A736C73-EA5F-DF29-BF45-7D4FE144872D}"/>
                    </a:ext>
                  </a:extLst>
                </p14:cNvPr>
                <p14:cNvContentPartPr/>
                <p14:nvPr/>
              </p14:nvContentPartPr>
              <p14:xfrm>
                <a:off x="8959555" y="3756443"/>
                <a:ext cx="25920" cy="160920"/>
              </p14:xfrm>
            </p:contentPart>
          </mc:Choice>
          <mc:Fallback xmlns="">
            <p:pic>
              <p:nvPicPr>
                <p:cNvPr id="71" name="Ink 70">
                  <a:extLst>
                    <a:ext uri="{FF2B5EF4-FFF2-40B4-BE49-F238E27FC236}">
                      <a16:creationId xmlns:a16="http://schemas.microsoft.com/office/drawing/2014/main" id="{3A736C73-EA5F-DF29-BF45-7D4FE144872D}"/>
                    </a:ext>
                  </a:extLst>
                </p:cNvPr>
                <p:cNvPicPr/>
                <p:nvPr/>
              </p:nvPicPr>
              <p:blipFill>
                <a:blip r:embed="rId103"/>
                <a:stretch>
                  <a:fillRect/>
                </a:stretch>
              </p:blipFill>
              <p:spPr>
                <a:xfrm>
                  <a:off x="8950555" y="3747803"/>
                  <a:ext cx="43560" cy="178560"/>
                </a:xfrm>
                <a:prstGeom prst="rect">
                  <a:avLst/>
                </a:prstGeom>
              </p:spPr>
            </p:pic>
          </mc:Fallback>
        </mc:AlternateContent>
        <mc:AlternateContent xmlns:mc="http://schemas.openxmlformats.org/markup-compatibility/2006" xmlns:p14="http://schemas.microsoft.com/office/powerpoint/2010/main">
          <mc:Choice Requires="p14">
            <p:contentPart p14:bwMode="auto" r:id="rId104">
              <p14:nvContentPartPr>
                <p14:cNvPr id="72" name="Ink 71">
                  <a:extLst>
                    <a:ext uri="{FF2B5EF4-FFF2-40B4-BE49-F238E27FC236}">
                      <a16:creationId xmlns:a16="http://schemas.microsoft.com/office/drawing/2014/main" id="{34E39D67-5062-3FDD-D086-8255A53CB52D}"/>
                    </a:ext>
                  </a:extLst>
                </p14:cNvPr>
                <p14:cNvContentPartPr/>
                <p14:nvPr/>
              </p14:nvContentPartPr>
              <p14:xfrm>
                <a:off x="9054595" y="3886043"/>
                <a:ext cx="360" cy="2520"/>
              </p14:xfrm>
            </p:contentPart>
          </mc:Choice>
          <mc:Fallback xmlns="">
            <p:pic>
              <p:nvPicPr>
                <p:cNvPr id="72" name="Ink 71">
                  <a:extLst>
                    <a:ext uri="{FF2B5EF4-FFF2-40B4-BE49-F238E27FC236}">
                      <a16:creationId xmlns:a16="http://schemas.microsoft.com/office/drawing/2014/main" id="{34E39D67-5062-3FDD-D086-8255A53CB52D}"/>
                    </a:ext>
                  </a:extLst>
                </p:cNvPr>
                <p:cNvPicPr/>
                <p:nvPr/>
              </p:nvPicPr>
              <p:blipFill>
                <a:blip r:embed="rId16"/>
                <a:stretch>
                  <a:fillRect/>
                </a:stretch>
              </p:blipFill>
              <p:spPr>
                <a:xfrm>
                  <a:off x="9045595" y="3877043"/>
                  <a:ext cx="18000" cy="20160"/>
                </a:xfrm>
                <a:prstGeom prst="rect">
                  <a:avLst/>
                </a:prstGeom>
              </p:spPr>
            </p:pic>
          </mc:Fallback>
        </mc:AlternateContent>
        <mc:AlternateContent xmlns:mc="http://schemas.openxmlformats.org/markup-compatibility/2006" xmlns:p14="http://schemas.microsoft.com/office/powerpoint/2010/main">
          <mc:Choice Requires="p14">
            <p:contentPart p14:bwMode="auto" r:id="rId105">
              <p14:nvContentPartPr>
                <p14:cNvPr id="73" name="Ink 72">
                  <a:extLst>
                    <a:ext uri="{FF2B5EF4-FFF2-40B4-BE49-F238E27FC236}">
                      <a16:creationId xmlns:a16="http://schemas.microsoft.com/office/drawing/2014/main" id="{0D7A2CC2-C60A-051F-1806-DC7FFEB2C74F}"/>
                    </a:ext>
                  </a:extLst>
                </p14:cNvPr>
                <p14:cNvContentPartPr/>
                <p14:nvPr/>
              </p14:nvContentPartPr>
              <p14:xfrm>
                <a:off x="9175195" y="3756443"/>
                <a:ext cx="135720" cy="52200"/>
              </p14:xfrm>
            </p:contentPart>
          </mc:Choice>
          <mc:Fallback xmlns="">
            <p:pic>
              <p:nvPicPr>
                <p:cNvPr id="73" name="Ink 72">
                  <a:extLst>
                    <a:ext uri="{FF2B5EF4-FFF2-40B4-BE49-F238E27FC236}">
                      <a16:creationId xmlns:a16="http://schemas.microsoft.com/office/drawing/2014/main" id="{0D7A2CC2-C60A-051F-1806-DC7FFEB2C74F}"/>
                    </a:ext>
                  </a:extLst>
                </p:cNvPr>
                <p:cNvPicPr/>
                <p:nvPr/>
              </p:nvPicPr>
              <p:blipFill>
                <a:blip r:embed="rId106"/>
                <a:stretch>
                  <a:fillRect/>
                </a:stretch>
              </p:blipFill>
              <p:spPr>
                <a:xfrm>
                  <a:off x="9166195" y="3747803"/>
                  <a:ext cx="153360" cy="69840"/>
                </a:xfrm>
                <a:prstGeom prst="rect">
                  <a:avLst/>
                </a:prstGeom>
              </p:spPr>
            </p:pic>
          </mc:Fallback>
        </mc:AlternateContent>
        <mc:AlternateContent xmlns:mc="http://schemas.openxmlformats.org/markup-compatibility/2006" xmlns:p14="http://schemas.microsoft.com/office/powerpoint/2010/main">
          <mc:Choice Requires="p14">
            <p:contentPart p14:bwMode="auto" r:id="rId107">
              <p14:nvContentPartPr>
                <p14:cNvPr id="74" name="Ink 73">
                  <a:extLst>
                    <a:ext uri="{FF2B5EF4-FFF2-40B4-BE49-F238E27FC236}">
                      <a16:creationId xmlns:a16="http://schemas.microsoft.com/office/drawing/2014/main" id="{A2432471-F7C7-A20C-BD1C-D13294801162}"/>
                    </a:ext>
                  </a:extLst>
                </p14:cNvPr>
                <p14:cNvContentPartPr/>
                <p14:nvPr/>
              </p14:nvContentPartPr>
              <p14:xfrm>
                <a:off x="9275995" y="3746723"/>
                <a:ext cx="37440" cy="183960"/>
              </p14:xfrm>
            </p:contentPart>
          </mc:Choice>
          <mc:Fallback xmlns="">
            <p:pic>
              <p:nvPicPr>
                <p:cNvPr id="74" name="Ink 73">
                  <a:extLst>
                    <a:ext uri="{FF2B5EF4-FFF2-40B4-BE49-F238E27FC236}">
                      <a16:creationId xmlns:a16="http://schemas.microsoft.com/office/drawing/2014/main" id="{A2432471-F7C7-A20C-BD1C-D13294801162}"/>
                    </a:ext>
                  </a:extLst>
                </p:cNvPr>
                <p:cNvPicPr/>
                <p:nvPr/>
              </p:nvPicPr>
              <p:blipFill>
                <a:blip r:embed="rId108"/>
                <a:stretch>
                  <a:fillRect/>
                </a:stretch>
              </p:blipFill>
              <p:spPr>
                <a:xfrm>
                  <a:off x="9266995" y="3737723"/>
                  <a:ext cx="55080" cy="201600"/>
                </a:xfrm>
                <a:prstGeom prst="rect">
                  <a:avLst/>
                </a:prstGeom>
              </p:spPr>
            </p:pic>
          </mc:Fallback>
        </mc:AlternateContent>
        <mc:AlternateContent xmlns:mc="http://schemas.openxmlformats.org/markup-compatibility/2006" xmlns:p14="http://schemas.microsoft.com/office/powerpoint/2010/main">
          <mc:Choice Requires="p14">
            <p:contentPart p14:bwMode="auto" r:id="rId109">
              <p14:nvContentPartPr>
                <p14:cNvPr id="75" name="Ink 74">
                  <a:extLst>
                    <a:ext uri="{FF2B5EF4-FFF2-40B4-BE49-F238E27FC236}">
                      <a16:creationId xmlns:a16="http://schemas.microsoft.com/office/drawing/2014/main" id="{E1030FEA-84FD-77A8-44CE-7389FBCC29A0}"/>
                    </a:ext>
                  </a:extLst>
                </p14:cNvPr>
                <p14:cNvContentPartPr/>
                <p14:nvPr/>
              </p14:nvContentPartPr>
              <p14:xfrm>
                <a:off x="9418195" y="3756443"/>
                <a:ext cx="146520" cy="137160"/>
              </p14:xfrm>
            </p:contentPart>
          </mc:Choice>
          <mc:Fallback xmlns="">
            <p:pic>
              <p:nvPicPr>
                <p:cNvPr id="75" name="Ink 74">
                  <a:extLst>
                    <a:ext uri="{FF2B5EF4-FFF2-40B4-BE49-F238E27FC236}">
                      <a16:creationId xmlns:a16="http://schemas.microsoft.com/office/drawing/2014/main" id="{E1030FEA-84FD-77A8-44CE-7389FBCC29A0}"/>
                    </a:ext>
                  </a:extLst>
                </p:cNvPr>
                <p:cNvPicPr/>
                <p:nvPr/>
              </p:nvPicPr>
              <p:blipFill>
                <a:blip r:embed="rId110"/>
                <a:stretch>
                  <a:fillRect/>
                </a:stretch>
              </p:blipFill>
              <p:spPr>
                <a:xfrm>
                  <a:off x="9409555" y="3747443"/>
                  <a:ext cx="164160" cy="154800"/>
                </a:xfrm>
                <a:prstGeom prst="rect">
                  <a:avLst/>
                </a:prstGeom>
              </p:spPr>
            </p:pic>
          </mc:Fallback>
        </mc:AlternateContent>
      </p:grpSp>
      <p:grpSp>
        <p:nvGrpSpPr>
          <p:cNvPr id="84" name="Group 83">
            <a:extLst>
              <a:ext uri="{FF2B5EF4-FFF2-40B4-BE49-F238E27FC236}">
                <a16:creationId xmlns:a16="http://schemas.microsoft.com/office/drawing/2014/main" id="{AA6FD329-E499-C7B8-DB79-C85B681BB469}"/>
              </a:ext>
            </a:extLst>
          </p:cNvPr>
          <p:cNvGrpSpPr/>
          <p:nvPr/>
        </p:nvGrpSpPr>
        <p:grpSpPr>
          <a:xfrm>
            <a:off x="8773795" y="4193483"/>
            <a:ext cx="848880" cy="182880"/>
            <a:chOff x="8773795" y="4193483"/>
            <a:chExt cx="848880" cy="182880"/>
          </a:xfrm>
        </p:grpSpPr>
        <mc:AlternateContent xmlns:mc="http://schemas.openxmlformats.org/markup-compatibility/2006" xmlns:p14="http://schemas.microsoft.com/office/powerpoint/2010/main">
          <mc:Choice Requires="p14">
            <p:contentPart p14:bwMode="auto" r:id="rId111">
              <p14:nvContentPartPr>
                <p14:cNvPr id="78" name="Ink 77">
                  <a:extLst>
                    <a:ext uri="{FF2B5EF4-FFF2-40B4-BE49-F238E27FC236}">
                      <a16:creationId xmlns:a16="http://schemas.microsoft.com/office/drawing/2014/main" id="{2B77D91A-2E14-7981-4F88-24AB8B4A225A}"/>
                    </a:ext>
                  </a:extLst>
                </p14:cNvPr>
                <p14:cNvContentPartPr/>
                <p14:nvPr/>
              </p14:nvContentPartPr>
              <p14:xfrm>
                <a:off x="8773795" y="4215803"/>
                <a:ext cx="128880" cy="129960"/>
              </p14:xfrm>
            </p:contentPart>
          </mc:Choice>
          <mc:Fallback xmlns="">
            <p:pic>
              <p:nvPicPr>
                <p:cNvPr id="78" name="Ink 77">
                  <a:extLst>
                    <a:ext uri="{FF2B5EF4-FFF2-40B4-BE49-F238E27FC236}">
                      <a16:creationId xmlns:a16="http://schemas.microsoft.com/office/drawing/2014/main" id="{2B77D91A-2E14-7981-4F88-24AB8B4A225A}"/>
                    </a:ext>
                  </a:extLst>
                </p:cNvPr>
                <p:cNvPicPr/>
                <p:nvPr/>
              </p:nvPicPr>
              <p:blipFill>
                <a:blip r:embed="rId112"/>
                <a:stretch>
                  <a:fillRect/>
                </a:stretch>
              </p:blipFill>
              <p:spPr>
                <a:xfrm>
                  <a:off x="8764795" y="4207163"/>
                  <a:ext cx="146520" cy="147600"/>
                </a:xfrm>
                <a:prstGeom prst="rect">
                  <a:avLst/>
                </a:prstGeom>
              </p:spPr>
            </p:pic>
          </mc:Fallback>
        </mc:AlternateContent>
        <mc:AlternateContent xmlns:mc="http://schemas.openxmlformats.org/markup-compatibility/2006" xmlns:p14="http://schemas.microsoft.com/office/powerpoint/2010/main">
          <mc:Choice Requires="p14">
            <p:contentPart p14:bwMode="auto" r:id="rId113">
              <p14:nvContentPartPr>
                <p14:cNvPr id="79" name="Ink 78">
                  <a:extLst>
                    <a:ext uri="{FF2B5EF4-FFF2-40B4-BE49-F238E27FC236}">
                      <a16:creationId xmlns:a16="http://schemas.microsoft.com/office/drawing/2014/main" id="{AC509B9F-33B1-7D7D-330B-60738ECC8647}"/>
                    </a:ext>
                  </a:extLst>
                </p14:cNvPr>
                <p14:cNvContentPartPr/>
                <p14:nvPr/>
              </p14:nvContentPartPr>
              <p14:xfrm>
                <a:off x="8944795" y="4233803"/>
                <a:ext cx="103680" cy="109080"/>
              </p14:xfrm>
            </p:contentPart>
          </mc:Choice>
          <mc:Fallback xmlns="">
            <p:pic>
              <p:nvPicPr>
                <p:cNvPr id="79" name="Ink 78">
                  <a:extLst>
                    <a:ext uri="{FF2B5EF4-FFF2-40B4-BE49-F238E27FC236}">
                      <a16:creationId xmlns:a16="http://schemas.microsoft.com/office/drawing/2014/main" id="{AC509B9F-33B1-7D7D-330B-60738ECC8647}"/>
                    </a:ext>
                  </a:extLst>
                </p:cNvPr>
                <p:cNvPicPr/>
                <p:nvPr/>
              </p:nvPicPr>
              <p:blipFill>
                <a:blip r:embed="rId114"/>
                <a:stretch>
                  <a:fillRect/>
                </a:stretch>
              </p:blipFill>
              <p:spPr>
                <a:xfrm>
                  <a:off x="8936155" y="4224803"/>
                  <a:ext cx="121320" cy="126720"/>
                </a:xfrm>
                <a:prstGeom prst="rect">
                  <a:avLst/>
                </a:prstGeom>
              </p:spPr>
            </p:pic>
          </mc:Fallback>
        </mc:AlternateContent>
        <mc:AlternateContent xmlns:mc="http://schemas.openxmlformats.org/markup-compatibility/2006" xmlns:p14="http://schemas.microsoft.com/office/powerpoint/2010/main">
          <mc:Choice Requires="p14">
            <p:contentPart p14:bwMode="auto" r:id="rId115">
              <p14:nvContentPartPr>
                <p14:cNvPr id="80" name="Ink 79">
                  <a:extLst>
                    <a:ext uri="{FF2B5EF4-FFF2-40B4-BE49-F238E27FC236}">
                      <a16:creationId xmlns:a16="http://schemas.microsoft.com/office/drawing/2014/main" id="{5A3EA2B2-4EC8-CCB1-BA40-2FFE6104DF2E}"/>
                    </a:ext>
                  </a:extLst>
                </p14:cNvPr>
                <p14:cNvContentPartPr/>
                <p14:nvPr/>
              </p14:nvContentPartPr>
              <p14:xfrm>
                <a:off x="8926435" y="4251803"/>
                <a:ext cx="138240" cy="120240"/>
              </p14:xfrm>
            </p:contentPart>
          </mc:Choice>
          <mc:Fallback xmlns="">
            <p:pic>
              <p:nvPicPr>
                <p:cNvPr id="80" name="Ink 79">
                  <a:extLst>
                    <a:ext uri="{FF2B5EF4-FFF2-40B4-BE49-F238E27FC236}">
                      <a16:creationId xmlns:a16="http://schemas.microsoft.com/office/drawing/2014/main" id="{5A3EA2B2-4EC8-CCB1-BA40-2FFE6104DF2E}"/>
                    </a:ext>
                  </a:extLst>
                </p:cNvPr>
                <p:cNvPicPr/>
                <p:nvPr/>
              </p:nvPicPr>
              <p:blipFill>
                <a:blip r:embed="rId116"/>
                <a:stretch>
                  <a:fillRect/>
                </a:stretch>
              </p:blipFill>
              <p:spPr>
                <a:xfrm>
                  <a:off x="8917795" y="4242803"/>
                  <a:ext cx="155880" cy="137880"/>
                </a:xfrm>
                <a:prstGeom prst="rect">
                  <a:avLst/>
                </a:prstGeom>
              </p:spPr>
            </p:pic>
          </mc:Fallback>
        </mc:AlternateContent>
        <mc:AlternateContent xmlns:mc="http://schemas.openxmlformats.org/markup-compatibility/2006" xmlns:p14="http://schemas.microsoft.com/office/powerpoint/2010/main">
          <mc:Choice Requires="p14">
            <p:contentPart p14:bwMode="auto" r:id="rId117">
              <p14:nvContentPartPr>
                <p14:cNvPr id="81" name="Ink 80">
                  <a:extLst>
                    <a:ext uri="{FF2B5EF4-FFF2-40B4-BE49-F238E27FC236}">
                      <a16:creationId xmlns:a16="http://schemas.microsoft.com/office/drawing/2014/main" id="{75500095-B8F1-7192-D804-BD052CDC32FB}"/>
                    </a:ext>
                  </a:extLst>
                </p14:cNvPr>
                <p14:cNvContentPartPr/>
                <p14:nvPr/>
              </p14:nvContentPartPr>
              <p14:xfrm>
                <a:off x="9163675" y="4193483"/>
                <a:ext cx="360" cy="182880"/>
              </p14:xfrm>
            </p:contentPart>
          </mc:Choice>
          <mc:Fallback xmlns="">
            <p:pic>
              <p:nvPicPr>
                <p:cNvPr id="81" name="Ink 80">
                  <a:extLst>
                    <a:ext uri="{FF2B5EF4-FFF2-40B4-BE49-F238E27FC236}">
                      <a16:creationId xmlns:a16="http://schemas.microsoft.com/office/drawing/2014/main" id="{75500095-B8F1-7192-D804-BD052CDC32FB}"/>
                    </a:ext>
                  </a:extLst>
                </p:cNvPr>
                <p:cNvPicPr/>
                <p:nvPr/>
              </p:nvPicPr>
              <p:blipFill>
                <a:blip r:embed="rId33"/>
                <a:stretch>
                  <a:fillRect/>
                </a:stretch>
              </p:blipFill>
              <p:spPr>
                <a:xfrm>
                  <a:off x="9155035" y="4184843"/>
                  <a:ext cx="18000" cy="200520"/>
                </a:xfrm>
                <a:prstGeom prst="rect">
                  <a:avLst/>
                </a:prstGeom>
              </p:spPr>
            </p:pic>
          </mc:Fallback>
        </mc:AlternateContent>
        <mc:AlternateContent xmlns:mc="http://schemas.openxmlformats.org/markup-compatibility/2006" xmlns:p14="http://schemas.microsoft.com/office/powerpoint/2010/main">
          <mc:Choice Requires="p14">
            <p:contentPart p14:bwMode="auto" r:id="rId118">
              <p14:nvContentPartPr>
                <p14:cNvPr id="82" name="Ink 81">
                  <a:extLst>
                    <a:ext uri="{FF2B5EF4-FFF2-40B4-BE49-F238E27FC236}">
                      <a16:creationId xmlns:a16="http://schemas.microsoft.com/office/drawing/2014/main" id="{F8B51F7C-AF27-AA00-1322-6E66062DDA0E}"/>
                    </a:ext>
                  </a:extLst>
                </p14:cNvPr>
                <p14:cNvContentPartPr/>
                <p14:nvPr/>
              </p14:nvContentPartPr>
              <p14:xfrm>
                <a:off x="9113635" y="4283123"/>
                <a:ext cx="232200" cy="73440"/>
              </p14:xfrm>
            </p:contentPart>
          </mc:Choice>
          <mc:Fallback xmlns="">
            <p:pic>
              <p:nvPicPr>
                <p:cNvPr id="82" name="Ink 81">
                  <a:extLst>
                    <a:ext uri="{FF2B5EF4-FFF2-40B4-BE49-F238E27FC236}">
                      <a16:creationId xmlns:a16="http://schemas.microsoft.com/office/drawing/2014/main" id="{F8B51F7C-AF27-AA00-1322-6E66062DDA0E}"/>
                    </a:ext>
                  </a:extLst>
                </p:cNvPr>
                <p:cNvPicPr/>
                <p:nvPr/>
              </p:nvPicPr>
              <p:blipFill>
                <a:blip r:embed="rId119"/>
                <a:stretch>
                  <a:fillRect/>
                </a:stretch>
              </p:blipFill>
              <p:spPr>
                <a:xfrm>
                  <a:off x="9104995" y="4274123"/>
                  <a:ext cx="249840" cy="91080"/>
                </a:xfrm>
                <a:prstGeom prst="rect">
                  <a:avLst/>
                </a:prstGeom>
              </p:spPr>
            </p:pic>
          </mc:Fallback>
        </mc:AlternateContent>
        <mc:AlternateContent xmlns:mc="http://schemas.openxmlformats.org/markup-compatibility/2006" xmlns:p14="http://schemas.microsoft.com/office/powerpoint/2010/main">
          <mc:Choice Requires="p14">
            <p:contentPart p14:bwMode="auto" r:id="rId120">
              <p14:nvContentPartPr>
                <p14:cNvPr id="83" name="Ink 82">
                  <a:extLst>
                    <a:ext uri="{FF2B5EF4-FFF2-40B4-BE49-F238E27FC236}">
                      <a16:creationId xmlns:a16="http://schemas.microsoft.com/office/drawing/2014/main" id="{E39AF077-A9FB-294C-33A1-C9327C3E58F9}"/>
                    </a:ext>
                  </a:extLst>
                </p14:cNvPr>
                <p14:cNvContentPartPr/>
                <p14:nvPr/>
              </p14:nvContentPartPr>
              <p14:xfrm>
                <a:off x="9423955" y="4273043"/>
                <a:ext cx="198720" cy="90720"/>
              </p14:xfrm>
            </p:contentPart>
          </mc:Choice>
          <mc:Fallback xmlns="">
            <p:pic>
              <p:nvPicPr>
                <p:cNvPr id="83" name="Ink 82">
                  <a:extLst>
                    <a:ext uri="{FF2B5EF4-FFF2-40B4-BE49-F238E27FC236}">
                      <a16:creationId xmlns:a16="http://schemas.microsoft.com/office/drawing/2014/main" id="{E39AF077-A9FB-294C-33A1-C9327C3E58F9}"/>
                    </a:ext>
                  </a:extLst>
                </p:cNvPr>
                <p:cNvPicPr/>
                <p:nvPr/>
              </p:nvPicPr>
              <p:blipFill>
                <a:blip r:embed="rId121"/>
                <a:stretch>
                  <a:fillRect/>
                </a:stretch>
              </p:blipFill>
              <p:spPr>
                <a:xfrm>
                  <a:off x="9414955" y="4264403"/>
                  <a:ext cx="216360" cy="108360"/>
                </a:xfrm>
                <a:prstGeom prst="rect">
                  <a:avLst/>
                </a:prstGeom>
              </p:spPr>
            </p:pic>
          </mc:Fallback>
        </mc:AlternateContent>
      </p:grpSp>
      <p:grpSp>
        <p:nvGrpSpPr>
          <p:cNvPr id="89" name="Group 88">
            <a:extLst>
              <a:ext uri="{FF2B5EF4-FFF2-40B4-BE49-F238E27FC236}">
                <a16:creationId xmlns:a16="http://schemas.microsoft.com/office/drawing/2014/main" id="{FB652F9A-5F94-EE20-736F-1A7AA30C3CA2}"/>
              </a:ext>
            </a:extLst>
          </p:cNvPr>
          <p:cNvGrpSpPr/>
          <p:nvPr/>
        </p:nvGrpSpPr>
        <p:grpSpPr>
          <a:xfrm>
            <a:off x="9094351" y="3170003"/>
            <a:ext cx="471600" cy="187200"/>
            <a:chOff x="9094351" y="3170003"/>
            <a:chExt cx="471600" cy="187200"/>
          </a:xfrm>
        </p:grpSpPr>
        <mc:AlternateContent xmlns:mc="http://schemas.openxmlformats.org/markup-compatibility/2006" xmlns:p14="http://schemas.microsoft.com/office/powerpoint/2010/main">
          <mc:Choice Requires="p14">
            <p:contentPart p14:bwMode="auto" r:id="rId122">
              <p14:nvContentPartPr>
                <p14:cNvPr id="85" name="Ink 84">
                  <a:extLst>
                    <a:ext uri="{FF2B5EF4-FFF2-40B4-BE49-F238E27FC236}">
                      <a16:creationId xmlns:a16="http://schemas.microsoft.com/office/drawing/2014/main" id="{22F7B786-DE0B-EDFC-5C19-9DCF245787DE}"/>
                    </a:ext>
                  </a:extLst>
                </p14:cNvPr>
                <p14:cNvContentPartPr/>
                <p14:nvPr/>
              </p14:nvContentPartPr>
              <p14:xfrm>
                <a:off x="9094351" y="3309323"/>
                <a:ext cx="360" cy="8280"/>
              </p14:xfrm>
            </p:contentPart>
          </mc:Choice>
          <mc:Fallback xmlns="">
            <p:pic>
              <p:nvPicPr>
                <p:cNvPr id="85" name="Ink 84">
                  <a:extLst>
                    <a:ext uri="{FF2B5EF4-FFF2-40B4-BE49-F238E27FC236}">
                      <a16:creationId xmlns:a16="http://schemas.microsoft.com/office/drawing/2014/main" id="{22F7B786-DE0B-EDFC-5C19-9DCF245787DE}"/>
                    </a:ext>
                  </a:extLst>
                </p:cNvPr>
                <p:cNvPicPr/>
                <p:nvPr/>
              </p:nvPicPr>
              <p:blipFill>
                <a:blip r:embed="rId73"/>
                <a:stretch>
                  <a:fillRect/>
                </a:stretch>
              </p:blipFill>
              <p:spPr>
                <a:xfrm>
                  <a:off x="9085711" y="3300683"/>
                  <a:ext cx="18000" cy="25920"/>
                </a:xfrm>
                <a:prstGeom prst="rect">
                  <a:avLst/>
                </a:prstGeom>
              </p:spPr>
            </p:pic>
          </mc:Fallback>
        </mc:AlternateContent>
        <mc:AlternateContent xmlns:mc="http://schemas.openxmlformats.org/markup-compatibility/2006" xmlns:p14="http://schemas.microsoft.com/office/powerpoint/2010/main">
          <mc:Choice Requires="p14">
            <p:contentPart p14:bwMode="auto" r:id="rId123">
              <p14:nvContentPartPr>
                <p14:cNvPr id="86" name="Ink 85">
                  <a:extLst>
                    <a:ext uri="{FF2B5EF4-FFF2-40B4-BE49-F238E27FC236}">
                      <a16:creationId xmlns:a16="http://schemas.microsoft.com/office/drawing/2014/main" id="{DEB56FEE-70D7-1B43-BFED-6E119F0CAD5B}"/>
                    </a:ext>
                  </a:extLst>
                </p14:cNvPr>
                <p14:cNvContentPartPr/>
                <p14:nvPr/>
              </p14:nvContentPartPr>
              <p14:xfrm>
                <a:off x="9241951" y="3170003"/>
                <a:ext cx="93960" cy="179640"/>
              </p14:xfrm>
            </p:contentPart>
          </mc:Choice>
          <mc:Fallback xmlns="">
            <p:pic>
              <p:nvPicPr>
                <p:cNvPr id="86" name="Ink 85">
                  <a:extLst>
                    <a:ext uri="{FF2B5EF4-FFF2-40B4-BE49-F238E27FC236}">
                      <a16:creationId xmlns:a16="http://schemas.microsoft.com/office/drawing/2014/main" id="{DEB56FEE-70D7-1B43-BFED-6E119F0CAD5B}"/>
                    </a:ext>
                  </a:extLst>
                </p:cNvPr>
                <p:cNvPicPr/>
                <p:nvPr/>
              </p:nvPicPr>
              <p:blipFill>
                <a:blip r:embed="rId124"/>
                <a:stretch>
                  <a:fillRect/>
                </a:stretch>
              </p:blipFill>
              <p:spPr>
                <a:xfrm>
                  <a:off x="9232951" y="3161363"/>
                  <a:ext cx="111600" cy="197280"/>
                </a:xfrm>
                <a:prstGeom prst="rect">
                  <a:avLst/>
                </a:prstGeom>
              </p:spPr>
            </p:pic>
          </mc:Fallback>
        </mc:AlternateContent>
        <mc:AlternateContent xmlns:mc="http://schemas.openxmlformats.org/markup-compatibility/2006" xmlns:p14="http://schemas.microsoft.com/office/powerpoint/2010/main">
          <mc:Choice Requires="p14">
            <p:contentPart p14:bwMode="auto" r:id="rId125">
              <p14:nvContentPartPr>
                <p14:cNvPr id="88" name="Ink 87">
                  <a:extLst>
                    <a:ext uri="{FF2B5EF4-FFF2-40B4-BE49-F238E27FC236}">
                      <a16:creationId xmlns:a16="http://schemas.microsoft.com/office/drawing/2014/main" id="{3E799DA9-12EB-6678-3E33-DFFBF5176A53}"/>
                    </a:ext>
                  </a:extLst>
                </p14:cNvPr>
                <p14:cNvContentPartPr/>
                <p14:nvPr/>
              </p14:nvContentPartPr>
              <p14:xfrm>
                <a:off x="9441031" y="3199523"/>
                <a:ext cx="124920" cy="157680"/>
              </p14:xfrm>
            </p:contentPart>
          </mc:Choice>
          <mc:Fallback xmlns="">
            <p:pic>
              <p:nvPicPr>
                <p:cNvPr id="88" name="Ink 87">
                  <a:extLst>
                    <a:ext uri="{FF2B5EF4-FFF2-40B4-BE49-F238E27FC236}">
                      <a16:creationId xmlns:a16="http://schemas.microsoft.com/office/drawing/2014/main" id="{3E799DA9-12EB-6678-3E33-DFFBF5176A53}"/>
                    </a:ext>
                  </a:extLst>
                </p:cNvPr>
                <p:cNvPicPr/>
                <p:nvPr/>
              </p:nvPicPr>
              <p:blipFill>
                <a:blip r:embed="rId126"/>
                <a:stretch>
                  <a:fillRect/>
                </a:stretch>
              </p:blipFill>
              <p:spPr>
                <a:xfrm>
                  <a:off x="9432031" y="3190883"/>
                  <a:ext cx="142560" cy="175320"/>
                </a:xfrm>
                <a:prstGeom prst="rect">
                  <a:avLst/>
                </a:prstGeom>
              </p:spPr>
            </p:pic>
          </mc:Fallback>
        </mc:AlternateContent>
      </p:grpSp>
    </p:spTree>
    <p:extLst>
      <p:ext uri="{BB962C8B-B14F-4D97-AF65-F5344CB8AC3E}">
        <p14:creationId xmlns:p14="http://schemas.microsoft.com/office/powerpoint/2010/main" val="810470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p:txBody>
          <a:bodyPr>
            <a:noAutofit/>
          </a:bodyPr>
          <a:lstStyle/>
          <a:p>
            <a:r>
              <a:rPr lang="en-US" dirty="0"/>
              <a:t>6.5 The 50-30-20 Budget Philosophy</a:t>
            </a:r>
            <a:endParaRPr lang="en-US" noProof="0" dirty="0"/>
          </a:p>
        </p:txBody>
      </p:sp>
      <p:sp>
        <p:nvSpPr>
          <p:cNvPr id="3" name="Content Placeholder 2">
            <a:extLst>
              <a:ext uri="{FF2B5EF4-FFF2-40B4-BE49-F238E27FC236}">
                <a16:creationId xmlns:a16="http://schemas.microsoft.com/office/drawing/2014/main" id="{8CF8879A-5FF7-1847-8F30-F924AE4EDF31}"/>
              </a:ext>
            </a:extLst>
          </p:cNvPr>
          <p:cNvSpPr>
            <a:spLocks noGrp="1"/>
          </p:cNvSpPr>
          <p:nvPr>
            <p:ph sz="quarter" idx="11"/>
          </p:nvPr>
        </p:nvSpPr>
        <p:spPr>
          <a:xfrm>
            <a:off x="838200" y="1855487"/>
            <a:ext cx="10467109" cy="5307012"/>
          </a:xfrm>
        </p:spPr>
        <p:txBody>
          <a:bodyPr/>
          <a:lstStyle/>
          <a:p>
            <a:pPr marL="0" indent="0">
              <a:buNone/>
            </a:pPr>
            <a:r>
              <a:rPr lang="en-US" sz="2600" dirty="0"/>
              <a:t>Many people pay their bills and then consider all the leftover money to be spending money. However, when developing your own budget, you may want to follow the </a:t>
            </a:r>
            <a:r>
              <a:rPr lang="en-US" sz="2600" b="1" dirty="0"/>
              <a:t>50-30-20 budget</a:t>
            </a:r>
            <a:r>
              <a:rPr lang="en-US" sz="2600" dirty="0"/>
              <a:t> </a:t>
            </a:r>
            <a:r>
              <a:rPr lang="en-US" sz="2600" b="1" dirty="0"/>
              <a:t>philosophy</a:t>
            </a:r>
            <a:r>
              <a:rPr lang="en-US" sz="2600" dirty="0"/>
              <a:t>, which provides a basic guideline for how your income could be allocated. Fifty percent of your budget is allotted to your needs, 30% of your budget is allotted to pay for your wants, and 20% of your budget is allotted for savings and debt service. </a:t>
            </a:r>
          </a:p>
        </p:txBody>
      </p:sp>
    </p:spTree>
    <p:extLst>
      <p:ext uri="{BB962C8B-B14F-4D97-AF65-F5344CB8AC3E}">
        <p14:creationId xmlns:p14="http://schemas.microsoft.com/office/powerpoint/2010/main" val="3387134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p:txBody>
          <a:bodyPr>
            <a:noAutofit/>
          </a:bodyPr>
          <a:lstStyle/>
          <a:p>
            <a:r>
              <a:rPr lang="en-US" dirty="0"/>
              <a:t>6.6 Methods of Saving</a:t>
            </a:r>
            <a:endParaRPr lang="en-US" noProof="0" dirty="0"/>
          </a:p>
        </p:txBody>
      </p:sp>
      <p:sp>
        <p:nvSpPr>
          <p:cNvPr id="3" name="Content Placeholder 2">
            <a:extLst>
              <a:ext uri="{FF2B5EF4-FFF2-40B4-BE49-F238E27FC236}">
                <a16:creationId xmlns:a16="http://schemas.microsoft.com/office/drawing/2014/main" id="{8CF8879A-5FF7-1847-8F30-F924AE4EDF31}"/>
              </a:ext>
            </a:extLst>
          </p:cNvPr>
          <p:cNvSpPr>
            <a:spLocks noGrp="1"/>
          </p:cNvSpPr>
          <p:nvPr>
            <p:ph sz="quarter" idx="11"/>
          </p:nvPr>
        </p:nvSpPr>
        <p:spPr>
          <a:xfrm>
            <a:off x="838200" y="1010661"/>
            <a:ext cx="10467109" cy="5307012"/>
          </a:xfrm>
        </p:spPr>
        <p:txBody>
          <a:bodyPr/>
          <a:lstStyle/>
          <a:p>
            <a:pPr marL="0" indent="0">
              <a:buNone/>
            </a:pPr>
            <a:r>
              <a:rPr lang="en-US" dirty="0"/>
              <a:t>Learning Objectives:</a:t>
            </a:r>
          </a:p>
          <a:p>
            <a:pPr marL="514350" lvl="0" indent="-514350">
              <a:buFont typeface="+mj-lt"/>
              <a:buAutoNum type="arabicPeriod"/>
            </a:pPr>
            <a:r>
              <a:rPr lang="en-US" dirty="0"/>
              <a:t>Distinguish various basic forms of savings plans.</a:t>
            </a:r>
          </a:p>
          <a:p>
            <a:pPr marL="514350" lvl="0" indent="-514350">
              <a:buFont typeface="+mj-lt"/>
              <a:buAutoNum type="arabicPeriod"/>
            </a:pPr>
            <a:r>
              <a:rPr lang="en-US" dirty="0"/>
              <a:t>Compute return on investment for basic forms of savings plans.</a:t>
            </a:r>
          </a:p>
          <a:p>
            <a:pPr marL="514350" lvl="0" indent="-514350">
              <a:buFont typeface="+mj-lt"/>
              <a:buAutoNum type="arabicPeriod"/>
            </a:pPr>
            <a:r>
              <a:rPr lang="en-US" dirty="0"/>
              <a:t>Compute payment to reach a financial goal.</a:t>
            </a:r>
          </a:p>
        </p:txBody>
      </p:sp>
    </p:spTree>
    <p:extLst>
      <p:ext uri="{BB962C8B-B14F-4D97-AF65-F5344CB8AC3E}">
        <p14:creationId xmlns:p14="http://schemas.microsoft.com/office/powerpoint/2010/main" val="39457780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p:txBody>
          <a:bodyPr>
            <a:noAutofit/>
          </a:bodyPr>
          <a:lstStyle/>
          <a:p>
            <a:r>
              <a:rPr lang="en-US" dirty="0"/>
              <a:t>6.6 Distinguish Various Basic Forms of Savings Plans</a:t>
            </a:r>
            <a:endParaRPr lang="en-US" noProof="0" dirty="0"/>
          </a:p>
        </p:txBody>
      </p:sp>
      <p:sp>
        <p:nvSpPr>
          <p:cNvPr id="3" name="Content Placeholder 2">
            <a:extLst>
              <a:ext uri="{FF2B5EF4-FFF2-40B4-BE49-F238E27FC236}">
                <a16:creationId xmlns:a16="http://schemas.microsoft.com/office/drawing/2014/main" id="{8CF8879A-5FF7-1847-8F30-F924AE4EDF31}"/>
              </a:ext>
            </a:extLst>
          </p:cNvPr>
          <p:cNvSpPr>
            <a:spLocks noGrp="1"/>
          </p:cNvSpPr>
          <p:nvPr>
            <p:ph sz="quarter" idx="11"/>
          </p:nvPr>
        </p:nvSpPr>
        <p:spPr>
          <a:xfrm>
            <a:off x="862445" y="1706400"/>
            <a:ext cx="10467109" cy="5307012"/>
          </a:xfrm>
        </p:spPr>
        <p:txBody>
          <a:bodyPr/>
          <a:lstStyle/>
          <a:p>
            <a:r>
              <a:rPr lang="en-US" sz="2400" dirty="0"/>
              <a:t>A </a:t>
            </a:r>
            <a:r>
              <a:rPr lang="en-US" sz="2400" b="1" dirty="0"/>
              <a:t>savings account </a:t>
            </a:r>
            <a:r>
              <a:rPr lang="en-US" sz="2400" dirty="0"/>
              <a:t>is a deposit account, held at a bank or other financial institution, which bears some interest on the deposited money. Savings accounts are intended as a place to save money for emergencies or to achieve short-term goals. </a:t>
            </a:r>
          </a:p>
          <a:p>
            <a:r>
              <a:rPr lang="en-US" sz="2400" dirty="0"/>
              <a:t>Experts recommend keeping a savings account balance to cover 3 to 6 months of living expenses in case you should lose your job, have a sudden medical expense, or other emergency. </a:t>
            </a:r>
          </a:p>
          <a:p>
            <a:r>
              <a:rPr lang="en-US" sz="2400" dirty="0"/>
              <a:t>They typically pay a low interest rate, but there is virtually no risk involved, and they are insured by the FDIC for up to $250,000.</a:t>
            </a:r>
          </a:p>
          <a:p>
            <a:endParaRPr lang="en-US" sz="2400" dirty="0"/>
          </a:p>
        </p:txBody>
      </p:sp>
    </p:spTree>
    <p:extLst>
      <p:ext uri="{BB962C8B-B14F-4D97-AF65-F5344CB8AC3E}">
        <p14:creationId xmlns:p14="http://schemas.microsoft.com/office/powerpoint/2010/main" val="8843866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026ADCC-8B17-4680-99D3-AEDA2B414B33}"/>
              </a:ext>
            </a:extLst>
          </p:cNvPr>
          <p:cNvSpPr>
            <a:spLocks noGrp="1"/>
          </p:cNvSpPr>
          <p:nvPr>
            <p:ph type="title"/>
          </p:nvPr>
        </p:nvSpPr>
        <p:spPr/>
        <p:txBody>
          <a:bodyPr/>
          <a:lstStyle/>
          <a:p>
            <a:r>
              <a:rPr lang="en-US" dirty="0"/>
              <a:t>EXAMPLE – Single Deposit in a Savings Account</a:t>
            </a:r>
            <a:endParaRPr lang="en-IN" dirty="0"/>
          </a:p>
        </p:txBody>
      </p:sp>
      <p:sp>
        <p:nvSpPr>
          <p:cNvPr id="5" name="Content Placeholder 2">
            <a:extLst>
              <a:ext uri="{FF2B5EF4-FFF2-40B4-BE49-F238E27FC236}">
                <a16:creationId xmlns:a16="http://schemas.microsoft.com/office/drawing/2014/main" id="{D9270ED1-3F7E-41A1-8637-6458AD17F5BE}"/>
              </a:ext>
            </a:extLst>
          </p:cNvPr>
          <p:cNvSpPr>
            <a:spLocks noGrp="1"/>
          </p:cNvSpPr>
          <p:nvPr>
            <p:ph sz="half" idx="1"/>
          </p:nvPr>
        </p:nvSpPr>
        <p:spPr>
          <a:xfrm>
            <a:off x="838199" y="1010661"/>
            <a:ext cx="10442713" cy="5043775"/>
          </a:xfrm>
        </p:spPr>
        <p:txBody>
          <a:bodyPr/>
          <a:lstStyle/>
          <a:p>
            <a:pPr marL="0" indent="0">
              <a:buNone/>
            </a:pPr>
            <a:r>
              <a:rPr lang="en-US" dirty="0"/>
              <a:t>Violet deposits $4,520.00 in a savings account bearing 1.45% interest compounded annually. If she does not add to or withdraw any of that money, how much will be in the account after 3 years?</a:t>
            </a:r>
          </a:p>
        </p:txBody>
      </p:sp>
      <p:graphicFrame>
        <p:nvGraphicFramePr>
          <p:cNvPr id="11" name="Object 4">
            <a:extLst>
              <a:ext uri="{FF2B5EF4-FFF2-40B4-BE49-F238E27FC236}">
                <a16:creationId xmlns:a16="http://schemas.microsoft.com/office/drawing/2014/main" id="{40C0E699-0AA3-485B-9474-C5D4FDB000CC}"/>
              </a:ext>
              <a:ext uri="{C183D7F6-B498-43B3-948B-1728B52AA6E4}">
                <adec:decorative xmlns:adec="http://schemas.microsoft.com/office/drawing/2017/decorative" val="1"/>
              </a:ext>
            </a:extLst>
          </p:cNvPr>
          <p:cNvGraphicFramePr>
            <a:graphicFrameLocks noGrp="1" noChangeAspect="1"/>
          </p:cNvGraphicFramePr>
          <p:nvPr>
            <p:ph sz="half" idx="12"/>
            <p:extLst>
              <p:ext uri="{D42A27DB-BD31-4B8C-83A1-F6EECF244321}">
                <p14:modId xmlns:p14="http://schemas.microsoft.com/office/powerpoint/2010/main" val="3600826689"/>
              </p:ext>
            </p:extLst>
          </p:nvPr>
        </p:nvGraphicFramePr>
        <p:xfrm>
          <a:off x="3017769" y="2817590"/>
          <a:ext cx="3505200" cy="2181225"/>
        </p:xfrm>
        <a:graphic>
          <a:graphicData uri="http://schemas.openxmlformats.org/presentationml/2006/ole">
            <mc:AlternateContent xmlns:mc="http://schemas.openxmlformats.org/markup-compatibility/2006">
              <mc:Choice xmlns:v="urn:schemas-microsoft-com:vml" Requires="v">
                <p:oleObj name="Equation" r:id="rId2" imgW="3530520" imgH="2197080" progId="Equation.DSMT4">
                  <p:embed/>
                </p:oleObj>
              </mc:Choice>
              <mc:Fallback>
                <p:oleObj name="Equation" r:id="rId2" imgW="3530520" imgH="2197080" progId="Equation.DSMT4">
                  <p:embed/>
                  <p:pic>
                    <p:nvPicPr>
                      <p:cNvPr id="26" name="Object 4">
                        <a:extLst>
                          <a:ext uri="{FF2B5EF4-FFF2-40B4-BE49-F238E27FC236}">
                            <a16:creationId xmlns:a16="http://schemas.microsoft.com/office/drawing/2014/main" id="{9898ED42-657D-4569-ABF1-CE7D05BEA33B}"/>
                          </a:ext>
                        </a:extLst>
                      </p:cNvPr>
                      <p:cNvPicPr/>
                      <p:nvPr/>
                    </p:nvPicPr>
                    <p:blipFill>
                      <a:blip r:embed="rId3"/>
                      <a:stretch>
                        <a:fillRect/>
                      </a:stretch>
                    </p:blipFill>
                    <p:spPr>
                      <a:xfrm>
                        <a:off x="3017769" y="2817590"/>
                        <a:ext cx="3505200" cy="2181225"/>
                      </a:xfrm>
                      <a:prstGeom prst="rect">
                        <a:avLst/>
                      </a:prstGeom>
                    </p:spPr>
                  </p:pic>
                </p:oleObj>
              </mc:Fallback>
            </mc:AlternateContent>
          </a:graphicData>
        </a:graphic>
      </p:graphicFrame>
      <p:sp>
        <p:nvSpPr>
          <p:cNvPr id="8" name="Content Placeholder 5">
            <a:extLst>
              <a:ext uri="{FF2B5EF4-FFF2-40B4-BE49-F238E27FC236}">
                <a16:creationId xmlns:a16="http://schemas.microsoft.com/office/drawing/2014/main" id="{D92D9E30-A84A-4B5E-AA73-57C2C640AE1D}"/>
              </a:ext>
            </a:extLst>
          </p:cNvPr>
          <p:cNvSpPr>
            <a:spLocks noGrp="1"/>
          </p:cNvSpPr>
          <p:nvPr>
            <p:ph sz="half" idx="13"/>
          </p:nvPr>
        </p:nvSpPr>
        <p:spPr>
          <a:xfrm>
            <a:off x="1560442" y="5715714"/>
            <a:ext cx="7951305" cy="1054113"/>
          </a:xfrm>
        </p:spPr>
        <p:txBody>
          <a:bodyPr/>
          <a:lstStyle/>
          <a:p>
            <a:pPr marL="0" lvl="0" indent="0">
              <a:buNone/>
            </a:pPr>
            <a:r>
              <a:rPr lang="en-US" dirty="0"/>
              <a:t>Violet will have $4,719.48 after 3 years. </a:t>
            </a:r>
          </a:p>
        </p:txBody>
      </p:sp>
    </p:spTree>
    <p:extLst>
      <p:ext uri="{BB962C8B-B14F-4D97-AF65-F5344CB8AC3E}">
        <p14:creationId xmlns:p14="http://schemas.microsoft.com/office/powerpoint/2010/main" val="10292339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BF819-FC29-4DD5-9627-205AAA2F4EE9}"/>
              </a:ext>
            </a:extLst>
          </p:cNvPr>
          <p:cNvSpPr>
            <a:spLocks noGrp="1"/>
          </p:cNvSpPr>
          <p:nvPr>
            <p:ph type="title"/>
          </p:nvPr>
        </p:nvSpPr>
        <p:spPr/>
        <p:txBody>
          <a:bodyPr/>
          <a:lstStyle/>
          <a:p>
            <a:r>
              <a:rPr lang="en-US" dirty="0"/>
              <a:t>6.6 Compute Payment to Reach a Financial Goal</a:t>
            </a:r>
            <a:endParaRPr lang="en-IN" dirty="0"/>
          </a:p>
        </p:txBody>
      </p:sp>
      <p:sp>
        <p:nvSpPr>
          <p:cNvPr id="3" name="Content Placeholder 2">
            <a:extLst>
              <a:ext uri="{FF2B5EF4-FFF2-40B4-BE49-F238E27FC236}">
                <a16:creationId xmlns:a16="http://schemas.microsoft.com/office/drawing/2014/main" id="{2EC609D2-E19D-40DD-813E-C0C5060D312A}"/>
              </a:ext>
            </a:extLst>
          </p:cNvPr>
          <p:cNvSpPr>
            <a:spLocks noGrp="1"/>
          </p:cNvSpPr>
          <p:nvPr>
            <p:ph sz="half" idx="1"/>
          </p:nvPr>
        </p:nvSpPr>
        <p:spPr>
          <a:xfrm>
            <a:off x="838199" y="1010661"/>
            <a:ext cx="10259291" cy="977455"/>
          </a:xfrm>
        </p:spPr>
        <p:txBody>
          <a:bodyPr/>
          <a:lstStyle/>
          <a:p>
            <a:pPr marL="0" indent="0">
              <a:buNone/>
            </a:pPr>
            <a:r>
              <a:rPr lang="en-US" dirty="0"/>
              <a:t>The formula for the amount that needs to be deposited per period, </a:t>
            </a:r>
            <a:r>
              <a:rPr lang="en-US" b="1" i="0" dirty="0">
                <a:latin typeface="Cambria Math" panose="02040503050406030204" pitchFamily="18" charset="0"/>
                <a:ea typeface="Cambria Math" panose="02040503050406030204" pitchFamily="18" charset="0"/>
              </a:rPr>
              <a:t>𝑝𝑚𝑡</a:t>
            </a:r>
            <a:r>
              <a:rPr lang="en-US" dirty="0"/>
              <a:t>, of an ordinary annuity to reach a specified goal, </a:t>
            </a:r>
            <a:r>
              <a:rPr lang="en-US" b="1" i="0" dirty="0">
                <a:latin typeface="Cambria Math" panose="02040503050406030204" pitchFamily="18" charset="0"/>
                <a:ea typeface="Cambria Math" panose="02040503050406030204" pitchFamily="18" charset="0"/>
              </a:rPr>
              <a:t>𝐹𝑉</a:t>
            </a:r>
            <a:r>
              <a:rPr lang="en-US" dirty="0"/>
              <a:t>, is</a:t>
            </a:r>
            <a:endParaRPr lang="en-IN" dirty="0"/>
          </a:p>
        </p:txBody>
      </p:sp>
      <p:graphicFrame>
        <p:nvGraphicFramePr>
          <p:cNvPr id="13" name="Object 3">
            <a:extLst>
              <a:ext uri="{FF2B5EF4-FFF2-40B4-BE49-F238E27FC236}">
                <a16:creationId xmlns:a16="http://schemas.microsoft.com/office/drawing/2014/main" id="{9E7C12F2-72BB-4B4B-8E10-6421FA8145CE}"/>
              </a:ext>
              <a:ext uri="{C183D7F6-B498-43B3-948B-1728B52AA6E4}">
                <adec:decorative xmlns:adec="http://schemas.microsoft.com/office/drawing/2017/decorative" val="1"/>
              </a:ext>
            </a:extLst>
          </p:cNvPr>
          <p:cNvGraphicFramePr>
            <a:graphicFrameLocks noGrp="1" noChangeAspect="1"/>
          </p:cNvGraphicFramePr>
          <p:nvPr>
            <p:ph sz="half" idx="2"/>
            <p:extLst>
              <p:ext uri="{D42A27DB-BD31-4B8C-83A1-F6EECF244321}">
                <p14:modId xmlns:p14="http://schemas.microsoft.com/office/powerpoint/2010/main" val="3632830204"/>
              </p:ext>
            </p:extLst>
          </p:nvPr>
        </p:nvGraphicFramePr>
        <p:xfrm>
          <a:off x="4768860" y="2029760"/>
          <a:ext cx="2654280" cy="1854000"/>
        </p:xfrm>
        <a:graphic>
          <a:graphicData uri="http://schemas.openxmlformats.org/presentationml/2006/ole">
            <mc:AlternateContent xmlns:mc="http://schemas.openxmlformats.org/markup-compatibility/2006">
              <mc:Choice xmlns:v="urn:schemas-microsoft-com:vml" Requires="v">
                <p:oleObj name="Equation" r:id="rId2" imgW="2654280" imgH="1854000" progId="Equation.DSMT4">
                  <p:embed/>
                </p:oleObj>
              </mc:Choice>
              <mc:Fallback>
                <p:oleObj name="Equation" r:id="rId2" imgW="2654280" imgH="1854000" progId="Equation.DSMT4">
                  <p:embed/>
                  <p:pic>
                    <p:nvPicPr>
                      <p:cNvPr id="10" name="Content Placeholder 9">
                        <a:extLst>
                          <a:ext uri="{FF2B5EF4-FFF2-40B4-BE49-F238E27FC236}">
                            <a16:creationId xmlns:a16="http://schemas.microsoft.com/office/drawing/2014/main" id="{4052C81E-E735-4C19-ABC6-DA6EFC724CFE}"/>
                          </a:ext>
                        </a:extLst>
                      </p:cNvPr>
                      <p:cNvPicPr/>
                      <p:nvPr/>
                    </p:nvPicPr>
                    <p:blipFill>
                      <a:blip r:embed="rId3"/>
                      <a:stretch>
                        <a:fillRect/>
                      </a:stretch>
                    </p:blipFill>
                    <p:spPr>
                      <a:xfrm>
                        <a:off x="4768860" y="2029760"/>
                        <a:ext cx="2654280" cy="1854000"/>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6ADC8CB6-0E1B-46E2-A2F8-2ECCD22317F7}"/>
              </a:ext>
            </a:extLst>
          </p:cNvPr>
          <p:cNvSpPr>
            <a:spLocks noGrp="1"/>
          </p:cNvSpPr>
          <p:nvPr>
            <p:ph sz="half" idx="12"/>
          </p:nvPr>
        </p:nvSpPr>
        <p:spPr>
          <a:xfrm>
            <a:off x="838200" y="4202072"/>
            <a:ext cx="10259290" cy="977454"/>
          </a:xfrm>
        </p:spPr>
        <p:txBody>
          <a:bodyPr/>
          <a:lstStyle/>
          <a:p>
            <a:pPr indent="0">
              <a:lnSpc>
                <a:spcPct val="100000"/>
              </a:lnSpc>
              <a:buNone/>
            </a:pPr>
            <a:r>
              <a:rPr lang="en-US" dirty="0"/>
              <a:t>where </a:t>
            </a:r>
            <a:r>
              <a:rPr lang="en-US" i="0" dirty="0">
                <a:latin typeface="Cambria Math" panose="02040503050406030204" pitchFamily="18" charset="0"/>
                <a:ea typeface="Cambria Math" panose="02040503050406030204" pitchFamily="18" charset="0"/>
              </a:rPr>
              <a:t>𝑟</a:t>
            </a:r>
            <a:r>
              <a:rPr lang="en-US" dirty="0"/>
              <a:t> is the annual interest rate (in decimal form), </a:t>
            </a:r>
            <a:r>
              <a:rPr lang="en-US" b="1" i="0" dirty="0">
                <a:latin typeface="Cambria Math" panose="02040503050406030204" pitchFamily="18" charset="0"/>
                <a:ea typeface="Cambria Math" panose="02040503050406030204" pitchFamily="18" charset="0"/>
              </a:rPr>
              <a:t>𝑛</a:t>
            </a:r>
            <a:r>
              <a:rPr lang="en-US" dirty="0"/>
              <a:t> is the number of periods per year, and </a:t>
            </a:r>
            <a:r>
              <a:rPr lang="en-US" i="0" dirty="0">
                <a:latin typeface="Cambria Math" panose="02040503050406030204" pitchFamily="18" charset="0"/>
                <a:ea typeface="Cambria Math" panose="02040503050406030204" pitchFamily="18" charset="0"/>
              </a:rPr>
              <a:t>𝑡</a:t>
            </a:r>
            <a:r>
              <a:rPr lang="en-US" dirty="0"/>
              <a:t> is the number of years.</a:t>
            </a:r>
          </a:p>
        </p:txBody>
      </p:sp>
    </p:spTree>
    <p:extLst>
      <p:ext uri="{BB962C8B-B14F-4D97-AF65-F5344CB8AC3E}">
        <p14:creationId xmlns:p14="http://schemas.microsoft.com/office/powerpoint/2010/main" val="29685495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1">
            <a:extLst>
              <a:ext uri="{FF2B5EF4-FFF2-40B4-BE49-F238E27FC236}">
                <a16:creationId xmlns:a16="http://schemas.microsoft.com/office/drawing/2014/main" id="{A0533889-A616-4271-8277-F4986A1EAC76}"/>
              </a:ext>
            </a:extLst>
          </p:cNvPr>
          <p:cNvSpPr>
            <a:spLocks noGrp="1"/>
          </p:cNvSpPr>
          <p:nvPr>
            <p:ph type="title"/>
          </p:nvPr>
        </p:nvSpPr>
        <p:spPr/>
        <p:txBody>
          <a:bodyPr/>
          <a:lstStyle/>
          <a:p>
            <a:r>
              <a:rPr lang="en-US" dirty="0"/>
              <a:t>EXAMPLE – Saving for a Car</a:t>
            </a:r>
            <a:endParaRPr lang="en-IN" dirty="0"/>
          </a:p>
        </p:txBody>
      </p:sp>
      <p:sp>
        <p:nvSpPr>
          <p:cNvPr id="27" name="Content Placeholder 2">
            <a:extLst>
              <a:ext uri="{FF2B5EF4-FFF2-40B4-BE49-F238E27FC236}">
                <a16:creationId xmlns:a16="http://schemas.microsoft.com/office/drawing/2014/main" id="{AF73CDC9-AE76-4F2D-84D6-5BA099150BA2}"/>
              </a:ext>
            </a:extLst>
          </p:cNvPr>
          <p:cNvSpPr>
            <a:spLocks noGrp="1"/>
          </p:cNvSpPr>
          <p:nvPr>
            <p:ph sz="half" idx="1"/>
          </p:nvPr>
        </p:nvSpPr>
        <p:spPr>
          <a:xfrm>
            <a:off x="838199" y="1010661"/>
            <a:ext cx="10651435" cy="5002212"/>
          </a:xfrm>
        </p:spPr>
        <p:txBody>
          <a:bodyPr/>
          <a:lstStyle/>
          <a:p>
            <a:r>
              <a:rPr lang="en-US" dirty="0"/>
              <a:t>Yaroslava wants to save in order to buy a car, in 3 years, without taking out a loan. She determines that she’ll need $35,500 for the purchase. If she deposits money into an ordinary annuity that yields 4.25% interest compounded monthly, how much will she need to deposit each month?</a:t>
            </a:r>
          </a:p>
        </p:txBody>
      </p:sp>
      <p:graphicFrame>
        <p:nvGraphicFramePr>
          <p:cNvPr id="33" name="Object 4">
            <a:extLst>
              <a:ext uri="{FF2B5EF4-FFF2-40B4-BE49-F238E27FC236}">
                <a16:creationId xmlns:a16="http://schemas.microsoft.com/office/drawing/2014/main" id="{59B800AF-0C28-4F40-B486-2C52853FED1F}"/>
              </a:ext>
              <a:ext uri="{C183D7F6-B498-43B3-948B-1728B52AA6E4}">
                <adec:decorative xmlns:adec="http://schemas.microsoft.com/office/drawing/2017/decorative" val="1"/>
              </a:ext>
            </a:extLst>
          </p:cNvPr>
          <p:cNvGraphicFramePr>
            <a:graphicFrameLocks noGrp="1" noChangeAspect="1"/>
          </p:cNvGraphicFramePr>
          <p:nvPr>
            <p:ph sz="half" idx="12"/>
            <p:extLst>
              <p:ext uri="{D42A27DB-BD31-4B8C-83A1-F6EECF244321}">
                <p14:modId xmlns:p14="http://schemas.microsoft.com/office/powerpoint/2010/main" val="2045752508"/>
              </p:ext>
            </p:extLst>
          </p:nvPr>
        </p:nvGraphicFramePr>
        <p:xfrm>
          <a:off x="1493283" y="3383960"/>
          <a:ext cx="2222500" cy="1574800"/>
        </p:xfrm>
        <a:graphic>
          <a:graphicData uri="http://schemas.openxmlformats.org/presentationml/2006/ole">
            <mc:AlternateContent xmlns:mc="http://schemas.openxmlformats.org/markup-compatibility/2006">
              <mc:Choice xmlns:v="urn:schemas-microsoft-com:vml" Requires="v">
                <p:oleObj name="Equation" r:id="rId2" imgW="2222280" imgH="1574640" progId="Equation.DSMT4">
                  <p:embed/>
                </p:oleObj>
              </mc:Choice>
              <mc:Fallback>
                <p:oleObj name="Equation" r:id="rId2" imgW="2222280" imgH="1574640" progId="Equation.DSMT4">
                  <p:embed/>
                  <p:pic>
                    <p:nvPicPr>
                      <p:cNvPr id="13" name="Object 3">
                        <a:extLst>
                          <a:ext uri="{FF2B5EF4-FFF2-40B4-BE49-F238E27FC236}">
                            <a16:creationId xmlns:a16="http://schemas.microsoft.com/office/drawing/2014/main" id="{9E7C12F2-72BB-4B4B-8E10-6421FA8145CE}"/>
                          </a:ext>
                        </a:extLst>
                      </p:cNvPr>
                      <p:cNvPicPr/>
                      <p:nvPr/>
                    </p:nvPicPr>
                    <p:blipFill>
                      <a:blip r:embed="rId3"/>
                      <a:stretch>
                        <a:fillRect/>
                      </a:stretch>
                    </p:blipFill>
                    <p:spPr>
                      <a:xfrm>
                        <a:off x="1493283" y="3383960"/>
                        <a:ext cx="2222500" cy="1574800"/>
                      </a:xfrm>
                      <a:prstGeom prst="rect">
                        <a:avLst/>
                      </a:prstGeom>
                    </p:spPr>
                  </p:pic>
                </p:oleObj>
              </mc:Fallback>
            </mc:AlternateContent>
          </a:graphicData>
        </a:graphic>
      </p:graphicFrame>
      <p:graphicFrame>
        <p:nvGraphicFramePr>
          <p:cNvPr id="35" name="Object 6">
            <a:extLst>
              <a:ext uri="{FF2B5EF4-FFF2-40B4-BE49-F238E27FC236}">
                <a16:creationId xmlns:a16="http://schemas.microsoft.com/office/drawing/2014/main" id="{82D57FF1-F80D-4EA6-A0CC-08720C3ACCE7}"/>
              </a:ext>
              <a:ext uri="{C183D7F6-B498-43B3-948B-1728B52AA6E4}">
                <adec:decorative xmlns:adec="http://schemas.microsoft.com/office/drawing/2017/decorative" val="1"/>
              </a:ext>
            </a:extLst>
          </p:cNvPr>
          <p:cNvGraphicFramePr>
            <a:graphicFrameLocks noGrp="1" noChangeAspect="1"/>
          </p:cNvGraphicFramePr>
          <p:nvPr>
            <p:ph sz="half" idx="14"/>
            <p:extLst>
              <p:ext uri="{D42A27DB-BD31-4B8C-83A1-F6EECF244321}">
                <p14:modId xmlns:p14="http://schemas.microsoft.com/office/powerpoint/2010/main" val="1370358001"/>
              </p:ext>
            </p:extLst>
          </p:nvPr>
        </p:nvGraphicFramePr>
        <p:xfrm>
          <a:off x="4574414" y="3289953"/>
          <a:ext cx="4051080" cy="1574640"/>
        </p:xfrm>
        <a:graphic>
          <a:graphicData uri="http://schemas.openxmlformats.org/presentationml/2006/ole">
            <mc:AlternateContent xmlns:mc="http://schemas.openxmlformats.org/markup-compatibility/2006">
              <mc:Choice xmlns:v="urn:schemas-microsoft-com:vml" Requires="v">
                <p:oleObj name="Equation" r:id="rId4" imgW="4051080" imgH="1574640" progId="Equation.DSMT4">
                  <p:embed/>
                </p:oleObj>
              </mc:Choice>
              <mc:Fallback>
                <p:oleObj name="Equation" r:id="rId4" imgW="4051080" imgH="1574640" progId="Equation.DSMT4">
                  <p:embed/>
                  <p:pic>
                    <p:nvPicPr>
                      <p:cNvPr id="34" name="Object 33">
                        <a:extLst>
                          <a:ext uri="{FF2B5EF4-FFF2-40B4-BE49-F238E27FC236}">
                            <a16:creationId xmlns:a16="http://schemas.microsoft.com/office/drawing/2014/main" id="{9D958E76-4936-4F4B-8366-2840B32CF3E4}"/>
                          </a:ext>
                        </a:extLst>
                      </p:cNvPr>
                      <p:cNvPicPr/>
                      <p:nvPr/>
                    </p:nvPicPr>
                    <p:blipFill>
                      <a:blip r:embed="rId5"/>
                      <a:stretch>
                        <a:fillRect/>
                      </a:stretch>
                    </p:blipFill>
                    <p:spPr>
                      <a:xfrm>
                        <a:off x="4574414" y="3289953"/>
                        <a:ext cx="4051080" cy="1574640"/>
                      </a:xfrm>
                      <a:prstGeom prst="rect">
                        <a:avLst/>
                      </a:prstGeom>
                    </p:spPr>
                  </p:pic>
                </p:oleObj>
              </mc:Fallback>
            </mc:AlternateContent>
          </a:graphicData>
        </a:graphic>
      </p:graphicFrame>
      <p:sp>
        <p:nvSpPr>
          <p:cNvPr id="32" name="Content Placeholder 7">
            <a:extLst>
              <a:ext uri="{FF2B5EF4-FFF2-40B4-BE49-F238E27FC236}">
                <a16:creationId xmlns:a16="http://schemas.microsoft.com/office/drawing/2014/main" id="{65332C73-2F01-4613-A120-4F810480C04A}"/>
              </a:ext>
            </a:extLst>
          </p:cNvPr>
          <p:cNvSpPr>
            <a:spLocks noGrp="1"/>
          </p:cNvSpPr>
          <p:nvPr>
            <p:ph sz="half" idx="15"/>
          </p:nvPr>
        </p:nvSpPr>
        <p:spPr>
          <a:xfrm>
            <a:off x="1328530" y="5674151"/>
            <a:ext cx="9534939" cy="1054113"/>
          </a:xfrm>
        </p:spPr>
        <p:txBody>
          <a:bodyPr/>
          <a:lstStyle/>
          <a:p>
            <a:pPr marL="0" lvl="0" indent="0">
              <a:buNone/>
            </a:pPr>
            <a:r>
              <a:rPr lang="en-US" sz="2600" dirty="0"/>
              <a:t>To reach her goal, Yaroslava would need to deposit $926.33 in her account each month.</a:t>
            </a:r>
          </a:p>
        </p:txBody>
      </p:sp>
      <mc:AlternateContent xmlns:mc="http://schemas.openxmlformats.org/markup-compatibility/2006" xmlns:p14="http://schemas.microsoft.com/office/powerpoint/2010/main">
        <mc:Choice Requires="p14">
          <p:contentPart p14:bwMode="auto" r:id="rId6">
            <p14:nvContentPartPr>
              <p14:cNvPr id="7" name="Ink 6">
                <a:extLst>
                  <a:ext uri="{FF2B5EF4-FFF2-40B4-BE49-F238E27FC236}">
                    <a16:creationId xmlns:a16="http://schemas.microsoft.com/office/drawing/2014/main" id="{94B6694A-06E3-3F73-5960-27172578C7E8}"/>
                  </a:ext>
                </a:extLst>
              </p14:cNvPr>
              <p14:cNvContentPartPr/>
              <p14:nvPr/>
            </p14:nvContentPartPr>
            <p14:xfrm>
              <a:off x="5386555" y="3677024"/>
              <a:ext cx="776160" cy="20880"/>
            </p14:xfrm>
          </p:contentPart>
        </mc:Choice>
        <mc:Fallback xmlns="">
          <p:pic>
            <p:nvPicPr>
              <p:cNvPr id="7" name="Ink 6">
                <a:extLst>
                  <a:ext uri="{FF2B5EF4-FFF2-40B4-BE49-F238E27FC236}">
                    <a16:creationId xmlns:a16="http://schemas.microsoft.com/office/drawing/2014/main" id="{94B6694A-06E3-3F73-5960-27172578C7E8}"/>
                  </a:ext>
                </a:extLst>
              </p:cNvPr>
              <p:cNvPicPr/>
              <p:nvPr/>
            </p:nvPicPr>
            <p:blipFill>
              <a:blip r:embed="rId7"/>
              <a:stretch>
                <a:fillRect/>
              </a:stretch>
            </p:blipFill>
            <p:spPr>
              <a:xfrm>
                <a:off x="5377915" y="3668024"/>
                <a:ext cx="793800" cy="38520"/>
              </a:xfrm>
              <a:prstGeom prst="rect">
                <a:avLst/>
              </a:prstGeom>
            </p:spPr>
          </p:pic>
        </mc:Fallback>
      </mc:AlternateContent>
      <p:grpSp>
        <p:nvGrpSpPr>
          <p:cNvPr id="19" name="Group 18">
            <a:extLst>
              <a:ext uri="{FF2B5EF4-FFF2-40B4-BE49-F238E27FC236}">
                <a16:creationId xmlns:a16="http://schemas.microsoft.com/office/drawing/2014/main" id="{E3EA8CB4-DF59-2743-4DBF-24AA37C4EF8B}"/>
              </a:ext>
            </a:extLst>
          </p:cNvPr>
          <p:cNvGrpSpPr/>
          <p:nvPr/>
        </p:nvGrpSpPr>
        <p:grpSpPr>
          <a:xfrm>
            <a:off x="5287555" y="3229904"/>
            <a:ext cx="1075680" cy="320400"/>
            <a:chOff x="5287555" y="3229904"/>
            <a:chExt cx="1075680" cy="320400"/>
          </a:xfrm>
        </p:grpSpPr>
        <mc:AlternateContent xmlns:mc="http://schemas.openxmlformats.org/markup-compatibility/2006" xmlns:p14="http://schemas.microsoft.com/office/powerpoint/2010/main">
          <mc:Choice Requires="p14">
            <p:contentPart p14:bwMode="auto" r:id="rId8">
              <p14:nvContentPartPr>
                <p14:cNvPr id="8" name="Ink 7">
                  <a:extLst>
                    <a:ext uri="{FF2B5EF4-FFF2-40B4-BE49-F238E27FC236}">
                      <a16:creationId xmlns:a16="http://schemas.microsoft.com/office/drawing/2014/main" id="{5A768254-77D3-4A77-882C-987365E988C0}"/>
                    </a:ext>
                  </a:extLst>
                </p14:cNvPr>
                <p14:cNvContentPartPr/>
                <p14:nvPr/>
              </p14:nvContentPartPr>
              <p14:xfrm>
                <a:off x="5404195" y="3322784"/>
                <a:ext cx="74160" cy="167040"/>
              </p14:xfrm>
            </p:contentPart>
          </mc:Choice>
          <mc:Fallback xmlns="">
            <p:pic>
              <p:nvPicPr>
                <p:cNvPr id="8" name="Ink 7">
                  <a:extLst>
                    <a:ext uri="{FF2B5EF4-FFF2-40B4-BE49-F238E27FC236}">
                      <a16:creationId xmlns:a16="http://schemas.microsoft.com/office/drawing/2014/main" id="{5A768254-77D3-4A77-882C-987365E988C0}"/>
                    </a:ext>
                  </a:extLst>
                </p:cNvPr>
                <p:cNvPicPr/>
                <p:nvPr/>
              </p:nvPicPr>
              <p:blipFill>
                <a:blip r:embed="rId9"/>
                <a:stretch>
                  <a:fillRect/>
                </a:stretch>
              </p:blipFill>
              <p:spPr>
                <a:xfrm>
                  <a:off x="5395555" y="3314144"/>
                  <a:ext cx="91800" cy="18468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9" name="Ink 8">
                  <a:extLst>
                    <a:ext uri="{FF2B5EF4-FFF2-40B4-BE49-F238E27FC236}">
                      <a16:creationId xmlns:a16="http://schemas.microsoft.com/office/drawing/2014/main" id="{503B287B-DB88-8143-87FD-BD8142296112}"/>
                    </a:ext>
                  </a:extLst>
                </p14:cNvPr>
                <p14:cNvContentPartPr/>
                <p14:nvPr/>
              </p14:nvContentPartPr>
              <p14:xfrm>
                <a:off x="5544595" y="3299744"/>
                <a:ext cx="101880" cy="155520"/>
              </p14:xfrm>
            </p:contentPart>
          </mc:Choice>
          <mc:Fallback xmlns="">
            <p:pic>
              <p:nvPicPr>
                <p:cNvPr id="9" name="Ink 8">
                  <a:extLst>
                    <a:ext uri="{FF2B5EF4-FFF2-40B4-BE49-F238E27FC236}">
                      <a16:creationId xmlns:a16="http://schemas.microsoft.com/office/drawing/2014/main" id="{503B287B-DB88-8143-87FD-BD8142296112}"/>
                    </a:ext>
                  </a:extLst>
                </p:cNvPr>
                <p:cNvPicPr/>
                <p:nvPr/>
              </p:nvPicPr>
              <p:blipFill>
                <a:blip r:embed="rId11"/>
                <a:stretch>
                  <a:fillRect/>
                </a:stretch>
              </p:blipFill>
              <p:spPr>
                <a:xfrm>
                  <a:off x="5535595" y="3290744"/>
                  <a:ext cx="119520" cy="17316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0" name="Ink 9">
                  <a:extLst>
                    <a:ext uri="{FF2B5EF4-FFF2-40B4-BE49-F238E27FC236}">
                      <a16:creationId xmlns:a16="http://schemas.microsoft.com/office/drawing/2014/main" id="{23F9B768-422E-1F0C-5572-4D531A186BA7}"/>
                    </a:ext>
                  </a:extLst>
                </p14:cNvPr>
                <p14:cNvContentPartPr/>
                <p14:nvPr/>
              </p14:nvContentPartPr>
              <p14:xfrm>
                <a:off x="5545675" y="3269864"/>
                <a:ext cx="112680" cy="30240"/>
              </p14:xfrm>
            </p:contentPart>
          </mc:Choice>
          <mc:Fallback xmlns="">
            <p:pic>
              <p:nvPicPr>
                <p:cNvPr id="10" name="Ink 9">
                  <a:extLst>
                    <a:ext uri="{FF2B5EF4-FFF2-40B4-BE49-F238E27FC236}">
                      <a16:creationId xmlns:a16="http://schemas.microsoft.com/office/drawing/2014/main" id="{23F9B768-422E-1F0C-5572-4D531A186BA7}"/>
                    </a:ext>
                  </a:extLst>
                </p:cNvPr>
                <p:cNvPicPr/>
                <p:nvPr/>
              </p:nvPicPr>
              <p:blipFill>
                <a:blip r:embed="rId13"/>
                <a:stretch>
                  <a:fillRect/>
                </a:stretch>
              </p:blipFill>
              <p:spPr>
                <a:xfrm>
                  <a:off x="5537035" y="3260864"/>
                  <a:ext cx="130320" cy="4788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1" name="Ink 10">
                  <a:extLst>
                    <a:ext uri="{FF2B5EF4-FFF2-40B4-BE49-F238E27FC236}">
                      <a16:creationId xmlns:a16="http://schemas.microsoft.com/office/drawing/2014/main" id="{ABF16242-DC05-6336-DBEC-75B8F3EA4F73}"/>
                    </a:ext>
                  </a:extLst>
                </p14:cNvPr>
                <p14:cNvContentPartPr/>
                <p14:nvPr/>
              </p14:nvContentPartPr>
              <p14:xfrm>
                <a:off x="5722435" y="3448064"/>
                <a:ext cx="12600" cy="59040"/>
              </p14:xfrm>
            </p:contentPart>
          </mc:Choice>
          <mc:Fallback xmlns="">
            <p:pic>
              <p:nvPicPr>
                <p:cNvPr id="11" name="Ink 10">
                  <a:extLst>
                    <a:ext uri="{FF2B5EF4-FFF2-40B4-BE49-F238E27FC236}">
                      <a16:creationId xmlns:a16="http://schemas.microsoft.com/office/drawing/2014/main" id="{ABF16242-DC05-6336-DBEC-75B8F3EA4F73}"/>
                    </a:ext>
                  </a:extLst>
                </p:cNvPr>
                <p:cNvPicPr/>
                <p:nvPr/>
              </p:nvPicPr>
              <p:blipFill>
                <a:blip r:embed="rId15"/>
                <a:stretch>
                  <a:fillRect/>
                </a:stretch>
              </p:blipFill>
              <p:spPr>
                <a:xfrm>
                  <a:off x="5713435" y="3439424"/>
                  <a:ext cx="30240" cy="766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2" name="Ink 11">
                  <a:extLst>
                    <a:ext uri="{FF2B5EF4-FFF2-40B4-BE49-F238E27FC236}">
                      <a16:creationId xmlns:a16="http://schemas.microsoft.com/office/drawing/2014/main" id="{92F91A68-9354-B797-C280-ACF0292DD083}"/>
                    </a:ext>
                  </a:extLst>
                </p14:cNvPr>
                <p14:cNvContentPartPr/>
                <p14:nvPr/>
              </p14:nvContentPartPr>
              <p14:xfrm>
                <a:off x="5835115" y="3329264"/>
                <a:ext cx="112320" cy="142560"/>
              </p14:xfrm>
            </p:contentPart>
          </mc:Choice>
          <mc:Fallback xmlns="">
            <p:pic>
              <p:nvPicPr>
                <p:cNvPr id="12" name="Ink 11">
                  <a:extLst>
                    <a:ext uri="{FF2B5EF4-FFF2-40B4-BE49-F238E27FC236}">
                      <a16:creationId xmlns:a16="http://schemas.microsoft.com/office/drawing/2014/main" id="{92F91A68-9354-B797-C280-ACF0292DD083}"/>
                    </a:ext>
                  </a:extLst>
                </p:cNvPr>
                <p:cNvPicPr/>
                <p:nvPr/>
              </p:nvPicPr>
              <p:blipFill>
                <a:blip r:embed="rId17"/>
                <a:stretch>
                  <a:fillRect/>
                </a:stretch>
              </p:blipFill>
              <p:spPr>
                <a:xfrm>
                  <a:off x="5826475" y="3320264"/>
                  <a:ext cx="129960" cy="1602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3" name="Ink 12">
                  <a:extLst>
                    <a:ext uri="{FF2B5EF4-FFF2-40B4-BE49-F238E27FC236}">
                      <a16:creationId xmlns:a16="http://schemas.microsoft.com/office/drawing/2014/main" id="{061C0138-6DD1-ED7B-E016-293CCA9CEEF0}"/>
                    </a:ext>
                  </a:extLst>
                </p14:cNvPr>
                <p14:cNvContentPartPr/>
                <p14:nvPr/>
              </p14:nvContentPartPr>
              <p14:xfrm>
                <a:off x="5854195" y="3308744"/>
                <a:ext cx="155160" cy="20880"/>
              </p14:xfrm>
            </p:contentPart>
          </mc:Choice>
          <mc:Fallback xmlns="">
            <p:pic>
              <p:nvPicPr>
                <p:cNvPr id="13" name="Ink 12">
                  <a:extLst>
                    <a:ext uri="{FF2B5EF4-FFF2-40B4-BE49-F238E27FC236}">
                      <a16:creationId xmlns:a16="http://schemas.microsoft.com/office/drawing/2014/main" id="{061C0138-6DD1-ED7B-E016-293CCA9CEEF0}"/>
                    </a:ext>
                  </a:extLst>
                </p:cNvPr>
                <p:cNvPicPr/>
                <p:nvPr/>
              </p:nvPicPr>
              <p:blipFill>
                <a:blip r:embed="rId19"/>
                <a:stretch>
                  <a:fillRect/>
                </a:stretch>
              </p:blipFill>
              <p:spPr>
                <a:xfrm>
                  <a:off x="5845195" y="3299744"/>
                  <a:ext cx="172800" cy="3852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4" name="Ink 13">
                  <a:extLst>
                    <a:ext uri="{FF2B5EF4-FFF2-40B4-BE49-F238E27FC236}">
                      <a16:creationId xmlns:a16="http://schemas.microsoft.com/office/drawing/2014/main" id="{0A209808-8414-A84C-7D21-FAC851C8D976}"/>
                    </a:ext>
                  </a:extLst>
                </p14:cNvPr>
                <p14:cNvContentPartPr/>
                <p14:nvPr/>
              </p14:nvContentPartPr>
              <p14:xfrm>
                <a:off x="6022675" y="3329264"/>
                <a:ext cx="97560" cy="121320"/>
              </p14:xfrm>
            </p:contentPart>
          </mc:Choice>
          <mc:Fallback xmlns="">
            <p:pic>
              <p:nvPicPr>
                <p:cNvPr id="14" name="Ink 13">
                  <a:extLst>
                    <a:ext uri="{FF2B5EF4-FFF2-40B4-BE49-F238E27FC236}">
                      <a16:creationId xmlns:a16="http://schemas.microsoft.com/office/drawing/2014/main" id="{0A209808-8414-A84C-7D21-FAC851C8D976}"/>
                    </a:ext>
                  </a:extLst>
                </p:cNvPr>
                <p:cNvPicPr/>
                <p:nvPr/>
              </p:nvPicPr>
              <p:blipFill>
                <a:blip r:embed="rId21"/>
                <a:stretch>
                  <a:fillRect/>
                </a:stretch>
              </p:blipFill>
              <p:spPr>
                <a:xfrm>
                  <a:off x="6013675" y="3320264"/>
                  <a:ext cx="115200" cy="13896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15" name="Ink 14">
                  <a:extLst>
                    <a:ext uri="{FF2B5EF4-FFF2-40B4-BE49-F238E27FC236}">
                      <a16:creationId xmlns:a16="http://schemas.microsoft.com/office/drawing/2014/main" id="{AC6B842D-561D-E11E-D05C-D57C4EF5AA16}"/>
                    </a:ext>
                  </a:extLst>
                </p14:cNvPr>
                <p14:cNvContentPartPr/>
                <p14:nvPr/>
              </p14:nvContentPartPr>
              <p14:xfrm>
                <a:off x="6152995" y="3329264"/>
                <a:ext cx="91080" cy="140040"/>
              </p14:xfrm>
            </p:contentPart>
          </mc:Choice>
          <mc:Fallback xmlns="">
            <p:pic>
              <p:nvPicPr>
                <p:cNvPr id="15" name="Ink 14">
                  <a:extLst>
                    <a:ext uri="{FF2B5EF4-FFF2-40B4-BE49-F238E27FC236}">
                      <a16:creationId xmlns:a16="http://schemas.microsoft.com/office/drawing/2014/main" id="{AC6B842D-561D-E11E-D05C-D57C4EF5AA16}"/>
                    </a:ext>
                  </a:extLst>
                </p:cNvPr>
                <p:cNvPicPr/>
                <p:nvPr/>
              </p:nvPicPr>
              <p:blipFill>
                <a:blip r:embed="rId23"/>
                <a:stretch>
                  <a:fillRect/>
                </a:stretch>
              </p:blipFill>
              <p:spPr>
                <a:xfrm>
                  <a:off x="6144355" y="3320264"/>
                  <a:ext cx="108720" cy="15768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17" name="Ink 16">
                  <a:extLst>
                    <a:ext uri="{FF2B5EF4-FFF2-40B4-BE49-F238E27FC236}">
                      <a16:creationId xmlns:a16="http://schemas.microsoft.com/office/drawing/2014/main" id="{258E4B3B-A9EE-F397-2ED9-492FB9D44573}"/>
                    </a:ext>
                  </a:extLst>
                </p14:cNvPr>
                <p14:cNvContentPartPr/>
                <p14:nvPr/>
              </p14:nvContentPartPr>
              <p14:xfrm>
                <a:off x="5287555" y="3329264"/>
                <a:ext cx="32400" cy="221040"/>
              </p14:xfrm>
            </p:contentPart>
          </mc:Choice>
          <mc:Fallback xmlns="">
            <p:pic>
              <p:nvPicPr>
                <p:cNvPr id="17" name="Ink 16">
                  <a:extLst>
                    <a:ext uri="{FF2B5EF4-FFF2-40B4-BE49-F238E27FC236}">
                      <a16:creationId xmlns:a16="http://schemas.microsoft.com/office/drawing/2014/main" id="{258E4B3B-A9EE-F397-2ED9-492FB9D44573}"/>
                    </a:ext>
                  </a:extLst>
                </p:cNvPr>
                <p:cNvPicPr/>
                <p:nvPr/>
              </p:nvPicPr>
              <p:blipFill>
                <a:blip r:embed="rId25"/>
                <a:stretch>
                  <a:fillRect/>
                </a:stretch>
              </p:blipFill>
              <p:spPr>
                <a:xfrm>
                  <a:off x="5278555" y="3320264"/>
                  <a:ext cx="50040" cy="23868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18" name="Ink 17">
                  <a:extLst>
                    <a:ext uri="{FF2B5EF4-FFF2-40B4-BE49-F238E27FC236}">
                      <a16:creationId xmlns:a16="http://schemas.microsoft.com/office/drawing/2014/main" id="{754F6F81-2984-E184-D0FF-B1049237E1A5}"/>
                    </a:ext>
                  </a:extLst>
                </p14:cNvPr>
                <p14:cNvContentPartPr/>
                <p14:nvPr/>
              </p14:nvContentPartPr>
              <p14:xfrm>
                <a:off x="6278995" y="3229904"/>
                <a:ext cx="84240" cy="311760"/>
              </p14:xfrm>
            </p:contentPart>
          </mc:Choice>
          <mc:Fallback xmlns="">
            <p:pic>
              <p:nvPicPr>
                <p:cNvPr id="18" name="Ink 17">
                  <a:extLst>
                    <a:ext uri="{FF2B5EF4-FFF2-40B4-BE49-F238E27FC236}">
                      <a16:creationId xmlns:a16="http://schemas.microsoft.com/office/drawing/2014/main" id="{754F6F81-2984-E184-D0FF-B1049237E1A5}"/>
                    </a:ext>
                  </a:extLst>
                </p:cNvPr>
                <p:cNvPicPr/>
                <p:nvPr/>
              </p:nvPicPr>
              <p:blipFill>
                <a:blip r:embed="rId27"/>
                <a:stretch>
                  <a:fillRect/>
                </a:stretch>
              </p:blipFill>
              <p:spPr>
                <a:xfrm>
                  <a:off x="6270355" y="3220904"/>
                  <a:ext cx="101880" cy="3294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8">
            <p14:nvContentPartPr>
              <p14:cNvPr id="20" name="Ink 19">
                <a:extLst>
                  <a:ext uri="{FF2B5EF4-FFF2-40B4-BE49-F238E27FC236}">
                    <a16:creationId xmlns:a16="http://schemas.microsoft.com/office/drawing/2014/main" id="{42EAAC14-854B-8373-854D-89BD9627E168}"/>
                  </a:ext>
                </a:extLst>
              </p14:cNvPr>
              <p14:cNvContentPartPr/>
              <p14:nvPr/>
            </p14:nvContentPartPr>
            <p14:xfrm>
              <a:off x="5296915" y="3249704"/>
              <a:ext cx="24480" cy="176760"/>
            </p14:xfrm>
          </p:contentPart>
        </mc:Choice>
        <mc:Fallback xmlns="">
          <p:pic>
            <p:nvPicPr>
              <p:cNvPr id="20" name="Ink 19">
                <a:extLst>
                  <a:ext uri="{FF2B5EF4-FFF2-40B4-BE49-F238E27FC236}">
                    <a16:creationId xmlns:a16="http://schemas.microsoft.com/office/drawing/2014/main" id="{42EAAC14-854B-8373-854D-89BD9627E168}"/>
                  </a:ext>
                </a:extLst>
              </p:cNvPr>
              <p:cNvPicPr/>
              <p:nvPr/>
            </p:nvPicPr>
            <p:blipFill>
              <a:blip r:embed="rId29"/>
              <a:stretch>
                <a:fillRect/>
              </a:stretch>
            </p:blipFill>
            <p:spPr>
              <a:xfrm>
                <a:off x="5287915" y="3240704"/>
                <a:ext cx="42120" cy="194400"/>
              </a:xfrm>
              <a:prstGeom prst="rect">
                <a:avLst/>
              </a:prstGeom>
            </p:spPr>
          </p:pic>
        </mc:Fallback>
      </mc:AlternateContent>
      <p:grpSp>
        <p:nvGrpSpPr>
          <p:cNvPr id="29" name="Group 28">
            <a:extLst>
              <a:ext uri="{FF2B5EF4-FFF2-40B4-BE49-F238E27FC236}">
                <a16:creationId xmlns:a16="http://schemas.microsoft.com/office/drawing/2014/main" id="{4DB96E72-AB9A-B99F-31B6-827513A16AA6}"/>
              </a:ext>
            </a:extLst>
          </p:cNvPr>
          <p:cNvGrpSpPr/>
          <p:nvPr/>
        </p:nvGrpSpPr>
        <p:grpSpPr>
          <a:xfrm>
            <a:off x="6657621" y="4054883"/>
            <a:ext cx="551520" cy="220680"/>
            <a:chOff x="6657621" y="4054883"/>
            <a:chExt cx="551520" cy="220680"/>
          </a:xfrm>
        </p:grpSpPr>
        <mc:AlternateContent xmlns:mc="http://schemas.openxmlformats.org/markup-compatibility/2006" xmlns:p14="http://schemas.microsoft.com/office/powerpoint/2010/main">
          <mc:Choice Requires="p14">
            <p:contentPart p14:bwMode="auto" r:id="rId30">
              <p14:nvContentPartPr>
                <p14:cNvPr id="21" name="Ink 20">
                  <a:extLst>
                    <a:ext uri="{FF2B5EF4-FFF2-40B4-BE49-F238E27FC236}">
                      <a16:creationId xmlns:a16="http://schemas.microsoft.com/office/drawing/2014/main" id="{07BA4F20-E787-D608-79AC-94DD2DC6C5B3}"/>
                    </a:ext>
                  </a:extLst>
                </p14:cNvPr>
                <p14:cNvContentPartPr/>
                <p14:nvPr/>
              </p14:nvContentPartPr>
              <p14:xfrm>
                <a:off x="6966861" y="4074683"/>
                <a:ext cx="36360" cy="185760"/>
              </p14:xfrm>
            </p:contentPart>
          </mc:Choice>
          <mc:Fallback xmlns="">
            <p:pic>
              <p:nvPicPr>
                <p:cNvPr id="21" name="Ink 20">
                  <a:extLst>
                    <a:ext uri="{FF2B5EF4-FFF2-40B4-BE49-F238E27FC236}">
                      <a16:creationId xmlns:a16="http://schemas.microsoft.com/office/drawing/2014/main" id="{07BA4F20-E787-D608-79AC-94DD2DC6C5B3}"/>
                    </a:ext>
                  </a:extLst>
                </p:cNvPr>
                <p:cNvPicPr/>
                <p:nvPr/>
              </p:nvPicPr>
              <p:blipFill>
                <a:blip r:embed="rId31"/>
                <a:stretch>
                  <a:fillRect/>
                </a:stretch>
              </p:blipFill>
              <p:spPr>
                <a:xfrm>
                  <a:off x="6957861" y="4065683"/>
                  <a:ext cx="54000" cy="20340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22" name="Ink 21">
                  <a:extLst>
                    <a:ext uri="{FF2B5EF4-FFF2-40B4-BE49-F238E27FC236}">
                      <a16:creationId xmlns:a16="http://schemas.microsoft.com/office/drawing/2014/main" id="{663DE016-EFD7-CC08-4184-91A590285A10}"/>
                    </a:ext>
                  </a:extLst>
                </p14:cNvPr>
                <p14:cNvContentPartPr/>
                <p14:nvPr/>
              </p14:nvContentPartPr>
              <p14:xfrm>
                <a:off x="7126341" y="4054883"/>
                <a:ext cx="82800" cy="202320"/>
              </p14:xfrm>
            </p:contentPart>
          </mc:Choice>
          <mc:Fallback xmlns="">
            <p:pic>
              <p:nvPicPr>
                <p:cNvPr id="22" name="Ink 21">
                  <a:extLst>
                    <a:ext uri="{FF2B5EF4-FFF2-40B4-BE49-F238E27FC236}">
                      <a16:creationId xmlns:a16="http://schemas.microsoft.com/office/drawing/2014/main" id="{663DE016-EFD7-CC08-4184-91A590285A10}"/>
                    </a:ext>
                  </a:extLst>
                </p:cNvPr>
                <p:cNvPicPr/>
                <p:nvPr/>
              </p:nvPicPr>
              <p:blipFill>
                <a:blip r:embed="rId33"/>
                <a:stretch>
                  <a:fillRect/>
                </a:stretch>
              </p:blipFill>
              <p:spPr>
                <a:xfrm>
                  <a:off x="7117701" y="4045883"/>
                  <a:ext cx="100440" cy="21996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24" name="Ink 23">
                  <a:extLst>
                    <a:ext uri="{FF2B5EF4-FFF2-40B4-BE49-F238E27FC236}">
                      <a16:creationId xmlns:a16="http://schemas.microsoft.com/office/drawing/2014/main" id="{A653806F-06DA-A8F6-33D8-CFA839D17515}"/>
                    </a:ext>
                  </a:extLst>
                </p14:cNvPr>
                <p14:cNvContentPartPr/>
                <p14:nvPr/>
              </p14:nvContentPartPr>
              <p14:xfrm>
                <a:off x="6818181" y="4064963"/>
                <a:ext cx="62640" cy="210600"/>
              </p14:xfrm>
            </p:contentPart>
          </mc:Choice>
          <mc:Fallback xmlns="">
            <p:pic>
              <p:nvPicPr>
                <p:cNvPr id="24" name="Ink 23">
                  <a:extLst>
                    <a:ext uri="{FF2B5EF4-FFF2-40B4-BE49-F238E27FC236}">
                      <a16:creationId xmlns:a16="http://schemas.microsoft.com/office/drawing/2014/main" id="{A653806F-06DA-A8F6-33D8-CFA839D17515}"/>
                    </a:ext>
                  </a:extLst>
                </p:cNvPr>
                <p:cNvPicPr/>
                <p:nvPr/>
              </p:nvPicPr>
              <p:blipFill>
                <a:blip r:embed="rId35"/>
                <a:stretch>
                  <a:fillRect/>
                </a:stretch>
              </p:blipFill>
              <p:spPr>
                <a:xfrm>
                  <a:off x="6809181" y="4055963"/>
                  <a:ext cx="80280" cy="228240"/>
                </a:xfrm>
                <a:prstGeom prst="rect">
                  <a:avLst/>
                </a:prstGeom>
              </p:spPr>
            </p:pic>
          </mc:Fallback>
        </mc:AlternateContent>
        <mc:AlternateContent xmlns:mc="http://schemas.openxmlformats.org/markup-compatibility/2006" xmlns:p14="http://schemas.microsoft.com/office/powerpoint/2010/main">
          <mc:Choice Requires="p14">
            <p:contentPart p14:bwMode="auto" r:id="rId36">
              <p14:nvContentPartPr>
                <p14:cNvPr id="25" name="Ink 24">
                  <a:extLst>
                    <a:ext uri="{FF2B5EF4-FFF2-40B4-BE49-F238E27FC236}">
                      <a16:creationId xmlns:a16="http://schemas.microsoft.com/office/drawing/2014/main" id="{A397EFFC-40E0-5C25-DD4F-4C4A5FB98A6E}"/>
                    </a:ext>
                  </a:extLst>
                </p14:cNvPr>
                <p14:cNvContentPartPr/>
                <p14:nvPr/>
              </p14:nvContentPartPr>
              <p14:xfrm>
                <a:off x="6657621" y="4088723"/>
                <a:ext cx="56160" cy="186840"/>
              </p14:xfrm>
            </p:contentPart>
          </mc:Choice>
          <mc:Fallback xmlns="">
            <p:pic>
              <p:nvPicPr>
                <p:cNvPr id="25" name="Ink 24">
                  <a:extLst>
                    <a:ext uri="{FF2B5EF4-FFF2-40B4-BE49-F238E27FC236}">
                      <a16:creationId xmlns:a16="http://schemas.microsoft.com/office/drawing/2014/main" id="{A397EFFC-40E0-5C25-DD4F-4C4A5FB98A6E}"/>
                    </a:ext>
                  </a:extLst>
                </p:cNvPr>
                <p:cNvPicPr/>
                <p:nvPr/>
              </p:nvPicPr>
              <p:blipFill>
                <a:blip r:embed="rId37"/>
                <a:stretch>
                  <a:fillRect/>
                </a:stretch>
              </p:blipFill>
              <p:spPr>
                <a:xfrm>
                  <a:off x="6648981" y="4080083"/>
                  <a:ext cx="73800" cy="20448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38">
            <p14:nvContentPartPr>
              <p14:cNvPr id="31" name="Ink 30">
                <a:extLst>
                  <a:ext uri="{FF2B5EF4-FFF2-40B4-BE49-F238E27FC236}">
                    <a16:creationId xmlns:a16="http://schemas.microsoft.com/office/drawing/2014/main" id="{017471EF-B439-2871-51A6-83801D844E66}"/>
                  </a:ext>
                </a:extLst>
              </p14:cNvPr>
              <p14:cNvContentPartPr/>
              <p14:nvPr/>
            </p14:nvContentPartPr>
            <p14:xfrm>
              <a:off x="7959021" y="1043843"/>
              <a:ext cx="301320" cy="368280"/>
            </p14:xfrm>
          </p:contentPart>
        </mc:Choice>
        <mc:Fallback xmlns="">
          <p:pic>
            <p:nvPicPr>
              <p:cNvPr id="31" name="Ink 30">
                <a:extLst>
                  <a:ext uri="{FF2B5EF4-FFF2-40B4-BE49-F238E27FC236}">
                    <a16:creationId xmlns:a16="http://schemas.microsoft.com/office/drawing/2014/main" id="{017471EF-B439-2871-51A6-83801D844E66}"/>
                  </a:ext>
                </a:extLst>
              </p:cNvPr>
              <p:cNvPicPr/>
              <p:nvPr/>
            </p:nvPicPr>
            <p:blipFill>
              <a:blip r:embed="rId39"/>
              <a:stretch>
                <a:fillRect/>
              </a:stretch>
            </p:blipFill>
            <p:spPr>
              <a:xfrm>
                <a:off x="7950021" y="1034843"/>
                <a:ext cx="318960" cy="385920"/>
              </a:xfrm>
              <a:prstGeom prst="rect">
                <a:avLst/>
              </a:prstGeom>
            </p:spPr>
          </p:pic>
        </mc:Fallback>
      </mc:AlternateContent>
      <mc:AlternateContent xmlns:mc="http://schemas.openxmlformats.org/markup-compatibility/2006" xmlns:p14="http://schemas.microsoft.com/office/powerpoint/2010/main">
        <mc:Choice Requires="p14">
          <p:contentPart p14:bwMode="auto" r:id="rId40">
            <p14:nvContentPartPr>
              <p14:cNvPr id="34" name="Ink 33">
                <a:extLst>
                  <a:ext uri="{FF2B5EF4-FFF2-40B4-BE49-F238E27FC236}">
                    <a16:creationId xmlns:a16="http://schemas.microsoft.com/office/drawing/2014/main" id="{0443EA48-0C60-4568-DCA3-BF8805B826B1}"/>
                  </a:ext>
                </a:extLst>
              </p14:cNvPr>
              <p14:cNvContentPartPr/>
              <p14:nvPr/>
            </p14:nvContentPartPr>
            <p14:xfrm>
              <a:off x="8505861" y="3915563"/>
              <a:ext cx="102240" cy="121320"/>
            </p14:xfrm>
          </p:contentPart>
        </mc:Choice>
        <mc:Fallback xmlns="">
          <p:pic>
            <p:nvPicPr>
              <p:cNvPr id="34" name="Ink 33">
                <a:extLst>
                  <a:ext uri="{FF2B5EF4-FFF2-40B4-BE49-F238E27FC236}">
                    <a16:creationId xmlns:a16="http://schemas.microsoft.com/office/drawing/2014/main" id="{0443EA48-0C60-4568-DCA3-BF8805B826B1}"/>
                  </a:ext>
                </a:extLst>
              </p:cNvPr>
              <p:cNvPicPr/>
              <p:nvPr/>
            </p:nvPicPr>
            <p:blipFill>
              <a:blip r:embed="rId41"/>
              <a:stretch>
                <a:fillRect/>
              </a:stretch>
            </p:blipFill>
            <p:spPr>
              <a:xfrm>
                <a:off x="8497221" y="3906563"/>
                <a:ext cx="119880" cy="138960"/>
              </a:xfrm>
              <a:prstGeom prst="rect">
                <a:avLst/>
              </a:prstGeom>
            </p:spPr>
          </p:pic>
        </mc:Fallback>
      </mc:AlternateContent>
      <mc:AlternateContent xmlns:mc="http://schemas.openxmlformats.org/markup-compatibility/2006" xmlns:p14="http://schemas.microsoft.com/office/powerpoint/2010/main">
        <mc:Choice Requires="p14">
          <p:contentPart p14:bwMode="auto" r:id="rId42">
            <p14:nvContentPartPr>
              <p14:cNvPr id="36" name="Ink 35">
                <a:extLst>
                  <a:ext uri="{FF2B5EF4-FFF2-40B4-BE49-F238E27FC236}">
                    <a16:creationId xmlns:a16="http://schemas.microsoft.com/office/drawing/2014/main" id="{A979A728-361E-C8B5-AC6D-DC5DD3B031D4}"/>
                  </a:ext>
                </a:extLst>
              </p14:cNvPr>
              <p14:cNvContentPartPr/>
              <p14:nvPr/>
            </p14:nvContentPartPr>
            <p14:xfrm>
              <a:off x="8576421" y="3935363"/>
              <a:ext cx="11160" cy="204840"/>
            </p14:xfrm>
          </p:contentPart>
        </mc:Choice>
        <mc:Fallback xmlns="">
          <p:pic>
            <p:nvPicPr>
              <p:cNvPr id="36" name="Ink 35">
                <a:extLst>
                  <a:ext uri="{FF2B5EF4-FFF2-40B4-BE49-F238E27FC236}">
                    <a16:creationId xmlns:a16="http://schemas.microsoft.com/office/drawing/2014/main" id="{A979A728-361E-C8B5-AC6D-DC5DD3B031D4}"/>
                  </a:ext>
                </a:extLst>
              </p:cNvPr>
              <p:cNvPicPr/>
              <p:nvPr/>
            </p:nvPicPr>
            <p:blipFill>
              <a:blip r:embed="rId43"/>
              <a:stretch>
                <a:fillRect/>
              </a:stretch>
            </p:blipFill>
            <p:spPr>
              <a:xfrm>
                <a:off x="8567781" y="3926363"/>
                <a:ext cx="28800" cy="222480"/>
              </a:xfrm>
              <a:prstGeom prst="rect">
                <a:avLst/>
              </a:prstGeom>
            </p:spPr>
          </p:pic>
        </mc:Fallback>
      </mc:AlternateContent>
      <p:grpSp>
        <p:nvGrpSpPr>
          <p:cNvPr id="44" name="Group 43">
            <a:extLst>
              <a:ext uri="{FF2B5EF4-FFF2-40B4-BE49-F238E27FC236}">
                <a16:creationId xmlns:a16="http://schemas.microsoft.com/office/drawing/2014/main" id="{1B262D72-72BD-84A6-F2EB-673312CF9732}"/>
              </a:ext>
            </a:extLst>
          </p:cNvPr>
          <p:cNvGrpSpPr/>
          <p:nvPr/>
        </p:nvGrpSpPr>
        <p:grpSpPr>
          <a:xfrm>
            <a:off x="8709981" y="3915203"/>
            <a:ext cx="543600" cy="187200"/>
            <a:chOff x="8709981" y="3915203"/>
            <a:chExt cx="543600" cy="187200"/>
          </a:xfrm>
        </p:grpSpPr>
        <mc:AlternateContent xmlns:mc="http://schemas.openxmlformats.org/markup-compatibility/2006" xmlns:p14="http://schemas.microsoft.com/office/powerpoint/2010/main">
          <mc:Choice Requires="p14">
            <p:contentPart p14:bwMode="auto" r:id="rId44">
              <p14:nvContentPartPr>
                <p14:cNvPr id="37" name="Ink 36">
                  <a:extLst>
                    <a:ext uri="{FF2B5EF4-FFF2-40B4-BE49-F238E27FC236}">
                      <a16:creationId xmlns:a16="http://schemas.microsoft.com/office/drawing/2014/main" id="{E84C6298-AACB-F09F-ACB6-09F858AB66F3}"/>
                    </a:ext>
                  </a:extLst>
                </p14:cNvPr>
                <p14:cNvContentPartPr/>
                <p14:nvPr/>
              </p14:nvContentPartPr>
              <p14:xfrm>
                <a:off x="8709981" y="3918443"/>
                <a:ext cx="69840" cy="183960"/>
              </p14:xfrm>
            </p:contentPart>
          </mc:Choice>
          <mc:Fallback xmlns="">
            <p:pic>
              <p:nvPicPr>
                <p:cNvPr id="37" name="Ink 36">
                  <a:extLst>
                    <a:ext uri="{FF2B5EF4-FFF2-40B4-BE49-F238E27FC236}">
                      <a16:creationId xmlns:a16="http://schemas.microsoft.com/office/drawing/2014/main" id="{E84C6298-AACB-F09F-ACB6-09F858AB66F3}"/>
                    </a:ext>
                  </a:extLst>
                </p:cNvPr>
                <p:cNvPicPr/>
                <p:nvPr/>
              </p:nvPicPr>
              <p:blipFill>
                <a:blip r:embed="rId45"/>
                <a:stretch>
                  <a:fillRect/>
                </a:stretch>
              </p:blipFill>
              <p:spPr>
                <a:xfrm>
                  <a:off x="8700981" y="3909803"/>
                  <a:ext cx="87480" cy="201600"/>
                </a:xfrm>
                <a:prstGeom prst="rect">
                  <a:avLst/>
                </a:prstGeom>
              </p:spPr>
            </p:pic>
          </mc:Fallback>
        </mc:AlternateContent>
        <mc:AlternateContent xmlns:mc="http://schemas.openxmlformats.org/markup-compatibility/2006" xmlns:p14="http://schemas.microsoft.com/office/powerpoint/2010/main">
          <mc:Choice Requires="p14">
            <p:contentPart p14:bwMode="auto" r:id="rId46">
              <p14:nvContentPartPr>
                <p14:cNvPr id="39" name="Ink 38">
                  <a:extLst>
                    <a:ext uri="{FF2B5EF4-FFF2-40B4-BE49-F238E27FC236}">
                      <a16:creationId xmlns:a16="http://schemas.microsoft.com/office/drawing/2014/main" id="{21464D90-6B75-FE38-2EA7-A61AA2389CA7}"/>
                    </a:ext>
                  </a:extLst>
                </p14:cNvPr>
                <p14:cNvContentPartPr/>
                <p14:nvPr/>
              </p14:nvContentPartPr>
              <p14:xfrm>
                <a:off x="8856501" y="3926003"/>
                <a:ext cx="58680" cy="173160"/>
              </p14:xfrm>
            </p:contentPart>
          </mc:Choice>
          <mc:Fallback xmlns="">
            <p:pic>
              <p:nvPicPr>
                <p:cNvPr id="39" name="Ink 38">
                  <a:extLst>
                    <a:ext uri="{FF2B5EF4-FFF2-40B4-BE49-F238E27FC236}">
                      <a16:creationId xmlns:a16="http://schemas.microsoft.com/office/drawing/2014/main" id="{21464D90-6B75-FE38-2EA7-A61AA2389CA7}"/>
                    </a:ext>
                  </a:extLst>
                </p:cNvPr>
                <p:cNvPicPr/>
                <p:nvPr/>
              </p:nvPicPr>
              <p:blipFill>
                <a:blip r:embed="rId47"/>
                <a:stretch>
                  <a:fillRect/>
                </a:stretch>
              </p:blipFill>
              <p:spPr>
                <a:xfrm>
                  <a:off x="8847501" y="3917003"/>
                  <a:ext cx="76320" cy="190800"/>
                </a:xfrm>
                <a:prstGeom prst="rect">
                  <a:avLst/>
                </a:prstGeom>
              </p:spPr>
            </p:pic>
          </mc:Fallback>
        </mc:AlternateContent>
        <mc:AlternateContent xmlns:mc="http://schemas.openxmlformats.org/markup-compatibility/2006" xmlns:p14="http://schemas.microsoft.com/office/powerpoint/2010/main">
          <mc:Choice Requires="p14">
            <p:contentPart p14:bwMode="auto" r:id="rId48">
              <p14:nvContentPartPr>
                <p14:cNvPr id="41" name="Ink 40">
                  <a:extLst>
                    <a:ext uri="{FF2B5EF4-FFF2-40B4-BE49-F238E27FC236}">
                      <a16:creationId xmlns:a16="http://schemas.microsoft.com/office/drawing/2014/main" id="{4C112DAF-3946-E66F-120B-C35B668ECE55}"/>
                    </a:ext>
                  </a:extLst>
                </p14:cNvPr>
                <p14:cNvContentPartPr/>
                <p14:nvPr/>
              </p14:nvContentPartPr>
              <p14:xfrm>
                <a:off x="8964861" y="3915203"/>
                <a:ext cx="92160" cy="187200"/>
              </p14:xfrm>
            </p:contentPart>
          </mc:Choice>
          <mc:Fallback xmlns="">
            <p:pic>
              <p:nvPicPr>
                <p:cNvPr id="41" name="Ink 40">
                  <a:extLst>
                    <a:ext uri="{FF2B5EF4-FFF2-40B4-BE49-F238E27FC236}">
                      <a16:creationId xmlns:a16="http://schemas.microsoft.com/office/drawing/2014/main" id="{4C112DAF-3946-E66F-120B-C35B668ECE55}"/>
                    </a:ext>
                  </a:extLst>
                </p:cNvPr>
                <p:cNvPicPr/>
                <p:nvPr/>
              </p:nvPicPr>
              <p:blipFill>
                <a:blip r:embed="rId49"/>
                <a:stretch>
                  <a:fillRect/>
                </a:stretch>
              </p:blipFill>
              <p:spPr>
                <a:xfrm>
                  <a:off x="8955861" y="3906563"/>
                  <a:ext cx="109800" cy="204840"/>
                </a:xfrm>
                <a:prstGeom prst="rect">
                  <a:avLst/>
                </a:prstGeom>
              </p:spPr>
            </p:pic>
          </mc:Fallback>
        </mc:AlternateContent>
        <mc:AlternateContent xmlns:mc="http://schemas.openxmlformats.org/markup-compatibility/2006" xmlns:p14="http://schemas.microsoft.com/office/powerpoint/2010/main">
          <mc:Choice Requires="p14">
            <p:contentPart p14:bwMode="auto" r:id="rId50">
              <p14:nvContentPartPr>
                <p14:cNvPr id="42" name="Ink 41">
                  <a:extLst>
                    <a:ext uri="{FF2B5EF4-FFF2-40B4-BE49-F238E27FC236}">
                      <a16:creationId xmlns:a16="http://schemas.microsoft.com/office/drawing/2014/main" id="{606969C4-1225-A879-5AFC-ADA2D1D05209}"/>
                    </a:ext>
                  </a:extLst>
                </p14:cNvPr>
                <p14:cNvContentPartPr/>
                <p14:nvPr/>
              </p14:nvContentPartPr>
              <p14:xfrm>
                <a:off x="9134061" y="4064963"/>
                <a:ext cx="360" cy="10440"/>
              </p14:xfrm>
            </p:contentPart>
          </mc:Choice>
          <mc:Fallback xmlns="">
            <p:pic>
              <p:nvPicPr>
                <p:cNvPr id="42" name="Ink 41">
                  <a:extLst>
                    <a:ext uri="{FF2B5EF4-FFF2-40B4-BE49-F238E27FC236}">
                      <a16:creationId xmlns:a16="http://schemas.microsoft.com/office/drawing/2014/main" id="{606969C4-1225-A879-5AFC-ADA2D1D05209}"/>
                    </a:ext>
                  </a:extLst>
                </p:cNvPr>
                <p:cNvPicPr/>
                <p:nvPr/>
              </p:nvPicPr>
              <p:blipFill>
                <a:blip r:embed="rId51"/>
                <a:stretch>
                  <a:fillRect/>
                </a:stretch>
              </p:blipFill>
              <p:spPr>
                <a:xfrm>
                  <a:off x="9125421" y="4055963"/>
                  <a:ext cx="18000" cy="28080"/>
                </a:xfrm>
                <a:prstGeom prst="rect">
                  <a:avLst/>
                </a:prstGeom>
              </p:spPr>
            </p:pic>
          </mc:Fallback>
        </mc:AlternateContent>
        <mc:AlternateContent xmlns:mc="http://schemas.openxmlformats.org/markup-compatibility/2006" xmlns:p14="http://schemas.microsoft.com/office/powerpoint/2010/main">
          <mc:Choice Requires="p14">
            <p:contentPart p14:bwMode="auto" r:id="rId52">
              <p14:nvContentPartPr>
                <p14:cNvPr id="43" name="Ink 42">
                  <a:extLst>
                    <a:ext uri="{FF2B5EF4-FFF2-40B4-BE49-F238E27FC236}">
                      <a16:creationId xmlns:a16="http://schemas.microsoft.com/office/drawing/2014/main" id="{9792AF35-76E0-3084-4D6B-5BD208FC9D33}"/>
                    </a:ext>
                  </a:extLst>
                </p14:cNvPr>
                <p14:cNvContentPartPr/>
                <p14:nvPr/>
              </p14:nvContentPartPr>
              <p14:xfrm>
                <a:off x="9203901" y="4064963"/>
                <a:ext cx="49680" cy="2160"/>
              </p14:xfrm>
            </p:contentPart>
          </mc:Choice>
          <mc:Fallback xmlns="">
            <p:pic>
              <p:nvPicPr>
                <p:cNvPr id="43" name="Ink 42">
                  <a:extLst>
                    <a:ext uri="{FF2B5EF4-FFF2-40B4-BE49-F238E27FC236}">
                      <a16:creationId xmlns:a16="http://schemas.microsoft.com/office/drawing/2014/main" id="{9792AF35-76E0-3084-4D6B-5BD208FC9D33}"/>
                    </a:ext>
                  </a:extLst>
                </p:cNvPr>
                <p:cNvPicPr/>
                <p:nvPr/>
              </p:nvPicPr>
              <p:blipFill>
                <a:blip r:embed="rId53"/>
                <a:stretch>
                  <a:fillRect/>
                </a:stretch>
              </p:blipFill>
              <p:spPr>
                <a:xfrm>
                  <a:off x="9194901" y="4055963"/>
                  <a:ext cx="67320" cy="19800"/>
                </a:xfrm>
                <a:prstGeom prst="rect">
                  <a:avLst/>
                </a:prstGeom>
              </p:spPr>
            </p:pic>
          </mc:Fallback>
        </mc:AlternateContent>
      </p:grpSp>
    </p:spTree>
    <p:extLst>
      <p:ext uri="{BB962C8B-B14F-4D97-AF65-F5344CB8AC3E}">
        <p14:creationId xmlns:p14="http://schemas.microsoft.com/office/powerpoint/2010/main" val="2193617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p:txBody>
          <a:bodyPr>
            <a:noAutofit/>
          </a:bodyPr>
          <a:lstStyle/>
          <a:p>
            <a:r>
              <a:rPr lang="en-US" dirty="0"/>
              <a:t>6.7 Investments</a:t>
            </a:r>
            <a:endParaRPr lang="en-US" noProof="0" dirty="0"/>
          </a:p>
        </p:txBody>
      </p:sp>
      <p:sp>
        <p:nvSpPr>
          <p:cNvPr id="3" name="Content Placeholder 2">
            <a:extLst>
              <a:ext uri="{FF2B5EF4-FFF2-40B4-BE49-F238E27FC236}">
                <a16:creationId xmlns:a16="http://schemas.microsoft.com/office/drawing/2014/main" id="{8CF8879A-5FF7-1847-8F30-F924AE4EDF31}"/>
              </a:ext>
            </a:extLst>
          </p:cNvPr>
          <p:cNvSpPr>
            <a:spLocks noGrp="1"/>
          </p:cNvSpPr>
          <p:nvPr>
            <p:ph sz="quarter" idx="11"/>
          </p:nvPr>
        </p:nvSpPr>
        <p:spPr>
          <a:xfrm>
            <a:off x="838200" y="1010661"/>
            <a:ext cx="10467109" cy="5307012"/>
          </a:xfrm>
        </p:spPr>
        <p:txBody>
          <a:bodyPr/>
          <a:lstStyle/>
          <a:p>
            <a:pPr marL="0" indent="0">
              <a:lnSpc>
                <a:spcPct val="100000"/>
              </a:lnSpc>
              <a:spcBef>
                <a:spcPts val="800"/>
              </a:spcBef>
              <a:buNone/>
            </a:pPr>
            <a:r>
              <a:rPr lang="en-US" sz="2600" dirty="0"/>
              <a:t>Learning Objectives:</a:t>
            </a:r>
          </a:p>
          <a:p>
            <a:pPr marL="514350" indent="-514350">
              <a:lnSpc>
                <a:spcPct val="100000"/>
              </a:lnSpc>
              <a:spcBef>
                <a:spcPts val="800"/>
              </a:spcBef>
              <a:buFont typeface="+mj-lt"/>
              <a:buAutoNum type="arabicPeriod"/>
            </a:pPr>
            <a:r>
              <a:rPr lang="en-US" sz="2600" dirty="0"/>
              <a:t>Understand basic forms of investments including stocks, bonds, and mutual funds.</a:t>
            </a:r>
          </a:p>
          <a:p>
            <a:pPr marL="514350" indent="-514350">
              <a:lnSpc>
                <a:spcPct val="100000"/>
              </a:lnSpc>
              <a:spcBef>
                <a:spcPts val="800"/>
              </a:spcBef>
              <a:buFont typeface="+mj-lt"/>
              <a:buAutoNum type="arabicPeriod"/>
            </a:pPr>
            <a:r>
              <a:rPr lang="en-US" sz="2600" dirty="0"/>
              <a:t>Compute return on investment for basic forms of investments.</a:t>
            </a:r>
          </a:p>
          <a:p>
            <a:pPr marL="514350" indent="-514350">
              <a:lnSpc>
                <a:spcPct val="100000"/>
              </a:lnSpc>
              <a:spcBef>
                <a:spcPts val="800"/>
              </a:spcBef>
              <a:buFont typeface="+mj-lt"/>
              <a:buAutoNum type="arabicPeriod"/>
            </a:pPr>
            <a:r>
              <a:rPr lang="en-US" sz="2600" dirty="0"/>
              <a:t>Compute future value of investments.</a:t>
            </a:r>
          </a:p>
          <a:p>
            <a:pPr marL="514350" indent="-514350">
              <a:lnSpc>
                <a:spcPct val="100000"/>
              </a:lnSpc>
              <a:spcBef>
                <a:spcPts val="800"/>
              </a:spcBef>
              <a:buFont typeface="+mj-lt"/>
              <a:buAutoNum type="arabicPeriod"/>
            </a:pPr>
            <a:r>
              <a:rPr lang="en-US" sz="2600" dirty="0"/>
              <a:t>Compute payment to reach a financial goal.</a:t>
            </a:r>
          </a:p>
          <a:p>
            <a:pPr marL="514350" indent="-514350">
              <a:lnSpc>
                <a:spcPct val="100000"/>
              </a:lnSpc>
              <a:spcBef>
                <a:spcPts val="800"/>
              </a:spcBef>
              <a:buFont typeface="+mj-lt"/>
              <a:buAutoNum type="arabicPeriod"/>
            </a:pPr>
            <a:r>
              <a:rPr lang="en-US" sz="2600" dirty="0"/>
              <a:t>Identify and distinguish between retirement savings accounts.</a:t>
            </a:r>
          </a:p>
        </p:txBody>
      </p:sp>
    </p:spTree>
    <p:extLst>
      <p:ext uri="{BB962C8B-B14F-4D97-AF65-F5344CB8AC3E}">
        <p14:creationId xmlns:p14="http://schemas.microsoft.com/office/powerpoint/2010/main" val="3034067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p:txBody>
          <a:bodyPr>
            <a:noAutofit/>
          </a:bodyPr>
          <a:lstStyle/>
          <a:p>
            <a:r>
              <a:rPr lang="en-US" dirty="0"/>
              <a:t>6.4 Compound Interest</a:t>
            </a:r>
            <a:endParaRPr lang="en-US" noProof="0" dirty="0"/>
          </a:p>
        </p:txBody>
      </p:sp>
      <p:sp>
        <p:nvSpPr>
          <p:cNvPr id="3" name="Content Placeholder 2">
            <a:extLst>
              <a:ext uri="{FF2B5EF4-FFF2-40B4-BE49-F238E27FC236}">
                <a16:creationId xmlns:a16="http://schemas.microsoft.com/office/drawing/2014/main" id="{8CF8879A-5FF7-1847-8F30-F924AE4EDF31}"/>
              </a:ext>
            </a:extLst>
          </p:cNvPr>
          <p:cNvSpPr>
            <a:spLocks noGrp="1"/>
          </p:cNvSpPr>
          <p:nvPr>
            <p:ph sz="quarter" idx="11"/>
          </p:nvPr>
        </p:nvSpPr>
        <p:spPr>
          <a:xfrm>
            <a:off x="838200" y="1010661"/>
            <a:ext cx="10467109" cy="5482216"/>
          </a:xfrm>
        </p:spPr>
        <p:txBody>
          <a:bodyPr/>
          <a:lstStyle/>
          <a:p>
            <a:pPr marL="0" indent="0">
              <a:lnSpc>
                <a:spcPct val="100000"/>
              </a:lnSpc>
              <a:buNone/>
            </a:pPr>
            <a:r>
              <a:rPr lang="en-US" sz="2600" dirty="0"/>
              <a:t>Learning Objectives:</a:t>
            </a:r>
          </a:p>
          <a:p>
            <a:pPr marL="514350" lvl="0" indent="-514350">
              <a:lnSpc>
                <a:spcPct val="100000"/>
              </a:lnSpc>
              <a:buFont typeface="+mj-lt"/>
              <a:buAutoNum type="arabicPeriod"/>
            </a:pPr>
            <a:r>
              <a:rPr lang="en-US" dirty="0"/>
              <a:t>Compute compound interest.</a:t>
            </a:r>
          </a:p>
          <a:p>
            <a:pPr marL="514350" lvl="0" indent="-514350">
              <a:lnSpc>
                <a:spcPct val="100000"/>
              </a:lnSpc>
              <a:buFont typeface="+mj-lt"/>
              <a:buAutoNum type="arabicPeriod"/>
            </a:pPr>
            <a:r>
              <a:rPr lang="en-US" dirty="0"/>
              <a:t>Determine the difference in interest between simple and compound calculations. </a:t>
            </a:r>
          </a:p>
          <a:p>
            <a:pPr marL="514350" lvl="0" indent="-514350">
              <a:lnSpc>
                <a:spcPct val="100000"/>
              </a:lnSpc>
              <a:buFont typeface="+mj-lt"/>
              <a:buAutoNum type="arabicPeriod"/>
            </a:pPr>
            <a:r>
              <a:rPr lang="en-US" dirty="0"/>
              <a:t>Understand and compute future value.</a:t>
            </a:r>
          </a:p>
          <a:p>
            <a:pPr marL="514350" indent="-514350">
              <a:lnSpc>
                <a:spcPct val="100000"/>
              </a:lnSpc>
              <a:buFont typeface="+mj-lt"/>
              <a:buAutoNum type="arabicPeriod"/>
            </a:pPr>
            <a:r>
              <a:rPr lang="en-US" dirty="0"/>
              <a:t>Compute present value.</a:t>
            </a:r>
          </a:p>
          <a:p>
            <a:pPr marL="514350" lvl="0" indent="-514350">
              <a:lnSpc>
                <a:spcPct val="100000"/>
              </a:lnSpc>
              <a:buFont typeface="+mj-lt"/>
              <a:buAutoNum type="arabicPeriod"/>
            </a:pPr>
            <a:r>
              <a:rPr lang="en-US" dirty="0"/>
              <a:t>Compute and interpret effective annual yield.</a:t>
            </a:r>
          </a:p>
        </p:txBody>
      </p:sp>
    </p:spTree>
    <p:extLst>
      <p:ext uri="{BB962C8B-B14F-4D97-AF65-F5344CB8AC3E}">
        <p14:creationId xmlns:p14="http://schemas.microsoft.com/office/powerpoint/2010/main" val="39269315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p:txBody>
          <a:bodyPr>
            <a:noAutofit/>
          </a:bodyPr>
          <a:lstStyle/>
          <a:p>
            <a:r>
              <a:rPr lang="en-US" dirty="0"/>
              <a:t>6.7 Distinguish Between Basic Forms of Investments</a:t>
            </a:r>
            <a:endParaRPr lang="en-US" noProof="0" dirty="0"/>
          </a:p>
        </p:txBody>
      </p:sp>
      <p:sp>
        <p:nvSpPr>
          <p:cNvPr id="3" name="Content Placeholder 2">
            <a:extLst>
              <a:ext uri="{FF2B5EF4-FFF2-40B4-BE49-F238E27FC236}">
                <a16:creationId xmlns:a16="http://schemas.microsoft.com/office/drawing/2014/main" id="{8CF8879A-5FF7-1847-8F30-F924AE4EDF31}"/>
              </a:ext>
            </a:extLst>
          </p:cNvPr>
          <p:cNvSpPr>
            <a:spLocks noGrp="1"/>
          </p:cNvSpPr>
          <p:nvPr>
            <p:ph sz="quarter" idx="11"/>
          </p:nvPr>
        </p:nvSpPr>
        <p:spPr>
          <a:xfrm>
            <a:off x="838200" y="1010661"/>
            <a:ext cx="10467109" cy="5307012"/>
          </a:xfrm>
        </p:spPr>
        <p:txBody>
          <a:bodyPr/>
          <a:lstStyle/>
          <a:p>
            <a:pPr>
              <a:lnSpc>
                <a:spcPct val="100000"/>
              </a:lnSpc>
            </a:pPr>
            <a:r>
              <a:rPr lang="en-US" sz="2600" b="1" dirty="0"/>
              <a:t>Bonds</a:t>
            </a:r>
            <a:r>
              <a:rPr lang="en-US" sz="2600" dirty="0"/>
              <a:t> are issued from big companies and from governments.  </a:t>
            </a:r>
          </a:p>
          <a:p>
            <a:pPr>
              <a:lnSpc>
                <a:spcPct val="100000"/>
              </a:lnSpc>
            </a:pPr>
            <a:r>
              <a:rPr lang="en-US" sz="2600" dirty="0"/>
              <a:t>Bonds are considered a conservative investment.  They are bought for what is known as the </a:t>
            </a:r>
            <a:r>
              <a:rPr lang="en-US" sz="2600" b="1" dirty="0"/>
              <a:t>issue price</a:t>
            </a:r>
            <a:r>
              <a:rPr lang="en-US" sz="2600" dirty="0"/>
              <a:t>. </a:t>
            </a:r>
          </a:p>
          <a:p>
            <a:pPr>
              <a:lnSpc>
                <a:spcPct val="100000"/>
              </a:lnSpc>
            </a:pPr>
            <a:r>
              <a:rPr lang="en-US" sz="2600" dirty="0"/>
              <a:t>The interest is fixed (does not change) at the time of purchase and is based on the issue price of the bond referred to as the coupon rate; the interest paid is often called the coupon yield.</a:t>
            </a:r>
          </a:p>
          <a:p>
            <a:pPr>
              <a:lnSpc>
                <a:spcPct val="100000"/>
              </a:lnSpc>
            </a:pPr>
            <a:r>
              <a:rPr lang="en-US" sz="2600" dirty="0"/>
              <a:t>The bond is for a fixed length of time.  The end of this time is the maturity date of the bond.</a:t>
            </a:r>
          </a:p>
          <a:p>
            <a:pPr>
              <a:lnSpc>
                <a:spcPct val="100000"/>
              </a:lnSpc>
            </a:pPr>
            <a:r>
              <a:rPr lang="en-US" sz="2600" dirty="0"/>
              <a:t>There are several types of bonds:</a:t>
            </a:r>
            <a:br>
              <a:rPr lang="en-US" sz="2600" dirty="0"/>
            </a:br>
            <a:r>
              <a:rPr lang="en-US" sz="2600" dirty="0"/>
              <a:t>  </a:t>
            </a:r>
            <a:r>
              <a:rPr lang="en-US" sz="2600" b="1" dirty="0"/>
              <a:t>Treasury bonds</a:t>
            </a:r>
            <a:r>
              <a:rPr lang="en-US" sz="2600" dirty="0"/>
              <a:t> are issued by the federal government.</a:t>
            </a:r>
            <a:br>
              <a:rPr lang="en-US" sz="2600" dirty="0"/>
            </a:br>
            <a:r>
              <a:rPr lang="en-US" sz="2600" dirty="0"/>
              <a:t>  </a:t>
            </a:r>
            <a:r>
              <a:rPr lang="en-US" sz="2600" b="1" dirty="0"/>
              <a:t>Municipal bonds</a:t>
            </a:r>
            <a:r>
              <a:rPr lang="en-US" sz="2600" dirty="0"/>
              <a:t> are issued by state and local governments.</a:t>
            </a:r>
            <a:br>
              <a:rPr lang="en-US" sz="2600" dirty="0"/>
            </a:br>
            <a:r>
              <a:rPr lang="en-US" sz="2600" dirty="0"/>
              <a:t>  </a:t>
            </a:r>
            <a:r>
              <a:rPr lang="en-US" sz="2600" b="1" dirty="0"/>
              <a:t>Corporate bonds</a:t>
            </a:r>
            <a:r>
              <a:rPr lang="en-US" sz="2600" dirty="0"/>
              <a:t> are issued by major corporations.</a:t>
            </a:r>
          </a:p>
        </p:txBody>
      </p:sp>
    </p:spTree>
    <p:extLst>
      <p:ext uri="{BB962C8B-B14F-4D97-AF65-F5344CB8AC3E}">
        <p14:creationId xmlns:p14="http://schemas.microsoft.com/office/powerpoint/2010/main" val="35143377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AA30B503-54A3-4167-A263-D85446CBEA47}"/>
              </a:ext>
            </a:extLst>
          </p:cNvPr>
          <p:cNvSpPr>
            <a:spLocks noGrp="1"/>
          </p:cNvSpPr>
          <p:nvPr>
            <p:ph type="title"/>
          </p:nvPr>
        </p:nvSpPr>
        <p:spPr/>
        <p:txBody>
          <a:bodyPr/>
          <a:lstStyle/>
          <a:p>
            <a:r>
              <a:rPr lang="en-IN" dirty="0"/>
              <a:t>6.7 Stocks</a:t>
            </a:r>
          </a:p>
        </p:txBody>
      </p:sp>
      <p:sp>
        <p:nvSpPr>
          <p:cNvPr id="12" name="Content Placeholder 2">
            <a:extLst>
              <a:ext uri="{FF2B5EF4-FFF2-40B4-BE49-F238E27FC236}">
                <a16:creationId xmlns:a16="http://schemas.microsoft.com/office/drawing/2014/main" id="{D412D577-76FE-47BD-9F47-EE9A9EEA5A67}"/>
              </a:ext>
            </a:extLst>
          </p:cNvPr>
          <p:cNvSpPr>
            <a:spLocks noGrp="1"/>
          </p:cNvSpPr>
          <p:nvPr>
            <p:ph sz="half" idx="1"/>
          </p:nvPr>
        </p:nvSpPr>
        <p:spPr>
          <a:xfrm>
            <a:off x="838200" y="1010661"/>
            <a:ext cx="10515600" cy="4184794"/>
          </a:xfrm>
        </p:spPr>
        <p:txBody>
          <a:bodyPr/>
          <a:lstStyle/>
          <a:p>
            <a:r>
              <a:rPr lang="en-US" sz="2400" b="1" dirty="0"/>
              <a:t>Stocks</a:t>
            </a:r>
            <a:r>
              <a:rPr lang="en-US" sz="2400" dirty="0"/>
              <a:t> are part ownership in a company.  They come in units called </a:t>
            </a:r>
            <a:r>
              <a:rPr lang="en-US" sz="2400" b="1" dirty="0"/>
              <a:t>shares</a:t>
            </a:r>
            <a:r>
              <a:rPr lang="en-US" sz="2400" dirty="0"/>
              <a:t>. The performance and earnings of stocks is not guaranteed, which makes them riskier than any other investment discussed earlier.  </a:t>
            </a:r>
          </a:p>
          <a:p>
            <a:r>
              <a:rPr lang="en-US" sz="2400" dirty="0"/>
              <a:t>Their value grows in two ways.  They offer </a:t>
            </a:r>
            <a:r>
              <a:rPr lang="en-US" sz="2400" b="1" dirty="0"/>
              <a:t>dividends</a:t>
            </a:r>
            <a:r>
              <a:rPr lang="en-US" sz="2400" dirty="0"/>
              <a:t>, which is a portion of the profit made by the company.  And the price per share can increase based on how others see that value of the company changing.</a:t>
            </a:r>
          </a:p>
          <a:p>
            <a:r>
              <a:rPr lang="en-US" sz="2400" dirty="0"/>
              <a:t>If the value of the company drops, or the company folds, the money invested in the stock also drops.</a:t>
            </a:r>
          </a:p>
          <a:p>
            <a:r>
              <a:rPr lang="en-US" sz="2400" dirty="0"/>
              <a:t>The formulas for yield and price to earnings is a good way to measure how much the stock returns per share.  </a:t>
            </a:r>
          </a:p>
          <a:p>
            <a:r>
              <a:rPr lang="en-US" sz="2400" dirty="0"/>
              <a:t>The price to earnings ratio of a stock, P/E, is</a:t>
            </a:r>
            <a:endParaRPr lang="en-IN" sz="2400" dirty="0"/>
          </a:p>
        </p:txBody>
      </p:sp>
      <p:graphicFrame>
        <p:nvGraphicFramePr>
          <p:cNvPr id="19" name="Object 3">
            <a:extLst>
              <a:ext uri="{FF2B5EF4-FFF2-40B4-BE49-F238E27FC236}">
                <a16:creationId xmlns:a16="http://schemas.microsoft.com/office/drawing/2014/main" id="{B82C3983-8120-4D89-884D-B572C27494C0}"/>
              </a:ext>
              <a:ext uri="{C183D7F6-B498-43B3-948B-1728B52AA6E4}">
                <adec:decorative xmlns:adec="http://schemas.microsoft.com/office/drawing/2017/decorative" val="1"/>
              </a:ext>
            </a:extLst>
          </p:cNvPr>
          <p:cNvGraphicFramePr>
            <a:graphicFrameLocks noGrp="1" noChangeAspect="1"/>
          </p:cNvGraphicFramePr>
          <p:nvPr>
            <p:ph sz="half" idx="2"/>
            <p:extLst>
              <p:ext uri="{D42A27DB-BD31-4B8C-83A1-F6EECF244321}">
                <p14:modId xmlns:p14="http://schemas.microsoft.com/office/powerpoint/2010/main" val="60110469"/>
              </p:ext>
            </p:extLst>
          </p:nvPr>
        </p:nvGraphicFramePr>
        <p:xfrm>
          <a:off x="6613525" y="4654983"/>
          <a:ext cx="2192338" cy="693737"/>
        </p:xfrm>
        <a:graphic>
          <a:graphicData uri="http://schemas.openxmlformats.org/presentationml/2006/ole">
            <mc:AlternateContent xmlns:mc="http://schemas.openxmlformats.org/markup-compatibility/2006">
              <mc:Choice xmlns:v="urn:schemas-microsoft-com:vml" Requires="v">
                <p:oleObj name="Equation" r:id="rId2" imgW="2247840" imgH="711000" progId="Equation.DSMT4">
                  <p:embed/>
                </p:oleObj>
              </mc:Choice>
              <mc:Fallback>
                <p:oleObj name="Equation" r:id="rId2" imgW="2247840" imgH="711000" progId="Equation.DSMT4">
                  <p:embed/>
                  <p:pic>
                    <p:nvPicPr>
                      <p:cNvPr id="18" name="Object 17">
                        <a:extLst>
                          <a:ext uri="{FF2B5EF4-FFF2-40B4-BE49-F238E27FC236}">
                            <a16:creationId xmlns:a16="http://schemas.microsoft.com/office/drawing/2014/main" id="{A523C0E0-C5CF-47B2-8114-B3C841846815}"/>
                          </a:ext>
                        </a:extLst>
                      </p:cNvPr>
                      <p:cNvPicPr/>
                      <p:nvPr/>
                    </p:nvPicPr>
                    <p:blipFill>
                      <a:blip r:embed="rId3"/>
                      <a:stretch>
                        <a:fillRect/>
                      </a:stretch>
                    </p:blipFill>
                    <p:spPr>
                      <a:xfrm>
                        <a:off x="6613525" y="4654983"/>
                        <a:ext cx="2192338" cy="693737"/>
                      </a:xfrm>
                      <a:prstGeom prst="rect">
                        <a:avLst/>
                      </a:prstGeom>
                    </p:spPr>
                  </p:pic>
                </p:oleObj>
              </mc:Fallback>
            </mc:AlternateContent>
          </a:graphicData>
        </a:graphic>
      </p:graphicFrame>
      <p:sp>
        <p:nvSpPr>
          <p:cNvPr id="14" name="Content Placeholder 4">
            <a:extLst>
              <a:ext uri="{FF2B5EF4-FFF2-40B4-BE49-F238E27FC236}">
                <a16:creationId xmlns:a16="http://schemas.microsoft.com/office/drawing/2014/main" id="{5A188385-8B60-4F4C-84E1-0E362F0CAC9E}"/>
              </a:ext>
            </a:extLst>
          </p:cNvPr>
          <p:cNvSpPr>
            <a:spLocks noGrp="1"/>
          </p:cNvSpPr>
          <p:nvPr>
            <p:ph sz="half" idx="12"/>
          </p:nvPr>
        </p:nvSpPr>
        <p:spPr>
          <a:xfrm>
            <a:off x="838200" y="4631225"/>
            <a:ext cx="10515600" cy="1575611"/>
          </a:xfrm>
        </p:spPr>
        <p:txBody>
          <a:bodyPr/>
          <a:lstStyle/>
          <a:p>
            <a:pPr marL="237744" indent="7772400">
              <a:lnSpc>
                <a:spcPct val="150000"/>
              </a:lnSpc>
              <a:buNone/>
            </a:pPr>
            <a:r>
              <a:rPr lang="en-US" sz="2400" dirty="0"/>
              <a:t>The percent yield for a stock, Yld%, is</a:t>
            </a:r>
            <a:endParaRPr lang="en-IN" sz="2400" dirty="0"/>
          </a:p>
        </p:txBody>
      </p:sp>
      <p:graphicFrame>
        <p:nvGraphicFramePr>
          <p:cNvPr id="21" name="Object 5">
            <a:extLst>
              <a:ext uri="{FF2B5EF4-FFF2-40B4-BE49-F238E27FC236}">
                <a16:creationId xmlns:a16="http://schemas.microsoft.com/office/drawing/2014/main" id="{217DF30A-41AA-4277-9934-30E7D8568501}"/>
              </a:ext>
              <a:ext uri="{C183D7F6-B498-43B3-948B-1728B52AA6E4}">
                <adec:decorative xmlns:adec="http://schemas.microsoft.com/office/drawing/2017/decorative" val="1"/>
              </a:ext>
            </a:extLst>
          </p:cNvPr>
          <p:cNvGraphicFramePr>
            <a:graphicFrameLocks noGrp="1" noChangeAspect="1"/>
          </p:cNvGraphicFramePr>
          <p:nvPr>
            <p:ph sz="half" idx="13"/>
            <p:extLst>
              <p:ext uri="{D42A27DB-BD31-4B8C-83A1-F6EECF244321}">
                <p14:modId xmlns:p14="http://schemas.microsoft.com/office/powerpoint/2010/main" val="2294430410"/>
              </p:ext>
            </p:extLst>
          </p:nvPr>
        </p:nvGraphicFramePr>
        <p:xfrm>
          <a:off x="3606800" y="5189538"/>
          <a:ext cx="3771900" cy="696912"/>
        </p:xfrm>
        <a:graphic>
          <a:graphicData uri="http://schemas.openxmlformats.org/presentationml/2006/ole">
            <mc:AlternateContent xmlns:mc="http://schemas.openxmlformats.org/markup-compatibility/2006">
              <mc:Choice xmlns:v="urn:schemas-microsoft-com:vml" Requires="v">
                <p:oleObj name="Equation" r:id="rId4" imgW="3848040" imgH="711000" progId="Equation.DSMT4">
                  <p:embed/>
                </p:oleObj>
              </mc:Choice>
              <mc:Fallback>
                <p:oleObj name="Equation" r:id="rId4" imgW="3848040" imgH="711000" progId="Equation.DSMT4">
                  <p:embed/>
                  <p:pic>
                    <p:nvPicPr>
                      <p:cNvPr id="20" name="Object 19">
                        <a:extLst>
                          <a:ext uri="{FF2B5EF4-FFF2-40B4-BE49-F238E27FC236}">
                            <a16:creationId xmlns:a16="http://schemas.microsoft.com/office/drawing/2014/main" id="{5545E9F7-582E-4F8F-BCC2-17C9EA7B0B23}"/>
                          </a:ext>
                        </a:extLst>
                      </p:cNvPr>
                      <p:cNvPicPr/>
                      <p:nvPr/>
                    </p:nvPicPr>
                    <p:blipFill>
                      <a:blip r:embed="rId5"/>
                      <a:stretch>
                        <a:fillRect/>
                      </a:stretch>
                    </p:blipFill>
                    <p:spPr>
                      <a:xfrm>
                        <a:off x="3606800" y="5189538"/>
                        <a:ext cx="3771900" cy="696912"/>
                      </a:xfrm>
                      <a:prstGeom prst="rect">
                        <a:avLst/>
                      </a:prstGeom>
                    </p:spPr>
                  </p:pic>
                </p:oleObj>
              </mc:Fallback>
            </mc:AlternateContent>
          </a:graphicData>
        </a:graphic>
      </p:graphicFrame>
    </p:spTree>
    <p:extLst>
      <p:ext uri="{BB962C8B-B14F-4D97-AF65-F5344CB8AC3E}">
        <p14:creationId xmlns:p14="http://schemas.microsoft.com/office/powerpoint/2010/main" val="42285931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1470F839-0C33-43B7-948B-0023155E5A1B}"/>
              </a:ext>
            </a:extLst>
          </p:cNvPr>
          <p:cNvSpPr>
            <a:spLocks noGrp="1"/>
          </p:cNvSpPr>
          <p:nvPr>
            <p:ph type="title"/>
          </p:nvPr>
        </p:nvSpPr>
        <p:spPr/>
        <p:txBody>
          <a:bodyPr/>
          <a:lstStyle/>
          <a:p>
            <a:r>
              <a:rPr lang="en-US" dirty="0"/>
              <a:t>EXAMPLE – Buying Stock in Company ABC</a:t>
            </a:r>
            <a:endParaRPr lang="en-IN" dirty="0"/>
          </a:p>
        </p:txBody>
      </p:sp>
      <p:sp>
        <p:nvSpPr>
          <p:cNvPr id="12" name="Content Placeholder 2">
            <a:extLst>
              <a:ext uri="{FF2B5EF4-FFF2-40B4-BE49-F238E27FC236}">
                <a16:creationId xmlns:a16="http://schemas.microsoft.com/office/drawing/2014/main" id="{756132BF-77F3-4C9C-B7C5-941F20AAABA4}"/>
              </a:ext>
            </a:extLst>
          </p:cNvPr>
          <p:cNvSpPr>
            <a:spLocks noGrp="1"/>
          </p:cNvSpPr>
          <p:nvPr>
            <p:ph sz="half" idx="1"/>
          </p:nvPr>
        </p:nvSpPr>
        <p:spPr>
          <a:xfrm>
            <a:off x="838200" y="1010661"/>
            <a:ext cx="10601739" cy="5172425"/>
          </a:xfrm>
        </p:spPr>
        <p:txBody>
          <a:bodyPr/>
          <a:lstStyle/>
          <a:p>
            <a:pPr marL="0" indent="0">
              <a:lnSpc>
                <a:spcPct val="100000"/>
              </a:lnSpc>
              <a:buNone/>
            </a:pPr>
            <a:r>
              <a:rPr lang="en-US" sz="2600" dirty="0"/>
              <a:t>Haniah buys stock in the ABC company, investing a total of $13,000. She expects the stock to grow, through stock price increase and reinvestment of dividends, by 12.3% per year and compounded annually.  If she leaves that money invested, how much will the stocks be worth in 20 years? </a:t>
            </a:r>
          </a:p>
        </p:txBody>
      </p:sp>
      <p:graphicFrame>
        <p:nvGraphicFramePr>
          <p:cNvPr id="19" name="Object 4">
            <a:extLst>
              <a:ext uri="{FF2B5EF4-FFF2-40B4-BE49-F238E27FC236}">
                <a16:creationId xmlns:a16="http://schemas.microsoft.com/office/drawing/2014/main" id="{B5E48675-B8D9-4D0D-80F1-F18D25B45520}"/>
              </a:ext>
              <a:ext uri="{C183D7F6-B498-43B3-948B-1728B52AA6E4}">
                <adec:decorative xmlns:adec="http://schemas.microsoft.com/office/drawing/2017/decorative" val="1"/>
              </a:ext>
            </a:extLst>
          </p:cNvPr>
          <p:cNvGraphicFramePr>
            <a:graphicFrameLocks noGrp="1" noChangeAspect="1"/>
          </p:cNvGraphicFramePr>
          <p:nvPr>
            <p:ph sz="half" idx="12"/>
            <p:extLst>
              <p:ext uri="{D42A27DB-BD31-4B8C-83A1-F6EECF244321}">
                <p14:modId xmlns:p14="http://schemas.microsoft.com/office/powerpoint/2010/main" val="1638621690"/>
              </p:ext>
            </p:extLst>
          </p:nvPr>
        </p:nvGraphicFramePr>
        <p:xfrm>
          <a:off x="2495356" y="3596873"/>
          <a:ext cx="6337080" cy="812520"/>
        </p:xfrm>
        <a:graphic>
          <a:graphicData uri="http://schemas.openxmlformats.org/presentationml/2006/ole">
            <mc:AlternateContent xmlns:mc="http://schemas.openxmlformats.org/markup-compatibility/2006">
              <mc:Choice xmlns:v="urn:schemas-microsoft-com:vml" Requires="v">
                <p:oleObj name="Equation" r:id="rId2" imgW="6337080" imgH="812520" progId="Equation.DSMT4">
                  <p:embed/>
                </p:oleObj>
              </mc:Choice>
              <mc:Fallback>
                <p:oleObj name="Equation" r:id="rId2" imgW="6337080" imgH="812520" progId="Equation.DSMT4">
                  <p:embed/>
                  <p:pic>
                    <p:nvPicPr>
                      <p:cNvPr id="18" name="Object 17">
                        <a:extLst>
                          <a:ext uri="{FF2B5EF4-FFF2-40B4-BE49-F238E27FC236}">
                            <a16:creationId xmlns:a16="http://schemas.microsoft.com/office/drawing/2014/main" id="{B2F1E99D-9F36-4C14-9F52-317AC1B5A5AB}"/>
                          </a:ext>
                        </a:extLst>
                      </p:cNvPr>
                      <p:cNvPicPr/>
                      <p:nvPr/>
                    </p:nvPicPr>
                    <p:blipFill>
                      <a:blip r:embed="rId3"/>
                      <a:stretch>
                        <a:fillRect/>
                      </a:stretch>
                    </p:blipFill>
                    <p:spPr>
                      <a:xfrm>
                        <a:off x="2495356" y="3596873"/>
                        <a:ext cx="6337080" cy="812520"/>
                      </a:xfrm>
                      <a:prstGeom prst="rect">
                        <a:avLst/>
                      </a:prstGeom>
                    </p:spPr>
                  </p:pic>
                </p:oleObj>
              </mc:Fallback>
            </mc:AlternateContent>
          </a:graphicData>
        </a:graphic>
      </p:graphicFrame>
      <p:sp>
        <p:nvSpPr>
          <p:cNvPr id="15" name="Content Placeholder 5">
            <a:extLst>
              <a:ext uri="{FF2B5EF4-FFF2-40B4-BE49-F238E27FC236}">
                <a16:creationId xmlns:a16="http://schemas.microsoft.com/office/drawing/2014/main" id="{68A5D129-2480-49D6-8082-0575E07E220D}"/>
              </a:ext>
            </a:extLst>
          </p:cNvPr>
          <p:cNvSpPr>
            <a:spLocks noGrp="1"/>
          </p:cNvSpPr>
          <p:nvPr>
            <p:ph sz="half" idx="13"/>
          </p:nvPr>
        </p:nvSpPr>
        <p:spPr>
          <a:xfrm>
            <a:off x="1517234" y="5509305"/>
            <a:ext cx="8282085" cy="1054113"/>
          </a:xfrm>
        </p:spPr>
        <p:txBody>
          <a:bodyPr/>
          <a:lstStyle/>
          <a:p>
            <a:pPr marL="0" lvl="0" indent="0">
              <a:buNone/>
            </a:pPr>
            <a:r>
              <a:rPr lang="en-US" dirty="0"/>
              <a:t>After 20 years, her stock is now worth $132,293.49.</a:t>
            </a:r>
          </a:p>
        </p:txBody>
      </p:sp>
      <p:grpSp>
        <p:nvGrpSpPr>
          <p:cNvPr id="6" name="Group 5">
            <a:extLst>
              <a:ext uri="{FF2B5EF4-FFF2-40B4-BE49-F238E27FC236}">
                <a16:creationId xmlns:a16="http://schemas.microsoft.com/office/drawing/2014/main" id="{76C08789-23BA-39B7-DCB3-C8723472684C}"/>
              </a:ext>
            </a:extLst>
          </p:cNvPr>
          <p:cNvGrpSpPr/>
          <p:nvPr/>
        </p:nvGrpSpPr>
        <p:grpSpPr>
          <a:xfrm>
            <a:off x="4098115" y="3607184"/>
            <a:ext cx="118800" cy="163080"/>
            <a:chOff x="4098115" y="3607184"/>
            <a:chExt cx="118800" cy="163080"/>
          </a:xfrm>
        </p:grpSpPr>
        <mc:AlternateContent xmlns:mc="http://schemas.openxmlformats.org/markup-compatibility/2006" xmlns:p14="http://schemas.microsoft.com/office/powerpoint/2010/main">
          <mc:Choice Requires="p14">
            <p:contentPart p14:bwMode="auto" r:id="rId4">
              <p14:nvContentPartPr>
                <p14:cNvPr id="4" name="Ink 3">
                  <a:extLst>
                    <a:ext uri="{FF2B5EF4-FFF2-40B4-BE49-F238E27FC236}">
                      <a16:creationId xmlns:a16="http://schemas.microsoft.com/office/drawing/2014/main" id="{C361D2E1-3915-B911-980D-3A9AB54D3BFB}"/>
                    </a:ext>
                  </a:extLst>
                </p14:cNvPr>
                <p14:cNvContentPartPr/>
                <p14:nvPr/>
              </p14:nvContentPartPr>
              <p14:xfrm>
                <a:off x="4143475" y="3607184"/>
                <a:ext cx="73440" cy="163080"/>
              </p14:xfrm>
            </p:contentPart>
          </mc:Choice>
          <mc:Fallback xmlns="">
            <p:pic>
              <p:nvPicPr>
                <p:cNvPr id="4" name="Ink 3">
                  <a:extLst>
                    <a:ext uri="{FF2B5EF4-FFF2-40B4-BE49-F238E27FC236}">
                      <a16:creationId xmlns:a16="http://schemas.microsoft.com/office/drawing/2014/main" id="{C361D2E1-3915-B911-980D-3A9AB54D3BFB}"/>
                    </a:ext>
                  </a:extLst>
                </p:cNvPr>
                <p:cNvPicPr/>
                <p:nvPr/>
              </p:nvPicPr>
              <p:blipFill>
                <a:blip r:embed="rId5"/>
                <a:stretch>
                  <a:fillRect/>
                </a:stretch>
              </p:blipFill>
              <p:spPr>
                <a:xfrm>
                  <a:off x="4134835" y="3598544"/>
                  <a:ext cx="91080" cy="1807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Ink 4">
                  <a:extLst>
                    <a:ext uri="{FF2B5EF4-FFF2-40B4-BE49-F238E27FC236}">
                      <a16:creationId xmlns:a16="http://schemas.microsoft.com/office/drawing/2014/main" id="{6FD5668A-E59B-8883-FA77-1F4C5BB4B4CE}"/>
                    </a:ext>
                  </a:extLst>
                </p14:cNvPr>
                <p14:cNvContentPartPr/>
                <p14:nvPr/>
              </p14:nvContentPartPr>
              <p14:xfrm>
                <a:off x="4098115" y="3666944"/>
                <a:ext cx="101520" cy="29880"/>
              </p14:xfrm>
            </p:contentPart>
          </mc:Choice>
          <mc:Fallback xmlns="">
            <p:pic>
              <p:nvPicPr>
                <p:cNvPr id="5" name="Ink 4">
                  <a:extLst>
                    <a:ext uri="{FF2B5EF4-FFF2-40B4-BE49-F238E27FC236}">
                      <a16:creationId xmlns:a16="http://schemas.microsoft.com/office/drawing/2014/main" id="{6FD5668A-E59B-8883-FA77-1F4C5BB4B4CE}"/>
                    </a:ext>
                  </a:extLst>
                </p:cNvPr>
                <p:cNvPicPr/>
                <p:nvPr/>
              </p:nvPicPr>
              <p:blipFill>
                <a:blip r:embed="rId7"/>
                <a:stretch>
                  <a:fillRect/>
                </a:stretch>
              </p:blipFill>
              <p:spPr>
                <a:xfrm>
                  <a:off x="4089475" y="3658304"/>
                  <a:ext cx="119160" cy="47520"/>
                </a:xfrm>
                <a:prstGeom prst="rect">
                  <a:avLst/>
                </a:prstGeom>
              </p:spPr>
            </p:pic>
          </mc:Fallback>
        </mc:AlternateContent>
      </p:grpSp>
    </p:spTree>
    <p:extLst>
      <p:ext uri="{BB962C8B-B14F-4D97-AF65-F5344CB8AC3E}">
        <p14:creationId xmlns:p14="http://schemas.microsoft.com/office/powerpoint/2010/main" val="29570669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7E6C1-53A6-487B-BB0B-243D52EA79BC}"/>
              </a:ext>
            </a:extLst>
          </p:cNvPr>
          <p:cNvSpPr>
            <a:spLocks noGrp="1"/>
          </p:cNvSpPr>
          <p:nvPr>
            <p:ph type="title"/>
          </p:nvPr>
        </p:nvSpPr>
        <p:spPr/>
        <p:txBody>
          <a:bodyPr/>
          <a:lstStyle/>
          <a:p>
            <a:r>
              <a:rPr lang="en-US" dirty="0"/>
              <a:t>EXAMPLE – Dividends Paid</a:t>
            </a:r>
            <a:endParaRPr lang="en-IN" dirty="0"/>
          </a:p>
        </p:txBody>
      </p:sp>
      <p:sp>
        <p:nvSpPr>
          <p:cNvPr id="3" name="Content Placeholder 2">
            <a:extLst>
              <a:ext uri="{FF2B5EF4-FFF2-40B4-BE49-F238E27FC236}">
                <a16:creationId xmlns:a16="http://schemas.microsoft.com/office/drawing/2014/main" id="{5E7815B7-A0C6-4D06-B52C-CBCA850612FF}"/>
              </a:ext>
            </a:extLst>
          </p:cNvPr>
          <p:cNvSpPr>
            <a:spLocks noGrp="1"/>
          </p:cNvSpPr>
          <p:nvPr>
            <p:ph sz="half" idx="1"/>
          </p:nvPr>
        </p:nvSpPr>
        <p:spPr>
          <a:xfrm>
            <a:off x="838200" y="1691698"/>
            <a:ext cx="9220200" cy="5166302"/>
          </a:xfrm>
        </p:spPr>
        <p:txBody>
          <a:bodyPr/>
          <a:lstStyle/>
          <a:p>
            <a:pPr marL="0" indent="0">
              <a:buNone/>
            </a:pPr>
            <a:r>
              <a:rPr lang="en-US" dirty="0"/>
              <a:t>Darma owns 150 shares of stock in the GDW company.  This quarter, GDW is paying $0.87 per share in dividends.  How much will Darma earn in dividends this quarter? </a:t>
            </a:r>
          </a:p>
        </p:txBody>
      </p:sp>
      <p:sp>
        <p:nvSpPr>
          <p:cNvPr id="4" name="Content Placeholder 3">
            <a:extLst>
              <a:ext uri="{FF2B5EF4-FFF2-40B4-BE49-F238E27FC236}">
                <a16:creationId xmlns:a16="http://schemas.microsoft.com/office/drawing/2014/main" id="{EA6B8148-15D3-4C34-9152-B218C2CC09D6}"/>
              </a:ext>
            </a:extLst>
          </p:cNvPr>
          <p:cNvSpPr>
            <a:spLocks noGrp="1"/>
          </p:cNvSpPr>
          <p:nvPr>
            <p:ph sz="half" idx="2"/>
          </p:nvPr>
        </p:nvSpPr>
        <p:spPr>
          <a:xfrm>
            <a:off x="1759226" y="3909723"/>
            <a:ext cx="7633252" cy="5166302"/>
          </a:xfrm>
        </p:spPr>
        <p:txBody>
          <a:bodyPr/>
          <a:lstStyle/>
          <a:p>
            <a:pPr marL="0" lvl="0" indent="0">
              <a:buNone/>
            </a:pPr>
            <a:r>
              <a:rPr lang="en-US" dirty="0"/>
              <a:t>Each share pays $0.87, so Darma earns</a:t>
            </a:r>
          </a:p>
          <a:p>
            <a:pPr marL="0" lvl="0" indent="0">
              <a:buNone/>
            </a:pPr>
            <a:r>
              <a:rPr lang="en-US" i="0" dirty="0">
                <a:latin typeface="Cambria Math" panose="02040503050406030204" pitchFamily="18" charset="0"/>
                <a:ea typeface="Cambria Math" panose="02040503050406030204" pitchFamily="18" charset="0"/>
              </a:rPr>
              <a:t>150 × </a:t>
            </a:r>
            <a:r>
              <a:rPr lang="en-US" i="0" dirty="0">
                <a:latin typeface="Cambria Math" panose="02040503050406030204" pitchFamily="18" charset="0"/>
                <a:ea typeface="Cambria Math" panose="02040503050406030204" pitchFamily="18" charset="0"/>
                <a:sym typeface="Euclid Symbol"/>
              </a:rPr>
              <a:t>$0.87 </a:t>
            </a:r>
            <a:r>
              <a:rPr lang="en-US" i="0" dirty="0">
                <a:latin typeface="Cambria Math" panose="02040503050406030204" pitchFamily="18" charset="0"/>
                <a:ea typeface="Cambria Math" panose="02040503050406030204" pitchFamily="18" charset="0"/>
              </a:rPr>
              <a:t>= $130.50.</a:t>
            </a:r>
            <a:endParaRPr lang="en-US"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22743361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7E6C1-53A6-487B-BB0B-243D52EA79BC}"/>
              </a:ext>
            </a:extLst>
          </p:cNvPr>
          <p:cNvSpPr>
            <a:spLocks noGrp="1"/>
          </p:cNvSpPr>
          <p:nvPr>
            <p:ph type="title"/>
          </p:nvPr>
        </p:nvSpPr>
        <p:spPr/>
        <p:txBody>
          <a:bodyPr/>
          <a:lstStyle/>
          <a:p>
            <a:r>
              <a:rPr lang="en-US" dirty="0"/>
              <a:t>EXAMPLE –Stock Price Increases</a:t>
            </a:r>
            <a:endParaRPr lang="en-IN" dirty="0"/>
          </a:p>
        </p:txBody>
      </p:sp>
      <p:sp>
        <p:nvSpPr>
          <p:cNvPr id="3" name="Content Placeholder 2">
            <a:extLst>
              <a:ext uri="{FF2B5EF4-FFF2-40B4-BE49-F238E27FC236}">
                <a16:creationId xmlns:a16="http://schemas.microsoft.com/office/drawing/2014/main" id="{5E7815B7-A0C6-4D06-B52C-CBCA850612FF}"/>
              </a:ext>
            </a:extLst>
          </p:cNvPr>
          <p:cNvSpPr>
            <a:spLocks noGrp="1"/>
          </p:cNvSpPr>
          <p:nvPr>
            <p:ph sz="half" idx="1"/>
          </p:nvPr>
        </p:nvSpPr>
        <p:spPr>
          <a:xfrm>
            <a:off x="838200" y="1010661"/>
            <a:ext cx="9856304" cy="5166302"/>
          </a:xfrm>
        </p:spPr>
        <p:txBody>
          <a:bodyPr/>
          <a:lstStyle/>
          <a:p>
            <a:pPr marL="0" indent="0">
              <a:buNone/>
            </a:pPr>
            <a:r>
              <a:rPr lang="en-US" dirty="0"/>
              <a:t>Vincent buys 100 shares in the REM company for $21.87 per share.  One year later, he sells those 100 shares for $291.15 per share.  How much money did Vincent make? </a:t>
            </a:r>
          </a:p>
        </p:txBody>
      </p:sp>
      <p:sp>
        <p:nvSpPr>
          <p:cNvPr id="4" name="Content Placeholder 3">
            <a:extLst>
              <a:ext uri="{FF2B5EF4-FFF2-40B4-BE49-F238E27FC236}">
                <a16:creationId xmlns:a16="http://schemas.microsoft.com/office/drawing/2014/main" id="{EA6B8148-15D3-4C34-9152-B218C2CC09D6}"/>
              </a:ext>
            </a:extLst>
          </p:cNvPr>
          <p:cNvSpPr>
            <a:spLocks noGrp="1"/>
          </p:cNvSpPr>
          <p:nvPr>
            <p:ph sz="half" idx="2"/>
          </p:nvPr>
        </p:nvSpPr>
        <p:spPr>
          <a:xfrm>
            <a:off x="1038244" y="3114593"/>
            <a:ext cx="10640234" cy="5166302"/>
          </a:xfrm>
        </p:spPr>
        <p:txBody>
          <a:bodyPr/>
          <a:lstStyle/>
          <a:p>
            <a:pPr marL="0" lvl="0" indent="0">
              <a:buNone/>
            </a:pPr>
            <a:r>
              <a:rPr lang="en-US" dirty="0"/>
              <a:t>Vincent spent </a:t>
            </a:r>
            <a:r>
              <a:rPr lang="en-US" i="0" dirty="0">
                <a:latin typeface="Cambria Math" panose="02040503050406030204" pitchFamily="18" charset="0"/>
                <a:ea typeface="Cambria Math" panose="02040503050406030204" pitchFamily="18" charset="0"/>
              </a:rPr>
              <a:t>$21.87 </a:t>
            </a:r>
            <a:r>
              <a:rPr lang="en-US" dirty="0"/>
              <a:t>per share to buy the stock  </a:t>
            </a:r>
          </a:p>
          <a:p>
            <a:pPr marL="0" lvl="0" indent="0">
              <a:buNone/>
            </a:pPr>
            <a:r>
              <a:rPr lang="en-US" dirty="0"/>
              <a:t>The total he spent on the stock was </a:t>
            </a:r>
            <a:r>
              <a:rPr lang="en-US" i="0" dirty="0">
                <a:latin typeface="Cambria Math" panose="02040503050406030204" pitchFamily="18" charset="0"/>
                <a:ea typeface="Cambria Math" panose="02040503050406030204" pitchFamily="18" charset="0"/>
              </a:rPr>
              <a:t>$21.87 × </a:t>
            </a:r>
            <a:r>
              <a:rPr lang="en-US" i="0" dirty="0">
                <a:latin typeface="Cambria Math" panose="02040503050406030204" pitchFamily="18" charset="0"/>
                <a:ea typeface="Cambria Math" panose="02040503050406030204" pitchFamily="18" charset="0"/>
                <a:sym typeface="Euclid Symbol"/>
              </a:rPr>
              <a:t>100 = $2,187.00</a:t>
            </a:r>
            <a:r>
              <a:rPr lang="en-US" dirty="0"/>
              <a:t>.</a:t>
            </a:r>
          </a:p>
          <a:p>
            <a:pPr marL="0" lvl="0" indent="0">
              <a:buNone/>
            </a:pPr>
            <a:r>
              <a:rPr lang="en-US" dirty="0"/>
              <a:t>When he sold the stock, the price was </a:t>
            </a:r>
            <a:r>
              <a:rPr lang="en-US" i="0" dirty="0">
                <a:latin typeface="Cambria Math" panose="02040503050406030204" pitchFamily="18" charset="0"/>
                <a:ea typeface="Cambria Math" panose="02040503050406030204" pitchFamily="18" charset="0"/>
              </a:rPr>
              <a:t>$29.15</a:t>
            </a:r>
            <a:r>
              <a:rPr lang="en-US" i="0" dirty="0">
                <a:latin typeface="+mj-lt"/>
              </a:rPr>
              <a:t> </a:t>
            </a:r>
            <a:r>
              <a:rPr lang="en-US" dirty="0"/>
              <a:t>, </a:t>
            </a:r>
          </a:p>
          <a:p>
            <a:pPr marL="0" lvl="0" indent="0">
              <a:buNone/>
            </a:pPr>
            <a:r>
              <a:rPr lang="en-US" dirty="0"/>
              <a:t>so he received </a:t>
            </a:r>
            <a:r>
              <a:rPr lang="en-US" i="0" dirty="0">
                <a:latin typeface="Cambria Math" panose="02040503050406030204" pitchFamily="18" charset="0"/>
                <a:ea typeface="Cambria Math" panose="02040503050406030204" pitchFamily="18" charset="0"/>
              </a:rPr>
              <a:t>$29.15 × </a:t>
            </a:r>
            <a:r>
              <a:rPr lang="en-US" i="0" dirty="0">
                <a:latin typeface="Cambria Math" panose="02040503050406030204" pitchFamily="18" charset="0"/>
                <a:ea typeface="Cambria Math" panose="02040503050406030204" pitchFamily="18" charset="0"/>
                <a:sym typeface="Euclid Symbol"/>
              </a:rPr>
              <a:t>100 = $2,915.00.</a:t>
            </a:r>
            <a:endParaRPr lang="en-US" dirty="0">
              <a:latin typeface="Cambria Math" panose="02040503050406030204" pitchFamily="18" charset="0"/>
              <a:ea typeface="Cambria Math" panose="02040503050406030204" pitchFamily="18" charset="0"/>
            </a:endParaRPr>
          </a:p>
          <a:p>
            <a:pPr marL="0" lvl="0" indent="0">
              <a:buNone/>
            </a:pPr>
            <a:r>
              <a:rPr lang="en-US" dirty="0"/>
              <a:t>He made </a:t>
            </a:r>
            <a:r>
              <a:rPr lang="en-US" i="0" dirty="0">
                <a:latin typeface="Cambria Math" panose="02040503050406030204" pitchFamily="18" charset="0"/>
                <a:ea typeface="Cambria Math" panose="02040503050406030204" pitchFamily="18" charset="0"/>
                <a:sym typeface="Euclid Symbol"/>
              </a:rPr>
              <a:t>$2,915.00 − $2,187.00 = $728.00.</a:t>
            </a:r>
            <a:endParaRPr lang="en-US"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6392873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p:txBody>
          <a:bodyPr>
            <a:noAutofit/>
          </a:bodyPr>
          <a:lstStyle/>
          <a:p>
            <a:r>
              <a:rPr lang="en-US" dirty="0"/>
              <a:t>6.7 Mutual Funds</a:t>
            </a:r>
            <a:endParaRPr lang="en-US" noProof="0" dirty="0"/>
          </a:p>
        </p:txBody>
      </p:sp>
      <p:sp>
        <p:nvSpPr>
          <p:cNvPr id="3" name="Content Placeholder 2">
            <a:extLst>
              <a:ext uri="{FF2B5EF4-FFF2-40B4-BE49-F238E27FC236}">
                <a16:creationId xmlns:a16="http://schemas.microsoft.com/office/drawing/2014/main" id="{8CF8879A-5FF7-1847-8F30-F924AE4EDF31}"/>
              </a:ext>
            </a:extLst>
          </p:cNvPr>
          <p:cNvSpPr>
            <a:spLocks noGrp="1"/>
          </p:cNvSpPr>
          <p:nvPr>
            <p:ph sz="quarter" idx="11"/>
          </p:nvPr>
        </p:nvSpPr>
        <p:spPr>
          <a:xfrm>
            <a:off x="838200" y="1010661"/>
            <a:ext cx="10467109" cy="5482216"/>
          </a:xfrm>
        </p:spPr>
        <p:txBody>
          <a:bodyPr/>
          <a:lstStyle/>
          <a:p>
            <a:pPr>
              <a:spcBef>
                <a:spcPts val="800"/>
              </a:spcBef>
            </a:pPr>
            <a:r>
              <a:rPr lang="en-US" dirty="0"/>
              <a:t>A </a:t>
            </a:r>
            <a:r>
              <a:rPr lang="en-US" b="1" dirty="0"/>
              <a:t>mutual fund</a:t>
            </a:r>
            <a:r>
              <a:rPr lang="en-US" dirty="0"/>
              <a:t> is a collection of investments that are all bundled together.  When you buys shares of a mutual fund, your money is pooled with the assets of other investors.</a:t>
            </a:r>
          </a:p>
          <a:p>
            <a:pPr>
              <a:spcBef>
                <a:spcPts val="800"/>
              </a:spcBef>
            </a:pPr>
            <a:r>
              <a:rPr lang="en-US" dirty="0"/>
              <a:t>A key benefit of mutual funds is that they allow small or individual investors to invest in professionally managed portfolios of equities, bonds, and other securities.  </a:t>
            </a:r>
          </a:p>
          <a:p>
            <a:pPr>
              <a:spcBef>
                <a:spcPts val="800"/>
              </a:spcBef>
            </a:pPr>
            <a:r>
              <a:rPr lang="en-US" dirty="0"/>
              <a:t>Since there are many different investments inside the mutual fund, the risk is reduced significantly, compared to direct ownership of stocks.</a:t>
            </a:r>
          </a:p>
          <a:p>
            <a:pPr>
              <a:spcBef>
                <a:spcPts val="800"/>
              </a:spcBef>
            </a:pPr>
            <a:r>
              <a:rPr lang="en-US" dirty="0"/>
              <a:t>The investments that make up a mutual fund are structured and maintained to match stated investment objectives, which are specified in its </a:t>
            </a:r>
            <a:r>
              <a:rPr lang="en-US" b="1" dirty="0"/>
              <a:t>prospectus</a:t>
            </a:r>
            <a:r>
              <a:rPr lang="en-US" dirty="0"/>
              <a:t>.  A prospectus is a pamphlet or brochure that provides information about the mutual fund.</a:t>
            </a:r>
          </a:p>
        </p:txBody>
      </p:sp>
    </p:spTree>
    <p:extLst>
      <p:ext uri="{BB962C8B-B14F-4D97-AF65-F5344CB8AC3E}">
        <p14:creationId xmlns:p14="http://schemas.microsoft.com/office/powerpoint/2010/main" val="31728975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p:txBody>
          <a:bodyPr>
            <a:noAutofit/>
          </a:bodyPr>
          <a:lstStyle/>
          <a:p>
            <a:r>
              <a:rPr lang="en-US" dirty="0"/>
              <a:t>6.7 Retirement Savings Plans</a:t>
            </a:r>
            <a:endParaRPr lang="en-US" noProof="0" dirty="0"/>
          </a:p>
        </p:txBody>
      </p:sp>
      <p:sp>
        <p:nvSpPr>
          <p:cNvPr id="3" name="Content Placeholder 2">
            <a:extLst>
              <a:ext uri="{FF2B5EF4-FFF2-40B4-BE49-F238E27FC236}">
                <a16:creationId xmlns:a16="http://schemas.microsoft.com/office/drawing/2014/main" id="{8CF8879A-5FF7-1847-8F30-F924AE4EDF31}"/>
              </a:ext>
            </a:extLst>
          </p:cNvPr>
          <p:cNvSpPr>
            <a:spLocks noGrp="1"/>
          </p:cNvSpPr>
          <p:nvPr>
            <p:ph sz="quarter" idx="11"/>
          </p:nvPr>
        </p:nvSpPr>
        <p:spPr>
          <a:xfrm>
            <a:off x="838200" y="1010661"/>
            <a:ext cx="10467109" cy="5482216"/>
          </a:xfrm>
        </p:spPr>
        <p:txBody>
          <a:bodyPr/>
          <a:lstStyle/>
          <a:p>
            <a:r>
              <a:rPr lang="en-US" sz="2400" dirty="0"/>
              <a:t>Three main forms of retirement savings accounts: traditional individual retirement accounts (IRAs), Roth IRAs, and 401(k). </a:t>
            </a:r>
          </a:p>
          <a:p>
            <a:r>
              <a:rPr lang="en-US" sz="2400" dirty="0"/>
              <a:t>A </a:t>
            </a:r>
            <a:r>
              <a:rPr lang="en-US" sz="2400" b="1" dirty="0"/>
              <a:t>traditional IRA</a:t>
            </a:r>
            <a:r>
              <a:rPr lang="en-US" sz="2400" dirty="0"/>
              <a:t> lets you contribute up to an amount set by the government, which may change from year to year. For example, the maximum contribution for 2022 is $6,000; $7,000 for over age 50. Your money grows tax-deferred, but withdrawals after age 59½ are taxed at current rates. Traditional IRAs also allow you to use the contribution itself as a deduction on a current year tax return.</a:t>
            </a:r>
          </a:p>
          <a:p>
            <a:r>
              <a:rPr lang="en-US" sz="2400" b="1" dirty="0"/>
              <a:t>Roth IRAs</a:t>
            </a:r>
            <a:r>
              <a:rPr lang="en-US" sz="2400" dirty="0"/>
              <a:t> allow contributions at the same levels as traditional IRAs, with a maximum $6,000 for 2022; $7,000 over age 50. However, to be eligible to make contributions, your earned income must be below a certain level. A Roth IRA allows after-tax contributions. Your money grows tax-free. If you make no withdrawals until you are age 59½, there are no penalties. </a:t>
            </a:r>
          </a:p>
          <a:p>
            <a:r>
              <a:rPr lang="en-US" sz="2400" dirty="0"/>
              <a:t>Your employer may offer a retirement account to you.  These are often in the form of a </a:t>
            </a:r>
            <a:r>
              <a:rPr lang="en-US" sz="2400" b="1" dirty="0"/>
              <a:t>401(k)</a:t>
            </a:r>
            <a:r>
              <a:rPr lang="en-US" sz="2400" dirty="0"/>
              <a:t> account.  One of the perks some employers offer is to match some amount of your contributions to the 401(k) plan.</a:t>
            </a:r>
          </a:p>
        </p:txBody>
      </p:sp>
    </p:spTree>
    <p:extLst>
      <p:ext uri="{BB962C8B-B14F-4D97-AF65-F5344CB8AC3E}">
        <p14:creationId xmlns:p14="http://schemas.microsoft.com/office/powerpoint/2010/main" val="25201922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7E6C1-53A6-487B-BB0B-243D52EA79BC}"/>
              </a:ext>
            </a:extLst>
          </p:cNvPr>
          <p:cNvSpPr>
            <a:spLocks noGrp="1"/>
          </p:cNvSpPr>
          <p:nvPr>
            <p:ph type="title"/>
          </p:nvPr>
        </p:nvSpPr>
        <p:spPr/>
        <p:txBody>
          <a:bodyPr/>
          <a:lstStyle/>
          <a:p>
            <a:r>
              <a:rPr lang="en-US" dirty="0"/>
              <a:t>EXAMPLE – Matching 401(k) Deposit</a:t>
            </a:r>
            <a:endParaRPr lang="en-IN" dirty="0"/>
          </a:p>
        </p:txBody>
      </p:sp>
      <p:sp>
        <p:nvSpPr>
          <p:cNvPr id="3" name="Content Placeholder 2">
            <a:extLst>
              <a:ext uri="{FF2B5EF4-FFF2-40B4-BE49-F238E27FC236}">
                <a16:creationId xmlns:a16="http://schemas.microsoft.com/office/drawing/2014/main" id="{5E7815B7-A0C6-4D06-B52C-CBCA850612FF}"/>
              </a:ext>
            </a:extLst>
          </p:cNvPr>
          <p:cNvSpPr>
            <a:spLocks noGrp="1"/>
          </p:cNvSpPr>
          <p:nvPr>
            <p:ph sz="half" idx="1"/>
          </p:nvPr>
        </p:nvSpPr>
        <p:spPr>
          <a:xfrm>
            <a:off x="440635" y="1010661"/>
            <a:ext cx="11158330" cy="5166302"/>
          </a:xfrm>
        </p:spPr>
        <p:txBody>
          <a:bodyPr/>
          <a:lstStyle/>
          <a:p>
            <a:pPr marL="0" indent="0">
              <a:lnSpc>
                <a:spcPct val="100000"/>
              </a:lnSpc>
              <a:buNone/>
            </a:pPr>
            <a:r>
              <a:rPr lang="en-US" dirty="0"/>
              <a:t>Alice signs up for her employer-based 401(k). The employer matches any 401(k) contribution up to 6% of the employee salary.  Alice’s annual salary is $51,600. What is the most money that Alice can deposit that will be fully matched by the company? How much total will deposited into Alice’s account if she deposits the full 6%?</a:t>
            </a:r>
          </a:p>
        </p:txBody>
      </p:sp>
      <p:sp>
        <p:nvSpPr>
          <p:cNvPr id="4" name="Content Placeholder 3">
            <a:extLst>
              <a:ext uri="{FF2B5EF4-FFF2-40B4-BE49-F238E27FC236}">
                <a16:creationId xmlns:a16="http://schemas.microsoft.com/office/drawing/2014/main" id="{EA6B8148-15D3-4C34-9152-B218C2CC09D6}"/>
              </a:ext>
            </a:extLst>
          </p:cNvPr>
          <p:cNvSpPr>
            <a:spLocks noGrp="1"/>
          </p:cNvSpPr>
          <p:nvPr>
            <p:ph sz="half" idx="2"/>
          </p:nvPr>
        </p:nvSpPr>
        <p:spPr>
          <a:xfrm>
            <a:off x="1133061" y="3674348"/>
            <a:ext cx="11058939" cy="5166303"/>
          </a:xfrm>
        </p:spPr>
        <p:txBody>
          <a:bodyPr/>
          <a:lstStyle/>
          <a:p>
            <a:pPr marL="0" lvl="0" indent="0">
              <a:lnSpc>
                <a:spcPct val="100000"/>
              </a:lnSpc>
              <a:buNone/>
            </a:pPr>
            <a:r>
              <a:rPr lang="en-US" i="0" dirty="0">
                <a:latin typeface="Cambria Math" panose="02040503050406030204" pitchFamily="18" charset="0"/>
                <a:ea typeface="Cambria Math" panose="02040503050406030204" pitchFamily="18" charset="0"/>
              </a:rPr>
              <a:t>0.06 × </a:t>
            </a:r>
            <a:r>
              <a:rPr lang="en-US" i="0" dirty="0">
                <a:latin typeface="Cambria Math" panose="02040503050406030204" pitchFamily="18" charset="0"/>
                <a:ea typeface="Cambria Math" panose="02040503050406030204" pitchFamily="18" charset="0"/>
                <a:sym typeface="Euclid Symbol"/>
              </a:rPr>
              <a:t>$51,600 = $3,096</a:t>
            </a:r>
            <a:endParaRPr lang="en-US" dirty="0">
              <a:latin typeface="Cambria Math" panose="02040503050406030204" pitchFamily="18" charset="0"/>
              <a:ea typeface="Cambria Math" panose="02040503050406030204" pitchFamily="18" charset="0"/>
            </a:endParaRPr>
          </a:p>
          <a:p>
            <a:pPr marL="0" lvl="0" indent="0">
              <a:lnSpc>
                <a:spcPct val="100000"/>
              </a:lnSpc>
              <a:buNone/>
            </a:pPr>
            <a:endParaRPr lang="en-US" dirty="0"/>
          </a:p>
          <a:p>
            <a:pPr marL="0" lvl="0" indent="0">
              <a:lnSpc>
                <a:spcPct val="100000"/>
              </a:lnSpc>
              <a:buNone/>
            </a:pPr>
            <a:r>
              <a:rPr lang="en-US" dirty="0"/>
              <a:t>$3,096 + $3,096 = $6,192</a:t>
            </a:r>
          </a:p>
          <a:p>
            <a:pPr marL="0" lvl="0" indent="0">
              <a:lnSpc>
                <a:spcPct val="100000"/>
              </a:lnSpc>
              <a:buNone/>
            </a:pPr>
            <a:r>
              <a:rPr lang="en-US" dirty="0"/>
              <a:t>which is the total that is deposited into Alice’s account.</a:t>
            </a:r>
          </a:p>
        </p:txBody>
      </p:sp>
    </p:spTree>
    <p:extLst>
      <p:ext uri="{BB962C8B-B14F-4D97-AF65-F5344CB8AC3E}">
        <p14:creationId xmlns:p14="http://schemas.microsoft.com/office/powerpoint/2010/main" val="31122906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54694EC-A95F-EFB2-2F3C-9EC2DB5B67A4}"/>
              </a:ext>
            </a:extLst>
          </p:cNvPr>
          <p:cNvSpPr>
            <a:spLocks noGrp="1"/>
          </p:cNvSpPr>
          <p:nvPr>
            <p:ph type="ftr" sz="quarter" idx="11"/>
          </p:nvPr>
        </p:nvSpPr>
        <p:spPr/>
        <p:txBody>
          <a:bodyPr/>
          <a:lstStyle/>
          <a:p>
            <a:r>
              <a:rPr lang="en-US"/>
              <a:t>https://openstax.org/details/books/calculus-volume-1</a:t>
            </a:r>
          </a:p>
        </p:txBody>
      </p:sp>
      <p:sp>
        <p:nvSpPr>
          <p:cNvPr id="4" name="TextBox 3">
            <a:extLst>
              <a:ext uri="{FF2B5EF4-FFF2-40B4-BE49-F238E27FC236}">
                <a16:creationId xmlns:a16="http://schemas.microsoft.com/office/drawing/2014/main" id="{5DAEE35B-C6CE-E639-BD6B-C894AC658D7F}"/>
              </a:ext>
            </a:extLst>
          </p:cNvPr>
          <p:cNvSpPr txBox="1"/>
          <p:nvPr/>
        </p:nvSpPr>
        <p:spPr>
          <a:xfrm>
            <a:off x="3047238" y="2551837"/>
            <a:ext cx="6094476" cy="2031325"/>
          </a:xfrm>
          <a:prstGeom prst="rect">
            <a:avLst/>
          </a:prstGeom>
          <a:noFill/>
        </p:spPr>
        <p:txBody>
          <a:bodyPr wrap="square">
            <a:spAutoFit/>
          </a:bodyPr>
          <a:lstStyle/>
          <a:p>
            <a:pPr algn="ctr"/>
            <a:r>
              <a:rPr lang="en-US" sz="1800" dirty="0"/>
              <a:t>This resource contains adaptations of the OpenStax </a:t>
            </a:r>
            <a:r>
              <a:rPr lang="en-US" i="1" dirty="0"/>
              <a:t>A</a:t>
            </a:r>
            <a:r>
              <a:rPr lang="en-US" sz="1800" i="1" dirty="0"/>
              <a:t>lgebra and Trigonometry 2e</a:t>
            </a:r>
            <a:r>
              <a:rPr lang="en-US" sz="1800" dirty="0"/>
              <a:t> open textbook and is © by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4095876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p:txBody>
          <a:bodyPr>
            <a:noAutofit/>
          </a:bodyPr>
          <a:lstStyle/>
          <a:p>
            <a:r>
              <a:rPr lang="en-US" dirty="0"/>
              <a:t>6.4 Understand and Compute Compound Interest</a:t>
            </a:r>
            <a:endParaRPr lang="en-US" noProof="0" dirty="0"/>
          </a:p>
        </p:txBody>
      </p:sp>
      <p:sp>
        <p:nvSpPr>
          <p:cNvPr id="3" name="Content Placeholder 2">
            <a:extLst>
              <a:ext uri="{FF2B5EF4-FFF2-40B4-BE49-F238E27FC236}">
                <a16:creationId xmlns:a16="http://schemas.microsoft.com/office/drawing/2014/main" id="{8CF8879A-5FF7-1847-8F30-F924AE4EDF31}"/>
              </a:ext>
            </a:extLst>
          </p:cNvPr>
          <p:cNvSpPr>
            <a:spLocks noGrp="1"/>
          </p:cNvSpPr>
          <p:nvPr>
            <p:ph sz="quarter" idx="11"/>
          </p:nvPr>
        </p:nvSpPr>
        <p:spPr>
          <a:xfrm>
            <a:off x="838200" y="1010661"/>
            <a:ext cx="10467109" cy="5482216"/>
          </a:xfrm>
        </p:spPr>
        <p:txBody>
          <a:bodyPr/>
          <a:lstStyle/>
          <a:p>
            <a:pPr>
              <a:lnSpc>
                <a:spcPct val="100000"/>
              </a:lnSpc>
            </a:pPr>
            <a:r>
              <a:rPr lang="en-US" dirty="0">
                <a:solidFill>
                  <a:srgbClr val="464846"/>
                </a:solidFill>
              </a:rPr>
              <a:t>As we saw in Simple Interest, an account that pays simple interest only pays based on the original principal and the term of the loan. Accounts offering </a:t>
            </a:r>
            <a:r>
              <a:rPr lang="en-US" b="1" dirty="0">
                <a:solidFill>
                  <a:srgbClr val="464846"/>
                </a:solidFill>
              </a:rPr>
              <a:t>compound interest </a:t>
            </a:r>
            <a:r>
              <a:rPr lang="en-US" dirty="0">
                <a:solidFill>
                  <a:srgbClr val="464846"/>
                </a:solidFill>
              </a:rPr>
              <a:t>pay interest at regular intervals. After each interval, the interest is added to the original principal. Later, interest is calculated on the original principal plus the interest that has been added previously.</a:t>
            </a:r>
          </a:p>
          <a:p>
            <a:pPr>
              <a:lnSpc>
                <a:spcPct val="100000"/>
              </a:lnSpc>
            </a:pPr>
            <a:r>
              <a:rPr lang="en-US" dirty="0">
                <a:solidFill>
                  <a:srgbClr val="464846"/>
                </a:solidFill>
              </a:rPr>
              <a:t>After each period, the interest on the account is computed, then added to the account. Then, after the next period, when interest is computed, it is computed based on the original principal AND the interest that was added in the previous periods.</a:t>
            </a:r>
          </a:p>
        </p:txBody>
      </p:sp>
    </p:spTree>
    <p:extLst>
      <p:ext uri="{BB962C8B-B14F-4D97-AF65-F5344CB8AC3E}">
        <p14:creationId xmlns:p14="http://schemas.microsoft.com/office/powerpoint/2010/main" val="3488070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482E3-5E15-40E3-BE02-11DBE13AAA20}"/>
              </a:ext>
            </a:extLst>
          </p:cNvPr>
          <p:cNvSpPr>
            <a:spLocks noGrp="1"/>
          </p:cNvSpPr>
          <p:nvPr>
            <p:ph type="title"/>
          </p:nvPr>
        </p:nvSpPr>
        <p:spPr/>
        <p:txBody>
          <a:bodyPr/>
          <a:lstStyle/>
          <a:p>
            <a:r>
              <a:rPr lang="en-US" dirty="0"/>
              <a:t>6.4 Understand and Compute Future Value</a:t>
            </a:r>
            <a:endParaRPr lang="en-IN" dirty="0"/>
          </a:p>
        </p:txBody>
      </p:sp>
      <p:sp>
        <p:nvSpPr>
          <p:cNvPr id="3" name="Content Placeholder 2">
            <a:extLst>
              <a:ext uri="{FF2B5EF4-FFF2-40B4-BE49-F238E27FC236}">
                <a16:creationId xmlns:a16="http://schemas.microsoft.com/office/drawing/2014/main" id="{4AA22A79-E990-489C-8BF8-DFA69BBCC018}"/>
              </a:ext>
            </a:extLst>
          </p:cNvPr>
          <p:cNvSpPr>
            <a:spLocks noGrp="1"/>
          </p:cNvSpPr>
          <p:nvPr>
            <p:ph sz="half" idx="1"/>
          </p:nvPr>
        </p:nvSpPr>
        <p:spPr>
          <a:xfrm>
            <a:off x="838200" y="1010661"/>
            <a:ext cx="10515600" cy="1580139"/>
          </a:xfrm>
        </p:spPr>
        <p:txBody>
          <a:bodyPr/>
          <a:lstStyle/>
          <a:p>
            <a:pPr>
              <a:lnSpc>
                <a:spcPct val="120000"/>
              </a:lnSpc>
            </a:pPr>
            <a:r>
              <a:rPr lang="en-US" dirty="0"/>
              <a:t>The future value of an investment, </a:t>
            </a:r>
            <a:r>
              <a:rPr lang="en-US" i="0" dirty="0">
                <a:latin typeface="Cambria Math" panose="02040503050406030204" pitchFamily="18" charset="0"/>
                <a:ea typeface="Cambria Math" panose="02040503050406030204" pitchFamily="18" charset="0"/>
              </a:rPr>
              <a:t>𝐴</a:t>
            </a:r>
            <a:r>
              <a:rPr lang="en-US" dirty="0"/>
              <a:t>, when the principal </a:t>
            </a:r>
            <a:r>
              <a:rPr lang="en-US" i="0" dirty="0">
                <a:latin typeface="Cambria Math" panose="02040503050406030204" pitchFamily="18" charset="0"/>
                <a:ea typeface="Cambria Math" panose="02040503050406030204" pitchFamily="18" charset="0"/>
              </a:rPr>
              <a:t>𝑃</a:t>
            </a:r>
            <a:r>
              <a:rPr lang="en-US" dirty="0"/>
              <a:t> is invested at an annual interest rate of </a:t>
            </a:r>
            <a:r>
              <a:rPr lang="en-US" i="0" dirty="0">
                <a:latin typeface="Cambria Math" panose="02040503050406030204" pitchFamily="18" charset="0"/>
                <a:ea typeface="Cambria Math" panose="02040503050406030204" pitchFamily="18" charset="0"/>
              </a:rPr>
              <a:t>𝑟</a:t>
            </a:r>
            <a:r>
              <a:rPr lang="en-US" dirty="0"/>
              <a:t> (in decimal form), compounded </a:t>
            </a:r>
            <a:r>
              <a:rPr lang="en-US" i="0" dirty="0">
                <a:latin typeface="Cambria Math" panose="02040503050406030204" pitchFamily="18" charset="0"/>
                <a:ea typeface="Cambria Math" panose="02040503050406030204" pitchFamily="18" charset="0"/>
              </a:rPr>
              <a:t>𝑛</a:t>
            </a:r>
            <a:r>
              <a:rPr lang="en-US" dirty="0"/>
              <a:t> times per year, for </a:t>
            </a:r>
            <a:r>
              <a:rPr lang="en-US" i="0" dirty="0">
                <a:latin typeface="Cambria Math" panose="02040503050406030204" pitchFamily="18" charset="0"/>
                <a:ea typeface="Cambria Math" panose="02040503050406030204" pitchFamily="18" charset="0"/>
              </a:rPr>
              <a:t>𝑡</a:t>
            </a:r>
            <a:r>
              <a:rPr lang="en-US" dirty="0"/>
              <a:t> years, is found using the formula</a:t>
            </a:r>
            <a:endParaRPr lang="en-IN" dirty="0"/>
          </a:p>
        </p:txBody>
      </p:sp>
      <p:graphicFrame>
        <p:nvGraphicFramePr>
          <p:cNvPr id="10" name="Object 3">
            <a:extLst>
              <a:ext uri="{FF2B5EF4-FFF2-40B4-BE49-F238E27FC236}">
                <a16:creationId xmlns:a16="http://schemas.microsoft.com/office/drawing/2014/main" id="{B4468028-96B4-4C7A-96BE-7D795BE09581}"/>
              </a:ext>
              <a:ext uri="{C183D7F6-B498-43B3-948B-1728B52AA6E4}">
                <adec:decorative xmlns:adec="http://schemas.microsoft.com/office/drawing/2017/decorative" val="1"/>
              </a:ext>
            </a:extLst>
          </p:cNvPr>
          <p:cNvGraphicFramePr>
            <a:graphicFrameLocks noGrp="1" noChangeAspect="1"/>
          </p:cNvGraphicFramePr>
          <p:nvPr>
            <p:ph sz="half" idx="2"/>
            <p:extLst>
              <p:ext uri="{D42A27DB-BD31-4B8C-83A1-F6EECF244321}">
                <p14:modId xmlns:p14="http://schemas.microsoft.com/office/powerpoint/2010/main" val="1607164973"/>
              </p:ext>
            </p:extLst>
          </p:nvPr>
        </p:nvGraphicFramePr>
        <p:xfrm>
          <a:off x="7960158" y="1937905"/>
          <a:ext cx="1600200" cy="863280"/>
        </p:xfrm>
        <a:graphic>
          <a:graphicData uri="http://schemas.openxmlformats.org/presentationml/2006/ole">
            <mc:AlternateContent xmlns:mc="http://schemas.openxmlformats.org/markup-compatibility/2006">
              <mc:Choice xmlns:v="urn:schemas-microsoft-com:vml" Requires="v">
                <p:oleObj name="Equation" r:id="rId2" imgW="1600200" imgH="863280" progId="Equation.DSMT4">
                  <p:embed/>
                </p:oleObj>
              </mc:Choice>
              <mc:Fallback>
                <p:oleObj name="Equation" r:id="rId2" imgW="1600200" imgH="863280" progId="Equation.DSMT4">
                  <p:embed/>
                  <p:pic>
                    <p:nvPicPr>
                      <p:cNvPr id="9" name="Object 8">
                        <a:extLst>
                          <a:ext uri="{FF2B5EF4-FFF2-40B4-BE49-F238E27FC236}">
                            <a16:creationId xmlns:a16="http://schemas.microsoft.com/office/drawing/2014/main" id="{6DC06EE6-A9CE-4B3A-8BFD-D420FBACF704}"/>
                          </a:ext>
                        </a:extLst>
                      </p:cNvPr>
                      <p:cNvPicPr/>
                      <p:nvPr/>
                    </p:nvPicPr>
                    <p:blipFill>
                      <a:blip r:embed="rId3"/>
                      <a:stretch>
                        <a:fillRect/>
                      </a:stretch>
                    </p:blipFill>
                    <p:spPr>
                      <a:xfrm>
                        <a:off x="7960158" y="1937905"/>
                        <a:ext cx="1600200" cy="863280"/>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72B2286B-4136-4A56-AFEB-23D83A236040}"/>
              </a:ext>
            </a:extLst>
          </p:cNvPr>
          <p:cNvSpPr>
            <a:spLocks noGrp="1"/>
          </p:cNvSpPr>
          <p:nvPr>
            <p:ph sz="half" idx="12"/>
          </p:nvPr>
        </p:nvSpPr>
        <p:spPr>
          <a:xfrm>
            <a:off x="838200" y="2021591"/>
            <a:ext cx="10515600" cy="1247389"/>
          </a:xfrm>
        </p:spPr>
        <p:txBody>
          <a:bodyPr/>
          <a:lstStyle/>
          <a:p>
            <a:pPr marL="237744" indent="8412480">
              <a:lnSpc>
                <a:spcPct val="135000"/>
              </a:lnSpc>
              <a:buNone/>
            </a:pPr>
            <a:r>
              <a:rPr lang="en-US" dirty="0"/>
              <a:t>. This is also referred to as the future value of the investment.</a:t>
            </a:r>
            <a:endParaRPr lang="en-IN" dirty="0"/>
          </a:p>
        </p:txBody>
      </p:sp>
    </p:spTree>
    <p:extLst>
      <p:ext uri="{BB962C8B-B14F-4D97-AF65-F5344CB8AC3E}">
        <p14:creationId xmlns:p14="http://schemas.microsoft.com/office/powerpoint/2010/main" val="145433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01EAF63-2E6C-4A47-988D-0C1BA9AA5DA7}"/>
              </a:ext>
            </a:extLst>
          </p:cNvPr>
          <p:cNvSpPr>
            <a:spLocks noGrp="1"/>
          </p:cNvSpPr>
          <p:nvPr>
            <p:ph type="title"/>
          </p:nvPr>
        </p:nvSpPr>
        <p:spPr/>
        <p:txBody>
          <a:bodyPr/>
          <a:lstStyle/>
          <a:p>
            <a:r>
              <a:rPr lang="en-US" dirty="0"/>
              <a:t>EXAMPLE – Computing Future Value for Compound Interest</a:t>
            </a:r>
            <a:endParaRPr lang="en-IN" dirty="0"/>
          </a:p>
        </p:txBody>
      </p:sp>
      <p:sp>
        <p:nvSpPr>
          <p:cNvPr id="17" name="Content Placeholder 2">
            <a:extLst>
              <a:ext uri="{FF2B5EF4-FFF2-40B4-BE49-F238E27FC236}">
                <a16:creationId xmlns:a16="http://schemas.microsoft.com/office/drawing/2014/main" id="{B9FA95C1-9300-4D9B-8CDE-6F269E898A45}"/>
              </a:ext>
            </a:extLst>
          </p:cNvPr>
          <p:cNvSpPr>
            <a:spLocks noGrp="1"/>
          </p:cNvSpPr>
          <p:nvPr>
            <p:ph sz="half" idx="1"/>
          </p:nvPr>
        </p:nvSpPr>
        <p:spPr>
          <a:xfrm>
            <a:off x="927988" y="1702683"/>
            <a:ext cx="9810509" cy="3452634"/>
          </a:xfrm>
        </p:spPr>
        <p:txBody>
          <a:bodyPr/>
          <a:lstStyle/>
          <a:p>
            <a:pPr marL="0" indent="0">
              <a:buNone/>
            </a:pPr>
            <a:r>
              <a:rPr lang="en-US" dirty="0"/>
              <a:t>Compute the future value of the investment with the given conditions. </a:t>
            </a:r>
          </a:p>
          <a:p>
            <a:pPr marL="0" indent="0">
              <a:buNone/>
            </a:pPr>
            <a:r>
              <a:rPr lang="en-US" dirty="0"/>
              <a:t>Principal is $5,000, annual interest rate is 3.8%, compounded monthly, for 5 years.</a:t>
            </a:r>
          </a:p>
        </p:txBody>
      </p:sp>
      <p:graphicFrame>
        <p:nvGraphicFramePr>
          <p:cNvPr id="26" name="Object 4">
            <a:extLst>
              <a:ext uri="{FF2B5EF4-FFF2-40B4-BE49-F238E27FC236}">
                <a16:creationId xmlns:a16="http://schemas.microsoft.com/office/drawing/2014/main" id="{9898ED42-657D-4569-ABF1-CE7D05BEA33B}"/>
              </a:ext>
              <a:ext uri="{C183D7F6-B498-43B3-948B-1728B52AA6E4}">
                <adec:decorative xmlns:adec="http://schemas.microsoft.com/office/drawing/2017/decorative" val="1"/>
              </a:ext>
            </a:extLst>
          </p:cNvPr>
          <p:cNvGraphicFramePr>
            <a:graphicFrameLocks noGrp="1" noChangeAspect="1"/>
          </p:cNvGraphicFramePr>
          <p:nvPr>
            <p:ph sz="half" idx="12"/>
            <p:extLst>
              <p:ext uri="{D42A27DB-BD31-4B8C-83A1-F6EECF244321}">
                <p14:modId xmlns:p14="http://schemas.microsoft.com/office/powerpoint/2010/main" val="1179618232"/>
              </p:ext>
            </p:extLst>
          </p:nvPr>
        </p:nvGraphicFramePr>
        <p:xfrm>
          <a:off x="1453503" y="4147082"/>
          <a:ext cx="1815840" cy="977760"/>
        </p:xfrm>
        <a:graphic>
          <a:graphicData uri="http://schemas.openxmlformats.org/presentationml/2006/ole">
            <mc:AlternateContent xmlns:mc="http://schemas.openxmlformats.org/markup-compatibility/2006">
              <mc:Choice xmlns:v="urn:schemas-microsoft-com:vml" Requires="v">
                <p:oleObj name="Equation" r:id="rId2" imgW="1815840" imgH="977760" progId="Equation.DSMT4">
                  <p:embed/>
                </p:oleObj>
              </mc:Choice>
              <mc:Fallback>
                <p:oleObj name="Equation" r:id="rId2" imgW="1815840" imgH="977760" progId="Equation.DSMT4">
                  <p:embed/>
                  <p:pic>
                    <p:nvPicPr>
                      <p:cNvPr id="10" name="Object 3">
                        <a:extLst>
                          <a:ext uri="{FF2B5EF4-FFF2-40B4-BE49-F238E27FC236}">
                            <a16:creationId xmlns:a16="http://schemas.microsoft.com/office/drawing/2014/main" id="{B4468028-96B4-4C7A-96BE-7D795BE09581}"/>
                          </a:ext>
                        </a:extLst>
                      </p:cNvPr>
                      <p:cNvPicPr/>
                      <p:nvPr/>
                    </p:nvPicPr>
                    <p:blipFill>
                      <a:blip r:embed="rId3"/>
                      <a:stretch>
                        <a:fillRect/>
                      </a:stretch>
                    </p:blipFill>
                    <p:spPr>
                      <a:xfrm>
                        <a:off x="1453503" y="4147082"/>
                        <a:ext cx="1815840" cy="977760"/>
                      </a:xfrm>
                      <a:prstGeom prst="rect">
                        <a:avLst/>
                      </a:prstGeom>
                    </p:spPr>
                  </p:pic>
                </p:oleObj>
              </mc:Fallback>
            </mc:AlternateContent>
          </a:graphicData>
        </a:graphic>
      </p:graphicFrame>
      <p:graphicFrame>
        <p:nvGraphicFramePr>
          <p:cNvPr id="28" name="Object 6">
            <a:extLst>
              <a:ext uri="{FF2B5EF4-FFF2-40B4-BE49-F238E27FC236}">
                <a16:creationId xmlns:a16="http://schemas.microsoft.com/office/drawing/2014/main" id="{AE02E710-7B1C-415D-99FE-8D051A3B16C5}"/>
              </a:ext>
              <a:ext uri="{C183D7F6-B498-43B3-948B-1728B52AA6E4}">
                <adec:decorative xmlns:adec="http://schemas.microsoft.com/office/drawing/2017/decorative" val="1"/>
              </a:ext>
            </a:extLst>
          </p:cNvPr>
          <p:cNvGraphicFramePr>
            <a:graphicFrameLocks noGrp="1" noChangeAspect="1"/>
          </p:cNvGraphicFramePr>
          <p:nvPr>
            <p:ph sz="half" idx="14"/>
            <p:extLst>
              <p:ext uri="{D42A27DB-BD31-4B8C-83A1-F6EECF244321}">
                <p14:modId xmlns:p14="http://schemas.microsoft.com/office/powerpoint/2010/main" val="1010253150"/>
              </p:ext>
            </p:extLst>
          </p:nvPr>
        </p:nvGraphicFramePr>
        <p:xfrm>
          <a:off x="3269343" y="4179955"/>
          <a:ext cx="2908300" cy="990600"/>
        </p:xfrm>
        <a:graphic>
          <a:graphicData uri="http://schemas.openxmlformats.org/presentationml/2006/ole">
            <mc:AlternateContent xmlns:mc="http://schemas.openxmlformats.org/markup-compatibility/2006">
              <mc:Choice xmlns:v="urn:schemas-microsoft-com:vml" Requires="v">
                <p:oleObj name="Equation" r:id="rId4" imgW="2908080" imgH="990360" progId="Equation.DSMT4">
                  <p:embed/>
                </p:oleObj>
              </mc:Choice>
              <mc:Fallback>
                <p:oleObj name="Equation" r:id="rId4" imgW="2908080" imgH="990360" progId="Equation.DSMT4">
                  <p:embed/>
                  <p:pic>
                    <p:nvPicPr>
                      <p:cNvPr id="27" name="Object 26">
                        <a:extLst>
                          <a:ext uri="{FF2B5EF4-FFF2-40B4-BE49-F238E27FC236}">
                            <a16:creationId xmlns:a16="http://schemas.microsoft.com/office/drawing/2014/main" id="{939C881B-3789-4927-8B0B-98FC1C35908B}"/>
                          </a:ext>
                        </a:extLst>
                      </p:cNvPr>
                      <p:cNvPicPr/>
                      <p:nvPr/>
                    </p:nvPicPr>
                    <p:blipFill>
                      <a:blip r:embed="rId5"/>
                      <a:stretch>
                        <a:fillRect/>
                      </a:stretch>
                    </p:blipFill>
                    <p:spPr>
                      <a:xfrm>
                        <a:off x="3269343" y="4179955"/>
                        <a:ext cx="2908300" cy="990600"/>
                      </a:xfrm>
                      <a:prstGeom prst="rect">
                        <a:avLst/>
                      </a:prstGeom>
                    </p:spPr>
                  </p:pic>
                </p:oleObj>
              </mc:Fallback>
            </mc:AlternateContent>
          </a:graphicData>
        </a:graphic>
      </p:graphicFrame>
      <p:sp>
        <p:nvSpPr>
          <p:cNvPr id="22" name="Content Placeholder 7">
            <a:extLst>
              <a:ext uri="{FF2B5EF4-FFF2-40B4-BE49-F238E27FC236}">
                <a16:creationId xmlns:a16="http://schemas.microsoft.com/office/drawing/2014/main" id="{1B5E8A3D-F4F8-4F9B-9B50-FA828F35D7FF}"/>
              </a:ext>
            </a:extLst>
          </p:cNvPr>
          <p:cNvSpPr>
            <a:spLocks noGrp="1"/>
          </p:cNvSpPr>
          <p:nvPr>
            <p:ph sz="half" idx="15"/>
          </p:nvPr>
        </p:nvSpPr>
        <p:spPr>
          <a:xfrm>
            <a:off x="6299521" y="4478404"/>
            <a:ext cx="5181600" cy="1384301"/>
          </a:xfrm>
        </p:spPr>
        <p:txBody>
          <a:bodyPr/>
          <a:lstStyle/>
          <a:p>
            <a:pPr marL="0" indent="0">
              <a:buNone/>
            </a:pPr>
            <a:r>
              <a:rPr lang="en-US" i="0" dirty="0">
                <a:latin typeface="Cambria Math" panose="02040503050406030204" pitchFamily="18" charset="0"/>
                <a:ea typeface="Cambria Math" panose="02040503050406030204" pitchFamily="18" charset="0"/>
              </a:rPr>
              <a:t>=  6,044.4332</a:t>
            </a:r>
            <a:endParaRPr lang="en-US" i="1"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817189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48FD7-4CDD-4488-A07A-6AE61E0EAF38}"/>
              </a:ext>
            </a:extLst>
          </p:cNvPr>
          <p:cNvSpPr>
            <a:spLocks noGrp="1"/>
          </p:cNvSpPr>
          <p:nvPr>
            <p:ph type="title"/>
          </p:nvPr>
        </p:nvSpPr>
        <p:spPr/>
        <p:txBody>
          <a:bodyPr/>
          <a:lstStyle/>
          <a:p>
            <a:r>
              <a:rPr lang="en-US" dirty="0"/>
              <a:t>6.4 Understand and Compute Present Value</a:t>
            </a:r>
            <a:endParaRPr lang="en-IN" dirty="0"/>
          </a:p>
        </p:txBody>
      </p:sp>
      <p:sp>
        <p:nvSpPr>
          <p:cNvPr id="3" name="Content Placeholder 2">
            <a:extLst>
              <a:ext uri="{FF2B5EF4-FFF2-40B4-BE49-F238E27FC236}">
                <a16:creationId xmlns:a16="http://schemas.microsoft.com/office/drawing/2014/main" id="{D700A459-123C-438A-A128-C0E333E216C2}"/>
              </a:ext>
            </a:extLst>
          </p:cNvPr>
          <p:cNvSpPr>
            <a:spLocks noGrp="1"/>
          </p:cNvSpPr>
          <p:nvPr>
            <p:ph sz="half" idx="1"/>
          </p:nvPr>
        </p:nvSpPr>
        <p:spPr>
          <a:xfrm>
            <a:off x="838200" y="1010660"/>
            <a:ext cx="10515600" cy="2087129"/>
          </a:xfrm>
        </p:spPr>
        <p:txBody>
          <a:bodyPr/>
          <a:lstStyle/>
          <a:p>
            <a:pPr marL="0" indent="0">
              <a:lnSpc>
                <a:spcPct val="120000"/>
              </a:lnSpc>
              <a:buNone/>
            </a:pPr>
            <a:r>
              <a:rPr lang="en-US" dirty="0">
                <a:solidFill>
                  <a:srgbClr val="464846"/>
                </a:solidFill>
              </a:rPr>
              <a:t>The money invested in an account bearing an annual interest rate of </a:t>
            </a:r>
            <a:r>
              <a:rPr lang="en-US" i="0" dirty="0">
                <a:solidFill>
                  <a:srgbClr val="464846"/>
                </a:solidFill>
                <a:latin typeface="Cambria Math" panose="02040503050406030204" pitchFamily="18" charset="0"/>
                <a:ea typeface="Cambria Math" panose="02040503050406030204" pitchFamily="18" charset="0"/>
              </a:rPr>
              <a:t>𝑟</a:t>
            </a:r>
            <a:r>
              <a:rPr lang="en-US" dirty="0">
                <a:solidFill>
                  <a:srgbClr val="464846"/>
                </a:solidFill>
              </a:rPr>
              <a:t> (in decimal form), compounded </a:t>
            </a:r>
            <a:r>
              <a:rPr lang="en-US" i="0" dirty="0">
                <a:solidFill>
                  <a:srgbClr val="464846"/>
                </a:solidFill>
                <a:latin typeface="Cambria Math" panose="02040503050406030204" pitchFamily="18" charset="0"/>
                <a:ea typeface="Cambria Math" panose="02040503050406030204" pitchFamily="18" charset="0"/>
              </a:rPr>
              <a:t>𝑛</a:t>
            </a:r>
            <a:r>
              <a:rPr lang="en-US" dirty="0">
                <a:solidFill>
                  <a:srgbClr val="464846"/>
                </a:solidFill>
              </a:rPr>
              <a:t> times per year for </a:t>
            </a:r>
            <a:r>
              <a:rPr lang="en-US" i="0" dirty="0">
                <a:solidFill>
                  <a:srgbClr val="464846"/>
                </a:solidFill>
                <a:latin typeface="Cambria Math" panose="02040503050406030204" pitchFamily="18" charset="0"/>
                <a:ea typeface="Cambria Math" panose="02040503050406030204" pitchFamily="18" charset="0"/>
              </a:rPr>
              <a:t>𝑡</a:t>
            </a:r>
            <a:r>
              <a:rPr lang="en-US" dirty="0">
                <a:solidFill>
                  <a:srgbClr val="464846"/>
                </a:solidFill>
              </a:rPr>
              <a:t> years, is called the present value, </a:t>
            </a:r>
            <a:r>
              <a:rPr lang="en-US" i="0" dirty="0">
                <a:solidFill>
                  <a:srgbClr val="464846"/>
                </a:solidFill>
                <a:latin typeface="Cambria Math" panose="02040503050406030204" pitchFamily="18" charset="0"/>
                <a:ea typeface="Cambria Math" panose="02040503050406030204" pitchFamily="18" charset="0"/>
              </a:rPr>
              <a:t>𝑃𝑉</a:t>
            </a:r>
            <a:r>
              <a:rPr lang="en-US" dirty="0">
                <a:solidFill>
                  <a:srgbClr val="464846"/>
                </a:solidFill>
              </a:rPr>
              <a:t>, of the account (or of the money) and found using the formula</a:t>
            </a:r>
            <a:endParaRPr lang="en-IN" dirty="0">
              <a:solidFill>
                <a:srgbClr val="464846"/>
              </a:solidFill>
            </a:endParaRPr>
          </a:p>
        </p:txBody>
      </p:sp>
      <p:graphicFrame>
        <p:nvGraphicFramePr>
          <p:cNvPr id="10" name="Object 3">
            <a:extLst>
              <a:ext uri="{FF2B5EF4-FFF2-40B4-BE49-F238E27FC236}">
                <a16:creationId xmlns:a16="http://schemas.microsoft.com/office/drawing/2014/main" id="{5F66558F-98D6-4CD6-A130-1C757CDB25BC}"/>
              </a:ext>
              <a:ext uri="{C183D7F6-B498-43B3-948B-1728B52AA6E4}">
                <adec:decorative xmlns:adec="http://schemas.microsoft.com/office/drawing/2017/decorative" val="1"/>
              </a:ext>
            </a:extLst>
          </p:cNvPr>
          <p:cNvGraphicFramePr>
            <a:graphicFrameLocks noGrp="1" noChangeAspect="1"/>
          </p:cNvGraphicFramePr>
          <p:nvPr>
            <p:ph sz="half" idx="2"/>
            <p:extLst>
              <p:ext uri="{D42A27DB-BD31-4B8C-83A1-F6EECF244321}">
                <p14:modId xmlns:p14="http://schemas.microsoft.com/office/powerpoint/2010/main" val="1792547726"/>
              </p:ext>
            </p:extLst>
          </p:nvPr>
        </p:nvGraphicFramePr>
        <p:xfrm>
          <a:off x="4132580" y="2882608"/>
          <a:ext cx="2057400" cy="1384200"/>
        </p:xfrm>
        <a:graphic>
          <a:graphicData uri="http://schemas.openxmlformats.org/presentationml/2006/ole">
            <mc:AlternateContent xmlns:mc="http://schemas.openxmlformats.org/markup-compatibility/2006">
              <mc:Choice xmlns:v="urn:schemas-microsoft-com:vml" Requires="v">
                <p:oleObj name="Equation" r:id="rId2" imgW="2057400" imgH="1384200" progId="Equation.DSMT4">
                  <p:embed/>
                </p:oleObj>
              </mc:Choice>
              <mc:Fallback>
                <p:oleObj name="Equation" r:id="rId2" imgW="2057400" imgH="1384200" progId="Equation.DSMT4">
                  <p:embed/>
                  <p:pic>
                    <p:nvPicPr>
                      <p:cNvPr id="26" name="Object 4">
                        <a:extLst>
                          <a:ext uri="{FF2B5EF4-FFF2-40B4-BE49-F238E27FC236}">
                            <a16:creationId xmlns:a16="http://schemas.microsoft.com/office/drawing/2014/main" id="{9898ED42-657D-4569-ABF1-CE7D05BEA33B}"/>
                          </a:ext>
                        </a:extLst>
                      </p:cNvPr>
                      <p:cNvPicPr/>
                      <p:nvPr/>
                    </p:nvPicPr>
                    <p:blipFill>
                      <a:blip r:embed="rId3"/>
                      <a:stretch>
                        <a:fillRect/>
                      </a:stretch>
                    </p:blipFill>
                    <p:spPr>
                      <a:xfrm>
                        <a:off x="4132580" y="2882608"/>
                        <a:ext cx="2057400" cy="1384200"/>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8A3032C1-28E3-46F8-97C2-2478997F688A}"/>
              </a:ext>
            </a:extLst>
          </p:cNvPr>
          <p:cNvSpPr>
            <a:spLocks noGrp="1"/>
          </p:cNvSpPr>
          <p:nvPr>
            <p:ph sz="half" idx="12"/>
          </p:nvPr>
        </p:nvSpPr>
        <p:spPr>
          <a:xfrm>
            <a:off x="647700" y="4727435"/>
            <a:ext cx="10515599" cy="884771"/>
          </a:xfrm>
        </p:spPr>
        <p:txBody>
          <a:bodyPr/>
          <a:lstStyle/>
          <a:p>
            <a:pPr marL="237744" indent="0">
              <a:buNone/>
            </a:pPr>
            <a:r>
              <a:rPr lang="en-US" dirty="0"/>
              <a:t>where </a:t>
            </a:r>
            <a:r>
              <a:rPr lang="en-US" i="0" dirty="0">
                <a:latin typeface="Cambria Math" panose="02040503050406030204" pitchFamily="18" charset="0"/>
                <a:ea typeface="Cambria Math" panose="02040503050406030204" pitchFamily="18" charset="0"/>
              </a:rPr>
              <a:t>𝐴</a:t>
            </a:r>
            <a:r>
              <a:rPr lang="en-US" dirty="0"/>
              <a:t> is the value of the account at the investment’s end. Always round this value up to the nearest penny. </a:t>
            </a:r>
            <a:endParaRPr lang="en-US" dirty="0">
              <a:solidFill>
                <a:srgbClr val="5C2C19"/>
              </a:solidFill>
            </a:endParaRPr>
          </a:p>
        </p:txBody>
      </p:sp>
      <p:grpSp>
        <p:nvGrpSpPr>
          <p:cNvPr id="18" name="Group 17">
            <a:extLst>
              <a:ext uri="{FF2B5EF4-FFF2-40B4-BE49-F238E27FC236}">
                <a16:creationId xmlns:a16="http://schemas.microsoft.com/office/drawing/2014/main" id="{BEEA0D59-CD30-7680-A9DE-BCF7936CE983}"/>
              </a:ext>
            </a:extLst>
          </p:cNvPr>
          <p:cNvGrpSpPr/>
          <p:nvPr/>
        </p:nvGrpSpPr>
        <p:grpSpPr>
          <a:xfrm>
            <a:off x="4470280" y="5577200"/>
            <a:ext cx="847440" cy="271440"/>
            <a:chOff x="4470280" y="5577200"/>
            <a:chExt cx="847440" cy="271440"/>
          </a:xfrm>
        </p:grpSpPr>
        <mc:AlternateContent xmlns:mc="http://schemas.openxmlformats.org/markup-compatibility/2006" xmlns:p14="http://schemas.microsoft.com/office/powerpoint/2010/main">
          <mc:Choice Requires="p14">
            <p:contentPart p14:bwMode="auto" r:id="rId4">
              <p14:nvContentPartPr>
                <p14:cNvPr id="4" name="Ink 3">
                  <a:extLst>
                    <a:ext uri="{FF2B5EF4-FFF2-40B4-BE49-F238E27FC236}">
                      <a16:creationId xmlns:a16="http://schemas.microsoft.com/office/drawing/2014/main" id="{F1DBF974-C765-2FC5-256B-1CA6A4111232}"/>
                    </a:ext>
                  </a:extLst>
                </p14:cNvPr>
                <p14:cNvContentPartPr/>
                <p14:nvPr/>
              </p14:nvContentPartPr>
              <p14:xfrm>
                <a:off x="4470280" y="5648480"/>
                <a:ext cx="360" cy="200160"/>
              </p14:xfrm>
            </p:contentPart>
          </mc:Choice>
          <mc:Fallback xmlns="">
            <p:pic>
              <p:nvPicPr>
                <p:cNvPr id="4" name="Ink 3">
                  <a:extLst>
                    <a:ext uri="{FF2B5EF4-FFF2-40B4-BE49-F238E27FC236}">
                      <a16:creationId xmlns:a16="http://schemas.microsoft.com/office/drawing/2014/main" id="{F1DBF974-C765-2FC5-256B-1CA6A4111232}"/>
                    </a:ext>
                  </a:extLst>
                </p:cNvPr>
                <p:cNvPicPr/>
                <p:nvPr/>
              </p:nvPicPr>
              <p:blipFill>
                <a:blip r:embed="rId5"/>
                <a:stretch>
                  <a:fillRect/>
                </a:stretch>
              </p:blipFill>
              <p:spPr>
                <a:xfrm>
                  <a:off x="4461640" y="5639480"/>
                  <a:ext cx="18000" cy="2178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6" name="Ink 5">
                  <a:extLst>
                    <a:ext uri="{FF2B5EF4-FFF2-40B4-BE49-F238E27FC236}">
                      <a16:creationId xmlns:a16="http://schemas.microsoft.com/office/drawing/2014/main" id="{9A12E6D5-DD17-97E6-9714-0AA3FFA2ECED}"/>
                    </a:ext>
                  </a:extLst>
                </p14:cNvPr>
                <p14:cNvContentPartPr/>
                <p14:nvPr/>
              </p14:nvContentPartPr>
              <p14:xfrm>
                <a:off x="4551640" y="5586560"/>
                <a:ext cx="165240" cy="32040"/>
              </p14:xfrm>
            </p:contentPart>
          </mc:Choice>
          <mc:Fallback xmlns="">
            <p:pic>
              <p:nvPicPr>
                <p:cNvPr id="6" name="Ink 5">
                  <a:extLst>
                    <a:ext uri="{FF2B5EF4-FFF2-40B4-BE49-F238E27FC236}">
                      <a16:creationId xmlns:a16="http://schemas.microsoft.com/office/drawing/2014/main" id="{9A12E6D5-DD17-97E6-9714-0AA3FFA2ECED}"/>
                    </a:ext>
                  </a:extLst>
                </p:cNvPr>
                <p:cNvPicPr/>
                <p:nvPr/>
              </p:nvPicPr>
              <p:blipFill>
                <a:blip r:embed="rId7"/>
                <a:stretch>
                  <a:fillRect/>
                </a:stretch>
              </p:blipFill>
              <p:spPr>
                <a:xfrm>
                  <a:off x="4543000" y="5577560"/>
                  <a:ext cx="182880" cy="4968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7" name="Ink 6">
                  <a:extLst>
                    <a:ext uri="{FF2B5EF4-FFF2-40B4-BE49-F238E27FC236}">
                      <a16:creationId xmlns:a16="http://schemas.microsoft.com/office/drawing/2014/main" id="{D71E8A5F-159B-4EE5-346E-F7BE9DED2D85}"/>
                    </a:ext>
                  </a:extLst>
                </p14:cNvPr>
                <p14:cNvContentPartPr/>
                <p14:nvPr/>
              </p14:nvContentPartPr>
              <p14:xfrm>
                <a:off x="4571080" y="5648480"/>
                <a:ext cx="128880" cy="182520"/>
              </p14:xfrm>
            </p:contentPart>
          </mc:Choice>
          <mc:Fallback xmlns="">
            <p:pic>
              <p:nvPicPr>
                <p:cNvPr id="7" name="Ink 6">
                  <a:extLst>
                    <a:ext uri="{FF2B5EF4-FFF2-40B4-BE49-F238E27FC236}">
                      <a16:creationId xmlns:a16="http://schemas.microsoft.com/office/drawing/2014/main" id="{D71E8A5F-159B-4EE5-346E-F7BE9DED2D85}"/>
                    </a:ext>
                  </a:extLst>
                </p:cNvPr>
                <p:cNvPicPr/>
                <p:nvPr/>
              </p:nvPicPr>
              <p:blipFill>
                <a:blip r:embed="rId9"/>
                <a:stretch>
                  <a:fillRect/>
                </a:stretch>
              </p:blipFill>
              <p:spPr>
                <a:xfrm>
                  <a:off x="4562440" y="5639480"/>
                  <a:ext cx="146520" cy="20016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8" name="Ink 7">
                  <a:extLst>
                    <a:ext uri="{FF2B5EF4-FFF2-40B4-BE49-F238E27FC236}">
                      <a16:creationId xmlns:a16="http://schemas.microsoft.com/office/drawing/2014/main" id="{02CA5671-ABA3-5202-8A53-768F10F11060}"/>
                    </a:ext>
                  </a:extLst>
                </p14:cNvPr>
                <p14:cNvContentPartPr/>
                <p14:nvPr/>
              </p14:nvContentPartPr>
              <p14:xfrm>
                <a:off x="4764760" y="5800760"/>
                <a:ext cx="2160" cy="4320"/>
              </p14:xfrm>
            </p:contentPart>
          </mc:Choice>
          <mc:Fallback xmlns="">
            <p:pic>
              <p:nvPicPr>
                <p:cNvPr id="8" name="Ink 7">
                  <a:extLst>
                    <a:ext uri="{FF2B5EF4-FFF2-40B4-BE49-F238E27FC236}">
                      <a16:creationId xmlns:a16="http://schemas.microsoft.com/office/drawing/2014/main" id="{02CA5671-ABA3-5202-8A53-768F10F11060}"/>
                    </a:ext>
                  </a:extLst>
                </p:cNvPr>
                <p:cNvPicPr/>
                <p:nvPr/>
              </p:nvPicPr>
              <p:blipFill>
                <a:blip r:embed="rId11"/>
                <a:stretch>
                  <a:fillRect/>
                </a:stretch>
              </p:blipFill>
              <p:spPr>
                <a:xfrm>
                  <a:off x="4755760" y="5792120"/>
                  <a:ext cx="19800" cy="2196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9" name="Ink 8">
                  <a:extLst>
                    <a:ext uri="{FF2B5EF4-FFF2-40B4-BE49-F238E27FC236}">
                      <a16:creationId xmlns:a16="http://schemas.microsoft.com/office/drawing/2014/main" id="{26595CBE-FA36-9848-F9A7-166E0CD65334}"/>
                    </a:ext>
                  </a:extLst>
                </p14:cNvPr>
                <p14:cNvContentPartPr/>
                <p14:nvPr/>
              </p14:nvContentPartPr>
              <p14:xfrm>
                <a:off x="4876360" y="5612120"/>
                <a:ext cx="198000" cy="212400"/>
              </p14:xfrm>
            </p:contentPart>
          </mc:Choice>
          <mc:Fallback xmlns="">
            <p:pic>
              <p:nvPicPr>
                <p:cNvPr id="9" name="Ink 8">
                  <a:extLst>
                    <a:ext uri="{FF2B5EF4-FFF2-40B4-BE49-F238E27FC236}">
                      <a16:creationId xmlns:a16="http://schemas.microsoft.com/office/drawing/2014/main" id="{26595CBE-FA36-9848-F9A7-166E0CD65334}"/>
                    </a:ext>
                  </a:extLst>
                </p:cNvPr>
                <p:cNvPicPr/>
                <p:nvPr/>
              </p:nvPicPr>
              <p:blipFill>
                <a:blip r:embed="rId13"/>
                <a:stretch>
                  <a:fillRect/>
                </a:stretch>
              </p:blipFill>
              <p:spPr>
                <a:xfrm>
                  <a:off x="4867360" y="5603480"/>
                  <a:ext cx="215640" cy="2300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2" name="Ink 11">
                  <a:extLst>
                    <a:ext uri="{FF2B5EF4-FFF2-40B4-BE49-F238E27FC236}">
                      <a16:creationId xmlns:a16="http://schemas.microsoft.com/office/drawing/2014/main" id="{C9BF5A87-A68D-721C-815F-9EED16B76EEC}"/>
                    </a:ext>
                  </a:extLst>
                </p14:cNvPr>
                <p14:cNvContentPartPr/>
                <p14:nvPr/>
              </p14:nvContentPartPr>
              <p14:xfrm>
                <a:off x="5156800" y="5577200"/>
                <a:ext cx="160920" cy="206640"/>
              </p14:xfrm>
            </p:contentPart>
          </mc:Choice>
          <mc:Fallback xmlns="">
            <p:pic>
              <p:nvPicPr>
                <p:cNvPr id="12" name="Ink 11">
                  <a:extLst>
                    <a:ext uri="{FF2B5EF4-FFF2-40B4-BE49-F238E27FC236}">
                      <a16:creationId xmlns:a16="http://schemas.microsoft.com/office/drawing/2014/main" id="{C9BF5A87-A68D-721C-815F-9EED16B76EEC}"/>
                    </a:ext>
                  </a:extLst>
                </p:cNvPr>
                <p:cNvPicPr/>
                <p:nvPr/>
              </p:nvPicPr>
              <p:blipFill>
                <a:blip r:embed="rId15"/>
                <a:stretch>
                  <a:fillRect/>
                </a:stretch>
              </p:blipFill>
              <p:spPr>
                <a:xfrm>
                  <a:off x="5148160" y="5568200"/>
                  <a:ext cx="178560" cy="22428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6">
            <p14:nvContentPartPr>
              <p14:cNvPr id="13" name="Ink 12">
                <a:extLst>
                  <a:ext uri="{FF2B5EF4-FFF2-40B4-BE49-F238E27FC236}">
                    <a16:creationId xmlns:a16="http://schemas.microsoft.com/office/drawing/2014/main" id="{C1E7473F-BD91-9E2C-4108-657625B96C2A}"/>
                  </a:ext>
                </a:extLst>
              </p14:cNvPr>
              <p14:cNvContentPartPr/>
              <p14:nvPr/>
            </p14:nvContentPartPr>
            <p14:xfrm>
              <a:off x="5485120" y="5638400"/>
              <a:ext cx="132120" cy="146880"/>
            </p14:xfrm>
          </p:contentPart>
        </mc:Choice>
        <mc:Fallback xmlns="">
          <p:pic>
            <p:nvPicPr>
              <p:cNvPr id="13" name="Ink 12">
                <a:extLst>
                  <a:ext uri="{FF2B5EF4-FFF2-40B4-BE49-F238E27FC236}">
                    <a16:creationId xmlns:a16="http://schemas.microsoft.com/office/drawing/2014/main" id="{C1E7473F-BD91-9E2C-4108-657625B96C2A}"/>
                  </a:ext>
                </a:extLst>
              </p:cNvPr>
              <p:cNvPicPr/>
              <p:nvPr/>
            </p:nvPicPr>
            <p:blipFill>
              <a:blip r:embed="rId17"/>
              <a:stretch>
                <a:fillRect/>
              </a:stretch>
            </p:blipFill>
            <p:spPr>
              <a:xfrm>
                <a:off x="5476120" y="5629400"/>
                <a:ext cx="149760" cy="164520"/>
              </a:xfrm>
              <a:prstGeom prst="rect">
                <a:avLst/>
              </a:prstGeom>
            </p:spPr>
          </p:pic>
        </mc:Fallback>
      </mc:AlternateContent>
      <p:grpSp>
        <p:nvGrpSpPr>
          <p:cNvPr id="17" name="Group 16">
            <a:extLst>
              <a:ext uri="{FF2B5EF4-FFF2-40B4-BE49-F238E27FC236}">
                <a16:creationId xmlns:a16="http://schemas.microsoft.com/office/drawing/2014/main" id="{9F7A8683-C771-2195-5145-AD5FFB19AF71}"/>
              </a:ext>
            </a:extLst>
          </p:cNvPr>
          <p:cNvGrpSpPr/>
          <p:nvPr/>
        </p:nvGrpSpPr>
        <p:grpSpPr>
          <a:xfrm>
            <a:off x="5770600" y="5618240"/>
            <a:ext cx="270000" cy="221400"/>
            <a:chOff x="5770600" y="5618240"/>
            <a:chExt cx="270000" cy="221400"/>
          </a:xfrm>
        </p:grpSpPr>
        <mc:AlternateContent xmlns:mc="http://schemas.openxmlformats.org/markup-compatibility/2006" xmlns:p14="http://schemas.microsoft.com/office/powerpoint/2010/main">
          <mc:Choice Requires="p14">
            <p:contentPart p14:bwMode="auto" r:id="rId18">
              <p14:nvContentPartPr>
                <p14:cNvPr id="14" name="Ink 13">
                  <a:extLst>
                    <a:ext uri="{FF2B5EF4-FFF2-40B4-BE49-F238E27FC236}">
                      <a16:creationId xmlns:a16="http://schemas.microsoft.com/office/drawing/2014/main" id="{78F2FC58-1F96-236C-5A87-31ADB769E8D4}"/>
                    </a:ext>
                  </a:extLst>
                </p14:cNvPr>
                <p14:cNvContentPartPr/>
                <p14:nvPr/>
              </p14:nvContentPartPr>
              <p14:xfrm>
                <a:off x="5770600" y="5618240"/>
                <a:ext cx="21240" cy="209160"/>
              </p14:xfrm>
            </p:contentPart>
          </mc:Choice>
          <mc:Fallback xmlns="">
            <p:pic>
              <p:nvPicPr>
                <p:cNvPr id="14" name="Ink 13">
                  <a:extLst>
                    <a:ext uri="{FF2B5EF4-FFF2-40B4-BE49-F238E27FC236}">
                      <a16:creationId xmlns:a16="http://schemas.microsoft.com/office/drawing/2014/main" id="{78F2FC58-1F96-236C-5A87-31ADB769E8D4}"/>
                    </a:ext>
                  </a:extLst>
                </p:cNvPr>
                <p:cNvPicPr/>
                <p:nvPr/>
              </p:nvPicPr>
              <p:blipFill>
                <a:blip r:embed="rId19"/>
                <a:stretch>
                  <a:fillRect/>
                </a:stretch>
              </p:blipFill>
              <p:spPr>
                <a:xfrm>
                  <a:off x="5761960" y="5609240"/>
                  <a:ext cx="38880" cy="22680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5" name="Ink 14">
                  <a:extLst>
                    <a:ext uri="{FF2B5EF4-FFF2-40B4-BE49-F238E27FC236}">
                      <a16:creationId xmlns:a16="http://schemas.microsoft.com/office/drawing/2014/main" id="{B4EF7492-2107-E50A-D758-B4A27C47EC07}"/>
                    </a:ext>
                  </a:extLst>
                </p14:cNvPr>
                <p14:cNvContentPartPr/>
                <p14:nvPr/>
              </p14:nvContentPartPr>
              <p14:xfrm>
                <a:off x="5902360" y="5638400"/>
                <a:ext cx="93240" cy="10440"/>
              </p14:xfrm>
            </p:contentPart>
          </mc:Choice>
          <mc:Fallback xmlns="">
            <p:pic>
              <p:nvPicPr>
                <p:cNvPr id="15" name="Ink 14">
                  <a:extLst>
                    <a:ext uri="{FF2B5EF4-FFF2-40B4-BE49-F238E27FC236}">
                      <a16:creationId xmlns:a16="http://schemas.microsoft.com/office/drawing/2014/main" id="{B4EF7492-2107-E50A-D758-B4A27C47EC07}"/>
                    </a:ext>
                  </a:extLst>
                </p:cNvPr>
                <p:cNvPicPr/>
                <p:nvPr/>
              </p:nvPicPr>
              <p:blipFill>
                <a:blip r:embed="rId21"/>
                <a:stretch>
                  <a:fillRect/>
                </a:stretch>
              </p:blipFill>
              <p:spPr>
                <a:xfrm>
                  <a:off x="5893720" y="5629760"/>
                  <a:ext cx="110880" cy="2808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16" name="Ink 15">
                  <a:extLst>
                    <a:ext uri="{FF2B5EF4-FFF2-40B4-BE49-F238E27FC236}">
                      <a16:creationId xmlns:a16="http://schemas.microsoft.com/office/drawing/2014/main" id="{827BFDC1-A9AB-42ED-3F99-BF0CB8BCA77C}"/>
                    </a:ext>
                  </a:extLst>
                </p14:cNvPr>
                <p14:cNvContentPartPr/>
                <p14:nvPr/>
              </p14:nvContentPartPr>
              <p14:xfrm>
                <a:off x="5891560" y="5668640"/>
                <a:ext cx="149040" cy="171000"/>
              </p14:xfrm>
            </p:contentPart>
          </mc:Choice>
          <mc:Fallback xmlns="">
            <p:pic>
              <p:nvPicPr>
                <p:cNvPr id="16" name="Ink 15">
                  <a:extLst>
                    <a:ext uri="{FF2B5EF4-FFF2-40B4-BE49-F238E27FC236}">
                      <a16:creationId xmlns:a16="http://schemas.microsoft.com/office/drawing/2014/main" id="{827BFDC1-A9AB-42ED-3F99-BF0CB8BCA77C}"/>
                    </a:ext>
                  </a:extLst>
                </p:cNvPr>
                <p:cNvPicPr/>
                <p:nvPr/>
              </p:nvPicPr>
              <p:blipFill>
                <a:blip r:embed="rId23"/>
                <a:stretch>
                  <a:fillRect/>
                </a:stretch>
              </p:blipFill>
              <p:spPr>
                <a:xfrm>
                  <a:off x="5882560" y="5659640"/>
                  <a:ext cx="166680" cy="188640"/>
                </a:xfrm>
                <a:prstGeom prst="rect">
                  <a:avLst/>
                </a:prstGeom>
              </p:spPr>
            </p:pic>
          </mc:Fallback>
        </mc:AlternateContent>
      </p:grpSp>
      <p:grpSp>
        <p:nvGrpSpPr>
          <p:cNvPr id="21" name="Group 20">
            <a:extLst>
              <a:ext uri="{FF2B5EF4-FFF2-40B4-BE49-F238E27FC236}">
                <a16:creationId xmlns:a16="http://schemas.microsoft.com/office/drawing/2014/main" id="{8A15F7E4-533F-201A-8866-6BCD49D1F5B0}"/>
              </a:ext>
            </a:extLst>
          </p:cNvPr>
          <p:cNvGrpSpPr/>
          <p:nvPr/>
        </p:nvGrpSpPr>
        <p:grpSpPr>
          <a:xfrm>
            <a:off x="6522640" y="5618240"/>
            <a:ext cx="201600" cy="157320"/>
            <a:chOff x="6522640" y="5618240"/>
            <a:chExt cx="201600" cy="157320"/>
          </a:xfrm>
        </p:grpSpPr>
        <mc:AlternateContent xmlns:mc="http://schemas.openxmlformats.org/markup-compatibility/2006" xmlns:p14="http://schemas.microsoft.com/office/powerpoint/2010/main">
          <mc:Choice Requires="p14">
            <p:contentPart p14:bwMode="auto" r:id="rId24">
              <p14:nvContentPartPr>
                <p14:cNvPr id="19" name="Ink 18">
                  <a:extLst>
                    <a:ext uri="{FF2B5EF4-FFF2-40B4-BE49-F238E27FC236}">
                      <a16:creationId xmlns:a16="http://schemas.microsoft.com/office/drawing/2014/main" id="{2FC87474-2F72-6851-ACB7-5C3752112AB3}"/>
                    </a:ext>
                  </a:extLst>
                </p14:cNvPr>
                <p14:cNvContentPartPr/>
                <p14:nvPr/>
              </p14:nvContentPartPr>
              <p14:xfrm>
                <a:off x="6522640" y="5618240"/>
                <a:ext cx="182880" cy="67680"/>
              </p14:xfrm>
            </p:contentPart>
          </mc:Choice>
          <mc:Fallback xmlns="">
            <p:pic>
              <p:nvPicPr>
                <p:cNvPr id="19" name="Ink 18">
                  <a:extLst>
                    <a:ext uri="{FF2B5EF4-FFF2-40B4-BE49-F238E27FC236}">
                      <a16:creationId xmlns:a16="http://schemas.microsoft.com/office/drawing/2014/main" id="{2FC87474-2F72-6851-ACB7-5C3752112AB3}"/>
                    </a:ext>
                  </a:extLst>
                </p:cNvPr>
                <p:cNvPicPr/>
                <p:nvPr/>
              </p:nvPicPr>
              <p:blipFill>
                <a:blip r:embed="rId25"/>
                <a:stretch>
                  <a:fillRect/>
                </a:stretch>
              </p:blipFill>
              <p:spPr>
                <a:xfrm>
                  <a:off x="6514000" y="5609600"/>
                  <a:ext cx="200520" cy="8532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20" name="Ink 19">
                  <a:extLst>
                    <a:ext uri="{FF2B5EF4-FFF2-40B4-BE49-F238E27FC236}">
                      <a16:creationId xmlns:a16="http://schemas.microsoft.com/office/drawing/2014/main" id="{80847F99-183D-00DD-F319-EA15ABB705F1}"/>
                    </a:ext>
                  </a:extLst>
                </p14:cNvPr>
                <p14:cNvContentPartPr/>
                <p14:nvPr/>
              </p14:nvContentPartPr>
              <p14:xfrm>
                <a:off x="6583120" y="5729840"/>
                <a:ext cx="141120" cy="45720"/>
              </p14:xfrm>
            </p:contentPart>
          </mc:Choice>
          <mc:Fallback xmlns="">
            <p:pic>
              <p:nvPicPr>
                <p:cNvPr id="20" name="Ink 19">
                  <a:extLst>
                    <a:ext uri="{FF2B5EF4-FFF2-40B4-BE49-F238E27FC236}">
                      <a16:creationId xmlns:a16="http://schemas.microsoft.com/office/drawing/2014/main" id="{80847F99-183D-00DD-F319-EA15ABB705F1}"/>
                    </a:ext>
                  </a:extLst>
                </p:cNvPr>
                <p:cNvPicPr/>
                <p:nvPr/>
              </p:nvPicPr>
              <p:blipFill>
                <a:blip r:embed="rId27"/>
                <a:stretch>
                  <a:fillRect/>
                </a:stretch>
              </p:blipFill>
              <p:spPr>
                <a:xfrm>
                  <a:off x="6574480" y="5720840"/>
                  <a:ext cx="158760" cy="63360"/>
                </a:xfrm>
                <a:prstGeom prst="rect">
                  <a:avLst/>
                </a:prstGeom>
              </p:spPr>
            </p:pic>
          </mc:Fallback>
        </mc:AlternateContent>
      </p:grpSp>
      <p:grpSp>
        <p:nvGrpSpPr>
          <p:cNvPr id="28" name="Group 27">
            <a:extLst>
              <a:ext uri="{FF2B5EF4-FFF2-40B4-BE49-F238E27FC236}">
                <a16:creationId xmlns:a16="http://schemas.microsoft.com/office/drawing/2014/main" id="{0A47EC04-891A-C762-51C0-6F3D8A9737A4}"/>
              </a:ext>
            </a:extLst>
          </p:cNvPr>
          <p:cNvGrpSpPr/>
          <p:nvPr/>
        </p:nvGrpSpPr>
        <p:grpSpPr>
          <a:xfrm>
            <a:off x="7152280" y="5546960"/>
            <a:ext cx="772920" cy="218520"/>
            <a:chOff x="7152280" y="5546960"/>
            <a:chExt cx="772920" cy="218520"/>
          </a:xfrm>
        </p:grpSpPr>
        <mc:AlternateContent xmlns:mc="http://schemas.openxmlformats.org/markup-compatibility/2006" xmlns:p14="http://schemas.microsoft.com/office/powerpoint/2010/main">
          <mc:Choice Requires="p14">
            <p:contentPart p14:bwMode="auto" r:id="rId28">
              <p14:nvContentPartPr>
                <p14:cNvPr id="22" name="Ink 21">
                  <a:extLst>
                    <a:ext uri="{FF2B5EF4-FFF2-40B4-BE49-F238E27FC236}">
                      <a16:creationId xmlns:a16="http://schemas.microsoft.com/office/drawing/2014/main" id="{25380FBF-69C8-7728-EBC4-EB65289F32E3}"/>
                    </a:ext>
                  </a:extLst>
                </p14:cNvPr>
                <p14:cNvContentPartPr/>
                <p14:nvPr/>
              </p14:nvContentPartPr>
              <p14:xfrm>
                <a:off x="7152280" y="5598080"/>
                <a:ext cx="360" cy="167040"/>
              </p14:xfrm>
            </p:contentPart>
          </mc:Choice>
          <mc:Fallback xmlns="">
            <p:pic>
              <p:nvPicPr>
                <p:cNvPr id="22" name="Ink 21">
                  <a:extLst>
                    <a:ext uri="{FF2B5EF4-FFF2-40B4-BE49-F238E27FC236}">
                      <a16:creationId xmlns:a16="http://schemas.microsoft.com/office/drawing/2014/main" id="{25380FBF-69C8-7728-EBC4-EB65289F32E3}"/>
                    </a:ext>
                  </a:extLst>
                </p:cNvPr>
                <p:cNvPicPr/>
                <p:nvPr/>
              </p:nvPicPr>
              <p:blipFill>
                <a:blip r:embed="rId29"/>
                <a:stretch>
                  <a:fillRect/>
                </a:stretch>
              </p:blipFill>
              <p:spPr>
                <a:xfrm>
                  <a:off x="7143640" y="5589080"/>
                  <a:ext cx="18000" cy="184680"/>
                </a:xfrm>
                <a:prstGeom prst="rect">
                  <a:avLst/>
                </a:prstGeom>
              </p:spPr>
            </p:pic>
          </mc:Fallback>
        </mc:AlternateContent>
        <mc:AlternateContent xmlns:mc="http://schemas.openxmlformats.org/markup-compatibility/2006" xmlns:p14="http://schemas.microsoft.com/office/powerpoint/2010/main">
          <mc:Choice Requires="p14">
            <p:contentPart p14:bwMode="auto" r:id="rId30">
              <p14:nvContentPartPr>
                <p14:cNvPr id="23" name="Ink 22">
                  <a:extLst>
                    <a:ext uri="{FF2B5EF4-FFF2-40B4-BE49-F238E27FC236}">
                      <a16:creationId xmlns:a16="http://schemas.microsoft.com/office/drawing/2014/main" id="{2C64FC52-BEFE-32F1-4D8C-6805786BB332}"/>
                    </a:ext>
                  </a:extLst>
                </p14:cNvPr>
                <p14:cNvContentPartPr/>
                <p14:nvPr/>
              </p14:nvContentPartPr>
              <p14:xfrm>
                <a:off x="7263880" y="5587280"/>
                <a:ext cx="100080" cy="178200"/>
              </p14:xfrm>
            </p:contentPart>
          </mc:Choice>
          <mc:Fallback xmlns="">
            <p:pic>
              <p:nvPicPr>
                <p:cNvPr id="23" name="Ink 22">
                  <a:extLst>
                    <a:ext uri="{FF2B5EF4-FFF2-40B4-BE49-F238E27FC236}">
                      <a16:creationId xmlns:a16="http://schemas.microsoft.com/office/drawing/2014/main" id="{2C64FC52-BEFE-32F1-4D8C-6805786BB332}"/>
                    </a:ext>
                  </a:extLst>
                </p:cNvPr>
                <p:cNvPicPr/>
                <p:nvPr/>
              </p:nvPicPr>
              <p:blipFill>
                <a:blip r:embed="rId31"/>
                <a:stretch>
                  <a:fillRect/>
                </a:stretch>
              </p:blipFill>
              <p:spPr>
                <a:xfrm>
                  <a:off x="7254880" y="5578280"/>
                  <a:ext cx="117720" cy="19584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24" name="Ink 23">
                  <a:extLst>
                    <a:ext uri="{FF2B5EF4-FFF2-40B4-BE49-F238E27FC236}">
                      <a16:creationId xmlns:a16="http://schemas.microsoft.com/office/drawing/2014/main" id="{0EDFE8D7-1943-822B-0353-FE5A33145B41}"/>
                    </a:ext>
                  </a:extLst>
                </p14:cNvPr>
                <p14:cNvContentPartPr/>
                <p14:nvPr/>
              </p14:nvContentPartPr>
              <p14:xfrm>
                <a:off x="7263880" y="5578640"/>
                <a:ext cx="128520" cy="29520"/>
              </p14:xfrm>
            </p:contentPart>
          </mc:Choice>
          <mc:Fallback xmlns="">
            <p:pic>
              <p:nvPicPr>
                <p:cNvPr id="24" name="Ink 23">
                  <a:extLst>
                    <a:ext uri="{FF2B5EF4-FFF2-40B4-BE49-F238E27FC236}">
                      <a16:creationId xmlns:a16="http://schemas.microsoft.com/office/drawing/2014/main" id="{0EDFE8D7-1943-822B-0353-FE5A33145B41}"/>
                    </a:ext>
                  </a:extLst>
                </p:cNvPr>
                <p:cNvPicPr/>
                <p:nvPr/>
              </p:nvPicPr>
              <p:blipFill>
                <a:blip r:embed="rId33"/>
                <a:stretch>
                  <a:fillRect/>
                </a:stretch>
              </p:blipFill>
              <p:spPr>
                <a:xfrm>
                  <a:off x="7255240" y="5570000"/>
                  <a:ext cx="146160" cy="4716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25" name="Ink 24">
                  <a:extLst>
                    <a:ext uri="{FF2B5EF4-FFF2-40B4-BE49-F238E27FC236}">
                      <a16:creationId xmlns:a16="http://schemas.microsoft.com/office/drawing/2014/main" id="{E0BE06AA-B4C3-7DF6-56A2-85BD9D709D54}"/>
                    </a:ext>
                  </a:extLst>
                </p14:cNvPr>
                <p14:cNvContentPartPr/>
                <p14:nvPr/>
              </p14:nvContentPartPr>
              <p14:xfrm>
                <a:off x="7487800" y="5739920"/>
                <a:ext cx="4320" cy="4320"/>
              </p14:xfrm>
            </p:contentPart>
          </mc:Choice>
          <mc:Fallback xmlns="">
            <p:pic>
              <p:nvPicPr>
                <p:cNvPr id="25" name="Ink 24">
                  <a:extLst>
                    <a:ext uri="{FF2B5EF4-FFF2-40B4-BE49-F238E27FC236}">
                      <a16:creationId xmlns:a16="http://schemas.microsoft.com/office/drawing/2014/main" id="{E0BE06AA-B4C3-7DF6-56A2-85BD9D709D54}"/>
                    </a:ext>
                  </a:extLst>
                </p:cNvPr>
                <p:cNvPicPr/>
                <p:nvPr/>
              </p:nvPicPr>
              <p:blipFill>
                <a:blip r:embed="rId11"/>
                <a:stretch>
                  <a:fillRect/>
                </a:stretch>
              </p:blipFill>
              <p:spPr>
                <a:xfrm>
                  <a:off x="7478800" y="5730920"/>
                  <a:ext cx="21960" cy="2196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26" name="Ink 25">
                  <a:extLst>
                    <a:ext uri="{FF2B5EF4-FFF2-40B4-BE49-F238E27FC236}">
                      <a16:creationId xmlns:a16="http://schemas.microsoft.com/office/drawing/2014/main" id="{2DAEA223-19BF-C59D-F6BB-0FF6CCCCDD33}"/>
                    </a:ext>
                  </a:extLst>
                </p14:cNvPr>
                <p14:cNvContentPartPr/>
                <p14:nvPr/>
              </p14:nvContentPartPr>
              <p14:xfrm>
                <a:off x="7588600" y="5594840"/>
                <a:ext cx="145800" cy="156600"/>
              </p14:xfrm>
            </p:contentPart>
          </mc:Choice>
          <mc:Fallback xmlns="">
            <p:pic>
              <p:nvPicPr>
                <p:cNvPr id="26" name="Ink 25">
                  <a:extLst>
                    <a:ext uri="{FF2B5EF4-FFF2-40B4-BE49-F238E27FC236}">
                      <a16:creationId xmlns:a16="http://schemas.microsoft.com/office/drawing/2014/main" id="{2DAEA223-19BF-C59D-F6BB-0FF6CCCCDD33}"/>
                    </a:ext>
                  </a:extLst>
                </p:cNvPr>
                <p:cNvPicPr/>
                <p:nvPr/>
              </p:nvPicPr>
              <p:blipFill>
                <a:blip r:embed="rId36"/>
                <a:stretch>
                  <a:fillRect/>
                </a:stretch>
              </p:blipFill>
              <p:spPr>
                <a:xfrm>
                  <a:off x="7579960" y="5586200"/>
                  <a:ext cx="163440" cy="174240"/>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27" name="Ink 26">
                  <a:extLst>
                    <a:ext uri="{FF2B5EF4-FFF2-40B4-BE49-F238E27FC236}">
                      <a16:creationId xmlns:a16="http://schemas.microsoft.com/office/drawing/2014/main" id="{1070E7B0-5872-BCB1-5457-ABC21168E18A}"/>
                    </a:ext>
                  </a:extLst>
                </p14:cNvPr>
                <p14:cNvContentPartPr/>
                <p14:nvPr/>
              </p14:nvContentPartPr>
              <p14:xfrm>
                <a:off x="7771840" y="5546960"/>
                <a:ext cx="153360" cy="206280"/>
              </p14:xfrm>
            </p:contentPart>
          </mc:Choice>
          <mc:Fallback xmlns="">
            <p:pic>
              <p:nvPicPr>
                <p:cNvPr id="27" name="Ink 26">
                  <a:extLst>
                    <a:ext uri="{FF2B5EF4-FFF2-40B4-BE49-F238E27FC236}">
                      <a16:creationId xmlns:a16="http://schemas.microsoft.com/office/drawing/2014/main" id="{1070E7B0-5872-BCB1-5457-ABC21168E18A}"/>
                    </a:ext>
                  </a:extLst>
                </p:cNvPr>
                <p:cNvPicPr/>
                <p:nvPr/>
              </p:nvPicPr>
              <p:blipFill>
                <a:blip r:embed="rId38"/>
                <a:stretch>
                  <a:fillRect/>
                </a:stretch>
              </p:blipFill>
              <p:spPr>
                <a:xfrm>
                  <a:off x="7763200" y="5537960"/>
                  <a:ext cx="171000" cy="22392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39">
            <p14:nvContentPartPr>
              <p14:cNvPr id="29" name="Ink 28">
                <a:extLst>
                  <a:ext uri="{FF2B5EF4-FFF2-40B4-BE49-F238E27FC236}">
                    <a16:creationId xmlns:a16="http://schemas.microsoft.com/office/drawing/2014/main" id="{BEED057E-3130-9BCF-CED3-B4E94A56DAB7}"/>
                  </a:ext>
                </a:extLst>
              </p14:cNvPr>
              <p14:cNvContentPartPr/>
              <p14:nvPr/>
            </p14:nvContentPartPr>
            <p14:xfrm>
              <a:off x="965320" y="5375960"/>
              <a:ext cx="817920" cy="38880"/>
            </p14:xfrm>
          </p:contentPart>
        </mc:Choice>
        <mc:Fallback xmlns="">
          <p:pic>
            <p:nvPicPr>
              <p:cNvPr id="29" name="Ink 28">
                <a:extLst>
                  <a:ext uri="{FF2B5EF4-FFF2-40B4-BE49-F238E27FC236}">
                    <a16:creationId xmlns:a16="http://schemas.microsoft.com/office/drawing/2014/main" id="{BEED057E-3130-9BCF-CED3-B4E94A56DAB7}"/>
                  </a:ext>
                </a:extLst>
              </p:cNvPr>
              <p:cNvPicPr/>
              <p:nvPr/>
            </p:nvPicPr>
            <p:blipFill>
              <a:blip r:embed="rId40"/>
              <a:stretch>
                <a:fillRect/>
              </a:stretch>
            </p:blipFill>
            <p:spPr>
              <a:xfrm>
                <a:off x="929320" y="5303960"/>
                <a:ext cx="889560" cy="182520"/>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30" name="Ink 29">
                <a:extLst>
                  <a:ext uri="{FF2B5EF4-FFF2-40B4-BE49-F238E27FC236}">
                    <a16:creationId xmlns:a16="http://schemas.microsoft.com/office/drawing/2014/main" id="{A2ED48DB-606F-E36A-F338-14484261C488}"/>
                  </a:ext>
                </a:extLst>
              </p14:cNvPr>
              <p14:cNvContentPartPr/>
              <p14:nvPr/>
            </p14:nvContentPartPr>
            <p14:xfrm>
              <a:off x="3393160" y="5332760"/>
              <a:ext cx="330840" cy="93600"/>
            </p14:xfrm>
          </p:contentPart>
        </mc:Choice>
        <mc:Fallback xmlns="">
          <p:pic>
            <p:nvPicPr>
              <p:cNvPr id="30" name="Ink 29">
                <a:extLst>
                  <a:ext uri="{FF2B5EF4-FFF2-40B4-BE49-F238E27FC236}">
                    <a16:creationId xmlns:a16="http://schemas.microsoft.com/office/drawing/2014/main" id="{A2ED48DB-606F-E36A-F338-14484261C488}"/>
                  </a:ext>
                </a:extLst>
              </p:cNvPr>
              <p:cNvPicPr/>
              <p:nvPr/>
            </p:nvPicPr>
            <p:blipFill>
              <a:blip r:embed="rId42"/>
              <a:stretch>
                <a:fillRect/>
              </a:stretch>
            </p:blipFill>
            <p:spPr>
              <a:xfrm>
                <a:off x="3357520" y="5261120"/>
                <a:ext cx="402480" cy="237240"/>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31" name="Ink 30">
                <a:extLst>
                  <a:ext uri="{FF2B5EF4-FFF2-40B4-BE49-F238E27FC236}">
                    <a16:creationId xmlns:a16="http://schemas.microsoft.com/office/drawing/2014/main" id="{3CCA9D11-DBEE-25FD-30B7-C8AEDF8E8234}"/>
                  </a:ext>
                </a:extLst>
              </p14:cNvPr>
              <p14:cNvContentPartPr/>
              <p14:nvPr/>
            </p14:nvContentPartPr>
            <p14:xfrm>
              <a:off x="6531640" y="5648120"/>
              <a:ext cx="231480" cy="136080"/>
            </p14:xfrm>
          </p:contentPart>
        </mc:Choice>
        <mc:Fallback xmlns="">
          <p:pic>
            <p:nvPicPr>
              <p:cNvPr id="31" name="Ink 30">
                <a:extLst>
                  <a:ext uri="{FF2B5EF4-FFF2-40B4-BE49-F238E27FC236}">
                    <a16:creationId xmlns:a16="http://schemas.microsoft.com/office/drawing/2014/main" id="{3CCA9D11-DBEE-25FD-30B7-C8AEDF8E8234}"/>
                  </a:ext>
                </a:extLst>
              </p:cNvPr>
              <p:cNvPicPr/>
              <p:nvPr/>
            </p:nvPicPr>
            <p:blipFill>
              <a:blip r:embed="rId44"/>
              <a:stretch>
                <a:fillRect/>
              </a:stretch>
            </p:blipFill>
            <p:spPr>
              <a:xfrm>
                <a:off x="6495640" y="5576480"/>
                <a:ext cx="303120" cy="279720"/>
              </a:xfrm>
              <a:prstGeom prst="rect">
                <a:avLst/>
              </a:prstGeom>
            </p:spPr>
          </p:pic>
        </mc:Fallback>
      </mc:AlternateContent>
    </p:spTree>
    <p:extLst>
      <p:ext uri="{BB962C8B-B14F-4D97-AF65-F5344CB8AC3E}">
        <p14:creationId xmlns:p14="http://schemas.microsoft.com/office/powerpoint/2010/main" val="3584320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76B4A-8E11-493C-8FDB-0B89D067A0D1}"/>
              </a:ext>
            </a:extLst>
          </p:cNvPr>
          <p:cNvSpPr>
            <a:spLocks noGrp="1"/>
          </p:cNvSpPr>
          <p:nvPr>
            <p:ph type="title"/>
          </p:nvPr>
        </p:nvSpPr>
        <p:spPr/>
        <p:txBody>
          <a:bodyPr/>
          <a:lstStyle/>
          <a:p>
            <a:r>
              <a:rPr lang="en-IN" dirty="0"/>
              <a:t>EXAMPLE – Computing Present Value</a:t>
            </a:r>
          </a:p>
        </p:txBody>
      </p:sp>
      <p:sp>
        <p:nvSpPr>
          <p:cNvPr id="3" name="Content Placeholder 2">
            <a:extLst>
              <a:ext uri="{FF2B5EF4-FFF2-40B4-BE49-F238E27FC236}">
                <a16:creationId xmlns:a16="http://schemas.microsoft.com/office/drawing/2014/main" id="{52D47E91-9A8F-4574-B281-5024184397ED}"/>
              </a:ext>
            </a:extLst>
          </p:cNvPr>
          <p:cNvSpPr>
            <a:spLocks noGrp="1"/>
          </p:cNvSpPr>
          <p:nvPr>
            <p:ph sz="half" idx="1"/>
          </p:nvPr>
        </p:nvSpPr>
        <p:spPr>
          <a:xfrm>
            <a:off x="842742" y="1290381"/>
            <a:ext cx="9960980" cy="5251594"/>
          </a:xfrm>
        </p:spPr>
        <p:txBody>
          <a:bodyPr/>
          <a:lstStyle/>
          <a:p>
            <a:pPr marL="0" indent="0">
              <a:buNone/>
            </a:pPr>
            <a:r>
              <a:rPr lang="en-US" dirty="0"/>
              <a:t>Find the present value of the accounts under the following conditions.</a:t>
            </a:r>
          </a:p>
          <a:p>
            <a:pPr marL="0" indent="0">
              <a:buNone/>
            </a:pPr>
            <a:r>
              <a:rPr lang="en-US" i="0" dirty="0">
                <a:latin typeface="Cambria Math" panose="02040503050406030204" pitchFamily="18" charset="0"/>
                <a:ea typeface="Cambria Math" panose="02040503050406030204" pitchFamily="18" charset="0"/>
              </a:rPr>
              <a:t>𝐴 = $250,000</a:t>
            </a:r>
            <a:r>
              <a:rPr lang="en-US" dirty="0"/>
              <a:t>, invested at 6.75 interest, compounded monthly, for 30 years.</a:t>
            </a:r>
          </a:p>
        </p:txBody>
      </p:sp>
      <p:graphicFrame>
        <p:nvGraphicFramePr>
          <p:cNvPr id="10" name="Object 4">
            <a:extLst>
              <a:ext uri="{FF2B5EF4-FFF2-40B4-BE49-F238E27FC236}">
                <a16:creationId xmlns:a16="http://schemas.microsoft.com/office/drawing/2014/main" id="{2206E28A-6372-471E-9511-FFEFB7194A63}"/>
              </a:ext>
              <a:ext uri="{C183D7F6-B498-43B3-948B-1728B52AA6E4}">
                <adec:decorative xmlns:adec="http://schemas.microsoft.com/office/drawing/2017/decorative" val="1"/>
              </a:ext>
            </a:extLst>
          </p:cNvPr>
          <p:cNvGraphicFramePr>
            <a:graphicFrameLocks noGrp="1" noChangeAspect="1"/>
          </p:cNvGraphicFramePr>
          <p:nvPr>
            <p:ph sz="half" idx="12"/>
            <p:extLst>
              <p:ext uri="{D42A27DB-BD31-4B8C-83A1-F6EECF244321}">
                <p14:modId xmlns:p14="http://schemas.microsoft.com/office/powerpoint/2010/main" val="1541559125"/>
              </p:ext>
            </p:extLst>
          </p:nvPr>
        </p:nvGraphicFramePr>
        <p:xfrm>
          <a:off x="2893260" y="2794140"/>
          <a:ext cx="1866600" cy="1269720"/>
        </p:xfrm>
        <a:graphic>
          <a:graphicData uri="http://schemas.openxmlformats.org/presentationml/2006/ole">
            <mc:AlternateContent xmlns:mc="http://schemas.openxmlformats.org/markup-compatibility/2006">
              <mc:Choice xmlns:v="urn:schemas-microsoft-com:vml" Requires="v">
                <p:oleObj name="Equation" r:id="rId3" imgW="1866600" imgH="1269720" progId="Equation.DSMT4">
                  <p:embed/>
                </p:oleObj>
              </mc:Choice>
              <mc:Fallback>
                <p:oleObj name="Equation" r:id="rId3" imgW="1866600" imgH="1269720" progId="Equation.DSMT4">
                  <p:embed/>
                  <p:pic>
                    <p:nvPicPr>
                      <p:cNvPr id="9" name="Object 3">
                        <a:extLst>
                          <a:ext uri="{FF2B5EF4-FFF2-40B4-BE49-F238E27FC236}">
                            <a16:creationId xmlns:a16="http://schemas.microsoft.com/office/drawing/2014/main" id="{DA4AFB3F-8BB3-48E2-BE65-7810EDD49EC5}"/>
                          </a:ext>
                        </a:extLst>
                      </p:cNvPr>
                      <p:cNvPicPr/>
                      <p:nvPr/>
                    </p:nvPicPr>
                    <p:blipFill>
                      <a:blip r:embed="rId4"/>
                      <a:stretch>
                        <a:fillRect/>
                      </a:stretch>
                    </p:blipFill>
                    <p:spPr>
                      <a:xfrm>
                        <a:off x="2893260" y="2794140"/>
                        <a:ext cx="1866600" cy="1269720"/>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0EE279C3-2FEC-4066-8A2E-F5B412687B47}"/>
              </a:ext>
            </a:extLst>
          </p:cNvPr>
          <p:cNvSpPr>
            <a:spLocks noGrp="1"/>
          </p:cNvSpPr>
          <p:nvPr>
            <p:ph sz="half" idx="15"/>
          </p:nvPr>
        </p:nvSpPr>
        <p:spPr>
          <a:xfrm>
            <a:off x="5414562" y="4571813"/>
            <a:ext cx="5181600" cy="2556981"/>
          </a:xfrm>
        </p:spPr>
        <p:txBody>
          <a:bodyPr/>
          <a:lstStyle/>
          <a:p>
            <a:pPr marL="0" lvl="0" indent="0">
              <a:lnSpc>
                <a:spcPct val="100000"/>
              </a:lnSpc>
              <a:buNone/>
            </a:pPr>
            <a:r>
              <a:rPr lang="en-US" i="0" dirty="0">
                <a:latin typeface="Cambria Math" panose="02040503050406030204" pitchFamily="18" charset="0"/>
                <a:ea typeface="Cambria Math" panose="02040503050406030204" pitchFamily="18" charset="0"/>
              </a:rPr>
              <a:t>= 33,186.2277 </a:t>
            </a:r>
            <a:endParaRPr lang="en-US" dirty="0">
              <a:latin typeface="Cambria Math" panose="02040503050406030204" pitchFamily="18" charset="0"/>
              <a:ea typeface="Cambria Math" panose="02040503050406030204" pitchFamily="18" charset="0"/>
            </a:endParaRPr>
          </a:p>
        </p:txBody>
      </p:sp>
      <p:grpSp>
        <p:nvGrpSpPr>
          <p:cNvPr id="50" name="Group 49">
            <a:extLst>
              <a:ext uri="{FF2B5EF4-FFF2-40B4-BE49-F238E27FC236}">
                <a16:creationId xmlns:a16="http://schemas.microsoft.com/office/drawing/2014/main" id="{7B3CBAAC-7CD0-4EF0-28C4-72339E83AAB5}"/>
              </a:ext>
            </a:extLst>
          </p:cNvPr>
          <p:cNvGrpSpPr/>
          <p:nvPr/>
        </p:nvGrpSpPr>
        <p:grpSpPr>
          <a:xfrm>
            <a:off x="1087678" y="4328093"/>
            <a:ext cx="3925800" cy="1080360"/>
            <a:chOff x="1087678" y="4328093"/>
            <a:chExt cx="3925800" cy="1080360"/>
          </a:xfrm>
        </p:grpSpPr>
        <mc:AlternateContent xmlns:mc="http://schemas.openxmlformats.org/markup-compatibility/2006" xmlns:p14="http://schemas.microsoft.com/office/powerpoint/2010/main">
          <mc:Choice Requires="p14">
            <p:contentPart p14:bwMode="auto" r:id="rId5">
              <p14:nvContentPartPr>
                <p14:cNvPr id="13" name="Ink 12">
                  <a:extLst>
                    <a:ext uri="{FF2B5EF4-FFF2-40B4-BE49-F238E27FC236}">
                      <a16:creationId xmlns:a16="http://schemas.microsoft.com/office/drawing/2014/main" id="{D8DA946D-9CB8-1C96-6C5A-B722955661BD}"/>
                    </a:ext>
                  </a:extLst>
                </p14:cNvPr>
                <p14:cNvContentPartPr/>
                <p14:nvPr/>
              </p14:nvContentPartPr>
              <p14:xfrm>
                <a:off x="1111438" y="4617533"/>
                <a:ext cx="360" cy="338400"/>
              </p14:xfrm>
            </p:contentPart>
          </mc:Choice>
          <mc:Fallback xmlns="">
            <p:pic>
              <p:nvPicPr>
                <p:cNvPr id="13" name="Ink 12">
                  <a:extLst>
                    <a:ext uri="{FF2B5EF4-FFF2-40B4-BE49-F238E27FC236}">
                      <a16:creationId xmlns:a16="http://schemas.microsoft.com/office/drawing/2014/main" id="{D8DA946D-9CB8-1C96-6C5A-B722955661BD}"/>
                    </a:ext>
                  </a:extLst>
                </p:cNvPr>
                <p:cNvPicPr/>
                <p:nvPr/>
              </p:nvPicPr>
              <p:blipFill>
                <a:blip r:embed="rId6"/>
                <a:stretch>
                  <a:fillRect/>
                </a:stretch>
              </p:blipFill>
              <p:spPr>
                <a:xfrm>
                  <a:off x="1102438" y="4608533"/>
                  <a:ext cx="18000" cy="35604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4" name="Ink 13">
                  <a:extLst>
                    <a:ext uri="{FF2B5EF4-FFF2-40B4-BE49-F238E27FC236}">
                      <a16:creationId xmlns:a16="http://schemas.microsoft.com/office/drawing/2014/main" id="{7B261343-9D12-1D01-4649-DDDD439CC3F3}"/>
                    </a:ext>
                  </a:extLst>
                </p14:cNvPr>
                <p14:cNvContentPartPr/>
                <p14:nvPr/>
              </p14:nvContentPartPr>
              <p14:xfrm>
                <a:off x="1087678" y="4560293"/>
                <a:ext cx="223560" cy="212760"/>
              </p14:xfrm>
            </p:contentPart>
          </mc:Choice>
          <mc:Fallback xmlns="">
            <p:pic>
              <p:nvPicPr>
                <p:cNvPr id="14" name="Ink 13">
                  <a:extLst>
                    <a:ext uri="{FF2B5EF4-FFF2-40B4-BE49-F238E27FC236}">
                      <a16:creationId xmlns:a16="http://schemas.microsoft.com/office/drawing/2014/main" id="{7B261343-9D12-1D01-4649-DDDD439CC3F3}"/>
                    </a:ext>
                  </a:extLst>
                </p:cNvPr>
                <p:cNvPicPr/>
                <p:nvPr/>
              </p:nvPicPr>
              <p:blipFill>
                <a:blip r:embed="rId8"/>
                <a:stretch>
                  <a:fillRect/>
                </a:stretch>
              </p:blipFill>
              <p:spPr>
                <a:xfrm>
                  <a:off x="1078678" y="4551293"/>
                  <a:ext cx="241200" cy="2304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5" name="Ink 14">
                  <a:extLst>
                    <a:ext uri="{FF2B5EF4-FFF2-40B4-BE49-F238E27FC236}">
                      <a16:creationId xmlns:a16="http://schemas.microsoft.com/office/drawing/2014/main" id="{0EC0E4F0-2997-CFE0-503E-FEFA74494516}"/>
                    </a:ext>
                  </a:extLst>
                </p14:cNvPr>
                <p14:cNvContentPartPr/>
                <p14:nvPr/>
              </p14:nvContentPartPr>
              <p14:xfrm>
                <a:off x="1388278" y="4567853"/>
                <a:ext cx="228240" cy="353520"/>
              </p14:xfrm>
            </p:contentPart>
          </mc:Choice>
          <mc:Fallback xmlns="">
            <p:pic>
              <p:nvPicPr>
                <p:cNvPr id="15" name="Ink 14">
                  <a:extLst>
                    <a:ext uri="{FF2B5EF4-FFF2-40B4-BE49-F238E27FC236}">
                      <a16:creationId xmlns:a16="http://schemas.microsoft.com/office/drawing/2014/main" id="{0EC0E4F0-2997-CFE0-503E-FEFA74494516}"/>
                    </a:ext>
                  </a:extLst>
                </p:cNvPr>
                <p:cNvPicPr/>
                <p:nvPr/>
              </p:nvPicPr>
              <p:blipFill>
                <a:blip r:embed="rId10"/>
                <a:stretch>
                  <a:fillRect/>
                </a:stretch>
              </p:blipFill>
              <p:spPr>
                <a:xfrm>
                  <a:off x="1379638" y="4558853"/>
                  <a:ext cx="245880" cy="37116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6" name="Ink 15">
                  <a:extLst>
                    <a:ext uri="{FF2B5EF4-FFF2-40B4-BE49-F238E27FC236}">
                      <a16:creationId xmlns:a16="http://schemas.microsoft.com/office/drawing/2014/main" id="{31F63527-1E7C-8239-7B97-9ABE7F2FFA40}"/>
                    </a:ext>
                  </a:extLst>
                </p14:cNvPr>
                <p14:cNvContentPartPr/>
                <p14:nvPr/>
              </p14:nvContentPartPr>
              <p14:xfrm>
                <a:off x="1851598" y="4675493"/>
                <a:ext cx="165960" cy="360"/>
              </p14:xfrm>
            </p:contentPart>
          </mc:Choice>
          <mc:Fallback xmlns="">
            <p:pic>
              <p:nvPicPr>
                <p:cNvPr id="16" name="Ink 15">
                  <a:extLst>
                    <a:ext uri="{FF2B5EF4-FFF2-40B4-BE49-F238E27FC236}">
                      <a16:creationId xmlns:a16="http://schemas.microsoft.com/office/drawing/2014/main" id="{31F63527-1E7C-8239-7B97-9ABE7F2FFA40}"/>
                    </a:ext>
                  </a:extLst>
                </p:cNvPr>
                <p:cNvPicPr/>
                <p:nvPr/>
              </p:nvPicPr>
              <p:blipFill>
                <a:blip r:embed="rId12"/>
                <a:stretch>
                  <a:fillRect/>
                </a:stretch>
              </p:blipFill>
              <p:spPr>
                <a:xfrm>
                  <a:off x="1842598" y="4666853"/>
                  <a:ext cx="1836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7" name="Ink 16">
                  <a:extLst>
                    <a:ext uri="{FF2B5EF4-FFF2-40B4-BE49-F238E27FC236}">
                      <a16:creationId xmlns:a16="http://schemas.microsoft.com/office/drawing/2014/main" id="{B6DBCF0F-50C8-B75E-45B1-0EB16B5C7C93}"/>
                    </a:ext>
                  </a:extLst>
                </p14:cNvPr>
                <p14:cNvContentPartPr/>
                <p14:nvPr/>
              </p14:nvContentPartPr>
              <p14:xfrm>
                <a:off x="1874638" y="4736333"/>
                <a:ext cx="153360" cy="9360"/>
              </p14:xfrm>
            </p:contentPart>
          </mc:Choice>
          <mc:Fallback xmlns="">
            <p:pic>
              <p:nvPicPr>
                <p:cNvPr id="17" name="Ink 16">
                  <a:extLst>
                    <a:ext uri="{FF2B5EF4-FFF2-40B4-BE49-F238E27FC236}">
                      <a16:creationId xmlns:a16="http://schemas.microsoft.com/office/drawing/2014/main" id="{B6DBCF0F-50C8-B75E-45B1-0EB16B5C7C93}"/>
                    </a:ext>
                  </a:extLst>
                </p:cNvPr>
                <p:cNvPicPr/>
                <p:nvPr/>
              </p:nvPicPr>
              <p:blipFill>
                <a:blip r:embed="rId14"/>
                <a:stretch>
                  <a:fillRect/>
                </a:stretch>
              </p:blipFill>
              <p:spPr>
                <a:xfrm>
                  <a:off x="1865638" y="4727333"/>
                  <a:ext cx="171000" cy="270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0" name="Ink 19">
                  <a:extLst>
                    <a:ext uri="{FF2B5EF4-FFF2-40B4-BE49-F238E27FC236}">
                      <a16:creationId xmlns:a16="http://schemas.microsoft.com/office/drawing/2014/main" id="{A45BA5B4-33D0-CD41-531B-E19D4AA817A7}"/>
                    </a:ext>
                  </a:extLst>
                </p14:cNvPr>
                <p14:cNvContentPartPr/>
                <p14:nvPr/>
              </p14:nvContentPartPr>
              <p14:xfrm>
                <a:off x="2637838" y="4387853"/>
                <a:ext cx="186840" cy="226440"/>
              </p14:xfrm>
            </p:contentPart>
          </mc:Choice>
          <mc:Fallback xmlns="">
            <p:pic>
              <p:nvPicPr>
                <p:cNvPr id="20" name="Ink 19">
                  <a:extLst>
                    <a:ext uri="{FF2B5EF4-FFF2-40B4-BE49-F238E27FC236}">
                      <a16:creationId xmlns:a16="http://schemas.microsoft.com/office/drawing/2014/main" id="{A45BA5B4-33D0-CD41-531B-E19D4AA817A7}"/>
                    </a:ext>
                  </a:extLst>
                </p:cNvPr>
                <p:cNvPicPr/>
                <p:nvPr/>
              </p:nvPicPr>
              <p:blipFill>
                <a:blip r:embed="rId16"/>
                <a:stretch>
                  <a:fillRect/>
                </a:stretch>
              </p:blipFill>
              <p:spPr>
                <a:xfrm>
                  <a:off x="2629198" y="4379213"/>
                  <a:ext cx="204480" cy="24408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21" name="Ink 20">
                  <a:extLst>
                    <a:ext uri="{FF2B5EF4-FFF2-40B4-BE49-F238E27FC236}">
                      <a16:creationId xmlns:a16="http://schemas.microsoft.com/office/drawing/2014/main" id="{00556F14-1192-C588-71D0-2B27BF0DD280}"/>
                    </a:ext>
                  </a:extLst>
                </p14:cNvPr>
                <p14:cNvContentPartPr/>
                <p14:nvPr/>
              </p14:nvContentPartPr>
              <p14:xfrm>
                <a:off x="2927278" y="4374893"/>
                <a:ext cx="132480" cy="174960"/>
              </p14:xfrm>
            </p:contentPart>
          </mc:Choice>
          <mc:Fallback xmlns="">
            <p:pic>
              <p:nvPicPr>
                <p:cNvPr id="21" name="Ink 20">
                  <a:extLst>
                    <a:ext uri="{FF2B5EF4-FFF2-40B4-BE49-F238E27FC236}">
                      <a16:creationId xmlns:a16="http://schemas.microsoft.com/office/drawing/2014/main" id="{00556F14-1192-C588-71D0-2B27BF0DD280}"/>
                    </a:ext>
                  </a:extLst>
                </p:cNvPr>
                <p:cNvPicPr/>
                <p:nvPr/>
              </p:nvPicPr>
              <p:blipFill>
                <a:blip r:embed="rId18"/>
                <a:stretch>
                  <a:fillRect/>
                </a:stretch>
              </p:blipFill>
              <p:spPr>
                <a:xfrm>
                  <a:off x="2918278" y="4365893"/>
                  <a:ext cx="150120" cy="19260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22" name="Ink 21">
                  <a:extLst>
                    <a:ext uri="{FF2B5EF4-FFF2-40B4-BE49-F238E27FC236}">
                      <a16:creationId xmlns:a16="http://schemas.microsoft.com/office/drawing/2014/main" id="{BB223EC7-4AAB-484C-08A3-F44760750BA7}"/>
                    </a:ext>
                  </a:extLst>
                </p14:cNvPr>
                <p14:cNvContentPartPr/>
                <p14:nvPr/>
              </p14:nvContentPartPr>
              <p14:xfrm>
                <a:off x="2904958" y="4345373"/>
                <a:ext cx="140400" cy="18360"/>
              </p14:xfrm>
            </p:contentPart>
          </mc:Choice>
          <mc:Fallback xmlns="">
            <p:pic>
              <p:nvPicPr>
                <p:cNvPr id="22" name="Ink 21">
                  <a:extLst>
                    <a:ext uri="{FF2B5EF4-FFF2-40B4-BE49-F238E27FC236}">
                      <a16:creationId xmlns:a16="http://schemas.microsoft.com/office/drawing/2014/main" id="{BB223EC7-4AAB-484C-08A3-F44760750BA7}"/>
                    </a:ext>
                  </a:extLst>
                </p:cNvPr>
                <p:cNvPicPr/>
                <p:nvPr/>
              </p:nvPicPr>
              <p:blipFill>
                <a:blip r:embed="rId20"/>
                <a:stretch>
                  <a:fillRect/>
                </a:stretch>
              </p:blipFill>
              <p:spPr>
                <a:xfrm>
                  <a:off x="2896318" y="4336373"/>
                  <a:ext cx="158040" cy="3600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23" name="Ink 22">
                  <a:extLst>
                    <a:ext uri="{FF2B5EF4-FFF2-40B4-BE49-F238E27FC236}">
                      <a16:creationId xmlns:a16="http://schemas.microsoft.com/office/drawing/2014/main" id="{34B25ADF-F1FB-0045-CA7E-62CB1CA7FAE0}"/>
                    </a:ext>
                  </a:extLst>
                </p14:cNvPr>
                <p14:cNvContentPartPr/>
                <p14:nvPr/>
              </p14:nvContentPartPr>
              <p14:xfrm>
                <a:off x="3148318" y="4386413"/>
                <a:ext cx="142200" cy="157680"/>
              </p14:xfrm>
            </p:contentPart>
          </mc:Choice>
          <mc:Fallback xmlns="">
            <p:pic>
              <p:nvPicPr>
                <p:cNvPr id="23" name="Ink 22">
                  <a:extLst>
                    <a:ext uri="{FF2B5EF4-FFF2-40B4-BE49-F238E27FC236}">
                      <a16:creationId xmlns:a16="http://schemas.microsoft.com/office/drawing/2014/main" id="{34B25ADF-F1FB-0045-CA7E-62CB1CA7FAE0}"/>
                    </a:ext>
                  </a:extLst>
                </p:cNvPr>
                <p:cNvPicPr/>
                <p:nvPr/>
              </p:nvPicPr>
              <p:blipFill>
                <a:blip r:embed="rId22"/>
                <a:stretch>
                  <a:fillRect/>
                </a:stretch>
              </p:blipFill>
              <p:spPr>
                <a:xfrm>
                  <a:off x="3139678" y="4377413"/>
                  <a:ext cx="159840" cy="17532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24" name="Ink 23">
                  <a:extLst>
                    <a:ext uri="{FF2B5EF4-FFF2-40B4-BE49-F238E27FC236}">
                      <a16:creationId xmlns:a16="http://schemas.microsoft.com/office/drawing/2014/main" id="{64DD324C-458E-8EEB-672B-8574EF6A6892}"/>
                    </a:ext>
                  </a:extLst>
                </p14:cNvPr>
                <p14:cNvContentPartPr/>
                <p14:nvPr/>
              </p14:nvContentPartPr>
              <p14:xfrm>
                <a:off x="3402478" y="4513493"/>
                <a:ext cx="360" cy="114120"/>
              </p14:xfrm>
            </p:contentPart>
          </mc:Choice>
          <mc:Fallback xmlns="">
            <p:pic>
              <p:nvPicPr>
                <p:cNvPr id="24" name="Ink 23">
                  <a:extLst>
                    <a:ext uri="{FF2B5EF4-FFF2-40B4-BE49-F238E27FC236}">
                      <a16:creationId xmlns:a16="http://schemas.microsoft.com/office/drawing/2014/main" id="{64DD324C-458E-8EEB-672B-8574EF6A6892}"/>
                    </a:ext>
                  </a:extLst>
                </p:cNvPr>
                <p:cNvPicPr/>
                <p:nvPr/>
              </p:nvPicPr>
              <p:blipFill>
                <a:blip r:embed="rId24"/>
                <a:stretch>
                  <a:fillRect/>
                </a:stretch>
              </p:blipFill>
              <p:spPr>
                <a:xfrm>
                  <a:off x="3393838" y="4504493"/>
                  <a:ext cx="18000" cy="13176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25" name="Ink 24">
                  <a:extLst>
                    <a:ext uri="{FF2B5EF4-FFF2-40B4-BE49-F238E27FC236}">
                      <a16:creationId xmlns:a16="http://schemas.microsoft.com/office/drawing/2014/main" id="{CC14FDCB-E892-D57D-559F-9E3ABE8BC187}"/>
                    </a:ext>
                  </a:extLst>
                </p14:cNvPr>
                <p14:cNvContentPartPr/>
                <p14:nvPr/>
              </p14:nvContentPartPr>
              <p14:xfrm>
                <a:off x="3554038" y="4350773"/>
                <a:ext cx="102600" cy="129600"/>
              </p14:xfrm>
            </p:contentPart>
          </mc:Choice>
          <mc:Fallback xmlns="">
            <p:pic>
              <p:nvPicPr>
                <p:cNvPr id="25" name="Ink 24">
                  <a:extLst>
                    <a:ext uri="{FF2B5EF4-FFF2-40B4-BE49-F238E27FC236}">
                      <a16:creationId xmlns:a16="http://schemas.microsoft.com/office/drawing/2014/main" id="{CC14FDCB-E892-D57D-559F-9E3ABE8BC187}"/>
                    </a:ext>
                  </a:extLst>
                </p:cNvPr>
                <p:cNvPicPr/>
                <p:nvPr/>
              </p:nvPicPr>
              <p:blipFill>
                <a:blip r:embed="rId26"/>
                <a:stretch>
                  <a:fillRect/>
                </a:stretch>
              </p:blipFill>
              <p:spPr>
                <a:xfrm>
                  <a:off x="3545038" y="4341773"/>
                  <a:ext cx="120240" cy="14724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26" name="Ink 25">
                  <a:extLst>
                    <a:ext uri="{FF2B5EF4-FFF2-40B4-BE49-F238E27FC236}">
                      <a16:creationId xmlns:a16="http://schemas.microsoft.com/office/drawing/2014/main" id="{C3F9F9EF-5673-345C-D80E-EE7038C8C924}"/>
                    </a:ext>
                  </a:extLst>
                </p14:cNvPr>
                <p14:cNvContentPartPr/>
                <p14:nvPr/>
              </p14:nvContentPartPr>
              <p14:xfrm>
                <a:off x="3776878" y="4348973"/>
                <a:ext cx="114840" cy="118440"/>
              </p14:xfrm>
            </p:contentPart>
          </mc:Choice>
          <mc:Fallback xmlns="">
            <p:pic>
              <p:nvPicPr>
                <p:cNvPr id="26" name="Ink 25">
                  <a:extLst>
                    <a:ext uri="{FF2B5EF4-FFF2-40B4-BE49-F238E27FC236}">
                      <a16:creationId xmlns:a16="http://schemas.microsoft.com/office/drawing/2014/main" id="{C3F9F9EF-5673-345C-D80E-EE7038C8C924}"/>
                    </a:ext>
                  </a:extLst>
                </p:cNvPr>
                <p:cNvPicPr/>
                <p:nvPr/>
              </p:nvPicPr>
              <p:blipFill>
                <a:blip r:embed="rId28"/>
                <a:stretch>
                  <a:fillRect/>
                </a:stretch>
              </p:blipFill>
              <p:spPr>
                <a:xfrm>
                  <a:off x="3767878" y="4340333"/>
                  <a:ext cx="132480" cy="13608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27" name="Ink 26">
                  <a:extLst>
                    <a:ext uri="{FF2B5EF4-FFF2-40B4-BE49-F238E27FC236}">
                      <a16:creationId xmlns:a16="http://schemas.microsoft.com/office/drawing/2014/main" id="{F2FF7170-8F63-4656-2AC3-C8BC8744EA7E}"/>
                    </a:ext>
                  </a:extLst>
                </p14:cNvPr>
                <p14:cNvContentPartPr/>
                <p14:nvPr/>
              </p14:nvContentPartPr>
              <p14:xfrm>
                <a:off x="4063798" y="4328093"/>
                <a:ext cx="206640" cy="152640"/>
              </p14:xfrm>
            </p:contentPart>
          </mc:Choice>
          <mc:Fallback xmlns="">
            <p:pic>
              <p:nvPicPr>
                <p:cNvPr id="27" name="Ink 26">
                  <a:extLst>
                    <a:ext uri="{FF2B5EF4-FFF2-40B4-BE49-F238E27FC236}">
                      <a16:creationId xmlns:a16="http://schemas.microsoft.com/office/drawing/2014/main" id="{F2FF7170-8F63-4656-2AC3-C8BC8744EA7E}"/>
                    </a:ext>
                  </a:extLst>
                </p:cNvPr>
                <p:cNvPicPr/>
                <p:nvPr/>
              </p:nvPicPr>
              <p:blipFill>
                <a:blip r:embed="rId30"/>
                <a:stretch>
                  <a:fillRect/>
                </a:stretch>
              </p:blipFill>
              <p:spPr>
                <a:xfrm>
                  <a:off x="4055158" y="4319093"/>
                  <a:ext cx="224280" cy="17028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28" name="Ink 27">
                  <a:extLst>
                    <a:ext uri="{FF2B5EF4-FFF2-40B4-BE49-F238E27FC236}">
                      <a16:creationId xmlns:a16="http://schemas.microsoft.com/office/drawing/2014/main" id="{7C82F08C-224E-B33E-D0B1-0C3D8668C201}"/>
                    </a:ext>
                  </a:extLst>
                </p14:cNvPr>
                <p14:cNvContentPartPr/>
                <p14:nvPr/>
              </p14:nvContentPartPr>
              <p14:xfrm>
                <a:off x="2337598" y="4571813"/>
                <a:ext cx="2383200" cy="242640"/>
              </p14:xfrm>
            </p:contentPart>
          </mc:Choice>
          <mc:Fallback xmlns="">
            <p:pic>
              <p:nvPicPr>
                <p:cNvPr id="28" name="Ink 27">
                  <a:extLst>
                    <a:ext uri="{FF2B5EF4-FFF2-40B4-BE49-F238E27FC236}">
                      <a16:creationId xmlns:a16="http://schemas.microsoft.com/office/drawing/2014/main" id="{7C82F08C-224E-B33E-D0B1-0C3D8668C201}"/>
                    </a:ext>
                  </a:extLst>
                </p:cNvPr>
                <p:cNvPicPr/>
                <p:nvPr/>
              </p:nvPicPr>
              <p:blipFill>
                <a:blip r:embed="rId32"/>
                <a:stretch>
                  <a:fillRect/>
                </a:stretch>
              </p:blipFill>
              <p:spPr>
                <a:xfrm>
                  <a:off x="2328958" y="4562813"/>
                  <a:ext cx="2400840" cy="26028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30" name="Ink 29">
                  <a:extLst>
                    <a:ext uri="{FF2B5EF4-FFF2-40B4-BE49-F238E27FC236}">
                      <a16:creationId xmlns:a16="http://schemas.microsoft.com/office/drawing/2014/main" id="{8C224DA5-F773-3D53-8C31-2E80DFE37BEC}"/>
                    </a:ext>
                  </a:extLst>
                </p14:cNvPr>
                <p14:cNvContentPartPr/>
                <p14:nvPr/>
              </p14:nvContentPartPr>
              <p14:xfrm>
                <a:off x="2243998" y="4987973"/>
                <a:ext cx="102600" cy="420480"/>
              </p14:xfrm>
            </p:contentPart>
          </mc:Choice>
          <mc:Fallback xmlns="">
            <p:pic>
              <p:nvPicPr>
                <p:cNvPr id="30" name="Ink 29">
                  <a:extLst>
                    <a:ext uri="{FF2B5EF4-FFF2-40B4-BE49-F238E27FC236}">
                      <a16:creationId xmlns:a16="http://schemas.microsoft.com/office/drawing/2014/main" id="{8C224DA5-F773-3D53-8C31-2E80DFE37BEC}"/>
                    </a:ext>
                  </a:extLst>
                </p:cNvPr>
                <p:cNvPicPr/>
                <p:nvPr/>
              </p:nvPicPr>
              <p:blipFill>
                <a:blip r:embed="rId34"/>
                <a:stretch>
                  <a:fillRect/>
                </a:stretch>
              </p:blipFill>
              <p:spPr>
                <a:xfrm>
                  <a:off x="2235358" y="4979333"/>
                  <a:ext cx="120240" cy="43812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31" name="Ink 30">
                  <a:extLst>
                    <a:ext uri="{FF2B5EF4-FFF2-40B4-BE49-F238E27FC236}">
                      <a16:creationId xmlns:a16="http://schemas.microsoft.com/office/drawing/2014/main" id="{4FC0AF23-83D0-9ACC-CF97-922573D92708}"/>
                    </a:ext>
                  </a:extLst>
                </p14:cNvPr>
                <p14:cNvContentPartPr/>
                <p14:nvPr/>
              </p14:nvContentPartPr>
              <p14:xfrm>
                <a:off x="2569798" y="5115773"/>
                <a:ext cx="360" cy="215280"/>
              </p14:xfrm>
            </p:contentPart>
          </mc:Choice>
          <mc:Fallback xmlns="">
            <p:pic>
              <p:nvPicPr>
                <p:cNvPr id="31" name="Ink 30">
                  <a:extLst>
                    <a:ext uri="{FF2B5EF4-FFF2-40B4-BE49-F238E27FC236}">
                      <a16:creationId xmlns:a16="http://schemas.microsoft.com/office/drawing/2014/main" id="{4FC0AF23-83D0-9ACC-CF97-922573D92708}"/>
                    </a:ext>
                  </a:extLst>
                </p:cNvPr>
                <p:cNvPicPr/>
                <p:nvPr/>
              </p:nvPicPr>
              <p:blipFill>
                <a:blip r:embed="rId36"/>
                <a:stretch>
                  <a:fillRect/>
                </a:stretch>
              </p:blipFill>
              <p:spPr>
                <a:xfrm>
                  <a:off x="2560798" y="5107133"/>
                  <a:ext cx="18000" cy="232920"/>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32" name="Ink 31">
                  <a:extLst>
                    <a:ext uri="{FF2B5EF4-FFF2-40B4-BE49-F238E27FC236}">
                      <a16:creationId xmlns:a16="http://schemas.microsoft.com/office/drawing/2014/main" id="{0091815E-1AB6-1E88-42DB-ADF78CA70B2A}"/>
                    </a:ext>
                  </a:extLst>
                </p14:cNvPr>
                <p14:cNvContentPartPr/>
                <p14:nvPr/>
              </p14:nvContentPartPr>
              <p14:xfrm>
                <a:off x="2731078" y="5138813"/>
                <a:ext cx="360" cy="176400"/>
              </p14:xfrm>
            </p:contentPart>
          </mc:Choice>
          <mc:Fallback xmlns="">
            <p:pic>
              <p:nvPicPr>
                <p:cNvPr id="32" name="Ink 31">
                  <a:extLst>
                    <a:ext uri="{FF2B5EF4-FFF2-40B4-BE49-F238E27FC236}">
                      <a16:creationId xmlns:a16="http://schemas.microsoft.com/office/drawing/2014/main" id="{0091815E-1AB6-1E88-42DB-ADF78CA70B2A}"/>
                    </a:ext>
                  </a:extLst>
                </p:cNvPr>
                <p:cNvPicPr/>
                <p:nvPr/>
              </p:nvPicPr>
              <p:blipFill>
                <a:blip r:embed="rId38"/>
                <a:stretch>
                  <a:fillRect/>
                </a:stretch>
              </p:blipFill>
              <p:spPr>
                <a:xfrm>
                  <a:off x="2722438" y="5129813"/>
                  <a:ext cx="18000" cy="194040"/>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33" name="Ink 32">
                  <a:extLst>
                    <a:ext uri="{FF2B5EF4-FFF2-40B4-BE49-F238E27FC236}">
                      <a16:creationId xmlns:a16="http://schemas.microsoft.com/office/drawing/2014/main" id="{C83E32B3-D81E-DAFB-ACE3-F19CB6A1C3DB}"/>
                    </a:ext>
                  </a:extLst>
                </p14:cNvPr>
                <p14:cNvContentPartPr/>
                <p14:nvPr/>
              </p14:nvContentPartPr>
              <p14:xfrm>
                <a:off x="2673838" y="5220893"/>
                <a:ext cx="145440" cy="22320"/>
              </p14:xfrm>
            </p:contentPart>
          </mc:Choice>
          <mc:Fallback xmlns="">
            <p:pic>
              <p:nvPicPr>
                <p:cNvPr id="33" name="Ink 32">
                  <a:extLst>
                    <a:ext uri="{FF2B5EF4-FFF2-40B4-BE49-F238E27FC236}">
                      <a16:creationId xmlns:a16="http://schemas.microsoft.com/office/drawing/2014/main" id="{C83E32B3-D81E-DAFB-ACE3-F19CB6A1C3DB}"/>
                    </a:ext>
                  </a:extLst>
                </p:cNvPr>
                <p:cNvPicPr/>
                <p:nvPr/>
              </p:nvPicPr>
              <p:blipFill>
                <a:blip r:embed="rId40"/>
                <a:stretch>
                  <a:fillRect/>
                </a:stretch>
              </p:blipFill>
              <p:spPr>
                <a:xfrm>
                  <a:off x="2664838" y="5211893"/>
                  <a:ext cx="163080" cy="39960"/>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34" name="Ink 33">
                  <a:extLst>
                    <a:ext uri="{FF2B5EF4-FFF2-40B4-BE49-F238E27FC236}">
                      <a16:creationId xmlns:a16="http://schemas.microsoft.com/office/drawing/2014/main" id="{EB2B6BD0-117C-6CD9-D3D5-133BCF746035}"/>
                    </a:ext>
                  </a:extLst>
                </p14:cNvPr>
                <p14:cNvContentPartPr/>
                <p14:nvPr/>
              </p14:nvContentPartPr>
              <p14:xfrm>
                <a:off x="3039598" y="4978253"/>
                <a:ext cx="99360" cy="139320"/>
              </p14:xfrm>
            </p:contentPart>
          </mc:Choice>
          <mc:Fallback xmlns="">
            <p:pic>
              <p:nvPicPr>
                <p:cNvPr id="34" name="Ink 33">
                  <a:extLst>
                    <a:ext uri="{FF2B5EF4-FFF2-40B4-BE49-F238E27FC236}">
                      <a16:creationId xmlns:a16="http://schemas.microsoft.com/office/drawing/2014/main" id="{EB2B6BD0-117C-6CD9-D3D5-133BCF746035}"/>
                    </a:ext>
                  </a:extLst>
                </p:cNvPr>
                <p:cNvPicPr/>
                <p:nvPr/>
              </p:nvPicPr>
              <p:blipFill>
                <a:blip r:embed="rId42"/>
                <a:stretch>
                  <a:fillRect/>
                </a:stretch>
              </p:blipFill>
              <p:spPr>
                <a:xfrm>
                  <a:off x="3030958" y="4969253"/>
                  <a:ext cx="117000" cy="156960"/>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35" name="Ink 34">
                  <a:extLst>
                    <a:ext uri="{FF2B5EF4-FFF2-40B4-BE49-F238E27FC236}">
                      <a16:creationId xmlns:a16="http://schemas.microsoft.com/office/drawing/2014/main" id="{BDD864AD-3AFA-EA5F-76A1-17F2D32606E6}"/>
                    </a:ext>
                  </a:extLst>
                </p14:cNvPr>
                <p14:cNvContentPartPr/>
                <p14:nvPr/>
              </p14:nvContentPartPr>
              <p14:xfrm>
                <a:off x="3228958" y="5057813"/>
                <a:ext cx="15480" cy="22320"/>
              </p14:xfrm>
            </p:contentPart>
          </mc:Choice>
          <mc:Fallback xmlns="">
            <p:pic>
              <p:nvPicPr>
                <p:cNvPr id="35" name="Ink 34">
                  <a:extLst>
                    <a:ext uri="{FF2B5EF4-FFF2-40B4-BE49-F238E27FC236}">
                      <a16:creationId xmlns:a16="http://schemas.microsoft.com/office/drawing/2014/main" id="{BDD864AD-3AFA-EA5F-76A1-17F2D32606E6}"/>
                    </a:ext>
                  </a:extLst>
                </p:cNvPr>
                <p:cNvPicPr/>
                <p:nvPr/>
              </p:nvPicPr>
              <p:blipFill>
                <a:blip r:embed="rId44"/>
                <a:stretch>
                  <a:fillRect/>
                </a:stretch>
              </p:blipFill>
              <p:spPr>
                <a:xfrm>
                  <a:off x="3219958" y="5048813"/>
                  <a:ext cx="33120" cy="39960"/>
                </a:xfrm>
                <a:prstGeom prst="rect">
                  <a:avLst/>
                </a:prstGeom>
              </p:spPr>
            </p:pic>
          </mc:Fallback>
        </mc:AlternateContent>
        <mc:AlternateContent xmlns:mc="http://schemas.openxmlformats.org/markup-compatibility/2006" xmlns:p14="http://schemas.microsoft.com/office/powerpoint/2010/main">
          <mc:Choice Requires="p14">
            <p:contentPart p14:bwMode="auto" r:id="rId45">
              <p14:nvContentPartPr>
                <p14:cNvPr id="36" name="Ink 35">
                  <a:extLst>
                    <a:ext uri="{FF2B5EF4-FFF2-40B4-BE49-F238E27FC236}">
                      <a16:creationId xmlns:a16="http://schemas.microsoft.com/office/drawing/2014/main" id="{09ECB0DF-3F3E-4A41-4A0C-882B03FD051F}"/>
                    </a:ext>
                  </a:extLst>
                </p14:cNvPr>
                <p14:cNvContentPartPr/>
                <p14:nvPr/>
              </p14:nvContentPartPr>
              <p14:xfrm>
                <a:off x="3344878" y="4884293"/>
                <a:ext cx="92880" cy="154440"/>
              </p14:xfrm>
            </p:contentPart>
          </mc:Choice>
          <mc:Fallback xmlns="">
            <p:pic>
              <p:nvPicPr>
                <p:cNvPr id="36" name="Ink 35">
                  <a:extLst>
                    <a:ext uri="{FF2B5EF4-FFF2-40B4-BE49-F238E27FC236}">
                      <a16:creationId xmlns:a16="http://schemas.microsoft.com/office/drawing/2014/main" id="{09ECB0DF-3F3E-4A41-4A0C-882B03FD051F}"/>
                    </a:ext>
                  </a:extLst>
                </p:cNvPr>
                <p:cNvPicPr/>
                <p:nvPr/>
              </p:nvPicPr>
              <p:blipFill>
                <a:blip r:embed="rId46"/>
                <a:stretch>
                  <a:fillRect/>
                </a:stretch>
              </p:blipFill>
              <p:spPr>
                <a:xfrm>
                  <a:off x="3336238" y="4875293"/>
                  <a:ext cx="110520" cy="172080"/>
                </a:xfrm>
                <a:prstGeom prst="rect">
                  <a:avLst/>
                </a:prstGeom>
              </p:spPr>
            </p:pic>
          </mc:Fallback>
        </mc:AlternateContent>
        <mc:AlternateContent xmlns:mc="http://schemas.openxmlformats.org/markup-compatibility/2006" xmlns:p14="http://schemas.microsoft.com/office/powerpoint/2010/main">
          <mc:Choice Requires="p14">
            <p:contentPart p14:bwMode="auto" r:id="rId47">
              <p14:nvContentPartPr>
                <p14:cNvPr id="37" name="Ink 36">
                  <a:extLst>
                    <a:ext uri="{FF2B5EF4-FFF2-40B4-BE49-F238E27FC236}">
                      <a16:creationId xmlns:a16="http://schemas.microsoft.com/office/drawing/2014/main" id="{7F0C5DAA-FA8C-E20F-5A70-12B0B8F8CF8B}"/>
                    </a:ext>
                  </a:extLst>
                </p14:cNvPr>
                <p14:cNvContentPartPr/>
                <p14:nvPr/>
              </p14:nvContentPartPr>
              <p14:xfrm>
                <a:off x="3513358" y="4883933"/>
                <a:ext cx="128160" cy="141840"/>
              </p14:xfrm>
            </p:contentPart>
          </mc:Choice>
          <mc:Fallback xmlns="">
            <p:pic>
              <p:nvPicPr>
                <p:cNvPr id="37" name="Ink 36">
                  <a:extLst>
                    <a:ext uri="{FF2B5EF4-FFF2-40B4-BE49-F238E27FC236}">
                      <a16:creationId xmlns:a16="http://schemas.microsoft.com/office/drawing/2014/main" id="{7F0C5DAA-FA8C-E20F-5A70-12B0B8F8CF8B}"/>
                    </a:ext>
                  </a:extLst>
                </p:cNvPr>
                <p:cNvPicPr/>
                <p:nvPr/>
              </p:nvPicPr>
              <p:blipFill>
                <a:blip r:embed="rId48"/>
                <a:stretch>
                  <a:fillRect/>
                </a:stretch>
              </p:blipFill>
              <p:spPr>
                <a:xfrm>
                  <a:off x="3504718" y="4874933"/>
                  <a:ext cx="145800" cy="159480"/>
                </a:xfrm>
                <a:prstGeom prst="rect">
                  <a:avLst/>
                </a:prstGeom>
              </p:spPr>
            </p:pic>
          </mc:Fallback>
        </mc:AlternateContent>
        <mc:AlternateContent xmlns:mc="http://schemas.openxmlformats.org/markup-compatibility/2006" xmlns:p14="http://schemas.microsoft.com/office/powerpoint/2010/main">
          <mc:Choice Requires="p14">
            <p:contentPart p14:bwMode="auto" r:id="rId49">
              <p14:nvContentPartPr>
                <p14:cNvPr id="38" name="Ink 37">
                  <a:extLst>
                    <a:ext uri="{FF2B5EF4-FFF2-40B4-BE49-F238E27FC236}">
                      <a16:creationId xmlns:a16="http://schemas.microsoft.com/office/drawing/2014/main" id="{AB558688-D76A-0683-09A2-C4F7E76F33F1}"/>
                    </a:ext>
                  </a:extLst>
                </p14:cNvPr>
                <p14:cNvContentPartPr/>
                <p14:nvPr/>
              </p14:nvContentPartPr>
              <p14:xfrm>
                <a:off x="3669238" y="4833893"/>
                <a:ext cx="177480" cy="199440"/>
              </p14:xfrm>
            </p:contentPart>
          </mc:Choice>
          <mc:Fallback xmlns="">
            <p:pic>
              <p:nvPicPr>
                <p:cNvPr id="38" name="Ink 37">
                  <a:extLst>
                    <a:ext uri="{FF2B5EF4-FFF2-40B4-BE49-F238E27FC236}">
                      <a16:creationId xmlns:a16="http://schemas.microsoft.com/office/drawing/2014/main" id="{AB558688-D76A-0683-09A2-C4F7E76F33F1}"/>
                    </a:ext>
                  </a:extLst>
                </p:cNvPr>
                <p:cNvPicPr/>
                <p:nvPr/>
              </p:nvPicPr>
              <p:blipFill>
                <a:blip r:embed="rId50"/>
                <a:stretch>
                  <a:fillRect/>
                </a:stretch>
              </p:blipFill>
              <p:spPr>
                <a:xfrm>
                  <a:off x="3660238" y="4825253"/>
                  <a:ext cx="195120" cy="217080"/>
                </a:xfrm>
                <a:prstGeom prst="rect">
                  <a:avLst/>
                </a:prstGeom>
              </p:spPr>
            </p:pic>
          </mc:Fallback>
        </mc:AlternateContent>
        <mc:AlternateContent xmlns:mc="http://schemas.openxmlformats.org/markup-compatibility/2006" xmlns:p14="http://schemas.microsoft.com/office/powerpoint/2010/main">
          <mc:Choice Requires="p14">
            <p:contentPart p14:bwMode="auto" r:id="rId51">
              <p14:nvContentPartPr>
                <p14:cNvPr id="39" name="Ink 38">
                  <a:extLst>
                    <a:ext uri="{FF2B5EF4-FFF2-40B4-BE49-F238E27FC236}">
                      <a16:creationId xmlns:a16="http://schemas.microsoft.com/office/drawing/2014/main" id="{F0BA8880-14A0-F75C-71DD-C3E2256D7359}"/>
                    </a:ext>
                  </a:extLst>
                </p14:cNvPr>
                <p14:cNvContentPartPr/>
                <p14:nvPr/>
              </p14:nvContentPartPr>
              <p14:xfrm>
                <a:off x="3118798" y="5117933"/>
                <a:ext cx="817200" cy="78840"/>
              </p14:xfrm>
            </p:contentPart>
          </mc:Choice>
          <mc:Fallback xmlns="">
            <p:pic>
              <p:nvPicPr>
                <p:cNvPr id="39" name="Ink 38">
                  <a:extLst>
                    <a:ext uri="{FF2B5EF4-FFF2-40B4-BE49-F238E27FC236}">
                      <a16:creationId xmlns:a16="http://schemas.microsoft.com/office/drawing/2014/main" id="{F0BA8880-14A0-F75C-71DD-C3E2256D7359}"/>
                    </a:ext>
                  </a:extLst>
                </p:cNvPr>
                <p:cNvPicPr/>
                <p:nvPr/>
              </p:nvPicPr>
              <p:blipFill>
                <a:blip r:embed="rId52"/>
                <a:stretch>
                  <a:fillRect/>
                </a:stretch>
              </p:blipFill>
              <p:spPr>
                <a:xfrm>
                  <a:off x="3110158" y="5108933"/>
                  <a:ext cx="834840" cy="96480"/>
                </a:xfrm>
                <a:prstGeom prst="rect">
                  <a:avLst/>
                </a:prstGeom>
              </p:spPr>
            </p:pic>
          </mc:Fallback>
        </mc:AlternateContent>
        <mc:AlternateContent xmlns:mc="http://schemas.openxmlformats.org/markup-compatibility/2006" xmlns:p14="http://schemas.microsoft.com/office/powerpoint/2010/main">
          <mc:Choice Requires="p14">
            <p:contentPart p14:bwMode="auto" r:id="rId53">
              <p14:nvContentPartPr>
                <p14:cNvPr id="40" name="Ink 39">
                  <a:extLst>
                    <a:ext uri="{FF2B5EF4-FFF2-40B4-BE49-F238E27FC236}">
                      <a16:creationId xmlns:a16="http://schemas.microsoft.com/office/drawing/2014/main" id="{59E95655-2A22-A379-88DB-E29EA14BCF20}"/>
                    </a:ext>
                  </a:extLst>
                </p14:cNvPr>
                <p14:cNvContentPartPr/>
                <p14:nvPr/>
              </p14:nvContentPartPr>
              <p14:xfrm>
                <a:off x="3458638" y="5265893"/>
                <a:ext cx="14040" cy="123120"/>
              </p14:xfrm>
            </p:contentPart>
          </mc:Choice>
          <mc:Fallback xmlns="">
            <p:pic>
              <p:nvPicPr>
                <p:cNvPr id="40" name="Ink 39">
                  <a:extLst>
                    <a:ext uri="{FF2B5EF4-FFF2-40B4-BE49-F238E27FC236}">
                      <a16:creationId xmlns:a16="http://schemas.microsoft.com/office/drawing/2014/main" id="{59E95655-2A22-A379-88DB-E29EA14BCF20}"/>
                    </a:ext>
                  </a:extLst>
                </p:cNvPr>
                <p:cNvPicPr/>
                <p:nvPr/>
              </p:nvPicPr>
              <p:blipFill>
                <a:blip r:embed="rId54"/>
                <a:stretch>
                  <a:fillRect/>
                </a:stretch>
              </p:blipFill>
              <p:spPr>
                <a:xfrm>
                  <a:off x="3449638" y="5256893"/>
                  <a:ext cx="31680" cy="140760"/>
                </a:xfrm>
                <a:prstGeom prst="rect">
                  <a:avLst/>
                </a:prstGeom>
              </p:spPr>
            </p:pic>
          </mc:Fallback>
        </mc:AlternateContent>
        <mc:AlternateContent xmlns:mc="http://schemas.openxmlformats.org/markup-compatibility/2006" xmlns:p14="http://schemas.microsoft.com/office/powerpoint/2010/main">
          <mc:Choice Requires="p14">
            <p:contentPart p14:bwMode="auto" r:id="rId55">
              <p14:nvContentPartPr>
                <p14:cNvPr id="41" name="Ink 40">
                  <a:extLst>
                    <a:ext uri="{FF2B5EF4-FFF2-40B4-BE49-F238E27FC236}">
                      <a16:creationId xmlns:a16="http://schemas.microsoft.com/office/drawing/2014/main" id="{7359B7C1-759E-A5AB-8BE5-D29734183E81}"/>
                    </a:ext>
                  </a:extLst>
                </p14:cNvPr>
                <p14:cNvContentPartPr/>
                <p14:nvPr/>
              </p14:nvContentPartPr>
              <p14:xfrm>
                <a:off x="3542158" y="5256893"/>
                <a:ext cx="258120" cy="131400"/>
              </p14:xfrm>
            </p:contentPart>
          </mc:Choice>
          <mc:Fallback xmlns="">
            <p:pic>
              <p:nvPicPr>
                <p:cNvPr id="41" name="Ink 40">
                  <a:extLst>
                    <a:ext uri="{FF2B5EF4-FFF2-40B4-BE49-F238E27FC236}">
                      <a16:creationId xmlns:a16="http://schemas.microsoft.com/office/drawing/2014/main" id="{7359B7C1-759E-A5AB-8BE5-D29734183E81}"/>
                    </a:ext>
                  </a:extLst>
                </p:cNvPr>
                <p:cNvPicPr/>
                <p:nvPr/>
              </p:nvPicPr>
              <p:blipFill>
                <a:blip r:embed="rId56"/>
                <a:stretch>
                  <a:fillRect/>
                </a:stretch>
              </p:blipFill>
              <p:spPr>
                <a:xfrm>
                  <a:off x="3533158" y="5248253"/>
                  <a:ext cx="275760" cy="149040"/>
                </a:xfrm>
                <a:prstGeom prst="rect">
                  <a:avLst/>
                </a:prstGeom>
              </p:spPr>
            </p:pic>
          </mc:Fallback>
        </mc:AlternateContent>
        <mc:AlternateContent xmlns:mc="http://schemas.openxmlformats.org/markup-compatibility/2006" xmlns:p14="http://schemas.microsoft.com/office/powerpoint/2010/main">
          <mc:Choice Requires="p14">
            <p:contentPart p14:bwMode="auto" r:id="rId57">
              <p14:nvContentPartPr>
                <p14:cNvPr id="42" name="Ink 41">
                  <a:extLst>
                    <a:ext uri="{FF2B5EF4-FFF2-40B4-BE49-F238E27FC236}">
                      <a16:creationId xmlns:a16="http://schemas.microsoft.com/office/drawing/2014/main" id="{1BE548A8-5D03-1371-BD0E-2C85844C0FAF}"/>
                    </a:ext>
                  </a:extLst>
                </p14:cNvPr>
                <p14:cNvContentPartPr/>
                <p14:nvPr/>
              </p14:nvContentPartPr>
              <p14:xfrm>
                <a:off x="4028158" y="4768373"/>
                <a:ext cx="151200" cy="612360"/>
              </p14:xfrm>
            </p:contentPart>
          </mc:Choice>
          <mc:Fallback xmlns="">
            <p:pic>
              <p:nvPicPr>
                <p:cNvPr id="42" name="Ink 41">
                  <a:extLst>
                    <a:ext uri="{FF2B5EF4-FFF2-40B4-BE49-F238E27FC236}">
                      <a16:creationId xmlns:a16="http://schemas.microsoft.com/office/drawing/2014/main" id="{1BE548A8-5D03-1371-BD0E-2C85844C0FAF}"/>
                    </a:ext>
                  </a:extLst>
                </p:cNvPr>
                <p:cNvPicPr/>
                <p:nvPr/>
              </p:nvPicPr>
              <p:blipFill>
                <a:blip r:embed="rId58"/>
                <a:stretch>
                  <a:fillRect/>
                </a:stretch>
              </p:blipFill>
              <p:spPr>
                <a:xfrm>
                  <a:off x="4019158" y="4759373"/>
                  <a:ext cx="168840" cy="630000"/>
                </a:xfrm>
                <a:prstGeom prst="rect">
                  <a:avLst/>
                </a:prstGeom>
              </p:spPr>
            </p:pic>
          </mc:Fallback>
        </mc:AlternateContent>
        <mc:AlternateContent xmlns:mc="http://schemas.openxmlformats.org/markup-compatibility/2006" xmlns:p14="http://schemas.microsoft.com/office/powerpoint/2010/main">
          <mc:Choice Requires="p14">
            <p:contentPart p14:bwMode="auto" r:id="rId59">
              <p14:nvContentPartPr>
                <p14:cNvPr id="44" name="Ink 43">
                  <a:extLst>
                    <a:ext uri="{FF2B5EF4-FFF2-40B4-BE49-F238E27FC236}">
                      <a16:creationId xmlns:a16="http://schemas.microsoft.com/office/drawing/2014/main" id="{72A26090-C12B-B401-3CDF-DE13F9D0745F}"/>
                    </a:ext>
                  </a:extLst>
                </p14:cNvPr>
                <p14:cNvContentPartPr/>
                <p14:nvPr/>
              </p14:nvContentPartPr>
              <p14:xfrm>
                <a:off x="4212478" y="4736693"/>
                <a:ext cx="153720" cy="149040"/>
              </p14:xfrm>
            </p:contentPart>
          </mc:Choice>
          <mc:Fallback xmlns="">
            <p:pic>
              <p:nvPicPr>
                <p:cNvPr id="44" name="Ink 43">
                  <a:extLst>
                    <a:ext uri="{FF2B5EF4-FFF2-40B4-BE49-F238E27FC236}">
                      <a16:creationId xmlns:a16="http://schemas.microsoft.com/office/drawing/2014/main" id="{72A26090-C12B-B401-3CDF-DE13F9D0745F}"/>
                    </a:ext>
                  </a:extLst>
                </p:cNvPr>
                <p:cNvPicPr/>
                <p:nvPr/>
              </p:nvPicPr>
              <p:blipFill>
                <a:blip r:embed="rId60"/>
                <a:stretch>
                  <a:fillRect/>
                </a:stretch>
              </p:blipFill>
              <p:spPr>
                <a:xfrm>
                  <a:off x="4203838" y="4727693"/>
                  <a:ext cx="171360" cy="166680"/>
                </a:xfrm>
                <a:prstGeom prst="rect">
                  <a:avLst/>
                </a:prstGeom>
              </p:spPr>
            </p:pic>
          </mc:Fallback>
        </mc:AlternateContent>
        <mc:AlternateContent xmlns:mc="http://schemas.openxmlformats.org/markup-compatibility/2006" xmlns:p14="http://schemas.microsoft.com/office/powerpoint/2010/main">
          <mc:Choice Requires="p14">
            <p:contentPart p14:bwMode="auto" r:id="rId61">
              <p14:nvContentPartPr>
                <p14:cNvPr id="45" name="Ink 44">
                  <a:extLst>
                    <a:ext uri="{FF2B5EF4-FFF2-40B4-BE49-F238E27FC236}">
                      <a16:creationId xmlns:a16="http://schemas.microsoft.com/office/drawing/2014/main" id="{B6DB162F-48A2-80BF-7CE2-DBD891BAA431}"/>
                    </a:ext>
                  </a:extLst>
                </p14:cNvPr>
                <p14:cNvContentPartPr/>
                <p14:nvPr/>
              </p14:nvContentPartPr>
              <p14:xfrm>
                <a:off x="4178278" y="4733813"/>
                <a:ext cx="11880" cy="185400"/>
              </p14:xfrm>
            </p:contentPart>
          </mc:Choice>
          <mc:Fallback xmlns="">
            <p:pic>
              <p:nvPicPr>
                <p:cNvPr id="45" name="Ink 44">
                  <a:extLst>
                    <a:ext uri="{FF2B5EF4-FFF2-40B4-BE49-F238E27FC236}">
                      <a16:creationId xmlns:a16="http://schemas.microsoft.com/office/drawing/2014/main" id="{B6DB162F-48A2-80BF-7CE2-DBD891BAA431}"/>
                    </a:ext>
                  </a:extLst>
                </p:cNvPr>
                <p:cNvPicPr/>
                <p:nvPr/>
              </p:nvPicPr>
              <p:blipFill>
                <a:blip r:embed="rId62"/>
                <a:stretch>
                  <a:fillRect/>
                </a:stretch>
              </p:blipFill>
              <p:spPr>
                <a:xfrm>
                  <a:off x="4169278" y="4724813"/>
                  <a:ext cx="29520" cy="203040"/>
                </a:xfrm>
                <a:prstGeom prst="rect">
                  <a:avLst/>
                </a:prstGeom>
              </p:spPr>
            </p:pic>
          </mc:Fallback>
        </mc:AlternateContent>
        <mc:AlternateContent xmlns:mc="http://schemas.openxmlformats.org/markup-compatibility/2006" xmlns:p14="http://schemas.microsoft.com/office/powerpoint/2010/main">
          <mc:Choice Requires="p14">
            <p:contentPart p14:bwMode="auto" r:id="rId63">
              <p14:nvContentPartPr>
                <p14:cNvPr id="46" name="Ink 45">
                  <a:extLst>
                    <a:ext uri="{FF2B5EF4-FFF2-40B4-BE49-F238E27FC236}">
                      <a16:creationId xmlns:a16="http://schemas.microsoft.com/office/drawing/2014/main" id="{AD3D205A-D92C-906F-8C4E-9D46285ECA2B}"/>
                    </a:ext>
                  </a:extLst>
                </p14:cNvPr>
                <p14:cNvContentPartPr/>
                <p14:nvPr/>
              </p14:nvContentPartPr>
              <p14:xfrm>
                <a:off x="4432438" y="4675493"/>
                <a:ext cx="60480" cy="187920"/>
              </p14:xfrm>
            </p:contentPart>
          </mc:Choice>
          <mc:Fallback xmlns="">
            <p:pic>
              <p:nvPicPr>
                <p:cNvPr id="46" name="Ink 45">
                  <a:extLst>
                    <a:ext uri="{FF2B5EF4-FFF2-40B4-BE49-F238E27FC236}">
                      <a16:creationId xmlns:a16="http://schemas.microsoft.com/office/drawing/2014/main" id="{AD3D205A-D92C-906F-8C4E-9D46285ECA2B}"/>
                    </a:ext>
                  </a:extLst>
                </p:cNvPr>
                <p:cNvPicPr/>
                <p:nvPr/>
              </p:nvPicPr>
              <p:blipFill>
                <a:blip r:embed="rId64"/>
                <a:stretch>
                  <a:fillRect/>
                </a:stretch>
              </p:blipFill>
              <p:spPr>
                <a:xfrm>
                  <a:off x="4423798" y="4666853"/>
                  <a:ext cx="78120" cy="205560"/>
                </a:xfrm>
                <a:prstGeom prst="rect">
                  <a:avLst/>
                </a:prstGeom>
              </p:spPr>
            </p:pic>
          </mc:Fallback>
        </mc:AlternateContent>
        <mc:AlternateContent xmlns:mc="http://schemas.openxmlformats.org/markup-compatibility/2006" xmlns:p14="http://schemas.microsoft.com/office/powerpoint/2010/main">
          <mc:Choice Requires="p14">
            <p:contentPart p14:bwMode="auto" r:id="rId65">
              <p14:nvContentPartPr>
                <p14:cNvPr id="47" name="Ink 46">
                  <a:extLst>
                    <a:ext uri="{FF2B5EF4-FFF2-40B4-BE49-F238E27FC236}">
                      <a16:creationId xmlns:a16="http://schemas.microsoft.com/office/drawing/2014/main" id="{BD7990BE-77A8-FC4E-8D1D-8FB7F44F5A96}"/>
                    </a:ext>
                  </a:extLst>
                </p14:cNvPr>
                <p14:cNvContentPartPr/>
                <p14:nvPr/>
              </p14:nvContentPartPr>
              <p14:xfrm>
                <a:off x="4514158" y="4690973"/>
                <a:ext cx="134280" cy="147960"/>
              </p14:xfrm>
            </p:contentPart>
          </mc:Choice>
          <mc:Fallback xmlns="">
            <p:pic>
              <p:nvPicPr>
                <p:cNvPr id="47" name="Ink 46">
                  <a:extLst>
                    <a:ext uri="{FF2B5EF4-FFF2-40B4-BE49-F238E27FC236}">
                      <a16:creationId xmlns:a16="http://schemas.microsoft.com/office/drawing/2014/main" id="{BD7990BE-77A8-FC4E-8D1D-8FB7F44F5A96}"/>
                    </a:ext>
                  </a:extLst>
                </p:cNvPr>
                <p:cNvPicPr/>
                <p:nvPr/>
              </p:nvPicPr>
              <p:blipFill>
                <a:blip r:embed="rId66"/>
                <a:stretch>
                  <a:fillRect/>
                </a:stretch>
              </p:blipFill>
              <p:spPr>
                <a:xfrm>
                  <a:off x="4505518" y="4682333"/>
                  <a:ext cx="151920" cy="165600"/>
                </a:xfrm>
                <a:prstGeom prst="rect">
                  <a:avLst/>
                </a:prstGeom>
              </p:spPr>
            </p:pic>
          </mc:Fallback>
        </mc:AlternateContent>
        <mc:AlternateContent xmlns:mc="http://schemas.openxmlformats.org/markup-compatibility/2006" xmlns:p14="http://schemas.microsoft.com/office/powerpoint/2010/main">
          <mc:Choice Requires="p14">
            <p:contentPart p14:bwMode="auto" r:id="rId67">
              <p14:nvContentPartPr>
                <p14:cNvPr id="48" name="Ink 47">
                  <a:extLst>
                    <a:ext uri="{FF2B5EF4-FFF2-40B4-BE49-F238E27FC236}">
                      <a16:creationId xmlns:a16="http://schemas.microsoft.com/office/drawing/2014/main" id="{7FC3670B-63D5-D048-E5A4-79E1051E7829}"/>
                    </a:ext>
                  </a:extLst>
                </p14:cNvPr>
                <p14:cNvContentPartPr/>
                <p14:nvPr/>
              </p14:nvContentPartPr>
              <p14:xfrm>
                <a:off x="4716118" y="4706813"/>
                <a:ext cx="113400" cy="119160"/>
              </p14:xfrm>
            </p:contentPart>
          </mc:Choice>
          <mc:Fallback xmlns="">
            <p:pic>
              <p:nvPicPr>
                <p:cNvPr id="48" name="Ink 47">
                  <a:extLst>
                    <a:ext uri="{FF2B5EF4-FFF2-40B4-BE49-F238E27FC236}">
                      <a16:creationId xmlns:a16="http://schemas.microsoft.com/office/drawing/2014/main" id="{7FC3670B-63D5-D048-E5A4-79E1051E7829}"/>
                    </a:ext>
                  </a:extLst>
                </p:cNvPr>
                <p:cNvPicPr/>
                <p:nvPr/>
              </p:nvPicPr>
              <p:blipFill>
                <a:blip r:embed="rId68"/>
                <a:stretch>
                  <a:fillRect/>
                </a:stretch>
              </p:blipFill>
              <p:spPr>
                <a:xfrm>
                  <a:off x="4707118" y="4698173"/>
                  <a:ext cx="131040" cy="136800"/>
                </a:xfrm>
                <a:prstGeom prst="rect">
                  <a:avLst/>
                </a:prstGeom>
              </p:spPr>
            </p:pic>
          </mc:Fallback>
        </mc:AlternateContent>
        <mc:AlternateContent xmlns:mc="http://schemas.openxmlformats.org/markup-compatibility/2006" xmlns:p14="http://schemas.microsoft.com/office/powerpoint/2010/main">
          <mc:Choice Requires="p14">
            <p:contentPart p14:bwMode="auto" r:id="rId69">
              <p14:nvContentPartPr>
                <p14:cNvPr id="49" name="Ink 48">
                  <a:extLst>
                    <a:ext uri="{FF2B5EF4-FFF2-40B4-BE49-F238E27FC236}">
                      <a16:creationId xmlns:a16="http://schemas.microsoft.com/office/drawing/2014/main" id="{E2A1F2F0-35AE-8CEC-8722-21D49457E309}"/>
                    </a:ext>
                  </a:extLst>
                </p14:cNvPr>
                <p14:cNvContentPartPr/>
                <p14:nvPr/>
              </p14:nvContentPartPr>
              <p14:xfrm>
                <a:off x="4895398" y="4652813"/>
                <a:ext cx="118080" cy="218520"/>
              </p14:xfrm>
            </p:contentPart>
          </mc:Choice>
          <mc:Fallback xmlns="">
            <p:pic>
              <p:nvPicPr>
                <p:cNvPr id="49" name="Ink 48">
                  <a:extLst>
                    <a:ext uri="{FF2B5EF4-FFF2-40B4-BE49-F238E27FC236}">
                      <a16:creationId xmlns:a16="http://schemas.microsoft.com/office/drawing/2014/main" id="{E2A1F2F0-35AE-8CEC-8722-21D49457E309}"/>
                    </a:ext>
                  </a:extLst>
                </p:cNvPr>
                <p:cNvPicPr/>
                <p:nvPr/>
              </p:nvPicPr>
              <p:blipFill>
                <a:blip r:embed="rId70"/>
                <a:stretch>
                  <a:fillRect/>
                </a:stretch>
              </p:blipFill>
              <p:spPr>
                <a:xfrm>
                  <a:off x="4886758" y="4643813"/>
                  <a:ext cx="135720" cy="236160"/>
                </a:xfrm>
                <a:prstGeom prst="rect">
                  <a:avLst/>
                </a:prstGeom>
              </p:spPr>
            </p:pic>
          </mc:Fallback>
        </mc:AlternateContent>
      </p:grpSp>
      <p:grpSp>
        <p:nvGrpSpPr>
          <p:cNvPr id="53" name="Group 52">
            <a:extLst>
              <a:ext uri="{FF2B5EF4-FFF2-40B4-BE49-F238E27FC236}">
                <a16:creationId xmlns:a16="http://schemas.microsoft.com/office/drawing/2014/main" id="{643FD717-C79A-7CBC-224D-5A5640BB0388}"/>
              </a:ext>
            </a:extLst>
          </p:cNvPr>
          <p:cNvGrpSpPr/>
          <p:nvPr/>
        </p:nvGrpSpPr>
        <p:grpSpPr>
          <a:xfrm>
            <a:off x="8198800" y="4794920"/>
            <a:ext cx="109440" cy="61560"/>
            <a:chOff x="8198800" y="4794920"/>
            <a:chExt cx="109440" cy="61560"/>
          </a:xfrm>
        </p:grpSpPr>
        <mc:AlternateContent xmlns:mc="http://schemas.openxmlformats.org/markup-compatibility/2006" xmlns:p14="http://schemas.microsoft.com/office/powerpoint/2010/main">
          <mc:Choice Requires="p14">
            <p:contentPart p14:bwMode="auto" r:id="rId71">
              <p14:nvContentPartPr>
                <p14:cNvPr id="51" name="Ink 50">
                  <a:extLst>
                    <a:ext uri="{FF2B5EF4-FFF2-40B4-BE49-F238E27FC236}">
                      <a16:creationId xmlns:a16="http://schemas.microsoft.com/office/drawing/2014/main" id="{75981BFB-6F8C-25EF-79F6-B140D42DF971}"/>
                    </a:ext>
                  </a:extLst>
                </p14:cNvPr>
                <p14:cNvContentPartPr/>
                <p14:nvPr/>
              </p14:nvContentPartPr>
              <p14:xfrm>
                <a:off x="8198800" y="4794920"/>
                <a:ext cx="109440" cy="360"/>
              </p14:xfrm>
            </p:contentPart>
          </mc:Choice>
          <mc:Fallback xmlns="">
            <p:pic>
              <p:nvPicPr>
                <p:cNvPr id="51" name="Ink 50">
                  <a:extLst>
                    <a:ext uri="{FF2B5EF4-FFF2-40B4-BE49-F238E27FC236}">
                      <a16:creationId xmlns:a16="http://schemas.microsoft.com/office/drawing/2014/main" id="{75981BFB-6F8C-25EF-79F6-B140D42DF971}"/>
                    </a:ext>
                  </a:extLst>
                </p:cNvPr>
                <p:cNvPicPr/>
                <p:nvPr/>
              </p:nvPicPr>
              <p:blipFill>
                <a:blip r:embed="rId72"/>
                <a:stretch>
                  <a:fillRect/>
                </a:stretch>
              </p:blipFill>
              <p:spPr>
                <a:xfrm>
                  <a:off x="8189800" y="4786280"/>
                  <a:ext cx="12708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73">
              <p14:nvContentPartPr>
                <p14:cNvPr id="52" name="Ink 51">
                  <a:extLst>
                    <a:ext uri="{FF2B5EF4-FFF2-40B4-BE49-F238E27FC236}">
                      <a16:creationId xmlns:a16="http://schemas.microsoft.com/office/drawing/2014/main" id="{118ECCC7-86F1-21DA-D316-CB4E33F1016D}"/>
                    </a:ext>
                  </a:extLst>
                </p14:cNvPr>
                <p14:cNvContentPartPr/>
                <p14:nvPr/>
              </p14:nvContentPartPr>
              <p14:xfrm>
                <a:off x="8198800" y="4856120"/>
                <a:ext cx="108360" cy="360"/>
              </p14:xfrm>
            </p:contentPart>
          </mc:Choice>
          <mc:Fallback xmlns="">
            <p:pic>
              <p:nvPicPr>
                <p:cNvPr id="52" name="Ink 51">
                  <a:extLst>
                    <a:ext uri="{FF2B5EF4-FFF2-40B4-BE49-F238E27FC236}">
                      <a16:creationId xmlns:a16="http://schemas.microsoft.com/office/drawing/2014/main" id="{118ECCC7-86F1-21DA-D316-CB4E33F1016D}"/>
                    </a:ext>
                  </a:extLst>
                </p:cNvPr>
                <p:cNvPicPr/>
                <p:nvPr/>
              </p:nvPicPr>
              <p:blipFill>
                <a:blip r:embed="rId72"/>
                <a:stretch>
                  <a:fillRect/>
                </a:stretch>
              </p:blipFill>
              <p:spPr>
                <a:xfrm>
                  <a:off x="8189800" y="4847120"/>
                  <a:ext cx="126000" cy="18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74">
            <p14:nvContentPartPr>
              <p14:cNvPr id="62" name="Ink 61">
                <a:extLst>
                  <a:ext uri="{FF2B5EF4-FFF2-40B4-BE49-F238E27FC236}">
                    <a16:creationId xmlns:a16="http://schemas.microsoft.com/office/drawing/2014/main" id="{4AB59295-074A-6662-B008-B7240F262924}"/>
                  </a:ext>
                </a:extLst>
              </p14:cNvPr>
              <p14:cNvContentPartPr/>
              <p14:nvPr/>
            </p14:nvContentPartPr>
            <p14:xfrm>
              <a:off x="10109320" y="4671080"/>
              <a:ext cx="202320" cy="193320"/>
            </p14:xfrm>
          </p:contentPart>
        </mc:Choice>
        <mc:Fallback xmlns="">
          <p:pic>
            <p:nvPicPr>
              <p:cNvPr id="62" name="Ink 61">
                <a:extLst>
                  <a:ext uri="{FF2B5EF4-FFF2-40B4-BE49-F238E27FC236}">
                    <a16:creationId xmlns:a16="http://schemas.microsoft.com/office/drawing/2014/main" id="{4AB59295-074A-6662-B008-B7240F262924}"/>
                  </a:ext>
                </a:extLst>
              </p:cNvPr>
              <p:cNvPicPr/>
              <p:nvPr/>
            </p:nvPicPr>
            <p:blipFill>
              <a:blip r:embed="rId75"/>
              <a:stretch>
                <a:fillRect/>
              </a:stretch>
            </p:blipFill>
            <p:spPr>
              <a:xfrm>
                <a:off x="10100320" y="4662440"/>
                <a:ext cx="219960" cy="210960"/>
              </a:xfrm>
              <a:prstGeom prst="rect">
                <a:avLst/>
              </a:prstGeom>
            </p:spPr>
          </p:pic>
        </mc:Fallback>
      </mc:AlternateContent>
      <mc:AlternateContent xmlns:mc="http://schemas.openxmlformats.org/markup-compatibility/2006" xmlns:p14="http://schemas.microsoft.com/office/powerpoint/2010/main">
        <mc:Choice Requires="p14">
          <p:contentPart p14:bwMode="auto" r:id="rId76">
            <p14:nvContentPartPr>
              <p14:cNvPr id="63" name="Ink 62">
                <a:extLst>
                  <a:ext uri="{FF2B5EF4-FFF2-40B4-BE49-F238E27FC236}">
                    <a16:creationId xmlns:a16="http://schemas.microsoft.com/office/drawing/2014/main" id="{D7A0B6AD-A953-A8AF-13AB-CC919F31996D}"/>
                  </a:ext>
                </a:extLst>
              </p14:cNvPr>
              <p14:cNvContentPartPr/>
              <p14:nvPr/>
            </p14:nvContentPartPr>
            <p14:xfrm>
              <a:off x="10354120" y="4612040"/>
              <a:ext cx="191160" cy="247320"/>
            </p14:xfrm>
          </p:contentPart>
        </mc:Choice>
        <mc:Fallback xmlns="">
          <p:pic>
            <p:nvPicPr>
              <p:cNvPr id="63" name="Ink 62">
                <a:extLst>
                  <a:ext uri="{FF2B5EF4-FFF2-40B4-BE49-F238E27FC236}">
                    <a16:creationId xmlns:a16="http://schemas.microsoft.com/office/drawing/2014/main" id="{D7A0B6AD-A953-A8AF-13AB-CC919F31996D}"/>
                  </a:ext>
                </a:extLst>
              </p:cNvPr>
              <p:cNvPicPr/>
              <p:nvPr/>
            </p:nvPicPr>
            <p:blipFill>
              <a:blip r:embed="rId77"/>
              <a:stretch>
                <a:fillRect/>
              </a:stretch>
            </p:blipFill>
            <p:spPr>
              <a:xfrm>
                <a:off x="10345480" y="4603040"/>
                <a:ext cx="208800" cy="264960"/>
              </a:xfrm>
              <a:prstGeom prst="rect">
                <a:avLst/>
              </a:prstGeom>
            </p:spPr>
          </p:pic>
        </mc:Fallback>
      </mc:AlternateContent>
      <p:grpSp>
        <p:nvGrpSpPr>
          <p:cNvPr id="65" name="Group 64">
            <a:extLst>
              <a:ext uri="{FF2B5EF4-FFF2-40B4-BE49-F238E27FC236}">
                <a16:creationId xmlns:a16="http://schemas.microsoft.com/office/drawing/2014/main" id="{49F919E4-A4C8-8429-03B1-69CAF43752D4}"/>
              </a:ext>
            </a:extLst>
          </p:cNvPr>
          <p:cNvGrpSpPr/>
          <p:nvPr/>
        </p:nvGrpSpPr>
        <p:grpSpPr>
          <a:xfrm>
            <a:off x="8693080" y="4683320"/>
            <a:ext cx="1233720" cy="293400"/>
            <a:chOff x="8693080" y="4683320"/>
            <a:chExt cx="1233720" cy="293400"/>
          </a:xfrm>
        </p:grpSpPr>
        <mc:AlternateContent xmlns:mc="http://schemas.openxmlformats.org/markup-compatibility/2006" xmlns:p14="http://schemas.microsoft.com/office/powerpoint/2010/main">
          <mc:Choice Requires="p14">
            <p:contentPart p14:bwMode="auto" r:id="rId78">
              <p14:nvContentPartPr>
                <p14:cNvPr id="54" name="Ink 53">
                  <a:extLst>
                    <a:ext uri="{FF2B5EF4-FFF2-40B4-BE49-F238E27FC236}">
                      <a16:creationId xmlns:a16="http://schemas.microsoft.com/office/drawing/2014/main" id="{828542F1-691D-7EA5-DC29-FB4ABE07DE94}"/>
                    </a:ext>
                  </a:extLst>
                </p14:cNvPr>
                <p14:cNvContentPartPr/>
                <p14:nvPr/>
              </p14:nvContentPartPr>
              <p14:xfrm>
                <a:off x="8693080" y="4717160"/>
                <a:ext cx="147600" cy="208440"/>
              </p14:xfrm>
            </p:contentPart>
          </mc:Choice>
          <mc:Fallback xmlns="">
            <p:pic>
              <p:nvPicPr>
                <p:cNvPr id="54" name="Ink 53">
                  <a:extLst>
                    <a:ext uri="{FF2B5EF4-FFF2-40B4-BE49-F238E27FC236}">
                      <a16:creationId xmlns:a16="http://schemas.microsoft.com/office/drawing/2014/main" id="{828542F1-691D-7EA5-DC29-FB4ABE07DE94}"/>
                    </a:ext>
                  </a:extLst>
                </p:cNvPr>
                <p:cNvPicPr/>
                <p:nvPr/>
              </p:nvPicPr>
              <p:blipFill>
                <a:blip r:embed="rId79"/>
                <a:stretch>
                  <a:fillRect/>
                </a:stretch>
              </p:blipFill>
              <p:spPr>
                <a:xfrm>
                  <a:off x="8684080" y="4708520"/>
                  <a:ext cx="165240" cy="226080"/>
                </a:xfrm>
                <a:prstGeom prst="rect">
                  <a:avLst/>
                </a:prstGeom>
              </p:spPr>
            </p:pic>
          </mc:Fallback>
        </mc:AlternateContent>
        <mc:AlternateContent xmlns:mc="http://schemas.openxmlformats.org/markup-compatibility/2006" xmlns:p14="http://schemas.microsoft.com/office/powerpoint/2010/main">
          <mc:Choice Requires="p14">
            <p:contentPart p14:bwMode="auto" r:id="rId80">
              <p14:nvContentPartPr>
                <p14:cNvPr id="55" name="Ink 54">
                  <a:extLst>
                    <a:ext uri="{FF2B5EF4-FFF2-40B4-BE49-F238E27FC236}">
                      <a16:creationId xmlns:a16="http://schemas.microsoft.com/office/drawing/2014/main" id="{906B874D-2BEF-54E3-680C-74F61FAE53BB}"/>
                    </a:ext>
                  </a:extLst>
                </p14:cNvPr>
                <p14:cNvContentPartPr/>
                <p14:nvPr/>
              </p14:nvContentPartPr>
              <p14:xfrm>
                <a:off x="8879560" y="4693400"/>
                <a:ext cx="163800" cy="205560"/>
              </p14:xfrm>
            </p:contentPart>
          </mc:Choice>
          <mc:Fallback xmlns="">
            <p:pic>
              <p:nvPicPr>
                <p:cNvPr id="55" name="Ink 54">
                  <a:extLst>
                    <a:ext uri="{FF2B5EF4-FFF2-40B4-BE49-F238E27FC236}">
                      <a16:creationId xmlns:a16="http://schemas.microsoft.com/office/drawing/2014/main" id="{906B874D-2BEF-54E3-680C-74F61FAE53BB}"/>
                    </a:ext>
                  </a:extLst>
                </p:cNvPr>
                <p:cNvPicPr/>
                <p:nvPr/>
              </p:nvPicPr>
              <p:blipFill>
                <a:blip r:embed="rId81"/>
                <a:stretch>
                  <a:fillRect/>
                </a:stretch>
              </p:blipFill>
              <p:spPr>
                <a:xfrm>
                  <a:off x="8870560" y="4684760"/>
                  <a:ext cx="181440" cy="223200"/>
                </a:xfrm>
                <a:prstGeom prst="rect">
                  <a:avLst/>
                </a:prstGeom>
              </p:spPr>
            </p:pic>
          </mc:Fallback>
        </mc:AlternateContent>
        <mc:AlternateContent xmlns:mc="http://schemas.openxmlformats.org/markup-compatibility/2006" xmlns:p14="http://schemas.microsoft.com/office/powerpoint/2010/main">
          <mc:Choice Requires="p14">
            <p:contentPart p14:bwMode="auto" r:id="rId82">
              <p14:nvContentPartPr>
                <p14:cNvPr id="56" name="Ink 55">
                  <a:extLst>
                    <a:ext uri="{FF2B5EF4-FFF2-40B4-BE49-F238E27FC236}">
                      <a16:creationId xmlns:a16="http://schemas.microsoft.com/office/drawing/2014/main" id="{31B17619-C87F-8E07-2423-F888A95D37F4}"/>
                    </a:ext>
                  </a:extLst>
                </p14:cNvPr>
                <p14:cNvContentPartPr/>
                <p14:nvPr/>
              </p14:nvContentPartPr>
              <p14:xfrm>
                <a:off x="9154240" y="4896440"/>
                <a:ext cx="33480" cy="80280"/>
              </p14:xfrm>
            </p:contentPart>
          </mc:Choice>
          <mc:Fallback xmlns="">
            <p:pic>
              <p:nvPicPr>
                <p:cNvPr id="56" name="Ink 55">
                  <a:extLst>
                    <a:ext uri="{FF2B5EF4-FFF2-40B4-BE49-F238E27FC236}">
                      <a16:creationId xmlns:a16="http://schemas.microsoft.com/office/drawing/2014/main" id="{31B17619-C87F-8E07-2423-F888A95D37F4}"/>
                    </a:ext>
                  </a:extLst>
                </p:cNvPr>
                <p:cNvPicPr/>
                <p:nvPr/>
              </p:nvPicPr>
              <p:blipFill>
                <a:blip r:embed="rId83"/>
                <a:stretch>
                  <a:fillRect/>
                </a:stretch>
              </p:blipFill>
              <p:spPr>
                <a:xfrm>
                  <a:off x="9145600" y="4887440"/>
                  <a:ext cx="51120" cy="97920"/>
                </a:xfrm>
                <a:prstGeom prst="rect">
                  <a:avLst/>
                </a:prstGeom>
              </p:spPr>
            </p:pic>
          </mc:Fallback>
        </mc:AlternateContent>
        <mc:AlternateContent xmlns:mc="http://schemas.openxmlformats.org/markup-compatibility/2006" xmlns:p14="http://schemas.microsoft.com/office/powerpoint/2010/main">
          <mc:Choice Requires="p14">
            <p:contentPart p14:bwMode="auto" r:id="rId84">
              <p14:nvContentPartPr>
                <p14:cNvPr id="57" name="Ink 56">
                  <a:extLst>
                    <a:ext uri="{FF2B5EF4-FFF2-40B4-BE49-F238E27FC236}">
                      <a16:creationId xmlns:a16="http://schemas.microsoft.com/office/drawing/2014/main" id="{B314EB5B-9654-774D-98BE-24D7534269DF}"/>
                    </a:ext>
                  </a:extLst>
                </p14:cNvPr>
                <p14:cNvContentPartPr/>
                <p14:nvPr/>
              </p14:nvContentPartPr>
              <p14:xfrm>
                <a:off x="9327040" y="4683320"/>
                <a:ext cx="360" cy="186840"/>
              </p14:xfrm>
            </p:contentPart>
          </mc:Choice>
          <mc:Fallback xmlns="">
            <p:pic>
              <p:nvPicPr>
                <p:cNvPr id="57" name="Ink 56">
                  <a:extLst>
                    <a:ext uri="{FF2B5EF4-FFF2-40B4-BE49-F238E27FC236}">
                      <a16:creationId xmlns:a16="http://schemas.microsoft.com/office/drawing/2014/main" id="{B314EB5B-9654-774D-98BE-24D7534269DF}"/>
                    </a:ext>
                  </a:extLst>
                </p:cNvPr>
                <p:cNvPicPr/>
                <p:nvPr/>
              </p:nvPicPr>
              <p:blipFill>
                <a:blip r:embed="rId85"/>
                <a:stretch>
                  <a:fillRect/>
                </a:stretch>
              </p:blipFill>
              <p:spPr>
                <a:xfrm>
                  <a:off x="9318040" y="4674680"/>
                  <a:ext cx="18000" cy="204480"/>
                </a:xfrm>
                <a:prstGeom prst="rect">
                  <a:avLst/>
                </a:prstGeom>
              </p:spPr>
            </p:pic>
          </mc:Fallback>
        </mc:AlternateContent>
        <mc:AlternateContent xmlns:mc="http://schemas.openxmlformats.org/markup-compatibility/2006" xmlns:p14="http://schemas.microsoft.com/office/powerpoint/2010/main">
          <mc:Choice Requires="p14">
            <p:contentPart p14:bwMode="auto" r:id="rId86">
              <p14:nvContentPartPr>
                <p14:cNvPr id="58" name="Ink 57">
                  <a:extLst>
                    <a:ext uri="{FF2B5EF4-FFF2-40B4-BE49-F238E27FC236}">
                      <a16:creationId xmlns:a16="http://schemas.microsoft.com/office/drawing/2014/main" id="{BCE26342-B035-1DAB-040C-27C1F660D444}"/>
                    </a:ext>
                  </a:extLst>
                </p14:cNvPr>
                <p14:cNvContentPartPr/>
                <p14:nvPr/>
              </p14:nvContentPartPr>
              <p14:xfrm>
                <a:off x="9454120" y="4694840"/>
                <a:ext cx="95400" cy="232920"/>
              </p14:xfrm>
            </p:contentPart>
          </mc:Choice>
          <mc:Fallback xmlns="">
            <p:pic>
              <p:nvPicPr>
                <p:cNvPr id="58" name="Ink 57">
                  <a:extLst>
                    <a:ext uri="{FF2B5EF4-FFF2-40B4-BE49-F238E27FC236}">
                      <a16:creationId xmlns:a16="http://schemas.microsoft.com/office/drawing/2014/main" id="{BCE26342-B035-1DAB-040C-27C1F660D444}"/>
                    </a:ext>
                  </a:extLst>
                </p:cNvPr>
                <p:cNvPicPr/>
                <p:nvPr/>
              </p:nvPicPr>
              <p:blipFill>
                <a:blip r:embed="rId87"/>
                <a:stretch>
                  <a:fillRect/>
                </a:stretch>
              </p:blipFill>
              <p:spPr>
                <a:xfrm>
                  <a:off x="9445480" y="4685840"/>
                  <a:ext cx="113040" cy="250560"/>
                </a:xfrm>
                <a:prstGeom prst="rect">
                  <a:avLst/>
                </a:prstGeom>
              </p:spPr>
            </p:pic>
          </mc:Fallback>
        </mc:AlternateContent>
        <mc:AlternateContent xmlns:mc="http://schemas.openxmlformats.org/markup-compatibility/2006" xmlns:p14="http://schemas.microsoft.com/office/powerpoint/2010/main">
          <mc:Choice Requires="p14">
            <p:contentPart p14:bwMode="auto" r:id="rId88">
              <p14:nvContentPartPr>
                <p14:cNvPr id="59" name="Ink 58">
                  <a:extLst>
                    <a:ext uri="{FF2B5EF4-FFF2-40B4-BE49-F238E27FC236}">
                      <a16:creationId xmlns:a16="http://schemas.microsoft.com/office/drawing/2014/main" id="{58F6D11F-C1D5-3495-E029-19A8A7CFD713}"/>
                    </a:ext>
                  </a:extLst>
                </p14:cNvPr>
                <p14:cNvContentPartPr/>
                <p14:nvPr/>
              </p14:nvContentPartPr>
              <p14:xfrm>
                <a:off x="9632320" y="4683320"/>
                <a:ext cx="131760" cy="226080"/>
              </p14:xfrm>
            </p:contentPart>
          </mc:Choice>
          <mc:Fallback xmlns="">
            <p:pic>
              <p:nvPicPr>
                <p:cNvPr id="59" name="Ink 58">
                  <a:extLst>
                    <a:ext uri="{FF2B5EF4-FFF2-40B4-BE49-F238E27FC236}">
                      <a16:creationId xmlns:a16="http://schemas.microsoft.com/office/drawing/2014/main" id="{58F6D11F-C1D5-3495-E029-19A8A7CFD713}"/>
                    </a:ext>
                  </a:extLst>
                </p:cNvPr>
                <p:cNvPicPr/>
                <p:nvPr/>
              </p:nvPicPr>
              <p:blipFill>
                <a:blip r:embed="rId89"/>
                <a:stretch>
                  <a:fillRect/>
                </a:stretch>
              </p:blipFill>
              <p:spPr>
                <a:xfrm>
                  <a:off x="9623680" y="4674680"/>
                  <a:ext cx="149400" cy="243720"/>
                </a:xfrm>
                <a:prstGeom prst="rect">
                  <a:avLst/>
                </a:prstGeom>
              </p:spPr>
            </p:pic>
          </mc:Fallback>
        </mc:AlternateContent>
        <mc:AlternateContent xmlns:mc="http://schemas.openxmlformats.org/markup-compatibility/2006" xmlns:p14="http://schemas.microsoft.com/office/powerpoint/2010/main">
          <mc:Choice Requires="p14">
            <p:contentPart p14:bwMode="auto" r:id="rId90">
              <p14:nvContentPartPr>
                <p14:cNvPr id="60" name="Ink 59">
                  <a:extLst>
                    <a:ext uri="{FF2B5EF4-FFF2-40B4-BE49-F238E27FC236}">
                      <a16:creationId xmlns:a16="http://schemas.microsoft.com/office/drawing/2014/main" id="{55DC35C9-2298-59A2-8B73-EA00A41C9C7F}"/>
                    </a:ext>
                  </a:extLst>
                </p14:cNvPr>
                <p14:cNvContentPartPr/>
                <p14:nvPr/>
              </p14:nvContentPartPr>
              <p14:xfrm>
                <a:off x="9905560" y="4838120"/>
                <a:ext cx="6480" cy="8280"/>
              </p14:xfrm>
            </p:contentPart>
          </mc:Choice>
          <mc:Fallback xmlns="">
            <p:pic>
              <p:nvPicPr>
                <p:cNvPr id="60" name="Ink 59">
                  <a:extLst>
                    <a:ext uri="{FF2B5EF4-FFF2-40B4-BE49-F238E27FC236}">
                      <a16:creationId xmlns:a16="http://schemas.microsoft.com/office/drawing/2014/main" id="{55DC35C9-2298-59A2-8B73-EA00A41C9C7F}"/>
                    </a:ext>
                  </a:extLst>
                </p:cNvPr>
                <p:cNvPicPr/>
                <p:nvPr/>
              </p:nvPicPr>
              <p:blipFill>
                <a:blip r:embed="rId91"/>
                <a:stretch>
                  <a:fillRect/>
                </a:stretch>
              </p:blipFill>
              <p:spPr>
                <a:xfrm>
                  <a:off x="9896920" y="4829120"/>
                  <a:ext cx="24120" cy="25920"/>
                </a:xfrm>
                <a:prstGeom prst="rect">
                  <a:avLst/>
                </a:prstGeom>
              </p:spPr>
            </p:pic>
          </mc:Fallback>
        </mc:AlternateContent>
        <mc:AlternateContent xmlns:mc="http://schemas.openxmlformats.org/markup-compatibility/2006" xmlns:p14="http://schemas.microsoft.com/office/powerpoint/2010/main">
          <mc:Choice Requires="p14">
            <p:contentPart p14:bwMode="auto" r:id="rId92">
              <p14:nvContentPartPr>
                <p14:cNvPr id="64" name="Ink 63">
                  <a:extLst>
                    <a:ext uri="{FF2B5EF4-FFF2-40B4-BE49-F238E27FC236}">
                      <a16:creationId xmlns:a16="http://schemas.microsoft.com/office/drawing/2014/main" id="{1016FBCE-E7CE-8E98-C86F-625F9DE23199}"/>
                    </a:ext>
                  </a:extLst>
                </p14:cNvPr>
                <p14:cNvContentPartPr/>
                <p14:nvPr/>
              </p14:nvContentPartPr>
              <p14:xfrm>
                <a:off x="9891880" y="4841000"/>
                <a:ext cx="34920" cy="31680"/>
              </p14:xfrm>
            </p:contentPart>
          </mc:Choice>
          <mc:Fallback xmlns="">
            <p:pic>
              <p:nvPicPr>
                <p:cNvPr id="64" name="Ink 63">
                  <a:extLst>
                    <a:ext uri="{FF2B5EF4-FFF2-40B4-BE49-F238E27FC236}">
                      <a16:creationId xmlns:a16="http://schemas.microsoft.com/office/drawing/2014/main" id="{1016FBCE-E7CE-8E98-C86F-625F9DE23199}"/>
                    </a:ext>
                  </a:extLst>
                </p:cNvPr>
                <p:cNvPicPr/>
                <p:nvPr/>
              </p:nvPicPr>
              <p:blipFill>
                <a:blip r:embed="rId93"/>
                <a:stretch>
                  <a:fillRect/>
                </a:stretch>
              </p:blipFill>
              <p:spPr>
                <a:xfrm>
                  <a:off x="9883240" y="4832360"/>
                  <a:ext cx="52560" cy="49320"/>
                </a:xfrm>
                <a:prstGeom prst="rect">
                  <a:avLst/>
                </a:prstGeom>
              </p:spPr>
            </p:pic>
          </mc:Fallback>
        </mc:AlternateContent>
      </p:grpSp>
    </p:spTree>
    <p:extLst>
      <p:ext uri="{BB962C8B-B14F-4D97-AF65-F5344CB8AC3E}">
        <p14:creationId xmlns:p14="http://schemas.microsoft.com/office/powerpoint/2010/main" val="2329650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93A15-8125-4A9A-91BC-B5662FFC9549}"/>
              </a:ext>
            </a:extLst>
          </p:cNvPr>
          <p:cNvSpPr>
            <a:spLocks noGrp="1"/>
          </p:cNvSpPr>
          <p:nvPr>
            <p:ph type="title"/>
          </p:nvPr>
        </p:nvSpPr>
        <p:spPr/>
        <p:txBody>
          <a:bodyPr/>
          <a:lstStyle/>
          <a:p>
            <a:r>
              <a:rPr lang="en-US" dirty="0"/>
              <a:t>6.4 Compute and Interpret Effective Annual Yield</a:t>
            </a:r>
            <a:endParaRPr lang="en-IN" dirty="0"/>
          </a:p>
        </p:txBody>
      </p:sp>
      <p:sp>
        <p:nvSpPr>
          <p:cNvPr id="3" name="Content Placeholder 2">
            <a:extLst>
              <a:ext uri="{FF2B5EF4-FFF2-40B4-BE49-F238E27FC236}">
                <a16:creationId xmlns:a16="http://schemas.microsoft.com/office/drawing/2014/main" id="{2AD28804-2201-442E-AA7C-A48EA07BB7E8}"/>
              </a:ext>
            </a:extLst>
          </p:cNvPr>
          <p:cNvSpPr>
            <a:spLocks noGrp="1"/>
          </p:cNvSpPr>
          <p:nvPr>
            <p:ph sz="half" idx="1"/>
          </p:nvPr>
        </p:nvSpPr>
        <p:spPr>
          <a:xfrm>
            <a:off x="838200" y="1516284"/>
            <a:ext cx="10515600" cy="4745620"/>
          </a:xfrm>
        </p:spPr>
        <p:txBody>
          <a:bodyPr/>
          <a:lstStyle/>
          <a:p>
            <a:pPr marL="0" indent="0">
              <a:spcBef>
                <a:spcPts val="2000"/>
              </a:spcBef>
              <a:buNone/>
            </a:pPr>
            <a:endParaRPr lang="en-US" sz="2400" dirty="0"/>
          </a:p>
          <a:p>
            <a:pPr marL="0" indent="0">
              <a:spcBef>
                <a:spcPts val="2000"/>
              </a:spcBef>
              <a:buNone/>
            </a:pPr>
            <a:endParaRPr lang="en-US" sz="2400" dirty="0"/>
          </a:p>
          <a:p>
            <a:pPr marL="0" indent="0">
              <a:spcBef>
                <a:spcPts val="2000"/>
              </a:spcBef>
              <a:buNone/>
            </a:pPr>
            <a:r>
              <a:rPr lang="en-US" sz="2400" i="0" dirty="0">
                <a:latin typeface="Cambria Math" panose="02040503050406030204" pitchFamily="18" charset="0"/>
                <a:ea typeface="Cambria Math" panose="02040503050406030204" pitchFamily="18" charset="0"/>
              </a:rPr>
              <a:t>𝑌</a:t>
            </a:r>
            <a:r>
              <a:rPr lang="en-US" sz="2400" dirty="0"/>
              <a:t> = effective annual yield</a:t>
            </a:r>
          </a:p>
          <a:p>
            <a:pPr marL="0" indent="0">
              <a:spcBef>
                <a:spcPts val="2000"/>
              </a:spcBef>
              <a:buNone/>
            </a:pPr>
            <a:r>
              <a:rPr lang="en-US" sz="2400" i="0" dirty="0">
                <a:latin typeface="Cambria Math" panose="02040503050406030204" pitchFamily="18" charset="0"/>
                <a:ea typeface="Cambria Math" panose="02040503050406030204" pitchFamily="18" charset="0"/>
              </a:rPr>
              <a:t>𝑟</a:t>
            </a:r>
            <a:r>
              <a:rPr lang="en-US" sz="2400" dirty="0"/>
              <a:t> = interest rate in decimal form</a:t>
            </a:r>
          </a:p>
          <a:p>
            <a:pPr marL="0" indent="0">
              <a:spcBef>
                <a:spcPts val="2000"/>
              </a:spcBef>
              <a:buNone/>
            </a:pPr>
            <a:r>
              <a:rPr lang="en-US" sz="2400" i="0" dirty="0">
                <a:latin typeface="Cambria Math" panose="02040503050406030204" pitchFamily="18" charset="0"/>
                <a:ea typeface="Cambria Math" panose="02040503050406030204" pitchFamily="18" charset="0"/>
              </a:rPr>
              <a:t>𝑛 </a:t>
            </a:r>
            <a:r>
              <a:rPr lang="en-US" sz="2400" dirty="0"/>
              <a:t>= number of times the interest is compounded in a year.</a:t>
            </a:r>
          </a:p>
          <a:p>
            <a:pPr marL="0" indent="0">
              <a:spcBef>
                <a:spcPts val="2000"/>
              </a:spcBef>
              <a:buNone/>
            </a:pPr>
            <a:endParaRPr lang="en-US" sz="2400" dirty="0"/>
          </a:p>
          <a:p>
            <a:pPr marL="0" indent="0">
              <a:spcBef>
                <a:spcPts val="2000"/>
              </a:spcBef>
              <a:buNone/>
            </a:pPr>
            <a:r>
              <a:rPr lang="en-US" sz="2400" i="0" dirty="0">
                <a:latin typeface="Cambria Math" panose="02040503050406030204" pitchFamily="18" charset="0"/>
                <a:ea typeface="Cambria Math" panose="02040503050406030204" pitchFamily="18" charset="0"/>
              </a:rPr>
              <a:t>𝑌</a:t>
            </a:r>
            <a:r>
              <a:rPr lang="en-US" sz="2400" dirty="0"/>
              <a:t> is interpreted as the equivalent annual simple interest rate.</a:t>
            </a:r>
            <a:endParaRPr lang="en-IN" sz="2400" dirty="0"/>
          </a:p>
          <a:p>
            <a:pPr marL="0" indent="0">
              <a:spcBef>
                <a:spcPts val="2000"/>
              </a:spcBef>
              <a:buNone/>
            </a:pPr>
            <a:endParaRPr lang="en-IN" sz="2400" dirty="0"/>
          </a:p>
        </p:txBody>
      </p:sp>
      <p:graphicFrame>
        <p:nvGraphicFramePr>
          <p:cNvPr id="9" name="Object 3">
            <a:extLst>
              <a:ext uri="{FF2B5EF4-FFF2-40B4-BE49-F238E27FC236}">
                <a16:creationId xmlns:a16="http://schemas.microsoft.com/office/drawing/2014/main" id="{B89CC5FE-7CF5-4B5B-9BF9-10034DB5FFA8}"/>
              </a:ext>
              <a:ext uri="{C183D7F6-B498-43B3-948B-1728B52AA6E4}">
                <adec:decorative xmlns:adec="http://schemas.microsoft.com/office/drawing/2017/decorative" val="1"/>
              </a:ext>
            </a:extLst>
          </p:cNvPr>
          <p:cNvGraphicFramePr>
            <a:graphicFrameLocks noGrp="1" noChangeAspect="1"/>
          </p:cNvGraphicFramePr>
          <p:nvPr>
            <p:ph sz="half" idx="2"/>
            <p:extLst>
              <p:ext uri="{D42A27DB-BD31-4B8C-83A1-F6EECF244321}">
                <p14:modId xmlns:p14="http://schemas.microsoft.com/office/powerpoint/2010/main" val="372827178"/>
              </p:ext>
            </p:extLst>
          </p:nvPr>
        </p:nvGraphicFramePr>
        <p:xfrm>
          <a:off x="3693360" y="1344314"/>
          <a:ext cx="1625400" cy="825480"/>
        </p:xfrm>
        <a:graphic>
          <a:graphicData uri="http://schemas.openxmlformats.org/presentationml/2006/ole">
            <mc:AlternateContent xmlns:mc="http://schemas.openxmlformats.org/markup-compatibility/2006">
              <mc:Choice xmlns:v="urn:schemas-microsoft-com:vml" Requires="v">
                <p:oleObj name="Equation" r:id="rId3" imgW="1625400" imgH="825480" progId="Equation.DSMT4">
                  <p:embed/>
                </p:oleObj>
              </mc:Choice>
              <mc:Fallback>
                <p:oleObj name="Equation" r:id="rId3" imgW="1625400" imgH="825480" progId="Equation.DSMT4">
                  <p:embed/>
                  <p:pic>
                    <p:nvPicPr>
                      <p:cNvPr id="10" name="Object 4">
                        <a:extLst>
                          <a:ext uri="{FF2B5EF4-FFF2-40B4-BE49-F238E27FC236}">
                            <a16:creationId xmlns:a16="http://schemas.microsoft.com/office/drawing/2014/main" id="{2206E28A-6372-471E-9511-FFEFB7194A63}"/>
                          </a:ext>
                        </a:extLst>
                      </p:cNvPr>
                      <p:cNvPicPr/>
                      <p:nvPr/>
                    </p:nvPicPr>
                    <p:blipFill>
                      <a:blip r:embed="rId4"/>
                      <a:stretch>
                        <a:fillRect/>
                      </a:stretch>
                    </p:blipFill>
                    <p:spPr>
                      <a:xfrm>
                        <a:off x="3693360" y="1344314"/>
                        <a:ext cx="1625400" cy="825480"/>
                      </a:xfrm>
                      <a:prstGeom prst="rect">
                        <a:avLst/>
                      </a:prstGeom>
                    </p:spPr>
                  </p:pic>
                </p:oleObj>
              </mc:Fallback>
            </mc:AlternateContent>
          </a:graphicData>
        </a:graphic>
      </p:graphicFrame>
    </p:spTree>
    <p:extLst>
      <p:ext uri="{BB962C8B-B14F-4D97-AF65-F5344CB8AC3E}">
        <p14:creationId xmlns:p14="http://schemas.microsoft.com/office/powerpoint/2010/main" val="1656203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C8DFC-A3FA-4D87-8562-F6BAF5165C8C}"/>
              </a:ext>
            </a:extLst>
          </p:cNvPr>
          <p:cNvSpPr>
            <a:spLocks noGrp="1"/>
          </p:cNvSpPr>
          <p:nvPr>
            <p:ph type="title"/>
          </p:nvPr>
        </p:nvSpPr>
        <p:spPr/>
        <p:txBody>
          <a:bodyPr/>
          <a:lstStyle/>
          <a:p>
            <a:r>
              <a:rPr lang="en-US" dirty="0"/>
              <a:t>EXAMPLE – Determine and Interpret Effective Annual Yield </a:t>
            </a:r>
            <a:endParaRPr lang="en-IN" dirty="0"/>
          </a:p>
        </p:txBody>
      </p:sp>
      <p:sp>
        <p:nvSpPr>
          <p:cNvPr id="3" name="Content Placeholder 2">
            <a:extLst>
              <a:ext uri="{FF2B5EF4-FFF2-40B4-BE49-F238E27FC236}">
                <a16:creationId xmlns:a16="http://schemas.microsoft.com/office/drawing/2014/main" id="{E86CA9C4-7074-44CC-83E1-47D05629A8CB}"/>
              </a:ext>
            </a:extLst>
          </p:cNvPr>
          <p:cNvSpPr>
            <a:spLocks noGrp="1"/>
          </p:cNvSpPr>
          <p:nvPr>
            <p:ph sz="half" idx="1"/>
          </p:nvPr>
        </p:nvSpPr>
        <p:spPr>
          <a:xfrm>
            <a:off x="838199" y="1597878"/>
            <a:ext cx="10285071" cy="4575088"/>
          </a:xfrm>
        </p:spPr>
        <p:txBody>
          <a:bodyPr/>
          <a:lstStyle/>
          <a:p>
            <a:pPr marL="0" indent="0">
              <a:buNone/>
            </a:pPr>
            <a:r>
              <a:rPr lang="en-US" dirty="0"/>
              <a:t>Suppose you have an investment paying a rate of 6% compounded quarterly. Determine and interpret that effective annual yield of the investment.</a:t>
            </a:r>
          </a:p>
        </p:txBody>
      </p:sp>
      <p:graphicFrame>
        <p:nvGraphicFramePr>
          <p:cNvPr id="9" name="Object 4">
            <a:extLst>
              <a:ext uri="{FF2B5EF4-FFF2-40B4-BE49-F238E27FC236}">
                <a16:creationId xmlns:a16="http://schemas.microsoft.com/office/drawing/2014/main" id="{BD3EC4D3-D8C0-43BF-B169-8593936A17BB}"/>
              </a:ext>
              <a:ext uri="{C183D7F6-B498-43B3-948B-1728B52AA6E4}">
                <adec:decorative xmlns:adec="http://schemas.microsoft.com/office/drawing/2017/decorative" val="1"/>
              </a:ext>
            </a:extLst>
          </p:cNvPr>
          <p:cNvGraphicFramePr>
            <a:graphicFrameLocks noGrp="1" noChangeAspect="1"/>
          </p:cNvGraphicFramePr>
          <p:nvPr>
            <p:ph sz="half" idx="12"/>
            <p:extLst>
              <p:ext uri="{D42A27DB-BD31-4B8C-83A1-F6EECF244321}">
                <p14:modId xmlns:p14="http://schemas.microsoft.com/office/powerpoint/2010/main" val="1097450534"/>
              </p:ext>
            </p:extLst>
          </p:nvPr>
        </p:nvGraphicFramePr>
        <p:xfrm>
          <a:off x="1587600" y="3317114"/>
          <a:ext cx="1841400" cy="901440"/>
        </p:xfrm>
        <a:graphic>
          <a:graphicData uri="http://schemas.openxmlformats.org/presentationml/2006/ole">
            <mc:AlternateContent xmlns:mc="http://schemas.openxmlformats.org/markup-compatibility/2006">
              <mc:Choice xmlns:v="urn:schemas-microsoft-com:vml" Requires="v">
                <p:oleObj name="Equation" r:id="rId3" imgW="1841400" imgH="901440" progId="Equation.DSMT4">
                  <p:embed/>
                </p:oleObj>
              </mc:Choice>
              <mc:Fallback>
                <p:oleObj name="Equation" r:id="rId3" imgW="1841400" imgH="901440" progId="Equation.DSMT4">
                  <p:embed/>
                  <p:pic>
                    <p:nvPicPr>
                      <p:cNvPr id="9" name="Object 3">
                        <a:extLst>
                          <a:ext uri="{FF2B5EF4-FFF2-40B4-BE49-F238E27FC236}">
                            <a16:creationId xmlns:a16="http://schemas.microsoft.com/office/drawing/2014/main" id="{B89CC5FE-7CF5-4B5B-9BF9-10034DB5FFA8}"/>
                          </a:ext>
                        </a:extLst>
                      </p:cNvPr>
                      <p:cNvPicPr/>
                      <p:nvPr/>
                    </p:nvPicPr>
                    <p:blipFill>
                      <a:blip r:embed="rId4"/>
                      <a:stretch>
                        <a:fillRect/>
                      </a:stretch>
                    </p:blipFill>
                    <p:spPr>
                      <a:xfrm>
                        <a:off x="1587600" y="3317114"/>
                        <a:ext cx="1841400" cy="901440"/>
                      </a:xfrm>
                      <a:prstGeom prst="rect">
                        <a:avLst/>
                      </a:prstGeom>
                    </p:spPr>
                  </p:pic>
                </p:oleObj>
              </mc:Fallback>
            </mc:AlternateContent>
          </a:graphicData>
        </a:graphic>
      </p:graphicFrame>
      <p:graphicFrame>
        <p:nvGraphicFramePr>
          <p:cNvPr id="10" name="Object 6">
            <a:extLst>
              <a:ext uri="{FF2B5EF4-FFF2-40B4-BE49-F238E27FC236}">
                <a16:creationId xmlns:a16="http://schemas.microsoft.com/office/drawing/2014/main" id="{E246D7E6-3CBE-4E0B-8AD9-84B5FAD1E101}"/>
              </a:ext>
              <a:ext uri="{C183D7F6-B498-43B3-948B-1728B52AA6E4}">
                <adec:decorative xmlns:adec="http://schemas.microsoft.com/office/drawing/2017/decorative" val="1"/>
              </a:ext>
            </a:extLst>
          </p:cNvPr>
          <p:cNvGraphicFramePr>
            <a:graphicFrameLocks noGrp="1" noChangeAspect="1"/>
          </p:cNvGraphicFramePr>
          <p:nvPr>
            <p:ph sz="half" idx="14"/>
            <p:extLst>
              <p:ext uri="{D42A27DB-BD31-4B8C-83A1-F6EECF244321}">
                <p14:modId xmlns:p14="http://schemas.microsoft.com/office/powerpoint/2010/main" val="1375013980"/>
              </p:ext>
            </p:extLst>
          </p:nvPr>
        </p:nvGraphicFramePr>
        <p:xfrm>
          <a:off x="1587600" y="4358682"/>
          <a:ext cx="2145960" cy="901440"/>
        </p:xfrm>
        <a:graphic>
          <a:graphicData uri="http://schemas.openxmlformats.org/presentationml/2006/ole">
            <mc:AlternateContent xmlns:mc="http://schemas.openxmlformats.org/markup-compatibility/2006">
              <mc:Choice xmlns:v="urn:schemas-microsoft-com:vml" Requires="v">
                <p:oleObj name="Equation" r:id="rId5" imgW="2145960" imgH="901440" progId="Equation.DSMT4">
                  <p:embed/>
                </p:oleObj>
              </mc:Choice>
              <mc:Fallback>
                <p:oleObj name="Equation" r:id="rId5" imgW="2145960" imgH="901440" progId="Equation.DSMT4">
                  <p:embed/>
                  <p:pic>
                    <p:nvPicPr>
                      <p:cNvPr id="9" name="Object 3">
                        <a:extLst>
                          <a:ext uri="{FF2B5EF4-FFF2-40B4-BE49-F238E27FC236}">
                            <a16:creationId xmlns:a16="http://schemas.microsoft.com/office/drawing/2014/main" id="{BD3EC4D3-D8C0-43BF-B169-8593936A17BB}"/>
                          </a:ext>
                        </a:extLst>
                      </p:cNvPr>
                      <p:cNvPicPr/>
                      <p:nvPr/>
                    </p:nvPicPr>
                    <p:blipFill>
                      <a:blip r:embed="rId6"/>
                      <a:stretch>
                        <a:fillRect/>
                      </a:stretch>
                    </p:blipFill>
                    <p:spPr>
                      <a:xfrm>
                        <a:off x="1587600" y="4358682"/>
                        <a:ext cx="2145960" cy="901440"/>
                      </a:xfrm>
                      <a:prstGeom prst="rect">
                        <a:avLst/>
                      </a:prstGeom>
                    </p:spPr>
                  </p:pic>
                </p:oleObj>
              </mc:Fallback>
            </mc:AlternateContent>
          </a:graphicData>
        </a:graphic>
      </p:graphicFrame>
      <mc:AlternateContent xmlns:mc="http://schemas.openxmlformats.org/markup-compatibility/2006" xmlns:a14="http://schemas.microsoft.com/office/drawing/2010/main">
        <mc:Choice Requires="a14">
          <p:sp>
            <p:nvSpPr>
              <p:cNvPr id="8" name="Content Placeholder 7">
                <a:extLst>
                  <a:ext uri="{FF2B5EF4-FFF2-40B4-BE49-F238E27FC236}">
                    <a16:creationId xmlns:a16="http://schemas.microsoft.com/office/drawing/2014/main" id="{8EFDCFEB-AD71-4B98-9FC1-DB94E39EAB5B}"/>
                  </a:ext>
                </a:extLst>
              </p:cNvPr>
              <p:cNvSpPr>
                <a:spLocks noGrp="1"/>
              </p:cNvSpPr>
              <p:nvPr>
                <p:ph sz="half" idx="15"/>
              </p:nvPr>
            </p:nvSpPr>
            <p:spPr>
              <a:xfrm>
                <a:off x="3786006" y="4714811"/>
                <a:ext cx="3376914" cy="2118546"/>
              </a:xfrm>
            </p:spPr>
            <p:txBody>
              <a:bodyPr/>
              <a:lstStyle/>
              <a:p>
                <a:pPr marL="0" lvl="0" indent="0">
                  <a:buNone/>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=0.0614=6.14%</m:t>
                      </m:r>
                    </m:oMath>
                  </m:oMathPara>
                </a14:m>
                <a:endParaRPr lang="en-US" dirty="0"/>
              </a:p>
            </p:txBody>
          </p:sp>
        </mc:Choice>
        <mc:Fallback xmlns="">
          <p:sp>
            <p:nvSpPr>
              <p:cNvPr id="8" name="Content Placeholder 7">
                <a:extLst>
                  <a:ext uri="{FF2B5EF4-FFF2-40B4-BE49-F238E27FC236}">
                    <a16:creationId xmlns:a16="http://schemas.microsoft.com/office/drawing/2014/main" id="{8EFDCFEB-AD71-4B98-9FC1-DB94E39EAB5B}"/>
                  </a:ext>
                </a:extLst>
              </p:cNvPr>
              <p:cNvSpPr>
                <a:spLocks noGrp="1" noRot="1" noChangeAspect="1" noMove="1" noResize="1" noEditPoints="1" noAdjustHandles="1" noChangeArrowheads="1" noChangeShapeType="1" noTextEdit="1"/>
              </p:cNvSpPr>
              <p:nvPr>
                <p:ph sz="half" idx="15"/>
              </p:nvPr>
            </p:nvSpPr>
            <p:spPr>
              <a:xfrm>
                <a:off x="3786006" y="4714811"/>
                <a:ext cx="3376914" cy="2118546"/>
              </a:xfrm>
              <a:blipFill>
                <a:blip r:embed="rId7"/>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641483056"/>
      </p:ext>
    </p:extLst>
  </p:cSld>
  <p:clrMapOvr>
    <a:masterClrMapping/>
  </p:clrMapOvr>
</p:sld>
</file>

<file path=ppt/theme/theme1.xml><?xml version="1.0" encoding="utf-8"?>
<a:theme xmlns:a="http://schemas.openxmlformats.org/drawingml/2006/main" name="Office Theme">
  <a:themeElements>
    <a:clrScheme name="OpenStax">
      <a:dk1>
        <a:srgbClr val="000000"/>
      </a:dk1>
      <a:lt1>
        <a:srgbClr val="FFFFFF"/>
      </a:lt1>
      <a:dk2>
        <a:srgbClr val="44546A"/>
      </a:dk2>
      <a:lt2>
        <a:srgbClr val="E7E6E6"/>
      </a:lt2>
      <a:accent1>
        <a:srgbClr val="609A33"/>
      </a:accent1>
      <a:accent2>
        <a:srgbClr val="DB5935"/>
      </a:accent2>
      <a:accent3>
        <a:srgbClr val="464846"/>
      </a:accent3>
      <a:accent4>
        <a:srgbClr val="EAC322"/>
      </a:accent4>
      <a:accent5>
        <a:srgbClr val="1B1E3F"/>
      </a:accent5>
      <a:accent6>
        <a:srgbClr val="70AD47"/>
      </a:accent6>
      <a:hlink>
        <a:srgbClr val="29749C"/>
      </a:hlink>
      <a:folHlink>
        <a:srgbClr val="9450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5222</TotalTime>
  <Words>2477</Words>
  <Application>Microsoft Office PowerPoint</Application>
  <PresentationFormat>Widescreen</PresentationFormat>
  <Paragraphs>163</Paragraphs>
  <Slides>28</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4" baseType="lpstr">
      <vt:lpstr>Arial</vt:lpstr>
      <vt:lpstr>Calibri</vt:lpstr>
      <vt:lpstr>Calibri Light</vt:lpstr>
      <vt:lpstr>Cambria Math</vt:lpstr>
      <vt:lpstr>Office Theme</vt:lpstr>
      <vt:lpstr>Equation</vt:lpstr>
      <vt:lpstr>Contemporary Mathematics</vt:lpstr>
      <vt:lpstr>6.4 Compound Interest</vt:lpstr>
      <vt:lpstr>6.4 Understand and Compute Compound Interest</vt:lpstr>
      <vt:lpstr>6.4 Understand and Compute Future Value</vt:lpstr>
      <vt:lpstr>EXAMPLE – Computing Future Value for Compound Interest</vt:lpstr>
      <vt:lpstr>6.4 Understand and Compute Present Value</vt:lpstr>
      <vt:lpstr>EXAMPLE – Computing Present Value</vt:lpstr>
      <vt:lpstr>6.4 Compute and Interpret Effective Annual Yield</vt:lpstr>
      <vt:lpstr>EXAMPLE – Determine and Interpret Effective Annual Yield </vt:lpstr>
      <vt:lpstr>6.5 Making a Personal Budget</vt:lpstr>
      <vt:lpstr>6.5 Creating a Budget</vt:lpstr>
      <vt:lpstr>EXAMPLE – Creating a Budget</vt:lpstr>
      <vt:lpstr>6.5 The 50-30-20 Budget Philosophy</vt:lpstr>
      <vt:lpstr>6.6 Methods of Saving</vt:lpstr>
      <vt:lpstr>6.6 Distinguish Various Basic Forms of Savings Plans</vt:lpstr>
      <vt:lpstr>EXAMPLE – Single Deposit in a Savings Account</vt:lpstr>
      <vt:lpstr>6.6 Compute Payment to Reach a Financial Goal</vt:lpstr>
      <vt:lpstr>EXAMPLE – Saving for a Car</vt:lpstr>
      <vt:lpstr>6.7 Investments</vt:lpstr>
      <vt:lpstr>6.7 Distinguish Between Basic Forms of Investments</vt:lpstr>
      <vt:lpstr>6.7 Stocks</vt:lpstr>
      <vt:lpstr>EXAMPLE – Buying Stock in Company ABC</vt:lpstr>
      <vt:lpstr>EXAMPLE – Dividends Paid</vt:lpstr>
      <vt:lpstr>EXAMPLE –Stock Price Increases</vt:lpstr>
      <vt:lpstr>6.7 Mutual Funds</vt:lpstr>
      <vt:lpstr>6.7 Retirement Savings Plans</vt:lpstr>
      <vt:lpstr>EXAMPLE – Matching 401(k) Deposit</vt:lpstr>
      <vt:lpstr>PowerPoint Presentation</vt:lpstr>
    </vt:vector>
  </TitlesOfParts>
  <Company>OpenStax</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Contemporary Math</dc:title>
  <dc:subject>Chapter: 6 MONEY MANAGEMENT</dc:subject>
  <dc:creator>Larissa Chu</dc:creator>
  <cp:lastModifiedBy>Susan Aydelotte</cp:lastModifiedBy>
  <cp:revision>507</cp:revision>
  <dcterms:created xsi:type="dcterms:W3CDTF">2018-05-29T21:16:34Z</dcterms:created>
  <dcterms:modified xsi:type="dcterms:W3CDTF">2024-07-01T21:43:58Z</dcterms:modified>
  <cp:category>Accessible PPT</cp:category>
</cp:coreProperties>
</file>