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notesSlides/notesSlide1.xml" ContentType="application/vnd.openxmlformats-officedocument.presentationml.notesSlide+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notesSlides/notesSlide2.xml" ContentType="application/vnd.openxmlformats-officedocument.presentationml.notesSlide+xml"/>
  <Override PartName="/ppt/ink/ink586.xml" ContentType="application/inkml+xml"/>
  <Override PartName="/ppt/notesSlides/notesSlide3.xml" ContentType="application/vnd.openxmlformats-officedocument.presentationml.notesSlide+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notesSlides/notesSlide4.xml" ContentType="application/vnd.openxmlformats-officedocument.presentationml.notesSlide+xml"/>
  <Override PartName="/ppt/ink/ink637.xml" ContentType="application/inkml+xml"/>
  <Override PartName="/ppt/ink/ink638.xml" ContentType="application/inkml+xml"/>
  <Override PartName="/ppt/notesSlides/notesSlide5.xml" ContentType="application/vnd.openxmlformats-officedocument.presentationml.notesSlide+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notesSlides/notesSlide6.xml" ContentType="application/vnd.openxmlformats-officedocument.presentationml.notesSlide+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notesSlides/notesSlide11.xml" ContentType="application/vnd.openxmlformats-officedocument.presentationml.notesSlide+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notesSlides/notesSlide12.xml" ContentType="application/vnd.openxmlformats-officedocument.presentationml.notesSlide+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notesSlides/notesSlide13.xml" ContentType="application/vnd.openxmlformats-officedocument.presentationml.notesSlide+xml"/>
  <Override PartName="/ppt/ink/ink1066.xml" ContentType="application/inkml+xml"/>
  <Override PartName="/ppt/ink/ink1067.xml" ContentType="application/inkml+xml"/>
  <Override PartName="/ppt/ink/ink1068.xml" ContentType="application/inkml+xml"/>
  <Override PartName="/ppt/notesSlides/notesSlide14.xml" ContentType="application/vnd.openxmlformats-officedocument.presentationml.notesSlide+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notesSlides/notesSlide15.xml" ContentType="application/vnd.openxmlformats-officedocument.presentationml.notesSlide+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notesSlides/notesSlide16.xml" ContentType="application/vnd.openxmlformats-officedocument.presentationml.notesSlide+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6" r:id="rId2"/>
    <p:sldId id="258" r:id="rId3"/>
    <p:sldId id="259" r:id="rId4"/>
    <p:sldId id="360" r:id="rId5"/>
    <p:sldId id="261" r:id="rId6"/>
    <p:sldId id="262" r:id="rId7"/>
    <p:sldId id="263" r:id="rId8"/>
    <p:sldId id="264" r:id="rId9"/>
    <p:sldId id="265" r:id="rId10"/>
    <p:sldId id="266" r:id="rId11"/>
    <p:sldId id="267" r:id="rId12"/>
    <p:sldId id="268" r:id="rId13"/>
    <p:sldId id="361" r:id="rId14"/>
    <p:sldId id="269" r:id="rId15"/>
    <p:sldId id="270" r:id="rId16"/>
    <p:sldId id="271" r:id="rId17"/>
    <p:sldId id="272" r:id="rId18"/>
    <p:sldId id="273" r:id="rId19"/>
    <p:sldId id="274" r:id="rId20"/>
    <p:sldId id="275" r:id="rId21"/>
    <p:sldId id="276" r:id="rId22"/>
    <p:sldId id="277" r:id="rId23"/>
    <p:sldId id="278" r:id="rId24"/>
    <p:sldId id="279" r:id="rId25"/>
    <p:sldId id="363" r:id="rId26"/>
    <p:sldId id="362" r:id="rId27"/>
    <p:sldId id="282" r:id="rId28"/>
    <p:sldId id="364" r:id="rId29"/>
    <p:sldId id="284" r:id="rId30"/>
    <p:sldId id="289" r:id="rId31"/>
    <p:sldId id="290" r:id="rId32"/>
    <p:sldId id="36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F29024F-9F26-F749-7B81-AE3097A1FB4B}" name="Christina Gawlik" initials="CG" userId="6d05c88443befd9f"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114A"/>
    <a:srgbClr val="BA4C2D"/>
    <a:srgbClr val="464846"/>
    <a:srgbClr val="548235"/>
    <a:srgbClr val="000000"/>
    <a:srgbClr val="80004C"/>
    <a:srgbClr val="52832B"/>
    <a:srgbClr val="EBF1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69" autoAdjust="0"/>
    <p:restoredTop sz="96224" autoAdjust="0"/>
  </p:normalViewPr>
  <p:slideViewPr>
    <p:cSldViewPr snapToGrid="0" snapToObjects="1">
      <p:cViewPr varScale="1">
        <p:scale>
          <a:sx n="106" d="100"/>
          <a:sy n="106" d="100"/>
        </p:scale>
        <p:origin x="126" y="480"/>
      </p:cViewPr>
      <p:guideLst/>
    </p:cSldViewPr>
  </p:slideViewPr>
  <p:outlineViewPr>
    <p:cViewPr>
      <p:scale>
        <a:sx n="33" d="100"/>
        <a:sy n="33" d="100"/>
      </p:scale>
      <p:origin x="0" y="-13309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8/10/relationships/authors" Target="author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23T20:59:44.31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1 385,'18'-2,"1"-1,-1-1,0-1,-1-1,1 0,-1-1,0-1,-1-1,23-16,68-44,130-76,-206 129,1 2,0 1,0 2,2 1,-1 2,37-5,-35 8,0 1,0 2,0 2,0 1,59 10,-70-3,-1 1,0 1,-1 1,26 16,-4-2,-31-17,-1-1,-1 2,1 0,-1 0,-1 1,1 0,-2 1,0 0,0 1,-1 0,0 0,-1 0,0 1,-1 0,-1 1,0-1,-1 1,0 0,1 15,2 21,-3 0,-1 0,-3 0,-7 55,7-95,-1-1,0 0,-1 0,0 0,0 0,-1-1,0 1,-1 0,0-1,0 0,-1 0,-6 7,6-9,0 0,-1-1,0 1,0-2,-1 1,1-1,-1 0,0 0,0 0,0-1,-1 0,1-1,-1 0,-10 2,-44 4,1-3,-1-3,-86-8,129 6,-304-28,314 26,0 0,0-1,0 0,1 0,-1-1,1 0,-1 0,1-1,0 0,1-1,-12-10,1 0,1-1,0-2,-17-23,26 30,0-1,1 0,1 0,0 0,0-1,2 0,0 0,0 0,1 0,1-1,-1-16,3 24,-1 0,1 0,1 0,-1 0,1 0,1 0,-1 0,1 1,0-1,1 0,-1 1,1 0,0-1,1 1,0 0,0 1,0-1,1 1,-1 0,1 0,0 0,1 1,-1-1,1 1,6-3,9-2,0 1,0 1,1 1,0 1,0 1,0 1,34-1,164 12,-176-5,825 109,-863-111,0 0,0 0,0 1,0 0,0 0,0 0,0 1,-1 0,1 0,-1 0,0 1,0 0,8 8,-10-8,-1 0,1 0,-1 1,0-1,0 1,-1 0,0 0,1-1,-1 1,-1 0,1 0,-1 0,0 0,0 0,0 0,-1 0,-1 7,1-6,1 0,-1 0,-1-1,1 1,-1 0,0 0,0-1,-1 1,1-1,-1 0,-1 0,1 0,-1 0,1 0,-2-1,1 1,0-1,-1 0,0-1,1 1,-1-1,-1 0,1 0,0 0,-1-1,0 0,1 0,-1-1,0 1,0-1,0 0,0-1,-6 1,-388 0,324-3,3-2,0-2,1-4,-100-25,2 3,1 0,150 27,-1-1,1-1,0-1,1-1,0 0,-21-15,36 23,1-1,-1 0,1 0,-1 1,1-1,0-1,0 1,0 0,0 0,1-1,-1 1,1-1,-1 0,1 1,0-1,0 0,0 0,0 1,1-1,-1-4,1 5,1 0,-1 0,1 0,0 0,0 1,0-1,0 0,0 0,0 1,1-1,-1 1,1-1,-1 1,1-1,-1 1,1 0,0 0,-1 0,1 0,0 0,0 0,0 1,0-1,0 0,0 1,0 0,0-1,0 1,4 0,54-6,1 3,88 5,-46 2,-76-5,-1 1,0 1,37 5,-58-5,1 0,0 0,-1 0,0 1,1 0,-1 0,0 1,0-1,0 1,0 0,0 1,-1-1,1 1,-1 0,0 0,6 8,13 27,-3 1,25 65,-44-103,0 0,0 0,0 0,0 0,0 1,0-1,-1 0,1 1,-1-1,0 0,0 1,0-1,0 0,0 1,0-1,-1 0,1 1,-1-1,1 0,-1 1,0-1,0 0,0 0,0 0,-1 0,1 0,0 0,-1 0,1 0,-1-1,0 1,0-1,1 1,-1-1,0 1,0-1,0 0,-1 0,1 0,0 0,0-1,-5 2,-9 1,-1 0,0-2,1 0,-1 0,-17-3,13 1,-211-3,197 4</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0:03.893"/>
    </inkml:context>
    <inkml:brush xml:id="br0">
      <inkml:brushProperty name="width" value="0.05" units="cm"/>
      <inkml:brushProperty name="height" value="0.05" units="cm"/>
    </inkml:brush>
  </inkml:definitions>
  <inkml:trace contextRef="#ctx0" brushRef="#br0">1 1 24575,'0'9'0,"0"15"0,0 12 0,13 1 0,12-7 0,7-8 0,2-8 0,-5-15 0,2-11 0,-6-12 0,-5-7 0,-16 2 0,-17 7 0,-15 6 0,-7 6 0,3 5-8191</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2:08.651"/>
    </inkml:context>
    <inkml:brush xml:id="br0">
      <inkml:brushProperty name="width" value="0.05" units="cm"/>
      <inkml:brushProperty name="height" value="0.05" units="cm"/>
    </inkml:brush>
  </inkml:definitions>
  <inkml:trace contextRef="#ctx0" brushRef="#br0">36 428 24575,'0'5'0,"-9"9"0,-2 16 0,0 11 0,7-2 0,16-7 0,15-9 0,7-13 0,-2-12 0,-3-10 0,-5-12 0,-7-5 0,-7-3 0,-14-4 0,-9 3 0,-17 9 0,-7 7 0,4 7-8191</inkml:trace>
  <inkml:trace contextRef="#ctx0" brushRef="#br0" timeOffset="1">563 1 24575,'13'4'0,"13"15"0,10 12 0,0 10 0,-8 6 0,-7 4 0,-8 6 0,-6-3 0,-12-6 0,-15-2 0,-7-5 0,-8-10 0,-3 3 0,5 0 0,9-6-8191</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3:46.619"/>
    </inkml:context>
    <inkml:brush xml:id="br0">
      <inkml:brushProperty name="width" value="0.05" units="cm"/>
      <inkml:brushProperty name="height" value="0.05" units="cm"/>
    </inkml:brush>
  </inkml:definitions>
  <inkml:trace contextRef="#ctx0" brushRef="#br0">2 1 24575,'0'732'0,"0"-725"-98,-1-2 23,1 0 1,0 0-1,0 0 1,0-1-1,0 1 1,1 0-1,0 0 1,0 0-1,0-1 1,1 1-1,-1-1 1,1 1-1,0-1 1,0 0-1,1 1 0,3 4 1,6-1-6752</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3:47.385"/>
    </inkml:context>
    <inkml:brush xml:id="br0">
      <inkml:brushProperty name="width" value="0.05" units="cm"/>
      <inkml:brushProperty name="height" value="0.05" units="cm"/>
    </inkml:brush>
  </inkml:definitions>
  <inkml:trace contextRef="#ctx0" brushRef="#br0">0 0 24575,'0'9'0,"9"3"0,13 0 0,11-3 0,5-2 0,5-8 0,4-2 0,9-2 0,3 0 0,6 1 0,5 2 0,0 0 0,-7 1 0,-5 1 0,-3 0 0,-2 0 0,-10 0-8191</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3:48.264"/>
    </inkml:context>
    <inkml:brush xml:id="br0">
      <inkml:brushProperty name="width" value="0.05" units="cm"/>
      <inkml:brushProperty name="height" value="0.05" units="cm"/>
    </inkml:brush>
  </inkml:definitions>
  <inkml:trace contextRef="#ctx0" brushRef="#br0">1 0 24575,'9'0'0,"8"0"0,9 0 0,20 0 0,11 0 0,-9 0 0,-13 0-8191</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3:48.651"/>
    </inkml:context>
    <inkml:brush xml:id="br0">
      <inkml:brushProperty name="width" value="0.05" units="cm"/>
      <inkml:brushProperty name="height" value="0.05" units="cm"/>
    </inkml:brush>
  </inkml:definitions>
  <inkml:trace contextRef="#ctx0" brushRef="#br0">1 0 24575,'9'0'0,"7"0"0,11 0 0,6 0 0,5 0 0,6 0 0,-4 0-8191</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3:50.219"/>
    </inkml:context>
    <inkml:brush xml:id="br0">
      <inkml:brushProperty name="width" value="0.05" units="cm"/>
      <inkml:brushProperty name="height" value="0.05" units="cm"/>
    </inkml:brush>
  </inkml:definitions>
  <inkml:trace contextRef="#ctx0" brushRef="#br0">0 1 24575,'5'0'0,"1"9"0,0 7 0,8 11 0,1 10 0,-1 8 0,-4 9 0,-3 6 0,-3 5 0,-2-2 0,-1-5 0,-1-6 0,-1-21 0,0-26 0</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3:50.797"/>
    </inkml:context>
    <inkml:brush xml:id="br0">
      <inkml:brushProperty name="width" value="0.05" units="cm"/>
      <inkml:brushProperty name="height" value="0.05" units="cm"/>
    </inkml:brush>
  </inkml:definitions>
  <inkml:trace contextRef="#ctx0" brushRef="#br0">0 123 24575,'1'-3'0,"0"-1"0,-1 0 0,1 1 0,0-1 0,1 1 0,-1 0 0,1-1 0,-1 1 0,1 0 0,0 0 0,0 0 0,1 0 0,-1 0 0,1 1 0,-1-1 0,1 1 0,0-1 0,3-1 0,6-5 0,0 1 0,1 0 0,14-5 0,-15 8 0,0 0 0,0 2 0,1 0 0,-1 0 0,1 1 0,0 0 0,0 1 0,0 1 0,-1 0 0,1 1 0,0 0 0,0 1 0,-1 0 0,1 1 0,-1 0 0,1 1 0,-1 1 0,-1 0 0,1 1 0,-1 0 0,0 0 0,0 1 0,0 1 0,-1 0 0,0 0 0,-1 1 0,0 0 0,0 0 0,-1 1 0,-1 1 0,1-1 0,11 24 0,-17-31 0,0 1 0,-1 0 0,1 0 0,0 0 0,-1 0 0,0 0 0,0 0 0,0 0 0,-1 0 0,1 0 0,-1 1 0,0-1 0,0 0 0,-1 0 0,1 0 0,-1 1 0,0-1 0,0 0 0,0 0 0,0 0 0,-1 0 0,0 0 0,0-1 0,0 1 0,0-1 0,0 1 0,-1-1 0,0 1 0,0-1 0,1 0 0,-2 0 0,1-1 0,0 1 0,-1-1 0,1 1 0,-1-1 0,-6 3 0,-6 2 0,0-1 0,-1 0 0,0-2 0,0 0 0,0 0 0,0-2 0,-32 2 0,26-3-119,12 0-5,0 0-1,1-1 0,-1 0 1,1 0-1,-1-1 0,1-1 1,-1 0-1,1 0 1,-19-7-1,11-4-6701</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3:51.377"/>
    </inkml:context>
    <inkml:brush xml:id="br0">
      <inkml:brushProperty name="width" value="0.05" units="cm"/>
      <inkml:brushProperty name="height" value="0.05" units="cm"/>
    </inkml:brush>
  </inkml:definitions>
  <inkml:trace contextRef="#ctx0" brushRef="#br0">0 0 24575,'0'5'0,"0"15"0,0 13 0,0 11 0,0 11 0,0 1 0,0-4 0,9 2 0,-1-7 0,-3-17 0,-6-23 0,-3-16 0,-1-8-8191</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3:51.766"/>
    </inkml:context>
    <inkml:brush xml:id="br0">
      <inkml:brushProperty name="width" value="0.05" units="cm"/>
      <inkml:brushProperty name="height" value="0.05" units="cm"/>
    </inkml:brush>
  </inkml:definitions>
  <inkml:trace contextRef="#ctx0" brushRef="#br0">0 1 24575,'5'0'0,"10"0"0,17 0 0,12 0 0,12 0 0,1 0 0,-4 0 0,-11 0-8191</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3:52.186"/>
    </inkml:context>
    <inkml:brush xml:id="br0">
      <inkml:brushProperty name="width" value="0.05" units="cm"/>
      <inkml:brushProperty name="height" value="0.05" units="cm"/>
    </inkml:brush>
  </inkml:definitions>
  <inkml:trace contextRef="#ctx0" brushRef="#br0">1 0 24575,'0'5'0,"0"15"0,0 9 0,0 8 0,0 8 0,0 5 0,0 3 0,0-3 0,0 0 0,0-5 0,0 0 0,0-9-8191</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3:52.576"/>
    </inkml:context>
    <inkml:brush xml:id="br0">
      <inkml:brushProperty name="width" value="0.05" units="cm"/>
      <inkml:brushProperty name="height" value="0.05" units="cm"/>
    </inkml:brush>
  </inkml:definitions>
  <inkml:trace contextRef="#ctx0" brushRef="#br0">1 83 24575,'13'0'0,"15"0"0,20 0 0,15 0 0,12-9 0,11-3 0,4 1 0,-3 1 0,-8 4 0,-12 1 0,-9-1 0,-13-6 0,-16 0-8191</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2:31.500"/>
    </inkml:context>
    <inkml:brush xml:id="br0">
      <inkml:brushProperty name="width" value="0.05" units="cm"/>
      <inkml:brushProperty name="height" value="0.05" units="cm"/>
    </inkml:brush>
  </inkml:definitions>
  <inkml:trace contextRef="#ctx0" brushRef="#br0">0 0 24575,'0'9'0,"0"15"0,5 8 0,1 3 0,0 4 0,-2 8 0,0 10 0,-2 2 0,-1 1 0,-1 3 0,0-2 0,0-1 0,0-4 0,-1-5 0,1-26 0</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3:53.020"/>
    </inkml:context>
    <inkml:brush xml:id="br0">
      <inkml:brushProperty name="width" value="0.05" units="cm"/>
      <inkml:brushProperty name="height" value="0.05" units="cm"/>
    </inkml:brush>
  </inkml:definitions>
  <inkml:trace contextRef="#ctx0" brushRef="#br0">0 41 24575,'0'5'0,"14"1"0,14-1 0,15 0 0,15-2 0,16-1 0,13-10 0,7-3 0,-5-1 0,-8 3 0,-13 2 0,-13 2 0,-7-2 0,-12 0-8191</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3:53.396"/>
    </inkml:context>
    <inkml:brush xml:id="br0">
      <inkml:brushProperty name="width" value="0.05" units="cm"/>
      <inkml:brushProperty name="height" value="0.05" units="cm"/>
    </inkml:brush>
  </inkml:definitions>
  <inkml:trace contextRef="#ctx0" brushRef="#br0">1 0 24575,'4'0'0,"12"0"0,6 0 0,10 0 0,8 0 0,7 0 0,9 0 0,-1 0 0,-9 0-8191</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3:53.827"/>
    </inkml:context>
    <inkml:brush xml:id="br0">
      <inkml:brushProperty name="width" value="0.05" units="cm"/>
      <inkml:brushProperty name="height" value="0.05" units="cm"/>
    </inkml:brush>
  </inkml:definitions>
  <inkml:trace contextRef="#ctx0" brushRef="#br0">0 1 24575,'0'5'0,"5"1"0,6 0 0,9-1 0,8-1 0,12-2 0,3-1 0,0-5 0,1-3 0,-7 1-8191</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3:54.789"/>
    </inkml:context>
    <inkml:brush xml:id="br0">
      <inkml:brushProperty name="width" value="0.05" units="cm"/>
      <inkml:brushProperty name="height" value="0.05" units="cm"/>
    </inkml:brush>
  </inkml:definitions>
  <inkml:trace contextRef="#ctx0" brushRef="#br0">416 1 24575,'-15'0'0,"-15"-1"0,0 2 0,0 1 0,0 1 0,-59 13 0,44-4 0,32-9 0,0 0 0,0 0 0,1 2 0,-1 0 0,-17 9 0,26-12 0,1 1 0,-1 0 0,0 0 0,1 0 0,0 1 0,0-1 0,0 1 0,0 0 0,1 0 0,-1 0 0,1 0 0,0 0 0,0 0 0,0 0 0,1 1 0,-1-1 0,1 1 0,0-1 0,1 1 0,-1 5 0,-1 6 0,1 1 0,0-1 0,2 1 0,0-1 0,5 26 0,-6-39 0,1 1 0,0-1 0,0 1 0,0 0 0,0-1 0,1 0 0,-1 1 0,1-1 0,0 0 0,0 0 0,0 0 0,1 0 0,-1 0 0,1 0 0,-1-1 0,1 1 0,0-1 0,0 0 0,0 0 0,0 0 0,0 0 0,1 0 0,-1-1 0,1 1 0,-1-1 0,1 0 0,-1 0 0,1 0 0,0-1 0,5 1 0,13-2 0,-1-1 0,37-7 0,36-3 0,-87 12 0,0 0 0,0 0 0,0 1 0,-1 0 0,1 0 0,0 1 0,0-1 0,-1 1 0,1 1 0,11 5 0,-16-6 0,1-1 0,-1 0 0,1 1 0,-1-1 0,0 1 0,1 0 0,-1-1 0,0 1 0,0 0 0,0 1 0,-1-1 0,1 0 0,0 0 0,-1 1 0,1-1 0,-1 1 0,0-1 0,0 1 0,0 0 0,0-1 0,-1 1 0,1 0 0,-1 0 0,1 0 0,-1-1 0,0 1 0,0 0 0,0 0 0,-1 0 0,1 0 0,-1-1 0,1 1 0,-1 0 0,-2 4 0,1-2 0,-1 0 0,0 0 0,-1-1 0,1 1 0,-1-1 0,0 1 0,0-1 0,0 0 0,-1-1 0,1 1 0,-1-1 0,0 0 0,0 0 0,0 0 0,-1-1 0,-6 3 0,-5 0-341,0-1 0,-1-1-1,-23 2 1,-5-2-6485</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3:55.185"/>
    </inkml:context>
    <inkml:brush xml:id="br0">
      <inkml:brushProperty name="width" value="0.05" units="cm"/>
      <inkml:brushProperty name="height" value="0.05" units="cm"/>
    </inkml:brush>
  </inkml:definitions>
  <inkml:trace contextRef="#ctx0" brushRef="#br0">70 1 24575,'0'9'0,"0"17"0,0 13 0,-4 5 0,-2-1 0,-10-8 0,-1 0 0,2-11 0,3-9-8191</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3:55.548"/>
    </inkml:context>
    <inkml:brush xml:id="br0">
      <inkml:brushProperty name="width" value="0.05" units="cm"/>
      <inkml:brushProperty name="height" value="0.05" units="cm"/>
    </inkml:brush>
  </inkml:definitions>
  <inkml:trace contextRef="#ctx0" brushRef="#br0">6 0 24575,'-2'82'0,"0"-49"0,1 1 0,1 0 0,3 0 0,9 55 0,-9-81 0,0-1 0,1 1 0,0 0 0,0-1 0,0 0 0,1 0 0,0 0 0,1 0 0,0-1 0,-1 0 0,2 0 0,-1-1 0,1 1 0,0-2 0,0 1 0,13 6 0,-15-8 0,0-1 0,0 1 0,1-1 0,-1-1 0,0 1 0,1-1 0,-1 1 0,1-2 0,-1 1 0,1-1 0,0 1 0,-1-2 0,1 1 0,0 0 0,-1-1 0,1 0 0,-1-1 0,1 1 0,-1-1 0,0 0 0,0 0 0,0-1 0,0 0 0,0 1 0,8-8 0,-11 9 0,1-1 0,-1-1 0,0 1 0,1 0 0,-1 0 0,0-1 0,-1 1 0,1-1 0,0 0 0,-1 0 0,0 1 0,1-1 0,-1 0 0,0 0 0,0 0 0,-1 0 0,1-5 0,-1 6 0,0 0 0,0 0 0,-1 0 0,1 0 0,-1 0 0,1 1 0,-1-1 0,0 0 0,0 0 0,0 0 0,0 0 0,0 1 0,0-1 0,-1 1 0,1-1 0,0 1 0,-1-1 0,1 1 0,-1 0 0,-2-2 0,-1 0 0,0 0 0,0 1 0,0 0 0,-1 0 0,1 0 0,-1 1 0,1-1 0,-1 1 0,0 0 0,1 1 0,-1 0 0,0 0 0,0 0 0,1 0 0,-1 1 0,0 0 0,1 0 0,-7 2 0,0 2 24,-1 1 0,1 0 0,0 0 0,-12 10 0,20-14-117,0 1 0,0 0 1,0 0-1,1 0 0,-1 1 0,1-1 0,0 1 0,0 0 1,1-1-1,-1 1 0,1 1 0,-1-1 0,1 0 1,1 1-1,-3 6 0</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3:55.950"/>
    </inkml:context>
    <inkml:brush xml:id="br0">
      <inkml:brushProperty name="width" value="0.05" units="cm"/>
      <inkml:brushProperty name="height" value="0.05" units="cm"/>
    </inkml:brush>
  </inkml:definitions>
  <inkml:trace contextRef="#ctx0" brushRef="#br0">99 85 24575,'-3'1'0,"-1"-1"0,1 1 0,0 0 0,0 1 0,0-1 0,-1 0 0,1 1 0,0 0 0,1 0 0,-1 0 0,0 0 0,1 0 0,-1 0 0,1 1 0,-1-1 0,1 1 0,0 0 0,0-1 0,0 1 0,1 0 0,-4 7 0,-2 5 0,0 1 0,-9 29 0,15-39 0,-1-1 0,1 1 0,0 0 0,0 0 0,0 0 0,1-1 0,0 1 0,0 0 0,1 0 0,-1 0 0,1-1 0,1 1 0,-1 0 0,1-1 0,0 1 0,0-1 0,0 1 0,1-1 0,0 0 0,0 0 0,0 0 0,1-1 0,0 1 0,0-1 0,0 0 0,0 0 0,0 0 0,1-1 0,0 1 0,0-1 0,9 5 0,-6-4 0,1 0 0,0-1 0,0 0 0,0 0 0,0-1 0,1 0 0,-1-1 0,1 1 0,-1-2 0,1 0 0,-1 0 0,1 0 0,-1-1 0,0-1 0,1 0 0,-1 0 0,0-1 0,0 0 0,9-4 0,-10 3 0,0-1 0,0 1 0,0-2 0,-1 1 0,0-1 0,0 0 0,0 0 0,-1-1 0,0 0 0,0 0 0,-1-1 0,0 1 0,0-1 0,0 0 0,-1-1 0,-1 1 0,1-1 0,-2 1 0,1-1 0,-1 0 0,0 0 0,-1 0 0,0 0 0,0-1 0,-1 1 0,0 0 0,-1 0 0,0 0 0,0-1 0,-1 1 0,-1 1 0,1-1 0,-1 0 0,-1 0 0,-5-9 0,4 10-39,0 2 0,0-1 0,-1 0 0,0 1 0,0 0 0,-1 1 0,0-1 0,0 1 0,0 1 0,-1-1 0,1 1 0,-1 1 0,0-1 0,0 1 0,0 0 0,-1 1 0,1 0 0,-1 1 0,1-1 0,-1 2 0,0-1 0,1 1 0,-1 0 0,1 1 0,-1 0 0,0 1 0,1-1 0,0 2 0,-1-1 0,1 1 0,0 0 0,0 1 0,1 0 0,-10 6 0,-10 15-6787</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3:56.373"/>
    </inkml:context>
    <inkml:brush xml:id="br0">
      <inkml:brushProperty name="width" value="0.05" units="cm"/>
      <inkml:brushProperty name="height" value="0.05" units="cm"/>
    </inkml:brush>
  </inkml:definitions>
  <inkml:trace contextRef="#ctx0" brushRef="#br0">72 1 24575,'-3'2'0,"-1"1"0,1-1 0,0 1 0,0 0 0,0 0 0,0 0 0,1 1 0,-1-1 0,1 1 0,0-1 0,0 1 0,0 0 0,-2 6 0,-16 54 0,16-52 0,2-1 0,-1 1 0,1 0 0,1 0 0,0 0 0,1 0 0,0 0 0,4 18 0,-3-24 0,1-1 0,-1 0 0,1 0 0,0 0 0,1 0 0,0-1 0,-1 1 0,1-1 0,1 1 0,-1-1 0,1 0 0,-1 0 0,1-1 0,0 1 0,0-1 0,1 0 0,-1 0 0,1 0 0,0 0 0,0-1 0,7 3 0,11 2 0,-1 0 0,1-2 0,1 0 0,-1-2 0,1-1 0,-1 0 0,46-4 0,-65 2 0,-1 0 0,1-1 0,0 1 0,0-1 0,0 0 0,0 0 0,0 0 0,-1-1 0,1 1 0,0-1 0,-1 0 0,1 0 0,-1 0 0,0 0 0,0-1 0,0 1 0,0-1 0,0 0 0,-1 0 0,1 0 0,-1 0 0,1 0 0,-1 0 0,0-1 0,-1 1 0,1-1 0,0 0 0,-1 1 0,0-1 0,0 0 0,0 0 0,0 0 0,-1 0 0,0 0 0,0 0 0,0-7 0,-1 0 0,0 0 0,0 0 0,-2 0 0,1 0 0,-1 1 0,-1-1 0,1 1 0,-2 0 0,0 0 0,0 0 0,-1 1 0,-8-12 0,7 12-91,-1 1 0,1 1 0,-2-1 0,1 2 0,-1-1 0,0 1 0,0 0 0,-1 1 0,1 0 0,-1 0 0,0 1 0,-1 0 0,1 1 0,-15-3 0,-9 2-6735</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3:57.091"/>
    </inkml:context>
    <inkml:brush xml:id="br0">
      <inkml:brushProperty name="width" value="0.05" units="cm"/>
      <inkml:brushProperty name="height" value="0.05" units="cm"/>
    </inkml:brush>
  </inkml:definitions>
  <inkml:trace contextRef="#ctx0" brushRef="#br0">1 1 24575,'0'14'0,"0"13"0,0 17 0,0 9 0,0 5 0,0 3 0,0-6 0,5-11 0,1-19 0,-1-17 0</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3:57.528"/>
    </inkml:context>
    <inkml:brush xml:id="br0">
      <inkml:brushProperty name="width" value="0.05" units="cm"/>
      <inkml:brushProperty name="height" value="0.05" units="cm"/>
    </inkml:brush>
  </inkml:definitions>
  <inkml:trace contextRef="#ctx0" brushRef="#br0">0 43 24575,'14'0'0,"22"0"0,29 0 0,22 0 0,9-9 0,-2-3 0,-13 0 0,-20 3-8191</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2:31.921"/>
    </inkml:context>
    <inkml:brush xml:id="br0">
      <inkml:brushProperty name="width" value="0.05" units="cm"/>
      <inkml:brushProperty name="height" value="0.05" units="cm"/>
    </inkml:brush>
  </inkml:definitions>
  <inkml:trace contextRef="#ctx0" brushRef="#br0">3 144 24575,'-1'43'0,"0"-21"0,0-1 0,2 1 0,1-1 0,5 26 0,-6-41 0,1 0 0,0 0 0,0-1 0,0 1 0,1 0 0,0-1 0,0 1 0,1-1 0,-1 0 0,1 0 0,0-1 0,1 1 0,-1-1 0,1 0 0,0 0 0,0 0 0,0 0 0,11 5 0,-7-5 0,0 0 0,1 0 0,-1-1 0,1-1 0,0 1 0,0-1 0,0-1 0,0 0 0,0 0 0,0-1 0,18-2 0,-24 1 0,0 0 0,1 0 0,-1 0 0,0 0 0,0-1 0,0 0 0,0 0 0,0 0 0,0 0 0,0-1 0,-1 1 0,1-1 0,-1 0 0,1 0 0,-1 0 0,0-1 0,-1 1 0,1-1 0,0 0 0,-1 1 0,0-1 0,0 0 0,0 0 0,-1 0 0,1-1 0,-1 1 0,0 0 0,1-8 0,-1 1 7,0-1 0,-1 1-1,0 0 1,-1 0 0,0 0-1,-1 0 1,0 0-1,-1 1 1,0-1 0,-1 1-1,0-1 1,0 1 0,-1 0-1,-1 1 1,0-1 0,0 1-1,-13-15 1,4 8-193,0 0 1,-1 1-1,0 1 0,-2 0 1,1 1-1,-2 1 1,-38-19-1,16 14-6640</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4:00.583"/>
    </inkml:context>
    <inkml:brush xml:id="br0">
      <inkml:brushProperty name="width" value="0.05" units="cm"/>
      <inkml:brushProperty name="height" value="0.05" units="cm"/>
    </inkml:brush>
  </inkml:definitions>
  <inkml:trace contextRef="#ctx0" brushRef="#br0">1 0 24575,'0'5'0,"0"6"0,0 11 0,0 10 0,0 13 0,0 9 0,0 9 0,0 2 0,0 5 0,0-5 0,0-10 0,0-13-8191</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4:00.957"/>
    </inkml:context>
    <inkml:brush xml:id="br0">
      <inkml:brushProperty name="width" value="0.05" units="cm"/>
      <inkml:brushProperty name="height" value="0.05" units="cm"/>
    </inkml:brush>
  </inkml:definitions>
  <inkml:trace contextRef="#ctx0" brushRef="#br0">1 91 24575,'9'0'0,"12"0"0,7 0 0,9 0 0,6 0 0,10 0 0,10-14 0,3-4 0,-4 0 0,-5 4 0,-11 0 0,-14 1-8191</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4:01.343"/>
    </inkml:context>
    <inkml:brush xml:id="br0">
      <inkml:brushProperty name="width" value="0.05" units="cm"/>
      <inkml:brushProperty name="height" value="0.05" units="cm"/>
    </inkml:brush>
  </inkml:definitions>
  <inkml:trace contextRef="#ctx0" brushRef="#br0">1 59 24575,'4'0'0,"11"0"0,13 0 0,9 0 0,9-10 0,10-2 0,9 0 0,-2 2 0,-2 3 0,-3 3 0,-6 2 0,-3 1 0,-9 1-8191</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4:01.719"/>
    </inkml:context>
    <inkml:brush xml:id="br0">
      <inkml:brushProperty name="width" value="0.05" units="cm"/>
      <inkml:brushProperty name="height" value="0.05" units="cm"/>
    </inkml:brush>
  </inkml:definitions>
  <inkml:trace contextRef="#ctx0" brushRef="#br0">0 0 24575,'9'0'0,"13"0"0,11 0 0,14 0 0,8 0 0,0 0 0,-6 0 0,-11 0-8191</inkml:trace>
  <inkml:trace contextRef="#ctx0" brushRef="#br0" timeOffset="1">108 163 24575,'4'0'0,"7"0"0,10 0 0,7-5 0,12-1 0,3 0 0,0 2 0,-8 0-8191</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4:02.434"/>
    </inkml:context>
    <inkml:brush xml:id="br0">
      <inkml:brushProperty name="width" value="0.05" units="cm"/>
      <inkml:brushProperty name="height" value="0.05" units="cm"/>
    </inkml:brush>
  </inkml:definitions>
  <inkml:trace contextRef="#ctx0" brushRef="#br0">1 1 24575,'0'4'0,"0"12"0,0 6 0,0 10 0,0 13 0,0 12 0,0 10 0,0 4 0,0 3 0,0-7 0,0-19 0,0-27 0,0-21 0,0-11-8191</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4:02.822"/>
    </inkml:context>
    <inkml:brush xml:id="br0">
      <inkml:brushProperty name="width" value="0.05" units="cm"/>
      <inkml:brushProperty name="height" value="0.05" units="cm"/>
    </inkml:brush>
  </inkml:definitions>
  <inkml:trace contextRef="#ctx0" brushRef="#br0">1 109 24575,'0'-2'0,"1"0"0,0 0 0,0 0 0,0 0 0,0 0 0,0 0 0,0 0 0,0 0 0,0 0 0,1 1 0,-1-1 0,1 0 0,0 1 0,-1 0 0,1-1 0,0 1 0,0 0 0,-1 0 0,5-2 0,43-20 0,-46 22 0,27-10 0,1 2 0,0 0 0,0 2 0,1 2 0,0 1 0,60 0 0,-88 4 0,-1 0 0,1 0 0,0 0 0,-1 0 0,1 1 0,-1-1 0,1 1 0,-1 0 0,0 0 0,1 1 0,-1-1 0,0 1 0,0-1 0,0 1 0,0 0 0,0 0 0,0 0 0,0 1 0,-1-1 0,1 1 0,-1-1 0,0 1 0,0 0 0,0 0 0,0 0 0,0 0 0,0 0 0,-1 0 0,0 1 0,0-1 0,1 4 0,-1-2 0,-1-1 0,0 0 0,0 1 0,-1-1 0,1 0 0,-1 1 0,0-1 0,0 0 0,-1 0 0,1 0 0,-1 0 0,0 0 0,0 0 0,0 0 0,0 0 0,-1-1 0,0 1 0,1-1 0,-1 0 0,0 0 0,-1 0 0,1 0 0,0-1 0,-1 1 0,-5 2 0,-10 5-151,-2-1-1,1-1 0,-1-1 0,0-1 1,-1-1-1,0 0 0,0-2 1,-30 1-1,7-1-6674</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4:03.260"/>
    </inkml:context>
    <inkml:brush xml:id="br0">
      <inkml:brushProperty name="width" value="0.05" units="cm"/>
      <inkml:brushProperty name="height" value="0.05" units="cm"/>
    </inkml:brush>
  </inkml:definitions>
  <inkml:trace contextRef="#ctx0" brushRef="#br0">1 100 24575,'4'12'0,"1"-1"0,-2 1 0,1 1 0,1 19 0,9 26 0,-14-58 0,0 1 0,0 0 0,0-1 0,0 1 0,0-1 0,1 1 0,-1-1 0,0 1 0,0 0 0,1-1 0,-1 1 0,0-1 0,1 1 0,-1-1 0,0 1 0,1-1 0,-1 0 0,1 1 0,-1-1 0,1 1 0,-1-1 0,1 0 0,-1 1 0,1-1 0,-1 0 0,2 1 0,4-15 0,-2-36 0,-3 42 0,-1-3 0,1 1 0,1-1 0,0 0 0,0 1 0,1-1 0,0 1 0,1 0 0,7-14 0,-8 20 0,0-1 0,0 1 0,1 0 0,-1 0 0,1 0 0,0 1 0,0-1 0,0 1 0,0 0 0,1 0 0,-1 0 0,1 1 0,0 0 0,0 0 0,0 0 0,0 0 0,0 1 0,0 0 0,7-1 0,55-6-1365,-40 3-5461</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4:04.937"/>
    </inkml:context>
    <inkml:brush xml:id="br0">
      <inkml:brushProperty name="width" value="0.05" units="cm"/>
      <inkml:brushProperty name="height" value="0.05" units="cm"/>
    </inkml:brush>
  </inkml:definitions>
  <inkml:trace contextRef="#ctx0" brushRef="#br0">163 249 24575,'0'-2'0,"0"0"0,1 0 0,-1-1 0,0 1 0,0 0 0,0 0 0,-1 0 0,1 0 0,-1 0 0,1 0 0,-1 0 0,1 0 0,-1 0 0,0 0 0,0 0 0,0 0 0,0 0 0,-1 0 0,1 1 0,0-1 0,-1 0 0,1 1 0,-1-1 0,1 1 0,-1 0 0,0-1 0,0 1 0,1 0 0,-1 0 0,0 0 0,0 0 0,0 1 0,-4-2 0,2 2 0,0 0 0,1 0 0,-1 1 0,0-1 0,0 1 0,1 0 0,-1 0 0,0 1 0,1-1 0,-1 1 0,1-1 0,0 1 0,0 0 0,-1 0 0,1 1 0,1-1 0,-1 1 0,-4 3 0,1 1 0,1-1 0,-1 1 0,1 0 0,1 1 0,-1-1 0,1 1 0,0 0 0,1 0 0,0 0 0,0 0 0,1 1 0,0-1 0,1 1 0,-1 0 0,2-1 0,-1 1 0,1 0 0,1-1 0,1 13 0,-1-18 0,0-1 0,1 1 0,-1 0 0,1 0 0,0-1 0,0 1 0,0-1 0,0 0 0,0 1 0,0-1 0,1 0 0,-1 0 0,1-1 0,-1 1 0,1 0 0,0-1 0,0 1 0,0-1 0,0 0 0,0 0 0,0 0 0,0-1 0,0 1 0,0-1 0,0 1 0,4-1 0,-2 0 0,0 0 0,0 0 0,1 0 0,-1-1 0,0 0 0,0 0 0,0 0 0,0 0 0,0-1 0,0 0 0,-1 0 0,1 0 0,0 0 0,-1-1 0,6-4 0,-2-2 0,0 0 0,-1-1 0,0 0 0,0 0 0,-1 0 0,0-1 0,-1 0 0,6-18 0,24-96 0,-29 103 0,-1-1 0,-2 0 0,0 0 0,-1 0 0,-3-40 0,1 63 0,0 0 0,0 0 0,-1 1 0,1-1 0,0 0 0,0 0 0,0 0 0,0 0 0,-1 0 0,1 1 0,0-1 0,0 0 0,0 0 0,0 0 0,-1 0 0,1 0 0,0 0 0,0 0 0,-1 0 0,1 0 0,0 0 0,0 0 0,0 0 0,-1 0 0,1 0 0,0 0 0,0 0 0,0 0 0,-1 0 0,1 0 0,0 0 0,0 0 0,-1 0 0,1-1 0,0 1 0,0 0 0,0 0 0,0 0 0,-1 0 0,1 0 0,0 0 0,0-1 0,0 1 0,0 0 0,0 0 0,-1 0 0,1-1 0,0 1 0,0 0 0,0 0 0,0 0 0,0-1 0,0 1 0,0 0 0,0 0 0,-8 19 0,0 28 0,3 0 0,2 0 0,1 0 0,8 66 0,-6-104-105,0 1 0,1-1 0,0 0 0,0 1 0,1-1 0,0 0 0,1 0 0,0 0 0,1 0 0,0-1 0,0 1 0,7 10 0,4-5-6721</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4:05.483"/>
    </inkml:context>
    <inkml:brush xml:id="br0">
      <inkml:brushProperty name="width" value="0.05" units="cm"/>
      <inkml:brushProperty name="height" value="0.05" units="cm"/>
    </inkml:brush>
  </inkml:definitions>
  <inkml:trace contextRef="#ctx0" brushRef="#br0">0 56 24575,'5'0'0,"10"0"0,8 0 0,8 0 0,14-4 0,12-2 0,20-5 0,15 1 0,5 1 0,-4 2 0,-13 3 0,-16 1 0,-10 2 0,-18 1 0,-16 0-8191</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4:06.422"/>
    </inkml:context>
    <inkml:brush xml:id="br0">
      <inkml:brushProperty name="width" value="0.05" units="cm"/>
      <inkml:brushProperty name="height" value="0.05" units="cm"/>
    </inkml:brush>
  </inkml:definitions>
  <inkml:trace contextRef="#ctx0" brushRef="#br0">1 69 24575,'8'-7'0,"0"0"0,0 1 0,1-1 0,0 2 0,0-1 0,0 1 0,1 1 0,0 0 0,0 0 0,0 1 0,0 0 0,1 1 0,-1 0 0,1 0 0,-1 1 0,15 1 0,-23 0 0,0 0 0,0 0 0,1 0 0,-1 0 0,0 1 0,0-1 0,0 1 0,0 0 0,1-1 0,-1 1 0,0 0 0,0 0 0,-1 0 0,1 1 0,0-1 0,0 0 0,0 1 0,-1-1 0,1 1 0,-1-1 0,1 1 0,-1 0 0,2 2 0,-2-1 0,0 0 0,-1 0 0,1 0 0,-1 0 0,1 1 0,-1-1 0,0 0 0,0 0 0,-1 0 0,1 0 0,-1 0 0,1 0 0,-1 0 0,-2 5 0,-2 5 0,-1 0 0,-1-1 0,0 1 0,0-1 0,-1-1 0,-12 13 0,12-14 0,0-1 0,-1 0 0,-1 0 0,0-1 0,0 0 0,0-1 0,-1 0 0,-18 8 0,43-19 0,-1 0 0,1 1 0,-1 1 0,18-1 0,-25 2 0,-1 1 0,0-1 0,0 1 0,0 1 0,0-1 0,1 1 0,-1 0 0,0 0 0,0 0 0,0 1 0,0-1 0,-1 1 0,1 0 0,0 1 0,-1-1 0,1 1 0,-1 0 0,0 0 0,5 6 0,-8-8 0,1 1 0,-1-1 0,0 1 0,0 0 0,0 0 0,-1-1 0,1 1 0,0 0 0,-1 0 0,1 0 0,-1 0 0,0 0 0,1 0 0,-1 0 0,0 0 0,0 0 0,0 0 0,0 0 0,-1 0 0,1-1 0,-1 1 0,0 2 0,-1 0 0,1 0 0,-2 0 0,1 0 0,0 0 0,-1-1 0,0 1 0,0-1 0,0 1 0,-5 3 0,0 0 0,0-1 0,0 0 0,-1-1 0,0 0 0,0 0 0,0-1 0,-19 6 0,26-9-65,0-1 0,-1 1 0,1-1 0,0 0 0,-1 1 0,1-1 0,0 0 0,-1-1 0,1 1 0,0 0 0,0-1 0,-1 1 0,1-1 0,0 0 0,0 0 0,0 0 0,0 0 0,0 0 0,0 0 0,-4-3 0,-5-11-6761</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2:32.389"/>
    </inkml:context>
    <inkml:brush xml:id="br0">
      <inkml:brushProperty name="width" value="0.05" units="cm"/>
      <inkml:brushProperty name="height" value="0.05" units="cm"/>
    </inkml:brush>
  </inkml:definitions>
  <inkml:trace contextRef="#ctx0" brushRef="#br0">170 1 24575,'-5'0'0,"0"1"0,0 0 0,0 0 0,1 1 0,-1 0 0,1-1 0,-1 1 0,1 1 0,-1-1 0,1 1 0,0 0 0,0 0 0,1 0 0,-1 0 0,0 1 0,1-1 0,0 1 0,0 0 0,-5 8 0,-3 5 0,1 1 0,0 1 0,-8 22 0,12-26 0,0 0 0,1 1 0,0 0 0,2 0 0,0 0 0,-2 30 0,5-41 0,0-1 0,0 1 0,1-1 0,-1 1 0,1-1 0,0 0 0,1 1 0,-1-1 0,1 0 0,-1 0 0,1 0 0,1 0 0,-1 0 0,0 0 0,1-1 0,0 1 0,0-1 0,0 0 0,0 1 0,1-1 0,-1-1 0,1 1 0,-1-1 0,1 1 0,0-1 0,0 0 0,0 0 0,1-1 0,5 3 0,-1-2 0,-1 0 0,1 0 0,0 0 0,-1-1 0,1 0 0,0-1 0,0 0 0,0 0 0,0-1 0,0 0 0,-1-1 0,1 0 0,0 0 0,-1-1 0,0 0 0,1 0 0,9-7 0,-12 6 0,0 0 0,0 0 0,0-1 0,0 0 0,-1-1 0,1 1 0,-2-1 0,1 0 0,0 0 0,-1-1 0,0 1 0,-1-1 0,0 0 0,0 0 0,0 0 0,-1 0 0,0 0 0,0-1 0,0 1 0,0-13 0,-2 12 0,1 0 0,-1 1 0,0-1 0,0 0 0,-1 0 0,0 0 0,-1 0 0,0 0 0,0 1 0,0-1 0,-1 1 0,0-1 0,-1 1 0,0 0 0,0 0 0,0 1 0,-1-1 0,0 1 0,0 0 0,0 0 0,-1 1 0,0 0 0,0 0 0,0 0 0,-1 0 0,0 1 0,0 0 0,0 1 0,-8-4 0,1 2-273,0 1 0,-1 0 0,0 1 0,-17-2 0,-10 1-6553</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4:06.858"/>
    </inkml:context>
    <inkml:brush xml:id="br0">
      <inkml:brushProperty name="width" value="0.05" units="cm"/>
      <inkml:brushProperty name="height" value="0.05" units="cm"/>
    </inkml:brush>
  </inkml:definitions>
  <inkml:trace contextRef="#ctx0" brushRef="#br0">24 0 24575,'-12'88'0,"8"-67"0,1-1 0,0 0 0,1 40 0,2-55 0,1 0 0,0 0 0,-1 0 0,2 1 0,-1-1 0,1-1 0,-1 1 0,1 0 0,1 0 0,-1-1 0,1 1 0,0-1 0,0 0 0,0 1 0,0-1 0,1-1 0,-1 1 0,1-1 0,0 1 0,5 2 0,-5-3 0,1-1 0,0 0 0,-1 0 0,1 0 0,0 0 0,0-1 0,0 0 0,0 0 0,0 0 0,0 0 0,0-1 0,0 0 0,0 0 0,9-2 0,-11 2 0,-1-1 0,0 1 0,0-1 0,0 1 0,0-1 0,0 0 0,0 0 0,0 0 0,0 0 0,0-1 0,0 1 0,0-1 0,0 1 0,-1-1 0,1 1 0,-1-1 0,1 0 0,-1 0 0,0 1 0,0-1 0,1 0 0,-2 0 0,1 0 0,0-1 0,0 1 0,0 0 0,-1 0 0,1 0 0,-1-1 0,0 1 0,0 0 0,0 0 0,0-1 0,0 1 0,-1-3 0,1 4 4,0-1-1,0 0 0,-1 0 1,1 0-1,-1 0 1,0 0-1,0 1 0,1-1 1,-1 0-1,0 1 1,0-1-1,-1 0 0,1 1 1,0-1-1,0 1 0,-1 0 1,1-1-1,-1 1 1,1 0-1,-1 0 0,0 0 1,1 0-1,-1 0 1,0 0-1,0 1 0,1-1 1,-1 1-1,0-1 1,0 1-1,0-1 0,0 1 1,0 0-1,0 0 1,-2 0-1,-3 0-189,0 0 1,-1 1-1,1 0 1,0 0-1,0 1 1,0-1-1,-11 6 1,-17 9-6641</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4:07.527"/>
    </inkml:context>
    <inkml:brush xml:id="br0">
      <inkml:brushProperty name="width" value="0.05" units="cm"/>
      <inkml:brushProperty name="height" value="0.05" units="cm"/>
    </inkml:brush>
  </inkml:definitions>
  <inkml:trace contextRef="#ctx0" brushRef="#br0">243 0 24575,'-18'1'0,"-1"0"0,1 1 0,-1 1 0,1 1 0,0 0 0,0 1 0,1 1 0,-1 1 0,-15 9 0,29-14 0,0 1 0,1 0 0,0-1 0,-1 2 0,1-1 0,0 0 0,1 1 0,-1-1 0,1 1 0,-1 0 0,1 0 0,0 0 0,0 0 0,1 0 0,-1 0 0,-1 8 0,3-10 0,0 0 0,-1 1 0,1-1 0,0 1 0,0-1 0,0 1 0,1-1 0,-1 1 0,1-1 0,-1 0 0,1 1 0,0-1 0,0 0 0,0 0 0,0 1 0,0-1 0,0 0 0,0 0 0,1 0 0,-1 0 0,1 0 0,0-1 0,0 1 0,-1 0 0,1-1 0,0 1 0,0-1 0,0 0 0,1 0 0,-1 0 0,3 2 0,5-1 0,0 1 0,0-1 0,0-1 0,0 0 0,0 0 0,0-1 0,0 0 0,0-1 0,1 0 0,-1-1 0,17-5 0,-17 4 0,0 1 0,-1 0 0,1 1 0,0 0 0,0 0 0,0 1 0,0 0 0,0 1 0,-1 0 0,1 1 0,10 2 0,-19-4 0,0 0 0,0 1 0,0-1 0,0 0 0,-1 1 0,1-1 0,0 1 0,0-1 0,0 1 0,0-1 0,-1 1 0,1 0 0,0-1 0,-1 1 0,1 0 0,0 0 0,-1-1 0,1 1 0,-1 0 0,1 0 0,-1 0 0,1 0 0,-1 0 0,0 0 0,0-1 0,1 3 0,-1-1 0,-1 0 0,1 0 0,0-1 0,-1 1 0,1 0 0,-1-1 0,0 1 0,0-1 0,0 1 0,1 0 0,-2-1 0,1 0 0,-2 3 0,-5 4 0,0 0 0,-1-1 0,-15 11 0,9-9-195,0 0 0,-1-2 0,0 0 0,0 0 0,-1-2 0,-28 6 0,3-3-6631</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4:08.979"/>
    </inkml:context>
    <inkml:brush xml:id="br0">
      <inkml:brushProperty name="width" value="0.05" units="cm"/>
      <inkml:brushProperty name="height" value="0.05" units="cm"/>
    </inkml:brush>
  </inkml:definitions>
  <inkml:trace contextRef="#ctx0" brushRef="#br0">10 1 24575,'-9'213'0,"8"-207"0,1 1 0,0-1 0,1 0 0,-1 0 0,1 0 0,1-1 0,-1 1 0,1 0 0,0 0 0,4 8 0,-5-12 0,1 0 0,0 0 0,-1 0 0,1 0 0,0 0 0,0-1 0,0 1 0,0 0 0,0-1 0,0 1 0,1-1 0,-1 0 0,0 0 0,1 0 0,-1 0 0,1 0 0,-1-1 0,1 1 0,-1-1 0,1 1 0,-1-1 0,1 0 0,0 0 0,-1 0 0,1 0 0,2-1 0,48-7 0,-31 4 0,0 1 0,0 1 0,26 1 0,-41 1 0,-1 1 0,0 0 0,0 0 0,1 0 0,-1 1 0,0 0 0,0 0 0,-1 1 0,1-1 0,0 1 0,-1 0 0,0 1 0,0-1 0,0 1 0,9 8 0,-13-10 0,0-1 0,1 0 0,-1 1 0,0-1 0,0 1 0,0 0 0,0-1 0,0 1 0,0 0 0,0 0 0,0-1 0,-1 1 0,1 0 0,-1 0 0,0 0 0,1 0 0,-1 0 0,0 0 0,0 0 0,0 0 0,0 0 0,0-1 0,-1 1 0,0 4 0,-1-2 0,0-1 0,0 1 0,0-1 0,0 0 0,-1 0 0,0 0 0,1 0 0,-1 0 0,0 0 0,0-1 0,-6 4 0,-3 2 0,-1 0 0,-1-2 0,1 1 0,-1-2 0,-24 7 0,30-10-136,-1 0-1,0-1 1,1 0-1,-1-1 1,0 0-1,1 0 1,-1-1-1,0 0 0,-13-3 1,-18-11-6690</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4:09.366"/>
    </inkml:context>
    <inkml:brush xml:id="br0">
      <inkml:brushProperty name="width" value="0.05" units="cm"/>
      <inkml:brushProperty name="height" value="0.05" units="cm"/>
    </inkml:brush>
  </inkml:definitions>
  <inkml:trace contextRef="#ctx0" brushRef="#br0">0 110 24575,'0'-5'0,"10"-1"0,6-1 0,16-7 0,15-1 0,9-4 0,5 3 0,-4 3 0,-3 4 0,-9 4-8191</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4:09.759"/>
    </inkml:context>
    <inkml:brush xml:id="br0">
      <inkml:brushProperty name="width" value="0.05" units="cm"/>
      <inkml:brushProperty name="height" value="0.05" units="cm"/>
    </inkml:brush>
  </inkml:definitions>
  <inkml:trace contextRef="#ctx0" brushRef="#br0">49 1 24575,'0'9'0,"-4"13"0,-2 6 0,-5 9 0,0 6 0,1-8 0,3-11-8191</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4:10.103"/>
    </inkml:context>
    <inkml:brush xml:id="br0">
      <inkml:brushProperty name="width" value="0.05" units="cm"/>
      <inkml:brushProperty name="height" value="0.05" units="cm"/>
    </inkml:brush>
  </inkml:definitions>
  <inkml:trace contextRef="#ctx0" brushRef="#br0">7 0 24575,'-2'98'0,"5"110"0,-1-201 0,-1 1 0,1 0 0,0-1 0,0 0 0,1 0 0,0 1 0,1-2 0,-1 1 0,1 0 0,1-1 0,-1 0 0,1 1 0,0-2 0,0 1 0,1-1 0,0 0 0,10 8 0,-10-9 0,0 0 0,0-1 0,0 1 0,0-1 0,1-1 0,-1 1 0,1-1 0,0 0 0,0 0 0,0-1 0,-1 0 0,1-1 0,0 1 0,0-1 0,0 0 0,0-1 0,0 0 0,0 0 0,11-3 0,-14 2 0,-1 0 0,0 1 0,0-1 0,0 0 0,-1 0 0,1-1 0,0 1 0,-1-1 0,1 1 0,-1-1 0,0 0 0,0 0 0,0 0 0,0 0 0,-1 0 0,1 0 0,-1 0 0,0-1 0,0 1 0,0 0 0,0-1 0,0 1 0,-1-7 0,1 7 0,-1 0 0,0 0 0,0 0 0,0-1 0,0 1 0,0 0 0,-1 0 0,0 0 0,1 0 0,-1 0 0,0 0 0,-1 0 0,1 0 0,0 0 0,-1 1 0,1-1 0,-1 0 0,0 1 0,0-1 0,0 1 0,0 0 0,-1 0 0,1 0 0,-1 0 0,1 0 0,-5-2 0,2 2 6,-1 0-1,1 0 1,-1 0-1,0 1 0,1 0 1,-1 0-1,0 1 1,0-1-1,0 1 1,0 1-1,0-1 1,1 1-1,-1 0 0,0 0 1,1 1-1,-1-1 1,0 1-1,1 1 1,0-1-1,0 1 1,-7 4-1,1 0-170,1 1 0,0 1 0,0-1 0,1 1 0,0 1 0,1 0 0,0 0 0,-11 19 0,3 2-6661</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4:10.496"/>
    </inkml:context>
    <inkml:brush xml:id="br0">
      <inkml:brushProperty name="width" value="0.05" units="cm"/>
      <inkml:brushProperty name="height" value="0.05" units="cm"/>
    </inkml:brush>
  </inkml:definitions>
  <inkml:trace contextRef="#ctx0" brushRef="#br0">77 87 24575,'-3'1'0,"1"-1"0,-1 1 0,1-1 0,-1 1 0,1 0 0,0 0 0,-1 0 0,1 0 0,0 1 0,0-1 0,0 0 0,0 1 0,0 0 0,0-1 0,0 1 0,0 0 0,1 0 0,-1 0 0,1 0 0,-1 0 0,1 1 0,0-1 0,0 0 0,0 1 0,-1 2 0,-3 7 0,1 1 0,0 1 0,-2 16 0,3-15 0,1 0 0,0-1 0,1 1 0,1 0 0,0 0 0,1 0 0,6 28 0,-5-37 0,0 0 0,0 0 0,0-1 0,1 1 0,0-1 0,0 1 0,0-1 0,1 0 0,-1 0 0,1-1 0,1 1 0,-1-1 0,1 0 0,-1 0 0,1 0 0,0-1 0,1 1 0,-1-1 0,0 0 0,1-1 0,11 4 0,-10-3 0,0-1 0,0-1 0,0 1 0,0-1 0,0 0 0,0-1 0,0 0 0,0 0 0,1 0 0,-1-1 0,0 0 0,0-1 0,0 1 0,0-1 0,-1-1 0,1 1 0,0-1 0,-1 0 0,0-1 0,0 0 0,0 1 0,0-2 0,0 1 0,-1-1 0,0 0 0,0 0 0,0 0 0,-1-1 0,1 0 0,-1 0 0,5-11 0,-4 8 0,0-1 0,-1 0 0,0 0 0,-1 0 0,0 0 0,-1 0 0,0-1 0,0 0 0,-1 1 0,-1-1 0,0 0 0,0 1 0,-1-1 0,0 1 0,-1-1 0,0 1 0,-1-1 0,0 1 0,-1 0 0,0 0 0,-5-10 0,2 9 0,-1 1 0,0-1 0,0 1 0,-1 1 0,0 0 0,-1 0 0,0 1 0,0 0 0,-1 0 0,-15-7 0,21 12 0,1 1 0,-1-1 0,0 1 0,0 0 0,0 0 0,-1 1 0,1 0 0,0 0 0,0 0 0,-1 0 0,1 1 0,-1 0 0,1 0 0,0 0 0,-1 1 0,1 0 0,0 0 0,-1 0 0,1 1 0,0-1 0,0 1 0,0 0 0,0 1 0,0-1 0,1 1 0,-8 6 0,-7 16-1365,12-2-5461</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4:10.872"/>
    </inkml:context>
    <inkml:brush xml:id="br0">
      <inkml:brushProperty name="width" value="0.05" units="cm"/>
      <inkml:brushProperty name="height" value="0.05" units="cm"/>
    </inkml:brush>
  </inkml:definitions>
  <inkml:trace contextRef="#ctx0" brushRef="#br0">6 22 24575,'-1'55'0,"0"-26"0,0 0 0,2 0 0,9 51 0,-8-72 0,0-1 0,0 1 0,0-1 0,1 0 0,0 0 0,1 0 0,0 0 0,0-1 0,0 1 0,1-1 0,0 0 0,0 0 0,0-1 0,1 1 0,0-1 0,0-1 0,0 1 0,14 7 0,-11-8 0,0 0 0,0 0 0,1-1 0,-1 0 0,1 0 0,0-1 0,0 0 0,0-1 0,0 0 0,0-1 0,0 0 0,0-1 0,1 0 0,-1 0 0,0-1 0,11-3 0,-15 2 0,1 1 0,-1-1 0,0-1 0,-1 1 0,1-1 0,0 0 0,-1 0 0,0 0 0,0-1 0,0 0 0,-1 0 0,1 0 0,-1 0 0,-1-1 0,1 0 0,-1 1 0,0-1 0,0-1 0,0 1 0,-1 0 0,0-1 0,0 1 0,-1-1 0,0 1 0,1-10 0,-2 6 5,0 1 0,-1-1 0,0 1 0,0-1 0,-1 1 0,0-1 0,0 1 0,-1 0 0,-1 0 0,0 0 0,0 0 0,0 0 0,-1 1 0,0 0 0,-1 0 0,0 1 0,0-1 0,-1 1 0,0 0 0,0 1 0,0 0 0,-1 0 0,-13-8 0,12 9-73,0-1 1,0 2-1,-1-1 1,0 1-1,1 0 1,-1 1-1,-1 0 1,1 1-1,0 0 1,-1 1-1,1 0 1,-1 0-1,1 1 1,-1 1-1,1-1 1,-1 2-1,1 0 1,0 0-1,0 0 1,-1 2-1,-14 6 1,-15 13-6759</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4:11.511"/>
    </inkml:context>
    <inkml:brush xml:id="br0">
      <inkml:brushProperty name="width" value="0.05" units="cm"/>
      <inkml:brushProperty name="height" value="0.05" units="cm"/>
    </inkml:brush>
  </inkml:definitions>
  <inkml:trace contextRef="#ctx0" brushRef="#br0">217 1 24575,'-9'4'0,"-12"21"0,-3 14 0,-6 15 0,2 12 0,-4 13 0,4 11 0,7 14 0,6 3 0,6-8 0,15-16 0,14-22 0,13-12 0,11-15 0,2-12 0,2-11 0,-1-7 0,-10-4-8191</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4:11.906"/>
    </inkml:context>
    <inkml:brush xml:id="br0">
      <inkml:brushProperty name="width" value="0.05" units="cm"/>
      <inkml:brushProperty name="height" value="0.05" units="cm"/>
    </inkml:brush>
  </inkml:definitions>
  <inkml:trace contextRef="#ctx0" brushRef="#br0">51 42 24575,'-1'0'0,"-1"1"0,0-1 0,1 1 0,-1 0 0,0-1 0,1 1 0,-1 0 0,1 0 0,-1 0 0,1 0 0,0 0 0,-1 0 0,1 0 0,0 1 0,0-1 0,-1 0 0,1 1 0,0-1 0,1 1 0,-1-1 0,0 1 0,0 0 0,1-1 0,-1 1 0,1 0 0,-1 2 0,-11 51 0,11-47 0,-1 3 0,1 1 0,-1-1 0,2 1 0,0-1 0,0 1 0,1-1 0,0 1 0,4 12 0,-4-20 0,1 0 0,-1 0 0,1-1 0,0 1 0,1-1 0,-1 0 0,0 1 0,1-1 0,0 0 0,0-1 0,0 1 0,0 0 0,0-1 0,0 0 0,1 0 0,-1 0 0,1 0 0,0 0 0,-1-1 0,1 1 0,0-1 0,0 0 0,0 0 0,0 0 0,0-1 0,8 0 0,-7 1 0,1-1 0,-1 1 0,0-1 0,1-1 0,-1 1 0,1-1 0,-1 0 0,0 0 0,1-1 0,-1 0 0,0 0 0,0 0 0,0 0 0,0-1 0,-1 1 0,1-1 0,-1-1 0,0 1 0,1-1 0,-1 1 0,-1-1 0,1 0 0,3-5 0,-3 3 0,-1 0 0,0-1 0,0 1 0,0-1 0,-1 1 0,0-1 0,0 0 0,-1 0 0,0 0 0,0 0 0,0 0 0,-1 0 0,0 0 0,0 0 0,-1 0 0,0 0 0,-3-12 0,1 11 9,0 0-1,0 1 1,-1-1-1,0 1 1,0-1 0,-1 1-1,0 0 1,0 1-1,0-1 1,-1 1-1,0 0 1,0 0-1,-9-5 1,11 8-80,0-1 1,-1 1-1,0 1 0,0-1 0,0 0 1,0 1-1,0 0 0,0 1 1,0-1-1,-1 1 0,1 0 0,0 0 1,-1 0-1,1 1 0,-1 0 1,1 0-1,-1 0 0,1 1 0,-1 0 1,-8 2-1,-13 11-6755</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2:32.919"/>
    </inkml:context>
    <inkml:brush xml:id="br0">
      <inkml:brushProperty name="width" value="0.05" units="cm"/>
      <inkml:brushProperty name="height" value="0.05" units="cm"/>
    </inkml:brush>
  </inkml:definitions>
  <inkml:trace contextRef="#ctx0" brushRef="#br0">34 55 24575,'-2'0'0,"1"1"0,-1-1 0,1 0 0,0 0 0,-1 1 0,1-1 0,-1 1 0,1 0 0,0-1 0,-1 1 0,1 0 0,0 0 0,0-1 0,0 1 0,-1 0 0,1 0 0,0 0 0,0 1 0,1-1 0,-1 0 0,0 0 0,0 1 0,0-1 0,1 0 0,-1 1 0,1-1 0,-1 0 0,1 1 0,-1-1 0,1 1 0,0 2 0,-1-2 0,1 0 0,0 0 0,0 0 0,0 1 0,0-1 0,0 0 0,0 0 0,1 1 0,-1-1 0,1 0 0,-1 0 0,1 0 0,0 0 0,0 0 0,0 0 0,0 0 0,0 0 0,0 0 0,1 0 0,2 3 0,1-2 0,1 0 0,0 0 0,-1-1 0,1 1 0,0-1 0,0 0 0,1-1 0,-1 0 0,0 0 0,1 0 0,-1-1 0,0 1 0,1-2 0,10 0 0,-14 1 0,-1 0 0,0-1 0,0 1 0,0 0 0,0-1 0,0 1 0,0-1 0,0 1 0,-1-1 0,1 0 0,0 0 0,0 0 0,0 0 0,-1 0 0,1 0 0,0-1 0,-1 1 0,1 0 0,-1-1 0,0 1 0,1-1 0,-1 0 0,0 1 0,0-1 0,0 0 0,0 0 0,0 0 0,-1 0 0,1 1 0,0-1 0,-1 0 0,0 0 0,1 0 0,-1 0 0,0-1 0,0 1 0,0 0 0,0 0 0,0 0 0,-1 0 0,1 0 0,-1 0 0,1 0 0,-1 0 0,0 1 0,1-1 0,-3-3 0,0 0 6,0 0-1,-1 0 0,1 1 0,-1-1 1,0 1-1,0 0 0,0 0 1,-1 0-1,1 1 0,-1 0 1,0 0-1,-7-4 0,-48-19-481,55 25-482,26 2-5868</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4:12.293"/>
    </inkml:context>
    <inkml:brush xml:id="br0">
      <inkml:brushProperty name="width" value="0.05" units="cm"/>
      <inkml:brushProperty name="height" value="0.05" units="cm"/>
    </inkml:brush>
  </inkml:definitions>
  <inkml:trace contextRef="#ctx0" brushRef="#br0">0 1 24575,'0'4'0,"5"2"0,1 9 0,-1-3 0,0-7 0</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4:12.685"/>
    </inkml:context>
    <inkml:brush xml:id="br0">
      <inkml:brushProperty name="width" value="0.05" units="cm"/>
      <inkml:brushProperty name="height" value="0.05" units="cm"/>
    </inkml:brush>
  </inkml:definitions>
  <inkml:trace contextRef="#ctx0" brushRef="#br0">1 1 24575,'0'13'0,"4"15"0,2 15 0,0 15 0,-1 7 0,-2 1 0,8-6 0,7-13 0,5-15 0,-1-26 0,-5-24 0,-5-8-8191</inkml:trace>
  <inkml:trace contextRef="#ctx0" brushRef="#br0" timeOffset="1">217 27 24575,'0'5'0,"5"10"0,1 13 0,13 19 0,4 16 0,2 6 0,-3-4 0,-5-9 0,4-13 0,-2-19 0,-4-23 0,-4-20 0,-5-7-8191</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4:13.072"/>
    </inkml:context>
    <inkml:brush xml:id="br0">
      <inkml:brushProperty name="width" value="0.05" units="cm"/>
      <inkml:brushProperty name="height" value="0.05" units="cm"/>
    </inkml:brush>
  </inkml:definitions>
  <inkml:trace contextRef="#ctx0" brushRef="#br0">1 1 24575,'94'-1'0,"107"3"0,-197-2 0,0 1 0,0-1 0,-1 1 0,1 0 0,0 0 0,-1 0 0,1 1 0,-1-1 0,1 1 0,-1 0 0,1 0 0,-1 0 0,0 0 0,0 0 0,0 1 0,0 0 0,-1-1 0,1 1 0,-1 0 0,0 0 0,1 0 0,-1 1 0,-1-1 0,1 1 0,0-1 0,-1 1 0,0-1 0,0 1 0,2 7 0,0 9 0,0 0 0,-2 1 0,0-1 0,-3 31 0,1-23 0,-2 20 0,1-25 0,2-1 0,1 26 0,-1-47-33,0 0 0,0 0-1,0-1 1,0 1 0,0 0-1,0 0 1,0-1 0,0 1 0,0 0-1,1 0 1,-1-1 0,0 1-1,0 0 1,1-1 0,-1 1-1,0 0 1,1 0 0,-1-1 0,0 1-1,1-1 1,-1 1 0,1 0-1,0-1 1,-1 1 0,1-1-1,-1 1 1,1-1 0,0 0 0,-1 1-1,1-1 1,0 0 0,-1 1-1,1-1 1,0 0 0,0 0-1,-1 1 1,1-1 0,0 0 0,0 0-1,0 0 1,10-6-6793</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4:13.436"/>
    </inkml:context>
    <inkml:brush xml:id="br0">
      <inkml:brushProperty name="width" value="0.05" units="cm"/>
      <inkml:brushProperty name="height" value="0.05" units="cm"/>
    </inkml:brush>
  </inkml:definitions>
  <inkml:trace contextRef="#ctx0" brushRef="#br0">1 1 24575,'-1'15'0,"1"0"0,1 1 0,0-1 0,1 0 0,6 21 0,-6-31 0,0 0 0,0-1 0,0 0 0,1 1 0,0-1 0,-1 0 0,1 0 0,1 0 0,-1-1 0,1 1 0,-1-1 0,1 0 0,0 0 0,0 0 0,0 0 0,0-1 0,1 0 0,-1 0 0,1 0 0,8 2 0,4 0 0,0 0 0,0-2 0,1 0 0,26-1 0,-28-1 0,-1 0 0,0 1 0,1 1 0,-1 0 0,22 7 0,-31-7 0,-1 1 0,0-1 0,-1 1 0,1 0 0,0 0 0,-1 0 0,0 1 0,0-1 0,0 1 0,0 0 0,0 0 0,-1 1 0,0-1 0,0 1 0,0-1 0,0 1 0,-1 0 0,0 0 0,3 10 0,-4-11-4,1-1 0,-1 1 0,0 0 0,-1-1 0,1 1 0,-1 0 0,1 0 0,-1-1 0,-1 1 0,1 0 0,0 0 0,-1 0 0,0-1 0,1 1 0,-2 0 0,1-1 0,0 1 0,-1-1 0,-3 7 0,2-6 19,-1 0 1,0 0-1,1 0 0,-2 0 1,1-1-1,0 0 1,-1 0-1,1 0 0,-1 0 1,0-1-1,0 1 1,-9 2-1,4-2-121,-1 0 0,0-1 0,1 0 0,-1-1 0,0 0 0,0-1-1,0 0 1,0 0 0,0-1 0,0-1 0,0 0 0,1 0 0,-16-7 0,-10-9-6720</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4:13.859"/>
    </inkml:context>
    <inkml:brush xml:id="br0">
      <inkml:brushProperty name="width" value="0.05" units="cm"/>
      <inkml:brushProperty name="height" value="0.05" units="cm"/>
    </inkml:brush>
  </inkml:definitions>
  <inkml:trace contextRef="#ctx0" brushRef="#br0">0 120 24575,'0'-9'0,"0"-12"0,14-3 0,9 3 0,10 6 0,8 4 0,7 4 0,0 4 0,0 2 0,2 2 0,-8-5 0,-11-1-8191</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4:14.232"/>
    </inkml:context>
    <inkml:brush xml:id="br0">
      <inkml:brushProperty name="width" value="0.05" units="cm"/>
      <inkml:brushProperty name="height" value="0.05" units="cm"/>
    </inkml:brush>
  </inkml:definitions>
  <inkml:trace contextRef="#ctx0" brushRef="#br0">1 0 24575,'18'0'0,"16"0"0,15 9 0,14 12 0,5 12 0,0 14 0,-12 13 0,-15 10 0,-14 6 0,-22 5 0,-20 3 0,-21-5 0,-10-6 0,-6-7 0,6-9 0,6-15 0,11-14-8191</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4:15.046"/>
    </inkml:context>
    <inkml:brush xml:id="br0">
      <inkml:brushProperty name="width" value="0.05" units="cm"/>
      <inkml:brushProperty name="height" value="0.05" units="cm"/>
    </inkml:brush>
  </inkml:definitions>
  <inkml:trace contextRef="#ctx0" brushRef="#br0">174 1 24575,'0'9'0,"-13"12"0,-5 17 0,-9 15 0,1 17 0,-5 20 0,4 17 0,5 9 0,12 13 0,16 6 0,22-5 0,14-15 0,14-19 0,7-16 0,2-22 0,-6-16 0,-8-15 0,-12-12-8191</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4:15.655"/>
    </inkml:context>
    <inkml:brush xml:id="br0">
      <inkml:brushProperty name="width" value="0.05" units="cm"/>
      <inkml:brushProperty name="height" value="0.05" units="cm"/>
    </inkml:brush>
  </inkml:definitions>
  <inkml:trace contextRef="#ctx0" brushRef="#br0">1 0 24575,'0'5'0,"0"10"0,0 12 0,0 11 0,4-1 0,12-7 0,11-9 0,6-7 0,2-7 0,5-4 0,3-3 0,5-1 0,-6-10 0,-11-3-8191</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4:16.074"/>
    </inkml:context>
    <inkml:brush xml:id="br0">
      <inkml:brushProperty name="width" value="0.05" units="cm"/>
      <inkml:brushProperty name="height" value="0.05" units="cm"/>
    </inkml:brush>
  </inkml:definitions>
  <inkml:trace contextRef="#ctx0" brushRef="#br0">0 1 24575,'0'4'0,"0"7"0,0 10 0,5 15 0,1 16 0,4 12 0,1 10 0,-2-4 0,-2-9 0,6-5 0,2-13-8191</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4:16.639"/>
    </inkml:context>
    <inkml:brush xml:id="br0">
      <inkml:brushProperty name="width" value="0.05" units="cm"/>
      <inkml:brushProperty name="height" value="0.05" units="cm"/>
    </inkml:brush>
  </inkml:definitions>
  <inkml:trace contextRef="#ctx0" brushRef="#br0">354 17 24575,'-1'-1'0,"1"0"0,-1 0 0,1 0 0,-1 0 0,0 0 0,1 0 0,-1 0 0,0 1 0,1-1 0,-1 0 0,0 0 0,0 1 0,0-1 0,0 0 0,0 1 0,0-1 0,0 1 0,0-1 0,0 1 0,0-1 0,0 1 0,0 0 0,0-1 0,-1 1 0,1 0 0,0 0 0,0 0 0,0 0 0,0 0 0,0 0 0,-2 1 0,-45 1 0,41-1 0,-26 1 0,8-1 0,1 1 0,0 1 0,0 1 0,-24 8 0,43-11 0,0 1 0,0 0 0,0 0 0,0 0 0,1 0 0,-1 1 0,1 0 0,0 0 0,0 0 0,0 0 0,0 1 0,0 0 0,1-1 0,-1 1 0,1 1 0,0-1 0,0 0 0,1 1 0,-1-1 0,1 1 0,0 0 0,0 0 0,1 0 0,-2 8 0,3-10 0,-1-1 0,1 0 0,0 0 0,1 0 0,-1 0 0,0 0 0,0 0 0,1 0 0,0 0 0,-1 0 0,1 0 0,0 0 0,0 0 0,0 0 0,0-1 0,0 1 0,0 0 0,0-1 0,1 1 0,-1-1 0,1 1 0,-1-1 0,1 1 0,0-1 0,-1 0 0,1 0 0,0 0 0,0 0 0,0 0 0,0 0 0,0-1 0,0 1 0,0-1 0,0 1 0,3-1 0,10 3 0,1-1 0,-1 0 0,28-2 0,-29 0 0,42-3 0,50 2 0,-99 2 0,0-1 0,-1 1 0,1 0 0,-1 1 0,1 0 0,-1 0 0,1 0 0,-1 1 0,0-1 0,0 2 0,0-1 0,5 5 0,-10-8 0,0 1 0,1 0 0,-1 0 0,0 0 0,0 0 0,0 1 0,0-1 0,0 0 0,-1 0 0,1 0 0,0 1 0,0-1 0,-1 1 0,1-1 0,-1 0 0,1 1 0,-1-1 0,0 1 0,0-1 0,1 1 0,-1-1 0,0 1 0,0-1 0,-1 3 0,1-2 0,-1 0 0,0 0 0,0 0 0,-1 1 0,1-1 0,0 0 0,-1-1 0,1 1 0,-1 0 0,1 0 0,-1-1 0,0 1 0,-3 2 0,-3 1 0,-1 0 0,1 0 0,-1-1 0,0 0 0,0-1 0,-13 4 0,-3-3-455,1-1 0,-42 1 0,35-4-6371</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2:33.306"/>
    </inkml:context>
    <inkml:brush xml:id="br0">
      <inkml:brushProperty name="width" value="0.05" units="cm"/>
      <inkml:brushProperty name="height" value="0.05" units="cm"/>
    </inkml:brush>
  </inkml:definitions>
  <inkml:trace contextRef="#ctx0" brushRef="#br0">328 0 24575,'0'5'0,"0"4"0,0 7 0,-4 8 0,-2 8 0,-7 8 0,-7 10 0,-8 9 0,-4 8 0,-9 8 0,-6 2 0,5-5 0,5-5 0,9-11 0,9-6 0,9-15 0,13-27 0,7-15-8191</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4:17.093"/>
    </inkml:context>
    <inkml:brush xml:id="br0">
      <inkml:brushProperty name="width" value="0.05" units="cm"/>
      <inkml:brushProperty name="height" value="0.05" units="cm"/>
    </inkml:brush>
  </inkml:definitions>
  <inkml:trace contextRef="#ctx0" brushRef="#br0">0 141 24575,'9'0'0,"22"0"0,19 0 0,19 0 0,22-4 0,22-2 0,24-10 0,26-1 0,17-7 0,1 0 0,2 4 0,-7 6 0,-20 6 0,-23 3 0,-24 3 0,-27 2 0,-31 0 0,-24 1-8191</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4:18.059"/>
    </inkml:context>
    <inkml:brush xml:id="br0">
      <inkml:brushProperty name="width" value="0.05" units="cm"/>
      <inkml:brushProperty name="height" value="0.05" units="cm"/>
    </inkml:brush>
  </inkml:definitions>
  <inkml:trace contextRef="#ctx0" brushRef="#br0">30 1 24575,'-8'7'0,"-14"17"0,24-15 0,17-6 0,2-4 0,-1-1 0,1-1 0,20-7 0,-26 6 0,1 1 0,0 0 0,-1 1 0,1 0 0,0 1 0,20 2 0,-34-1 0,0 0 0,0 1 0,0-1 0,1 1 0,-1 0 0,0-1 0,0 1 0,0 0 0,0 0 0,0 0 0,0 0 0,-1 1 0,1-1 0,0 1 0,0-1 0,-1 1 0,1-1 0,-1 1 0,0 0 0,1 0 0,-1-1 0,1 3 0,-1 0 0,0-1 0,0 1 0,0 0 0,0 0 0,-1-1 0,1 1 0,-1 0 0,0 0 0,0-1 0,-1 1 0,1 0 0,-2 4 0,0 1 0,-1 0 0,0 0 0,0 0 0,-1-1 0,0 1 0,-1-1 0,0 0 0,0 0 0,-11 13 0,4-11 0,0 0 0,-1-1 0,0-1 0,-1 0 0,0-1 0,-22 9 0,14-6 0,84-27 0,-40 10 0,0 1 0,0 0 0,1 2 0,-1 1 0,1 0 0,0 2 0,0 0 0,37 5 0,-57-4 0,0 1 0,-1-1 0,1 1 0,-1 0 0,1 0 0,-1 0 0,1 0 0,-1 0 0,1 0 0,-1 0 0,0 1 0,0 0 0,0-1 0,0 1 0,0 0 0,0 0 0,3 4 0,-4-4 0,-1-1 0,1 1 0,-1-1 0,1 1 0,-1-1 0,0 1 0,0 0 0,0-1 0,0 1 0,0 0 0,0-1 0,0 1 0,0 0 0,-1-1 0,1 1 0,-1-1 0,1 1 0,-1-1 0,1 1 0,-1-1 0,0 1 0,0-1 0,0 1 0,0-1 0,0 0 0,0 0 0,0 1 0,0-1 0,-1 0 0,-1 1 0,-12 9 0,0 0 0,0-1 0,-1-1 0,0 0 0,-1-1 0,0-1 0,-1 0 0,1-2 0,-1 0 0,0-1 0,-22 3 0,37-7-76,1 0 1,-1 0-1,0 0 0,0 0 0,0 0 0,0-1 0,0 1 0,1-1 1,-1 0-1,0 0 0,0 0 0,1 0 0,-1 0 0,1 0 1,-1-1-1,1 0 0,-3-1 0,-8-12-6750</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4:18.466"/>
    </inkml:context>
    <inkml:brush xml:id="br0">
      <inkml:brushProperty name="width" value="0.05" units="cm"/>
      <inkml:brushProperty name="height" value="0.05" units="cm"/>
    </inkml:brush>
  </inkml:definitions>
  <inkml:trace contextRef="#ctx0" brushRef="#br0">59 0 24575,'-2'84'0,"0"-42"0,2 0 0,1 0 0,14 78 0,-13-113 0,0 0 0,1-1 0,0 1 0,0-1 0,1 0 0,-1 0 0,1 0 0,1-1 0,-1 1 0,1-1 0,0 0 0,0 0 0,0 0 0,1-1 0,0 0 0,9 5 0,-12-7 0,1 0 0,0 0 0,0 0 0,0 0 0,0-1 0,1 0 0,-1 0 0,0 0 0,1 0 0,-1-1 0,0 1 0,1-1 0,-1 0 0,1-1 0,-1 1 0,0-1 0,1 0 0,-1 0 0,0 0 0,0 0 0,0-1 0,0 0 0,0 0 0,0 0 0,0 0 0,-1 0 0,6-5 0,-7 6 0,-1 0 0,1 0 0,-1-1 0,1 1 0,-1 0 0,1-1 0,-1 1 0,0-1 0,0 0 0,0 1 0,0-1 0,0 0 0,0 1 0,0-1 0,-1 0 0,1 0 0,-1 0 0,1 0 0,-1 0 0,0 0 0,1 0 0,-1 0 0,0 0 0,-1-3 0,0 2 0,0 1 0,-1 0 0,1 0 0,-1 0 0,1 0 0,-1 0 0,0 1 0,1-1 0,-1 0 0,0 1 0,0-1 0,0 1 0,-1 0 0,1-1 0,0 1 0,-4-1 0,-9-3 0,0 0 0,-1 1 0,1 1 0,-30-3 0,28 4-227,0 2-1,1 0 1,-1 0-1,0 2 1,-30 6-1,26-1-6598</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4:19.153"/>
    </inkml:context>
    <inkml:brush xml:id="br0">
      <inkml:brushProperty name="width" value="0.05" units="cm"/>
      <inkml:brushProperty name="height" value="0.05" units="cm"/>
    </inkml:brush>
  </inkml:definitions>
  <inkml:trace contextRef="#ctx0" brushRef="#br0">334 5 24575,'-65'-2'0,"37"0"0,0 1 0,0 2 0,0 1 0,-31 6 0,53-6 0,1 0 0,-1 0 0,1 1 0,0 0 0,0 0 0,0 0 0,0 1 0,0 0 0,1 0 0,-1 0 0,1 0 0,0 1 0,0-1 0,1 1 0,0 0 0,0 0 0,0 0 0,0 1 0,1-1 0,-1 1 0,2 0 0,-1-1 0,1 1 0,-2 11 0,2-13 0,0 1 0,1-1 0,0 1 0,0-1 0,0 0 0,0 1 0,1-1 0,-1 1 0,1-1 0,0 0 0,1 1 0,-1-1 0,1 0 0,-1 0 0,1 0 0,1 0 0,-1 0 0,0-1 0,1 1 0,0-1 0,0 1 0,0-1 0,0 0 0,0 0 0,1-1 0,-1 1 0,1-1 0,0 1 0,0-1 0,0 0 0,0-1 0,0 1 0,8 1 0,8 1 0,0-2 0,0 0 0,28-2 0,-26-1 0,0 2 0,36 5 0,-51-5 0,0 1 0,-1 0 0,1 0 0,-1 0 0,1 1 0,-1 0 0,0 0 0,0 1 0,0 0 0,-1 0 0,0 0 0,9 9 0,-12-12 0,-1 0 0,0 0 0,0 0 0,1 0 0,-1 1 0,0-1 0,0 0 0,0 1 0,-1-1 0,1 1 0,0-1 0,0 1 0,-1-1 0,1 1 0,-1 0 0,1-1 0,-1 1 0,0-1 0,0 1 0,0 0 0,0 0 0,0-1 0,0 1 0,0 0 0,0-1 0,-1 1 0,1-1 0,0 1 0,-1 0 0,0-1 0,1 1 0,-1-1 0,0 1 0,0-1 0,0 0 0,0 1 0,0-1 0,0 0 0,0 1 0,0-1 0,-1 0 0,1 0 0,0 0 0,-1 0 0,1 0 0,-1-1 0,-1 2 0,-6 3 0,0-1 0,-1 0 0,1 0 0,-1-1 0,0 0 0,-13 1 0,-3 1 40,-1-2 0,-37 0 0,57-3-146,-1 0 0,1-1 0,0 0 0,0 0 0,0 0 0,0-1-1,0 0 1,0 0 0,0-1 0,1 0 0,-1 0 0,1-1 0,-11-7 0,-6-13-6720</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4:19.563"/>
    </inkml:context>
    <inkml:brush xml:id="br0">
      <inkml:brushProperty name="width" value="0.05" units="cm"/>
      <inkml:brushProperty name="height" value="0.05" units="cm"/>
    </inkml:brush>
  </inkml:definitions>
  <inkml:trace contextRef="#ctx0" brushRef="#br0">0 0 24575,'103'135'0,"141"197"0,-190-250 0,-4 2 0,45 102 0,-80-152 0,-1 1 0,-2 1 0,-2 0 0,-1 1 0,6 63 0,-13-78 0,-2 1 0,0-1 0,-1 1 0,-2-1 0,0 0 0,-1 0 0,-2 0 0,0 0 0,-1-1 0,-17 35 0,8-26 0,-2-2 0,-1 0 0,-1-1 0,-38 39 0,-107 89 0,89-88 0,-34 26-1365,67-62-5461</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5:10.473"/>
    </inkml:context>
    <inkml:brush xml:id="br0">
      <inkml:brushProperty name="width" value="0.05" units="cm"/>
      <inkml:brushProperty name="height" value="0.05" units="cm"/>
    </inkml:brush>
  </inkml:definitions>
  <inkml:trace contextRef="#ctx0" brushRef="#br0">448 1 24575,'-29'0'0,"1"2"0,-1 1 0,1 2 0,-1 0 0,1 2 0,1 1 0,-1 1 0,-28 15 0,13-5 0,31-14 0,1 0 0,0 0 0,-21 14 0,28-15 0,0-1 0,0 1 0,1 0 0,-1 0 0,1 0 0,0 0 0,0 1 0,0-1 0,1 1 0,-1 0 0,1-1 0,-3 11 0,2-4 0,0-1 0,0 0 0,1 1 0,1 0 0,0-1 0,0 1 0,2 18 0,0-26 0,-1 0 0,1 0 0,0 0 0,0 0 0,0 0 0,0 0 0,0-1 0,1 1 0,-1-1 0,1 1 0,0-1 0,0 1 0,0-1 0,0 0 0,0 0 0,0 0 0,1 0 0,-1 0 0,1 0 0,-1-1 0,1 1 0,0-1 0,0 0 0,-1 0 0,1 0 0,0 0 0,0 0 0,0-1 0,0 1 0,0-1 0,5 0 0,10 0 0,0-1 0,-1-1 0,1 0 0,29-9 0,-31 7 0,0 0 0,0 1 0,0 0 0,1 2 0,-1 0 0,22 2 0,-34-1 0,1 1 0,-1 1 0,0-1 0,1 1 0,-1-1 0,0 1 0,0 0 0,0 1 0,0-1 0,-1 1 0,1 0 0,-1-1 0,1 2 0,-1-1 0,0 0 0,0 1 0,0-1 0,-1 1 0,1 0 0,-1 0 0,0 0 0,0 0 0,0 0 0,-1 1 0,1-1 0,-1 0 0,1 7 0,-1-3 0,1 0 0,-1 0 0,-1 0 0,1 0 0,-1 0 0,-1 0 0,0 0 0,0 0 0,0 0 0,-1 0 0,0 0 0,-1-1 0,0 1 0,0-1 0,0 1 0,-1-1 0,0 0 0,-1 0 0,1-1 0,-1 1 0,0-1 0,-10 8 0,8-7 0,-1 0 0,-1 0 0,1-1 0,-1 0 0,0 0 0,-1-1 0,1-1 0,-1 1 0,0-2 0,0 1 0,0-1 0,-1-1 0,1 0 0,-1 0 0,1-1 0,-20 0 0,26-2-91,0 1 0,1-1 0,-1 0 0,0 1 0,0-2 0,0 1 0,1 0 0,-1-1 0,1 0 0,-1 0 0,1 0 0,-1 0 0,1 0 0,-3-4 0,-11-13-6735</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5:11.615"/>
    </inkml:context>
    <inkml:brush xml:id="br0">
      <inkml:brushProperty name="width" value="0.05" units="cm"/>
      <inkml:brushProperty name="height" value="0.05" units="cm"/>
    </inkml:brush>
  </inkml:definitions>
  <inkml:trace contextRef="#ctx0" brushRef="#br0">1 1 24575,'0'430'0,"0"-426"0,0 0 0,-1 1 0,1-1 0,1 0 0,-1 1 0,1-1 0,0 0 0,0 0 0,0 1 0,0-1 0,1 0 0,-1 0 0,1 0 0,0-1 0,0 1 0,1 0 0,-1-1 0,1 1 0,0-1 0,0 0 0,0 0 0,0 0 0,0 0 0,1-1 0,-1 1 0,1-1 0,0 0 0,0 0 0,0 0 0,0-1 0,0 1 0,0-1 0,0 0 0,0 0 0,9 1 0,-2-1 0,1 0 0,-1 0 0,1-1 0,-1 0 0,1-1 0,-1 0 0,1-1 0,-1 0 0,14-5 0,-19 5 0,0 0 0,-1-1 0,1 0 0,-1 1 0,0-2 0,0 1 0,0-1 0,0 1 0,-1-1 0,1-1 0,-1 1 0,0-1 0,0 1 0,-1-1 0,1 0 0,-1 0 0,0-1 0,-1 1 0,3-7 0,-4 10 0,0 0 0,0 0 0,0 0 0,0 0 0,-1 0 0,1 0 0,-1 0 0,0 0 0,1 0 0,-1 0 0,0 0 0,0 0 0,0-1 0,-1 1 0,1 0 0,0 0 0,-1 0 0,1 0 0,-1 0 0,0 0 0,0 0 0,0 0 0,0 1 0,0-1 0,0 0 0,0 0 0,0 1 0,-1-1 0,1 1 0,-1-1 0,1 1 0,-1-1 0,0 1 0,1 0 0,-1 0 0,-4-2 0,3 2 0,-1 0 0,0 0 0,0 1 0,0-1 0,0 1 0,0 0 0,0 0 0,0 0 0,0 1 0,0 0 0,0-1 0,0 1 0,0 0 0,0 1 0,1-1 0,-1 1 0,0 0 0,-5 3 0,-4 5-170,1 1-1,0 1 0,0 0 1,1 0-1,1 1 0,0 0 1,-15 28-1,11-16-6655</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5:12.523"/>
    </inkml:context>
    <inkml:brush xml:id="br0">
      <inkml:brushProperty name="width" value="0.05" units="cm"/>
      <inkml:brushProperty name="height" value="0.05" units="cm"/>
    </inkml:brush>
  </inkml:definitions>
  <inkml:trace contextRef="#ctx0" brushRef="#br0">209 96 24575,'0'0'0,"0"-1"0,-1 0 0,1 0 0,0 0 0,-1 1 0,1-1 0,0 0 0,-1 0 0,1 1 0,-1-1 0,1 0 0,-1 1 0,0-1 0,1 0 0,-1 1 0,1-1 0,-1 1 0,0-1 0,0 1 0,1 0 0,-1-1 0,0 1 0,0 0 0,0-1 0,1 1 0,-1 0 0,0 0 0,-1 0 0,-28-5 0,24 5 0,-3-1 0,0 0 0,0 1 0,0 0 0,0 0 0,0 1 0,1 1 0,-1-1 0,0 1 0,0 1 0,-13 5 0,19-6 0,0 0 0,0-1 0,0 1 0,0 0 0,1 1 0,-1-1 0,1 0 0,-1 1 0,1 0 0,0-1 0,0 1 0,0 0 0,1 0 0,-1 0 0,1 0 0,-1 0 0,1 0 0,0 1 0,0-1 0,1 0 0,-1 1 0,1-1 0,-1 1 0,1-1 0,0 0 0,1 1 0,-1-1 0,0 1 0,1-1 0,0 0 0,1 6 0,2 1 0,-1-1 0,1 0 0,0 0 0,1-1 0,0 1 0,1-1 0,0 0 0,0 0 0,0-1 0,1 0 0,9 8 0,16 12 0,47 30 0,-47-35 0,-21-14 0,9 5 0,0 2 0,28 27 0,-44-38 0,0 0 0,0 1 0,-1-1 0,1 1 0,-1 0 0,0 0 0,0 0 0,-1 1 0,1-1 0,-1 0 0,0 1 0,-1 0 0,1-1 0,-1 1 0,0 0 0,0 8 0,-2-11 0,1 0 0,0 0 0,-1 0 0,1-1 0,-1 1 0,0 0 0,0 0 0,0-1 0,-1 1 0,1 0 0,0-1 0,-1 0 0,0 1 0,1-1 0,-1 0 0,0 0 0,0 0 0,-1 0 0,1 0 0,0 0 0,0-1 0,-1 1 0,1-1 0,-1 1 0,0-1 0,1 0 0,-1 0 0,0 0 0,0-1 0,1 1 0,-1-1 0,0 1 0,0-1 0,0 0 0,-4 0 0,0 0 0,0 0 0,1 0 0,-1-1 0,0 0 0,0 0 0,0-1 0,1 0 0,-1 0 0,1-1 0,-1 1 0,1-1 0,0-1 0,0 1 0,-5-5 0,7 5 0,0-1 0,1 0 0,-1 1 0,1-2 0,0 1 0,0 0 0,0 0 0,1-1 0,0 0 0,-1 1 0,2-1 0,-1 0 0,0 0 0,1 0 0,-1-9 0,2 6 0,0 0 0,0 0 0,1 1 0,0-1 0,0 1 0,1-1 0,0 1 0,0-1 0,6-11 0,4-2 0,0 0 0,1 1 0,1 0 0,1 1 0,30-30 0,-41 45-32,23-23 84,-1-1 0,32-45 0,-52 64-158,0-1-1,-1 1 1,0-1 0,0 0-1,-1 0 1,-1 0 0,0-1-1,0 1 1,-1-1-1,0 0 1,-1 0 0,0 0-1,-1-14 1</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5:12.917"/>
    </inkml:context>
    <inkml:brush xml:id="br0">
      <inkml:brushProperty name="width" value="0.05" units="cm"/>
      <inkml:brushProperty name="height" value="0.05" units="cm"/>
    </inkml:brush>
  </inkml:definitions>
  <inkml:trace contextRef="#ctx0" brushRef="#br0">0 1 24575,'0'9'0,"0"12"0,0 17 0,9 15 0,3 12 0,0 10 0,-3 5 0,-2-2 0,-3-5 0,-2-9 0,-1-8 0,4-12 0,0-19 0,1-18 0</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5:13.291"/>
    </inkml:context>
    <inkml:brush xml:id="br0">
      <inkml:brushProperty name="width" value="0.05" units="cm"/>
      <inkml:brushProperty name="height" value="0.05" units="cm"/>
    </inkml:brush>
  </inkml:definitions>
  <inkml:trace contextRef="#ctx0" brushRef="#br0">0 1 24575,'0'4'0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2:33.711"/>
    </inkml:context>
    <inkml:brush xml:id="br0">
      <inkml:brushProperty name="width" value="0.05" units="cm"/>
      <inkml:brushProperty name="height" value="0.05" units="cm"/>
    </inkml:brush>
  </inkml:definitions>
  <inkml:trace contextRef="#ctx0" brushRef="#br0">38 1 24575,'-1'0'0,"0"1"0,-1 0 0,1-1 0,0 1 0,0 0 0,0 0 0,0 0 0,0 0 0,0 0 0,0 0 0,0 0 0,0 1 0,0-1 0,0 0 0,1 0 0,-1 1 0,1-1 0,-1 0 0,1 1 0,-1 1 0,-11 36 0,11-36 0,-1 4 0,1 0 0,0 1 0,0-1 0,1 0 0,0 1 0,0-1 0,1 0 0,0 1 0,0-1 0,0 0 0,5 11 0,-5-15 0,0-1 0,0 0 0,0 1 0,0-1 0,0 0 0,1 0 0,-1 0 0,1 0 0,0 0 0,-1-1 0,1 1 0,0 0 0,0-1 0,0 1 0,0-1 0,0 0 0,1 1 0,-1-1 0,0 0 0,1-1 0,-1 1 0,0 0 0,1-1 0,-1 1 0,1-1 0,-1 0 0,1 0 0,-1 0 0,1 0 0,-1 0 0,1 0 0,-1-1 0,1 1 0,-1-1 0,1 0 0,-1 1 0,0-1 0,4-2 0,-3 1 0,0 0 0,0 1 0,0-2 0,0 1 0,-1 0 0,1-1 0,0 1 0,-1-1 0,0 0 0,1 0 0,-1 0 0,0 0 0,-1 0 0,1 0 0,-1 0 0,1-1 0,-1 1 0,0-1 0,0 1 0,0-1 0,-1 1 0,1-1 0,-1 1 0,0-1 0,0 0 0,-1-3 0,2 2 0,-2 0 0,1 0 0,0 0 0,-1 0 0,0 1 0,0-1 0,-1 0 0,1 1 0,-1-1 0,0 1 0,0-1 0,0 1 0,-1 0 0,0 0 0,0 0 0,0 0 0,0 0 0,-7-5 0,-14-1-1365,1 6-5461</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5:15.127"/>
    </inkml:context>
    <inkml:brush xml:id="br0">
      <inkml:brushProperty name="width" value="0.05" units="cm"/>
      <inkml:brushProperty name="height" value="0.05" units="cm"/>
    </inkml:brush>
  </inkml:definitions>
  <inkml:trace contextRef="#ctx0" brushRef="#br0">1 7 24575,'0'-5'0,"0"4"0,0 5 0,0 13 0,0 11 0,0 11 0,0 12 0,0 12 0,0 4 0,0-1 0,0-6 0,0-4 0,0-8 0,0-11-8191</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5:15.905"/>
    </inkml:context>
    <inkml:brush xml:id="br0">
      <inkml:brushProperty name="width" value="0.05" units="cm"/>
      <inkml:brushProperty name="height" value="0.05" units="cm"/>
    </inkml:brush>
  </inkml:definitions>
  <inkml:trace contextRef="#ctx0" brushRef="#br0">9 127 24575,'0'0'0,"0"0"0,-1 0 0,1 0 0,0 0 0,-1 0 0,1 0 0,0 0 0,0 0 0,-1 0 0,1 0 0,0 0 0,0 0 0,-1 0 0,1 0 0,0 0 0,0 0 0,-1 0 0,1 0 0,0 0 0,0-1 0,-1 1 0,1 0 0,0 0 0,0 0 0,0 0 0,-1 0 0,1-1 0,0 1 0,0 0 0,0 0 0,0-1 0,-1 1 0,1 0 0,0 0 0,0 0 0,0-1 0,0 1 0,0 0 0,0 0 0,0-1 0,0 1 0,0 0 0,0-1 0,0 1 0,0 0 0,8-14 0,19-11 0,-11 12 0,1 1 0,0 1 0,0 1 0,1 1 0,20-8 0,-33 15 0,1 0 0,-1 1 0,1-1 0,-1 1 0,1 1 0,0-1 0,-1 1 0,1 0 0,0 0 0,5 1 0,-7 0 0,-1 0 0,0 0 0,0 0 0,0 1 0,0-1 0,0 1 0,0 0 0,0-1 0,0 1 0,0 1 0,-1-1 0,1 0 0,-1 1 0,0-1 0,0 1 0,1-1 0,-2 1 0,3 4 0,1 0 0,-2 1 0,1-1 0,-1 1 0,0 0 0,0 0 0,-1 0 0,0 1 0,-1-1 0,1 1 0,-2-1 0,1 1 0,-1-1 0,-1 1 0,1-1 0,-1 0 0,-1 1 0,0-1 0,0 0 0,-5 11 0,-4 7 0,-2-1 0,-2 0 0,0-2 0,-27 33 0,-14 24 0,51-73 0,1 0 0,1 0 0,-1 0 0,1 1 0,0-1 0,-3 16 0,6-21 0,-1 0 0,1-1 0,0 1 0,0 0 0,0 0 0,0 0 0,0 0 0,0 0 0,0 0 0,1 0 0,-1 0 0,1-1 0,-1 1 0,1 0 0,0 0 0,0-1 0,0 1 0,0 0 0,0-1 0,0 1 0,0-1 0,0 1 0,1-1 0,-1 0 0,1 1 0,-1-1 0,1 0 0,-1 0 0,1 0 0,0 0 0,-1 0 0,1 0 0,0-1 0,0 1 0,2 0 0,6 1 0,1 0 0,0-1 0,0 0 0,0 0 0,0-2 0,0 1 0,0-1 0,17-4 0,93-28 0,-73 18 0,65-21-1365,-76 20-5461</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5:07.535"/>
    </inkml:context>
    <inkml:brush xml:id="br0">
      <inkml:brushProperty name="width" value="0.05" units="cm"/>
      <inkml:brushProperty name="height" value="0.05" units="cm"/>
    </inkml:brush>
  </inkml:definitions>
  <inkml:trace contextRef="#ctx0" brushRef="#br0">1 1 24575,'9'0'0,"17"0"0,18 0 0,11 0 0,0 0 0,-9 0-8191</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5:07.907"/>
    </inkml:context>
    <inkml:brush xml:id="br0">
      <inkml:brushProperty name="width" value="0.05" units="cm"/>
      <inkml:brushProperty name="height" value="0.05" units="cm"/>
    </inkml:brush>
  </inkml:definitions>
  <inkml:trace contextRef="#ctx0" brushRef="#br0">1 21 24575,'4'0'0,"16"0"0,18-4 0,12-2 0,6 0 0,-6 1-8191</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5:17.073"/>
    </inkml:context>
    <inkml:brush xml:id="br0">
      <inkml:brushProperty name="width" value="0.05" units="cm"/>
      <inkml:brushProperty name="height" value="0.05" units="cm"/>
    </inkml:brush>
  </inkml:definitions>
  <inkml:trace contextRef="#ctx0" brushRef="#br0">307 2 24575,'-33'0'0,"13"-1"0,-1 0 0,0 2 0,0 0 0,0 2 0,1 0 0,-1 1 0,-20 8 0,39-12 0,0 1 0,0 0 0,0 0 0,0 0 0,1 0 0,-1 0 0,0 0 0,1 0 0,-1 0 0,0 1 0,1-1 0,0 1 0,-1-1 0,1 1 0,0-1 0,0 1 0,-1 0 0,0 3 0,2-3 0,-1 0 0,1-1 0,0 1 0,0 0 0,0-1 0,0 1 0,1 0 0,-1-1 0,0 1 0,1 0 0,-1-1 0,1 1 0,-1-1 0,1 1 0,0-1 0,0 1 0,-1-1 0,3 2 0,1 3 0,1-1 0,0 0 0,0 0 0,0 0 0,1-1 0,0 0 0,0 0 0,0 0 0,9 4 0,40 11 0,28 12 0,-77-29 0,-1 1 0,0 0 0,0 0 0,0 0 0,-1 1 0,1 0 0,-1 0 0,0 0 0,0 0 0,0 0 0,5 9 0,-8-11 0,0-1 0,-1 1 0,1 0 0,-1-1 0,1 1 0,-1 0 0,0 0 0,0-1 0,0 1 0,0 0 0,0 0 0,0-1 0,0 1 0,-1 0 0,1 0 0,0-1 0,-1 1 0,0 0 0,1-1 0,-1 1 0,0-1 0,0 1 0,0-1 0,0 1 0,0-1 0,0 1 0,0-1 0,0 0 0,-1 0 0,1 0 0,-1 1 0,1-1 0,0-1 0,-1 1 0,0 0 0,-1 1 0,-6 3 0,-1 0 0,1-1 0,-1 0 0,-19 5 0,20-7-52,1 0-1,-1-1 1,0 0-1,0 0 1,0-1-1,0 0 1,1 0-1,-1-1 1,0-1-1,0 1 1,1-1-1,-1-1 1,1 1-1,-1-1 1,1-1-1,0 0 1,0 0-1,1-1 1,-1 1-1,1-2 1,0 1-1,0-1 0,1 0 1,0 0-1,-7-9 1,-7-8-6774</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5:17.523"/>
    </inkml:context>
    <inkml:brush xml:id="br0">
      <inkml:brushProperty name="width" value="0.05" units="cm"/>
      <inkml:brushProperty name="height" value="0.05" units="cm"/>
    </inkml:brush>
  </inkml:definitions>
  <inkml:trace contextRef="#ctx0" brushRef="#br0">0 0 24575,'0'9'0,"0"12"0,0 8 0,5-2 0,1 8 0,0 4 0,-2-1 0,0-2 0,-2 1 0,-1 0 0,-1-2 0,5-7 0,1-9-8191</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6:45.547"/>
    </inkml:context>
    <inkml:brush xml:id="br0">
      <inkml:brushProperty name="width" value="0.05" units="cm"/>
      <inkml:brushProperty name="height" value="0.05" units="cm"/>
    </inkml:brush>
  </inkml:definitions>
  <inkml:trace contextRef="#ctx0" brushRef="#br0">1 60 24575,'85'2'0,"-33"0"0,80-8 0,-107 2 0,-1-2 0,29-9 0,-30 7 0,0 1 0,44-6 0,25 8 0,152 10 0,-213-1-1365,-8 2-5461</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1:30.871"/>
    </inkml:context>
    <inkml:brush xml:id="br0">
      <inkml:brushProperty name="width" value="0.05" units="cm"/>
      <inkml:brushProperty name="height" value="0.05" units="cm"/>
    </inkml:brush>
  </inkml:definitions>
  <inkml:trace contextRef="#ctx0" brushRef="#br0">1 194 24575,'267'-23'0,"195"-23"0,437-23 0,-555 70 0,470-20 0,141-16 0,-877 34-74,-39-1-249,0 2 0,0 2 1,70 11-1,-90-7-6503</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1:31.744"/>
    </inkml:context>
    <inkml:brush xml:id="br0">
      <inkml:brushProperty name="width" value="0.05" units="cm"/>
      <inkml:brushProperty name="height" value="0.05" units="cm"/>
    </inkml:brush>
  </inkml:definitions>
  <inkml:trace contextRef="#ctx0" brushRef="#br0">7 56 24575,'0'-4'0,"-5"-7"0,4-1 0,5 2 0,18 2 0,22 2 0,22 3 0,23 2 0,29 0 0,12 1 0,-2 1 0,-22-1-8191</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7:55.722"/>
    </inkml:context>
    <inkml:brush xml:id="br0">
      <inkml:brushProperty name="width" value="0.05" units="cm"/>
      <inkml:brushProperty name="height" value="0.05" units="cm"/>
    </inkml:brush>
  </inkml:definitions>
  <inkml:trace contextRef="#ctx0" brushRef="#br0">0 1 24575,'2'25'0,"1"0"0,0 0 0,15 46 0,5 36 0,-18-32 0,-5 89 0,1 10 0,-1-167-170,1 0-1,0 0 0,0 0 1,1 0-1,-1 0 0,2 0 1,3 8-1,6 5-6655</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2:34.104"/>
    </inkml:context>
    <inkml:brush xml:id="br0">
      <inkml:brushProperty name="width" value="0.05" units="cm"/>
      <inkml:brushProperty name="height" value="0.05" units="cm"/>
    </inkml:brush>
  </inkml:definitions>
  <inkml:trace contextRef="#ctx0" brushRef="#br0">16 0 24575,'-9'0'0,"2"0"0,11 0 0,13 0 0,16 0 0,11 0 0,8 0 0,-2 0 0,-14 0 0,-12 0-8191</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7:56.147"/>
    </inkml:context>
    <inkml:brush xml:id="br0">
      <inkml:brushProperty name="width" value="0.05" units="cm"/>
      <inkml:brushProperty name="height" value="0.05" units="cm"/>
    </inkml:brush>
  </inkml:definitions>
  <inkml:trace contextRef="#ctx0" brushRef="#br0">1 80 24575,'9'0'0,"8"0"0,15 0 0,11 0 0,11 0 0,7-10 0,2-2 0,-1 0 0,-6 2 0,-3 3 0,-12-2 0,-2 1 0,-4 1 0,-8 3-8191</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7:56.783"/>
    </inkml:context>
    <inkml:brush xml:id="br0">
      <inkml:brushProperty name="width" value="0.05" units="cm"/>
      <inkml:brushProperty name="height" value="0.05" units="cm"/>
    </inkml:brush>
  </inkml:definitions>
  <inkml:trace contextRef="#ctx0" brushRef="#br0">1 82 24575,'4'0'0,"16"0"0,13 0 0,15-5 0,9-1 0,13 0 0,3-7 0,4-3 0,-3 3 0,-9 2 0,-6 4 0,-13 3-8191</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7:57.282"/>
    </inkml:context>
    <inkml:brush xml:id="br0">
      <inkml:brushProperty name="width" value="0.05" units="cm"/>
      <inkml:brushProperty name="height" value="0.05" units="cm"/>
    </inkml:brush>
  </inkml:definitions>
  <inkml:trace contextRef="#ctx0" brushRef="#br0">1 1 24575,'4'0'0,"11"0"0,8 0 0,8 0 0,5 0 0,0 0 0,3 0 0,4 0 0,-5 0-8191</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7:57.689"/>
    </inkml:context>
    <inkml:brush xml:id="br0">
      <inkml:brushProperty name="width" value="0.05" units="cm"/>
      <inkml:brushProperty name="height" value="0.05" units="cm"/>
    </inkml:brush>
  </inkml:definitions>
  <inkml:trace contextRef="#ctx0" brushRef="#br0">0 11 24575,'5'0'0,"15"0"0,13 0 0,5 0 0,2 0 0,3-5 0,-6-1-8191</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7:58.610"/>
    </inkml:context>
    <inkml:brush xml:id="br0">
      <inkml:brushProperty name="width" value="0.05" units="cm"/>
      <inkml:brushProperty name="height" value="0.05" units="cm"/>
    </inkml:brush>
  </inkml:definitions>
  <inkml:trace contextRef="#ctx0" brushRef="#br0">1 0 24575,'0'14'0,"0"9"0,9 10 0,3 8 0,0 7 0,2 4 0,-2 3 0,-2-4 0,-3-6 0,-3-1 0,-2 0 0,-1-1 0,4-9 0,0-10-8191</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7:58.969"/>
    </inkml:context>
    <inkml:brush xml:id="br0">
      <inkml:brushProperty name="width" value="0.05" units="cm"/>
      <inkml:brushProperty name="height" value="0.05" units="cm"/>
    </inkml:brush>
  </inkml:definitions>
  <inkml:trace contextRef="#ctx0" brushRef="#br0">69 1 24575,'0'9'0,"0"17"0,-5 17 0,-1 12 0,-9-5 0,-2-14 0,2-19 0,4-12-8191</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7:59.406"/>
    </inkml:context>
    <inkml:brush xml:id="br0">
      <inkml:brushProperty name="width" value="0.05" units="cm"/>
      <inkml:brushProperty name="height" value="0.05" units="cm"/>
    </inkml:brush>
  </inkml:definitions>
  <inkml:trace contextRef="#ctx0" brushRef="#br0">27 43 24575,'-1'9'0,"0"0"0,-1 1 0,1-1 0,-5 12 0,-5 26 0,9-32 0,0-1 0,1 1 0,1 0 0,1-1 0,3 26 0,-3-37 0,-1 0 0,1 0 0,0 0 0,0 0 0,1 0 0,-1 0 0,0 0 0,1-1 0,0 1 0,-1-1 0,1 1 0,0-1 0,1 0 0,-1 1 0,0-1 0,1 0 0,-1 0 0,1-1 0,-1 1 0,1-1 0,0 1 0,0-1 0,-1 0 0,1 0 0,0 0 0,0 0 0,0 0 0,1-1 0,-1 0 0,0 1 0,0-1 0,0 0 0,0-1 0,4 1 0,-3 0 0,0-1 0,0 1 0,0-1 0,0 1 0,0-1 0,0-1 0,-1 1 0,1 0 0,0-1 0,-1 0 0,1 1 0,-1-2 0,1 1 0,-1 0 0,0-1 0,0 1 0,0-1 0,0 0 0,0 0 0,2-4 0,-3 3 0,1-1 0,-1 0 0,0-1 0,0 1 0,0 0 0,-1-1 0,0 1 0,0-1 0,0 1 0,-1-1 0,0 1 0,0-1 0,-1-6 0,0 2 0,-1-1 0,0 1 0,0 0 0,-1 0 0,0 0 0,-1 0 0,0 0 0,-1 1 0,0 0 0,-1 0 0,1 0 0,-2 1 0,1-1 0,-1 1 0,-10-9 0,-17-5-1365,5 5-5461</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7:59.794"/>
    </inkml:context>
    <inkml:brush xml:id="br0">
      <inkml:brushProperty name="width" value="0.05" units="cm"/>
      <inkml:brushProperty name="height" value="0.05" units="cm"/>
    </inkml:brush>
  </inkml:definitions>
  <inkml:trace contextRef="#ctx0" brushRef="#br0">140 7 24575,'-4'1'0,"-1"0"0,0 0 0,1 0 0,0 0 0,-1 1 0,1 0 0,0 0 0,0 0 0,-1 1 0,2-1 0,-1 1 0,0 0 0,1 0 0,-1 0 0,1 0 0,0 1 0,0-1 0,0 1 0,0 0 0,1 0 0,0 0 0,-4 9 0,-2 3 0,2 0 0,-1 0 0,2 1 0,-6 30 0,10-39 0,0 0 0,0 0 0,1 1 0,0-1 0,0 0 0,1 0 0,0 0 0,0 0 0,1 0 0,0 0 0,1 0 0,4 10 0,-5-14 0,0 0 0,1 0 0,-1-1 0,1 1 0,0 0 0,0-1 0,0 0 0,1 0 0,-1 0 0,1 0 0,-1 0 0,1-1 0,0 0 0,0 1 0,0-1 0,1-1 0,-1 1 0,0-1 0,0 1 0,1-1 0,-1-1 0,1 1 0,6 0 0,-5-2 0,-1 0 0,1 0 0,-1 0 0,1 0 0,-1-1 0,0 0 0,1 0 0,-1 0 0,0-1 0,-1 0 0,1 0 0,0 0 0,-1-1 0,0 1 0,0-1 0,0 0 0,0 0 0,0 0 0,-1-1 0,0 0 0,0 1 0,0-1 0,2-6 0,3-3 0,-1-1 0,-1 1 0,-1-1 0,0 0 0,-1 0 0,0-1 0,1-17 0,-4 28 0,0 0 0,-1-1 0,1 1 0,-1 0 0,0 0 0,-1 0 0,1 0 0,-1 0 0,0 0 0,0-1 0,-1 2 0,1-1 0,-1 0 0,0 0 0,-1 1 0,1-1 0,-1 1 0,0-1 0,0 1 0,0 0 0,0 0 0,-1 1 0,0-1 0,0 1 0,0-1 0,0 1 0,0 1 0,-1-1 0,1 0 0,-1 1 0,1 0 0,-1 0 0,0 1 0,0-1 0,0 1 0,0 0 0,0 0 0,-11 0 0,-21-1-682,-49 2-1,50 2-6143</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8:00.234"/>
    </inkml:context>
    <inkml:brush xml:id="br0">
      <inkml:brushProperty name="width" value="0.05" units="cm"/>
      <inkml:brushProperty name="height" value="0.05" units="cm"/>
    </inkml:brush>
  </inkml:definitions>
  <inkml:trace contextRef="#ctx0" brushRef="#br0">78 0 24575,'-2'1'0,"0"-1"0,-1 1 0,1 0 0,-1 0 0,1 0 0,0 0 0,0 0 0,0 1 0,0-1 0,0 1 0,0-1 0,0 1 0,0 0 0,1 0 0,-1 0 0,0 0 0,1 0 0,0 0 0,-1 0 0,1 0 0,-2 5 0,-18 52 0,17-47 0,1 0 0,1 1 0,0-1 0,1 0 0,0 1 0,1-1 0,0 1 0,3 16 0,-2-24 0,0 0 0,1 0 0,-1-1 0,1 1 0,0 0 0,0-1 0,1 0 0,0 1 0,-1-1 0,1 0 0,1 0 0,-1-1 0,0 1 0,1-1 0,0 1 0,0-1 0,0 0 0,0-1 0,0 1 0,1-1 0,-1 0 0,1 0 0,7 2 0,-4-1 0,0-1 0,1-1 0,-1 1 0,1-2 0,0 1 0,-1-1 0,1 0 0,0-1 0,-1 0 0,1 0 0,-1-1 0,0 0 0,1 0 0,-1-1 0,0 0 0,0-1 0,12-7 0,-14 7 0,-1 1 0,1-1 0,-1 0 0,0-1 0,0 1 0,-1-1 0,1 0 0,-1 0 0,0 0 0,-1-1 0,1 1 0,-1-1 0,0 0 0,0 0 0,-1 0 0,0 0 0,0-1 0,-1 1 0,1-1 0,-1 1 0,0-1 0,-1 1 0,0-13 0,-1 14 5,0 1-1,0 0 1,0 0-1,0 0 0,-1 0 1,0 0-1,0 0 1,0 0-1,0 1 1,0-1-1,-1 0 0,1 1 1,-1 0-1,0 0 1,0 0-1,-1 0 1,1 0-1,0 1 1,-1-1-1,0 1 0,1 0 1,-1 0-1,0 0 1,0 1-1,0-1 1,-5 0-1,-4-2-216,-1 1 0,0 1 0,1 0-1,-1 0 1,0 1 0,-26 2 0,3 4-6614</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8:00.872"/>
    </inkml:context>
    <inkml:brush xml:id="br0">
      <inkml:brushProperty name="width" value="0.05" units="cm"/>
      <inkml:brushProperty name="height" value="0.05" units="cm"/>
    </inkml:brush>
  </inkml:definitions>
  <inkml:trace contextRef="#ctx0" brushRef="#br0">156 1 24575,'-3'1'0,"1"0"0,-1 0 0,1 1 0,-1-1 0,1 1 0,0 0 0,0-1 0,0 1 0,0 0 0,0 0 0,0 0 0,1 1 0,-1-1 0,-2 5 0,-1-1 0,-7 14 0,-1 0 0,2 1 0,1 0 0,1 1 0,0 0 0,2 0 0,-7 32 0,2 8 0,-6 95 0,17-139 0,0-1 0,1 0 0,1 1 0,1-1 0,0 0 0,1 1 0,1-1 0,1-1 0,8 22 0,-9-29 0,1 0 0,0-1 0,0 1 0,1-1 0,0 0 0,0-1 0,1 0 0,0 0 0,0 0 0,1-1 0,0 0 0,0 0 0,0-1 0,0 0 0,1-1 0,0 0 0,19 6 0,-17-6-195,1-2 0,1 1 0,-1-1 0,0-1 0,0 0 0,16-1 0,9-5-6631</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2:34.491"/>
    </inkml:context>
    <inkml:brush xml:id="br0">
      <inkml:brushProperty name="width" value="0.05" units="cm"/>
      <inkml:brushProperty name="height" value="0.05" units="cm"/>
    </inkml:brush>
  </inkml:definitions>
  <inkml:trace contextRef="#ctx0" brushRef="#br0">0 1 24575,'5'0'0,"9"0"0,11 0 0,10 0 0,12 0 0,6 0 0,-1 0 0,-10 0-8191</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8:01.290"/>
    </inkml:context>
    <inkml:brush xml:id="br0">
      <inkml:brushProperty name="width" value="0.05" units="cm"/>
      <inkml:brushProperty name="height" value="0.05" units="cm"/>
    </inkml:brush>
  </inkml:definitions>
  <inkml:trace contextRef="#ctx0" brushRef="#br0">0 0 24575,'0'10'0,"0"11"0,0-2 0,0-9 0,0-10 0</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8:01.724"/>
    </inkml:context>
    <inkml:brush xml:id="br0">
      <inkml:brushProperty name="width" value="0.05" units="cm"/>
      <inkml:brushProperty name="height" value="0.05" units="cm"/>
    </inkml:brush>
  </inkml:definitions>
  <inkml:trace contextRef="#ctx0" brushRef="#br0">81 0 24575,'-3'1'0,"1"-1"0,-1 1 0,1 0 0,-1 0 0,1 0 0,0 0 0,-1 0 0,1 0 0,0 1 0,0-1 0,0 1 0,0-1 0,0 1 0,0 0 0,1 0 0,-1 0 0,0 0 0,1 0 0,-2 3 0,-21 44 0,20-38 0,1 0 0,1 0 0,0 0 0,1 0 0,0 1 0,0-1 0,1 0 0,1 1 0,0-1 0,0 0 0,1 0 0,5 16 0,-5-20 0,1-1 0,0 0 0,0 0 0,0 0 0,1 0 0,0-1 0,0 1 0,0-1 0,1 0 0,0 0 0,0 0 0,0-1 0,0 0 0,1 0 0,0 0 0,0-1 0,0 0 0,0 0 0,0 0 0,1-1 0,12 4 0,-11-5 0,1 0 0,-1 0 0,1 0 0,-1-1 0,1 0 0,-1-1 0,1 0 0,-1-1 0,1 1 0,-1-2 0,0 1 0,0-1 0,0 0 0,0-1 0,8-4 0,-12 6 0,0-1 0,-1 1 0,1-1 0,0 0 0,-1 0 0,0 0 0,0-1 0,0 1 0,0-1 0,0 0 0,-1 1 0,1-1 0,-1 0 0,0-1 0,0 1 0,-1 0 0,1 0 0,-1-1 0,0 1 0,0-1 0,-1 1 0,1-1 0,-1 0 0,0 1 0,0-1 0,0 1 0,-1-1 0,0 1 0,0-1 0,-1-4 0,-1 1-72,-1-1 1,0 1-1,0-1 0,-1 1 0,0 1 0,0-1 0,-1 1 0,0 0 1,0 0-1,-1 0 0,0 1 0,0 0 0,0 1 0,-1-1 0,1 1 1,-1 1-1,-1 0 0,-8-4 0,-19-5-6754</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8:02.147"/>
    </inkml:context>
    <inkml:brush xml:id="br0">
      <inkml:brushProperty name="width" value="0.05" units="cm"/>
      <inkml:brushProperty name="height" value="0.05" units="cm"/>
    </inkml:brush>
  </inkml:definitions>
  <inkml:trace contextRef="#ctx0" brushRef="#br0">0 33 24575,'23'0'0,"0"-1"0,0-1 0,0-1 0,0 0 0,25-9 0,-40 9 0,0 1 0,-1 0 0,1 0 0,0 1 0,0 0 0,0 1 0,1 0 0,-1 0 0,0 0 0,8 3 0,-13-3 0,-1 1 0,1 0 0,-1 0 0,1 1 0,-1-1 0,0 0 0,1 1 0,-1 0 0,0-1 0,0 1 0,0 0 0,0 0 0,0 0 0,-1 0 0,1 1 0,0-1 0,-1 0 0,0 1 0,0-1 0,1 1 0,-1-1 0,-1 1 0,1-1 0,0 1 0,-1 0 0,1 0 0,-1-1 0,0 1 0,0 0 0,0 0 0,0-1 0,-1 6 0,0-1 0,0-1 0,0 1 0,-1-1 0,0 1 0,0-1 0,0 0 0,-1 0 0,0 0 0,0 0 0,-7 10 0,-50 53 0,48-57 0,0 1 0,1 0 0,0 0 0,-11 20 0,21-32 0,0 0 0,0 0 0,1 0 0,-1 0 0,0 1 0,1-1 0,-1 0 0,1 0 0,-1 0 0,1 1 0,-1-1 0,1 0 0,0 0 0,0 1 0,0-1 0,-1 0 0,1 1 0,0-1 0,1 0 0,-1 0 0,0 1 0,0-1 0,1 0 0,-1 0 0,0 1 0,1-1 0,-1 0 0,1 0 0,0 0 0,-1 0 0,1 0 0,0 1 0,0-1 0,-1-1 0,1 1 0,0 0 0,0 0 0,0 0 0,0 0 0,1-1 0,-1 1 0,0 0 0,0-1 0,0 1 0,0-1 0,1 1 0,-1-1 0,0 0 0,0 0 0,3 1 0,4 0 0,0-1 0,-1 1 0,1-1 0,0-1 0,-1 0 0,1 0 0,9-2 0,11-6-455,0-1 0,47-25 0,-36 15-6371</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8:02.580"/>
    </inkml:context>
    <inkml:brush xml:id="br0">
      <inkml:brushProperty name="width" value="0.05" units="cm"/>
      <inkml:brushProperty name="height" value="0.05" units="cm"/>
    </inkml:brush>
  </inkml:definitions>
  <inkml:trace contextRef="#ctx0" brushRef="#br0">25 30 24575,'-16'59'0,"16"-59"0,-3 15 0,0 1 0,2-1 0,-1 1 0,3 26 0,-1-38 0,1 0 0,0 1 0,0-1 0,0 0 0,0 0 0,1 0 0,0 0 0,-1 0 0,1 0 0,1-1 0,-1 1 0,1-1 0,-1 1 0,1-1 0,0 0 0,0 0 0,0 0 0,1 0 0,-1-1 0,1 0 0,-1 1 0,5 1 0,2 0 0,1 1 0,-1-1 0,1-1 0,-1 0 0,1-1 0,0 0 0,0 0 0,1-1 0,-1-1 0,15 0 0,-20-1 0,0 1 0,0-1 0,0 0 0,-1-1 0,1 1 0,-1-1 0,1 0 0,-1-1 0,0 1 0,0-1 0,0 0 0,0 0 0,0-1 0,0 1 0,-1-1 0,0 0 0,0 0 0,0-1 0,0 1 0,-1-1 0,5-7 0,-4 4 10,0-1 0,0 0 0,0 0 0,-1 0 0,-1 0 0,0-1 0,0 1 0,-1-1 0,0 1 0,0-1 0,-2-15 0,0 20-69,1 1-1,-1-1 1,0 0-1,-1 1 1,1-1 0,-1 1-1,0 0 1,0-1-1,-1 1 1,1 0 0,-1 0-1,0 1 1,0-1-1,0 0 1,0 1 0,-1 0-1,1 0 1,-1 0-1,0 0 1,0 1 0,0-1-1,0 1 1,0 0-1,-8-3 1,-30-7-6767</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8:02.970"/>
    </inkml:context>
    <inkml:brush xml:id="br0">
      <inkml:brushProperty name="width" value="0.05" units="cm"/>
      <inkml:brushProperty name="height" value="0.05" units="cm"/>
    </inkml:brush>
  </inkml:definitions>
  <inkml:trace contextRef="#ctx0" brushRef="#br0">1 1 24575,'0'9'0,"4"12"0,3 17 0,8 11 0,2 6 0,-2 3 0,1 1 0,-2-1 0,-3-5 0,-4-7 0,6-12 0,1-15 0,-2-22 0,-3-9-8191</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8:03.407"/>
    </inkml:context>
    <inkml:brush xml:id="br0">
      <inkml:brushProperty name="width" value="0.05" units="cm"/>
      <inkml:brushProperty name="height" value="0.05" units="cm"/>
    </inkml:brush>
  </inkml:definitions>
  <inkml:trace contextRef="#ctx0" brushRef="#br0">0 1 24575,'10'9'0,"25"12"0,20 12 0,11 9 0,3 3 0,-10 2 0,-16 7 0,-14 9 0,-26 2 0,-19 4 0,-15 4 0,-3-6 0,-4-5 0,3-8 0,5-14 0,6-13-8191</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8:04.326"/>
    </inkml:context>
    <inkml:brush xml:id="br0">
      <inkml:brushProperty name="width" value="0.05" units="cm"/>
      <inkml:brushProperty name="height" value="0.05" units="cm"/>
    </inkml:brush>
  </inkml:definitions>
  <inkml:trace contextRef="#ctx0" brushRef="#br0">106 6 24575,'0'-4'0,"-4"2"0,-7 16 0,-1 10 0,-7 10 0,-2 13 0,4 17 0,4 12 0,5 10 0,7 10 0,10-2 0,12-14 0,12-19 0,4-11 0,1-15 0,-6-12-8191</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8:05.253"/>
    </inkml:context>
    <inkml:brush xml:id="br0">
      <inkml:brushProperty name="width" value="0.05" units="cm"/>
      <inkml:brushProperty name="height" value="0.05" units="cm"/>
    </inkml:brush>
  </inkml:definitions>
  <inkml:trace contextRef="#ctx0" brushRef="#br0">429 4 24575,'-75'-1'0,"39"-1"0,0 1 0,-57 8 0,86-6 0,1 1 0,-1 0 0,1 1 0,-1 0 0,1 0 0,0 0 0,0 0 0,0 1 0,0 0 0,1 1 0,-1-1 0,1 1 0,0 0 0,1 0 0,-1 0 0,1 1 0,0 0 0,0 0 0,1 0 0,0 0 0,-3 7 0,1 1 0,0 0 0,0 0 0,2 0 0,0 0 0,0 1 0,1-1 0,1 1 0,1-1 0,0 16 0,0-28 0,0 0 0,0 0 0,1 1 0,-1-1 0,0 0 0,1 0 0,-1 1 0,1-1 0,0 0 0,0 0 0,0 0 0,0 0 0,0 0 0,0 0 0,1 0 0,-1 0 0,0 0 0,1-1 0,0 1 0,-1 0 0,1-1 0,0 0 0,0 1 0,0-1 0,0 0 0,0 0 0,0 0 0,0 0 0,0 0 0,0-1 0,0 1 0,1 0 0,-1-1 0,0 0 0,0 0 0,5 0 0,6-1 0,1 0 0,0-1 0,0-1 0,-1-1 0,17-5 0,15-4 0,-42 12 0,0 0 0,1 0 0,-1 1 0,1-1 0,-1 1 0,1 0 0,0 0 0,-1 0 0,1 0 0,-1 1 0,1 0 0,-1-1 0,1 1 0,-1 0 0,0 1 0,1-1 0,-1 1 0,0-1 0,0 1 0,0 0 0,0 0 0,0 0 0,-1 0 0,1 1 0,0-1 0,-1 1 0,0 0 0,0 0 0,0 0 0,0 0 0,0 0 0,0 0 0,-1 0 0,1 0 0,-1 1 0,0-1 0,0 1 0,-1-1 0,1 1 0,-1-1 0,1 1 0,-1-1 0,0 1 0,0-1 0,-1 6 0,0-3 0,0 0 0,0 0 0,-1 0 0,0 0 0,0 0 0,0 0 0,-1-1 0,1 1 0,-1-1 0,-1 0 0,1 0 0,-1 0 0,0 0 0,0-1 0,0 1 0,0-1 0,-1 0 0,0-1 0,0 1 0,0-1 0,0 0 0,-1 0 0,1 0 0,-1-1 0,-8 3 0,-2 1 0,0-2 0,0 0 0,0 0 0,0-2 0,-1 0 0,1-1 0,-1 0 0,-21-3 0,33 1-105,0 1 0,0-1 0,1 0 0,-1 0 0,1 0 0,-1-1 0,1 0 0,-1 1 0,1-2 0,0 1 0,0 0 0,-4-4 0,-10-12-6721</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8:05.660"/>
    </inkml:context>
    <inkml:brush xml:id="br0">
      <inkml:brushProperty name="width" value="0.05" units="cm"/>
      <inkml:brushProperty name="height" value="0.05" units="cm"/>
    </inkml:brush>
  </inkml:definitions>
  <inkml:trace contextRef="#ctx0" brushRef="#br0">0 0 24575,'19'2'0,"0"0"0,-1 1 0,1 0 0,-1 2 0,1 0 0,-2 1 0,1 1 0,-1 1 0,0 0 0,0 1 0,-1 1 0,0 1 0,-1 0 0,0 1 0,-1 0 0,0 1 0,-1 1 0,-1 0 0,0 1 0,13 22 0,-13-20 0,-2 0 0,0 0 0,-1 1 0,-1 0 0,-1 0 0,0 1 0,-1 0 0,-2 0 0,0 0 0,0 1 0,-2 0 0,0 0 0,-2-1 0,0 1 0,-1 0 0,-1 0 0,-1-1 0,-1 1 0,-7 24 0,2-24-105,0 0 0,-1-1 0,-1 0 0,0-1 0,-2 0 0,0-1 0,-1 0 0,0-1 0,-2 0 0,0-2 0,0 0 0,-26 17 0,13-14-6721</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8:13.859"/>
    </inkml:context>
    <inkml:brush xml:id="br0">
      <inkml:brushProperty name="width" value="0.05" units="cm"/>
      <inkml:brushProperty name="height" value="0.05" units="cm"/>
    </inkml:brush>
  </inkml:definitions>
  <inkml:trace contextRef="#ctx0" brushRef="#br0">1 1 24575,'0'5'0,"0"10"0,0 8 0,0 4 0,0 7 0,9 12 0,4 6 0,-1 9 0,-3 8 0,-2 1 0,-2-2 0,-3-4 0,-1-8 0,-1-4 0,-1-6 0,1-21 0,-1-13-8191</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2:35.081"/>
    </inkml:context>
    <inkml:brush xml:id="br0">
      <inkml:brushProperty name="width" value="0.05" units="cm"/>
      <inkml:brushProperty name="height" value="0.05" units="cm"/>
    </inkml:brush>
  </inkml:definitions>
  <inkml:trace contextRef="#ctx0" brushRef="#br0">2 1 24575,'-2'227'0,"5"242"0,11-356-1365,-9-82-5461</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8:14.278"/>
    </inkml:context>
    <inkml:brush xml:id="br0">
      <inkml:brushProperty name="width" value="0.05" units="cm"/>
      <inkml:brushProperty name="height" value="0.05" units="cm"/>
    </inkml:brush>
  </inkml:definitions>
  <inkml:trace contextRef="#ctx0" brushRef="#br0">1 29 24575,'0'5'0,"9"1"0,8-5 0,6-2 0,12-6 0,10-2 0,6 1 0,0 2 0,-6 1 0,0 3 0,-3 0 0,-10 2-8191</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8:14.685"/>
    </inkml:context>
    <inkml:brush xml:id="br0">
      <inkml:brushProperty name="width" value="0.05" units="cm"/>
      <inkml:brushProperty name="height" value="0.05" units="cm"/>
    </inkml:brush>
  </inkml:definitions>
  <inkml:trace contextRef="#ctx0" brushRef="#br0">1 27 24575,'5'0'0,"15"0"0,13 0 0,11 0 0,7-4 0,-1-2 0,5 0 0,-3 1 0,-5 2 0,-10 1-8191</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8:15.215"/>
    </inkml:context>
    <inkml:brush xml:id="br0">
      <inkml:brushProperty name="width" value="0.05" units="cm"/>
      <inkml:brushProperty name="height" value="0.05" units="cm"/>
    </inkml:brush>
  </inkml:definitions>
  <inkml:trace contextRef="#ctx0" brushRef="#br0">1 211 24575,'2'0'0,"0"1"0,1-1 0,-1 1 0,0-1 0,0 1 0,0 0 0,0 0 0,1 0 0,-1 0 0,-1 0 0,1 1 0,0-1 0,0 1 0,0-1 0,2 4 0,26 33 0,-16-19 0,77 99 0,-59-72 0,3-1 0,2-1 0,56 51 0,-90-93 0,0 1 0,0-1 0,0 0 0,0 0 0,0 0 0,1 0 0,-1 0 0,1-1 0,-1 0 0,1 1 0,0-1 0,0-1 0,7 2 0,-10-2 0,1-1 0,0 1 0,0 0 0,-1-1 0,1 0 0,0 1 0,-1-1 0,1 0 0,0 0 0,-1 0 0,1 0 0,-1 0 0,1 0 0,-1 0 0,0 0 0,0-1 0,1 1 0,-1 0 0,0-1 0,0 1 0,0-1 0,0 1 0,-1-1 0,1 0 0,0 1 0,-1-1 0,1 0 0,-1 1 0,1-1 0,-1 0 0,0 0 0,0-2 0,5-41 0,-2 1 0,-6-84 0,1 71 0,4-64 0,17-68-1365,-17 156-5461</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8:15.590"/>
    </inkml:context>
    <inkml:brush xml:id="br0">
      <inkml:brushProperty name="width" value="0.05" units="cm"/>
      <inkml:brushProperty name="height" value="0.05" units="cm"/>
    </inkml:brush>
  </inkml:definitions>
  <inkml:trace contextRef="#ctx0" brushRef="#br0">1 11 24575,'14'0'0,"18"0"0,17 0 0,20 0 0,6 0 0,5 0 0,-8 0 0,-15-4 0,-17-2-8191</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8:16.026"/>
    </inkml:context>
    <inkml:brush xml:id="br0">
      <inkml:brushProperty name="width" value="0.05" units="cm"/>
      <inkml:brushProperty name="height" value="0.05" units="cm"/>
    </inkml:brush>
  </inkml:definitions>
  <inkml:trace contextRef="#ctx0" brushRef="#br0">7 25 24575,'-5'0'0,"4"0"0,10 0 0,13 0 0,17 0 0,11-5 0,6-1 0,3 0 0,0 2 0,-10 0-8191</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8:16.682"/>
    </inkml:context>
    <inkml:brush xml:id="br0">
      <inkml:brushProperty name="width" value="0.05" units="cm"/>
      <inkml:brushProperty name="height" value="0.05" units="cm"/>
    </inkml:brush>
  </inkml:definitions>
  <inkml:trace contextRef="#ctx0" brushRef="#br0">1 1 24575,'0'4'0,"0"7"0,0 10 0,0 16 0,0 14 0,0 14 0,0 8 0,0 2 0,0 1 0,0-7 0,4-2 0,11-16 0,3-22 0,-6-25 0</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8:17.102"/>
    </inkml:context>
    <inkml:brush xml:id="br0">
      <inkml:brushProperty name="width" value="0.05" units="cm"/>
      <inkml:brushProperty name="height" value="0.05" units="cm"/>
    </inkml:brush>
  </inkml:definitions>
  <inkml:trace contextRef="#ctx0" brushRef="#br0">0 84 24575,'2'-3'0,"1"1"0,-1-1 0,0 1 0,1 0 0,0 0 0,-1 0 0,1 0 0,0 1 0,0-1 0,0 1 0,0 0 0,0 0 0,5-1 0,2-3 0,12-5 0,-1 2 0,1 0 0,0 1 0,1 1 0,26-3 0,-37 7 0,0 0 0,1 1 0,0 1 0,-1 0 0,1 1 0,-1 0 0,1 1 0,-1 1 0,0-1 0,23 10 0,-31-10 0,0-1 0,0 1 0,0 0 0,-1 0 0,1 0 0,-1 0 0,0 1 0,1 0 0,-1-1 0,0 1 0,-1 0 0,1 0 0,0 1 0,-1-1 0,0 1 0,0-1 0,0 1 0,0 0 0,-1-1 0,1 1 0,-1 0 0,0 0 0,0 0 0,0 0 0,-1 0 0,1 1 0,-1-1 0,0 0 0,0 0 0,-1 0 0,1 0 0,-1 0 0,-2 8 0,0-4 0,0-1 0,0 0 0,-1 1 0,0-1 0,-1-1 0,0 1 0,0-1 0,0 1 0,-1-2 0,1 1 0,-1 0 0,-1-1 0,1 0 0,-1-1 0,0 0 0,-11 6 0,2-4 0,0 0 0,0-1 0,-1-1 0,-17 3 0,25-5 0,-1-1 0,1-1 0,0 1 0,-1-1 0,1-1 0,0 0 0,-1 0 0,-16-5 0,24 5-54,1 1-1,-1-1 0,0 0 1,1 1-1,-1-1 1,1 0-1,-1 0 0,1 0 1,0-1-1,-1 1 1,1 0-1,0 0 0,0-1 1,0 1-1,0-1 0,0 1 1,0-1-1,0 1 1,0-1-1,1 1 0,-1-1 1,0 0-1,1 0 1,-1-1-1,2-15-6771</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8:17.540"/>
    </inkml:context>
    <inkml:brush xml:id="br0">
      <inkml:brushProperty name="width" value="0.05" units="cm"/>
      <inkml:brushProperty name="height" value="0.05" units="cm"/>
    </inkml:brush>
  </inkml:definitions>
  <inkml:trace contextRef="#ctx0" brushRef="#br0">11 0 24575,'0'9'0,"0"13"0,0 11 0,0 10 0,0 6 0,0 4 0,0 3 0,0 0 0,0-4 0,-5-12 0,-1-20 0</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8:17.935"/>
    </inkml:context>
    <inkml:brush xml:id="br0">
      <inkml:brushProperty name="width" value="0.05" units="cm"/>
      <inkml:brushProperty name="height" value="0.05" units="cm"/>
    </inkml:brush>
  </inkml:definitions>
  <inkml:trace contextRef="#ctx0" brushRef="#br0">1 33 24575,'9'0'0,"17"0"0,14 0 0,13 0 0,7 0 0,7 0 0,1 0 0,-6 0 0,-14-9 0,-5-3 0,-11 0-8191</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8:18.655"/>
    </inkml:context>
    <inkml:brush xml:id="br0">
      <inkml:brushProperty name="width" value="0.05" units="cm"/>
      <inkml:brushProperty name="height" value="0.05" units="cm"/>
    </inkml:brush>
  </inkml:definitions>
  <inkml:trace contextRef="#ctx0" brushRef="#br0">0 0 24575,'0'5'0,"0"5"0,0 7 0,0 13 0,0 7 0,0 5 0,0 6 0,0 4 0,0 1 0,0 2 0,0-4 0,0-2 0,0-9-8191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0:04.309"/>
    </inkml:context>
    <inkml:brush xml:id="br0">
      <inkml:brushProperty name="width" value="0.05" units="cm"/>
      <inkml:brushProperty name="height" value="0.05" units="cm"/>
    </inkml:brush>
  </inkml:definitions>
  <inkml:trace contextRef="#ctx0" brushRef="#br0">1 1 24575,'0'9'0,"0"7"0,0 5 0,0 7 0,0 4 0,0 0 0,4-6 0,10-6 0,12-7 0,5-6 0,-3-13 0,-5-13 0,-8-17 0,-5-6 0,-14 4 0,-14 8 0,-9 14 0,1 9-8191</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2:38.219"/>
    </inkml:context>
    <inkml:brush xml:id="br0">
      <inkml:brushProperty name="width" value="0.05" units="cm"/>
      <inkml:brushProperty name="height" value="0.05" units="cm"/>
    </inkml:brush>
  </inkml:definitions>
  <inkml:trace contextRef="#ctx0" brushRef="#br0">1 20 24575,'85'-10'0,"-68"6"0,1 2 0,0 0 0,32 0 0,-45 3 0,1 0 0,0-1 0,-1 2 0,1-1 0,-1 1 0,0 0 0,1 0 0,-1 0 0,0 1 0,0 0 0,0 0 0,-1 0 0,1 0 0,-1 1 0,1 0 0,3 5 0,5 8 0,-1 1 0,0 0 0,-2 1 0,0 1 0,-1-1 0,11 37 0,-11-28 0,2-1 0,24 45 0,-30-64 0,1 0 0,0 0 0,0 0 0,1-1 0,0 0 0,0 0 0,0-1 0,1 1 0,0-2 0,0 1 0,1-1 0,10 4 0,21 5-1365,-3-5-5461</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8:19.028"/>
    </inkml:context>
    <inkml:brush xml:id="br0">
      <inkml:brushProperty name="width" value="0.05" units="cm"/>
      <inkml:brushProperty name="height" value="0.05" units="cm"/>
    </inkml:brush>
  </inkml:definitions>
  <inkml:trace contextRef="#ctx0" brushRef="#br0">0 17 24575,'5'0'0,"14"0"0,15 0 0,9 0 0,8 0 0,3 0 0,-2 0 0,-1 0 0,0 0 0,1 0 0,0 0 0,-8-5 0,-7-1 0,-10 0-8191</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8:19.479"/>
    </inkml:context>
    <inkml:brush xml:id="br0">
      <inkml:brushProperty name="width" value="0.05" units="cm"/>
      <inkml:brushProperty name="height" value="0.05" units="cm"/>
    </inkml:brush>
  </inkml:definitions>
  <inkml:trace contextRef="#ctx0" brushRef="#br0">17 55 24575,'-9'0'0,"2"0"0,10 0 0,15 0 0,18 0 0,16-5 0,18-1 0,15-4 0,3-1 0,-5 2 0,-7 2 0,-12 3 0,-16 1-8191</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8:20.156"/>
    </inkml:context>
    <inkml:brush xml:id="br0">
      <inkml:brushProperty name="width" value="0.05" units="cm"/>
      <inkml:brushProperty name="height" value="0.05" units="cm"/>
    </inkml:brush>
  </inkml:definitions>
  <inkml:trace contextRef="#ctx0" brushRef="#br0">1 1 24575,'4'-1'0,"11"1"0,12 0 0,6 0 0,7 0 0,5 0 0,-4 0-8191</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8:20.562"/>
    </inkml:context>
    <inkml:brush xml:id="br0">
      <inkml:brushProperty name="width" value="0.05" units="cm"/>
      <inkml:brushProperty name="height" value="0.05" units="cm"/>
    </inkml:brush>
  </inkml:definitions>
  <inkml:trace contextRef="#ctx0" brushRef="#br0">1 54 24575,'9'0'0,"17"0"0,13 0 0,9 0 0,1-9 0,2-3 0,-9-5 0,-11 2-8191</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8:21.405"/>
    </inkml:context>
    <inkml:brush xml:id="br0">
      <inkml:brushProperty name="width" value="0.05" units="cm"/>
      <inkml:brushProperty name="height" value="0.05" units="cm"/>
    </inkml:brush>
  </inkml:definitions>
  <inkml:trace contextRef="#ctx0" brushRef="#br0">0 0 24575,'0'5'0,"5"6"0,1 5 0,-1 10 0,0 14 0,-2 9 0,-1 6 0,0 7 0,-2-2 0,0-7 0,4-4 0,2-4 0,0-16 0,-2-12-8191</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8:21.901"/>
    </inkml:context>
    <inkml:brush xml:id="br0">
      <inkml:brushProperty name="width" value="0.05" units="cm"/>
      <inkml:brushProperty name="height" value="0.05" units="cm"/>
    </inkml:brush>
  </inkml:definitions>
  <inkml:trace contextRef="#ctx0" brushRef="#br0">66 0 24575,'0'5'0,"0"10"0,0 7 0,0 5 0,0 7 0,-9-2 0,-3 2 0,-4-4 0,0-12 0,4-9-8191</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8:22.415"/>
    </inkml:context>
    <inkml:brush xml:id="br0">
      <inkml:brushProperty name="width" value="0.05" units="cm"/>
      <inkml:brushProperty name="height" value="0.05" units="cm"/>
    </inkml:brush>
  </inkml:definitions>
  <inkml:trace contextRef="#ctx0" brushRef="#br0">24 115 24575,'-20'79'0,"18"-66"0,1-1 0,0 1 0,1-1 0,1 1 0,0-1 0,0 0 0,1 1 0,8 22 0,-8-28 0,1-1 0,0 0 0,1 0 0,0 0 0,-1-1 0,2 1 0,-1-1 0,1 0 0,0 0 0,0-1 0,0 1 0,0-1 0,1 0 0,0 0 0,0-1 0,0 0 0,0 0 0,8 2 0,-10-3 0,1-1 0,-1 0 0,1 0 0,-1 0 0,1-1 0,-1 0 0,1 0 0,0 0 0,-1 0 0,1-1 0,-1 0 0,1 0 0,-1 0 0,0 0 0,1-1 0,-1 1 0,0-1 0,0 0 0,0-1 0,0 1 0,0-1 0,-1 0 0,1 0 0,-1 0 0,1 0 0,-1 0 0,0-1 0,-1 1 0,1-1 0,3-6 0,2-3 0,0-1 0,-1 0 0,0 0 0,-1-1 0,-1 0 0,0 0 0,5-29 0,-9 33 0,1-1 0,-1 0 0,-1 0 0,0 0 0,-1 0 0,0 0 0,-1 0 0,0 0 0,-6-18 0,5 24 0,1 1 0,0 0 0,-1 0 0,0 0 0,0 0 0,-1 1 0,1-1 0,-1 1 0,0 0 0,0 0 0,0 0 0,-1 0 0,1 1 0,-1 0 0,0 0 0,0 0 0,0 0 0,0 1 0,-1 0 0,1 0 0,-1 1 0,-5-2 0,4 2-124,1 0 0,-1 0 0,1 0 0,-1 1 0,0 0 0,1 0-1,-1 1 1,1 0 0,-1 0 0,-6 2 0,-16 10-6702</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8:22.858"/>
    </inkml:context>
    <inkml:brush xml:id="br0">
      <inkml:brushProperty name="width" value="0.05" units="cm"/>
      <inkml:brushProperty name="height" value="0.05" units="cm"/>
    </inkml:brush>
  </inkml:definitions>
  <inkml:trace contextRef="#ctx0" brushRef="#br0">103 12 24575,'-3'1'0,"-1"0"0,0-1 0,1 1 0,-1 1 0,1-1 0,0 1 0,-1-1 0,1 1 0,0 0 0,0 0 0,0 0 0,0 0 0,1 1 0,-1-1 0,1 1 0,-1 0 0,1 0 0,0 0 0,0 0 0,0 0 0,0 0 0,1 0 0,-2 4 0,-4 7 0,2 0 0,-1 1 0,2-1 0,-4 17 0,6-21 0,1 0 0,0 0 0,0-1 0,1 1 0,0 0 0,0 0 0,1 0 0,1-1 0,0 1 0,0 0 0,1-1 0,0 0 0,7 16 0,-6-18 0,0-1 0,0 0 0,1 0 0,0 0 0,0 0 0,0-1 0,1 0 0,0 0 0,0-1 0,0 1 0,0-1 0,1-1 0,0 1 0,0-1 0,0 0 0,0-1 0,0 0 0,13 3 0,-16-4 0,1-1 0,-1 1 0,0-1 0,1 0 0,-1 0 0,0 0 0,1-1 0,-1 1 0,0-1 0,1 0 0,-1 0 0,0-1 0,0 1 0,0-1 0,0 0 0,0 0 0,-1 0 0,1-1 0,6-4 0,-5 1 0,0 1 0,0-1 0,0 0 0,0-1 0,-1 1 0,0-1 0,0 0 0,-1 0 0,0 0 0,4-14 0,-4 12 0,0-1 0,-1 0 0,0 1 0,-1-1 0,0 0 0,-1 0 0,0 0 0,0 0 0,-1 0 0,0 0 0,-1 0 0,0 0 0,-1 1 0,0-1 0,0 1 0,-1 0 0,0 0 0,-7-12 0,4 13-114,0 0 1,-1 0-1,0 1 0,0 0 0,0 1 1,-1-1-1,0 2 0,0-1 0,0 1 1,-1 1-1,-13-5 0,-17-1-6712</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8:23.264"/>
    </inkml:context>
    <inkml:brush xml:id="br0">
      <inkml:brushProperty name="width" value="0.05" units="cm"/>
      <inkml:brushProperty name="height" value="0.05" units="cm"/>
    </inkml:brush>
  </inkml:definitions>
  <inkml:trace contextRef="#ctx0" brushRef="#br0">109 0 24575,'-6'4'0,"0"0"0,1 1 0,-1-1 0,1 1 0,0 0 0,1 0 0,-1 1 0,1-1 0,0 1 0,1 0 0,-1 0 0,-3 10 0,-4 9 0,-12 45 0,20-63 0,1 0 0,1 0 0,-1 0 0,1 0 0,0 0 0,0 0 0,1 0 0,0 0 0,0 0 0,1 0 0,0 0 0,0 0 0,1 0 0,0 0 0,0-1 0,0 1 0,1 0 0,0-1 0,0 0 0,1 0 0,0 0 0,0 0 0,0 0 0,1-1 0,0 0 0,0 0 0,0 0 0,0 0 0,1-1 0,0 0 0,0 0 0,0-1 0,0 1 0,1-1 0,11 3 0,-8-2 0,0-1 0,0 0 0,0 0 0,1-1 0,-1-1 0,1 0 0,-1 0 0,1-1 0,0 0 0,-1-1 0,1 0 0,-1-1 0,1 0 0,-1 0 0,20-9 0,-23 7 0,1 0 0,-1 0 0,0-1 0,0 0 0,-1 0 0,0-1 0,1 0 0,-2 0 0,1 0 0,-1-1 0,0 0 0,0 0 0,-1 0 0,0-1 0,0 1 0,-1-1 0,0 0 0,0 0 0,-1 0 0,2-12 0,-2 12 0,-1 0 0,0-1 0,0 1 0,-1 0 0,0 0 0,0 0 0,-1 0 0,0 0 0,0 0 0,-1 0 0,0 0 0,-1 0 0,0 1 0,0-1 0,0 1 0,-5-8 0,3 9 0,0 0 0,0 0 0,0 1 0,-1 0 0,0 0 0,0 0 0,0 1 0,-1-1 0,1 2 0,-1-1 0,0 1 0,0 0 0,0 0 0,-1 1 0,1 0 0,-1 0 0,-7-1 0,-25-1-1365,3 3-5461</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8:23.671"/>
    </inkml:context>
    <inkml:brush xml:id="br0">
      <inkml:brushProperty name="width" value="0.05" units="cm"/>
      <inkml:brushProperty name="height" value="0.05" units="cm"/>
    </inkml:brush>
  </inkml:definitions>
  <inkml:trace contextRef="#ctx0" brushRef="#br0">0 0 24575,'0'5'0,"0"10"0,0 12 0,0 11 0,0 4 0,0-2 0,9-7 0,3 5 0,0-9 0,-3-19 0,-2-15 0,-3-7-8191</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2:38.623"/>
    </inkml:context>
    <inkml:brush xml:id="br0">
      <inkml:brushProperty name="width" value="0.05" units="cm"/>
      <inkml:brushProperty name="height" value="0.05" units="cm"/>
    </inkml:brush>
  </inkml:definitions>
  <inkml:trace contextRef="#ctx0" brushRef="#br0">511 1 24575,'-5'0'0,"0"4"0,-5 2 0,-9 12 0,-5 8 0,-8 8 0,-6 6 0,-14 10 0,-7 5 0,-2 1 0,1-5 0,7-6 0,7-2 0,16-10 0,14-9-8191</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8:24.045"/>
    </inkml:context>
    <inkml:brush xml:id="br0">
      <inkml:brushProperty name="width" value="0.05" units="cm"/>
      <inkml:brushProperty name="height" value="0.05" units="cm"/>
    </inkml:brush>
  </inkml:definitions>
  <inkml:trace contextRef="#ctx0" brushRef="#br0">0 43 24575,'5'0'0,"10"0"0,13 0 0,14 0 0,15-5 0,11-1 0,3-9 0,-11-2-8191</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8:24.686"/>
    </inkml:context>
    <inkml:brush xml:id="br0">
      <inkml:brushProperty name="width" value="0.05" units="cm"/>
      <inkml:brushProperty name="height" value="0.05" units="cm"/>
    </inkml:brush>
  </inkml:definitions>
  <inkml:trace contextRef="#ctx0" brushRef="#br0">0 0 24575,'0'9'0,"0"13"0,0 16 0,0 15 0,0 12 0,0 10 0,0 0 0,0-7 0,0-6 0,0-24 0,0-22 0</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8:25.059"/>
    </inkml:context>
    <inkml:brush xml:id="br0">
      <inkml:brushProperty name="width" value="0.05" units="cm"/>
      <inkml:brushProperty name="height" value="0.05" units="cm"/>
    </inkml:brush>
  </inkml:definitions>
  <inkml:trace contextRef="#ctx0" brushRef="#br0">63 1 24575,'0'14'0,"0"13"0,0 7 0,0 3 0,-9-6 0,-4 6 0,-3-3 0,0-17 0,8-15 0</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8:25.436"/>
    </inkml:context>
    <inkml:brush xml:id="br0">
      <inkml:brushProperty name="width" value="0.05" units="cm"/>
      <inkml:brushProperty name="height" value="0.05" units="cm"/>
    </inkml:brush>
  </inkml:definitions>
  <inkml:trace contextRef="#ctx0" brushRef="#br0">79 54 24575,'-2'1'0,"0"0"0,0 0 0,0 0 0,0 0 0,1 1 0,-1-1 0,0 1 0,1-1 0,-1 1 0,1-1 0,0 1 0,0 0 0,-1 0 0,1 0 0,0 0 0,0 0 0,-1 3 0,-1 2 0,-5 8 0,1 0 0,1 0 0,0 0 0,1 1 0,1 0 0,0 0 0,2 0 0,-3 28 0,5-38 0,-1 1 0,1-1 0,1 1 0,-1-1 0,1 1 0,0-1 0,1 0 0,0 0 0,-1 1 0,2-1 0,-1 0 0,1-1 0,0 1 0,0 0 0,1-1 0,-1 0 0,1 0 0,1 0 0,-1 0 0,1 0 0,-1-1 0,1 0 0,0 0 0,9 5 0,-5-5 0,-1 0 0,1 0 0,0-1 0,0 0 0,0 0 0,0-1 0,1-1 0,-1 1 0,0-1 0,1-1 0,-1 0 0,1 0 0,-1-1 0,1 0 0,-1-1 0,0 0 0,0 0 0,12-6 0,-13 5 0,-1-1 0,1 0 0,-1-1 0,0 0 0,-1 0 0,1-1 0,-1 1 0,0-1 0,-1-1 0,1 1 0,-1-1 0,-1 0 0,1 0 0,-1 0 0,0-1 0,-1 1 0,0-1 0,0 0 0,0 0 0,2-16 0,-4 13 0,0 1 0,0-1 0,-1 0 0,0 0 0,0 1 0,-2-1 0,1 1 0,-1-1 0,-1 1 0,0-1 0,0 1 0,-1 0 0,0 1 0,-1-1 0,0 1 0,-9-12 0,10 14 0,-1 0 0,-1 1 0,0 0 0,1 1 0,-2-1 0,1 1 0,-1 0 0,1 0 0,-1 1 0,0 0 0,-1 0 0,1 1 0,-1 0 0,0 0 0,0 1 0,0 0 0,0 0 0,0 1 0,0 0 0,0 1 0,-14 0 0,19 0-80,0 0 0,1 0-1,-1 0 1,0 1 0,1 0-1,-1-1 1,1 1 0,-1 0-1,1 0 1,-1 0 0,1 0 0,0 1-1,0-1 1,-1 1 0,1-1-1,-2 4 1,-3 7-6746</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8:25.856"/>
    </inkml:context>
    <inkml:brush xml:id="br0">
      <inkml:brushProperty name="width" value="0.05" units="cm"/>
      <inkml:brushProperty name="height" value="0.05" units="cm"/>
    </inkml:brush>
  </inkml:definitions>
  <inkml:trace contextRef="#ctx0" brushRef="#br0">81 85 24575,'-2'1'0,"0"0"0,0-1 0,-1 1 0,1 0 0,0 0 0,0 1 0,0-1 0,0 0 0,0 1 0,1-1 0,-1 1 0,0 0 0,1-1 0,-1 1 0,1 0 0,0 0 0,-3 3 0,-19 38 0,19-33 0,0 0 0,1 0 0,0 0 0,0 1 0,1-1 0,1 1 0,0 0 0,0-1 0,1 1 0,1 11 0,0-16 0,0-1 0,0 0 0,0 1 0,1-1 0,0 0 0,0 0 0,0 0 0,0 0 0,1 0 0,0 0 0,0-1 0,0 1 0,1-1 0,0 0 0,0 0 0,0 0 0,0-1 0,0 1 0,0-1 0,1 0 0,8 3 0,2 1 0,2-1 0,-1-1 0,1 0 0,-1-2 0,1 0 0,0-1 0,0 0 0,0-1 0,1-1 0,-1-1 0,0-1 0,25-4 0,-37 4 0,-1 1 0,1-1 0,0 0 0,-1 0 0,1-1 0,-1 1 0,0-1 0,0 0 0,0 0 0,0 0 0,0 0 0,-1-1 0,1 0 0,-1 0 0,0 0 0,0 0 0,3-7 0,-3 4 0,-1 1 0,0-1 0,0 1 0,-1-1 0,0 0 0,0 1 0,0-1 0,-1 0 0,0 0 0,0 0 0,-3-11 0,0 3 0,0 0 0,-2 1 0,0-1 0,0 1 0,-1 0 0,-1 0 0,0 1 0,-1 0 0,-1 0 0,-18-22 0,16 26 0,1-1 0,-2 1 0,1 1 0,-1 0 0,0 0 0,-22-9 0,29 15 0,0 0 0,-1 0 0,1 1 0,-1-1 0,0 1 0,1 1 0,-1-1 0,-9 1 0,12 0 0,0 0 0,1 1 0,-1-1 0,1 1 0,-1 0 0,0 0 0,1 0 0,0 0 0,-1 0 0,1 1 0,0-1 0,-1 1 0,1-1 0,0 1 0,0 0 0,0 0 0,0 0 0,-2 4 0,3-5-45,0 0-1,0 1 1,0-1-1,1 0 1,-1 1-1,1-1 1,-1 1-1,1-1 1,-1 1-1,1 0 1,0-1-1,0 1 1,0-1-1,0 1 1,0-1-1,0 1 1,0 0-1,0-1 1,1 1-1,-1-1 1,1 1-1,-1-1 1,1 1-1,-1-1 0,1 0 1,0 1-1,0-1 1,0 0-1,1 3 1,17 14-6781</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8:26.381"/>
    </inkml:context>
    <inkml:brush xml:id="br0">
      <inkml:brushProperty name="width" value="0.05" units="cm"/>
      <inkml:brushProperty name="height" value="0.05" units="cm"/>
    </inkml:brush>
  </inkml:definitions>
  <inkml:trace contextRef="#ctx0" brushRef="#br0">111 0 24575,'-9'5'0,"-8"1"0,-1 13 0,-1 13 0,1 15 0,5 13 0,4 10 0,4 7 0,2 4 0,12-2 0,8-6 0,10-14 0,11-14 0,2-14 0,5-17 0,-6-20 0,-1-9 0,-6-1-8191</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8:26.781"/>
    </inkml:context>
    <inkml:brush xml:id="br0">
      <inkml:brushProperty name="width" value="0.05" units="cm"/>
      <inkml:brushProperty name="height" value="0.05" units="cm"/>
    </inkml:brush>
  </inkml:definitions>
  <inkml:trace contextRef="#ctx0" brushRef="#br0">17 0 24575,'-5'0'0,"-1"5"0,0-8 0</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8:27.139"/>
    </inkml:context>
    <inkml:brush xml:id="br0">
      <inkml:brushProperty name="width" value="0.05" units="cm"/>
      <inkml:brushProperty name="height" value="0.05" units="cm"/>
    </inkml:brush>
  </inkml:definitions>
  <inkml:trace contextRef="#ctx0" brushRef="#br0">82 34 24575,'-2'0'0,"-1"1"0,1 0 0,0 0 0,0 0 0,0 0 0,0 0 0,0 0 0,0 0 0,0 1 0,0-1 0,0 1 0,0 0 0,1-1 0,-1 1 0,1 0 0,-3 4 0,-22 35 0,24-39 0,0 3 0,-1-1 0,1 0 0,0 1 0,0-1 0,1 1 0,-1 0 0,1-1 0,0 1 0,0 0 0,0 0 0,1 0 0,0 0 0,0 0 0,0 0 0,1 0 0,-1-1 0,1 1 0,0 0 0,1 0 0,-1 0 0,5 7 0,-3-7 0,0-1 0,0 1 0,1-1 0,-1 0 0,1 0 0,0 0 0,0-1 0,1 1 0,-1-1 0,1 0 0,-1 0 0,1-1 0,0 0 0,0 1 0,1-2 0,-1 1 0,0 0 0,0-1 0,8 1 0,-8-1 0,-1 0 0,0-1 0,1 1 0,-1-1 0,0 0 0,1 0 0,-1-1 0,1 1 0,-1-1 0,0 0 0,0 0 0,1 0 0,-1-1 0,0 0 0,0 1 0,0-1 0,-1-1 0,1 1 0,0 0 0,-1-1 0,1 0 0,-1 0 0,0 0 0,0 0 0,0 0 0,-1-1 0,1 1 0,3-8 0,-4 6 0,0-1 0,0 0 0,-1 0 0,1 1 0,-1-1 0,-1 0 0,1 0 0,-1 0 0,0 0 0,-1 0 0,1 0 0,-1 0 0,0 0 0,-1 1 0,1-1 0,-1 0 0,0 1 0,-1-1 0,1 1 0,-7-9 0,4 6-85,-1 1 0,0 0-1,-1 0 1,1 1 0,-1-1-1,-1 2 1,1-1 0,-1 1-1,0 0 1,0 0 0,0 1-1,-1 0 1,1 1 0,-1 0-1,-17-3 1,0 0-6741</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8:27.607"/>
    </inkml:context>
    <inkml:brush xml:id="br0">
      <inkml:brushProperty name="width" value="0.05" units="cm"/>
      <inkml:brushProperty name="height" value="0.05" units="cm"/>
    </inkml:brush>
  </inkml:definitions>
  <inkml:trace contextRef="#ctx0" brushRef="#br0">0 21 24575,'101'-10'0,"-75"6"0,48-2 0,-71 6 0,-1 0 0,0 0 0,1 0 0,-1 0 0,1 0 0,-1 0 0,0 1 0,0-1 0,1 1 0,-1 0 0,0 0 0,0 0 0,0 0 0,1 0 0,-1 0 0,0 0 0,-1 1 0,1-1 0,0 1 0,0-1 0,0 1 0,-1 0 0,1-1 0,-1 1 0,0 0 0,1 0 0,-1 0 0,0 1 0,0-1 0,0 0 0,-1 0 0,1 0 0,0 1 0,-1-1 0,1 0 0,-1 1 0,0-1 0,0 3 0,0 3 0,-1 0 0,0 0 0,-1-1 0,1 1 0,-1 0 0,-1-1 0,0 1 0,0-1 0,0 0 0,-5 7 0,-7 8 0,-1-1 0,-1 0 0,-26 23 0,20-21 0,-27 35 0,49-57 0,0 1 0,0-1 0,0 0 0,0 1 0,1-1 0,-1 1 0,0-1 0,0 1 0,1-1 0,-1 1 0,1-1 0,0 1 0,-1-1 0,1 1 0,0 0 0,0-1 0,0 1 0,0-1 0,0 4 0,1-4 0,-1 0 0,1 0 0,0 0 0,-1 0 0,1 0 0,0 0 0,0 0 0,0-1 0,0 1 0,0 0 0,0 0 0,0-1 0,0 1 0,0 0 0,0-1 0,0 1 0,0-1 0,0 1 0,2-1 0,6 2 0,1 0 0,-1-1 0,0-1 0,0 1 0,13-2 0,17-2 40,0-2 0,38-10 0,-61 12-226,-1-2 1,0 0-1,0-1 0,0 0 1,-1-1-1,0 0 1,23-17-1,-11 1-6640</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8:28.025"/>
    </inkml:context>
    <inkml:brush xml:id="br0">
      <inkml:brushProperty name="width" value="0.05" units="cm"/>
      <inkml:brushProperty name="height" value="0.05" units="cm"/>
    </inkml:brush>
  </inkml:definitions>
  <inkml:trace contextRef="#ctx0" brushRef="#br0">3 28 24575,'-1'39'0,"0"-21"0,1 0 0,0 0 0,1 0 0,1-1 0,5 23 0,-6-36 0,0 0 0,1 0 0,0 0 0,-1-1 0,1 1 0,0 0 0,1-1 0,-1 1 0,1-1 0,-1 0 0,1 0 0,0 0 0,0 0 0,1 0 0,-1-1 0,1 1 0,-1-1 0,1 0 0,-1 0 0,1 0 0,0-1 0,0 1 0,0-1 0,0 0 0,0 0 0,1 0 0,5 0 0,-4-1 0,-1 0 0,1 0 0,0 0 0,0-1 0,0 0 0,-1 0 0,1-1 0,0 1 0,-1-1 0,1 0 0,-1-1 0,0 1 0,0-1 0,0 0 0,0 0 0,0-1 0,0 1 0,6-8 0,-8 8 0,0 0 0,0-1 0,-1 0 0,1 1 0,-1-1 0,0 0 0,0 0 0,0 0 0,0 0 0,-1-1 0,1 1 0,-1 0 0,0-1 0,-1 1 0,1 0 0,-1-1 0,0 1 0,0-1 0,0 1 0,0-1 0,-1 1 0,0-1 0,0 1 0,-2-7 0,-1 3-85,0 1 0,0-1-1,0 1 1,-1 0 0,0 1-1,0-1 1,0 1 0,-1 0-1,0 0 1,0 1 0,-1 0-1,0 0 1,0 0 0,0 1-1,-11-5 1,-21-6-6741</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2:38.997"/>
    </inkml:context>
    <inkml:brush xml:id="br0">
      <inkml:brushProperty name="width" value="0.05" units="cm"/>
      <inkml:brushProperty name="height" value="0.05" units="cm"/>
    </inkml:brush>
  </inkml:definitions>
  <inkml:trace contextRef="#ctx0" brushRef="#br0">1 0 24575,'0'4'0,"0"6"0,0 1-8191</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8:28.446"/>
    </inkml:context>
    <inkml:brush xml:id="br0">
      <inkml:brushProperty name="width" value="0.05" units="cm"/>
      <inkml:brushProperty name="height" value="0.05" units="cm"/>
    </inkml:brush>
  </inkml:definitions>
  <inkml:trace contextRef="#ctx0" brushRef="#br0">0 1 24575,'9'9'0,"3"13"0,5 15 0,-2 12 0,-3 10 0,6 6 0,0-1 0,-4-5 0,-3-23 0,-4-17-8191</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8:28.822"/>
    </inkml:context>
    <inkml:brush xml:id="br0">
      <inkml:brushProperty name="width" value="0.05" units="cm"/>
      <inkml:brushProperty name="height" value="0.05" units="cm"/>
    </inkml:brush>
  </inkml:definitions>
  <inkml:trace contextRef="#ctx0" brushRef="#br0">0 0 24575,'14'5'0,"19"11"0,25 16 0,23 11 0,6 14 0,-3 5 0,-15 1 0,-20 0 0,-18-2 0,-14-7 0,-19-8 0,-14-11 0,-14 1 0,-5-5 0,2-12 0,8-10-8191</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8:29.243"/>
    </inkml:context>
    <inkml:brush xml:id="br0">
      <inkml:brushProperty name="width" value="0.05" units="cm"/>
      <inkml:brushProperty name="height" value="0.05" units="cm"/>
    </inkml:brush>
  </inkml:definitions>
  <inkml:trace contextRef="#ctx0" brushRef="#br0">86 0 24575,'-2'1'0,"-1"-1"0,1 1 0,0-1 0,0 1 0,0 0 0,0 0 0,1 0 0,-1 0 0,0 1 0,0-1 0,1 0 0,-1 1 0,0-1 0,1 1 0,0-1 0,-1 1 0,1 0 0,0 0 0,-2 2 0,-18 41 0,13-17 0,2 1 0,0 0 0,2 0 0,1 0 0,2 0 0,0 1 0,2-1 0,2 1 0,0-1 0,2 0 0,13 43 0,-14-60 11,1 0 0,0-1 0,1 0 0,0 0 0,1 0 0,0-1-1,1 0 1,0 0 0,0-1 0,17 14 0,-20-18-85,1-1-1,0 0 1,0 0 0,0-1 0,0 0-1,1 0 1,-1 0 0,1-1 0,0 0-1,0 0 1,0 0 0,0-1 0,0 0-1,0-1 1,0 1 0,0-1 0,0-1-1,0 0 1,14-2 0,1-5-6752</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8:29.633"/>
    </inkml:context>
    <inkml:brush xml:id="br0">
      <inkml:brushProperty name="width" value="0.05" units="cm"/>
      <inkml:brushProperty name="height" value="0.05" units="cm"/>
    </inkml:brush>
  </inkml:definitions>
  <inkml:trace contextRef="#ctx0" brushRef="#br0">436 6 24575,'-85'-2'0,"49"0"0,0 1 0,0 2 0,0 1 0,-48 10 0,77-11 0,1 1 0,0 0 0,-1 0 0,1 0 0,0 1 0,0 0 0,1 0 0,-1 1 0,1-1 0,0 1 0,0 1 0,0-1 0,0 0 0,1 1 0,-1 0 0,1 0 0,0 1 0,1-1 0,0 1 0,0 0 0,0 0 0,0 0 0,1 0 0,0 0 0,0 0 0,1 1 0,-1-1 0,2 1 0,-1-1 0,1 1 0,0-1 0,0 1 0,1 7 0,0-11 0,1 0 0,-1 1 0,0-1 0,1 0 0,0 0 0,0 0 0,0 0 0,0 0 0,0-1 0,1 1 0,-1 0 0,1-1 0,0 0 0,-1 0 0,1 0 0,0 0 0,0 0 0,1 0 0,-1-1 0,0 0 0,0 1 0,1-1 0,6 1 0,7 2 0,1-1 0,0-1 0,24 0 0,-33-2 0,54-2 0,-49 1 0,0 0 0,0 0 0,0 1 0,0 1 0,0 0 0,0 1 0,0 1 0,24 7 0,-37-9 0,0-1 0,0 0 0,0 1 0,-1-1 0,1 1 0,0-1 0,0 1 0,-1 0 0,1-1 0,-1 1 0,1 0 0,0-1 0,-1 1 0,1 0 0,-1 0 0,0-1 0,1 1 0,-1 0 0,0 0 0,1 0 0,-1 0 0,0-1 0,0 1 0,0 0 0,0 0 0,0 0 0,0 0 0,0 0 0,0 0 0,0 0 0,0-1 0,0 1 0,0 0 0,-1 0 0,1 0 0,0 0 0,-1 0 0,1-1 0,-1 1 0,1 0 0,-1 0 0,1-1 0,-1 1 0,1 0 0,-1-1 0,0 1 0,1-1 0,-1 1 0,0 0 0,0-1 0,-1 1 0,-41 29 0,20-20 40,-1-1 0,-36 11 0,53-18-154,-1-1 0,1 1-1,-1-1 1,1 0 0,-1-1 0,0 1-1,0-2 1,1 1 0,-1-1 0,0 0-1,1-1 1,-11-3 0,-9-10-6712</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8:30.086"/>
    </inkml:context>
    <inkml:brush xml:id="br0">
      <inkml:brushProperty name="width" value="0.05" units="cm"/>
      <inkml:brushProperty name="height" value="0.05" units="cm"/>
    </inkml:brush>
  </inkml:definitions>
  <inkml:trace contextRef="#ctx0" brushRef="#br0">0 0 24575,'10'5'0,"11"15"0,12 18 0,9 12 0,7 15 0,-5 7 0,-10-1 0,-10-2 0,-10-9 0,-12-14 0,-6-6 0,-16-1 0,-5-2 0,-3-8 0,4-8-8191</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8:49.746"/>
    </inkml:context>
    <inkml:brush xml:id="br0">
      <inkml:brushProperty name="width" value="0.05" units="cm"/>
      <inkml:brushProperty name="height" value="0.05" units="cm"/>
    </inkml:brush>
  </inkml:definitions>
  <inkml:trace contextRef="#ctx0" brushRef="#br0">0 0 24575,'5'0'0,"10"0"0,17 0 0,7 0 0,7 0 0,8 0 0,0 0 0,1 0 0,-5 0 0,-11 0-8191</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8:50.134"/>
    </inkml:context>
    <inkml:brush xml:id="br0">
      <inkml:brushProperty name="width" value="0.05" units="cm"/>
      <inkml:brushProperty name="height" value="0.05" units="cm"/>
    </inkml:brush>
  </inkml:definitions>
  <inkml:trace contextRef="#ctx0" brushRef="#br0">5 0 24575,'-4'0'0,"11"0"0,11 0 0,10 0 0,10 0 0,3 0 0,-1 0 0,3 0 0,2 0 0,-6 0-8191</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8:50.533"/>
    </inkml:context>
    <inkml:brush xml:id="br0">
      <inkml:brushProperty name="width" value="0.05" units="cm"/>
      <inkml:brushProperty name="height" value="0.05" units="cm"/>
    </inkml:brush>
  </inkml:definitions>
  <inkml:trace contextRef="#ctx0" brushRef="#br0">0 7 24575,'0'-5'0,"0"4"0,0 10 0,0 9 0,0 11 0,0 9 0,0 11 0,0 8 0,0 3 0,0 0 0,0-5 0,0-17 0,5-14 0,1-17 0</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8:50.875"/>
    </inkml:context>
    <inkml:brush xml:id="br0">
      <inkml:brushProperty name="width" value="0.05" units="cm"/>
      <inkml:brushProperty name="height" value="0.05" units="cm"/>
    </inkml:brush>
  </inkml:definitions>
  <inkml:trace contextRef="#ctx0" brushRef="#br0">54 61 24575,'-3'3'0,"-1"-1"0,1 1 0,0 0 0,-1 0 0,1 0 0,1 0 0,-1 1 0,0-1 0,1 1 0,0 0 0,-1-1 0,2 1 0,-1 0 0,0 0 0,1 1 0,0-1 0,-1 0 0,1 8 0,-3 9 0,2 1 0,0 29 0,2-45 0,0 3 0,0-1 0,0 0 0,1 1 0,0-1 0,1 0 0,0 0 0,0 0 0,0 0 0,1 0 0,1 0 0,-1-1 0,1 1 0,6 7 0,-6-10 0,0 0 0,0-1 0,1 0 0,-1 0 0,1 0 0,0 0 0,0-1 0,1 0 0,-1 0 0,1 0 0,-1-1 0,1 0 0,0 0 0,0 0 0,0-1 0,0 0 0,0 0 0,11 0 0,-8-1 0,-1-1 0,1 1 0,0-2 0,-1 1 0,0-1 0,1 0 0,-1-1 0,0 0 0,0 0 0,0-1 0,-1 0 0,1-1 0,-1 1 0,0-1 0,0-1 0,-1 1 0,1-1 0,-1 0 0,-1-1 0,1 1 0,-1-1 0,0 0 0,-1-1 0,1 1 0,-1-1 0,-1 0 0,5-15 0,-4 15 0,-2 0 0,1-1 0,-1 1 0,-1-1 0,0 1 0,0-1 0,0 0 0,-1 1 0,-1-1 0,1 0 0,-1 1 0,-1-1 0,0 1 0,0-1 0,0 1 0,-1 0 0,0 0 0,-1 0 0,0 0 0,0 0 0,-1 1 0,0 0 0,0 0 0,-1 0 0,1 1 0,-2 0 0,-11-10 0,11 11 11,0 1 0,-1 0 0,1 0 0,-1 1 0,0 0 0,0 0-1,0 1 1,-1 0 0,1 0 0,-11 0 0,13 1-110,0 1 0,0 0 0,0 0 0,1 1 0,-1 0 0,0 0 0,0 0 0,0 0 0,0 1 0,1 0 0,-1 1 0,1-1 0,-1 1 0,-8 6 0,-6 10-6727</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8:51.263"/>
    </inkml:context>
    <inkml:brush xml:id="br0">
      <inkml:brushProperty name="width" value="0.05" units="cm"/>
      <inkml:brushProperty name="height" value="0.05" units="cm"/>
    </inkml:brush>
  </inkml:definitions>
  <inkml:trace contextRef="#ctx0" brushRef="#br0">54 0 24575,'-2'1'0,"0"-1"0,0 0 0,0 1 0,1 0 0,-1-1 0,0 1 0,0 0 0,0 0 0,0 0 0,1 0 0,-1 1 0,1-1 0,-1 0 0,1 1 0,-1-1 0,1 1 0,0-1 0,0 1 0,-1 0 0,1 0 0,0-1 0,1 1 0,-1 0 0,0 0 0,0 0 0,1 0 0,-1 0 0,1 2 0,-11 64 0,11-61 0,-2 17 0,1 0 0,1-1 0,1 1 0,5 33 0,-4-50 0,-1-1 0,1 1 0,0-1 0,1 0 0,0 0 0,0 0 0,0 0 0,0 0 0,6 6 0,-7-9 0,1-1 0,0 1 0,0-1 0,0 1 0,0-1 0,0 0 0,0 0 0,0 0 0,1-1 0,-1 1 0,1-1 0,-1 1 0,1-1 0,0-1 0,-1 1 0,1 0 0,5-1 0,-4 0 0,0-1 0,0 1 0,-1-1 0,1 0 0,0-1 0,-1 1 0,1-1 0,-1 0 0,1 0 0,-1-1 0,0 1 0,0-1 0,0 0 0,0 0 0,-1 0 0,1 0 0,-1-1 0,0 0 0,0 1 0,0-1 0,2-5 0,2-1 0,-1 0 0,-1 0 0,1 0 0,-2-1 0,1 0 0,-2 0 0,5-20 0,-7 27-36,0-1 0,-1 1 0,1-1 1,-1 1-1,0-1 0,-1 1 0,1-1 0,-1 1 0,0-1 0,0 1 0,0 0 0,0-1 0,-1 1 0,0 0 0,1 0 0,-2 0 0,1 0 1,0 0-1,-1 1 0,0-1 0,0 1 0,0-1 0,0 1 0,0 0 0,-1 0 0,1 1 0,-1-1 0,0 1 0,0-1 0,0 1 0,0 0 1,0 1-1,0-1 0,-1 1 0,1 0 0,-1 0 0,-7-1 0,-28-3-6790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2:39.388"/>
    </inkml:context>
    <inkml:brush xml:id="br0">
      <inkml:brushProperty name="width" value="0.05" units="cm"/>
      <inkml:brushProperty name="height" value="0.05" units="cm"/>
    </inkml:brush>
  </inkml:definitions>
  <inkml:trace contextRef="#ctx0" brushRef="#br0">0 1 24575,'0'8'0,"0"8"0,0 9 0,0 13 0,0 13 0,0 11 0,0 8 0,0 4 0,0 3 0,0-3 0,0-2 0,0-8 0,0-7 0,0-17 0,0-15-8191</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8:51.606"/>
    </inkml:context>
    <inkml:brush xml:id="br0">
      <inkml:brushProperty name="width" value="0.05" units="cm"/>
      <inkml:brushProperty name="height" value="0.05" units="cm"/>
    </inkml:brush>
  </inkml:definitions>
  <inkml:trace contextRef="#ctx0" brushRef="#br0">0 1 24575,'0'4'0,"0"12"0,0-3 0,0-3-8191</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8:52.181"/>
    </inkml:context>
    <inkml:brush xml:id="br0">
      <inkml:brushProperty name="width" value="0.05" units="cm"/>
      <inkml:brushProperty name="height" value="0.05" units="cm"/>
    </inkml:brush>
  </inkml:definitions>
  <inkml:trace contextRef="#ctx0" brushRef="#br0">375 3 24575,'-70'-1'0,"26"-1"0,-66 7 0,104-4 0,0 1 0,-1-1 0,1 1 0,0 1 0,0-1 0,0 1 0,0 0 0,1 1 0,-1-1 0,1 1 0,0 0 0,0 1 0,0-1 0,1 1 0,0 0 0,-1 0 0,2 0 0,-1 0 0,1 1 0,-5 8 0,2 0 0,-1 0 0,2 1 0,0-1 0,1 1 0,0 0 0,1 1 0,-1 22 0,3-35 0,1 0 0,0 0 0,0 0 0,0 1 0,0-1 0,0 0 0,1 0 0,-1 0 0,1 0 0,0 0 0,0 0 0,0 0 0,0 0 0,1 0 0,-1 0 0,1 0 0,0-1 0,0 1 0,-1-1 0,2 1 0,-1-1 0,0 0 0,0 0 0,1 0 0,-1 0 0,1 0 0,0 0 0,0-1 0,-1 1 0,1-1 0,0 0 0,0 0 0,0 0 0,4 0 0,9 2 0,1-1 0,0-1 0,0-1 0,0 0 0,23-4 0,10 0 0,-45 4 0,1 0 0,-1 1 0,0-1 0,0 1 0,0 0 0,0 0 0,0 1 0,0 0 0,0-1 0,0 2 0,0-1 0,-1 0 0,1 1 0,-1 0 0,0 0 0,7 7 0,-8-7 0,-1 0 0,0 0 0,0 0 0,0 0 0,0 1 0,-1-1 0,1 1 0,-1-1 0,0 1 0,0-1 0,0 1 0,-1 0 0,1-1 0,-1 1 0,0 0 0,0 0 0,0-1 0,0 1 0,-1 0 0,1-1 0,-1 1 0,0 0 0,0-1 0,-3 5 0,2-2 8,-1 0 0,0 0 0,-1-1 0,1 1 0,-1-1 0,0 0 0,0 0 0,-1-1 0,1 1 0,-1-1 0,0 0 0,0 0 0,-1 0 0,-10 5 0,4-4-220,0 0 0,-1 0 0,1-1-1,-1 0 1,0-1 0,-16 1 0,-8-1-6614</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8:52.568"/>
    </inkml:context>
    <inkml:brush xml:id="br0">
      <inkml:brushProperty name="width" value="0.05" units="cm"/>
      <inkml:brushProperty name="height" value="0.05" units="cm"/>
    </inkml:brush>
  </inkml:definitions>
  <inkml:trace contextRef="#ctx0" brushRef="#br0">73 36 24575,'-5'4'0,"1"-1"0,0 0 0,-1 1 0,1 0 0,1 0 0,-1 0 0,1 1 0,-1-1 0,1 1 0,1 0 0,-1-1 0,1 1 0,-4 11 0,1-4 0,1 1 0,1 0 0,0 0 0,-2 22 0,5-31 0,-1 0 0,1 0 0,1 0 0,-1 0 0,0 0 0,1 0 0,0 0 0,0 0 0,0 0 0,1 0 0,-1-1 0,1 1 0,0 0 0,0-1 0,0 1 0,0-1 0,1 0 0,4 6 0,-2-5 0,-1-1 0,1 0 0,0 1 0,0-1 0,0-1 0,1 1 0,-1-1 0,1 0 0,-1 0 0,1-1 0,11 2 0,-6-1 0,1-1 0,0-1 0,-1 0 0,1-1 0,0 0 0,-1-1 0,1 0 0,-1 0 0,1-2 0,-1 1 0,0-1 0,16-9 0,-19 8 0,-1 1 0,-1-1 0,1 0 0,-1-1 0,0 0 0,0 0 0,0 0 0,-1-1 0,0 0 0,0 0 0,-1 0 0,6-12 0,-8 15 0,-1 0 0,0 0 0,0 0 0,0 0 0,-1-1 0,0 1 0,1 0 0,-1-1 0,-1 1 0,1 0 0,0 0 0,-1 0 0,0-1 0,0 1 0,-1 0 0,1 0 0,-1 0 0,1 0 0,-1 1 0,-1-1 0,1 0 0,0 1 0,-1-1 0,0 1 0,0 0 0,-3-3 0,-2-1 12,1 1 0,-1 0 0,0 1 0,0 0 0,0 0 0,-1 1 0,0 0 0,0 0 0,-12-3 0,0 2-383,0 1-1,0 0 1,-23 0 0,-7 1-6455</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8:53.543"/>
    </inkml:context>
    <inkml:brush xml:id="br0">
      <inkml:brushProperty name="width" value="0.05" units="cm"/>
      <inkml:brushProperty name="height" value="0.05" units="cm"/>
    </inkml:brush>
  </inkml:definitions>
  <inkml:trace contextRef="#ctx0" brushRef="#br0">189 49 24575,'0'-2'0,"-1"-1"0,1 1 0,0 0 0,-1 0 0,1 0 0,-1 0 0,0 0 0,1 0 0,-1 0 0,0 0 0,0 0 0,0 0 0,-1 1 0,1-1 0,0 0 0,-1 1 0,1-1 0,-1 1 0,1-1 0,-1 1 0,0 0 0,0 0 0,1 0 0,-1 0 0,0 0 0,0 0 0,0 0 0,0 0 0,0 1 0,0-1 0,0 1 0,-1 0 0,1-1 0,0 1 0,0 0 0,0 0 0,0 1 0,-3-1 0,0 0 0,-1 1 0,0-1 0,1 1 0,-1 0 0,1 0 0,0 1 0,-1 0 0,1 0 0,0 0 0,0 0 0,0 1 0,1 0 0,-1 0 0,-4 4 0,7-5 0,0 0 0,0 0 0,0 0 0,0 0 0,1 0 0,-1 0 0,1 1 0,-1-1 0,1 1 0,0-1 0,0 1 0,0-1 0,0 1 0,0 0 0,1 0 0,-1-1 0,1 1 0,0 0 0,0 3 0,0-4 0,1 1 0,0-1 0,0 0 0,0 1 0,0-1 0,0 0 0,0 0 0,1 0 0,-1 1 0,1-1 0,0-1 0,-1 1 0,1 0 0,0 0 0,0-1 0,4 3 0,6 3 0,0-1 0,0-1 0,0 0 0,0 0 0,1-1 0,20 3 0,-27-6 0,0 0 0,-1 1 0,1 0 0,-1 0 0,0 0 0,1 1 0,-1-1 0,0 1 0,9 7 0,-13-9 0,-1 0 0,1 0 0,0-1 0,0 1 0,-1 0 0,1 0 0,-1 0 0,1 0 0,-1 0 0,1 0 0,-1 0 0,1 0 0,-1 0 0,0 0 0,0 0 0,0 0 0,1 0 0,-1 0 0,0 0 0,0 0 0,0 0 0,-1 2 0,0-1 0,0 0 0,0 0 0,0 0 0,0-1 0,0 1 0,-1 0 0,1 0 0,-1-1 0,1 1 0,-1-1 0,0 1 0,1-1 0,-1 0 0,0 0 0,-3 2 0,-5 2 15,1-1 0,-1 0 0,0 0 0,1-1 0,-2-1 0,1 0 0,-19 2 0,25-3-93,-1-1 0,0 1 0,0-1-1,0-1 1,0 1 0,1-1 0,-1 0 0,0 0 0,1 0-1,-1 0 1,0-1 0,1 0 0,0 0 0,-1 0 0,1-1-1,0 1 1,0-1 0,-6-6 0,-3-8-6748</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8:53.916"/>
    </inkml:context>
    <inkml:brush xml:id="br0">
      <inkml:brushProperty name="width" value="0.05" units="cm"/>
      <inkml:brushProperty name="height" value="0.05" units="cm"/>
    </inkml:brush>
  </inkml:definitions>
  <inkml:trace contextRef="#ctx0" brushRef="#br0">0 1 24575,'0'9'0,"0"8"0,5 11 0,1 8 0,0 8 0,-2 6 0,0 4 0,-2-3 0,-1-6 0,4-10 0,1-12-8191</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8:55.536"/>
    </inkml:context>
    <inkml:brush xml:id="br0">
      <inkml:brushProperty name="width" value="0.05" units="cm"/>
      <inkml:brushProperty name="height" value="0.05" units="cm"/>
    </inkml:brush>
  </inkml:definitions>
  <inkml:trace contextRef="#ctx0" brushRef="#br0">0 1 24575,'5'0'0,"15"0"0,8 0 0,5 0 0,2 0 0,7 0 0,-3 0-8191</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8:55.932"/>
    </inkml:context>
    <inkml:brush xml:id="br0">
      <inkml:brushProperty name="width" value="0.05" units="cm"/>
      <inkml:brushProperty name="height" value="0.05" units="cm"/>
    </inkml:brush>
  </inkml:definitions>
  <inkml:trace contextRef="#ctx0" brushRef="#br0">1 38 24575,'4'0'0,"7"0"0,6 0 0,9-4 0,5-11 0,-3-3-8191</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8:56.338"/>
    </inkml:context>
    <inkml:brush xml:id="br0">
      <inkml:brushProperty name="width" value="0.05" units="cm"/>
      <inkml:brushProperty name="height" value="0.05" units="cm"/>
    </inkml:brush>
  </inkml:definitions>
  <inkml:trace contextRef="#ctx0" brushRef="#br0">0 1 24575,'0'4'0,"0"11"0,0 17 0,0 17 0,9 13 0,4 10 0,-2 7 0,-2-1 0,-2-9 0,-3-21 0,-2-19-8191</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8:56.713"/>
    </inkml:context>
    <inkml:brush xml:id="br0">
      <inkml:brushProperty name="width" value="0.05" units="cm"/>
      <inkml:brushProperty name="height" value="0.05" units="cm"/>
    </inkml:brush>
  </inkml:definitions>
  <inkml:trace contextRef="#ctx0" brushRef="#br0">5 1 24575,'0'9'0,"4"12"0,2 12 0,0 10 0,-6-3 0,-2-4 0,-7-7 0,0-9-8191</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8:57.085"/>
    </inkml:context>
    <inkml:brush xml:id="br0">
      <inkml:brushProperty name="width" value="0.05" units="cm"/>
      <inkml:brushProperty name="height" value="0.05" units="cm"/>
    </inkml:brush>
  </inkml:definitions>
  <inkml:trace contextRef="#ctx0" brushRef="#br0">0 1 24575,'0'5'0,"0"10"0,0 12 0,0 10 0,0 9 0,10 10 0,2 4 0,5-3 0,-2-2 0,-2-19 0,-4-17-8191</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2:40.501"/>
    </inkml:context>
    <inkml:brush xml:id="br0">
      <inkml:brushProperty name="width" value="0.05" units="cm"/>
      <inkml:brushProperty name="height" value="0.05" units="cm"/>
    </inkml:brush>
  </inkml:definitions>
  <inkml:trace contextRef="#ctx0" brushRef="#br0">1 1 24575,'9'0'0,"15"0"0,12 4 0,9 2 0,1 0 0,1-1 0,-3-2 0,-9-1-8191</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8:57.478"/>
    </inkml:context>
    <inkml:brush xml:id="br0">
      <inkml:brushProperty name="width" value="0.05" units="cm"/>
      <inkml:brushProperty name="height" value="0.05" units="cm"/>
    </inkml:brush>
  </inkml:definitions>
  <inkml:trace contextRef="#ctx0" brushRef="#br0">83 1 24575,'-7'5'0,"1"0"0,0 0 0,1 1 0,-1-1 0,1 1 0,1 1 0,-1-1 0,1 1 0,0 0 0,0 0 0,1 0 0,0 0 0,0 0 0,-3 15 0,2-3 0,0 1 0,2-1 0,0 1 0,2 34 0,0-49 0,0 0 0,1 0 0,0 0 0,0 0 0,0 0 0,0-1 0,1 1 0,-1 0 0,1-1 0,0 0 0,1 1 0,-1-1 0,1 0 0,0 0 0,0 0 0,0 0 0,1-1 0,-1 1 0,1-1 0,0 0 0,-1 0 0,2 0 0,-1-1 0,0 1 0,0-1 0,1 0 0,-1 0 0,1-1 0,0 1 0,0-1 0,-1 0 0,1 0 0,0-1 0,0 0 0,0 1 0,7-2 0,-4 1 0,-1-1 0,1 1 0,-1-2 0,0 1 0,0-1 0,1 0 0,-1 0 0,0-1 0,-1 0 0,1 0 0,0-1 0,-1 0 0,0 0 0,0 0 0,0-1 0,0 0 0,-1 0 0,0 0 0,0-1 0,0 0 0,-1 0 0,0 0 0,7-13 0,-9 13 7,0 0 0,0-1-1,0 1 1,-1 0 0,0 0-1,0-1 1,-1 1-1,1-1 1,-2 1 0,1-1-1,-1 1 1,1 0 0,-2-1-1,1 1 1,-1 0 0,0 0-1,-4-8 1,2 5-156,-2 0 1,1 0-1,-2 1 1,1 0-1,-1 0 1,0 1-1,0-1 1,-1 1-1,-16-11 1,-18-8-6678</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8:57.855"/>
    </inkml:context>
    <inkml:brush xml:id="br0">
      <inkml:brushProperty name="width" value="0.05" units="cm"/>
      <inkml:brushProperty name="height" value="0.05" units="cm"/>
    </inkml:brush>
  </inkml:definitions>
  <inkml:trace contextRef="#ctx0" brushRef="#br0">74 97 24575,'-3'0'0,"1"1"0,-1 0 0,1 0 0,-1 0 0,1 0 0,-1 0 0,1 0 0,0 1 0,0-1 0,-1 1 0,1-1 0,0 1 0,1 0 0,-1 0 0,0 0 0,0 0 0,1 0 0,-1 0 0,1 1 0,0-1 0,0 0 0,0 1 0,0-1 0,0 1 0,-1 2 0,-17 72 0,18-71 0,-1 1 0,1 0 0,0 1 0,1-1 0,-1 0 0,2 0 0,-1 0 0,1 0 0,-1 0 0,2 0 0,3 13 0,-3-17 0,-1 1 0,1-1 0,0 0 0,1 1 0,-1-1 0,1-1 0,-1 1 0,1 0 0,0 0 0,0-1 0,0 0 0,0 1 0,0-1 0,0-1 0,1 1 0,-1 0 0,1-1 0,-1 1 0,1-1 0,0 0 0,0 0 0,5 0 0,-1 0 0,0 0 0,1 0 0,-1-1 0,0 0 0,1 0 0,-1-1 0,0 0 0,0-1 0,1 0 0,-1 0 0,0-1 0,-1 1 0,1-2 0,0 1 0,-1-1 0,0 0 0,0-1 0,0 0 0,10-9 0,-12 9 0,0-1 0,-1 1 0,1-1 0,-1 0 0,-1 0 0,1-1 0,-1 1 0,0-1 0,0 0 0,-1 1 0,0-1 0,0 0 0,-1-1 0,0 1 0,0 0 0,0 0 0,-1 0 0,0-1 0,-1 1 0,1 0 0,-1 0 0,-1 0 0,-2-10 0,0 6 12,-1 1 0,1 0 0,-1 0 0,-1 1 0,0 0 0,0 0 0,-1 0 0,0 0 0,-9-7 0,12 11-95,0 1 1,-1 0-1,0 0 1,0 0-1,0 1 1,0-1-1,0 1 1,-1 0-1,1 1 1,-1-1-1,0 1 1,0 0-1,0 1 1,0-1-1,0 1 1,0 1-1,-10-1 1,-6 6-6744</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8:58.374"/>
    </inkml:context>
    <inkml:brush xml:id="br0">
      <inkml:brushProperty name="width" value="0.05" units="cm"/>
      <inkml:brushProperty name="height" value="0.05" units="cm"/>
    </inkml:brush>
  </inkml:definitions>
  <inkml:trace contextRef="#ctx0" brushRef="#br0">0 1 24575,'0'4'0,"0"7"0,0 1-8191</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8:58.977"/>
    </inkml:context>
    <inkml:brush xml:id="br0">
      <inkml:brushProperty name="width" value="0.05" units="cm"/>
      <inkml:brushProperty name="height" value="0.05" units="cm"/>
    </inkml:brush>
  </inkml:definitions>
  <inkml:trace contextRef="#ctx0" brushRef="#br0">4 1 24575,'-2'57'0,"1"-36"0,0 0 0,1 0 0,1 0 0,7 36 0,-7-54 0,-1-1 0,1 0 0,-1 0 0,1 0 0,0 0 0,0 0 0,0 0 0,0-1 0,0 1 0,0 0 0,0 0 0,1-1 0,-1 1 0,0-1 0,1 1 0,0-1 0,-1 1 0,1-1 0,0 0 0,0 0 0,-1 0 0,1 0 0,0 0 0,0 0 0,0-1 0,0 1 0,0-1 0,0 1 0,1-1 0,-1 0 0,0 0 0,0 0 0,0 0 0,0 0 0,0 0 0,0 0 0,0-1 0,0 1 0,3-2 0,8-2 0,0-1 0,0-1 0,-1 0 0,22-14 0,-19 11 0,-8 5 0,0 0 0,0 1 0,0 0 0,1 0 0,-1 1 0,1 0 0,-1 0 0,1 1 0,12-1 0,-18 2 0,1 0 0,-1 0 0,0 0 0,0 0 0,1 1 0,-1-1 0,0 1 0,0 0 0,0-1 0,0 1 0,0 0 0,0 0 0,0 0 0,0 1 0,0-1 0,0 0 0,-1 1 0,1-1 0,0 1 0,-1 0 0,0-1 0,1 1 0,-1 0 0,0 0 0,0 0 0,0 0 0,0 0 0,0 0 0,0 0 0,0 0 0,-1 0 0,1 1 0,-1-1 0,0 0 0,0 0 0,0 1 0,0 2 0,0 1 6,-1 1 0,1-1-1,-1 1 1,-1-1 0,1 0-1,-1 0 1,0 1 0,-1-1 0,0 0-1,0-1 1,0 1 0,0-1-1,-1 1 1,0-1 0,0 0-1,0 0 1,-1-1 0,0 1 0,0-1-1,-8 6 1,7-6-93,-1 1-1,1-1 1,-1 0 0,0-1-1,0 0 1,0 0 0,0 0-1,0-1 1,-1 0-1,1-1 1,-1 1 0,0-2-1,1 1 1,-1-1 0,0 0-1,-14-2 1,-7-8-6739</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8:59.341"/>
    </inkml:context>
    <inkml:brush xml:id="br0">
      <inkml:brushProperty name="width" value="0.05" units="cm"/>
      <inkml:brushProperty name="height" value="0.05" units="cm"/>
    </inkml:brush>
  </inkml:definitions>
  <inkml:trace contextRef="#ctx0" brushRef="#br0">0 70 24575,'5'0'0,"5"0"0,7 0 0,8 0 0,15-4 0,9-2 0,6 0 0,-2-8 0,-6-1 0,-1 1 0,-9 4-8191</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8:59.684"/>
    </inkml:context>
    <inkml:brush xml:id="br0">
      <inkml:brushProperty name="width" value="0.05" units="cm"/>
      <inkml:brushProperty name="height" value="0.05" units="cm"/>
    </inkml:brush>
  </inkml:definitions>
  <inkml:trace contextRef="#ctx0" brushRef="#br0">28 11 24575,'-2'35'0,"-10"63"0,-1 3 0,13-96 0,-1 1 0,1-1 0,1 0 0,-1 0 0,1 1 0,0-1 0,0 0 0,0 0 0,1 0 0,0 0 0,0 0 0,0 0 0,0 0 0,1-1 0,0 1 0,0-1 0,0 0 0,1 0 0,-1 0 0,1 0 0,0-1 0,0 1 0,0-1 0,0 0 0,1 0 0,-1 0 0,1-1 0,0 0 0,0 0 0,9 3 0,-6-3 0,1 0 0,0-1 0,-1 0 0,1 0 0,0-1 0,0 0 0,-1 0 0,1-1 0,0 0 0,-1-1 0,1 0 0,0 0 0,-1-1 0,0 0 0,0 0 0,0-1 0,0 0 0,7-5 0,-6 2 0,-1 0 0,1 0 0,-2-1 0,1 0 0,-1 0 0,0-1 0,-1 0 0,0 0 0,0-1 0,-1 1 0,0-1 0,-1 0 0,0-1 0,0 1 0,1-12 0,-4 16 0,0 0 0,0 0 0,0-1 0,-1 1 0,0 0 0,-1 0 0,1 0 0,-1 0 0,0 0 0,-1 0 0,0 0 0,1 0 0,-2 0 0,1 1 0,-1-1 0,0 1 0,0 0 0,0 0 0,-1 0 0,0 0 0,0 0 0,0 1 0,0-1 0,-1 1 0,0 1 0,0-1 0,0 0 0,-7-3 0,-2 1-170,0 0-1,-1 1 0,1 0 1,-1 1-1,0 1 0,-1 0 1,-26-1-1,2 3-6655</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9:00.517"/>
    </inkml:context>
    <inkml:brush xml:id="br0">
      <inkml:brushProperty name="width" value="0.05" units="cm"/>
      <inkml:brushProperty name="height" value="0.05" units="cm"/>
    </inkml:brush>
  </inkml:definitions>
  <inkml:trace contextRef="#ctx0" brushRef="#br0">224 1 24575,'-21'0'0,"-1"1"0,0 0 0,-40 10 0,57-10 0,0 0 0,-1 1 0,1-1 0,0 1 0,0 1 0,0-1 0,0 1 0,1 0 0,-1 0 0,1 0 0,0 0 0,0 1 0,0 0 0,0 0 0,0 0 0,1 0 0,0 1 0,0-1 0,0 1 0,-3 6 0,5-9 0,0 1 0,1-1 0,-1 0 0,1 0 0,-1 1 0,1-1 0,0 0 0,0 1 0,0-1 0,0 0 0,0 1 0,0-1 0,1 0 0,-1 1 0,1-1 0,0 0 0,0 0 0,-1 0 0,1 1 0,2 1 0,0 0 0,0 0 0,0 0 0,1-1 0,-1 1 0,1-1 0,0 0 0,0 0 0,0-1 0,6 4 0,8 3 0,1-1 0,1-1 0,31 7 0,-47-13 0,4 1 0,0 1 0,0 0 0,-1 0 0,1 1 0,-1 0 0,1 0 0,-1 1 0,10 8 0,-16-12 0,1 1 0,-1-1 0,1 0 0,-1 1 0,0-1 0,0 1 0,0-1 0,0 1 0,0-1 0,0 1 0,0 0 0,0 0 0,-1-1 0,1 1 0,0 0 0,-1 0 0,0 0 0,1 0 0,-1 0 0,0 0 0,0 0 0,0-1 0,0 1 0,-1 0 0,1 0 0,0 0 0,-1 0 0,0 0 0,1-1 0,-1 1 0,0 0 0,0 0 0,0-1 0,0 1 0,0 0 0,0-1 0,0 1 0,0-1 0,-1 0 0,1 1 0,-1-1 0,1 0 0,-4 2 0,-1 1 8,0 0-1,-1 0 1,1 0-1,-1-1 1,0 0-1,0 0 1,-1-1-1,1 0 1,0 0-1,-1-1 1,1 0-1,-1 0 1,0 0-1,1-1 1,-9-1-1,11 1-69,1-1 0,-1 1 0,0-1 0,0 0 1,0 0-1,0 0 0,1-1 0,-1 0 0,1 0 0,-1 0 0,1 0 0,0-1 1,0 1-1,0-1 0,0 0 0,0-1 0,0 1 0,1-1 0,0 1 0,0-1 1,0 0-1,0 0 0,-3-7 0,-4-18-6764</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9:00.905"/>
    </inkml:context>
    <inkml:brush xml:id="br0">
      <inkml:brushProperty name="width" value="0.05" units="cm"/>
      <inkml:brushProperty name="height" value="0.05" units="cm"/>
    </inkml:brush>
  </inkml:definitions>
  <inkml:trace contextRef="#ctx0" brushRef="#br0">0 1 24575,'0'13'0,"0"19"0,0 13 0,0 13 0,0 10 0,0 7 0,5 10 0,2-1 0,-1-10 0,3-18 0,1-9 0,-2-12-8191</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0:42.885"/>
    </inkml:context>
    <inkml:brush xml:id="br0">
      <inkml:brushProperty name="width" value="0.05" units="cm"/>
      <inkml:brushProperty name="height" value="0.05" units="cm"/>
    </inkml:brush>
  </inkml:definitions>
  <inkml:trace contextRef="#ctx0" brushRef="#br0">0 1 24575,'10'0'0,"7"0"0,5 0 0,9 0 0,12 0 0,4 0 0,7 0 0,-5 0-8191</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0:39.286"/>
    </inkml:context>
    <inkml:brush xml:id="br0">
      <inkml:brushProperty name="width" value="0.05" units="cm"/>
      <inkml:brushProperty name="height" value="0.05" units="cm"/>
    </inkml:brush>
  </inkml:definitions>
  <inkml:trace contextRef="#ctx0" brushRef="#br0">1 46 24575,'177'2'0,"203"-6"0,-237-18 0,-116 16 0,1 0 0,0 2 0,0 1 0,0 1 0,0 2 0,51 5 0,39 13 0,0-5 0,147-3 0,-230-9-682,63 8-1,-65-4-6143</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2:40.909"/>
    </inkml:context>
    <inkml:brush xml:id="br0">
      <inkml:brushProperty name="width" value="0.05" units="cm"/>
      <inkml:brushProperty name="height" value="0.05" units="cm"/>
    </inkml:brush>
  </inkml:definitions>
  <inkml:trace contextRef="#ctx0" brushRef="#br0">1 0 24575,'9'9'0,"11"2"0,11 1 0,12-8 0,9-4 0,3-1 0,5-2 0,-3 1 0,-12 0-8191</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0:42.121"/>
    </inkml:context>
    <inkml:brush xml:id="br0">
      <inkml:brushProperty name="width" value="0.05" units="cm"/>
      <inkml:brushProperty name="height" value="0.05" units="cm"/>
    </inkml:brush>
  </inkml:definitions>
  <inkml:trace contextRef="#ctx0" brushRef="#br0">1 17 24575,'4'0'0,"7"0"0,10 0 0,6 0 0,8 0 0,3 0 0,3 0 0,0-5 0,-2-1 0,-9 0-8191</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0:47.276"/>
    </inkml:context>
    <inkml:brush xml:id="br0">
      <inkml:brushProperty name="width" value="0.05" units="cm"/>
      <inkml:brushProperty name="height" value="0.05" units="cm"/>
    </inkml:brush>
  </inkml:definitions>
  <inkml:trace contextRef="#ctx0" brushRef="#br0">1 1493 24575,'1'0'0,"0"0"0,0 0 0,0-1 0,0 1 0,-1-1 0,1 1 0,0-1 0,0 1 0,0-1 0,0 1 0,0-1 0,-1 0 0,1 1 0,0-1 0,-1 0 0,1 0 0,0 1 0,-1-1 0,1 0 0,-1 0 0,0 0 0,1 0 0,-1 0 0,1 0 0,-1 0 0,0 0 0,0-2 0,6-31 0,-6 30 0,3-256 0,-3 41 0,3 199 0,0 0 0,2 1 0,0-1 0,1 1 0,1 0 0,15-30 0,-11 26 0,-1-1 0,-1-1 0,6-27 0,-7 12 0,-5 21 0,0 0 0,1 0 0,1 1 0,1-1 0,0 1 0,2 1 0,14-26 0,11-5 0,2 1 0,2 2 0,2 2 0,2 2 0,2 1 0,88-62 0,-117 94 0,2 1 0,-1 1 0,1 0 0,0 1 0,0 0 0,17-1 0,10-4 0,4-1 0,0 3 0,95-5 0,101 14 0,-91 2 0,-63-5 0,-50-1 0,1 3 0,0 1 0,63 9 0,-96-8 0,0 1 0,-1-1 0,1 1 0,0 0 0,-1 1 0,0 0 0,0 0 0,0 0 0,0 1 0,-1-1 0,1 1 0,-1 1 0,-1-1 0,1 1 0,-1 0 0,0 0 0,0 0 0,4 8 0,5 15 0,-1 0 0,16 60 0,-13-39 0,0 2 0,-2 1 0,-3 1 0,-1 0 0,1 101 0,-8-129 0,1 0 0,1 0 0,13 44 0,-9-40 0,9 62 0,-11 22 0,-11 151 0,-22 2 0,22-234-1365,-1-9-5461</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1:41.419"/>
    </inkml:context>
    <inkml:brush xml:id="br0">
      <inkml:brushProperty name="width" value="0.05" units="cm"/>
      <inkml:brushProperty name="height" value="0.05" units="cm"/>
    </inkml:brush>
  </inkml:definitions>
  <inkml:trace contextRef="#ctx0" brushRef="#br0">1 28 24575,'614'-16'0,"-492"11"0,167 15 0,593-12 0,-420-12 0,792 13 82,-607 3-1529,-592-2-5379</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1:42.168"/>
    </inkml:context>
    <inkml:brush xml:id="br0">
      <inkml:brushProperty name="width" value="0.05" units="cm"/>
      <inkml:brushProperty name="height" value="0.05" units="cm"/>
    </inkml:brush>
  </inkml:definitions>
  <inkml:trace contextRef="#ctx0" brushRef="#br0">242 1 24575,'-6'0'0,"1"1"0,0 0 0,-1 1 0,1-1 0,0 1 0,0 0 0,0 0 0,0 1 0,1-1 0,-1 1 0,1 0 0,-1 0 0,1 1 0,0-1 0,0 1 0,-3 5 0,-9 9 0,1 1 0,-16 24 0,18-23 0,1 1 0,1 0 0,0 1 0,2 0 0,0 0 0,2 1 0,0 0 0,1 1 0,-4 45 0,10-56 0,-1 1 0,2 0 0,0 0 0,1 0 0,0 0 0,1 0 0,0-1 0,1 0 0,1 1 0,0-1 0,1-1 0,0 1 0,1-1 0,1 0 0,0-1 0,0 0 0,1 0 0,14 14 0,-12-16-80,0 0 0,0 0-1,1-1 1,0 0 0,1-1-1,0 0 1,0-1 0,0-1-1,0 0 1,1-1 0,0 0 0,0-1-1,0-1 1,0 0 0,1-1-1,18 0 1,-3-2-6746</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1:42.571"/>
    </inkml:context>
    <inkml:brush xml:id="br0">
      <inkml:brushProperty name="width" value="0.05" units="cm"/>
      <inkml:brushProperty name="height" value="0.05" units="cm"/>
    </inkml:brush>
  </inkml:definitions>
  <inkml:trace contextRef="#ctx0" brushRef="#br0">0 1 24575,'0'13'0,"0"10"0,0 10 0,0 8 0,0 12 0,0 5 0,0 2 0,0 0 0,0-5 0,0-3 0,0-15 0,5-14 0,1-11-8191</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1:42.949"/>
    </inkml:context>
    <inkml:brush xml:id="br0">
      <inkml:brushProperty name="width" value="0.05" units="cm"/>
      <inkml:brushProperty name="height" value="0.05" units="cm"/>
    </inkml:brush>
  </inkml:definitions>
  <inkml:trace contextRef="#ctx0" brushRef="#br0">0 1 24575,'0'9'0,"0"7"0,0 11 0,0 10 0,0 12 0,0 7 0,0 3 0,0 1 0,0-5 0,5-21 0,1-26 0</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1:43.447"/>
    </inkml:context>
    <inkml:brush xml:id="br0">
      <inkml:brushProperty name="width" value="0.05" units="cm"/>
      <inkml:brushProperty name="height" value="0.05" units="cm"/>
    </inkml:brush>
  </inkml:definitions>
  <inkml:trace contextRef="#ctx0" brushRef="#br0">0 91 24575,'185'-21'0,"-12"-1"0,-171 22 0,0 0 0,0 0 0,0 1 0,0-1 0,1 1 0,-1-1 0,0 1 0,0-1 0,0 1 0,0 0 0,0 0 0,0 0 0,-1 0 0,1 1 0,0-1 0,0 0 0,-1 1 0,1-1 0,-1 1 0,1 0 0,-1-1 0,0 1 0,0 0 0,1 0 0,-1 0 0,0 0 0,-1 0 0,1 0 0,0 0 0,-1 0 0,1 0 0,-1 0 0,1 3 0,1 9 0,-1 0 0,0 1 0,-1-1 0,-1 15 0,0-12 0,-3 28 0,2-14 0,2-24 0,1-11 0,3-12 0,2 0 0,0 0 0,0 0 0,1 1 0,1 0 0,1 0 0,0 1 0,1 0 0,0 1 0,1 0 0,1 0 0,0 2 0,1-1 0,0 1 0,0 1 0,1 1 0,0 0 0,17-8 0,-18 12-341,0 1 0,0 1-1,24-3 1,-6 3-6485</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1:43.823"/>
    </inkml:context>
    <inkml:brush xml:id="br0">
      <inkml:brushProperty name="width" value="0.05" units="cm"/>
      <inkml:brushProperty name="height" value="0.05" units="cm"/>
    </inkml:brush>
  </inkml:definitions>
  <inkml:trace contextRef="#ctx0" brushRef="#br0">28 0 24575,'-5'10'0,"-1"11"0,1 13 0,0 8 0,2 12 0,1 10 0,0 3 0,7 0 0,1-7 0,4-13 0,6-11 0,9-11 0,4-10 0,-1-12 0,-7-16 0,-6-6-8191</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1:44.243"/>
    </inkml:context>
    <inkml:brush xml:id="br0">
      <inkml:brushProperty name="width" value="0.05" units="cm"/>
      <inkml:brushProperty name="height" value="0.05" units="cm"/>
    </inkml:brush>
  </inkml:definitions>
  <inkml:trace contextRef="#ctx0" brushRef="#br0">5 67 24575,'-5'0'0,"8"0"0,13 0 0,13 0 0,14 0 0,10-9 0,5-3 0,7-5 0,-4 1 0,-12 4-8191</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1:44.603"/>
    </inkml:context>
    <inkml:brush xml:id="br0">
      <inkml:brushProperty name="width" value="0.05" units="cm"/>
      <inkml:brushProperty name="height" value="0.05" units="cm"/>
    </inkml:brush>
  </inkml:definitions>
  <inkml:trace contextRef="#ctx0" brushRef="#br0">1 1 24575,'5'0'0,"10"0"0,17 9 0,12 12 0,3 7 0,-7 9 0,-9 10 0,-11 8 0,-8-2 0,-7-4 0,-13-3 0,-9-3 0,-3-10-8191</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2:41.591"/>
    </inkml:context>
    <inkml:brush xml:id="br0">
      <inkml:brushProperty name="width" value="0.05" units="cm"/>
      <inkml:brushProperty name="height" value="0.05" units="cm"/>
    </inkml:brush>
  </inkml:definitions>
  <inkml:trace contextRef="#ctx0" brushRef="#br0">0 3 24575,'44'-1'0,"-20"0"0,-1 1 0,40 5 0,-55-4 0,-1 1 0,1 0 0,-1 1 0,1-1 0,-1 1 0,0 1 0,0-1 0,0 1 0,0 0 0,-1 1 0,12 10 0,2 7 0,-2 1 0,0 0 0,-1 1 0,14 29 0,-11-20 0,39 52 0,-54-81-59,0 1 0,0-1-1,1-1 1,0 1-1,0-1 1,0 0 0,0 0-1,0 0 1,1-1 0,-1 0-1,1 0 1,-1-1 0,1 0-1,0 0 1,-1-1-1,1 1 1,0-1 0,0-1-1,0 0 1,-1 1 0,1-2-1,7-1 1,10-8-6767</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1:45.527"/>
    </inkml:context>
    <inkml:brush xml:id="br0">
      <inkml:brushProperty name="width" value="0.05" units="cm"/>
      <inkml:brushProperty name="height" value="0.05" units="cm"/>
    </inkml:brush>
  </inkml:definitions>
  <inkml:trace contextRef="#ctx0" brushRef="#br0">15 167 24575,'-15'0'0,"17"0"0,30 0 0,239-22 0,-154 10 0,353-42 0,140-13 0,-423 55 0,238 16 0,-436-4-1365,-5 0-5461</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1:46.082"/>
    </inkml:context>
    <inkml:brush xml:id="br0">
      <inkml:brushProperty name="width" value="0.05" units="cm"/>
      <inkml:brushProperty name="height" value="0.05" units="cm"/>
    </inkml:brush>
  </inkml:definitions>
  <inkml:trace contextRef="#ctx0" brushRef="#br0">109 1 24575,'-1'4'0,"-1"1"0,1-1 0,0 0 0,-1 1 0,0-1 0,0 0 0,0 0 0,-1 0 0,1 0 0,-5 4 0,-11 22 0,6 0 0,1 0 0,1 1 0,2 0 0,1 1 0,-4 45 0,5 1 0,5 84 0,2-136 0,0 0 0,2 0 0,1-1 0,1 0 0,1 1 0,11 28 0,-14-45 0,1-1 0,0 1 0,1-1 0,0 0 0,0 0 0,1-1 0,-1 1 0,2-1 0,-1 0 0,1-1 0,0 0 0,0 0 0,1 0 0,0-1 0,0 0 0,0 0 0,1-1 0,-1 0 0,1-1 0,10 3 0,0-2-341,0-1 0,1-1-1,29 1 1,0-4-6485</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1:46.533"/>
    </inkml:context>
    <inkml:brush xml:id="br0">
      <inkml:brushProperty name="width" value="0.05" units="cm"/>
      <inkml:brushProperty name="height" value="0.05" units="cm"/>
    </inkml:brush>
  </inkml:definitions>
  <inkml:trace contextRef="#ctx0" brushRef="#br0">49 1 24575,'0'9'0,"0"7"0,0 11 0,0 14 0,0 14 0,0 12 0,-9 8 0,-3 0 0,0-3 0,3-5 0,2-18 0,12-22 0,5-16-8191</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1:46.937"/>
    </inkml:context>
    <inkml:brush xml:id="br0">
      <inkml:brushProperty name="width" value="0.05" units="cm"/>
      <inkml:brushProperty name="height" value="0.05" units="cm"/>
    </inkml:brush>
  </inkml:definitions>
  <inkml:trace contextRef="#ctx0" brushRef="#br0">17 1 24575,'0'4'0,"0"12"0,0 16 0,0 16 0,0 15 0,0 9 0,0 3 0,0-3 0,0-9 0,0-25 0,0-22 0,-4-20 0,-2-18 0,0-5-8191</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1:47.328"/>
    </inkml:context>
    <inkml:brush xml:id="br0">
      <inkml:brushProperty name="width" value="0.05" units="cm"/>
      <inkml:brushProperty name="height" value="0.05" units="cm"/>
    </inkml:brush>
  </inkml:definitions>
  <inkml:trace contextRef="#ctx0" brushRef="#br0">1 163 24575,'42'-2'0,"0"-1"0,0-2 0,0-2 0,0-2 0,75-26 0,-111 32 0,3 0 0,0-1 0,0 1 0,0 1 0,1 0 0,9-1 0,-17 2 0,1 1 0,-1 0 0,1 1 0,0-1 0,-1 0 0,1 1 0,-1-1 0,1 1 0,-1 0 0,0 0 0,1 0 0,-1 0 0,0 0 0,1 1 0,-1-1 0,0 1 0,0-1 0,0 1 0,0 0 0,-1-1 0,1 1 0,0 0 0,2 4 0,9 24 0,0 0 0,-2 0 0,7 32 0,-10-34 0,-6-24 0,-2-7 0,0 3 0,-2-20 0,1-1 0,1 1 0,1-1 0,3-26 0,-2 40 0,0 0 0,0 0 0,1 1 0,-1-1 0,1 1 0,1-1 0,-1 1 0,1 0 0,0 0 0,1 1 0,-1-1 0,1 1 0,0 0 0,1 0 0,-1 0 0,8-4 0,1 0 0,0 1 0,0 0 0,1 1 0,16-5 0,-24 9 0,0 1 0,1 0 0,-1 0 0,1 1 0,0 0 0,-1 0 0,1 1 0,0 0 0,0 0 0,11 2 0,-17-1-62,1 0 0,-1 0 0,0 0 0,0 0 0,1 0 0,-1 0 0,0 0 0,0 1 0,0 0 0,0-1 0,-1 1 0,1 0-1,0-1 1,-1 1 0,1 0 0,-1 0 0,1 1 0,-1-1 0,0 0 0,0 0 0,1 3 0,1 5-6764</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1:47.718"/>
    </inkml:context>
    <inkml:brush xml:id="br0">
      <inkml:brushProperty name="width" value="0.05" units="cm"/>
      <inkml:brushProperty name="height" value="0.05" units="cm"/>
    </inkml:brush>
  </inkml:definitions>
  <inkml:trace contextRef="#ctx0" brushRef="#br0">5 1 24575,'-2'124'0,"-1"-38"0,5 1 0,12 93 0,-13-169 0,1 0 0,1 0 0,-1-1 0,1 1 0,1-1 0,0 0 0,1 0 0,6 12 0,-8-19 0,0 1 0,0-1 0,0 0 0,0 0 0,1 0 0,-1-1 0,1 1 0,0-1 0,0 1 0,-1-1 0,1-1 0,1 1 0,-1 0 0,0-1 0,0 0 0,1 0 0,-1 0 0,0-1 0,1 1 0,-1-1 0,1 0 0,5-1 0,1 0-273,0 0 0,-1-1 0,1 0 0,19-7 0,-2-3-6553</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1:48.106"/>
    </inkml:context>
    <inkml:brush xml:id="br0">
      <inkml:brushProperty name="width" value="0.05" units="cm"/>
      <inkml:brushProperty name="height" value="0.05" units="cm"/>
    </inkml:brush>
  </inkml:definitions>
  <inkml:trace contextRef="#ctx0" brushRef="#br0">0 136 24575,'5'0'0,"10"0"0,8 0 0,4 0 0,12-5 0,12-1 0,12-9 0,4-2 0,-5-7 0,-8 0 0,-13 0 0,-14 4-8191</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1:48.481"/>
    </inkml:context>
    <inkml:brush xml:id="br0">
      <inkml:brushProperty name="width" value="0.05" units="cm"/>
      <inkml:brushProperty name="height" value="0.05" units="cm"/>
    </inkml:brush>
  </inkml:definitions>
  <inkml:trace contextRef="#ctx0" brushRef="#br0">1 0 24575,'9'0'0,"17"10"0,13 11 0,19 17 0,13 16 0,3 20 0,-10 13 0,-17 10 0,-16 6 0,-17 9 0,-21-1 0,-19-10 0,-9-9 0,2-15 0,-4-16 0,6-19-8191</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1:49.765"/>
    </inkml:context>
    <inkml:brush xml:id="br0">
      <inkml:brushProperty name="width" value="0.05" units="cm"/>
      <inkml:brushProperty name="height" value="0.05" units="cm"/>
    </inkml:brush>
  </inkml:definitions>
  <inkml:trace contextRef="#ctx0" brushRef="#br0">0 760 24575,'56'-2'0,"0"-2"0,83-18 0,118-41 0,-152 36 0,416-110-244,366-89-348,90 2 592,-865 194-1226,-41 5-4903</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1:50.719"/>
    </inkml:context>
    <inkml:brush xml:id="br0">
      <inkml:brushProperty name="width" value="0.05" units="cm"/>
      <inkml:brushProperty name="height" value="0.05" units="cm"/>
    </inkml:brush>
  </inkml:definitions>
  <inkml:trace contextRef="#ctx0" brushRef="#br0">17 719 24575,'-9'0'0,"2"0"0,10 0 0,20 0 0,23-9 0,37-17 0,45-18 0,42-20 0,34-12 0,14-8 0,3-3 0,-5 0 0,-2 14 0,-14 11 0,-38 15 0,-40 12 0,-41 11-8191</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2:41.965"/>
    </inkml:context>
    <inkml:brush xml:id="br0">
      <inkml:brushProperty name="width" value="0.05" units="cm"/>
      <inkml:brushProperty name="height" value="0.05" units="cm"/>
    </inkml:brush>
  </inkml:definitions>
  <inkml:trace contextRef="#ctx0" brushRef="#br0">420 1 24575,'-9'0'0,"-2"4"0,-8 6 0,-6 10 0,-6 14 0,-7 10 0,-10 5 0,0 5 0,-2 4 0,4-2 0,6-3 0,9-15 0,15-13 0,9-11-8191</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2:09.556"/>
    </inkml:context>
    <inkml:brush xml:id="br0">
      <inkml:brushProperty name="width" value="0.05" units="cm"/>
      <inkml:brushProperty name="height" value="0.05" units="cm"/>
    </inkml:brush>
  </inkml:definitions>
  <inkml:trace contextRef="#ctx0" brushRef="#br0">1 138 24575,'294'-16'0,"5"3"0,3-1 0,265 1 0,-347 16 0,-211-3 0,27 0 0,0 0 0,0-2 0,-1-2 0,50-12 0,-28 5 0,1 1 0,0 4 0,1 1 0,90 6 0,45-3 0,-60-11 0,37-2 0,416 14 0,-277 2 0,-284 1 0,-1 1 0,1 1 0,-1 1 0,30 10 0,-28-7 0,1-2 0,0 0 0,33 2 0,83-6 0,74 5 0,288 10-1121,-490-17 877,4 0-6582</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2:10.840"/>
    </inkml:context>
    <inkml:brush xml:id="br0">
      <inkml:brushProperty name="width" value="0.05" units="cm"/>
      <inkml:brushProperty name="height" value="0.05" units="cm"/>
    </inkml:brush>
  </inkml:definitions>
  <inkml:trace contextRef="#ctx0" brushRef="#br0">186 1104 24575,'0'-951'0,"9"837"0,-9 113 0,1-1 0,-1 1 0,0 0 0,0 0 0,0 0 0,0 0 0,0-1 0,0 1 0,0 0 0,0 0 0,-1 0 0,1-1 0,0 1 0,-1 0 0,1 0 0,-1 0 0,1 0 0,-1 0 0,0 0 0,1 0 0,-1 0 0,0 0 0,0 0 0,-1-1 0,1 2 0,0 0 0,0 0 0,-1 0 0,1 0 0,0 0 0,0 0 0,0 0 0,0 0 0,-1 1 0,1-1 0,0 0 0,0 1 0,0-1 0,0 1 0,0-1 0,0 1 0,0 0 0,0-1 0,-1 2 0,-8 6 0,0 0 0,1 1 0,-10 13 0,-3 6 0,2 2 0,-20 35 0,7-10 0,189-270 0,-154 212 0,-1 1 0,1 0 0,0 0 0,0 1 0,-1-1 0,1 0 0,0 1 0,1-1 0,-1 1 0,0 0 0,0-1 0,1 1 0,-1 0 0,0 0 0,1 1 0,-1-1 0,1 0 0,-1 1 0,1-1 0,-1 1 0,1 0 0,0 0 0,-1 0 0,1 0 0,-1 1 0,1-1 0,2 1 0,0 2 0,1 0 0,-1 0 0,-1 0 0,1 1 0,0 0 0,-1-1 0,0 2 0,1-1 0,-2 0 0,1 1 0,3 6 0,32 45 0,-22-29 0,1-1 0,32 35 0,-44-54 0,0-1 0,1 0 0,0-1 0,0 1 0,1-1 0,-1-1 0,1 1 0,0-1 0,1-1 0,-1 1 0,1-1 0,-1-1 0,13 3 0,-7-5-1365</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2:14.746"/>
    </inkml:context>
    <inkml:brush xml:id="br0">
      <inkml:brushProperty name="width" value="0.05" units="cm"/>
      <inkml:brushProperty name="height" value="0.05" units="cm"/>
    </inkml:brush>
  </inkml:definitions>
  <inkml:trace contextRef="#ctx0" brushRef="#br0">0 46 24575,'5'0'0,"10"0"0,17 0 0,8 0 0,10-9 0,2-4 0,1 1 0,-4 2 0,-11 9 0,-11 3-8191</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2:15.136"/>
    </inkml:context>
    <inkml:brush xml:id="br0">
      <inkml:brushProperty name="width" value="0.05" units="cm"/>
      <inkml:brushProperty name="height" value="0.05" units="cm"/>
    </inkml:brush>
  </inkml:definitions>
  <inkml:trace contextRef="#ctx0" brushRef="#br0">0 22 24575,'9'0'0,"8"0"0,15 0 0,6 0 0,2 0 0,-2 0 0,2-9 0,-6-3-8191</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2:16.883"/>
    </inkml:context>
    <inkml:brush xml:id="br0">
      <inkml:brushProperty name="width" value="0.05" units="cm"/>
      <inkml:brushProperty name="height" value="0.05" units="cm"/>
    </inkml:brush>
  </inkml:definitions>
  <inkml:trace contextRef="#ctx0" brushRef="#br0">0 86 24575,'4'-7'0,"0"1"0,1 0 0,0 0 0,0 1 0,0 0 0,0 0 0,1 0 0,0 0 0,0 1 0,0 0 0,0 0 0,1 0 0,11-3 0,-12 4 0,0 1 0,0 0 0,0 0 0,0 1 0,0 0 0,1 0 0,-1 1 0,0-1 0,0 1 0,1 1 0,-1-1 0,0 1 0,0 0 0,0 0 0,0 1 0,9 3 0,-12-4 0,-1 1 0,0-1 0,1 0 0,-1 1 0,0 0 0,0-1 0,0 1 0,0 0 0,0 0 0,0 0 0,0 0 0,-1 1 0,1-1 0,-1 0 0,0 1 0,1-1 0,-1 1 0,0-1 0,0 4 0,0-1 0,0 0 0,-1 0 0,0 0 0,0 0 0,0 0 0,0 0 0,-1-1 0,0 1 0,0 0 0,-2 6 0,-1 0 0,-1 0 0,0 0 0,-1-1 0,0 1 0,0-1 0,-1 0 0,-1-1 0,-10 12 0,2-7 0,0-1 0,-2-1 0,1 0 0,-2-1 0,1-1 0,-22 8 0,46-20 0,26-11 0,50-14 0,-72 24 0,0 1 0,1 0 0,-1 0 0,1 1 0,0 0 0,-1 1 0,1 0 0,0 0 0,-1 2 0,1-1 0,15 5 0,-23-5 0,-1 0 0,1 0 0,-1 0 0,0 0 0,1 0 0,-1 1 0,0-1 0,0 1 0,0-1 0,0 1 0,0 0 0,0 0 0,0 0 0,-1 0 0,1 0 0,-1 0 0,1 0 0,-1 1 0,0-1 0,0 0 0,0 1 0,0-1 0,0 1 0,-1-1 0,1 1 0,-1-1 0,1 1 0,-1 0 0,0-1 0,0 1 0,0 0 0,-1-1 0,1 1 0,-1-1 0,1 1 0,-1-1 0,0 1 0,0-1 0,0 1 0,0-1 0,-2 4 0,-3 4 0,0 0 0,-1 0 0,0 0 0,0-1 0,-1 0 0,-1 0 0,-15 13 0,11-12 0,-1-1 0,0 0 0,0-1 0,-17 7 0,27-13 0,0 0 0,-1 0 0,1 0 0,-1-1 0,0 0 0,0 0 0,0 0 0,1 0 0,-1-1 0,0 0 0,0 0 0,0 0 0,0-1 0,0 1 0,1-1 0,-1-1 0,-7-1 0,12 2-59,-1 1 0,0 0-1,1-1 1,-1 1-1,1 0 1,-1-1 0,1 1-1,-1-1 1,1 1 0,-1-1-1,1 1 1,0-1 0,-1 0-1,1 1 1,0-1-1,-1 1 1,1-1 0,0 0-1,0 1 1,-1-1 0,1 0-1,0 0 1,3-15-6767</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2:17.273"/>
    </inkml:context>
    <inkml:brush xml:id="br0">
      <inkml:brushProperty name="width" value="0.05" units="cm"/>
      <inkml:brushProperty name="height" value="0.05" units="cm"/>
    </inkml:brush>
  </inkml:definitions>
  <inkml:trace contextRef="#ctx0" brushRef="#br0">0 0 24575,'0'5'0,"0"-4"0</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2:18.151"/>
    </inkml:context>
    <inkml:brush xml:id="br0">
      <inkml:brushProperty name="width" value="0.05" units="cm"/>
      <inkml:brushProperty name="height" value="0.05" units="cm"/>
    </inkml:brush>
  </inkml:definitions>
  <inkml:trace contextRef="#ctx0" brushRef="#br0">1 178 24575,'1'-2'0,"0"0"0,0 0 0,0 0 0,0 0 0,1 0 0,-1 1 0,0-1 0,1 0 0,0 1 0,-1-1 0,1 1 0,3-2 0,6-6 0,9-14 0,2 2 0,1 0 0,1 1 0,47-30 0,-69 49 0,-1 0 0,1 0 0,0 0 0,0 0 0,0 0 0,0 0 0,0 1 0,0-1 0,0 1 0,0-1 0,0 1 0,1 0 0,-1 0 0,0 0 0,0 0 0,0 0 0,0 0 0,0 1 0,1-1 0,-1 1 0,0-1 0,2 2 0,-1 0 0,-1-1 0,0 1 0,0 0 0,-1 0 0,1 0 0,0 0 0,0 0 0,-1 1 0,0-1 0,1 0 0,-1 1 0,0-1 0,0 1 0,0-1 0,0 4 0,3 11 0,-2 0 0,0 1 0,-1-1 0,-1 22 0,0-37 0,0 13 0,1-4 0,-1-1 0,0 1 0,0 0 0,-1-1 0,0 1 0,-1-1 0,-1 1 0,1-1 0,-2 0 0,1 0 0,-1 0 0,-1 0 0,0-1 0,-7 12 0,-28 24 0,28-32 0,1-1 0,0 1 0,-14 23 0,25-35 0,-1 0 0,1 0 0,-1 0 0,1 0 0,-1 0 0,1 0 0,-1 0 0,1 0 0,0 0 0,0 1 0,-1-1 0,1 0 0,0 0 0,0 0 0,0 0 0,0 1 0,1-1 0,-1 0 0,0 0 0,0 0 0,1 0 0,-1 0 0,1 1 0,-1-1 0,1 0 0,-1 0 0,1 0 0,-1 0 0,1 0 0,0-1 0,0 1 0,0 0 0,-1 0 0,1 0 0,0-1 0,0 1 0,0 0 0,0-1 0,0 1 0,0-1 0,0 1 0,1-1 0,-1 1 0,1-1 0,6 3 0,-1-1 0,1-1 0,0 1 0,0-1 0,12 0 0,8-2-136,0-1-1,0-1 1,0-1-1,-1-1 1,1-2-1,-1-1 1,-1-1-1,1-1 0,37-21 1,-36 16-6690</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2:18.560"/>
    </inkml:context>
    <inkml:brush xml:id="br0">
      <inkml:brushProperty name="width" value="0.05" units="cm"/>
      <inkml:brushProperty name="height" value="0.05" units="cm"/>
    </inkml:brush>
  </inkml:definitions>
  <inkml:trace contextRef="#ctx0" brushRef="#br0">0 0 24575,'0'5'0,"0"6"0,0 10 0,0 16 0,0 15 0,0 12 0,5 5 0,1 0 0,0-8 0,-2-4 0,9-12 0,1-14-8191</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2:24.907"/>
    </inkml:context>
    <inkml:brush xml:id="br0">
      <inkml:brushProperty name="width" value="0.05" units="cm"/>
      <inkml:brushProperty name="height" value="0.05" units="cm"/>
    </inkml:brush>
  </inkml:definitions>
  <inkml:trace contextRef="#ctx0" brushRef="#br0">75 147 24575,'-1'49'0,"0"-6"0,1-1 0,8 57 0,-8-95 0,1 0 0,0 1 0,0-1 0,0 0 0,1 0 0,0 1 0,0-1 0,0 0 0,0-1 0,0 1 0,1 0 0,-1-1 0,1 1 0,0-1 0,0 0 0,1 0 0,-1 0 0,1 0 0,-1-1 0,1 1 0,0-1 0,0 0 0,0 0 0,0 0 0,0-1 0,0 0 0,1 1 0,-1-2 0,0 1 0,1 0 0,-1-1 0,1 0 0,-1 0 0,1 0 0,-1 0 0,8-2 0,-1 0 0,1 0 0,0-1 0,-1 0 0,0-1 0,0 0 0,0-1 0,0 0 0,-1-1 0,1 0 0,-1-1 0,-1 0 0,15-13 0,-16 11 0,-1 0 0,0 0 0,0 0 0,-1-1 0,-1 0 0,1-1 0,-2 1 0,1-1 0,-1 1 0,-1-1 0,0-1 0,-1 1 0,0 0 0,0-1 0,-1 1 0,-1-1 0,-1-11 0,1 15 0,-1 0 0,-1 0 0,1 0 0,-1 0 0,-1 1 0,1-1 0,-1 1 0,-1 0 0,1 0 0,-1 0 0,-1 0 0,1 1 0,-1-1 0,0 1 0,0 0 0,-1 1 0,0-1 0,0 1 0,0 0 0,-1 1 0,1 0 0,-1 0 0,0 0 0,0 0 0,-11-2 0,-3-1 0,-2 1 0,1 1 0,0 0 0,-38-1 0,52 5 0,1 1 0,-1 0 0,1 0 0,-1 1 0,1 0 0,-1 0 0,1 0 0,-1 1 0,1 0 0,0 1 0,0 0 0,0 0 0,0 0 0,1 1 0,-1 0 0,1 0 0,-8 7 0,12-8-91,0-1 0,0 1 0,0 0 0,0 0 0,0 0 0,1 0 0,-1 0 0,1 0 0,0 1 0,0-1 0,0 0 0,0 1 0,1-1 0,-1 4 0,2 16-6735</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2:25.358"/>
    </inkml:context>
    <inkml:brush xml:id="br0">
      <inkml:brushProperty name="width" value="0.05" units="cm"/>
      <inkml:brushProperty name="height" value="0.05" units="cm"/>
    </inkml:brush>
  </inkml:definitions>
  <inkml:trace contextRef="#ctx0" brushRef="#br0">0 1 24575,'0'4'0,"0"16"0,0 14 0,0 14 0,0 18 0,0 16 0,0 7 0,0-1 0,0-12 0,0-9 0,9-17 0,3-20 0,0-25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2:42.402"/>
    </inkml:context>
    <inkml:brush xml:id="br0">
      <inkml:brushProperty name="width" value="0.05" units="cm"/>
      <inkml:brushProperty name="height" value="0.05" units="cm"/>
    </inkml:brush>
  </inkml:definitions>
  <inkml:trace contextRef="#ctx0" brushRef="#br0">179 0 24575,'-17'20'0,"2"1"0,0 0 0,2 0 0,0 1 0,-14 35 0,11-18 0,2 1 0,2 1 0,1 0 0,3 1 0,1 0 0,1 0 0,3 0 0,2 1 0,1-1 0,3 1 0,9 55 0,-8-80 12,0 0 0,1-1 0,1 0 0,0 0 0,1 0 0,1-1 0,1 0 0,1 0 0,13 17 0,-17-25-95,1 0 1,1-1-1,-1 0 1,1 0-1,1 0 1,-1-1-1,1 0 1,0-1-1,0 0 1,1-1-1,0 1 1,-1-2-1,1 1 1,1-2-1,-1 1 1,0-1-1,12 0 1,14 0-6744</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2:27.254"/>
    </inkml:context>
    <inkml:brush xml:id="br0">
      <inkml:brushProperty name="width" value="0.05" units="cm"/>
      <inkml:brushProperty name="height" value="0.05" units="cm"/>
    </inkml:brush>
  </inkml:definitions>
  <inkml:trace contextRef="#ctx0" brushRef="#br0">72 49 24575,'0'-9'0,"-5"-3"0,-10 0 0,-3 7 0,1 9 0,4 9 0,9 1 0,14-1 0,10-3 0,2-8 0,-3-8 0,-5-13 0,-14-3 0,-6 7 0,-3 10 0,5 6 0</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2:36.322"/>
    </inkml:context>
    <inkml:brush xml:id="br0">
      <inkml:brushProperty name="width" value="0.05" units="cm"/>
      <inkml:brushProperty name="height" value="0.05" units="cm"/>
    </inkml:brush>
  </inkml:definitions>
  <inkml:trace contextRef="#ctx0" brushRef="#br0">0 1 24575,'15'216'0,"-3"-89"0,-12-141 0,1 0 0,0-1 0,1 1 0,0 0 0,1 0 0,1 1 0,10-25 0,-11 30 0,1 0 0,0 0 0,0 0 0,0 1 0,1 0 0,0 0 0,1 0 0,0 1 0,0 0 0,0 0 0,0 0 0,1 1 0,0 0 0,0 0 0,1 1 0,-1 0 0,1 0 0,11-4 0,-7 5-124,1 0 0,0 1 0,0 0 0,0 1 0,0 0 0,-1 1-1,1 1 1,0 0 0,0 1 0,17 4 0,-6 1-6702</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2:36.726"/>
    </inkml:context>
    <inkml:brush xml:id="br0">
      <inkml:brushProperty name="width" value="0.05" units="cm"/>
      <inkml:brushProperty name="height" value="0.05" units="cm"/>
    </inkml:brush>
  </inkml:definitions>
  <inkml:trace contextRef="#ctx0" brushRef="#br0">44 24 24575,'-1'11'0,"-1"0"0,0 0 0,0 0 0,-1 0 0,-1 0 0,-5 11 0,6-14 0,0-1 0,0 1 0,0 0 0,1 0 0,0 0 0,0 0 0,1 0 0,0 0 0,1 1 0,0-1 0,1 14 0,1-19 0,-1 0 0,1-1 0,-1 1 0,1 0 0,0-1 0,0 1 0,0-1 0,0 0 0,0 1 0,1-1 0,-1 0 0,0-1 0,1 1 0,0 0 0,-1-1 0,1 1 0,0-1 0,0 0 0,0 0 0,0 0 0,0 0 0,0-1 0,0 1 0,5-1 0,5 2 0,0 0 0,0-2 0,0 0 0,18-2 0,-24 1 0,-1-1 0,0 1 0,0-2 0,0 1 0,0-1 0,0 0 0,-1 0 0,1 0 0,-1-1 0,0 1 0,0-2 0,0 1 0,-1 0 0,1-1 0,-1 0 0,0 0 0,0 0 0,-1 0 0,0-1 0,0 0 0,0 1 0,0-1 0,-1 0 0,0 0 0,0-1 0,-1 1 0,0 0 0,0 0 0,0-1 0,-1 1 0,0-1 0,0 1 0,0 0 0,-1-1 0,0 1 0,0 0 0,-1-1 0,0 1 0,0 0 0,0 0 0,-6-9 0,5 11 0,0 0 0,-1 0 0,1 0 0,-1 1 0,0-1 0,0 1 0,0 0 0,-1 0 0,1 0 0,-1 1 0,0-1 0,0 1 0,1 0 0,-1 1 0,0-1 0,-1 1 0,1 0 0,0 0 0,0 1 0,0-1 0,-1 1 0,-7 1 0,8 3-1365</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2:37.133"/>
    </inkml:context>
    <inkml:brush xml:id="br0">
      <inkml:brushProperty name="width" value="0.05" units="cm"/>
      <inkml:brushProperty name="height" value="0.05" units="cm"/>
    </inkml:brush>
  </inkml:definitions>
  <inkml:trace contextRef="#ctx0" brushRef="#br0">3 12 24575,'-1'42'0,"0"-16"0,1 0 0,1 0 0,1 0 0,8 39 0,-9-59 0,1 0 0,-1-1 0,1 1 0,0-1 0,1 0 0,0 1 0,0-1 0,0 0 0,0-1 0,1 1 0,-1 0 0,1-1 0,0 0 0,1 0 0,-1 0 0,1-1 0,0 1 0,-1-1 0,1 0 0,1-1 0,-1 1 0,0-1 0,1 0 0,-1 0 0,11 2 0,-12-4 0,0 1 0,-1-1 0,1 0 0,0 1 0,0-2 0,-1 1 0,1 0 0,0-1 0,0 0 0,-1 0 0,1 0 0,0 0 0,-1 0 0,1-1 0,-1 0 0,0 1 0,1-1 0,3-4 0,-1 1 0,-1 0 0,0-1 0,0 1 0,-1-1 0,0 0 0,0 0 0,0-1 0,-1 1 0,4-8 0,0-8 0,0 1 0,-1-1 0,-1-1 0,-1 1 0,1-29 0,-3 5-1365,-2 8-5461</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2:37.525"/>
    </inkml:context>
    <inkml:brush xml:id="br0">
      <inkml:brushProperty name="width" value="0.05" units="cm"/>
      <inkml:brushProperty name="height" value="0.05" units="cm"/>
    </inkml:brush>
  </inkml:definitions>
  <inkml:trace contextRef="#ctx0" brushRef="#br0">1 0 24575,'3'38'0,"1"-1"0,2 1 0,2-1 0,21 59 0,-20-67 0,-8-25 0,8 22 0,-9-26 0,0 0 0,0-1 0,0 1 0,0 0 0,0 0 0,0-1 0,0 1 0,0 0 0,0-1 0,1 1 0,-1 0 0,0 0 0,0 0 0,0-1 0,0 1 0,0 0 0,1 0 0,-1 0 0,0-1 0,0 1 0,0 0 0,1 0 0,-1 0 0,0 0 0,0-1 0,1 1 0,-1 0 0,0 0 0,0 0 0,1 0 0,-1 0 0,0 0 0,1 0 0,-1 0 0,0 0 0,0 0 0,1 0 0,-1 0 0,0 0 0,0 0 0,1 0 0,-1 0 0,0 0 0,0 0 0,1 1 0,-1-1 0,0 0 0,0 0 0,1 0 0,-1 0 0,0 0 0,0 1 0,0-1 0,1 0 0,-1 0 0,0 0 0,0 1 0,0-1 0,0 0 0,1 0 0,-1 1 0,0-1 0,0 0 0,0 0 0,0 1 0,14-48 0,-7 23 0,18-46 0,-23 66 0,0-1 0,0 1 0,1 0 0,-1 0 0,1 0 0,0 0 0,0 0 0,0 1 0,0-1 0,1 1 0,0 0 0,-1 0 0,1 0 0,0 1 0,1-1 0,5-2 0,-8 4 0,1 1 0,-1-1 0,0 1 0,1 0 0,-1 0 0,1 0 0,-1 0 0,1 0 0,-1 0 0,0 0 0,1 1 0,-1-1 0,0 1 0,1 0 0,-1 0 0,0 0 0,0 0 0,1 0 0,-1 0 0,0 1 0,0-1 0,-1 1 0,1-1 0,0 1 0,0 0 0,-1-1 0,1 1 0,-1 0 0,1 0 0,-1 0 0,2 5 0,4 6 0,-1 0 0,-1 1 0,0 0 0,4 16 0,-6-19 0,1 2 0,20 62 0,-22-71 0,0 1 0,0 0 0,0-1 0,1 0 0,-1 1 0,1-1 0,0 0 0,0 0 0,1-1 0,-1 1 0,1-1 0,6 5 0,9-3-1365,0-7-5461</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2:38.003"/>
    </inkml:context>
    <inkml:brush xml:id="br0">
      <inkml:brushProperty name="width" value="0.05" units="cm"/>
      <inkml:brushProperty name="height" value="0.05" units="cm"/>
    </inkml:brush>
  </inkml:definitions>
  <inkml:trace contextRef="#ctx0" brushRef="#br0">347 360 24575,'0'-3'0,"0"0"0,0 0 0,0 1 0,-1-1 0,1 0 0,-1 0 0,0 0 0,1 1 0,-1-1 0,0 1 0,-1-1 0,1 0 0,0 1 0,-1 0 0,1-1 0,-1 1 0,0 0 0,0 0 0,0 0 0,-3-3 0,1 3 0,0-1 0,0 2 0,0-1 0,0 0 0,0 1 0,0 0 0,0 0 0,-1 0 0,1 0 0,0 1 0,-1-1 0,-4 1 0,-3 1 0,0 0 0,0 1 0,0 0 0,0 1 0,0 0 0,1 1 0,0 0 0,-21 11 0,20-7 0,1 0 0,0 0 0,0 1 0,1 0 0,1 1 0,-1 0 0,-13 21 0,18-24 0,0 1 0,1 0 0,-1 0 0,2 0 0,-1 1 0,1-1 0,1 1 0,-1 0 0,1-1 0,1 1 0,0 0 0,0 15 0,1-22 0,0 1 0,0 0 0,1-1 0,-1 1 0,1-1 0,0 1 0,0-1 0,0 0 0,0 1 0,0-1 0,0 0 0,1 1 0,-1-1 0,1 0 0,-1 0 0,1 0 0,0-1 0,0 1 0,0 0 0,3 2 0,0-2 0,0 1 0,0-1 0,0 0 0,1 0 0,-1 0 0,0-1 0,1 0 0,-1 0 0,8 0 0,1 0 0,0-1 0,0-1 0,1 0 0,-1-1 0,0 0 0,23-8 0,-27 6 0,1-1 0,-1 0 0,-1-1 0,1 0 0,-1 0 0,0-1 0,0 0 0,-1 0 0,0-1 0,0-1 0,-1 1 0,0-1 0,-1 0 0,0 0 0,0-1 0,-1 0 0,0 0 0,-1 0 0,0-1 0,0 0 0,-1 1 0,2-15 0,2-21 0,-2-1 0,-2 0 0,-7-92 0,2 104 0,-1-30 0,0 56 0,2 42 0,1-1 0,6 185 0,-4-198 0,1 1 0,1-1 0,0 1 0,1-1 0,2-1 0,0 1 0,0-1 0,18 30 0,-5-25-1365,-2-7-5461</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2:38.407"/>
    </inkml:context>
    <inkml:brush xml:id="br0">
      <inkml:brushProperty name="width" value="0.05" units="cm"/>
      <inkml:brushProperty name="height" value="0.05" units="cm"/>
    </inkml:brush>
  </inkml:definitions>
  <inkml:trace contextRef="#ctx0" brushRef="#br0">175 0 24575,'-10'0'0,"1"1"0,-1 0 0,1 1 0,-1 0 0,1 1 0,0-1 0,0 2 0,0-1 0,-14 9 0,18-10 0,0 1 0,0 0 0,1 1 0,-1-1 0,1 1 0,-1 0 0,1 0 0,1 1 0,-1-1 0,0 1 0,1 0 0,0 0 0,0 0 0,1 0 0,-1 0 0,-2 9 0,5-11 0,0-1 0,0 1 0,0-1 0,0 1 0,0-1 0,0 1 0,1 0 0,-1-1 0,1 1 0,0-1 0,0 0 0,0 1 0,0-1 0,0 0 0,0 1 0,1-1 0,-1 0 0,1 0 0,0 0 0,-1 0 0,1 0 0,0-1 0,0 1 0,0 0 0,0-1 0,1 1 0,-1-1 0,0 0 0,0 0 0,1 0 0,-1 0 0,4 1 0,13 4 0,0 0 0,1-1 0,23 4 0,-21-5 0,-13-2 0,-1 0 0,0 1 0,0 0 0,0 0 0,0 1 0,0 0 0,10 8 0,-16-12 0,-1 1 0,-1 0 0,1 0 0,0-1 0,0 1 0,0 0 0,0 0 0,0 0 0,-1 0 0,1 0 0,-1 0 0,1 1 0,-1-1 0,1 0 0,-1 0 0,1 0 0,-1 0 0,0 1 0,0-1 0,1 0 0,-1 0 0,0 3 0,-1-2 0,0 0 0,0 0 0,0 0 0,-1 0 0,1-1 0,0 1 0,-1 0 0,1 0 0,-1-1 0,1 1 0,-1-1 0,0 0 0,0 1 0,1-1 0,-1 0 0,0 0 0,0 0 0,-3 1 0,-4 2-97,0 0-1,0 0 1,-1-1-1,1 0 1,-1-1-1,0 0 1,0 0-1,0-1 1,0 0-1,0-1 1,0 0-1,0-1 0,-18-3 1,-2-6-6729</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2:38.828"/>
    </inkml:context>
    <inkml:brush xml:id="br0">
      <inkml:brushProperty name="width" value="0.05" units="cm"/>
      <inkml:brushProperty name="height" value="0.05" units="cm"/>
    </inkml:brush>
  </inkml:definitions>
  <inkml:trace contextRef="#ctx0" brushRef="#br0">49 1 24575,'-4'2'0,"1"1"0,-1 0 0,1 0 0,0 0 0,0 0 0,0 0 0,0 1 0,0-1 0,1 1 0,-1 0 0,1 0 0,0-1 0,0 2 0,1-1 0,-1 0 0,1 0 0,0 0 0,0 1 0,0-1 0,0 1 0,1-1 0,0 6 0,0-1 0,0 0 0,0 1 0,1-1 0,0 0 0,1 0 0,0 0 0,1 0 0,-1 0 0,8 15 0,-6-19 0,-1 0 0,1 0 0,0-1 0,0 1 0,0-1 0,0 1 0,1-1 0,0-1 0,0 1 0,0-1 0,0 0 0,0 0 0,1 0 0,-1-1 0,1 0 0,0 0 0,0 0 0,0-1 0,0 1 0,0-1 0,0-1 0,10 1 0,-11-1 0,0-1 0,0 1 0,0-1 0,0 0 0,0 0 0,0 0 0,0 0 0,0-1 0,-1 0 0,1 0 0,-1-1 0,1 1 0,-1-1 0,0 0 0,0 0 0,0 0 0,0 0 0,0-1 0,-1 0 0,0 0 0,1 0 0,-1 0 0,-1 0 0,1 0 0,-1-1 0,0 0 0,2-4 0,0-6-227,-1-1-1,0 1 1,-2 0-1,0 0 1,-1-24-1,-1 0-6598</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2:39.293"/>
    </inkml:context>
    <inkml:brush xml:id="br0">
      <inkml:brushProperty name="width" value="0.05" units="cm"/>
      <inkml:brushProperty name="height" value="0.05" units="cm"/>
    </inkml:brush>
  </inkml:definitions>
  <inkml:trace contextRef="#ctx0" brushRef="#br0">1 0 24575,'5'103'0,"6"-1"0,35 155 0,-4-30 0,-38-204 0,-2-29 0,-3-40 0,-26-158 0,16 136 0,-7-137 0,18 200 0,0 1 0,0-1 0,1 1 0,-1-1 0,1 1 0,0-1 0,0 1 0,1 0 0,-1 0 0,1-1 0,0 1 0,0 0 0,0 1 0,1-1 0,4-6 0,-3 7 0,0 0 0,0-1 0,1 1 0,-1 1 0,1-1 0,0 1 0,0-1 0,-1 1 0,1 1 0,1-1 0,-1 1 0,0 0 0,6-1 0,10 0 0,0 0 0,0 1 0,0 1 0,29 3 0,-41-2 0,1 0 0,-1 1 0,0 0 0,0 1 0,1 0 0,-2 0 0,1 1 0,0 0 0,-1 1 0,0-1 0,15 13 0,-21-16 0,-1 1 0,1-1 0,0 1 0,-1-1 0,1 1 0,-1 0 0,0 0 0,1 0 0,-1 0 0,0 0 0,0 0 0,-1 0 0,1 0 0,0 0 0,0 0 0,-1 0 0,0 1 0,1-1 0,-1 0 0,0 0 0,0 1 0,0 1 0,-1-1 0,0 0 0,0 0 0,-1 0 0,1-1 0,-1 1 0,1 0 0,-1-1 0,0 1 0,0-1 0,0 0 0,0 0 0,0 0 0,0 0 0,-4 2 0,-5 3 0,0 0 0,0-1 0,0 0 0,-1-1 0,0 0 0,-17 4 0,-9-2 47,-65 5 0,27-5-1506,42-2-5367</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2:40.112"/>
    </inkml:context>
    <inkml:brush xml:id="br0">
      <inkml:brushProperty name="width" value="0.05" units="cm"/>
      <inkml:brushProperty name="height" value="0.05" units="cm"/>
    </inkml:brush>
  </inkml:definitions>
  <inkml:trace contextRef="#ctx0" brushRef="#br0">25 0 24575,'-5'0'0,"-1"14"0,1 13 0,0 17 0,2 14 0,5 11 0,3 7 0,0 1 0,0-9 0,-1-7 0,-2-18 0,-1-21 0,0-19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2:42.792"/>
    </inkml:context>
    <inkml:brush xml:id="br0">
      <inkml:brushProperty name="width" value="0.05" units="cm"/>
      <inkml:brushProperty name="height" value="0.05" units="cm"/>
    </inkml:brush>
  </inkml:definitions>
  <inkml:trace contextRef="#ctx0" brushRef="#br0">0 1 24575,'0'4'0,"0"10"0,0 16 0,0 19 0,9 23 0,2 17 0,0 5 0,-2 1 0,-3-9 0,-2-14 0,-2-10 0,3-17 0,0-23 0,9-21 0,1-19 0,-2-5-8191</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2:40.535"/>
    </inkml:context>
    <inkml:brush xml:id="br0">
      <inkml:brushProperty name="width" value="0.05" units="cm"/>
      <inkml:brushProperty name="height" value="0.05" units="cm"/>
    </inkml:brush>
  </inkml:definitions>
  <inkml:trace contextRef="#ctx0" brushRef="#br0">0 81 24575,'40'-12'0,"54"-7"0,-15 4 0,-68 12 0,0 0 0,0 1 0,0 1 0,0 0 0,0 0 0,15 2 0,-22 0 0,0 0 0,0 0 0,0 0 0,0 0 0,0 1 0,0 0 0,0 0 0,0 0 0,0 0 0,-1 0 0,1 1 0,-1 0 0,0-1 0,0 1 0,0 1 0,0-1 0,0 0 0,-1 1 0,3 4 0,2 1 0,-1 0 0,1 0 0,1-1 0,-1 0 0,1 0 0,1-1 0,-1 0 0,1-1 0,1 1 0,-1-2 0,17 8 0,-23-11 0,1-1 0,-1 0 0,1 1 0,-1-1 0,1-1 0,0 1 0,0 0 0,-1-1 0,1 0 0,0 0 0,0 0 0,-1 0 0,1-1 0,0 0 0,0 1 0,-1-1 0,1 0 0,-1-1 0,1 1 0,-1-1 0,1 0 0,-1 1 0,0-1 0,0-1 0,0 1 0,0 0 0,0-1 0,0 0 0,-1 1 0,1-1 0,-1 0 0,0 0 0,0-1 0,0 1 0,0 0 0,-1-1 0,2-3 0,-2 4 0,0 0 0,0 0 0,0 1 0,-1-1 0,1 0 0,-1 0 0,0 0 0,0 0 0,0 0 0,0 0 0,-1 0 0,1 0 0,-1 1 0,1-1 0,-1 0 0,0 0 0,0 0 0,-1 1 0,1-1 0,0 1 0,-1-1 0,0 1 0,1-1 0,-1 1 0,0 0 0,0 0 0,0 0 0,-1 0 0,1 0 0,0 0 0,-1 1 0,1-1 0,-5-1 0,-1-2 0,0 1 0,-1 0 0,0 0 0,0 0 0,0 1 0,0 0 0,0 1 0,-19-2 0,-21 14 0,30 2 0,19-12 0,0 0 0,0 1 0,0-1 0,0 1 0,-1-1 0,1 1 0,0-1 0,0 1 0,0-1 0,0 0 0,0 1 0,0-1 0,0 1 0,1-1 0,-1 1 0,0-1 0,0 1 0,0-1 0,0 0 0,0 1 0,1-1 0,-1 1 0,0-1 0,0 0 0,1 1 0,-1-1 0,0 0 0,1 1 0,-1-1 0,0 0 0,1 1 0,-1-1 0,1 0 0,-1 0 0,0 1 0,1-1 0,-1 0 0,1 0 0,0 0 0,3 2-124,0 0 0,0-1 0,0 0 0,0 0 0,0 0 0,1 0-1,-1-1 1,0 1 0,1-1 0,5-1 0,24-1-6702</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2:42.117"/>
    </inkml:context>
    <inkml:brush xml:id="br0">
      <inkml:brushProperty name="width" value="0.05" units="cm"/>
      <inkml:brushProperty name="height" value="0.05" units="cm"/>
    </inkml:brush>
  </inkml:definitions>
  <inkml:trace contextRef="#ctx0" brushRef="#br0">11 121 24575,'-1'0'0,"1"0"0,0 0 0,-1 0 0,1 0 0,-1 0 0,1 0 0,0 0 0,-1 0 0,1 0 0,0 0 0,-1 0 0,1 0 0,0 0 0,-1 0 0,1 0 0,0-1 0,-1 1 0,1 0 0,0 0 0,-1 0 0,1-1 0,0 1 0,0 0 0,-1 0 0,1-1 0,0 1 0,0 0 0,-1 0 0,1-1 0,0 1 0,0 0 0,0-1 0,0 1 0,0 0 0,-1-1 0,1 1 0,0 0 0,0-1 0,0 0 0,7-15 0,20-12 0,-7 17 0,0 1 0,0 1 0,1 1 0,0 1 0,0 1 0,1 0 0,-1 2 0,40-3 0,-58 7 0,1 0 0,-1 0 0,1 0 0,-1 1 0,1-1 0,-1 1 0,1 0 0,-1 0 0,0 0 0,0 1 0,1-1 0,-1 1 0,0-1 0,0 1 0,0 0 0,-1 0 0,1 1 0,0-1 0,-1 1 0,1-1 0,-1 1 0,0 0 0,0-1 0,0 1 0,0 0 0,-1 0 0,1 1 0,-1-1 0,0 0 0,0 0 0,0 1 0,0-1 0,0 1 0,-1-1 0,1 7 0,-1-2 0,-1 0 0,1-1 0,-1 1 0,0 0 0,-1-1 0,0 1 0,0-1 0,-1 1 0,0-1 0,0 0 0,-1 0 0,1 0 0,-1 0 0,-1-1 0,-6 8 0,-3 0 0,-2 1 0,1-2 0,-2 0 0,-28 18 0,36-26 0,0 0 0,-1 0 0,1-1 0,-1 0 0,0-1 0,0 0 0,0-1 0,0 0 0,0 0 0,-1-1 0,-9 0 0,19-1 0,1 0 0,0 0 0,0 0 0,0 0 0,0 0 0,0 0 0,-1 0 0,1 0 0,0 0 0,0 0 0,0 0 0,0 0 0,-1 0 0,1 0 0,0 0 0,0 0 0,0 0 0,0 0 0,0 0 0,-1 0 0,1 0 0,0 0 0,0 0 0,0 0 0,0-1 0,0 1 0,0 0 0,-1 0 0,1 0 0,0 0 0,0 0 0,0 0 0,0-1 0,0 1 0,0 0 0,0 0 0,0 0 0,0 0 0,0-1 0,0 1 0,0 0 0,0 0 0,0 0 0,0 0 0,0 0 0,0-1 0,0 1 0,0 0 0,0 0 0,0 0 0,0 0 0,0-1 0,8-9 0,16-7 0,-7 10 0,-1 0 0,2 0 0,-1 2 0,1 0 0,27-4 0,-35 8 0,1-1 0,-1 1 0,1 1 0,-1 0 0,1 0 0,-1 1 0,1 1 0,-1-1 0,0 2 0,19 6 0,-26-8 0,0 0 0,0 0 0,0 1 0,0-1 0,0 1 0,-1-1 0,1 1 0,0 0 0,-1 0 0,0 1 0,1-1 0,-1 0 0,0 1 0,0-1 0,-1 1 0,1 0 0,0-1 0,-1 1 0,0 0 0,1 0 0,-1 0 0,0 0 0,-1 0 0,1 0 0,0 1 0,-1-1 0,0 0 0,0 0 0,0 0 0,0 1 0,0-1 0,-1 0 0,1 0 0,-1 0 0,0 0 0,0 0 0,0 0 0,0 0 0,-1 0 0,1 0 0,-1 0 0,0-1 0,-3 5 0,-3 4 0,0-1 0,-1 0 0,-1 0 0,1-1 0,-2 0 0,1 0 0,-1-2 0,0 1 0,-15 6 0,12-7 0,0 0 0,0-1 0,0-1 0,-1-1 0,1 0 0,-1 0 0,0-2 0,0 0 0,-1-1 0,-14 0 0,29-1 5,0 0-1,0 0 1,0 0 0,1 0-1,-1 0 1,0 0 0,0 0-1,0 0 1,0-1-1,1 1 1,-1 0 0,0-1-1,0 1 1,1 0-1,-1-1 1,0 1 0,0-1-1,1 1 1,-1-1-1,1 0 1,-2 0 0,13-14-1472,3 5-5359</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2:42.541"/>
    </inkml:context>
    <inkml:brush xml:id="br0">
      <inkml:brushProperty name="width" value="0.05" units="cm"/>
      <inkml:brushProperty name="height" value="0.05" units="cm"/>
    </inkml:brush>
  </inkml:definitions>
  <inkml:trace contextRef="#ctx0" brushRef="#br0">0 0 24575,'0'5'0</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2:43.182"/>
    </inkml:context>
    <inkml:brush xml:id="br0">
      <inkml:brushProperty name="width" value="0.05" units="cm"/>
      <inkml:brushProperty name="height" value="0.05" units="cm"/>
    </inkml:brush>
  </inkml:definitions>
  <inkml:trace contextRef="#ctx0" brushRef="#br0">49 56 24575,'-38'26'0,"27"-16"0,31-23 0,-1 2 0,-1 0 0,2 2 0,-1 0 0,1 1 0,0 1 0,1 1 0,0 0 0,0 2 0,0 0 0,0 2 0,1 0 0,40 3 0,-57-1 0,1 0 0,-1 1 0,0 0 0,1 0 0,-1 0 0,1 1 0,-1-1 0,0 1 0,0 1 0,0-1 0,0 1 0,-1 0 0,1 0 0,-1 0 0,1 0 0,-1 1 0,0 0 0,0 0 0,-1 0 0,1 0 0,-1 1 0,5 7 0,-6-5 0,1 0 0,-1-1 0,0 1 0,0 0 0,-1 0 0,0 0 0,-1 0 0,1 0 0,-1 0 0,0 0 0,-1 0 0,0 0 0,0 0 0,-1 0 0,1 0 0,-1 0 0,-5 9 0,1-4 0,-1 1 0,0 0 0,-1-1 0,0-1 0,-1 1 0,0-2 0,-1 1 0,0-1 0,-1 0 0,0-1 0,-22 14 0,18-14 0,0 0 0,-1-1 0,0-1 0,-1 0 0,1-1 0,-1-1 0,0-1 0,0 0 0,-23 2 0,35-6 0,1-1 0,-1 1 0,0 0 0,1-1 0,-1 0 0,1 0 0,-1-1 0,1 1 0,-1-1 0,1 0 0,0 0 0,0 0 0,0-1 0,0 1 0,0-1 0,-4-4 0,7 6 0,0 0 0,0 0 0,0-1 0,0 1 0,0 0 0,0 0 0,0-1 0,1 1 0,-1-1 0,0 1 0,1-1 0,-1 1 0,1-1 0,0 1 0,0-1 0,-1 1 0,1-1 0,0 1 0,0-1 0,1-1 0,-1 1 0,1-1 0,0 1 0,0 0 0,0 0 0,0 0 0,1 0 0,-1 0 0,1 0 0,-1 1 0,1-1 0,-1 0 0,1 1 0,0-1 0,0 1 0,0-1 0,0 1 0,3-2 0,4-1 0,0 0 0,0 1 0,1-1 0,-1 2 0,1-1 0,-1 1 0,1 1 0,12-1 0,84 4 0,-58-1 0,-14 2 0,1 1 0,-1 1 0,58 18 0,-64-18-1365,-3-4-5461</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2:43.793"/>
    </inkml:context>
    <inkml:brush xml:id="br0">
      <inkml:brushProperty name="width" value="0.05" units="cm"/>
      <inkml:brushProperty name="height" value="0.05" units="cm"/>
    </inkml:brush>
  </inkml:definitions>
  <inkml:trace contextRef="#ctx0" brushRef="#br0">0 76 24575,'14'-2'0,"-1"0"0,1 0 0,-1-2 0,0 1 0,0-2 0,24-11 0,30-9 0,-52 20 0,0 2 0,1 0 0,-1 0 0,1 1 0,0 1 0,-1 1 0,17 1 0,-26 0 0,0 0 0,0 1 0,0-1 0,0 1 0,0 0 0,0 1 0,-1-1 0,1 1 0,-1 0 0,0 0 0,0 1 0,0 0 0,0 0 0,-1 0 0,1 0 0,-1 1 0,0-1 0,0 1 0,-1 0 0,6 11 0,-4-8 0,-1 1 0,0-1 0,-1 1 0,0 0 0,0 0 0,-1 1 0,0-1 0,0 1 0,-1-1 0,-1 1 0,1-1 0,-2 1 0,1-1 0,-1 1 0,-1-1 0,0 0 0,0 1 0,0-1 0,-1 0 0,-1 0 0,0 0 0,0-1 0,-1 0 0,1 1 0,-2-1 0,1-1 0,-1 1 0,-1-1 0,1 0 0,-1-1 0,0 1 0,-1-1 0,1-1 0,-1 1 0,-11 4 0,1 1 0,0-2 0,-1 0 0,-29 9 0,44-17 0,-1 1 0,1-1 0,-1 0 0,1 0 0,-1-1 0,1 0 0,-1 1 0,1-1 0,-1-1 0,0 1 0,1-1 0,-1 0 0,1 0 0,0 0 0,-1 0 0,1-1 0,0 0 0,0 0 0,0 0 0,0 0 0,-7-6 0,10 7 0,0 0 0,-1 0 0,1 0 0,0 0 0,0 0 0,0-1 0,0 1 0,0-1 0,0 1 0,0 0 0,0-1 0,1 0 0,-1 1 0,0-1 0,1 1 0,-1-1 0,1 0 0,0 1 0,0-1 0,0 0 0,-1 0 0,1 1 0,1-1 0,-1-2 0,1 1 0,0 1 0,0-1 0,1 1 0,-1-1 0,1 1 0,-1 0 0,1 0 0,0 0 0,0 0 0,0 0 0,0 0 0,0 0 0,4-2 0,4-2 0,0 0 0,0 1 0,0 0 0,1 1 0,-1 0 0,14-3 0,33-2-227,0 3-1,0 2 1,0 2-1,0 3 1,95 14-1,-110-8-6598</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2:44.741"/>
    </inkml:context>
    <inkml:brush xml:id="br0">
      <inkml:brushProperty name="width" value="0.05" units="cm"/>
      <inkml:brushProperty name="height" value="0.05" units="cm"/>
    </inkml:brush>
  </inkml:definitions>
  <inkml:trace contextRef="#ctx0" brushRef="#br0">12 62 24575,'0'-9'0,"-4"-4"0,-2 6 0,4 4 0,8 2 0,7 2 0,2-5 0,-3-5 0,-6-2 0,-15 5 0,-5 10 0,8 3 0,2 0 0</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3:09.601"/>
    </inkml:context>
    <inkml:brush xml:id="br0">
      <inkml:brushProperty name="width" value="0.05" units="cm"/>
      <inkml:brushProperty name="height" value="0.05" units="cm"/>
    </inkml:brush>
  </inkml:definitions>
  <inkml:trace contextRef="#ctx0" brushRef="#br0">0 268 24575,'2'-17'0,"0"1"0,0 1 0,2-1 0,0 0 0,0 1 0,2-1 0,0 1 0,0 1 0,2-1 0,0 1 0,0 0 0,1 1 0,1 0 0,21-21 0,-29 31 0,0 1 0,1 0 0,-1 0 0,1 0 0,0 0 0,0 1 0,0-1 0,0 1 0,0-1 0,0 1 0,0 0 0,0 0 0,0 1 0,0-1 0,1 0 0,-1 1 0,0 0 0,0 0 0,1 0 0,-1 0 0,0 1 0,1-1 0,-1 1 0,0 0 0,0 0 0,4 1 0,-3 1 0,0 0 0,-1-1 0,1 2 0,0-1 0,-1 0 0,0 1 0,0-1 0,0 1 0,0 0 0,0 0 0,-1 0 0,0 1 0,0-1 0,0 0 0,0 1 0,1 9 0,0-5 0,-1 0 0,1 0 0,1 0 0,-1 0 0,2 0 0,-1-1 0,7 10 0,-9-16 0,0 0 0,0 0 0,0 1 0,0-1 0,1 0 0,-1-1 0,0 1 0,1 0 0,-1-1 0,1 1 0,0-1 0,0 0 0,-1 0 0,1 0 0,0 0 0,0-1 0,0 1 0,0-1 0,0 0 0,0 1 0,0-1 0,0-1 0,0 1 0,0 0 0,0-1 0,0 1 0,4-3 0,-3 2 8,1-1-1,-1 0 1,0-1-1,0 1 1,0-1-1,0 0 0,0 0 1,0 0-1,-1 0 1,0-1-1,1 1 1,-1-1-1,0 0 1,-1 0-1,5-9 1,0-1-380,-1 0 1,0 0 0,5-26 0,-1-1-6455</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3:10.150"/>
    </inkml:context>
    <inkml:brush xml:id="br0">
      <inkml:brushProperty name="width" value="0.05" units="cm"/>
      <inkml:brushProperty name="height" value="0.05" units="cm"/>
    </inkml:brush>
  </inkml:definitions>
  <inkml:trace contextRef="#ctx0" brushRef="#br0">1 165 24575,'0'-9'0,"0"-17"0,9-13 0,17 0 0,8 6 0,-1 14 0,-7 19 0,-2 15 0,3 13 0,2 11 0,5 0 0,16-17 0,3-21 0,-7-15 0,-12-15 0,-6-2 0,-9 4-8191</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3:11.625"/>
    </inkml:context>
    <inkml:brush xml:id="br0">
      <inkml:brushProperty name="width" value="0.05" units="cm"/>
      <inkml:brushProperty name="height" value="0.05" units="cm"/>
    </inkml:brush>
  </inkml:definitions>
  <inkml:trace contextRef="#ctx0" brushRef="#br0">254 4 24575,'-9'-1'0,"-27"-1"0,-1 1 0,1 2 0,-46 7 0,79-7 0,0 0 0,0 1 0,0-1 0,1 0 0,-1 1 0,0 0 0,1-1 0,-1 1 0,1 0 0,0 0 0,0 1 0,-1-1 0,1 0 0,1 1 0,-1-1 0,0 1 0,1 0 0,-1-1 0,1 1 0,0 0 0,0 0 0,0 0 0,0 0 0,1 0 0,-2 5 0,1 8 0,0 1 0,1-1 0,2 29 0,0-19 0,-2-19 0,1-1 0,-1 1 0,1-1 0,0 1 0,0-1 0,1 0 0,0 0 0,0 1 0,5 7 0,-6-12 0,1 1 0,0-1 0,0 0 0,1 0 0,-1 0 0,0 0 0,1 0 0,-1-1 0,1 1 0,0-1 0,-1 1 0,1-1 0,0 0 0,0 0 0,0 0 0,0-1 0,0 1 0,0-1 0,0 1 0,0-1 0,0 0 0,5-1 0,91-5 0,-61 2 0,58 2 0,-84 3 0,0 0 0,0 1 0,0 0 0,0 1 0,-1 0 0,1 1 0,-1 0 0,21 12 0,-29-15 0,-1 0 0,0 0 0,1 0 0,-1 1 0,0-1 0,0 1 0,0 0 0,0-1 0,-1 1 0,1 0 0,0 0 0,-1 0 0,1 0 0,-1 1 0,0-1 0,0 0 0,0 1 0,0-1 0,0 0 0,0 1 0,-1-1 0,1 1 0,-1-1 0,1 5 0,-2-3 0,0 0 0,0 0 0,0 0 0,-1 0 0,1 0 0,-1 0 0,0 0 0,0 0 0,0-1 0,-1 1 0,1-1 0,-1 0 0,-5 5 0,-5 5 0,-1-1 0,-1-1 0,0 0 0,0-1 0,-30 15 0,25-16 0,0-2 0,-39 11 0,54-17 0,0 0 0,-1 1 0,1-2 0,-1 1 0,1-1 0,-1 1 0,1-2 0,-1 1 0,1-1 0,-1 1 0,1-1 0,0-1 0,-1 1 0,1-1 0,-10-5 0,7-4-1365,11-1-5461</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3:12.047"/>
    </inkml:context>
    <inkml:brush xml:id="br0">
      <inkml:brushProperty name="width" value="0.05" units="cm"/>
      <inkml:brushProperty name="height" value="0.05" units="cm"/>
    </inkml:brush>
  </inkml:definitions>
  <inkml:trace contextRef="#ctx0" brushRef="#br0">0 1 24575,'0'5'0,"0"-4"0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0:04.714"/>
    </inkml:context>
    <inkml:brush xml:id="br0">
      <inkml:brushProperty name="width" value="0.05" units="cm"/>
      <inkml:brushProperty name="height" value="0.05" units="cm"/>
    </inkml:brush>
  </inkml:definitions>
  <inkml:trace contextRef="#ctx0" brushRef="#br0">0 0 24575,'13'0'0,"8"0"0,6 9 0,-3 11 0,12 15 0,0 10 0,3 11 0,-6 8 0,-9 1 0,-8 0 0,-6-4 0,-10-4 0,-5-2 0,-9 1 0,-4 1 0,3 3 0,3-9-8191</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2:43.180"/>
    </inkml:context>
    <inkml:brush xml:id="br0">
      <inkml:brushProperty name="width" value="0.05" units="cm"/>
      <inkml:brushProperty name="height" value="0.05" units="cm"/>
    </inkml:brush>
  </inkml:definitions>
  <inkml:trace contextRef="#ctx0" brushRef="#br0">50 81 24575,'-11'22'0,"2"-9"0,3 3 0,1-1 0,0 1 0,1 0 0,1 0 0,0 0 0,1 1 0,1-1 0,1 0 0,0 1 0,1-1 0,6 33 0,-5-44 0,1 1 0,0-1 0,0 0 0,0 0 0,0 0 0,1 0 0,0 0 0,0-1 0,0 1 0,0-1 0,1 0 0,0-1 0,-1 1 0,2-1 0,-1 0 0,0 0 0,0 0 0,1-1 0,10 3 0,-8-2 0,0-1 0,0 0 0,0 0 0,0-1 0,0 0 0,0-1 0,1 0 0,-1 0 0,0 0 0,1-1 0,-1-1 0,0 1 0,15-6 0,-19 5 0,-1-1 0,1 1 0,-1-1 0,1 0 0,-1 1 0,0-2 0,0 1 0,-1 0 0,1-1 0,-1 1 0,1-1 0,-1 0 0,0 1 0,0-1 0,-1 0 0,1 0 0,-1-1 0,0 1 0,0 0 0,0 0 0,0-6 0,1-8 0,-1-1 0,-1 1 0,-3-30 0,2 33 15,-2 1 0,0-1 0,0 1 0,-1 0 0,-1 0 0,-1 0 0,-11-21 0,13 26-129,-2 1 0,1 0-1,-1 1 1,0-1 0,-1 1 0,0 0-1,0 1 1,0-1 0,-1 1 0,0 1-1,0 0 1,-14-7 0,-6 1-6712</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3:12.466"/>
    </inkml:context>
    <inkml:brush xml:id="br0">
      <inkml:brushProperty name="width" value="0.05" units="cm"/>
      <inkml:brushProperty name="height" value="0.05" units="cm"/>
    </inkml:brush>
  </inkml:definitions>
  <inkml:trace contextRef="#ctx0" brushRef="#br0">1 0 24575,'4'0'0,"3"10"0,7 11 0,3 12 0,-2 5 0,-4 0 0,2-6 0,7-8 0,5-9 0,7-6 0,13-5 0,7-4 0,-1-1 0,-8-5 0,-12-11 0,-11-3-8191</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3:12.843"/>
    </inkml:context>
    <inkml:brush xml:id="br0">
      <inkml:brushProperty name="width" value="0.05" units="cm"/>
      <inkml:brushProperty name="height" value="0.05" units="cm"/>
    </inkml:brush>
  </inkml:definitions>
  <inkml:trace contextRef="#ctx0" brushRef="#br0">29 0 24575,'-5'0'0,"-1"5"0,0 6 0,2 10 0,0 15 0,2 16 0,1 12 0,1 5 0,0 0 0,0-3 0,0-8 0,0-9 0,5-13 0,1-22 0,0-27 0,-1-11-8191</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3:13.264"/>
    </inkml:context>
    <inkml:brush xml:id="br0">
      <inkml:brushProperty name="width" value="0.05" units="cm"/>
      <inkml:brushProperty name="height" value="0.05" units="cm"/>
    </inkml:brush>
  </inkml:definitions>
  <inkml:trace contextRef="#ctx0" brushRef="#br0">5 20 24575,'-2'43'0,"1"-31"0,0 0 0,1 0 0,0 0 0,0 0 0,1-1 0,1 1 0,0 0 0,1 0 0,0-1 0,6 15 0,-6-23 0,-1 0 0,1 0 0,0 0 0,0 0 0,0 0 0,0-1 0,1 1 0,-1-1 0,1 0 0,-1 0 0,1 0 0,0-1 0,0 1 0,0-1 0,-1 0 0,1 0 0,1 0 0,-1-1 0,0 0 0,0 1 0,0-1 0,0 0 0,0-1 0,0 1 0,0-1 0,4-1 0,15-2 0,-1-2 0,0 0 0,25-11 0,-45 16 0,4-2 0,0 0 0,0 0 0,0-1 0,0 0 0,0 0 0,-1-1 0,0 1 0,0-1 0,0-1 0,0 1 0,-1 0 0,0-1 0,0 0 0,-1 0 0,1 0 0,-1-1 0,-1 1 0,1-1 0,-1 0 0,0 1 0,-1-1 0,1 0 0,-2 0 0,1 0 0,-1 0 0,1 0 0,-2 0 0,1 0 0,-1 0 0,0 0 0,-1 0 0,0 0 0,-2-7 0,4 14 0,0 0 0,0 0 0,-1 0 0,1 0 0,0 0 0,0-1 0,0 1 0,0 0 0,0 0 0,0 0 0,0 0 0,0 0 0,0 0 0,0 0 0,0 0 0,-1 0 0,1-1 0,0 1 0,0 0 0,0 0 0,0 0 0,0 0 0,0 0 0,0 0 0,-1 0 0,1 0 0,0 0 0,0 0 0,0 0 0,0 0 0,0 0 0,0 0 0,-1 0 0,1 0 0,0 0 0,0 0 0,0 0 0,0 0 0,0 0 0,0 0 0,-1 0 0,1 0 0,0 0 0,0 1 0,0-1 0,0 0 0,0 0 0,0 0 0,0 0 0,0 0 0,0 0 0,-1 0 0,1 0 0,0 0 0,0 1 0,0-1 0,0 0 0,0 0 0,0 0 0,0 0 0,0 0 0,0 0 0,0 1 0,0-1 0,0 0 0,0 0 0,-6 17 0,0 20 0,4 41 0,4-1 0,16 112 0,-11-151-1365,0-11-5461</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3:13.935"/>
    </inkml:context>
    <inkml:brush xml:id="br0">
      <inkml:brushProperty name="width" value="0.05" units="cm"/>
      <inkml:brushProperty name="height" value="0.05" units="cm"/>
    </inkml:brush>
  </inkml:definitions>
  <inkml:trace contextRef="#ctx0" brushRef="#br0">0 1 24575,'0'9'0,"0"8"0,5 0 0,1-6 0</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3:01.667"/>
    </inkml:context>
    <inkml:brush xml:id="br0">
      <inkml:brushProperty name="width" value="0.05" units="cm"/>
      <inkml:brushProperty name="height" value="0.05" units="cm"/>
    </inkml:brush>
  </inkml:definitions>
  <inkml:trace contextRef="#ctx0" brushRef="#br0">446 1 24575,'-27'21'0,"17"-16"0,0-1 0,-1 1 0,1-2 0,-1 0 0,0 0 0,0-1 0,-12 1 0,-82 2 0,71-4 0,-3-2 0,28 0 0,0 0 0,0 1 0,0 0 0,0 0 0,0 1 0,0 0 0,0 1 0,1-1 0,-1 2 0,1-1 0,-15 7 0,21-6 0,-1 0 0,1 0 0,-1 0 0,1 0 0,0 1 0,0-1 0,1 1 0,-1-1 0,1 1 0,0-1 0,-1 1 0,2 0 0,-1 0 0,0-1 0,1 1 0,0 0 0,0 6 0,5 72 0,-4-71 0,-1-6 0,1 1 0,0-1 0,0 0 0,0 0 0,0 0 0,1 0 0,0 0 0,0 0 0,0 0 0,4 4 0,-5-8 0,0 1 0,1-1 0,-1 0 0,0 0 0,1 0 0,0 0 0,-1 0 0,1 0 0,0 0 0,-1 0 0,1-1 0,0 1 0,0-1 0,0 1 0,-1-1 0,1 0 0,0 0 0,0 0 0,0 0 0,0 0 0,0 0 0,-1 0 0,1 0 0,0-1 0,0 1 0,0-1 0,0 0 0,-1 1 0,1-1 0,2-2 0,16-6 0,1 1 0,-1 1 0,1 1 0,1 1 0,-1 1 0,35-3 0,-49 6 0,-1 1 0,1 1 0,0-1 0,-1 1 0,1 0 0,-1 1 0,1-1 0,-1 1 0,1 1 0,-1-1 0,0 1 0,0 0 0,-1 0 0,1 1 0,0 0 0,-1 0 0,0 0 0,0 1 0,0-1 0,-1 1 0,0 0 0,0 1 0,0-1 0,0 1 0,4 10 0,-5-11 4,-1-1 0,-1 1-1,1 0 1,-1 0-1,0 0 1,0 0 0,0 0-1,-1 0 1,0 0 0,0 0-1,0 0 1,-1 0-1,1 1 1,-1-1 0,0-1-1,-1 1 1,1 0 0,-1 0-1,0 0 1,0-1-1,-1 1 1,1-1 0,-1 0-1,0 1 1,0-1 0,-1 0-1,1-1 1,-1 1-1,1-1 1,-1 0 0,0 1-1,-6 2 1,5-2-63,-1-1-1,1 1 1,-1-1-1,0 0 1,0-1 0,0 1-1,-1-1 1,1-1-1,0 1 1,-1-1 0,1 0-1,-1 0 1,1-1-1,-1 0 1,0 0 0,1 0-1,-1-1 1,1 0-1,-1-1 1,1 1 0,0-1-1,0 0 1,-1-1-1,-10-5 1,1-6-6767</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3:02.059"/>
    </inkml:context>
    <inkml:brush xml:id="br0">
      <inkml:brushProperty name="width" value="0.05" units="cm"/>
      <inkml:brushProperty name="height" value="0.05" units="cm"/>
    </inkml:brush>
  </inkml:definitions>
  <inkml:trace contextRef="#ctx0" brushRef="#br0">12 1 24575,'-4'0'0,"-3"4"0,6 2 0,3-4 0</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3:02.630"/>
    </inkml:context>
    <inkml:brush xml:id="br0">
      <inkml:brushProperty name="width" value="0.05" units="cm"/>
      <inkml:brushProperty name="height" value="0.05" units="cm"/>
    </inkml:brush>
  </inkml:definitions>
  <inkml:trace contextRef="#ctx0" brushRef="#br0">11 0 24575,'0'5'0,"0"10"0,0 12 0,0 11 0,-5 8 0,-1 5 0,9-6 0,10-11 0,5-10 0,11-15 0,4-9 0,1-3 0,4-3 0,1 1 0,-12-4 0,-10 0-8191</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3:03.017"/>
    </inkml:context>
    <inkml:brush xml:id="br0">
      <inkml:brushProperty name="width" value="0.05" units="cm"/>
      <inkml:brushProperty name="height" value="0.05" units="cm"/>
    </inkml:brush>
  </inkml:definitions>
  <inkml:trace contextRef="#ctx0" brushRef="#br0">39 0 24575,'-9'9'0,"-3"12"0,0 13 0,7 13 0,5 8 0,2 4 0,0 1 0,5 0 0,1-6 0,-1-3 0,-1-1 0,7-9 0,1-11-8191</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3:03.601"/>
    </inkml:context>
    <inkml:brush xml:id="br0">
      <inkml:brushProperty name="width" value="0.05" units="cm"/>
      <inkml:brushProperty name="height" value="0.05" units="cm"/>
    </inkml:brush>
  </inkml:definitions>
  <inkml:trace contextRef="#ctx0" brushRef="#br0">1 70 24575,'13'-1'0,"0"-1"0,-1-1 0,1 0 0,0 0 0,-1-2 0,0 1 0,18-10 0,-16 7 0,0 1 0,0 0 0,0 2 0,30-7 0,-41 11 0,0 0 0,0 0 0,0 0 0,0 0 0,0 1 0,0-1 0,-1 1 0,1 0 0,0 0 0,0 0 0,-1 0 0,1 0 0,-1 1 0,1-1 0,-1 1 0,1-1 0,-1 1 0,0 0 0,0 0 0,0 0 0,0 1 0,0-1 0,0 0 0,-1 1 0,1-1 0,-1 1 0,0-1 0,1 1 0,-1 0 0,-1-1 0,1 1 0,0 0 0,0 0 0,-1 4 0,3 6 0,-2-1 0,1 1 0,-2-1 0,0 1 0,0-1 0,-5 24 0,2-23 0,-1 0 0,0-1 0,-1 1 0,-1-1 0,0 0 0,0 0 0,-2 0 0,1-1 0,-1 0 0,-1-1 0,0 1 0,-16 13 0,25-24 0,-1 1 0,1 0 0,-1-1 0,1 1 0,-1 0 0,1-1 0,-1 1 0,1-1 0,-1 1 0,0-1 0,1 0 0,-1 1 0,0-1 0,1 1 0,-1-1 0,0 0 0,0 0 0,1 1 0,-1-1 0,0 0 0,0 0 0,0 0 0,1 0 0,-1 0 0,0 0 0,0 0 0,0 0 0,-1-1 0,3 0 0,0 0 0,-1 0 0,1 0 0,0 0 0,0 0 0,0 0 0,0 1 0,0-1 0,0 0 0,0 0 0,0 1 0,0-1 0,0 0 0,1 1 0,-1-1 0,0 1 0,0 0 0,2-1 0,18-5 0,0 0 0,1 2 0,-1 0 0,29 0 0,-41 3 0,0 0 0,0 1 0,0 1 0,0 0 0,0 0 0,0 1 0,0 0 0,0 0 0,0 1 0,-1 0 0,1 0 0,12 8 0,-20-10 0,0 0 0,0-1 0,0 1 0,0 0 0,0 0 0,0 0 0,0 0 0,0 0 0,-1 0 0,1 0 0,0 0 0,0 0 0,-1 0 0,1 0 0,-1 0 0,1 1 0,-1-1 0,0 0 0,0 0 0,1 1 0,-1-1 0,0 0 0,0 0 0,0 1 0,0 0 0,-1 0 0,0 1 0,0-1 0,0 0 0,0 0 0,0 0 0,0 0 0,0 0 0,-1 0 0,1 0 0,-1 0 0,0 0 0,-2 2 0,-6 4 0,-1 0 0,0-1 0,-20 10 0,29-16 0,-8 5 0,0-1 0,-1 0 0,0 0 0,0-1 0,0-1 0,-1 0 0,1 0 0,-1-1 0,-13 1 0,18-10-1365,6-4-5461</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3:05.688"/>
    </inkml:context>
    <inkml:brush xml:id="br0">
      <inkml:brushProperty name="width" value="0.05" units="cm"/>
      <inkml:brushProperty name="height" value="0.05" units="cm"/>
    </inkml:brush>
  </inkml:definitions>
  <inkml:trace contextRef="#ctx0" brushRef="#br0">0 1 24575,'1'1'0,"-1"0"0,0 0 0,1 0 0,-1-1 0,1 1 0,-1 0 0,1 0 0,-1 0 0,1 0 0,-1 0 0,1 0 0,0-1 0,0 1 0,-1 0 0,1-1 0,0 1 0,0 0 0,0-1 0,0 1 0,0-1 0,0 0 0,0 1 0,0-1 0,0 0 0,0 1 0,0-1 0,2 0 0,34 5 0,-31-4 0,44 1 0,-30-2 0,0 1 0,0 1 0,20 4 0,-34-4 0,-1-1 0,0 1 0,1 0 0,-1 0 0,0 0 0,0 1 0,0 0 0,0 0 0,-1 0 0,1 1 0,-1 0 0,0-1 0,0 1 0,0 1 0,4 5 0,-6-7 0,0 0 0,0 1 0,-1-1 0,1 0 0,-1 1 0,0-1 0,0 1 0,0-1 0,-1 1 0,1 0 0,-1-1 0,1 1 0,-1 0 0,-1-1 0,1 1 0,0 0 0,-2 3 0,0 1 0,0 0 0,-1 0 0,0-1 0,-1 0 0,0 1 0,0-2 0,-7 11 0,-7 4 0,-1 0 0,0-1 0,-33 25 0,18-21 0,28-21 0,0 1 0,0 0 0,0 0 0,0 0 0,1 1 0,0-1 0,0 1 0,0 1 0,0-1 0,1 1 0,0-1 0,-6 13 0,10-17 0,0 0 0,0 0 0,0 1 0,0-1 0,0 0 0,1 0 0,-1 0 0,0 1 0,1-1 0,-1 0 0,1 0 0,-1 0 0,1 0 0,0 0 0,-1 0 0,1 0 0,0 0 0,0 0 0,0 0 0,0 0 0,0 0 0,0-1 0,0 1 0,0 0 0,0-1 0,0 1 0,0-1 0,0 1 0,0-1 0,0 1 0,1-1 0,-1 0 0,0 0 0,0 1 0,0-1 0,1 0 0,1 0 0,56 5 0,-53-5 0,272-1 82,-135-2-1529,-104 3-5379</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2:43.556"/>
    </inkml:context>
    <inkml:brush xml:id="br0">
      <inkml:brushProperty name="width" value="0.05" units="cm"/>
      <inkml:brushProperty name="height" value="0.05" units="cm"/>
    </inkml:brush>
  </inkml:definitions>
  <inkml:trace contextRef="#ctx0" brushRef="#br0">37 8 24575,'-1'72'0,"4"88"0,-2-153 0,0 0 0,0 0 0,1 0 0,0-1 0,1 1 0,0 0 0,0-1 0,0 1 0,0-1 0,1 0 0,0 0 0,1-1 0,-1 1 0,1-1 0,0 0 0,0 0 0,1-1 0,-1 1 0,1-1 0,0 0 0,0-1 0,1 0 0,-1 0 0,1 0 0,-1 0 0,1-1 0,0 0 0,0-1 0,0 0 0,0 0 0,0 0 0,8-1 0,-8 1 0,1-1 0,0 0 0,-1 0 0,1-1 0,-1 0 0,1 0 0,-1-1 0,1 0 0,-1 0 0,0-1 0,0 0 0,0 0 0,0-1 0,0 0 0,-1 0 0,0 0 0,0-1 0,0 0 0,0 0 0,-1-1 0,0 1 0,0-1 0,0 0 0,-1-1 0,0 1 0,0-1 0,-1 0 0,1 0 0,3-12 0,-5 11 0,-1 0 0,1 1 0,-1-1 0,-1 0 0,0 0 0,0 0 0,0 0 0,-1 1 0,0-1 0,0 0 0,-1 0 0,0 1 0,-1-1 0,0 1 0,0 0 0,0 0 0,-1 0 0,0 0 0,0 1 0,-1-1 0,1 1 0,-2 0 0,1 0 0,-1 1 0,1 0 0,-1 0 0,-1 0 0,-11-6 0,4 2 0,-1 2 0,0 0 0,0 1 0,0 0 0,-1 1 0,0 1 0,0 0 0,0 1 0,-1 1 0,1 1 0,0 0 0,-31 3 0,42-1-124,0-1 0,1 1 0,-1 0 0,0 1 0,1-1 0,-1 1-1,1 0 1,-1 0 0,1 0 0,-7 5 0,-1 6-6702</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3:17.166"/>
    </inkml:context>
    <inkml:brush xml:id="br0">
      <inkml:brushProperty name="width" value="0.05" units="cm"/>
      <inkml:brushProperty name="height" value="0.05" units="cm"/>
    </inkml:brush>
  </inkml:definitions>
  <inkml:trace contextRef="#ctx0" brushRef="#br0">0 1 24575,'0'4'0,"5"12"0,2 6 0,-1 5 0,-1 7 0,-2 2 0,4 0 0,0 2 0,0-9 0,-3-19 0,-1-15 0,-1-13 0,-1-11 0,-1-1-8191</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3:17.659"/>
    </inkml:context>
    <inkml:brush xml:id="br0">
      <inkml:brushProperty name="width" value="0.05" units="cm"/>
      <inkml:brushProperty name="height" value="0.05" units="cm"/>
    </inkml:brush>
  </inkml:definitions>
  <inkml:trace contextRef="#ctx0" brushRef="#br0">147 78 24575,'-3'-7'0,"1"0"0,-1 0 0,-1 0 0,0 0 0,1 1 0,-2-1 0,1 1 0,-11-11 0,14 17 0,1 0 0,0 0 0,0-1 0,-1 1 0,1 0 0,0 0 0,-1 0 0,1 0 0,0 0 0,-1 0 0,1-1 0,0 1 0,-1 0 0,1 0 0,-1 0 0,1 0 0,0 0 0,-1 0 0,1 1 0,0-1 0,-1 0 0,1 0 0,0 0 0,-1 0 0,1 0 0,0 0 0,-1 1 0,1-1 0,0 0 0,-1 0 0,1 0 0,0 1 0,0-1 0,-1 0 0,1 0 0,0 1 0,0-1 0,0 0 0,-1 1 0,1-1 0,0 0 0,0 1 0,0-1 0,0 0 0,0 1 0,0-1 0,-1 0 0,1 1 0,-10 24 0,8-18 0,-5 11 0,3-5 0,-1 0 0,0-1 0,-1 0 0,0 0 0,-1 0 0,-1-1 0,-11 14 0,9-20 0,12-18 0,14-21 0,-7 15 0,-2 6 0,0-1 0,1 1 0,0 1 0,16-20 0,-22 30 0,1-1 0,-1 1 0,1 0 0,-1-1 0,1 1 0,0 0 0,0 1 0,-1-1 0,1 1 0,1-1 0,-1 1 0,0 0 0,0 0 0,0 0 0,1 0 0,-1 1 0,0-1 0,1 1 0,-1 0 0,0 0 0,1 0 0,-1 1 0,0-1 0,1 1 0,-1 0 0,6 2 0,3 3-109,0 1-1,0 1 1,-1 0-1,0 0 0,0 1 1,-1 1-1,14 15 1,-18-18-380,21 22-6337</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3:19.495"/>
    </inkml:context>
    <inkml:brush xml:id="br0">
      <inkml:brushProperty name="width" value="0.05" units="cm"/>
      <inkml:brushProperty name="height" value="0.05" units="cm"/>
    </inkml:brush>
  </inkml:definitions>
  <inkml:trace contextRef="#ctx0" brushRef="#br0">842 777 24575,'1'-60'0,"-4"-91"0,1 134 0,0 0 0,-2 0 0,0 0 0,0 0 0,-2 1 0,-12-26 0,-8-10 0,-57-80 0,69 113 0,-1 1 0,0 0 0,-2 1 0,0 1 0,-1 0 0,-39-25 0,34 27 0,0 1 0,-1 0 0,0 2 0,-1 1 0,0 1 0,-47-10 0,61 18 0,1-1 0,-1 1 0,0 1 0,1 0 0,-1 0 0,0 1 0,1 0 0,-1 1 0,1 1 0,-1-1 0,1 1 0,0 1 0,0 0 0,0 1 0,1 0 0,-1 0 0,1 1 0,1 0 0,-13 11 0,11-7 0,0 1 0,1 0 0,1 1 0,0 0 0,0 0 0,1 1 0,1 0 0,0 0 0,1 0 0,0 1 0,1 0 0,1 0 0,-3 17 0,0 24 0,1 0 0,4 61 0,1-73 0,0 22 0,3 98 0,-1-143 0,0 1 0,2-1 0,1 0 0,0 0 0,16 36 0,-6-25 0,1-1 0,2 0 0,1-1 0,2-1 0,0-1 0,34 33 0,-43-48 0,2 1 0,-1-2 0,2 0 0,-1-1 0,2 0 0,-1-1 0,1-1 0,0-1 0,1 0 0,0-1 0,0 0 0,0-2 0,1 0 0,19 2 0,-31-6 0,0 0 0,0 0 0,0-1 0,1 1 0,-1-1 0,0-1 0,0 1 0,0-1 0,0 0 0,-1 0 0,1-1 0,-1 0 0,1 0 0,8-6 0,-6 2 0,0 0 0,0-1 0,-1 0 0,0 0 0,-1-1 0,0 1 0,10-20 0,-2-1 0,-2-1 0,-2 0 0,0 0 0,9-59 0,-10 41 40,-3 0 0,1-66 0,-7 98-164,-1 1 0,0-1 1,-1 1-1,-1-1 0,0 1 0,-1 0 1,-1 0-1,0 0 0,-1 1 0,-1 0 1,-10-17-1,-12-8-6702</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3:49.016"/>
    </inkml:context>
    <inkml:brush xml:id="br0">
      <inkml:brushProperty name="width" value="0.05" units="cm"/>
      <inkml:brushProperty name="height" value="0.05" units="cm"/>
    </inkml:brush>
  </inkml:definitions>
  <inkml:trace contextRef="#ctx0" brushRef="#br0">21 0 24575,'0'732'0,"-3"-699"120,-2-19-321,5-14 176,-1 1 1,1-1-1,0 0 0,0 0 1,0 0-1,0 0 0,-1 0 0,1 0 1,0 0-1,0 1 0,0-1 1,0 0-1,-1 0 0,1 0 1,0 0-1,0 0 0,0 0 1,-1 0-1,1 0 0,0 0 0,0 0 1,0 0-1,-1 0 0,1 0 1,0 0-1,0-1 0,0 1 1,-1 0-1,1 0 0,0 0 1,0 0-1,0 0 0,0 0 0,-1 0 1,1-1-1,0 1 0,0 0 1,0 0-1,0 0 0,0 0 1,0 0-1,0-1 0,-1 1 1,1 0-1,0 0 0,0 0 0,0-1 1,0 1-1,0 0 0,0 0 1,0 0-1,-5-11-6801</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3:50.265"/>
    </inkml:context>
    <inkml:brush xml:id="br0">
      <inkml:brushProperty name="width" value="0.05" units="cm"/>
      <inkml:brushProperty name="height" value="0.05" units="cm"/>
    </inkml:brush>
  </inkml:definitions>
  <inkml:trace contextRef="#ctx0" brushRef="#br0">1 4 24575,'88'-1'0,"-30"-1"0,78 7 0,-128-4 0,0 1 0,0 0 0,0 0 0,-1 1 0,1 0 0,-1 0 0,1 1 0,-1 0 0,0 0 0,-1 1 0,1 0 0,-1 0 0,0 0 0,0 1 0,0 0 0,-1 0 0,0 0 0,5 9 0,-7-11 0,-1 0 0,0 0 0,0 1 0,0-1 0,-1 1 0,1-1 0,-1 1 0,0-1 0,0 1 0,-1 0 0,1-1 0,-1 1 0,0 0 0,-1 0 0,1-1 0,-1 1 0,0 0 0,0-1 0,0 1 0,-1-1 0,1 1 0,-1-1 0,0 0 0,0 0 0,-1 0 0,1 0 0,-1 0 0,0 0 0,0-1 0,0 1 0,-1-1 0,-5 5 0,1-1 2,-1-1-1,0 0 1,-1 0-1,1-1 1,-1 0-1,0-1 1,0 0-1,0 0 0,-21 3 1,-2-2-19,-63 2 0,-2 0-1329,70-3-5480</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3:51.225"/>
    </inkml:context>
    <inkml:brush xml:id="br0">
      <inkml:brushProperty name="width" value="0.05" units="cm"/>
      <inkml:brushProperty name="height" value="0.05" units="cm"/>
    </inkml:brush>
  </inkml:definitions>
  <inkml:trace contextRef="#ctx0" brushRef="#br0">1 253 24575,'0'-3'0,"0"1"0,-1-1 0,2 0 0,-1 1 0,0-1 0,0 1 0,1-1 0,-1 1 0,1-1 0,0 1 0,0-1 0,0 1 0,0 0 0,0-1 0,1 1 0,-1 0 0,1 0 0,-1 0 0,1 0 0,0 0 0,0 0 0,0 1 0,3-4 0,-2 5 0,-1-1 0,0 1 0,0 0 0,1 0 0,-1-1 0,0 2 0,0-1 0,1 0 0,-1 0 0,0 1 0,0-1 0,1 1 0,-1-1 0,0 1 0,0 0 0,0 0 0,0 0 0,0 0 0,0 1 0,0-1 0,0 0 0,-1 1 0,1-1 0,0 1 0,-1 0 0,1-1 0,1 4 0,29 35 0,-3 0 0,-1 2 0,-1 1 0,-3 1 0,-2 1 0,-1 1 0,-3 1 0,14 54 0,-28-87 0,0-1 0,1 0 0,1 0 0,0 0 0,1-1 0,0 0 0,15 18 0,-22-29 0,0-1 0,1 1 0,-1-1 0,0 0 0,1 1 0,-1-1 0,0 0 0,1 0 0,-1 1 0,0-1 0,1 0 0,-1 0 0,1 1 0,-1-1 0,1 0 0,-1 0 0,1 0 0,-1 0 0,1 0 0,-1 0 0,0 0 0,1 0 0,-1 0 0,1 0 0,-1 0 0,1 0 0,-1 0 0,1 0 0,-1 0 0,1 0 0,-1 0 0,1-1 0,-1 1 0,0 0 0,1 0 0,-1 0 0,1-1 0,13-20 0,1-28 0,-14 47 0,29-134 0,-5-2 0,9-183 0,-34 312 0,0 0 0,0 0 0,1 0 0,0-1 0,0 1 0,1 0 0,0 1 0,1-1 0,0 0 0,1 1 0,7-15 0,-8 22-1365</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3:51.787"/>
    </inkml:context>
    <inkml:brush xml:id="br0">
      <inkml:brushProperty name="width" value="0.05" units="cm"/>
      <inkml:brushProperty name="height" value="0.05" units="cm"/>
    </inkml:brush>
  </inkml:definitions>
  <inkml:trace contextRef="#ctx0" brushRef="#br0">18 1 24575,'-10'0'0,"3"0"0,10 0 0,11 0 0,10 0 0,17 0 0,14 0 0,7 0 0,2 0 0,-19 0 0,-17 0-8191</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3:52.177"/>
    </inkml:context>
    <inkml:brush xml:id="br0">
      <inkml:brushProperty name="width" value="0.05" units="cm"/>
      <inkml:brushProperty name="height" value="0.05" units="cm"/>
    </inkml:brush>
  </inkml:definitions>
  <inkml:trace contextRef="#ctx0" brushRef="#br0">0 28 24575,'14'0'0,"14"0"0,11-4 0,12-3 0,8 1 0,2 1 0,0 1 0,-10 2-8191</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3:54.279"/>
    </inkml:context>
    <inkml:brush xml:id="br0">
      <inkml:brushProperty name="width" value="0.05" units="cm"/>
      <inkml:brushProperty name="height" value="0.05" units="cm"/>
    </inkml:brush>
  </inkml:definitions>
  <inkml:trace contextRef="#ctx0" brushRef="#br0">0 1 24575,'0'4'0,"0"7"0,0 15 0,10 12 0,2 9 0,-1 10 0,-1 9 0,-4 8 0,-6 4 0,-4 3 0,-1-3 0,0-6 0,2-10 0,0-30 0,1-34 0,2-16-8191</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3:54.687"/>
    </inkml:context>
    <inkml:brush xml:id="br0">
      <inkml:brushProperty name="width" value="0.05" units="cm"/>
      <inkml:brushProperty name="height" value="0.05" units="cm"/>
    </inkml:brush>
  </inkml:definitions>
  <inkml:trace contextRef="#ctx0" brushRef="#br0">0 110 24575,'5'-5'0,"10"-10"0,12-3 0,6 2 0,7 3 0,5 0 0,0 2 0,2 2 0,6 4 0,-1 2 0,-5 1 0,-10 2-8191</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2:43.943"/>
    </inkml:context>
    <inkml:brush xml:id="br0">
      <inkml:brushProperty name="width" value="0.05" units="cm"/>
      <inkml:brushProperty name="height" value="0.05" units="cm"/>
    </inkml:brush>
  </inkml:definitions>
  <inkml:trace contextRef="#ctx0" brushRef="#br0">21 64 24575,'-1'16'0,"1"-7"0,0-1 0,0 0 0,1 1 0,0-1 0,0 1 0,3 10 0,-2-17 0,-1 1 0,0-1 0,1 1 0,-1-1 0,1 0 0,0 1 0,-1-1 0,1 0 0,0 0 0,0 0 0,1-1 0,-1 1 0,0 0 0,1-1 0,-1 1 0,1-1 0,-1 0 0,1 0 0,0 0 0,-1 0 0,1 0 0,0-1 0,3 1 0,-3 0 0,0-1 0,1 1 0,-1-1 0,0 1 0,1-1 0,-1 0 0,1-1 0,-1 1 0,0-1 0,1 1 0,-1-1 0,0 0 0,1 0 0,-1 0 0,0-1 0,0 1 0,0-1 0,0 0 0,0 1 0,0-2 0,-1 1 0,1 0 0,-1 0 0,1-1 0,-1 1 0,0-1 0,3-5 0,-3 5 0,-1-1 0,1 1 0,-1-1 0,0 1 0,-1-1 0,1 0 0,0 1 0,-1-1 0,0 0 0,0 1 0,0-1 0,0 0 0,-1 0 0,0 1 0,1-1 0,-1 0 0,0 1 0,-1-1 0,1 1 0,-1 0 0,1-1 0,-1 1 0,0 0 0,0 0 0,-5-5 0,1 2 0,1 0 0,-1 1 0,0 0 0,0 0 0,-1 1 0,1 0 0,-1 0 0,-10-4 0,14 6 0,-2 0 0,1 1 0,0-1 0,0 1 0,0 0 0,-1 0 0,1 1 0,0-1 0,-1 1 0,1 0 0,0 0 0,-1 1 0,1-1 0,-1 1 0,1 0 0,-5 1 0,8-2 2,1 0-1,-1 1 1,1-1-1,-1 0 1,1 0-1,-1 0 1,1 0-1,-1 1 1,1-1-1,-1 0 1,1 0-1,-1 1 1,1-1-1,0 0 1,-1 1-1,1-1 1,0 1-1,-1-1 1,1 0-1,0 1 1,-1-1-1,1 1 1,0-1-1,0 1 1,-1-1-1,1 1 1,0-1-1,0 1 1,0-1-1,0 1 1,0-1-1,0 1 1,0-1-1,0 1 1,0-1-1,0 1 1,0-1-1,0 1 1,0-1-1,0 1 1,0 0-1,0-1 1,1 0-1,-1 1 1,0-1-1,0 1 1,1-1-1,-1 1 1,0-1-1,1 1 1,0 0-1,23 15-1444,3-5-5383</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3:55.064"/>
    </inkml:context>
    <inkml:brush xml:id="br0">
      <inkml:brushProperty name="width" value="0.05" units="cm"/>
      <inkml:brushProperty name="height" value="0.05" units="cm"/>
    </inkml:brush>
  </inkml:definitions>
  <inkml:trace contextRef="#ctx0" brushRef="#br0">1 1 24575,'0'5'0,"9"1"0,8 0 0,10-1 0,9-1 0,4-2 0,0-1 0,1 0 0,-1-1 0,-3 0 0,-3-1 0,-7 1-8191</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3:55.668"/>
    </inkml:context>
    <inkml:brush xml:id="br0">
      <inkml:brushProperty name="width" value="0.05" units="cm"/>
      <inkml:brushProperty name="height" value="0.05" units="cm"/>
    </inkml:brush>
  </inkml:definitions>
  <inkml:trace contextRef="#ctx0" brushRef="#br0">1 131 24575,'1'4'0,"-1"-1"0,1 0 0,0 1 0,0-1 0,1 0 0,-1 0 0,1 0 0,3 5 0,3 7 0,2 10 0,3 7 0,2 1 0,1-1 0,1-1 0,1-1 0,28 33 0,-6-15 0,90 100 0,-129-147 0,0 1 0,0-1 0,0 0 0,1 0 0,-1 0 0,0 0 0,1 0 0,-1 0 0,0 0 0,1 0 0,-1 0 0,1-1 0,-1 1 0,1 0 0,-1-1 0,1 1 0,0-1 0,-1 0 0,1 0 0,0 1 0,-1-1 0,3-1 0,-3 1 0,1-1 0,-1 0 0,0 0 0,0 0 0,0 0 0,0 0 0,0 0 0,0 0 0,0 0 0,0 0 0,0 0 0,-1 0 0,1-1 0,0 1 0,-1 0 0,1-1 0,-1 1 0,0-1 0,1 1 0,-1-2 0,3-12 0,-1-1 0,-1 0 0,-1-25 0,0 30 0,3-30 0,2 0 0,1 0 0,3 0 0,20-60 0,-13 45 0,13-74 0,-25 93-1365,-1 12-5461</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3:56.287"/>
    </inkml:context>
    <inkml:brush xml:id="br0">
      <inkml:brushProperty name="width" value="0.05" units="cm"/>
      <inkml:brushProperty name="height" value="0.05" units="cm"/>
    </inkml:brush>
  </inkml:definitions>
  <inkml:trace contextRef="#ctx0" brushRef="#br0">0 41 24575,'681'2'0,"737"-5"0,-878-27-1365,-475 20-5461</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3:57.042"/>
    </inkml:context>
    <inkml:brush xml:id="br0">
      <inkml:brushProperty name="width" value="0.05" units="cm"/>
      <inkml:brushProperty name="height" value="0.05" units="cm"/>
    </inkml:brush>
  </inkml:definitions>
  <inkml:trace contextRef="#ctx0" brushRef="#br0">247 1 24575,'-17'10'0,"0"1"0,1 1 0,1 0 0,0 1 0,0 0 0,1 2 0,1 0 0,1 0 0,0 1 0,1 0 0,0 1 0,2 0 0,0 1 0,-12 33 0,12-25 0,1 0 0,1 0 0,2 1 0,0-1 0,2 1 0,1 0 0,1 0 0,1 1 0,2-1 0,6 35 0,-5-48 9,0-1-1,1 0 1,1-1-1,0 1 1,1-1 0,1 0-1,-1 0 1,2-1-1,0 1 1,0-2-1,1 1 1,0-1-1,16 13 1,-8-10-195,0-1 1,0 0-1,2-1 0,-1-1 1,1-1-1,0-1 1,41 12-1,-13-9-6640</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3:57.449"/>
    </inkml:context>
    <inkml:brush xml:id="br0">
      <inkml:brushProperty name="width" value="0.05" units="cm"/>
      <inkml:brushProperty name="height" value="0.05" units="cm"/>
    </inkml:brush>
  </inkml:definitions>
  <inkml:trace contextRef="#ctx0" brushRef="#br0">0 0 24575,'0'9'0,"0"13"0,0 11 0,0 10 0,0 6 0,0 4 0,0-2 0,0 0 0,0-6 0,0-13 0,0-23 0</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3:57.827"/>
    </inkml:context>
    <inkml:brush xml:id="br0">
      <inkml:brushProperty name="width" value="0.05" units="cm"/>
      <inkml:brushProperty name="height" value="0.05" units="cm"/>
    </inkml:brush>
  </inkml:definitions>
  <inkml:trace contextRef="#ctx0" brushRef="#br0">1 1 24575,'9'0'0,"3"9"0,0 13 0,3 7 0,-2 7 0,-3 7 0,-4 6 0,-1-1 0,-8-9 0,-2-20 0,-1-23 0,1-10-8191</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3:58.231"/>
    </inkml:context>
    <inkml:brush xml:id="br0">
      <inkml:brushProperty name="width" value="0.05" units="cm"/>
      <inkml:brushProperty name="height" value="0.05" units="cm"/>
    </inkml:brush>
  </inkml:definitions>
  <inkml:trace contextRef="#ctx0" brushRef="#br0">1 22 24575,'9'0'0,"13"0"0,11 0 0,14 0 0,3-5 0,4-1 0,-5 0 0,-9 2-8191</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3:58.624"/>
    </inkml:context>
    <inkml:brush xml:id="br0">
      <inkml:brushProperty name="width" value="0.05" units="cm"/>
      <inkml:brushProperty name="height" value="0.05" units="cm"/>
    </inkml:brush>
  </inkml:definitions>
  <inkml:trace contextRef="#ctx0" brushRef="#br0">0 163 24575,'1'9'0,"0"-1"0,1 1 0,0-1 0,1 0 0,0 0 0,5 12 0,5 13 0,30 127 0,-38-178 0,-4 8 0,1-1 0,1 0 0,0 1 0,0-1 0,1 1 0,1 0 0,7-13 0,-4 16-105,0 0 0,1 1 0,0 0 0,0 0 0,0 1 0,1 0 0,0 1 0,0 0 0,0 0 0,0 1 0,1 1 0,12-2 0,16-2-6721</inkml:trace>
  <inkml:trace contextRef="#ctx0" brushRef="#br0" timeOffset="1">729 0 24575,'0'10'0,"0"11"0,0 8 0,0 7 0,0 7 0,0 11 0,0 4 0,0-2 0,5-12 0,10 2 0,7-8 0,15-11 0,9-9 0,-3-12 0,-9-17 0,-9-11 0,-10-1-8191</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3:58.983"/>
    </inkml:context>
    <inkml:brush xml:id="br0">
      <inkml:brushProperty name="width" value="0.05" units="cm"/>
      <inkml:brushProperty name="height" value="0.05" units="cm"/>
    </inkml:brush>
  </inkml:definitions>
  <inkml:trace contextRef="#ctx0" brushRef="#br0">1 39 24575,'4'0'0,"16"0"0,9 0 0,13-5 0,8-1 0,6 0 0,6 1 0,3 2 0,-11-3 0,-13-2-8191</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3:59.353"/>
    </inkml:context>
    <inkml:brush xml:id="br0">
      <inkml:brushProperty name="width" value="0.05" units="cm"/>
      <inkml:brushProperty name="height" value="0.05" units="cm"/>
    </inkml:brush>
  </inkml:definitions>
  <inkml:trace contextRef="#ctx0" brushRef="#br0">0 0 24575,'9'0'0,"13"5"0,11 1 0,10 14 0,6 8 0,-5 12 0,0 10 0,-9 0 0,-9 1 0,-10 1 0,-12-4 0,-11-9 0,-4-4 0,-10-6 0,-2 0 0,4-5-8191</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2:44.334"/>
    </inkml:context>
    <inkml:brush xml:id="br0">
      <inkml:brushProperty name="width" value="0.05" units="cm"/>
      <inkml:brushProperty name="height" value="0.05" units="cm"/>
    </inkml:brush>
  </inkml:definitions>
  <inkml:trace contextRef="#ctx0" brushRef="#br0">263 0 24575,'0'13'0,"0"13"0,-4 23 0,-2 20 0,1 16 0,-12 11 0,-8 10 0,-7 0 0,-8-1 0,4-10 0,-1-17 0,6-17 0,8-11 0,17-17 0,9-20 0,12-16 0,5-7-8191</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4:00.219"/>
    </inkml:context>
    <inkml:brush xml:id="br0">
      <inkml:brushProperty name="width" value="0.05" units="cm"/>
      <inkml:brushProperty name="height" value="0.05" units="cm"/>
    </inkml:brush>
  </inkml:definitions>
  <inkml:trace contextRef="#ctx0" brushRef="#br0">1 0 24575,'0'5'0,"13"1"0,10 0 0,5-1 0,8-2 0,6-1 0,10-1 0,-14-1 0,-21 0 0,-19 0 0,-9 0-8191</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4:00.564"/>
    </inkml:context>
    <inkml:brush xml:id="br0">
      <inkml:brushProperty name="width" value="0.05" units="cm"/>
      <inkml:brushProperty name="height" value="0.05" units="cm"/>
    </inkml:brush>
  </inkml:definitions>
  <inkml:trace contextRef="#ctx0" brushRef="#br0">1 45 24575,'9'0'0,"7"-5"0,11-1 0,15 0 0,13-3 0,2-1 0,-9 2-8191</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4:01.107"/>
    </inkml:context>
    <inkml:brush xml:id="br0">
      <inkml:brushProperty name="width" value="0.05" units="cm"/>
      <inkml:brushProperty name="height" value="0.05" units="cm"/>
    </inkml:brush>
  </inkml:definitions>
  <inkml:trace contextRef="#ctx0" brushRef="#br0">0 0 24575,'0'10'0,"0"11"0,0 16 0,0 17 0,0 11 0,0 10 0,0 1 0,0-4 0,0-9 0,0-21 0,0-16-8191</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4:01.498"/>
    </inkml:context>
    <inkml:brush xml:id="br0">
      <inkml:brushProperty name="width" value="0.05" units="cm"/>
      <inkml:brushProperty name="height" value="0.05" units="cm"/>
    </inkml:brush>
  </inkml:definitions>
  <inkml:trace contextRef="#ctx0" brushRef="#br0">6 167 24575,'-2'55'0,"0"-38"0,1-1 0,1 1 0,0 0 0,1 0 0,1-1 0,6 27 0,-6-39 0,0-1 0,0 0 0,0 0 0,0 0 0,1 0 0,-1 0 0,1-1 0,0 1 0,0-1 0,0 1 0,0-1 0,0 0 0,0 0 0,0-1 0,1 1 0,-1 0 0,1-1 0,-1 0 0,1 0 0,0 0 0,-1-1 0,1 1 0,0-1 0,0 0 0,5 0 0,2 0 0,-1 0 0,1-1 0,0 0 0,-1-1 0,1 0 0,-1-1 0,17-6 0,-17 5 0,-1-1 0,0-1 0,0 0 0,-1 0 0,1 0 0,-1-1 0,-1-1 0,1 1 0,-1-1 0,-1 0 0,0-1 0,0 0 0,0 0 0,-1 0 0,0 0 0,3-12 0,-5 14 0,-1 1 0,0-1 0,0 0 0,-1 0 0,0 0 0,0-1 0,-1 1 0,0 0 0,0 0 0,-1 0 0,0 0 0,0-1 0,0 1 0,-1 1 0,0-1 0,-1 0 0,1 0 0,-1 1 0,0-1 0,-1 1 0,0 0 0,0 0 0,0 0 0,-6-5 0,2 3 0,0 0 0,-1 0 0,0 1 0,0 1 0,-1-1 0,0 2 0,0-1 0,0 1 0,0 1 0,-1 0 0,0 0 0,0 1 0,0 0 0,0 1 0,0 0 0,-1 1 0,1 1 0,-13 0 0,23 0-26,0 0 1,0 0-1,0 0 0,0 0 0,0 0 1,0 0-1,0 0 0,0 0 0,0 1 1,0-1-1,0 0 0,0 1 0,0-1 1,0 1-1,0-1 0,0 1 0,0-1 1,0 1-1,0 0 0,0 0 0,0-1 1,1 1-1,-1 0 0,0 0 0,1 0 0,-1 0 1,1 0-1,-1 0 0,1 0 0,-1 0 1,1 0-1,0 0 0,-1 0 0,1 0 1,0 0-1,0 0 0,0 0 0,0 0 1,0 0-1,0 0 0,0 1 0,0-1 1,0 0-1,0 0 0,1 0 0,-1 0 0,0 0 1,1 0-1,-1 0 0,1 0 0,-1 0 1,2 1-1,9 15-6800</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4:01.885"/>
    </inkml:context>
    <inkml:brush xml:id="br0">
      <inkml:brushProperty name="width" value="0.05" units="cm"/>
      <inkml:brushProperty name="height" value="0.05" units="cm"/>
    </inkml:brush>
  </inkml:definitions>
  <inkml:trace contextRef="#ctx0" brushRef="#br0">35 1 24575,'0'4'0,"0"7"0,0 5 0,0 10 0,0 4 0,-4 2 0,-7 10 0,-1 2 0,6-11 0,4-16 0</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4:02.230"/>
    </inkml:context>
    <inkml:brush xml:id="br0">
      <inkml:brushProperty name="width" value="0.05" units="cm"/>
      <inkml:brushProperty name="height" value="0.05" units="cm"/>
    </inkml:brush>
  </inkml:definitions>
  <inkml:trace contextRef="#ctx0" brushRef="#br0">62 88 24575,'-2'0'0,"1"1"0,0-1 0,-1 1 0,1-1 0,-1 1 0,1 0 0,0 0 0,-1 0 0,1 0 0,0 0 0,0 0 0,0 0 0,0 0 0,0 0 0,0 0 0,0 1 0,0-1 0,0 0 0,1 1 0,-2 1 0,-14 33 0,14-30 0,-1 3 0,-1 0 0,1 0 0,1 0 0,0 0 0,0 1 0,1-1 0,0 1 0,1-1 0,1 16 0,-1-20 0,1 0 0,1 0 0,-1-1 0,1 1 0,0 0 0,0-1 0,0 1 0,0-1 0,1 0 0,0 0 0,0 0 0,0 0 0,0 0 0,1-1 0,-1 1 0,1-1 0,0 0 0,0 0 0,0 0 0,6 2 0,0 0 0,1 0 0,1 0 0,-1-1 0,1-1 0,-1 0 0,1-1 0,0 0 0,0 0 0,0-1 0,0-1 0,0 0 0,0-1 0,0 0 0,0-1 0,0 0 0,0-1 0,0-1 0,-1 1 0,0-2 0,13-6 0,-16 7 0,1-1 0,0 0 0,-1 0 0,0-1 0,0 0 0,-1-1 0,0 1 0,0-1 0,0-1 0,-1 1 0,0-1 0,-1-1 0,0 1 0,0-1 0,0 1 0,-1-1 0,-1-1 0,0 1 0,0 0 0,0-1 0,-1 0 0,-1 1 0,0-1 0,0-19 0,-2 23 0,1 1 0,-2-1 0,1 1 0,-1 0 0,1-1 0,-1 1 0,-1 0 0,1 0 0,-1 0 0,0 1 0,0-1 0,0 0 0,-1 1 0,0 0 0,0 0 0,0 0 0,0 0 0,0 1 0,-1 0 0,1 0 0,-1 0 0,0 0 0,0 1 0,0 0 0,0 0 0,-8-2 0,-5-2 0,1 2 0,-1 0 0,0 1 0,0 1 0,0 0 0,-33 2 0,46 0-97,1 0-1,0 1 1,0-1-1,0 1 1,0 0-1,0 0 1,0 1-1,0-1 1,0 1-1,0 0 1,1 0-1,-1 0 0,-6 5 1,-7 12-6729</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4:02.593"/>
    </inkml:context>
    <inkml:brush xml:id="br0">
      <inkml:brushProperty name="width" value="0.05" units="cm"/>
      <inkml:brushProperty name="height" value="0.05" units="cm"/>
    </inkml:brush>
  </inkml:definitions>
  <inkml:trace contextRef="#ctx0" brushRef="#br0">148 0 24575,'-5'1'0,"0"0"0,0 0 0,0 1 0,1-1 0,-1 1 0,0 0 0,1 0 0,-1 1 0,1-1 0,0 1 0,0 0 0,0 0 0,0 1 0,0-1 0,1 1 0,-1-1 0,1 1 0,0 1 0,-4 6 0,-3 5 0,1 0 0,0 0 0,2 1 0,-7 18 0,12-28 0,-1-1 0,2 0 0,-1 0 0,1 1 0,0-1 0,0 1 0,1-1 0,-1 1 0,1-1 0,1 1 0,0-1 0,0 1 0,0-1 0,0 0 0,1 1 0,0-1 0,1 0 0,-1 0 0,1 0 0,0-1 0,1 1 0,-1-1 0,1 1 0,0-1 0,0 0 0,1 0 0,0-1 0,-1 0 0,2 0 0,-1 0 0,0 0 0,1-1 0,-1 1 0,1-2 0,10 5 0,-12-6 0,1 1 0,0-1 0,-1 0 0,1-1 0,0 1 0,0-1 0,-1 0 0,1 0 0,0 0 0,0 0 0,-1-1 0,1 0 0,0 0 0,-1 0 0,1-1 0,-1 0 0,1 0 0,-1 0 0,0 0 0,0 0 0,0-1 0,0 0 0,0 0 0,-1 0 0,1 0 0,-1-1 0,0 1 0,0-1 0,0 0 0,0 0 0,2-4 0,2-5 0,1 0 0,-2 0 0,0-1 0,-1 1 0,0-1 0,-1 0 0,0-1 0,2-25 0,-5 32 0,-1 0 0,0 1 0,0-1 0,0 1 0,-1-1 0,-1 1 0,1-1 0,-1 1 0,0 0 0,-1-1 0,0 1 0,0 0 0,-8-11 0,9 15 0,0-1 0,-1 1 0,0 0 0,0 1 0,0-1 0,0 0 0,-1 1 0,1 0 0,-1-1 0,1 2 0,-1-1 0,0 0 0,1 1 0,-1-1 0,0 1 0,0 0 0,0 0 0,0 1 0,0-1 0,0 1 0,0 0 0,-1 0 0,1 0 0,0 1 0,0-1 0,-7 3 0,8-3-68,1 1 0,-1-1-1,1 1 1,-1 0 0,1 0 0,-1 0-1,1 0 1,-1 0 0,1 0 0,0 1-1,0-1 1,0 1 0,0 0 0,0-1-1,0 1 1,0 0 0,0 0 0,1 0-1,-3 3 1,2 12-6758</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4:02.958"/>
    </inkml:context>
    <inkml:brush xml:id="br0">
      <inkml:brushProperty name="width" value="0.05" units="cm"/>
      <inkml:brushProperty name="height" value="0.05" units="cm"/>
    </inkml:brush>
  </inkml:definitions>
  <inkml:trace contextRef="#ctx0" brushRef="#br0">178 100 24575,'-6'1'0,"1"0"0,0 0 0,0 0 0,0 0 0,0 1 0,1 0 0,-1 0 0,0 0 0,1 1 0,-1 0 0,1 0 0,0 0 0,0 0 0,0 1 0,0-1 0,1 1 0,0 0 0,-1 0 0,1 0 0,1 0 0,-1 1 0,-2 5 0,-1 0 0,1 1 0,1-1 0,0 1 0,0 0 0,1 0 0,0 0 0,1 0 0,0 1 0,0 11 0,3-18 0,-1-1 0,0 0 0,1 1 0,0-1 0,-1 0 0,2 0 0,-1 1 0,1-1 0,-1 0 0,1 0 0,0-1 0,0 1 0,1 0 0,-1-1 0,1 1 0,5 5 0,-2-4 0,0-1 0,0 1 0,0-1 0,0-1 0,0 1 0,1-1 0,0 0 0,0-1 0,10 4 0,-3-3 0,-1-1 0,0 0 0,1-1 0,-1 0 0,1-1 0,-1 0 0,1-1 0,-1-1 0,0 0 0,23-7 0,-28 5 0,0 0 0,-1 0 0,1 0 0,-1-1 0,0 0 0,0 0 0,-1-1 0,0 0 0,0 0 0,0-1 0,-1 1 0,0-1 0,0-1 0,0 1 0,-1 0 0,0-1 0,-1 0 0,0 0 0,0 0 0,-1 0 0,0-1 0,0 1 0,-1-1 0,0 1 0,0-1 0,-1 0 0,0 1 0,-1-1 0,0 1 0,0-1 0,-1 1 0,0-1 0,0 1 0,-1 0 0,0 0 0,-1 0 0,1 0 0,-2 1 0,1 0 0,-1-1 0,-10-11 0,6 11-47,0 0 0,-1 0 0,0 0 0,0 2 0,-1-1 0,1 1 0,-1 1 0,-1 0 0,1 0-1,-1 1 1,0 1 0,0 0 0,0 0 0,0 1 0,0 1 0,-1 0 0,1 1 0,0 0 0,-1 1 0,1 0 0,0 1 0,0 0-1,0 1 1,0 1 0,0 0 0,1 0 0,-1 1 0,-15 10 0,-17 18-6779</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4:03.993"/>
    </inkml:context>
    <inkml:brush xml:id="br0">
      <inkml:brushProperty name="width" value="0.05" units="cm"/>
      <inkml:brushProperty name="height" value="0.05" units="cm"/>
    </inkml:brush>
  </inkml:definitions>
  <inkml:trace contextRef="#ctx0" brushRef="#br0">59 356 24575,'-31'1'0,"4"-1"0,49-2 0,975-74-748,211-12-2352,137 26 2106,-1326 61 994,315-24 0,-284 18 0,-1-2 0,0-2 0,0-2 0,68-30 0,-102 36 146,-15 7-117,0-1 0,1 1 0,-1 0 0,0 0-1,0 0 1,0 0 0,1 0 0,-1 0 0,0 0-1,0 0 1,0 0 0,0-1 0,1 1 0,-1 0 0,0 0-1,0 0 1,0 0 0,0-1 0,0 1 0,0 0-1,0 0 1,1 0 0,-1 0 0,0-1 0,0 1-1,0 0 1,0 0 0,0-1 0,0 1 0,0 0-1,0 0 1,0 0 0,0-1 0,0 1 0,0 0-1,0 0 1,0 0 0,0-1 0,0 1 0,0 0 0,0 0-1,-1 0 1,1-1 0,0 1 0,0 0 0,0 0-1,0 0 1,0 0 0,0-1 0,-1 1 0,1 0-1,0 0 1,0 0 0,-11-4-5080</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4:04.589"/>
    </inkml:context>
    <inkml:brush xml:id="br0">
      <inkml:brushProperty name="width" value="0.05" units="cm"/>
      <inkml:brushProperty name="height" value="0.05" units="cm"/>
    </inkml:brush>
  </inkml:definitions>
  <inkml:trace contextRef="#ctx0" brushRef="#br0">0 1 24575,'0'14'0,"0"13"0,5 17 0,1 14 0,0 11 0,-1 8 0,-2 4 0,3-2 0,2-6 0,-2-10 0,8-16 0,1-26 0,-6-20 0,-5-15 0,-3-5-8191</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2:44.754"/>
    </inkml:context>
    <inkml:brush xml:id="br0">
      <inkml:brushProperty name="width" value="0.05" units="cm"/>
      <inkml:brushProperty name="height" value="0.05" units="cm"/>
    </inkml:brush>
  </inkml:definitions>
  <inkml:trace contextRef="#ctx0" brushRef="#br0">128 0 24575,'-2'1'0,"-1"-1"0,1 1 0,-1 0 0,1 0 0,0 0 0,-1 0 0,1 1 0,0-1 0,0 0 0,0 1 0,0 0 0,0-1 0,0 1 0,1 0 0,-1 0 0,1 0 0,-1 0 0,1 0 0,0 1 0,-1-1 0,1 0 0,-1 4 0,-2 3 0,0 1 0,0 0 0,1 0 0,-2 12 0,5-16 0,-1 0 0,1 0 0,0 1 0,0-1 0,0 0 0,1 0 0,0 0 0,1 0 0,-1 0 0,1 0 0,0 0 0,0 0 0,1-1 0,0 1 0,0-1 0,0 0 0,1 1 0,6 6 0,-8-10 0,1 1 0,-1-1 0,1 0 0,0 0 0,0 0 0,0 0 0,0-1 0,0 1 0,0-1 0,0 0 0,0 0 0,1 0 0,-1 0 0,0-1 0,1 1 0,-1-1 0,1 0 0,-1 0 0,0 0 0,1 0 0,-1 0 0,0-1 0,1 0 0,-1 0 0,0 0 0,1 0 0,-1 0 0,0 0 0,0-1 0,0 0 0,0 1 0,-1-1 0,1 0 0,0-1 0,3-3 0,0 1 0,0-1 0,-1 1 0,0-1 0,0-1 0,0 1 0,-1-1 0,0 0 0,0 0 0,-1 0 0,0 0 0,2-9 0,-4 14 0,0-1 0,0 0 0,0 0 0,-1 0 0,1 0 0,-1 0 0,0 0 0,0 0 0,0 1 0,0-1 0,-1 0 0,1 0 0,-1 0 0,1 0 0,-1 0 0,0 1 0,0-1 0,-1 0 0,1 1 0,0-1 0,-1 0 0,0 1 0,1 0 0,-1-1 0,0 1 0,0 0 0,0 0 0,-1 0 0,1 0 0,0 1 0,-1-1 0,-3-1 0,-6-3 0,-1 2 0,1 0 0,-1 0 0,0 1 0,1 1 0,-1 0 0,-17 0 0,24 1 0,0 1 0,0 0 0,0 0 0,0 1 0,0 0 0,0 0 0,0 0 0,0 0 0,0 1 0,0 0 0,1 1 0,-1-1 0,1 1 0,0 0 0,0 0 0,0 1 0,-8 6 0,12-9-41,1 0 0,-1-1-1,0 1 1,1 0-1,-1-1 1,1 1 0,-1 0-1,1 0 1,-1 0 0,1 0-1,0 0 1,-1-1-1,1 1 1,0 0 0,0 0-1,0 0 1,0 0 0,-1 0-1,1 0 1,0 0-1,1 0 1,-1 0 0,0 0-1,0 0 1,0 0 0,1 0-1,-1-1 1,0 1-1,1 0 1,-1 0 0,0 0-1,2 1 1,8 8-6785</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4:05.119"/>
    </inkml:context>
    <inkml:brush xml:id="br0">
      <inkml:brushProperty name="width" value="0.05" units="cm"/>
      <inkml:brushProperty name="height" value="0.05" units="cm"/>
    </inkml:brush>
  </inkml:definitions>
  <inkml:trace contextRef="#ctx0" brushRef="#br0">200 1 24575,'-48'42'0,"26"-24"0,-35 39 0,51-49 0,-1 0 0,1 1 0,1-1 0,-1 2 0,1-1 0,1 0 0,0 1 0,-4 17 0,-1 21 0,3 0 0,2 1 0,2 0 0,5 62 0,-1-35 0,-2-29 0,0 6 0,13 101 0,-9-137 0,-1 0 0,2 0 0,1 0 0,0 0 0,1-1 0,0 0 0,1 0 0,1-1 0,19 24 0,-6-13-195,2-1 0,0-1 0,1-1 0,2-2 0,0-1 0,45 26 0,-25-21-6631</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4:05.922"/>
    </inkml:context>
    <inkml:brush xml:id="br0">
      <inkml:brushProperty name="width" value="0.05" units="cm"/>
      <inkml:brushProperty name="height" value="0.05" units="cm"/>
    </inkml:brush>
  </inkml:definitions>
  <inkml:trace contextRef="#ctx0" brushRef="#br0">1 7 24575,'0'-4'0,"0"2"0,0 11 0,0 14 0,0 11 0,0 9 0,0 8 0,0-2 0,0 1 0,0-13 0,0-22 0</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4:06.326"/>
    </inkml:context>
    <inkml:brush xml:id="br0">
      <inkml:brushProperty name="width" value="0.05" units="cm"/>
      <inkml:brushProperty name="height" value="0.05" units="cm"/>
    </inkml:brush>
  </inkml:definitions>
  <inkml:trace contextRef="#ctx0" brushRef="#br0">1 0 24575,'9'0'0,"12"0"0,12 0 0,9 0 0,8 0 0,-2 0 0,-8 0-8191</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4:07.306"/>
    </inkml:context>
    <inkml:brush xml:id="br0">
      <inkml:brushProperty name="width" value="0.05" units="cm"/>
      <inkml:brushProperty name="height" value="0.05" units="cm"/>
    </inkml:brush>
  </inkml:definitions>
  <inkml:trace contextRef="#ctx0" brushRef="#br0">79 5 24575,'-11'19'0,"0"2"0,1-1 0,1 1 0,1 1 0,1 0 0,1 0 0,1 0 0,0 1 0,2-1 0,1 1 0,1 29 0,1-45 0,1 0 0,0-1 0,1 1 0,-1 0 0,1-1 0,1 0 0,-1 1 0,1-1 0,0 0 0,0 0 0,1 0 0,0-1 0,0 1 0,0-1 0,1 0 0,-1 0 0,1-1 0,0 1 0,1-1 0,-1 0 0,8 4 0,-6-5 0,0 1 0,0-1 0,0 0 0,0 0 0,0-1 0,0 0 0,1 0 0,-1-1 0,1 0 0,0 0 0,-1-1 0,1 0 0,0 0 0,-1-1 0,1 0 0,-1 0 0,1-1 0,13-5 0,-15 5 0,-1-1 0,0 1 0,0-1 0,0-1 0,0 1 0,-1-1 0,0 0 0,1 0 0,-1 0 0,-1 0 0,1-1 0,0 0 0,-1 0 0,3-6 0,-1 1 0,-1 0 0,-1 1 0,0-1 0,0 0 0,-1-1 0,0 1 0,1-18 0,-3 13 0,0-1 0,-1 0 0,0 0 0,-1 0 0,-1 0 0,-1 1 0,0 0 0,-1-1 0,-1 2 0,-10-22 0,12 29 9,-1 1-1,1 0 1,-1 0-1,0 0 1,-1 1 0,1 0-1,-1 0 1,0 0-1,0 1 1,-1-1-1,0 2 1,1-1-1,-13-4 1,15 6-71,0 1 0,0 0 0,-1 0 0,1 0 1,-1 0-1,1 1 0,-1 0 0,1 0 0,-1 0 0,0 0 0,1 1 0,0-1 1,-1 1-1,1 0 0,-1 1 0,1-1 0,0 1 0,0 0 0,0 0 0,0 0 1,0 1-1,0-1 0,-5 5 0,-13 17-6764</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4:07.662"/>
    </inkml:context>
    <inkml:brush xml:id="br0">
      <inkml:brushProperty name="width" value="0.05" units="cm"/>
      <inkml:brushProperty name="height" value="0.05" units="cm"/>
    </inkml:brush>
  </inkml:definitions>
  <inkml:trace contextRef="#ctx0" brushRef="#br0">0 11 24575,'10'-4'0,"2"-2"-8191</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4:08.196"/>
    </inkml:context>
    <inkml:brush xml:id="br0">
      <inkml:brushProperty name="width" value="0.05" units="cm"/>
      <inkml:brushProperty name="height" value="0.05" units="cm"/>
    </inkml:brush>
  </inkml:definitions>
  <inkml:trace contextRef="#ctx0" brushRef="#br0">70 1 24575,'-1'0'0,"-1"0"0,1 1 0,-1-1 0,1 1 0,-1-1 0,1 1 0,-1-1 0,1 1 0,0 0 0,-1 0 0,1 0 0,0 0 0,0 0 0,-1 0 0,1 0 0,0 0 0,0 1 0,0-1 0,0 0 0,1 0 0,-1 1 0,0-1 0,1 1 0,-1-1 0,0 3 0,-12 44 0,11-38 0,-3 12 0,-1-1 0,2-1 0,0 1 0,1 0 0,0 40 0,4-56 0,-1 0 0,1 0 0,-1 0 0,2 0 0,-1-1 0,0 1 0,1 0 0,0-1 0,0 1 0,0-1 0,1 1 0,-1-1 0,1 0 0,0 0 0,0 0 0,1-1 0,-1 1 0,1-1 0,0 1 0,0-1 0,0 0 0,0-1 0,0 1 0,1-1 0,-1 0 0,7 2 0,-1-1 0,0 0 0,1-1 0,-1-1 0,1 1 0,-1-2 0,1 0 0,-1 0 0,1-1 0,-1 0 0,1 0 0,-1-1 0,1-1 0,-1 0 0,0 0 0,0-1 0,-1 0 0,1-1 0,-1 0 0,16-12 0,-19 13 0,1-1 0,-1 0 0,0 0 0,-1 0 0,1-1 0,-1 1 0,0-1 0,-1-1 0,0 1 0,0-1 0,0 0 0,0 1 0,-1-2 0,0 1 0,-1 0 0,0-1 0,0 1 0,0-1 0,-1 1 0,0-1 0,-1 0 0,0 1 0,0-1 0,0 0 0,-1 0 0,0 1 0,-4-12 0,3 13 5,0 0-1,-1 1 0,0 0 1,0-1-1,0 1 0,-1 0 0,0 0 1,0 1-1,0-1 0,0 1 1,-1 0-1,0 0 0,1 0 1,-1 1-1,-1-1 0,1 1 1,-1 1-1,1-1 0,-1 1 1,0 0-1,0 0 0,1 0 1,-9 0-1,-13-2-261,-1 0 0,0 2-1,-48 3 1,58 0-183,-25 0-6386</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4:09.010"/>
    </inkml:context>
    <inkml:brush xml:id="br0">
      <inkml:brushProperty name="width" value="0.05" units="cm"/>
      <inkml:brushProperty name="height" value="0.05" units="cm"/>
    </inkml:brush>
  </inkml:definitions>
  <inkml:trace contextRef="#ctx0" brushRef="#br0">447 1 24575,'-58'-1'0,"-96"4"0,134-2 0,-1 2 0,1 0 0,0 1 0,0 1 0,-23 9 0,37-11 0,0 0 0,1 1 0,0-1 0,-1 1 0,1 0 0,0 1 0,1-1 0,-1 1 0,1 0 0,0 0 0,0 0 0,1 1 0,-1-1 0,1 1 0,0 0 0,1 0 0,-1 0 0,1 0 0,1 0 0,-2 8 0,0-3 0,1 2 0,1-1 0,0 0 0,1 0 0,0 0 0,1 0 0,0 1 0,1-1 0,6 21 0,-7-29 0,1 1 0,-1-2 0,1 1 0,0 0 0,0 0 0,0-1 0,1 1 0,-1-1 0,1 1 0,0-1 0,0 0 0,0 0 0,0 0 0,0-1 0,1 1 0,-1-1 0,1 0 0,0 0 0,0 0 0,0 0 0,0-1 0,0 0 0,0 1 0,0-1 0,0-1 0,0 1 0,0-1 0,1 1 0,-1-1 0,0 0 0,0-1 0,1 1 0,5-2 0,11-2 0,0-2 0,0 0 0,-1-1 0,40-19 0,-51 22 0,3-3 0,1 1 0,0 1 0,0 0 0,1 1 0,20-4 0,-31 8 0,0-1 0,0 1 0,0 0 0,0 0 0,0 0 0,0 1 0,0-1 0,0 1 0,0 0 0,0 0 0,0 0 0,0 0 0,-1 0 0,1 0 0,0 1 0,-1-1 0,1 1 0,-1 0 0,1 0 0,-1 0 0,0 0 0,0 0 0,0 1 0,0-1 0,0 1 0,-1-1 0,1 1 0,-1-1 0,1 1 0,-1 0 0,1 3 0,-1-3 0,1 1 0,-1-1 0,0 1 0,-1 0 0,1-1 0,0 1 0,-1 0 0,0-1 0,0 1 0,0 0 0,0-1 0,-1 1 0,1 0 0,-1-1 0,0 1 0,0-1 0,-1 1 0,-1 4 0,-1-3 0,1 1 0,-1 0 0,-1-1 0,1 0 0,-1 0 0,0 0 0,0 0 0,0-1 0,-8 5 0,-10 5 0,-2-1 0,1-1 0,-48 15 0,63-23 0,0 0 0,-1-1 0,1 0 0,-1-1 0,1 0 0,-1 0 0,0-1 0,0 0 0,0-1 0,1 0 0,-1 0 0,-11-3 0,21 3-26,-1 0 0,1-1-1,-1 1 1,0 0 0,1-1 0,-1 1-1,1 0 1,-1-1 0,1 1 0,-1-1-1,1 1 1,-1-1 0,1 1 0,0-1-1,-1 0 1,1 1 0,0-1 0,-1 1-1,1-1 1,0 0 0,0 1 0,-1-1-1,1 0 1,0 1 0,0-1 0,0 1-1,0-1 1,0 0 0,0 0 0,0 1-1,0-1 1,0 0 0,0 1 0,1-1-1,-1 1 1,0-1 0,0 0 0,1 1-1,-1-1 1,0 1 0,1-1 0,-1 0-1,0 1 1,1-1 0,-1 1 0,1-1-1,-1 1 1,1-1 0,-1 1 0,1 0-1,0-1 1,17-20-6800</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4:09.715"/>
    </inkml:context>
    <inkml:brush xml:id="br0">
      <inkml:brushProperty name="width" value="0.05" units="cm"/>
      <inkml:brushProperty name="height" value="0.05" units="cm"/>
    </inkml:brush>
  </inkml:definitions>
  <inkml:trace contextRef="#ctx0" brushRef="#br0">395 2 24575,'-107'-1'0,"-120"3"0,224-2 0,-1 0 0,1 1 0,-1-1 0,1 1 0,0 0 0,-1 0 0,1 0 0,0 0 0,0 1 0,-1-1 0,-4 4 0,7-4 0,-1 0 0,1 1 0,0-1 0,0 0 0,-1 1 0,1-1 0,0 1 0,1-1 0,-1 1 0,0 0 0,0-1 0,1 1 0,-1 0 0,0-1 0,1 1 0,0 0 0,-1 2 0,1 1 0,1 0 0,0-1 0,-1 1 0,1 0 0,1 0 0,-1-1 0,1 1 0,0-1 0,0 0 0,0 1 0,0-1 0,1 0 0,0 0 0,0 0 0,6 5 0,-2 0 0,0 0 0,1-1 0,0-1 0,1 1 0,0-1 0,0-1 0,1 0 0,-1 0 0,1 0 0,0-2 0,1 1 0,-1-1 0,1-1 0,0 0 0,0 0 0,0-1 0,0 0 0,17 0 0,23-4 0,32 2 0,-77 1 0,0-1 0,0 1 0,0 0 0,0 1 0,-1-1 0,1 1 0,-1 0 0,1 1 0,-1-1 0,9 7 0,-13-9 0,0 1 0,0 0 0,0 0 0,0-1 0,0 1 0,0 0 0,0 0 0,0 0 0,0 0 0,0 0 0,-1 0 0,1 0 0,0 0 0,-1 1 0,1-1 0,-1 0 0,1 0 0,-1 0 0,0 1 0,1-1 0,-1 0 0,0 1 0,0-1 0,0 0 0,0 0 0,0 1 0,0-1 0,-1 2 0,0-1 0,0 1 0,-1-1 0,1 0 0,-1 0 0,1 1 0,-1-1 0,0 0 0,0 0 0,0-1 0,0 1 0,0 0 0,-4 2 0,-6 3 0,0-1 0,-1 0 0,0 0 0,-14 3 0,-19 3-682,-50 8-1,57-15-6143</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4:12.203"/>
    </inkml:context>
    <inkml:brush xml:id="br0">
      <inkml:brushProperty name="width" value="0.05" units="cm"/>
      <inkml:brushProperty name="height" value="0.05" units="cm"/>
    </inkml:brush>
  </inkml:definitions>
  <inkml:trace contextRef="#ctx0" brushRef="#br0">71 85 24575,'1'-12'0,"1"1"0,0-1 0,0 1 0,2 0 0,6-16 0,-6 47 0,-43 205 0,13-54 0,15-117 0,2 1 0,2 0 0,4 1 0,4 94 0,0-141-40,1 0 0,0 0 0,0 0 0,1 0-1,0 0 1,1 0 0,0-1 0,0 1 0,1-1 0,0 0 0,0-1-1,1 1 1,0-1 0,0 0 0,0 0 0,1-1 0,0 0-1,1 0 1,0-1 0,-1 0 0,2 0 0,-1 0 0,0-1 0,1-1-1,0 0 1,0 0 0,0 0 0,0-1 0,0-1 0,0 1-1,1-1 1,-1-1 0,15-1 0,5-3-6786</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4:12.607"/>
    </inkml:context>
    <inkml:brush xml:id="br0">
      <inkml:brushProperty name="width" value="0.05" units="cm"/>
      <inkml:brushProperty name="height" value="0.05" units="cm"/>
    </inkml:brush>
  </inkml:definitions>
  <inkml:trace contextRef="#ctx0" brushRef="#br0">0 0 24575,'0'14'0,"0"14"0,0 11 0,0 12 0,0 13 0,0 8 0,0 1 0,0-3 0,0-3 0,0-18 0,0-23 0,0-19 0,0-21 0,0-7-8191</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2:45.141"/>
    </inkml:context>
    <inkml:brush xml:id="br0">
      <inkml:brushProperty name="width" value="0.05" units="cm"/>
      <inkml:brushProperty name="height" value="0.05" units="cm"/>
    </inkml:brush>
  </inkml:definitions>
  <inkml:trace contextRef="#ctx0" brushRef="#br0">0 0 24575,'5'2'0,"0"-1"0,-1 1 0,1 0 0,-1 0 0,1 1 0,-1-1 0,0 1 0,0 0 0,0 0 0,-1 0 0,4 4 0,16 11 0,85 56 0,110 99 0,-185-144 0,-2 3 0,-1 0 0,-1 2 0,-2 1 0,-1 1 0,-2 2 0,24 48 0,-41-71 0,-1 0 0,0 1 0,-1 0 0,-1 0 0,0 0 0,-1 1 0,-1-1 0,-1 1 0,0 21 0,-2-25 0,0-1 0,-2 0 0,1 1 0,-1-1 0,-1 0 0,0-1 0,-1 1 0,0-1 0,-1 0 0,0 0 0,0 0 0,-16 18 0,11-16-170,1 0-1,-2-1 0,0 0 1,0 0-1,-1-2 0,0 0 1,-30 17-1,35-25-6655</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4:12.998"/>
    </inkml:context>
    <inkml:brush xml:id="br0">
      <inkml:brushProperty name="width" value="0.05" units="cm"/>
      <inkml:brushProperty name="height" value="0.05" units="cm"/>
    </inkml:brush>
  </inkml:definitions>
  <inkml:trace contextRef="#ctx0" brushRef="#br0">88 0 24575,'-1'0'0,"-1"1"0,1-1 0,-1 1 0,1-1 0,0 1 0,0 0 0,-1-1 0,1 1 0,0 0 0,0 0 0,0 0 0,0 0 0,0 0 0,0 0 0,0 0 0,0 0 0,0 0 0,0 1 0,0-1 0,1 0 0,-1 1 0,1-1 0,-1 2 0,-11 33 0,8-22 0,1 0 0,1 0 0,0 0 0,1 0 0,1 26 0,0-36 0,1-1 0,-1 0 0,1 0 0,-1 0 0,1 0 0,0 0 0,0 0 0,0 0 0,0 0 0,1 0 0,-1 0 0,1 0 0,0-1 0,0 1 0,0-1 0,0 1 0,0-1 0,1 0 0,-1 0 0,0 0 0,1 0 0,0 0 0,-1 0 0,1-1 0,0 1 0,0-1 0,0 0 0,0 0 0,0 0 0,0 0 0,0-1 0,5 1 0,5-1 0,1-1 0,-1-1 0,0 0 0,-1 0 0,20-7 0,-20 5 0,1 0 0,1 1 0,-1 0 0,0 1 0,1 1 0,23 0 0,-34 2 0,0-1 0,0 1 0,0 0 0,0 0 0,-1 0 0,1 0 0,0 0 0,-1 1 0,1-1 0,-1 1 0,1 0 0,-1-1 0,1 1 0,2 4 0,-2-2 0,-1 0 0,1 0 0,-1 0 0,0 0 0,0 0 0,0 1 0,0-1 0,-1 1 0,0-1 0,0 1 0,1 8 0,-2-8 0,0 0 0,1 0 0,-2 1 0,1-1 0,0 0 0,-1 0 0,0 0 0,-1 0 0,1 0 0,-1 0 0,0 0 0,0 0 0,0-1 0,0 1 0,-1-1 0,-3 5 0,0-3 0,1 1 0,-1-1 0,-1-1 0,1 1 0,-1-1 0,0 0 0,0-1 0,0 1 0,-11 3 0,6-3 0,0 0 0,0-1 0,0-1 0,0 0 0,-1 0 0,1-2 0,-1 1 0,0-1 0,1-1 0,-1-1 0,0 0 0,1 0 0,-18-5 0,24 4-72,0 0 1,1-1-1,-1 1 0,1-1 0,0-1 0,0 1 0,0-1 0,1 0 1,-1 0-1,1 0 0,0 0 0,0-1 0,0 0 0,1 0 0,-1 0 1,1 0-1,0 0 0,-2-7 0,-5-18-6754</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4:13.375"/>
    </inkml:context>
    <inkml:brush xml:id="br0">
      <inkml:brushProperty name="width" value="0.05" units="cm"/>
      <inkml:brushProperty name="height" value="0.05" units="cm"/>
    </inkml:brush>
  </inkml:definitions>
  <inkml:trace contextRef="#ctx0" brushRef="#br0">0 0 24575,'5'0'0,"10"0"0,13 0 0,14 0 0,15 0 0,1 0 0,-3 0 0,-8 0 0,-11 0-8191</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4:13.765"/>
    </inkml:context>
    <inkml:brush xml:id="br0">
      <inkml:brushProperty name="width" value="0.05" units="cm"/>
      <inkml:brushProperty name="height" value="0.05" units="cm"/>
    </inkml:brush>
  </inkml:definitions>
  <inkml:trace contextRef="#ctx0" brushRef="#br0">1 1 24575,'14'9'0,"17"8"0,10 14 0,5 12 0,-3 7 0,-6 5 0,-9 1 0,-8 2 0,-9 3 0,-6 2 0,-12-6 0,-6-4 0,-6-5 0,2-7 0,-6-10 0,0-11-8191</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4:14.128"/>
    </inkml:context>
    <inkml:brush xml:id="br0">
      <inkml:brushProperty name="width" value="0.05" units="cm"/>
      <inkml:brushProperty name="height" value="0.05" units="cm"/>
    </inkml:brush>
  </inkml:definitions>
  <inkml:trace contextRef="#ctx0" brushRef="#br0">1 0 24575,'14'9'0,"18"18"0,13 12 0,8 18 0,5 14 0,0 8 0,-8 4 0,-14 3 0,-12 4 0,-20 5 0,-19 1 0,-12-7 0,-7-10 0,-5-18 0,2-19-8191</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4:14.861"/>
    </inkml:context>
    <inkml:brush xml:id="br0">
      <inkml:brushProperty name="width" value="0.05" units="cm"/>
      <inkml:brushProperty name="height" value="0.05" units="cm"/>
    </inkml:brush>
  </inkml:definitions>
  <inkml:trace contextRef="#ctx0" brushRef="#br0">0 133 24575,'518'-26'0,"857"-81"0,-732 119 0,-187 1 0,-343-8-1365,-83 1-5461</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4:19.778"/>
    </inkml:context>
    <inkml:brush xml:id="br0">
      <inkml:brushProperty name="width" value="0.05" units="cm"/>
      <inkml:brushProperty name="height" value="0.05" units="cm"/>
    </inkml:brush>
  </inkml:definitions>
  <inkml:trace contextRef="#ctx0" brushRef="#br0">161 7 24575,'0'0'0,"0"-1"0,0 1 0,0 0 0,0 0 0,0 0 0,0-1 0,0 1 0,1 0 0,-1 0 0,0 0 0,0-1 0,0 1 0,0 0 0,-1 0 0,1 0 0,0-1 0,0 1 0,0 0 0,0 0 0,0 0 0,0 0 0,0-1 0,0 1 0,0 0 0,0 0 0,0 0 0,-1 0 0,1-1 0,0 1 0,0 0 0,0 0 0,0 0 0,0 0 0,-1 0 0,1 0 0,0-1 0,0 1 0,0 0 0,-1 0 0,1 0 0,0 0 0,0 0 0,0 0 0,-1 0 0,1 0 0,0 0 0,0 0 0,0 0 0,-1 0 0,1 0 0,0 0 0,0 0 0,0 0 0,0 0 0,-1 0 0,-12 12 0,-11 19 0,13-8 0,1 1 0,1 0 0,0 1 0,-5 31 0,-13 108 0,19-114 0,-20 197 0,27-218 0,0 1 0,2 0 0,2-1 0,0 1 0,2-1 0,11 36 0,-12-53-76,1 0 1,1 0-1,-1 0 0,2-1 0,0 0 0,0 0 0,1-1 0,0 0 1,1 0-1,0-1 0,0 0 0,1-1 0,0 0 0,1 0 1,0-1-1,0 0 0,22 9 0,10-2-6750</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4:20.581"/>
    </inkml:context>
    <inkml:brush xml:id="br0">
      <inkml:brushProperty name="width" value="0.05" units="cm"/>
      <inkml:brushProperty name="height" value="0.05" units="cm"/>
    </inkml:brush>
  </inkml:definitions>
  <inkml:trace contextRef="#ctx0" brushRef="#br0">1 1 24575,'16'1'0,"0"2"0,0 0 0,0 0 0,-1 1 0,1 1 0,26 13 0,-26-10 0,0 1 0,-1 1 0,-1 0 0,1 1 0,-2 0 0,1 1 0,-2 1 0,0 0 0,0 1 0,-1 0 0,-1 1 0,0 0 0,-1 0 0,-1 1 0,0 1 0,-1-1 0,-1 1 0,4 18 0,1 9 0,-2 2 0,-2-1 0,-2 1 0,-2 0 0,-6 87 0,0-95 0,-2-1 0,-11 48 0,12-70 0,0-1 0,-1 0 0,0 0 0,-1-1 0,-1 1 0,0-1 0,0-1 0,-17 21 0,4-18-1365,4-14-5461</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4:43.319"/>
    </inkml:context>
    <inkml:brush xml:id="br0">
      <inkml:brushProperty name="width" value="0.05" units="cm"/>
      <inkml:brushProperty name="height" value="0.05" units="cm"/>
    </inkml:brush>
  </inkml:definitions>
  <inkml:trace contextRef="#ctx0" brushRef="#br0">1 22 24575,'4'0'0,"7"0"0,5 0 0,5 0 0,8 0 0,4 0 0,6 0 0,0-5 0,2-1 0,0 0 0,-7 2-8191</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4:43.727"/>
    </inkml:context>
    <inkml:brush xml:id="br0">
      <inkml:brushProperty name="width" value="0.05" units="cm"/>
      <inkml:brushProperty name="height" value="0.05" units="cm"/>
    </inkml:brush>
  </inkml:definitions>
  <inkml:trace contextRef="#ctx0" brushRef="#br0">0 50 24575,'14'0'0,"9"-5"0,10-1 0,4 0 0,0 2 0,3 0 0,-5-2 0,-5-1 0,-1 0 0,-7 3-8191</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4:45.799"/>
    </inkml:context>
    <inkml:brush xml:id="br0">
      <inkml:brushProperty name="width" value="0.05" units="cm"/>
      <inkml:brushProperty name="height" value="0.05" units="cm"/>
    </inkml:brush>
  </inkml:definitions>
  <inkml:trace contextRef="#ctx0" brushRef="#br0">458 0 24575,'-46'3'0,"0"1"0,-63 15 0,-28 4 0,128-22 0,0 0 0,0 0 0,0 1 0,1 0 0,-1 1 0,0 0 0,-13 8 0,19-10 0,0 1 0,1 0 0,0-1 0,-1 1 0,1 1 0,0-1 0,0 0 0,0 0 0,0 1 0,1-1 0,-1 1 0,1 0 0,-1-1 0,1 1 0,0 0 0,0 0 0,0 0 0,0 0 0,1 0 0,-1 0 0,1 0 0,0 0 0,-1 0 0,2 0 0,-1 0 0,0 0 0,1 3 0,9 116 0,-10-120 0,0 1 0,0-1 0,0 0 0,1 0 0,-1 0 0,0 0 0,1 0 0,0 0 0,-1 0 0,1 0 0,0 0 0,0-1 0,0 1 0,0 0 0,1 0 0,-1-1 0,0 1 0,1-1 0,-1 1 0,1-1 0,-1 1 0,1-1 0,0 0 0,0 0 0,-1 0 0,1 0 0,0 0 0,0 0 0,0-1 0,0 1 0,0 0 0,0-1 0,0 0 0,0 1 0,0-1 0,4 0 0,6-1 0,1 0 0,-1-1 0,0 0 0,0-1 0,13-5 0,-2 2 0,-6 1 0,0 2 0,1 0 0,-1 1 0,1 0 0,0 1 0,0 2 0,-1-1 0,25 6 0,-36-5 0,-1 0 0,0 0 0,1 1 0,-1 0 0,0 0 0,0 1 0,0 0 0,0-1 0,-1 1 0,1 1 0,-1-1 0,0 1 0,1 0 0,-2 0 0,1 0 0,0 0 0,-1 1 0,0-1 0,0 1 0,0 0 0,-1 0 0,0 0 0,0 0 0,0 1 0,0-1 0,-1 0 0,0 1 0,0-1 0,0 1 0,-1 6 0,1-8-4,-1 0-1,0 0 1,0 0-1,-1 0 1,1 1-1,-1-1 1,0 0 0,0 0-1,0 0 1,-1 0-1,1 0 1,-1-1-1,0 1 1,0 0-1,-1-1 1,1 0-1,-4 5 1,1-4 24,0 1 0,0-1 0,-1 0 0,1 0 0,-1-1 0,0 1 0,0-1 0,0 0 0,-12 3 0,-3-1-267,-1 0-1,0-2 0,0 0 1,0-1-1,-30-2 1,18-2-6579</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2:45.530"/>
    </inkml:context>
    <inkml:brush xml:id="br0">
      <inkml:brushProperty name="width" value="0.05" units="cm"/>
      <inkml:brushProperty name="height" value="0.05" units="cm"/>
    </inkml:brush>
  </inkml:definitions>
  <inkml:trace contextRef="#ctx0" brushRef="#br0">1 27 24575,'0'-5'0,"8"0"0,16-1 0,9 2 0,6 1 0,1 1 0,3 1 0,2 0 0,3 1 0,-12 1 0,-21-1 0</inkml:trace>
  <inkml:trace contextRef="#ctx0" brushRef="#br0" timeOffset="1">26 203 24575,'0'4'0,"8"2"0,17-1 0,11-1 0,14 0 0,6-3 0,2-8 0,0-4 0,-10 0-8191</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4:46.189"/>
    </inkml:context>
    <inkml:brush xml:id="br0">
      <inkml:brushProperty name="width" value="0.05" units="cm"/>
      <inkml:brushProperty name="height" value="0.05" units="cm"/>
    </inkml:brush>
  </inkml:definitions>
  <inkml:trace contextRef="#ctx0" brushRef="#br0">85 0 24575,'0'10'0,"0"7"0,0 10 0,0 5 0,0 2 0,-4-6 0,-2 3 0,-9-5 0,-7-6 0,1-12 0,4-7-8191</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4:46.723"/>
    </inkml:context>
    <inkml:brush xml:id="br0">
      <inkml:brushProperty name="width" value="0.05" units="cm"/>
      <inkml:brushProperty name="height" value="0.05" units="cm"/>
    </inkml:brush>
  </inkml:definitions>
  <inkml:trace contextRef="#ctx0" brushRef="#br0">0 0 24575,'0'5'0,"0"5"0,0 12 0,0 10 0,0 4 0,5 6 0,5-5 0,2-13 0,8-10 0,0-13 0,6-6 0,3-2 0,11-1 0,-2-2 0,-2 0 0,-8-8 0,-8 0-8191</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4:47.108"/>
    </inkml:context>
    <inkml:brush xml:id="br0">
      <inkml:brushProperty name="width" value="0.05" units="cm"/>
      <inkml:brushProperty name="height" value="0.05" units="cm"/>
    </inkml:brush>
  </inkml:definitions>
  <inkml:trace contextRef="#ctx0" brushRef="#br0">0 0 24575,'0'9'0,"0"8"0,0 10 0,0 5 0,0 7 0,0 9 0,0 7 0,0 8 0,0-3 0,0-2 0,0-12-8191</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4:47.500"/>
    </inkml:context>
    <inkml:brush xml:id="br0">
      <inkml:brushProperty name="width" value="0.05" units="cm"/>
      <inkml:brushProperty name="height" value="0.05" units="cm"/>
    </inkml:brush>
  </inkml:definitions>
  <inkml:trace contextRef="#ctx0" brushRef="#br0">0 68 24575,'21'-1'0,"-1"-2"0,1 0 0,-1-1 0,24-9 0,29-5 0,36-6 0,-108 24 0,1 0 0,-1-1 0,1 1 0,-1 0 0,1 0 0,-1 0 0,0 0 0,1 0 0,-1 0 0,1 0 0,-1 1 0,1-1 0,-1 0 0,0 1 0,1 0 0,-1-1 0,0 1 0,1-1 0,-1 1 0,0 0 0,0 0 0,0 0 0,0 0 0,2 2 0,-1-1 0,0 1 0,-1 0 0,0 0 0,1 0 0,-1 0 0,0 0 0,0 0 0,-1 0 0,1 0 0,0 6 0,-1 5 0,0 0 0,0 0 0,-2-1 0,-3 18 0,-40 182-1365,39-170-5461</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4:48.194"/>
    </inkml:context>
    <inkml:brush xml:id="br0">
      <inkml:brushProperty name="width" value="0.05" units="cm"/>
      <inkml:brushProperty name="height" value="0.05" units="cm"/>
    </inkml:brush>
  </inkml:definitions>
  <inkml:trace contextRef="#ctx0" brushRef="#br0">213 2 24575,'-34'0'0,"18"-1"0,0 0 0,0 2 0,0 0 0,-19 4 0,31-4 0,0 0 0,0 0 0,0 0 0,0 1 0,1 0 0,-1-1 0,0 1 0,1 1 0,0-1 0,-1 0 0,1 1 0,0 0 0,0 0 0,1 0 0,-1 0 0,0 0 0,1 0 0,0 1 0,0-1 0,0 1 0,-2 5 0,2-5 0,1-1 0,-1 1 0,1 0 0,0 1 0,0-1 0,0 0 0,1 0 0,-1 0 0,1 0 0,0 1 0,0-1 0,1 0 0,-1 0 0,1 0 0,0 1 0,0-1 0,0 0 0,2 4 0,0-5 0,-1 0 0,1 1 0,0-1 0,-1 0 0,1 0 0,0-1 0,1 1 0,-1-1 0,0 1 0,1-1 0,0 0 0,-1 0 0,1-1 0,0 1 0,0-1 0,0 0 0,0 0 0,6 1 0,-1 0 0,0-1 0,-1 1 0,1-2 0,0 1 0,0-2 0,0 1 0,0-1 0,0 0 0,-1-1 0,1 0 0,0 0 0,-1-1 0,0 0 0,1 0 0,-1-1 0,0 0 0,-1-1 0,1 0 0,-1 0 0,0 0 0,0-1 0,-1 0 0,0-1 0,8-8 0,-14 14 0,0 1 0,0 0 0,0-1 0,0 1 0,0 0 0,1-1 0,-1 1 0,0 0 0,0-1 0,0 1 0,0 0 0,1 0 0,-1-1 0,0 1 0,0 0 0,0 0 0,1-1 0,-1 1 0,0 0 0,1 0 0,-1 0 0,0 0 0,0-1 0,1 1 0,-1 0 0,0 0 0,1 0 0,-1 0 0,0 0 0,1 0 0,-1 0 0,0 0 0,1 0 0,-1 0 0,0 0 0,1 0 0,-1 0 0,0 0 0,1 0 0,-1 0 0,1 1 0,0 16 0,-13 45 0,8-41 0,-2 33 0,0 74 0,0 8 0,-2-95-1365,-3-9-5461</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4:49.543"/>
    </inkml:context>
    <inkml:brush xml:id="br0">
      <inkml:brushProperty name="width" value="0.05" units="cm"/>
      <inkml:brushProperty name="height" value="0.05" units="cm"/>
    </inkml:brush>
  </inkml:definitions>
  <inkml:trace contextRef="#ctx0" brushRef="#br0">0 0 24575,'0'5'0,"0"6"0,0 0-8191</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4:51.257"/>
    </inkml:context>
    <inkml:brush xml:id="br0">
      <inkml:brushProperty name="width" value="0.05" units="cm"/>
      <inkml:brushProperty name="height" value="0.05" units="cm"/>
    </inkml:brush>
  </inkml:definitions>
  <inkml:trace contextRef="#ctx0" brushRef="#br0">1 0 24575,'4'0'0,"3"5"0,-2 10 0,0 12 0,-2 11 0,-5 8 0,-3 5 0,-1-1 0,11-14 0,8-13 0,16-11 0,8-6 0,2-6 0,-1-2 0,2 0 0,-1-1 0,-2 1 0,-9 0-8191</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4:51.630"/>
    </inkml:context>
    <inkml:brush xml:id="br0">
      <inkml:brushProperty name="width" value="0.05" units="cm"/>
      <inkml:brushProperty name="height" value="0.05" units="cm"/>
    </inkml:brush>
  </inkml:definitions>
  <inkml:trace contextRef="#ctx0" brushRef="#br0">1 0 24575,'0'9'0,"0"13"0,5 10 0,1 10 0,-1 8 0,0 7 0,-2 9 0,-1 7 0,0 0 0,-2-3 0,0-4 0,0-9 0,4-14 0,2-24 0</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4:52.302"/>
    </inkml:context>
    <inkml:brush xml:id="br0">
      <inkml:brushProperty name="width" value="0.05" units="cm"/>
      <inkml:brushProperty name="height" value="0.05" units="cm"/>
    </inkml:brush>
  </inkml:definitions>
  <inkml:trace contextRef="#ctx0" brushRef="#br0">54 0 24575,'-2'42'0,"-2"0"0,-16 65 0,-2 26 0,22-131 0,-3 18 0,1 0 0,1 0 0,1 0 0,4 28 0,-3-42 0,1 0 0,-1 0 0,1 0 0,0 0 0,1-1 0,-1 1 0,1-1 0,0 0 0,1 1 0,-1-2 0,1 1 0,0 0 0,0-1 0,1 1 0,-1-1 0,1 0 0,0-1 0,9 7 0,11 3 0,1 0 0,0-1 0,0-2 0,1-1 0,29 7 0,-44-13 0,0-1 0,1 0 0,-1-1 0,1 0 0,-1-1 0,1 0 0,0-1 0,-1 0 0,0-1 0,1-1 0,-1 0 0,0 0 0,20-9 0,-28 9 0,0 1 0,0-1 0,0 0 0,0 0 0,-1-1 0,1 1 0,-1-1 0,0 1 0,0-1 0,0 0 0,0 0 0,-1-1 0,1 1 0,-1 0 0,0-1 0,-1 1 0,1-1 0,1-8 0,-3 10 0,0 1 0,1 0 0,-1-1 0,0 1 0,-1-1 0,1 1 0,0 0 0,-1-1 0,1 1 0,-1 0 0,0 0 0,0-1 0,0 1 0,0 0 0,0 0 0,0 0 0,-1 0 0,1 0 0,-1 0 0,1 0 0,-1 1 0,0-1 0,1 0 0,-1 1 0,0 0 0,0-1 0,0 1 0,0 0 0,0 0 0,-1 0 0,1 0 0,0 0 0,0 1 0,-1-1 0,1 1 0,0-1 0,-1 1 0,-4 0 0,1 0 7,0-1 0,0 2-1,0-1 1,-1 1 0,1 0-1,0 0 1,0 0-1,0 1 1,1 0 0,-1 0-1,0 1 1,1-1 0,-1 1-1,1 1 1,0-1 0,0 1-1,-8 7 1,5-4-156,1 1 1,0 0-1,1 0 1,0 0-1,0 1 1,1 0-1,0 0 1,0 0-1,-5 19 1,0 8-6678</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4:53.444"/>
    </inkml:context>
    <inkml:brush xml:id="br0">
      <inkml:brushProperty name="width" value="0.05" units="cm"/>
      <inkml:brushProperty name="height" value="0.05" units="cm"/>
    </inkml:brush>
  </inkml:definitions>
  <inkml:trace contextRef="#ctx0" brushRef="#br0">244 26 24575,'0'-2'0,"0"1"0,-1 0 0,1 0 0,-1 0 0,0 0 0,1 0 0,-1 0 0,0 0 0,0 0 0,1 1 0,-1-1 0,0 0 0,0 0 0,0 1 0,0-1 0,0 0 0,0 1 0,0-1 0,0 1 0,0-1 0,-1 1 0,1 0 0,0-1 0,0 1 0,0 0 0,-3 0 0,-38-5 0,36 4 0,-3 1 0,1-1 0,-1 1 0,0 1 0,0-1 0,0 2 0,0-1 0,1 1 0,-1 0 0,1 1 0,-1 0 0,-11 6 0,17-7 0,0 0 0,0 0 0,0 0 0,0 1 0,1-1 0,-1 1 0,1 0 0,-1-1 0,1 1 0,0 0 0,0 0 0,1 1 0,-1-1 0,1 0 0,-1 0 0,1 1 0,0-1 0,0 1 0,0-1 0,1 1 0,-1-1 0,1 1 0,0 0 0,0-1 0,0 1 0,1 0 0,-1-1 0,1 1 0,0-1 0,2 7 0,0-3 0,0 1 0,0-1 0,1 0 0,0 0 0,0-1 0,0 1 0,1-1 0,0 0 0,0 0 0,1 0 0,0-1 0,7 6 0,13 7 0,48 27 0,-28-18 0,-42-24 0,6 3 0,0 1 0,0-1 0,-1 1 0,15 16 0,-23-21 0,1-1 0,-1 0 0,0 1 0,0-1 0,0 1 0,0-1 0,0 1 0,-1-1 0,1 1 0,0 0 0,-1-1 0,1 1 0,-1 0 0,1-1 0,-1 1 0,0 0 0,0 0 0,0 0 0,0-1 0,0 1 0,0 0 0,-1 0 0,1-1 0,0 1 0,-1 0 0,0 0 0,1-1 0,-1 1 0,0-1 0,0 1 0,0-1 0,0 1 0,0-1 0,0 1 0,0-1 0,0 0 0,0 1 0,-1-1 0,-1 1 0,-4 3 0,0-1 0,0 0 0,-1 0 0,1 0 0,-1-1 0,0 0 0,0-1 0,0 0 0,0 0 0,0 0 0,0-1 0,-1-1 0,1 1 0,0-1 0,-15-2 0,14 1 0,0 0 0,0 0 0,1-1 0,-1 0 0,0-1 0,1 0 0,-1 0 0,1-1 0,0 0 0,0 0 0,1-1 0,-1 0 0,1 0 0,-8-8 0,13 11-80,0-1 0,0 0-1,0 0 1,0 0 0,1 0-1,-1 0 1,1 0 0,0 0-1,0 0 1,0-1 0,0 1 0,0 0-1,1-1 1,0 1 0,-1-1-1,2-3 1,1-22-6746</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3:01.686"/>
    </inkml:context>
    <inkml:brush xml:id="br0">
      <inkml:brushProperty name="width" value="0.05" units="cm"/>
      <inkml:brushProperty name="height" value="0.05" units="cm"/>
    </inkml:brush>
  </inkml:definitions>
  <inkml:trace contextRef="#ctx0" brushRef="#br0">12 23 24575,'-12'-3'0,"29"-3"0,31-4 0,-42 9 0,0 0 0,0 0 0,0 1 0,0 0 0,0 0 0,0 0 0,0 1 0,0 0 0,-1 0 0,1 0 0,0 1 0,0 0 0,-1 0 0,1 1 0,-1-1 0,0 1 0,1 0 0,-1 1 0,-1-1 0,1 1 0,0 0 0,-1 0 0,0 1 0,0-1 0,0 1 0,-1 0 0,1 0 0,-1 0 0,0 0 0,-1 0 0,1 1 0,-1 0 0,2 8 0,30 91 0,-24-66 0,3-1 0,1 0 0,27 51 0,-39-84-124,1-1 0,1 1 0,-1-1 0,1 1 0,0-1 0,0 0-1,0-1 1,0 1 0,1-1 0,6 5 0,17 5-6702</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54:53.829"/>
    </inkml:context>
    <inkml:brush xml:id="br0">
      <inkml:brushProperty name="width" value="0.05" units="cm"/>
      <inkml:brushProperty name="height" value="0.05" units="cm"/>
    </inkml:brush>
  </inkml:definitions>
  <inkml:trace contextRef="#ctx0" brushRef="#br0">0 6 24575,'0'-4'0,"0"2"0,0 21 0,0 11 0,0 15 0,0 13 0,0 10 0,0 4 0,0 2 0,0 3 0,0-7 0,0-11 0,5-15 0,-4-20 0,-1-14-8191</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3:02.094"/>
    </inkml:context>
    <inkml:brush xml:id="br0">
      <inkml:brushProperty name="width" value="0.05" units="cm"/>
      <inkml:brushProperty name="height" value="0.05" units="cm"/>
    </inkml:brush>
  </inkml:definitions>
  <inkml:trace contextRef="#ctx0" brushRef="#br0">464 0 24575,'0'5'0,"-4"9"0,-10 11 0,-7 11 0,-13 6 0,-9 10 0,-9 5 0,-10 4 0,-3 2 0,2-2 0,7-11 0,17-15 0,29-29 0,15-17-8191</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3:02.501"/>
    </inkml:context>
    <inkml:brush xml:id="br0">
      <inkml:brushProperty name="width" value="0.05" units="cm"/>
      <inkml:brushProperty name="height" value="0.05" units="cm"/>
    </inkml:brush>
  </inkml:definitions>
  <inkml:trace contextRef="#ctx0" brushRef="#br0">1 1 24575,'8'0'0,"8"0"0,9 0 0,9 0 0,8 0 0,4 0 0,4 0 0,-3 0 0,-13 0 0,-13 0-8191</inkml:trace>
  <inkml:trace contextRef="#ctx0" brushRef="#br0" timeOffset="1">127 202 24575,'4'0'0,"10"0"0,16-4 0,7-2 0,1 1 0,3 0 0,-6 2-8191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0:05.103"/>
    </inkml:context>
    <inkml:brush xml:id="br0">
      <inkml:brushProperty name="width" value="0.05" units="cm"/>
      <inkml:brushProperty name="height" value="0.05" units="cm"/>
    </inkml:brush>
  </inkml:definitions>
  <inkml:trace contextRef="#ctx0" brushRef="#br0">0 1 24575,'9'0'0,"10"0"0,17 0 0,9 0 0,-3 0-8191</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3:03.250"/>
    </inkml:context>
    <inkml:brush xml:id="br0">
      <inkml:brushProperty name="width" value="0.05" units="cm"/>
      <inkml:brushProperty name="height" value="0.05" units="cm"/>
    </inkml:brush>
  </inkml:definitions>
  <inkml:trace contextRef="#ctx0" brushRef="#br0">123 8 24575,'-2'1'0,"-1"-1"0,0 1 0,0 0 0,1 0 0,-1 0 0,1 0 0,-1 1 0,1-1 0,-1 1 0,1-1 0,0 1 0,0 0 0,0 0 0,0 0 0,0 0 0,0 0 0,0 0 0,1 1 0,-1-1 0,-1 4 0,-25 54 0,15-19 0,3 0 0,1 1 0,2 0 0,2 0 0,2 1 0,4 68 0,-1-98 0,1 0 0,1 0 0,0-1 0,1 1 0,0-1 0,1 1 0,0-1 0,1 0 0,1-1 0,11 21 0,-12-26 0,0 1 0,1-1 0,0 0 0,0 0 0,0 0 0,0-1 0,1 0 0,0 0 0,0-1 0,0 0 0,1 0 0,-1-1 0,1 0 0,0 0 0,0-1 0,0 1 0,14 0 0,-11-1 0,1-2 0,-1 1 0,1-1 0,-1-1 0,0 0 0,1-1 0,-1 0 0,0-1 0,0 0 0,0 0 0,-1-2 0,1 1 0,-1-1 0,0 0 0,0-1 0,-1-1 0,0 1 0,0-1 0,0-1 0,-1 0 0,0 0 0,0 0 0,6-11 0,-4 5 0,-1-1 0,0 0 0,-1 0 0,-1-1 0,-1 1 0,0-2 0,-1 1 0,0-1 0,-2 1 0,0-1 0,-1 0 0,0 0 0,-2-1 0,-2-32 0,-1 27 0,-2 0 0,0 0 0,-1 1 0,-1 0 0,-2 0 0,0 0 0,-16-26 0,19 37 0,-1 1 0,0 0 0,-1 1 0,0-1 0,0 2 0,-20-16 0,23 19 0,-1 2 0,-1-1 0,1 0 0,0 1 0,-1 0 0,1 1 0,-1 0 0,0 0 0,0 0 0,0 1 0,0 0 0,-13-1 0,17 2-76,1 0 1,-1 0-1,0 1 0,0-1 0,1 1 0,-1-1 0,0 1 0,0 0 1,1 0-1,-1 0 0,1 0 0,-1 1 0,1-1 0,-1 1 1,1-1-1,0 1 0,-3 2 0,-10 15-6750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3:03.593"/>
    </inkml:context>
    <inkml:brush xml:id="br0">
      <inkml:brushProperty name="width" value="0.05" units="cm"/>
      <inkml:brushProperty name="height" value="0.05" units="cm"/>
    </inkml:brush>
  </inkml:definitions>
  <inkml:trace contextRef="#ctx0" brushRef="#br0">1 41 24575,'0'4'0,"0"6"0,8 1 0,3-10 0,0-13 0,-2-14 0,-3-2-8191</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3:04.061"/>
    </inkml:context>
    <inkml:brush xml:id="br0">
      <inkml:brushProperty name="width" value="0.05" units="cm"/>
      <inkml:brushProperty name="height" value="0.05" units="cm"/>
    </inkml:brush>
  </inkml:definitions>
  <inkml:trace contextRef="#ctx0" brushRef="#br0">1 124 24575,'4'-6'0,"1"1"0,1 0 0,-1 0 0,1 0 0,0 1 0,0-1 0,0 1 0,1 1 0,-1-1 0,1 1 0,13-4 0,8-6 0,-10 3 0,1 1 0,0 1 0,1 0 0,-1 2 0,22-5 0,-36 10 0,-1 1 0,1-1 0,0 1 0,0 0 0,0 0 0,-1 0 0,1 1 0,0 0 0,0 0 0,0 0 0,8 4 0,-10-4 0,0 1 0,-1 0 0,1 0 0,0 0 0,-1 0 0,1 1 0,-1-1 0,0 1 0,0-1 0,0 1 0,0 0 0,0 0 0,-1 0 0,1 0 0,-1 0 0,0 0 0,0 0 0,0 0 0,0 5 0,1 5 0,0 0 0,-1 0 0,-1 0 0,0 1 0,-1-1 0,0 0 0,-1 0 0,-1 0 0,0 0 0,-1-1 0,-5 15 0,-11 19 0,-41 71 0,32-64 0,-5 5 0,-23 45 0,52-93 0,1 1 0,0 0 0,0 0 0,1 1 0,0-1 0,1 1 0,-1 14 0,3-24 0,0-1 0,0 1 0,0-1 0,0 0 0,0 1 0,1-1 0,-1 0 0,0 1 0,1-1 0,-1 0 0,1 1 0,-1-1 0,1 0 0,0 0 0,0 1 0,-1-1 0,1 0 0,0 0 0,0 0 0,0 0 0,0 0 0,0 0 0,0-1 0,0 1 0,1 0 0,-1 0 0,0-1 0,0 1 0,1-1 0,-1 1 0,0-1 0,1 1 0,-1-1 0,0 0 0,1 0 0,-1 0 0,2 0 0,6 0 0,1 0 0,-1-1 0,0 0 0,14-3 0,-14 2 0,12-2-102,94-23 337,-103 23-449,0-1 0,0 0 0,0 0 0,0-1 0,-1-1 0,20-15 0,-7 0-6612</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3:04.795"/>
    </inkml:context>
    <inkml:brush xml:id="br0">
      <inkml:brushProperty name="width" value="0.05" units="cm"/>
      <inkml:brushProperty name="height" value="0.05" units="cm"/>
    </inkml:brush>
  </inkml:definitions>
  <inkml:trace contextRef="#ctx0" brushRef="#br0">17 52 24575,'-16'4'0,"33"-9"0,1-4 0,0 1 0,0 1 0,0 1 0,1 0 0,0 1 0,1 2 0,-1 0 0,1 0 0,38 2 0,-54 2 0,-1-1 0,0 1 0,1 0 0,-1 0 0,0 0 0,1 0 0,-1 0 0,0 1 0,0 0 0,0-1 0,0 1 0,-1 0 0,1 0 0,0 1 0,-1-1 0,1 1 0,-1-1 0,0 1 0,0 0 0,0 0 0,0 0 0,-1 0 0,1 0 0,-1 0 0,0 0 0,1 0 0,-1 1 0,-1-1 0,1 0 0,-1 1 0,1-1 0,-1 5 0,1 0 0,-1 0 0,-1 0 0,1 1 0,-1-1 0,-1 0 0,0 0 0,0 0 0,0 0 0,-1 0 0,0 0 0,0-1 0,-7 11 0,-2-3 0,-1 0 0,0-1 0,-1-1 0,0 0 0,-1-1 0,-1 0 0,1-1 0,-2-1 0,-29 14 0,33-21 0,24-11 0,27-13 0,-26 17 0,0 1 0,0 0 0,0 1 0,0 1 0,0 0 0,0 0 0,0 1 0,0 1 0,0 0 0,1 0 0,12 4 0,-19-3 0,0-1 0,-1 1 0,1 0 0,-1 0 0,0 0 0,1 1 0,-1 0 0,0 0 0,-1 0 0,1 1 0,0-1 0,-1 1 0,0 0 0,0 1 0,0-1 0,-1 1 0,1-1 0,-1 1 0,0 0 0,0 0 0,-1 1 0,0-1 0,0 1 0,0-1 0,1 9 0,-2-8 0,-1 0 0,0 0 0,-1 0 0,1 0 0,-1 0 0,0 0 0,-1 0 0,0-1 0,0 1 0,0 0 0,0-1 0,-1 1 0,0-1 0,0 0 0,0 0 0,-1 0 0,0-1 0,-7 8 0,-8 7 0,-2 0 0,-36 26 0,53-42 0,1-1-38,-64 43 201,62-43-287,0 1 0,0-1-1,0 1 1,0-1 0,-1-1 0,1 1 0,-1-1 0,1 0-1,-1 0 1,1-1 0,-11 0 0,-5-5-6702</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3:06.795"/>
    </inkml:context>
    <inkml:brush xml:id="br0">
      <inkml:brushProperty name="width" value="0.05" units="cm"/>
      <inkml:brushProperty name="height" value="0.05" units="cm"/>
    </inkml:brush>
  </inkml:definitions>
  <inkml:trace contextRef="#ctx0" brushRef="#br0">271 1 24575,'-8'4'0,"-8"1"0,0 14 0,-7 11 0,-8 14 0,-6 20 0,2 21 0,-2 22 0,7 18 0,7 9 0,9 4 0,14-5 0,20-17 0,20-19 0,16-26 0,6-25 0,3-21 0,-11-14-8191</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3:07.247"/>
    </inkml:context>
    <inkml:brush xml:id="br0">
      <inkml:brushProperty name="width" value="0.05" units="cm"/>
      <inkml:brushProperty name="height" value="0.05" units="cm"/>
    </inkml:brush>
  </inkml:definitions>
  <inkml:trace contextRef="#ctx0" brushRef="#br0">51 0 24575,'0'9'0,"0"10"0,0 16 0,0 15 0,0 11 0,-9 4 0,-2 0 0,0-3 0,2-4 0,2-6 0,3-22 0,6-20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3:07.641"/>
    </inkml:context>
    <inkml:brush xml:id="br0">
      <inkml:brushProperty name="width" value="0.05" units="cm"/>
      <inkml:brushProperty name="height" value="0.05" units="cm"/>
    </inkml:brush>
  </inkml:definitions>
  <inkml:trace contextRef="#ctx0" brushRef="#br0">5 30 24575,'-2'68'0,"0"-39"0,1-1 0,2 0 0,1 1 0,6 30 0,-7-54 0,0-1 0,1 1 0,0 0 0,0-1 0,0 0 0,0 1 0,1-1 0,-1 0 0,1 0 0,0 0 0,0-1 0,1 1 0,-1-1 0,1 0 0,-1 1 0,1-2 0,0 1 0,0 0 0,1-1 0,-1 0 0,0 0 0,1 0 0,0 0 0,-1-1 0,1 0 0,0 0 0,-1 0 0,7 0 0,-5-1 0,0 0 0,-1 0 0,1 0 0,-1-1 0,1 0 0,-1 0 0,1-1 0,-1 1 0,1-1 0,-1 0 0,0-1 0,0 1 0,0-1 0,0 0 0,-1 0 0,1 0 0,-1-1 0,1 0 0,-1 0 0,-1 0 0,1 0 0,0-1 0,5-8 0,-5 6 0,0 0 0,-1 0 0,0-1 0,0 1 0,0-1 0,-1 1 0,0-1 0,0 0 0,-1 0 0,0 0 0,-1 0 0,1 0 0,-2 0 0,1 0 0,-1 0 0,0 0 0,-1 0 0,1 0 0,-2 1 0,1-1 0,-1 1 0,0-1 0,-1 1 0,0 0 0,0 0 0,0 0 0,-1 1 0,0 0 0,0 0 0,-1 0 0,0 0 0,0 1 0,0 0 0,0 0 0,-1 1 0,0 0 0,0 0 0,-12-5 0,-21-5-1365,6 6-5461</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3:08.060"/>
    </inkml:context>
    <inkml:brush xml:id="br0">
      <inkml:brushProperty name="width" value="0.05" units="cm"/>
      <inkml:brushProperty name="height" value="0.05" units="cm"/>
    </inkml:brush>
  </inkml:definitions>
  <inkml:trace contextRef="#ctx0" brushRef="#br0">124 0 24575,'-4'0'0,"-1"0"0,1 1 0,0 0 0,0-1 0,-1 1 0,1 1 0,0-1 0,0 1 0,0-1 0,0 1 0,0 0 0,1 0 0,-1 1 0,1-1 0,-1 1 0,-5 5 0,4-2 0,1 0 0,-1 0 0,1 1 0,0-1 0,0 1 0,1 0 0,0 0 0,0 0 0,-2 9 0,2-6 0,1-1 0,0 1 0,0 0 0,1-1 0,0 1 0,1 0 0,0 0 0,1 0 0,0-1 0,1 1 0,0 0 0,0-1 0,1 1 0,0-1 0,7 14 0,-6-17 0,0 0 0,1-1 0,0 1 0,0-1 0,0 0 0,1-1 0,-1 1 0,1-1 0,0 0 0,1-1 0,-1 1 0,1-1 0,-1 0 0,1-1 0,0 0 0,0 0 0,0 0 0,0-1 0,0 0 0,10 0 0,-12-1 0,0 0 0,0 0 0,0-1 0,-1 1 0,1-1 0,0 0 0,0-1 0,-1 1 0,1-1 0,-1 0 0,1 0 0,-1 0 0,0 0 0,0-1 0,0 0 0,0 0 0,-1 0 0,1 0 0,-1-1 0,1 1 0,-1-1 0,0 0 0,-1 0 0,1 0 0,-1 0 0,0 0 0,0-1 0,0 1 0,0-1 0,-1 0 0,2-5 0,-2 1 8,1 0-1,-2-1 1,1 1-1,-1 0 1,0 0-1,-1-1 1,0 1-1,-1 0 1,0 0-1,0 0 1,-1 0-1,0 0 1,-1 0-1,0 1 1,-6-10-1,7 13-66,0 0-1,0 0 1,-1 0-1,0 0 1,0 1 0,0 0-1,-1 0 1,1 0-1,-1 0 1,0 1 0,0 0-1,0 0 1,-1 0-1,1 1 1,-1-1 0,1 1-1,-1 1 1,0-1-1,0 1 1,0 0 0,0 0-1,0 1 1,0 0-1,-7 0 1,-19 6-6767</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3:08.465"/>
    </inkml:context>
    <inkml:brush xml:id="br0">
      <inkml:brushProperty name="width" value="0.05" units="cm"/>
      <inkml:brushProperty name="height" value="0.05" units="cm"/>
    </inkml:brush>
  </inkml:definitions>
  <inkml:trace contextRef="#ctx0" brushRef="#br0">48 68 24575,'-3'0'0,"-1"1"0,1 0 0,0-1 0,0 1 0,-1 1 0,1-1 0,0 0 0,0 1 0,0 0 0,-5 3 0,7-4 0,1-1 0,-1 0 0,1 1 0,-1-1 0,1 1 0,-1-1 0,1 1 0,-1 0 0,1-1 0,0 1 0,-1-1 0,1 1 0,0 0 0,-1-1 0,1 1 0,0 0 0,0-1 0,0 1 0,-1 0 0,1-1 0,0 2 0,1-1 0,-1 0 0,1 0 0,-1 0 0,1-1 0,-1 1 0,1 0 0,0 0 0,-1-1 0,1 1 0,0 0 0,0-1 0,-1 1 0,1-1 0,0 1 0,0-1 0,0 0 0,0 1 0,0-1 0,-1 0 0,1 1 0,2-1 0,2 1 0,1 0 0,-1-1 0,1 0 0,-1 0 0,1 0 0,-1 0 0,1-1 0,-1 0 0,1 0 0,-1-1 0,0 1 0,10-5 0,-13 5 0,1 0 0,-1 0 0,0 0 0,1-1 0,-1 1 0,0-1 0,0 1 0,0-1 0,0 0 0,0 1 0,0-1 0,-1 0 0,1 0 0,0 0 0,-1-1 0,0 1 0,1 0 0,-1-1 0,0 1 0,0 0 0,0-1 0,-1 1 0,1-1 0,-1 0 0,1 1 0,-1-1 0,0 1 0,0-1 0,0-4 0,-1 5 0,1 0 0,-1 0 0,0 1 0,0-1 0,1 0 0,-1 1 0,0-1 0,0 1 0,-1 0 0,1-1 0,0 1 0,0 0 0,-1-1 0,1 1 0,-1 0 0,1 0 0,-1 0 0,1 0 0,-1 1 0,0-1 0,1 0 0,-4 0 0,1 0 0,0-1 0,0 2 0,0-1 0,0 0 0,0 1 0,-1 0 0,1 0 0,-6 1 0,5 1-31,14 1 108,14 2-1488,3-2-5415</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3:08.899"/>
    </inkml:context>
    <inkml:brush xml:id="br0">
      <inkml:brushProperty name="width" value="0.05" units="cm"/>
      <inkml:brushProperty name="height" value="0.05" units="cm"/>
    </inkml:brush>
  </inkml:definitions>
  <inkml:trace contextRef="#ctx0" brushRef="#br0">164 1 24575,'0'17'0,"0"14"0,0 15 0,-4 12 0,-2 14 0,-13 11 0,-2 5 0,-11-5 0,-1-7 0,7-8 0,11-16 0,8-26 0,14-16 0,6-10-8191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0:05.523"/>
    </inkml:context>
    <inkml:brush xml:id="br0">
      <inkml:brushProperty name="width" value="0.05" units="cm"/>
      <inkml:brushProperty name="height" value="0.05" units="cm"/>
    </inkml:brush>
  </inkml:definitions>
  <inkml:trace contextRef="#ctx0" brushRef="#br0">0 1 24575,'4'0'0,"11"0"0,6 0 0,8 0 0,9 0 0,-4 0-8191</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3:09.315"/>
    </inkml:context>
    <inkml:brush xml:id="br0">
      <inkml:brushProperty name="width" value="0.05" units="cm"/>
      <inkml:brushProperty name="height" value="0.05" units="cm"/>
    </inkml:brush>
  </inkml:definitions>
  <inkml:trace contextRef="#ctx0" brushRef="#br0">39 40 24575,'-2'1'0,"0"-1"0,1 0 0,-1 1 0,0 0 0,0-1 0,1 1 0,-1 0 0,0 0 0,1 0 0,-1 0 0,1 0 0,-1 0 0,1 0 0,0 1 0,0-1 0,-1 0 0,1 1 0,0-1 0,0 1 0,0-1 0,0 1 0,0 0 0,1-1 0,-1 1 0,1 0 0,-1 0 0,1 0 0,-1-1 0,1 3 0,-1 0 0,0-1 0,1 0 0,-1 0 0,1 1 0,0-1 0,0 0 0,0 0 0,1 1 0,-1-1 0,1 0 0,-1 0 0,1 0 0,0 1 0,0-1 0,4 5 0,-3-5 0,0 0 0,1-1 0,0 0 0,-1 0 0,1 1 0,0-1 0,0-1 0,0 1 0,0 0 0,0-1 0,1 0 0,-1 0 0,0 0 0,1 0 0,-1 0 0,1 0 0,-1-1 0,1 0 0,-1 0 0,1 0 0,-1 0 0,1 0 0,-1-1 0,1 0 0,-1 1 0,0-1 0,1 0 0,-1-1 0,0 1 0,6-4 0,-6 4 0,0-1 0,-1 0 0,1 1 0,0-1 0,-1 0 0,0 0 0,1 0 0,-1 0 0,0-1 0,0 1 0,-1 0 0,1-1 0,0 0 0,-1 1 0,1-1 0,-1 0 0,0 0 0,0 0 0,0 0 0,0 0 0,-1 0 0,1 0 0,-1 0 0,0 0 0,0 0 0,0 0 0,0 0 0,0 0 0,-1 0 0,1 0 0,-1 0 0,0 0 0,0 0 0,-2-5 0,0 4 0,1 0 0,-1 0 0,0 0 0,-1 0 0,1 1 0,0-1 0,-1 1 0,0 0 0,0 0 0,0 1 0,0-1 0,0 1 0,0 0 0,-7-3 0,8 4 0,0 0 0,-1 0 0,1 0 0,-1 0 0,1 0 0,-1 1 0,1-1 0,-1 1 0,1 0 0,-1 0 0,1 1 0,-1-1 0,1 1 0,-1-1 0,1 1 0,0 0 0,-1 1 0,1-1 0,-6 3 0,9-3-26,0-1 0,0 0-1,-1 1 1,1-1 0,0 0 0,0 1-1,0-1 1,-1 1 0,1-1 0,0 0-1,0 1 1,0-1 0,0 1 0,0-1-1,0 1 1,0-1 0,0 0 0,0 1-1,0-1 1,0 1 0,0-1 0,1 1-1,-1-1 1,0 0 0,0 1 0,0-1-1,0 0 1,1 1 0,-1-1 0,0 0-1,1 1 1,-1-1 0,0 0 0,0 1-1,1-1 1,-1 0 0,0 1 0,1-1-1,-1 0 1,1 0 0,-1 0 0,0 0-1,1 1 1,-1-1 0,1 0 0,-1 0-1,0 0 1,1 0 0,-1 0-1,1 0 1,0 0 0,16 6-6800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3:09.720"/>
    </inkml:context>
    <inkml:brush xml:id="br0">
      <inkml:brushProperty name="width" value="0.05" units="cm"/>
      <inkml:brushProperty name="height" value="0.05" units="cm"/>
    </inkml:brush>
  </inkml:definitions>
  <inkml:trace contextRef="#ctx0" brushRef="#br0">0 0 24575,'17'13'0,"15"12"0,9 11 0,16 8 0,2 5 0,-8-2 0,-14 4 0,-13 2 0,-10 1 0,-12-1 0,-11 0 0,-12-1 0,-3-5 0,-1-6 0,3-2 0,6-12 0,5-14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3:10.111"/>
    </inkml:context>
    <inkml:brush xml:id="br0">
      <inkml:brushProperty name="width" value="0.05" units="cm"/>
      <inkml:brushProperty name="height" value="0.05" units="cm"/>
    </inkml:brush>
  </inkml:definitions>
  <inkml:trace contextRef="#ctx0" brushRef="#br0">0 0 24575,'13'5'0,"17"1"0,16 0 0,18-2 0,10 0 0,6-2 0,-2-1 0,-10-1 0,-22 0 0,-17 0-8191</inkml:trace>
  <inkml:trace contextRef="#ctx0" brushRef="#br0" timeOffset="1">202 152 24575,'0'4'0,"13"2"0,17-1 0,16-1 0,17 0 0,12-3 0,5 0 0,-7 0 0,-15-1-8191</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3:11.384"/>
    </inkml:context>
    <inkml:brush xml:id="br0">
      <inkml:brushProperty name="width" value="0.05" units="cm"/>
      <inkml:brushProperty name="height" value="0.05" units="cm"/>
    </inkml:brush>
  </inkml:definitions>
  <inkml:trace contextRef="#ctx0" brushRef="#br0">4 100 24575,'0'-1'0,"1"-1"0,-1 1 0,1-1 0,-1 1 0,1-1 0,0 1 0,0-1 0,-1 1 0,1-1 0,0 1 0,1 0 0,-1-1 0,0 1 0,0 0 0,0 0 0,1 0 0,-1 0 0,0 0 0,1 0 0,-1 1 0,3-2 0,38-16 0,-33 15 0,27-10 0,0 2 0,44-7 0,-63 15 0,0 0 0,0 2 0,1 0 0,-1 1 0,0 0 0,1 2 0,17 3 0,-30-4 0,0 1 0,0-1 0,1 1 0,-1 0 0,0 0 0,0 1 0,-1 0 0,1-1 0,-1 2 0,1-1 0,-1 0 0,0 1 0,0 0 0,0 0 0,-1 0 0,1 0 0,-1 1 0,0-1 0,-1 1 0,1 0 0,-1 0 0,0 0 0,0 0 0,0 0 0,-1 1 0,1-1 0,-1 0 0,-1 1 0,1-1 0,-1 1 0,0-1 0,-1 10 0,0-1 0,-1 1 0,-1 0 0,0-1 0,-1 0 0,0 1 0,-1-2 0,-1 1 0,0 0 0,-1-1 0,-1 0 0,-9 12 0,2-6 0,-1-1 0,-1-1 0,-1-1 0,0 0 0,-25 16 0,-107 58 0,84-53 0,60-34 0,0 0 0,0 0 0,0 0 0,0-1 0,0 0 0,-12 2 0,17-4 0,0 0 0,0 0 0,0 0 0,0 1 0,1-2 0,-1 1 0,0 0 0,0 0 0,0 0 0,0 0 0,0-1 0,0 1 0,0 0 0,1-1 0,-1 1 0,0 0 0,0-1 0,0 1 0,1-1 0,-1 0 0,0 1 0,0-2 0,0 1 0,1-1 0,-1 1 0,1-1 0,-1 0 0,1 1 0,0-1 0,0 1 0,-1-1 0,1 0 0,0 1 0,1-1 0,-1 0 0,0 1 0,0-1 0,1 1 0,-1-1 0,2-2 0,2-7 0,0 1 0,1 0 0,0 0 0,0 0 0,1 1 0,1 0 0,0 0 0,0 1 0,0 0 0,1 0 0,0 0 0,1 1 0,0 0 0,0 1 0,0 0 0,1 1 0,0-1 0,0 2 0,0-1 0,15-3 0,-13 5 0,0-1 0,0 2 0,1 0 0,-1 0 0,1 1 0,0 0 0,-1 2 0,1-1 0,-1 1 0,1 1 0,-1 0 0,1 1 0,-1 0 0,0 1 0,0 1 0,-1 0 0,21 11 0,17 18-32,-32-20-301,1-2 0,1 0-1,37 17 1,-31-20-6493</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3:12.304"/>
    </inkml:context>
    <inkml:brush xml:id="br0">
      <inkml:brushProperty name="width" value="0.05" units="cm"/>
      <inkml:brushProperty name="height" value="0.05" units="cm"/>
    </inkml:brush>
  </inkml:definitions>
  <inkml:trace contextRef="#ctx0" brushRef="#br0">56 51 24575,'-4'1'0,"-29"18"0,32-19 0,-1 0 0,1 1 0,0-1 0,0 1 0,0 0 0,0-1 0,0 1 0,1 0 0,-1-1 0,0 1 0,0 0 0,0 0 0,0 0 0,1 0 0,-1 0 0,1 0 0,-1 0 0,0 0 0,1 0 0,0 0 0,-1 0 0,1 0 0,-1 2 0,44-27 0,-18 12 0,1 1 0,1 1 0,48-12 0,-58 18 0,0 1 0,1 0 0,0 2 0,-1 0 0,1 0 0,0 2 0,20 3 0,-36-4 0,0 0 0,1 1 0,-1-1 0,0 1 0,0-1 0,1 1 0,-1 0 0,0 0 0,0 0 0,0 0 0,0 1 0,0-1 0,0 0 0,-1 1 0,1-1 0,0 1 0,-1 0 0,1 0 0,-1-1 0,1 1 0,-1 0 0,2 4 0,-3-3 0,1 0 0,0 0 0,-1 0 0,0 0 0,0 1 0,0-1 0,0 0 0,-1 0 0,1 0 0,-1 0 0,1 0 0,-1 0 0,0 0 0,-3 5 0,-1 2 0,0 1 0,-1-2 0,-1 1 0,1-1 0,-1 0 0,-1 0 0,0-1 0,-9 8 0,-138 97 0,154-113 0,0 0 0,0 0 0,1 1 0,-1-1 0,0 1 0,1-1 0,-1 0 0,0 1 0,1 0 0,-1-1 0,1 1 0,-1-1 0,1 1 0,-1 0 0,1-1 0,-1 1 0,1 0 0,-1-1 0,1 1 0,0 0 0,0 0 0,-1-1 0,1 1 0,0 1 0,17 1 0,50-14 0,-50 8 0,1-1 0,0 2 0,1 0 0,0 1 0,-1 0 0,1 2 0,35 5 0,-49-5 0,0 1 0,-1-1 0,1 1 0,-1 0 0,1 0 0,-1 0 0,1 0 0,-1 1 0,0 0 0,0 0 0,-1 0 0,1 0 0,0 1 0,-1-1 0,0 1 0,0 0 0,0 0 0,0 0 0,-1 1 0,0-1 0,0 0 0,0 1 0,0 0 0,0-1 0,-1 1 0,0 0 0,0 0 0,-1 0 0,1-1 0,-1 11 0,-1-9 0,1 0 0,-1 0 0,-1 0 0,1 0 0,-1 0 0,0 0 0,0 0 0,-1-1 0,1 1 0,-1-1 0,0 0 0,-1 0 0,0 0 0,1 0 0,-1-1 0,-1 1 0,1-1 0,-8 5 0,0 1 0,-1 0 0,0-2 0,-1 1 0,0-2 0,-27 11 0,-35 5 0,72-22 0,-1 0 0,0-1 0,1 1 0,-1-1 0,0 0 0,1 0 0,-1 0 0,0 0 0,1-1 0,-1 0 0,1 0 0,-1 0 0,1-1 0,-6-2 0,2-7-1365,10 1-5461</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3:12.928"/>
    </inkml:context>
    <inkml:brush xml:id="br0">
      <inkml:brushProperty name="width" value="0.05" units="cm"/>
      <inkml:brushProperty name="height" value="0.05" units="cm"/>
    </inkml:brush>
  </inkml:definitions>
  <inkml:trace contextRef="#ctx0" brushRef="#br0">1 81 24575,'8'0'0,"3"-9"0,0 2 0,-2 6 0,2 8 0,11 2 0,7 0 0,3-2 0,-5-6 0,-6-12 0,-8-8 0,-9-2 0,-19 4 0,-10 4 0,3 5 0,13 3 0,17 3 0,8 1-8191</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3:13.552"/>
    </inkml:context>
    <inkml:brush xml:id="br0">
      <inkml:brushProperty name="width" value="0.05" units="cm"/>
      <inkml:brushProperty name="height" value="0.05" units="cm"/>
    </inkml:brush>
  </inkml:definitions>
  <inkml:trace contextRef="#ctx0" brushRef="#br0">353 0 24575,'0'9'0,"0"7"0,-4 9 0,-1 5 0,-9 6 0,-11 9 0,-4 6 0,-7 7 0,-1 2 0,5 4 0,-4-1 0,0-2 0,5-3 0,0-7 0,5 0 0,16-12 0,13-13 0,7-11-8191</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3:13.944"/>
    </inkml:context>
    <inkml:brush xml:id="br0">
      <inkml:brushProperty name="width" value="0.05" units="cm"/>
      <inkml:brushProperty name="height" value="0.05" units="cm"/>
    </inkml:brush>
  </inkml:definitions>
  <inkml:trace contextRef="#ctx0" brushRef="#br0">55 53 24575,'-2'0'0,"0"0"0,0 0 0,0 0 0,-1 0 0,1 1 0,0-1 0,0 1 0,0-1 0,0 1 0,0 0 0,-1 0 0,2 0 0,-1 0 0,0 0 0,0 0 0,0 1 0,0-1 0,1 0 0,-1 1 0,0 0 0,1-1 0,0 1 0,-1 0 0,1 0 0,0-1 0,0 1 0,0 0 0,0 0 0,0 1 0,0-1 0,1 0 0,-1 0 0,1 0 0,0 0 0,-1 1 0,1-1 0,0 0 0,0 0 0,1 3 0,-1-1 0,0 0 0,1 0 0,-1 0 0,1-1 0,0 1 0,1 0 0,-1 0 0,0-1 0,1 1 0,0-1 0,0 1 0,0-1 0,0 0 0,1 0 0,-1 0 0,1 0 0,0 0 0,0-1 0,0 1 0,0-1 0,0 0 0,4 2 0,-3-2 0,1-1 0,-1 0 0,0 0 0,1 0 0,-1-1 0,0 1 0,1-1 0,-1 0 0,1 0 0,-1-1 0,0 0 0,1 1 0,-1-1 0,0-1 0,0 1 0,1-1 0,-1 1 0,0-1 0,0 0 0,-1-1 0,1 1 0,0-1 0,-1 1 0,0-1 0,1 0 0,-1 0 0,0-1 0,-1 1 0,1-1 0,2-3 0,-3 4 0,0 0 0,0 0 0,-1 0 0,1 0 0,-1 0 0,1-1 0,-1 1 0,0 0 0,0-1 0,-1 1 0,1 0 0,-1-1 0,1 1 0,-1-1 0,0 1 0,-1-1 0,1 1 0,0-1 0,-1 1 0,0 0 0,0-1 0,0 1 0,0 0 0,-1-1 0,1 1 0,-1 0 0,0 0 0,0 0 0,0 0 0,0 1 0,0-1 0,0 1 0,-1-1 0,0 1 0,1 0 0,-1 0 0,0 0 0,-4-3 0,-25-9-1365,1 5-5461</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3:14.663"/>
    </inkml:context>
    <inkml:brush xml:id="br0">
      <inkml:brushProperty name="width" value="0.05" units="cm"/>
      <inkml:brushProperty name="height" value="0.05" units="cm"/>
    </inkml:brush>
  </inkml:definitions>
  <inkml:trace contextRef="#ctx0" brushRef="#br0">102 16 24575,'0'-4'0,"-4"-2"0,-11 1 0,-2 9 0,-7 5 0,1 4 0,4 1-8191</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3:32.121"/>
    </inkml:context>
    <inkml:brush xml:id="br0">
      <inkml:brushProperty name="width" value="0.05" units="cm"/>
      <inkml:brushProperty name="height" value="0.05" units="cm"/>
    </inkml:brush>
  </inkml:definitions>
  <inkml:trace contextRef="#ctx0" brushRef="#br0">32 25 24575,'-13'0'0,"1"0"0,5 0 0,14 0 0,13 0 0,17-4 0,14-2 0,12 1 0,-1 0 0,-6 2 0,-9 1 0,-12 5 0,-12 3-8191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0:06.221"/>
    </inkml:context>
    <inkml:brush xml:id="br0">
      <inkml:brushProperty name="width" value="0.05" units="cm"/>
      <inkml:brushProperty name="height" value="0.05" units="cm"/>
    </inkml:brush>
  </inkml:definitions>
  <inkml:trace contextRef="#ctx0" brushRef="#br0">0 6 24575,'0'-4'0,"0"2"0,0 11 0,0 16 0,0 13 0,0 8 0,0 10 0,0-1 0,0-6 0,0-2 0,0-5 0,9-10 0,2-10-8191</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3:32.527"/>
    </inkml:context>
    <inkml:brush xml:id="br0">
      <inkml:brushProperty name="width" value="0.05" units="cm"/>
      <inkml:brushProperty name="height" value="0.05" units="cm"/>
    </inkml:brush>
  </inkml:definitions>
  <inkml:trace contextRef="#ctx0" brushRef="#br0">0 0 24575,'5'0'0,"4"0"0,15 0 0,8 0 0,6 0 0,5 0 0,4 0 0,3 0 0,-7 0-8191</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3:33.305"/>
    </inkml:context>
    <inkml:brush xml:id="br0">
      <inkml:brushProperty name="width" value="0.05" units="cm"/>
      <inkml:brushProperty name="height" value="0.05" units="cm"/>
    </inkml:brush>
  </inkml:definitions>
  <inkml:trace contextRef="#ctx0" brushRef="#br0">1 1 24575,'0'4'0,"0"15"0,0 12 0,0 5 0,0 10 0,0 5 0,0 2 0,0 2 0,0-6 0,0-1 0,0-1 0,0-13 0,0-11-8191</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3:34.040"/>
    </inkml:context>
    <inkml:brush xml:id="br0">
      <inkml:brushProperty name="width" value="0.05" units="cm"/>
      <inkml:brushProperty name="height" value="0.05" units="cm"/>
    </inkml:brush>
  </inkml:definitions>
  <inkml:trace contextRef="#ctx0" brushRef="#br0">0 30 24575,'291'-26'0,"-262"25"0,-12-1 0,-1 2 0,1 0 0,23 3 0,-37-3 0,0 1 0,0-1 0,0 1 0,0 0 0,0 0 0,0 0 0,0 0 0,-1 0 0,1 0 0,0 1 0,-1 0 0,1-1 0,-1 1 0,0 0 0,0 0 0,1 0 0,-1 1 0,0-1 0,-1 0 0,1 1 0,0-1 0,-1 1 0,1 0 0,1 5 0,0 4 0,-1 2 0,-1-1 0,0 0 0,0 0 0,-1 0 0,-1 1 0,-3 16 0,-23 99 0,20-100 0,-73 230-1365,74-229-5461</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3:34.972"/>
    </inkml:context>
    <inkml:brush xml:id="br0">
      <inkml:brushProperty name="width" value="0.05" units="cm"/>
      <inkml:brushProperty name="height" value="0.05" units="cm"/>
    </inkml:brush>
  </inkml:definitions>
  <inkml:trace contextRef="#ctx0" brushRef="#br0">332 0 24575,'-6'1'0,"0"0"0,0 0 0,1 1 0,-1-1 0,0 1 0,1 1 0,0-1 0,-1 1 0,1 0 0,0 0 0,0 0 0,1 1 0,-1 0 0,1 0 0,-6 5 0,-3 6 0,0-1 0,1 2 0,-13 22 0,3 1 0,2 2 0,1 0 0,-20 70 0,-20 135 0,51-203 0,2 0 0,2 0 0,2 0 0,5 77 0,-1-105 0,1 0 0,0 1 0,1-2 0,0 1 0,2 0 0,-1-1 0,12 19 0,-12-25 0,0 0 0,0-1 0,1 0 0,0 0 0,1 0 0,-1-1 0,1 0 0,1 0 0,-1-1 0,1 0 0,0 0 0,0-1 0,12 5 0,23 1-1365,-5-9-5461</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3:35.379"/>
    </inkml:context>
    <inkml:brush xml:id="br0">
      <inkml:brushProperty name="width" value="0.05" units="cm"/>
      <inkml:brushProperty name="height" value="0.05" units="cm"/>
    </inkml:brush>
  </inkml:definitions>
  <inkml:trace contextRef="#ctx0" brushRef="#br0">0 4 24575,'5'-4'0,"1"7"0,-1 11 0,0 13 0,-2 18 0,-1 14 0,-1 10 0,0 3 0,-1-8 0,0-10 0,-1-15-8191</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3:35.780"/>
    </inkml:context>
    <inkml:brush xml:id="br0">
      <inkml:brushProperty name="width" value="0.05" units="cm"/>
      <inkml:brushProperty name="height" value="0.05" units="cm"/>
    </inkml:brush>
  </inkml:definitions>
  <inkml:trace contextRef="#ctx0" brushRef="#br0">0 2 24575,'0'4'0,"9"2"0,10-1 0,21-1 0,19-1 0,18-1 0,16-5 0,6-2 0,-6-1 0,-6 2 0,-13 1 0,-15 0 0,-14 2 0,-14 1-8191</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3:36.218"/>
    </inkml:context>
    <inkml:brush xml:id="br0">
      <inkml:brushProperty name="width" value="0.05" units="cm"/>
      <inkml:brushProperty name="height" value="0.05" units="cm"/>
    </inkml:brush>
  </inkml:definitions>
  <inkml:trace contextRef="#ctx0" brushRef="#br0">0 0 24575,'4'0'0,"6"9"0,1 11 0,-1 10 0,-3 5 0,-2 5 0,-10 4 0,-5-1 0,0-3 0,5-9 0,13-14 0,4-10-8191</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3:36.578"/>
    </inkml:context>
    <inkml:brush xml:id="br0">
      <inkml:brushProperty name="width" value="0.05" units="cm"/>
      <inkml:brushProperty name="height" value="0.05" units="cm"/>
    </inkml:brush>
  </inkml:definitions>
  <inkml:trace contextRef="#ctx0" brushRef="#br0">0 31 24575,'0'10'0,"0"-1"0,1 0 0,-1 0 0,2 0 0,-1 1 0,1-1 0,7 16 0,-7-21 0,0 0 0,0-1 0,1 1 0,-1 0 0,1-1 0,0 0 0,0 0 0,1 0 0,-1 0 0,0 0 0,1-1 0,0 0 0,0 1 0,-1-1 0,1-1 0,1 1 0,-1 0 0,8 1 0,-1-1 0,-1 0 0,1-1 0,0 0 0,0 0 0,-1-2 0,1 1 0,0-1 0,0-1 0,18-4 0,-25 5 0,1 0 0,-1 0 0,0-1 0,0 1 0,0-1 0,0 0 0,0 0 0,0-1 0,0 1 0,-1-1 0,1 0 0,-1 1 0,0-2 0,0 1 0,0 0 0,0-1 0,-1 1 0,1-1 0,-1 0 0,0 0 0,0 0 0,0 0 0,0 0 0,-1 0 0,0 0 0,1-7 0,-1 9 0,-1 0 0,0-1 0,0 1 0,-1 0 0,1-1 0,0 1 0,-1 0 0,1-1 0,-1 1 0,0 0 0,0 0 0,0 0 0,0-1 0,0 1 0,0 0 0,-1 1 0,1-1 0,-1 0 0,-2-3 0,0 2 0,-1 0 0,1 0 0,-1 0 0,1 0 0,-1 1 0,0-1 0,0 1 0,-7-1 0,-8-2 0,1 1 0,0 1 0,-34 0 0,13 3-1365,6 0-5461</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3:36.950"/>
    </inkml:context>
    <inkml:brush xml:id="br0">
      <inkml:brushProperty name="width" value="0.05" units="cm"/>
      <inkml:brushProperty name="height" value="0.05" units="cm"/>
    </inkml:brush>
  </inkml:definitions>
  <inkml:trace contextRef="#ctx0" brushRef="#br0">22 93 24575,'-3'6'0,"0"-1"0,0 1 0,1 0 0,-1 0 0,1 0 0,1 0 0,-1 1 0,1-1 0,0 0 0,1 0 0,-1 1 0,1-1 0,1 1 0,-1-1 0,1 0 0,0 1 0,0-1 0,3 6 0,-1-7 0,0 0 0,0 0 0,0 0 0,1-1 0,-1 0 0,1 0 0,1 0 0,-1 0 0,0 0 0,1-1 0,0 0 0,0 0 0,0 0 0,0 0 0,0-1 0,0 0 0,1 0 0,-1-1 0,1 1 0,-1-1 0,1 0 0,0-1 0,-1 1 0,1-1 0,0 0 0,8-2 0,-9 2 0,-1 0 0,1 0 0,-1-1 0,0 0 0,1 0 0,-1 0 0,0-1 0,1 1 0,-1-1 0,0 0 0,0 0 0,-1 0 0,1-1 0,0 0 0,-1 1 0,1-1 0,-1 0 0,0-1 0,0 1 0,0 0 0,0-1 0,-1 0 0,1 0 0,-1 1 0,0-1 0,0-1 0,-1 1 0,1 0 0,-1 0 0,0-1 0,0 1 0,0 0 0,-1-1 0,1-4 0,-2 3 0,0 0 0,-1 0 0,1 0 0,-1 1 0,0-1 0,0 1 0,-1-1 0,0 1 0,0 0 0,0 0 0,0 0 0,-1 0 0,0 0 0,0 1 0,0 0 0,-1 0 0,1 0 0,-1 0 0,-7-3 0,-6-5 0,-2 0 0,1 2 0,-38-15 0,31 14-1365,8 2-5461</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3:37.341"/>
    </inkml:context>
    <inkml:brush xml:id="br0">
      <inkml:brushProperty name="width" value="0.05" units="cm"/>
      <inkml:brushProperty name="height" value="0.05" units="cm"/>
    </inkml:brush>
  </inkml:definitions>
  <inkml:trace contextRef="#ctx0" brushRef="#br0">1 1 24575,'9'8'0,"1"1"0,1-2 0,22 14 0,9 6 0,-1 3 0,-1 3 0,-2 0 0,-1 3 0,-2 1 0,-2 2 0,42 61 0,-60-77 0,-1 1 0,-1 0 0,-2 1 0,0 0 0,-1 1 0,-2 0 0,0 0 0,-2 1 0,-1 0 0,-1 0 0,-1 1 0,-2-1 0,-3 49 0,-3-42 0,-2 0 0,-1-1 0,-2 0 0,0 0 0,-31 60 0,-97 141 0,66-120 0,67-108 9,8-12-342,-1 0-708,6-14-5785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0:07.100"/>
    </inkml:context>
    <inkml:brush xml:id="br0">
      <inkml:brushProperty name="width" value="0.05" units="cm"/>
      <inkml:brushProperty name="height" value="0.05" units="cm"/>
    </inkml:brush>
  </inkml:definitions>
  <inkml:trace contextRef="#ctx0" brushRef="#br0">121 76 24575,'5'-21'0,"-5"20"0,1 0 0,0 0 0,-1 0 0,1-1 0,-1 1 0,0 0 0,1 0 0,-1 0 0,0 0 0,0-1 0,0 1 0,1 0 0,-1 0 0,0 0 0,-1-1 0,1 1 0,0 0 0,0 0 0,0 0 0,-1-1 0,1 1 0,-1 0 0,1 0 0,-1 0 0,1 0 0,-1 0 0,0 0 0,1 0 0,-1 0 0,0 0 0,0 0 0,0 0 0,1 0 0,-1 1 0,0-1 0,0 0 0,0 1 0,-1-1 0,-1 0 0,1-1 0,-1 0 0,0 1 0,1 0 0,-1-1 0,0 1 0,0 0 0,0 0 0,0 1 0,0-1 0,0 1 0,-1-1 0,1 1 0,0 0 0,0 0 0,0 0 0,0 1 0,0-1 0,0 1 0,0 0 0,0 0 0,0 0 0,0 0 0,0 0 0,0 1 0,0-1 0,1 1 0,-1-1 0,1 1 0,-1 0 0,1 0 0,0 1 0,0-1 0,0 0 0,0 1 0,0-1 0,0 1 0,0 0 0,1-1 0,0 1 0,-1 0 0,1 0 0,0 0 0,0 0 0,1 0 0,-1 0 0,1 0 0,-1 0 0,1 0 0,0 0 0,0 1 0,1 3 0,0 5 0,0 0 0,1 0 0,0 0 0,0 0 0,2 0 0,-1-1 0,9 18 0,5 5 0,24 34 0,-28-49 0,0 2 0,-2-1 0,0 2 0,-1-1 0,13 45 0,-20-50 0,0-1 0,-1 0 0,-1 17 0,-1-28 0,0 0 0,0 0 0,-1-1 0,1 1 0,-1-1 0,0 1 0,0 0 0,-3 5 0,3-8 0,1 0 0,-1 0 0,0 0 0,1 0 0,-1 0 0,0 0 0,0 0 0,0-1 0,0 1 0,0 0 0,0 0 0,0-1 0,0 1 0,0 0 0,0-1 0,0 0 0,-1 1 0,1-1 0,0 1 0,0-1 0,0 0 0,-1 0 0,1 0 0,0 0 0,-2 0 0,1 0 0,0-1 0,0 0 0,1 0 0,-1 1 0,0-1 0,0 0 0,1-1 0,-1 1 0,1 0 0,-1 0 0,1-1 0,-1 1 0,1-1 0,0 1 0,0-1 0,0 1 0,0-1 0,0 0 0,0 0 0,0 1 0,0-1 0,1 0 0,-1 0 0,1 0 0,-1-4 0,-9-55 0,9 56 0,0-18 0,0-1 0,2 0 0,0 1 0,2-1 0,0 1 0,2 0 0,0 0 0,2 0 0,17-41 0,-17 46-455,-1 0 0,7-37 0,-9 36-6371</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3:37.746"/>
    </inkml:context>
    <inkml:brush xml:id="br0">
      <inkml:brushProperty name="width" value="0.05" units="cm"/>
      <inkml:brushProperty name="height" value="0.05" units="cm"/>
    </inkml:brush>
  </inkml:definitions>
  <inkml:trace contextRef="#ctx0" brushRef="#br0">1 16 24575,'4'0'0,"6"0"0,10 0 0,14 0 0,14 0 0,12 0 0,4 0 0,-9-4 0,-22-2 0,-17 1-8191</inkml:trace>
  <inkml:trace contextRef="#ctx0" brushRef="#br0" timeOffset="1">51 141 24575,'13'0'0,"13"0"0,14 0 0,14 0 0,2-5 0,-1 0 0,-8-1-8191</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3:38.168"/>
    </inkml:context>
    <inkml:brush xml:id="br0">
      <inkml:brushProperty name="width" value="0.05" units="cm"/>
      <inkml:brushProperty name="height" value="0.05" units="cm"/>
    </inkml:brush>
  </inkml:definitions>
  <inkml:trace contextRef="#ctx0" brushRef="#br0">193 0 24575,'-3'1'0,"-1"0"0,0-1 0,1 1 0,-1 0 0,0 1 0,1-1 0,0 1 0,-1-1 0,1 1 0,0 0 0,0 0 0,0 0 0,-4 4 0,-34 36 0,29-27 0,1 0 0,1 0 0,0 1 0,1 0 0,1 0 0,1 1 0,0 1 0,1-1 0,0 1 0,2 0 0,0 0 0,1 0 0,1 1 0,0 24 0,3-38 0,0 1 0,1 0 0,-1-1 0,1 1 0,0-1 0,0 0 0,1 0 0,-1 0 0,1 0 0,0 0 0,1 0 0,-1-1 0,1 1 0,0-1 0,0 0 0,0-1 0,0 1 0,1 0 0,0-1 0,0 0 0,-1 0 0,2-1 0,-1 1 0,0-1 0,11 3 0,10 2 0,1-1 0,-1-1 0,55 3 0,-74-8 0,23 3 0,1-1 0,-1-2 0,0-1 0,43-8 0,-66 8 0,0 0 0,-1-1 0,1 0 0,0 0 0,-1-1 0,1 1 0,-1-1 0,1-1 0,-1 0 0,-1 1 0,1-2 0,0 1 0,-1-1 0,0 0 0,0 0 0,0 0 0,-1-1 0,0 1 0,0-1 0,0 0 0,-1 0 0,0-1 0,0 1 0,0-1 0,1-7 0,0-1 0,-1 1 0,-1-1 0,0 0 0,-1 0 0,-1 0 0,0 0 0,-4-28 0,3 37 0,-1 0 0,1 0 0,-1 0 0,0 0 0,0 0 0,-1 1 0,0-1 0,0 1 0,0 0 0,-1-1 0,1 1 0,-1 1 0,0-1 0,-1 1 0,1-1 0,-1 1 0,0 0 0,0 1 0,0-1 0,0 1 0,-10-4 0,-18-3 0,1 2 0,-1 1 0,-1 2 0,1 1 0,-1 2 0,0 1 0,-39 4 0,66-3-91,-51 5 314,55-4-306,0-1-1,1 1 1,-1-1 0,0 1 0,1 0 0,-1 0 0,1 0-1,-1 0 1,1 1 0,-1-1 0,1 1 0,0-1 0,0 1 0,0 0-1,0 0 1,0 0 0,-2 2 0,2 8-6743</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3:38.541"/>
    </inkml:context>
    <inkml:brush xml:id="br0">
      <inkml:brushProperty name="width" value="0.05" units="cm"/>
      <inkml:brushProperty name="height" value="0.05" units="cm"/>
    </inkml:brush>
  </inkml:definitions>
  <inkml:trace contextRef="#ctx0" brushRef="#br0">0 0 24575,'1'5'0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3:38.943"/>
    </inkml:context>
    <inkml:brush xml:id="br0">
      <inkml:brushProperty name="width" value="0.05" units="cm"/>
      <inkml:brushProperty name="height" value="0.05" units="cm"/>
    </inkml:brush>
  </inkml:definitions>
  <inkml:trace contextRef="#ctx0" brushRef="#br0">1 0 24575,'0'9'0,"0"15"0,0 17 0,0 9 0,0 10 0,0 3 0,0 3 0,0 0 0,0-8 0,0-9 0,0-4 0,4-10 0,2-12-8191</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3:39.477"/>
    </inkml:context>
    <inkml:brush xml:id="br0">
      <inkml:brushProperty name="width" value="0.05" units="cm"/>
      <inkml:brushProperty name="height" value="0.05" units="cm"/>
    </inkml:brush>
  </inkml:definitions>
  <inkml:trace contextRef="#ctx0" brushRef="#br0">0 1 24575,'485'0'0,"-476"0"0,0 0 0,0 0 0,0 0 0,-1 1 0,1 0 0,13 4 0,-20-5 0,0 1 0,-1 0 0,1-1 0,0 1 0,-1 0 0,1 0 0,-1 0 0,0 0 0,1 0 0,-1 1 0,0-1 0,1 0 0,-1 1 0,0-1 0,0 0 0,0 1 0,0-1 0,0 1 0,-1 0 0,1-1 0,0 1 0,-1 0 0,1-1 0,-1 1 0,0 0 0,1 0 0,-1-1 0,0 1 0,0 0 0,0 0 0,0 0 0,-1-1 0,1 4 0,-7 23 0,0 0 0,-2-1 0,-1 1 0,-1-2 0,-21 37 0,-10 24 0,34-70-136,1 1-1,0 0 1,2 0-1,0 0 1,1 1-1,1 0 1,0-1-1,2 1 0,0 32 1,7-20-6690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3:40.179"/>
    </inkml:context>
    <inkml:brush xml:id="br0">
      <inkml:brushProperty name="width" value="0.05" units="cm"/>
      <inkml:brushProperty name="height" value="0.05" units="cm"/>
    </inkml:brush>
  </inkml:definitions>
  <inkml:trace contextRef="#ctx0" brushRef="#br0">17 20 24575,'-4'0'0,"-6"0"0,8 0 0,3-8 0,3-3-8191</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3:42.015"/>
    </inkml:context>
    <inkml:brush xml:id="br0">
      <inkml:brushProperty name="width" value="0.05" units="cm"/>
      <inkml:brushProperty name="height" value="0.05" units="cm"/>
    </inkml:brush>
  </inkml:definitions>
  <inkml:trace contextRef="#ctx0" brushRef="#br0">42 46 24575,'0'0'0,"1"-1"0,-1 0 0,0 1 0,0-1 0,-1 1 0,1-1 0,0 0 0,0 1 0,0-1 0,0 1 0,0-1 0,-1 0 0,1 1 0,0-1 0,-1 1 0,1-1 0,0 1 0,-1-1 0,1 1 0,0-1 0,-1 1 0,1-1 0,-1 1 0,1 0 0,-1-1 0,1 1 0,-1 0 0,1-1 0,-1 1 0,0 0 0,1 0 0,-1-1 0,1 1 0,-1 0 0,0 0 0,1 0 0,-1 0 0,1 0 0,-1 0 0,0 0 0,1 0 0,-1 0 0,1 0 0,-1 0 0,0 0 0,1 1 0,-1-1 0,1 0 0,-1 0 0,0 1 0,1-1 0,-1 0 0,1 1 0,-1-1 0,1 0 0,-1 1 0,1-1 0,0 1 0,-1-1 0,1 1 0,-1-1 0,1 1 0,-1 0 0,1-1 0,-1 0 0,1 1 0,-1-1 0,1 1 0,0-1 0,-1 1 0,1-1 0,0 1 0,-1-1 0,1 1 0,0-1 0,-1 1 0,1-1 0,0 1 0,0-1 0,0 1 0,0 0 0,0-1 0,0 1 0,-1-1 0,1 1 0,0 0 0,1 0 0,-1 0 0,1 0 0,0-1 0,-1 1 0,1-1 0,0 1 0,0-1 0,0 1 0,-1-1 0,1 1 0,0-1 0,0 0 0,0 0 0,0 1 0,0-1 0,0 0 0,0 0 0,0 0 0,0 0 0,0 0 0,-1 0 0,1 0 0,0 0 0,0 0 0,1-1 0,0 1 0,-1-1 0,0 1 0,0-1 0,0 1 0,0-1 0,0 0 0,0 0 0,0 1 0,-1-1 0,1 0 0,0 0 0,0 0 0,0 0 0,-1 0 0,1 0 0,-1 0 0,1 0 0,-1 0 0,1 0 0,-1 0 0,1 0 0,-1 0 0,0 0 0,0 0 0,1-1 0,-1 1 0,0 0 0,0 0 0,0 0 0,0-1 0,-1 1 0,1 0 0,0 0 0,0 0 0,-1 0 0,1 0 0,-1 0 0,1-1 0,-2-1 0,2 2 0,0 1 0,-1-1 0,1 0 0,-1 0 0,1 0 0,-1 0 0,1 0 0,-1 0 0,1 1 0,-1-1 0,0 0 0,1 1 0,-1-1 0,0 0 0,0 1 0,1-1 0,-1 1 0,0-1 0,0 1 0,-1-1 0,1 1 0,0 0 0,0 0 0,0 0 0,1 1 0,-1-1 0,0 0 0,0 0 0,0 1 0,0-1 0,1 1 0,-1-1 0,0 1 0,0-1 0,1 1 0,-1-1 0,0 1 0,1 0 0,-1-1 0,1 1 0,-1 0 0,1-1 0,-1 1 0,1 0 0,-1 0 0,1 0 0,0 0 0,-1 1 0,-1 2 0,0 1 0,1 0 0,-1-1 0,1 1 0,0 0 0,0 0 0,1 7 0,-1-11 0,1 1 0,0-1 0,0 0 0,0 0 0,0 1 0,0-1 0,0 0 0,1 0 0,-1 0 0,0 1 0,0-1 0,1 0 0,-1 0 0,1 0 0,0 0 0,-1 1 0,1-1 0,0 0 0,-1 0 0,1 0 0,0 0 0,0-1 0,0 1 0,0 0 0,0 0 0,0 0 0,0-1 0,0 1 0,0-1 0,0 1 0,0-1 0,0 1 0,1-1 0,1 1 0,-3-1-2,1 0 0,0 1 0,-1-1 0,1 0 0,0 0 0,0 0 0,-1 0 0,1 0 0,0 0 0,-1 0 0,1 0 0,0 0 0,-1 0 0,1 0 0,0-1 0,0 1 0,-1 0 0,1 0 0,0-1 0,-1 1 0,1 0 0,-1-1 0,1 1 0,-1-1 0,1 1 0,0-1 0,-1 1 0,0-1 0,1 1 0,-1-1 0,1 1 0,-1-1 0,0 0 0,1 1 0,-1-1 0,0 0 0,1 1 0,-1-1 0,0-1 0,0 0 16,0 0 0,0 0 1,-1 0-1,1 0 0,-1 0 1,1 0-1,-1 0 0,0 0 1,0 0-1,0 0 0,0 0 0,0 1 1,-2-3-1,3 3-26,-1-1 0,0 1 1,0 0-1,0 0 0,0 0 0,0 0 0,0 0 0,-1 0 1,1 0-1,0 0 0,0 0 0,-1 1 0,1-1 0,0 0 1,-1 1-1,-2-1 0,3 1-25,0 0 1,0 1-1,1-1 0,-1 0 1,0 1-1,0-1 0,1 1 0,-1-1 1,0 1-1,1 0 0,-1-1 1,1 1-1,-1 0 0,0-1 1,1 1-1,-1 0 0,1-1 1,0 1-1,-1 0 0,1 0 1,0 0-1,-1-1 0,1 1 0,0 0 1,0 0-1,0 0 0,0 0 1,0 0-1,0 0 0,0-1 1,0 1-1,0 0 0,0 0 1,1 1-1,0 11-6789</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3:43.829"/>
    </inkml:context>
    <inkml:brush xml:id="br0">
      <inkml:brushProperty name="width" value="0.05" units="cm"/>
      <inkml:brushProperty name="height" value="0.05" units="cm"/>
    </inkml:brush>
  </inkml:definitions>
  <inkml:trace contextRef="#ctx0" brushRef="#br0">1 0 24575,'13'5'0,"8"0"0,9 1 0,13-2 0,7-1 0,4-1 0,-3-1 0,-10-1-8191</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3:44.222"/>
    </inkml:context>
    <inkml:brush xml:id="br0">
      <inkml:brushProperty name="width" value="0.05" units="cm"/>
      <inkml:brushProperty name="height" value="0.05" units="cm"/>
    </inkml:brush>
  </inkml:definitions>
  <inkml:trace contextRef="#ctx0" brushRef="#br0">1 0 24575,'4'0'0,"11"0"0,14 0 0,16 0 0,9 0 0,0 0 0,-10 0-8191</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3:45.192"/>
    </inkml:context>
    <inkml:brush xml:id="br0">
      <inkml:brushProperty name="width" value="0.05" units="cm"/>
      <inkml:brushProperty name="height" value="0.05" units="cm"/>
    </inkml:brush>
  </inkml:definitions>
  <inkml:trace contextRef="#ctx0" brushRef="#br0">1 1 24575,'98'-1'0,"201"3"0,-296-2 0,0 0 0,0 0 0,0 1 0,0-1 0,0 1 0,0-1 0,0 1 0,0 0 0,0 0 0,0 0 0,0 1 0,0-1 0,-1 1 0,1-1 0,-1 1 0,1 0 0,-1 0 0,0 0 0,1 0 0,2 4 0,-3-2 0,-1 0 0,0 0 0,1-1 0,-1 1 0,0 0 0,-1 0 0,1 0 0,-1 0 0,0 0 0,0 0 0,0 0 0,0 0 0,-1 0 0,1 0 0,-3 7 0,-66 233 117,0 6-1599</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0:07.646"/>
    </inkml:context>
    <inkml:brush xml:id="br0">
      <inkml:brushProperty name="width" value="0.05" units="cm"/>
      <inkml:brushProperty name="height" value="0.05" units="cm"/>
    </inkml:brush>
  </inkml:definitions>
  <inkml:trace contextRef="#ctx0" brushRef="#br0">1 47 24575,'8'0'0,"8"0"0,9 0 0,14 0 0,16 0 0,21 0 0,19-5 0,10 0 0,0-1 0,-4 2 0,-12-3 0,-16-1 0,-17 2 0,-17 1-8191</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3:45.613"/>
    </inkml:context>
    <inkml:brush xml:id="br0">
      <inkml:brushProperty name="width" value="0.05" units="cm"/>
      <inkml:brushProperty name="height" value="0.05" units="cm"/>
    </inkml:brush>
  </inkml:definitions>
  <inkml:trace contextRef="#ctx0" brushRef="#br0">292 1 24575,'-3'0'0,"1"0"0,-1 1 0,0-1 0,1 1 0,-1 0 0,0 0 0,1 0 0,-1 0 0,1 1 0,-1-1 0,1 0 0,0 1 0,0 0 0,0 0 0,-4 3 0,-26 36 0,8-3 0,2 0 0,2 2 0,-25 70 0,-27 133 0,62-210 0,3 0 0,0 0 0,2 1 0,2 0 0,1 60 0,3-89 0,0 1 0,0-1 0,1 1 0,-1-1 0,1 0 0,0 1 0,1-1 0,-1 0 0,1 0 0,0-1 0,0 1 0,1-1 0,0 1 0,-1-1 0,1 0 0,0 0 0,1-1 0,-1 1 0,8 3 0,7 4 0,1-2 0,-1 0 0,38 11 0,-18-7 0,-4-1-1365,-5-2-5461</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3:46.050"/>
    </inkml:context>
    <inkml:brush xml:id="br0">
      <inkml:brushProperty name="width" value="0.05" units="cm"/>
      <inkml:brushProperty name="height" value="0.05" units="cm"/>
    </inkml:brush>
  </inkml:definitions>
  <inkml:trace contextRef="#ctx0" brushRef="#br0">10 0 24575,'0'5'0,"0"4"0,0 11 0,0 14 0,0 14 0,0 12 0,0 4 0,0-4 0,0-4 0,0-8 0,-4-11 0,-2-12-8191</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3:46.451"/>
    </inkml:context>
    <inkml:brush xml:id="br0">
      <inkml:brushProperty name="width" value="0.05" units="cm"/>
      <inkml:brushProperty name="height" value="0.05" units="cm"/>
    </inkml:brush>
  </inkml:definitions>
  <inkml:trace contextRef="#ctx0" brushRef="#br0">1 28 24575,'0'4'0,"8"1"0,12 1 0,11-2 0,13-1 0,16-1 0,15-1 0,12 0 0,12-10 0,7-2 0,2 0 0,-9 2 0,-16 2 0,-14 3 0,-23 2 0,-20 1-8191</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3:46.841"/>
    </inkml:context>
    <inkml:brush xml:id="br0">
      <inkml:brushProperty name="width" value="0.05" units="cm"/>
      <inkml:brushProperty name="height" value="0.05" units="cm"/>
    </inkml:brush>
  </inkml:definitions>
  <inkml:trace contextRef="#ctx0" brushRef="#br0">15 0 24575,'0'5'0,"0"9"0,0 11 0,0 10 0,0 3 0,0 0 0,0-3 0,0 6 0,-4-4 0,-2-13 0,1-11-8191</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3:47.217"/>
    </inkml:context>
    <inkml:brush xml:id="br0">
      <inkml:brushProperty name="width" value="0.05" units="cm"/>
      <inkml:brushProperty name="height" value="0.05" units="cm"/>
    </inkml:brush>
  </inkml:definitions>
  <inkml:trace contextRef="#ctx0" brushRef="#br0">1 0 24575,'-1'16'0,"1"0"0,1 1 0,1-1 0,0 0 0,8 25 0,-8-35 0,0 0 0,1-1 0,0 1 0,0-1 0,1 0 0,-1 1 0,1-2 0,0 1 0,1 0 0,-1-1 0,1 0 0,0 0 0,0 0 0,0 0 0,0-1 0,1 0 0,6 3 0,-5-3 0,0-1 0,0 1 0,0-1 0,0-1 0,0 1 0,1-1 0,-1-1 0,1 1 0,-1-1 0,0 0 0,1-1 0,-1 0 0,11-2 0,-16 2 0,1 0 0,0 0 0,-1 0 0,0 0 0,1 0 0,-1 0 0,0 0 0,1-1 0,-1 1 0,0-1 0,0 0 0,0 0 0,0 0 0,-1 0 0,1 0 0,-1 0 0,1 0 0,-1 0 0,1 0 0,-1-1 0,0 1 0,0-1 0,0 1 0,-1-1 0,1 1 0,0-1 0,-1 1 0,0-1 0,0 0 0,1 1 0,-1-1 0,-1 0 0,1 1 0,0-1 0,-1 0 0,1 1 0,-1-1 0,0 1 0,-2-5 0,1 2 7,-1-1 0,0 0 0,0 1 0,0 0 0,0-1 1,-1 1-1,0 1 0,0-1 0,-1 0 0,1 1 0,-1 0 0,0 0 0,0 1 0,0-1 0,-1 1 0,-5-3 0,-2 0-255,0 0 1,-1 2-1,0-1 1,0 1-1,-28-3 1</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3:47.589"/>
    </inkml:context>
    <inkml:brush xml:id="br0">
      <inkml:brushProperty name="width" value="0.05" units="cm"/>
      <inkml:brushProperty name="height" value="0.05" units="cm"/>
    </inkml:brush>
  </inkml:definitions>
  <inkml:trace contextRef="#ctx0" brushRef="#br0">22 0 24575,'-19'84'0,"18"-80"0,0 1 0,1-1 0,0 0 0,0 1 0,0-1 0,1 1 0,-1-1 0,1 0 0,0 1 0,0-1 0,1 0 0,-1 0 0,1 0 0,0 0 0,0 0 0,0 0 0,0-1 0,1 1 0,0-1 0,0 1 0,-1-1 0,2 0 0,-1 0 0,0 0 0,1-1 0,-1 1 0,1-1 0,0 0 0,0 0 0,0 0 0,0 0 0,0-1 0,0 0 0,0 0 0,1 0 0,-1 0 0,0 0 0,1-1 0,-1 0 0,1 0 0,-1 0 0,0-1 0,9-1 0,-8 1 0,1-1 0,-1 0 0,0 0 0,0-1 0,0 1 0,0-1 0,0 0 0,-1 0 0,1-1 0,-1 1 0,0-1 0,0 0 0,0 0 0,-1 0 0,1-1 0,-1 1 0,0-1 0,4-9 0,-5 11 0,-1 1 0,0-1 0,0 1 0,0-1 0,0 1 0,0-1 0,-1 0 0,1 0 0,-1 1 0,0-1 0,1 0 0,-1 0 0,-1 1 0,1-1 0,0 0 0,-1 0 0,1 0 0,-1 1 0,0-1 0,0 1 0,0-1 0,0 0 0,0 1 0,-1-1 0,1 1 0,-1 0 0,1 0 0,-1-1 0,0 1 0,0 0 0,0 1 0,0-1 0,-1 0 0,1 0 0,0 1 0,-1 0 0,1-1 0,-4 0 0,-3-2-227,1 2-1,-1-1 1,0 1-1,0 0 1,-10 0-1,-10 0-6598</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3:48.012"/>
    </inkml:context>
    <inkml:brush xml:id="br0">
      <inkml:brushProperty name="width" value="0.05" units="cm"/>
      <inkml:brushProperty name="height" value="0.05" units="cm"/>
    </inkml:brush>
  </inkml:definitions>
  <inkml:trace contextRef="#ctx0" brushRef="#br0">1 0 24575,'8'0'0,"12"9"0,15 11 0,15 19 0,11 25 0,4 18 0,-9 13 0,-14 6 0,-14 0 0,-12-4 0,-17-7 0,-22-10 0,-11-13 0,5-24 0,16-18 0,10-22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3:48.433"/>
    </inkml:context>
    <inkml:brush xml:id="br0">
      <inkml:brushProperty name="width" value="0.05" units="cm"/>
      <inkml:brushProperty name="height" value="0.05" units="cm"/>
    </inkml:brush>
  </inkml:definitions>
  <inkml:trace contextRef="#ctx0" brushRef="#br0">1 27 24575,'0'-4'0,"4"-2"0,14 0 0,18 2 0,10 1 0,6 1 0,-1 1 0,-1 1 0,-13 0 0,-13 0-8191</inkml:trace>
  <inkml:trace contextRef="#ctx0" brushRef="#br0" timeOffset="1">51 203 24575,'8'0'0,"16"0"0,13 0 0,12 0 0,11 0 0,0 0 0,-2 0 0,-11 0-8191</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3:49.149"/>
    </inkml:context>
    <inkml:brush xml:id="br0">
      <inkml:brushProperty name="width" value="0.05" units="cm"/>
      <inkml:brushProperty name="height" value="0.05" units="cm"/>
    </inkml:brush>
  </inkml:definitions>
  <inkml:trace contextRef="#ctx0" brushRef="#br0">100 71 24575,'-1'1'0,"0"-1"0,-1 1 0,1-1 0,0 1 0,0-1 0,-1 1 0,1 0 0,0-1 0,0 1 0,0 0 0,0 0 0,0 0 0,0 0 0,0 0 0,0 0 0,0 0 0,1 0 0,-1 1 0,0-1 0,0 2 0,-14 31 0,12-27 0,-10 32 0,1 1 0,2 1 0,1-1 0,3 2 0,1-1 0,1 55 0,4-89 0,0 0 0,0 0 0,1 0 0,0 0 0,0 0 0,1 0 0,0 0 0,0 0 0,1 0 0,0-1 0,0 1 0,1-1 0,6 10 0,-6-12 0,0 0 0,1 1 0,-1-2 0,1 1 0,0-1 0,0 1 0,0-1 0,0-1 0,1 1 0,-1-1 0,1 0 0,-1 0 0,1 0 0,0-1 0,0 0 0,10 1 0,-1-1 0,0-1 0,0 0 0,0-1 0,0-1 0,0 0 0,0-1 0,0-1 0,-1 0 0,1-1 0,-1 0 0,-1-1 0,20-12 0,-24 13 0,0-1 0,0-1 0,-1 0 0,0 0 0,0 0 0,-1-1 0,0 0 0,0-1 0,-1 0 0,0 0 0,0 0 0,-1 0 0,0-1 0,-1 0 0,0 0 0,-1 0 0,0-1 0,2-14 0,-2 1 0,-1-1 0,-2 0 0,0 1 0,-2-1 0,0 0 0,-2 1 0,-11-41 0,11 53 0,0 0 0,-1 1 0,0 0 0,-1 0 0,0 0 0,-1 0 0,-12-15 0,14 21 0,0 0 0,-1 0 0,1 0 0,-1 1 0,0-1 0,0 2 0,0-1 0,0 1 0,-1-1 0,0 2 0,1-1 0,-1 1 0,-14-3 0,16 5 6,0-1 0,0 1-1,0 0 1,0 1 0,0-1-1,0 1 1,0 0 0,0 0 0,0 0-1,0 1 1,0 0 0,1 0-1,-1 0 1,1 1 0,-1-1-1,1 1 1,0 0 0,0 0 0,0 1-1,-5 4 1,4-2-120,0 1 0,0-1-1,0 0 1,1 1 0,0 0 0,0 0-1,1 1 1,-1-1 0,2 1 0,-1-1-1,1 1 1,-1 9 0,1 11-6712</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3:49.822"/>
    </inkml:context>
    <inkml:brush xml:id="br0">
      <inkml:brushProperty name="width" value="0.05" units="cm"/>
      <inkml:brushProperty name="height" value="0.05" units="cm"/>
    </inkml:brush>
  </inkml:definitions>
  <inkml:trace contextRef="#ctx0" brushRef="#br0">94 78 24575,'-8'0'0,"-8"0"0,0-8 0,2-8 0,3-5 0,0 1 0,1 8 0,3 15 0,7 7 0,7 1 0,3-4 0,-1-9 0,-6-4 0,1-1 0,4 1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0:08.075"/>
    </inkml:context>
    <inkml:brush xml:id="br0">
      <inkml:brushProperty name="width" value="0.05" units="cm"/>
      <inkml:brushProperty name="height" value="0.05" units="cm"/>
    </inkml:brush>
  </inkml:definitions>
  <inkml:trace contextRef="#ctx0" brushRef="#br0">0 0 24575,'0'9'0,"0"6"0,0 6 0,0 7 0,0 8 0,0 6 0,0 1 0,0-4 0,0 1 0,0-2 0,5-13 0,4-18 0,2-10-8191</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3:50.416"/>
    </inkml:context>
    <inkml:brush xml:id="br0">
      <inkml:brushProperty name="width" value="0.05" units="cm"/>
      <inkml:brushProperty name="height" value="0.05" units="cm"/>
    </inkml:brush>
  </inkml:definitions>
  <inkml:trace contextRef="#ctx0" brushRef="#br0">141 1 24575,'-18'36'0,"-69"154"0,79-170 0,1 1 0,2 0 0,0 0 0,1 1 0,1 0 0,1-1 0,1 29 0,1-44 0,1 0 0,-1 0 0,2 0 0,-1 0 0,1-1 0,0 1 0,0 0 0,0-1 0,1 0 0,0 1 0,0-1 0,0 0 0,0 0 0,1-1 0,0 1 0,8 7 0,-4-7 0,-1 1 0,1-1 0,0 0 0,0-1 0,1 0 0,-1-1 0,1 1 0,-1-2 0,1 1 0,12 1 0,-9-2 0,0 0 0,0-1 0,1-1 0,-1 0 0,0 0 0,0-1 0,0-1 0,0 0 0,0-1 0,-1 0 0,1-1 0,-1 0 0,0 0 0,0-2 0,0 1 0,19-14 0,-25 14 0,1-1 0,-1 1 0,0-1 0,-1 0 0,1 0 0,-1-1 0,0 1 0,-1-1 0,0 0 0,0 0 0,0 0 0,-1 0 0,0-1 0,0 1 0,-1-1 0,0 1 0,0-1 0,-1 0 0,0 1 0,0-1 0,-1 1 0,-1-9 0,-1 4 0,0 1 0,0 0 0,-1 0 0,0 1 0,-1-1 0,0 1 0,0 0 0,-1 0 0,-1 0 0,0 1 0,0 0 0,-1 1 0,-15-15 0,-13-2-1365,2 7-5461</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3:51.527"/>
    </inkml:context>
    <inkml:brush xml:id="br0">
      <inkml:brushProperty name="width" value="0.05" units="cm"/>
      <inkml:brushProperty name="height" value="0.05" units="cm"/>
    </inkml:brush>
  </inkml:definitions>
  <inkml:trace contextRef="#ctx0" brushRef="#br0">22 90 24575,'-18'-3'0,"15"-4"0,4 6 0,0 0 0,0 0 0,0 0 0,0 0 0,0 0 0,1 0 0,-1 0 0,0 0 0,1 1 0,-1-1 0,0 1 0,1-1 0,-1 1 0,1-1 0,-1 1 0,1 0 0,-1 0 0,1 0 0,1 0 0,149-6 0,-105 7 0,-1-3 0,0-1 0,1-3 0,52-12 0,-63 7 0,0 3 0,38-5 0,-73 12 0,0 1 0,1 0 0,-1 0 0,0-1 0,0 1 0,1 0 0,-1 0 0,0 0 0,0 0 0,1 0 0,-1 1 0,0-1 0,0 0 0,0 1 0,1-1 0,-1 0 0,0 1 0,0-1 0,0 1 0,0 0 0,0-1 0,0 1 0,0 0 0,0 0 0,0 0 0,0 0 0,-1-1 0,1 1 0,0 0 0,0 0 0,-1 1 0,1-1 0,-1 0 0,1 0 0,-1 0 0,1 0 0,-1 0 0,0 1 0,1-1 0,-1 0 0,0 0 0,0 1 0,0-1 0,0 0 0,0 0 0,0 0 0,-1 1 0,1 1 0,-3 8 0,0 1 0,-1-1 0,0-1 0,-7 16 0,4-11 0,-87 230 120,81-202-491,1 1-1,3 1 1,-8 79 0,16-89-6455</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3:52.247"/>
    </inkml:context>
    <inkml:brush xml:id="br0">
      <inkml:brushProperty name="width" value="0.05" units="cm"/>
      <inkml:brushProperty name="height" value="0.05" units="cm"/>
    </inkml:brush>
  </inkml:definitions>
  <inkml:trace contextRef="#ctx0" brushRef="#br0">0 15 24575,'0'-4'0,"4"-1"0,6-1 0,10 6 0,5 7 0,-1 6 0,4 10 0,-3 5 0,-6 3 0,-5 3 0,-6-3-8191</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3:57.247"/>
    </inkml:context>
    <inkml:brush xml:id="br0">
      <inkml:brushProperty name="width" value="0.05" units="cm"/>
      <inkml:brushProperty name="height" value="0.05" units="cm"/>
    </inkml:brush>
  </inkml:definitions>
  <inkml:trace contextRef="#ctx0" brushRef="#br0">51 139 24575,'-1'0'0,"0"0"0,0 0 0,-1 0 0,1 0 0,0 1 0,0-1 0,0 0 0,-1 0 0,1 1 0,0-1 0,0 1 0,0-1 0,0 1 0,0-1 0,-2 2 0,3-1 0,-1-1 0,1 0 0,0 1 0,-1-1 0,1 1 0,0-1 0,0 1 0,0-1 0,-1 0 0,1 1 0,0-1 0,0 1 0,0-1 0,0 1 0,0-1 0,0 1 0,0-1 0,0 1 0,0-1 0,0 1 0,0-1 0,0 1 0,0-1 0,1 1 0,-1-1 0,0 1 0,1 0 0,0 1 0,0-1 0,0 0 0,0 0 0,0 0 0,0 0 0,0 0 0,0 0 0,0 0 0,1-1 0,-1 1 0,0 0 0,0 0 0,1-1 0,-1 1 0,1-1 0,-1 0 0,0 1 0,1-1 0,-1 0 0,1 0 0,-1 0 0,1 0 0,-1 0 0,3 0 0,-1-1 0,0 0 0,0 0 0,0 0 0,0 0 0,0-1 0,0 1 0,-1-1 0,1 0 0,-1 0 0,1 0 0,-1 0 0,0 0 0,1 0 0,-1-1 0,0 1 0,-1-1 0,1 1 0,0-1 0,-1 0 0,1 0 0,-1 1 0,0-1 0,0 0 0,0 0 0,0 0 0,-1-1 0,1 1 0,-1 0 0,0 0 0,0 0 0,0 0 0,0 0 0,0 0 0,-2-7 0,2 7 0,-1-1 0,1 0 0,0 1 0,-1-1 0,0 0 0,0 1 0,0-1 0,-1 1 0,1-1 0,-1 1 0,0 0 0,1-1 0,-2 1 0,1 0 0,0 0 0,0 1 0,-1-1 0,0 0 0,0 1 0,1 0 0,-1-1 0,0 1 0,-1 0 0,1 1 0,0-1 0,-1 0 0,1 1 0,-1 0 0,-4-1 0,6 2 0,0 0 0,0 1 0,-1 0 0,1-1 0,0 1 0,0 0 0,0 0 0,0 0 0,0 0 0,0 1 0,0-1 0,0 1 0,1-1 0,-1 1 0,0-1 0,1 1 0,-1 0 0,1 0 0,0 0 0,0 0 0,0 0 0,0 0 0,0 0 0,0 0 0,0 0 0,0 0 0,1 1 0,-1-1 0,1 0 0,0 4 0,-2 1 0,1 1 0,0 0 0,0-1 0,1 1 0,0-1 0,1 1 0,-1 0 0,3 8 0,-2-13 0,1 0 0,0 1 0,-1-1 0,1 0 0,0 0 0,1 0 0,-1 0 0,0-1 0,1 1 0,0-1 0,-1 1 0,1-1 0,0 0 0,0 0 0,1 0 0,-1 0 0,0-1 0,0 1 0,1-1 0,-1 0 0,1 0 0,-1 0 0,1-1 0,6 1 0,-7 0 0,1-1 0,0 1 0,0-1 0,-1-1 0,1 1 0,0 0 0,0-1 0,-1 0 0,1 0 0,0 0 0,-1 0 0,1 0 0,-1-1 0,1 0 0,-1 0 0,0 0 0,0 0 0,0 0 0,0 0 0,0-1 0,0 0 0,-1 1 0,4-6 0,-5 7 0,0 0 0,0 0 0,-1 0 0,1 0 0,-1-1 0,1 1 0,-1 0 0,1 0 0,-1-1 0,0 1 0,1 0 0,-1 0 0,0-1 0,0 1 0,0 0 0,0-1 0,0 1 0,0 0 0,-1-1 0,1 1 0,0 0 0,-1 0 0,1-1 0,-1 1 0,1 0 0,-1 0 0,1 0 0,-1-1 0,0 1 0,0 0 0,0 0 0,1 0 0,-1 0 0,0 1 0,0-1 0,0 0 0,0 0 0,-1 0 0,1 1 0,0-1 0,0 1 0,0-1 0,-1 1 0,1-1 0,0 1 0,0 0 0,-1-1 0,1 1 0,0 0 0,-2 0 0,-2-1 0,1 0 0,-1 0 0,0 1 0,0 0 0,1 0 0,-1 0 0,0 0 0,0 1 0,1 0 0,-1 0 0,0 0 0,1 0 0,-7 3 0,-17 19 0,27-22 0,0 0 0,0 0 0,1 0 0,-1 0 0,0 0 0,0 0 0,0 0 0,1 0 0,-1 0 0,1 0 0,-1 0 0,1 0 0,-1 0 0,1 0 0,-1 1 0,1-1 0,0 0 0,0 0 0,0 0 0,0 1 0,0-1 0,0 0 0,0 0 0,0 1 0,1 1 0,7 1-1365,2-5-5461</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4:14.263"/>
    </inkml:context>
    <inkml:brush xml:id="br0">
      <inkml:brushProperty name="width" value="0.05" units="cm"/>
      <inkml:brushProperty name="height" value="0.05" units="cm"/>
    </inkml:brush>
  </inkml:definitions>
  <inkml:trace contextRef="#ctx0" brushRef="#br0">197 1 24575,'-3'1'0,"0"1"0,1-1 0,-1 1 0,1 0 0,-1 0 0,1 0 0,0 0 0,0 0 0,0 0 0,0 1 0,0-1 0,1 1 0,-3 4 0,-2 1 0,-11 17 0,1 1 0,0 0 0,2 1 0,1 1 0,2 1 0,-9 29 0,6-6 0,2 1 0,-8 83 0,17-115 0,2 1 0,1 0 0,0 0 0,2 0 0,5 30 0,-4-42 0,0 1 0,0-1 0,1 1 0,1-1 0,-1-1 0,2 1 0,-1 0 0,1-1 0,1-1 0,0 1 0,0-1 0,14 13 0,-4-7-227,0-2-1,1 0 1,1-1-1,-1 0 1,23 8-1,1-3-6598</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4:14.795"/>
    </inkml:context>
    <inkml:brush xml:id="br0">
      <inkml:brushProperty name="width" value="0.05" units="cm"/>
      <inkml:brushProperty name="height" value="0.05" units="cm"/>
    </inkml:brush>
  </inkml:definitions>
  <inkml:trace contextRef="#ctx0" brushRef="#br0">1 6 24575,'0'-4'0,"0"2"0,0 11 0,0 12 0,0 11 0,0 8 0,0 11 0,0 9 0,0 4 0,0-2 0,0-2 0,0-7 0,0-8 0,8-13 0,3-10-8191</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4:15.341"/>
    </inkml:context>
    <inkml:brush xml:id="br0">
      <inkml:brushProperty name="width" value="0.05" units="cm"/>
      <inkml:brushProperty name="height" value="0.05" units="cm"/>
    </inkml:brush>
  </inkml:definitions>
  <inkml:trace contextRef="#ctx0" brushRef="#br0">68 107 24575,'-1'3'0,"0"0"0,0 0 0,-1 0 0,1 0 0,0 0 0,-1 0 0,0 0 0,-4 5 0,-7 14 0,10-16 0,-4 13 0,0 0 0,1 0 0,1 0 0,-4 38 0,8-52 0,1 0 0,0 0 0,0 0 0,1-1 0,0 1 0,-1 0 0,1-1 0,1 1 0,-1 0 0,1-1 0,0 1 0,0-1 0,0 0 0,0 0 0,1 0 0,0 0 0,0 0 0,0 0 0,0-1 0,0 1 0,1-1 0,0 0 0,-1 0 0,1 0 0,0-1 0,6 3 0,-1 0 0,1-1 0,0 0 0,0 0 0,0-1 0,1-1 0,-1 1 0,1-2 0,-1 1 0,1-2 0,0 1 0,0-1 0,-1-1 0,1 0 0,0-1 0,-1 0 0,1 0 0,-1-1 0,0 0 0,0-1 0,0-1 0,0 1 0,-1-1 0,0-1 0,0 0 0,0 0 0,0-1 0,-1 0 0,0 0 0,-1-1 0,0 0 0,0 0 0,-1-1 0,0 0 0,0 0 0,-1 0 0,0-1 0,0 1 0,-2-1 0,5-15 0,-5 16 0,-1 0 0,-1-1 0,0 0 0,0 1 0,0-1 0,-2 0 0,1 1 0,-1-1 0,0 1 0,-1-1 0,0 1 0,-1-1 0,0 1 0,0 0 0,-7-12 0,6 14 0,-1 0 0,1 1 0,-2 0 0,1 0 0,0 1 0,-1-1 0,0 1 0,-1 0 0,1 1 0,-1-1 0,0 1 0,0 1 0,0-1 0,0 1 0,-1 1 0,1-1 0,-1 1 0,0 0 0,-8 0 0,7 0-85,1 1 0,-1 0-1,1 1 1,-1 0 0,0 0-1,1 1 1,-1 0 0,1 0-1,0 1 1,-1 0 0,1 1-1,0 0 1,0 0 0,0 1-1,-14 8 1,14-2-6741</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4:15.811"/>
    </inkml:context>
    <inkml:brush xml:id="br0">
      <inkml:brushProperty name="width" value="0.05" units="cm"/>
      <inkml:brushProperty name="height" value="0.05" units="cm"/>
    </inkml:brush>
  </inkml:definitions>
  <inkml:trace contextRef="#ctx0" brushRef="#br0">164 1 24575,'-3'1'0,"0"1"0,0-1 0,0 1 0,0 0 0,1 0 0,-1 0 0,0 1 0,1-1 0,-1 1 0,1-1 0,0 1 0,0 0 0,0 0 0,0 0 0,-2 5 0,-5 6 0,-5 4 0,0 1 0,2 0 0,0 1 0,1 0 0,1 1 0,0 0 0,2 1 0,1 0 0,-7 32 0,14-50 0,-1 1 0,1 0 0,0 0 0,1 0 0,-1 0 0,1 0 0,0 0 0,0 0 0,1-1 0,-1 1 0,1 0 0,0-1 0,0 1 0,1-1 0,-1 0 0,4 5 0,0-3 0,0 0 0,-1 0 0,2-1 0,-1 0 0,1 0 0,0 0 0,0-1 0,0 0 0,8 4 0,0-2 0,1 0 0,-1-2 0,1 1 0,0-2 0,0 0 0,0-1 0,1-1 0,-1 0 0,22-2 0,-33 0 0,0 0 0,1 0 0,-1 0 0,0 0 0,1-1 0,-1 0 0,0 0 0,0-1 0,-1 1 0,1-1 0,0 0 0,-1 0 0,0-1 0,0 1 0,0-1 0,0 0 0,0 0 0,3-6 0,-2 3 0,-1-1 0,0 0 0,0-1 0,-1 1 0,0-1 0,0 1 0,-1-1 0,0 0 0,-1 0 0,1-13 0,-1 8 0,-1 0 0,-1 1 0,0-1 0,-1 0 0,0 1 0,-1-1 0,0 1 0,-1 0 0,-1 0 0,0 0 0,-1 1 0,0-1 0,-1 2 0,-13-19 0,14 23-114,-1 1 1,0 0-1,-1 0 0,1 0 0,-1 1 1,-1 0-1,1 0 0,-1 1 0,1 0 1,-1 1-1,-14-4 0,-7 1-6712</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4:16.321"/>
    </inkml:context>
    <inkml:brush xml:id="br0">
      <inkml:brushProperty name="width" value="0.05" units="cm"/>
      <inkml:brushProperty name="height" value="0.05" units="cm"/>
    </inkml:brush>
  </inkml:definitions>
  <inkml:trace contextRef="#ctx0" brushRef="#br0">95 74 24575,'-4'0'0,"1"0"0,-1 0 0,0 0 0,0 1 0,0-1 0,1 1 0,-1 0 0,1 0 0,-1 1 0,0-1 0,1 1 0,0 0 0,-1 0 0,1 0 0,0 0 0,-4 4 0,5-4 0,1 0 0,-1 0 0,1 0 0,0 1 0,0-1 0,0 0 0,0 0 0,0 1 0,0-1 0,1 1 0,-1-1 0,1 0 0,0 1 0,0-1 0,0 1 0,0-1 0,0 1 0,0-1 0,0 1 0,1-1 0,0 1 0,-1-1 0,1 0 0,0 1 0,0-1 0,2 3 0,-2-2 0,0 1 0,1-1 0,-1 0 0,1 0 0,0 0 0,0 0 0,0-1 0,1 1 0,-1 0 0,0-1 0,1 0 0,0 1 0,-1-1 0,1 0 0,0 0 0,0-1 0,0 1 0,1-1 0,-1 1 0,0-1 0,0 0 0,1 0 0,-1-1 0,1 1 0,-1-1 0,1 1 0,6-1 0,-4-1 0,1-1 0,-1 1 0,0-1 0,0 0 0,1 0 0,-1-1 0,-1 0 0,1 0 0,0 0 0,-1-1 0,1 0 0,-1 0 0,9-9 0,-10 9 0,0-1 0,0 1 0,0-1 0,-1 0 0,0 1 0,1-1 0,-2-1 0,1 1 0,-1 0 0,0-1 0,0 1 0,0-1 0,-1 0 0,0 0 0,1-7 0,-2 10 0,-1-1 0,1 1 0,-1 0 0,0-1 0,0 1 0,0 0 0,0-1 0,0 1 0,-1 0 0,0 0 0,1 0 0,-1 0 0,0 1 0,0-1 0,-1 0 0,1 1 0,-1 0 0,1-1 0,-1 1 0,0 0 0,0 0 0,1 0 0,-1 1 0,-1-1 0,1 1 0,0 0 0,0 0 0,-6-2 0,2 2 0,-1-1 0,0 1 0,0 0 0,0 1 0,0-1 0,0 2 0,1-1 0,-1 1 0,0 0 0,-13 4 0,16-4 0,1 1 0,-1-1 0,1 0 0,-1 1 0,1 0 0,0 0 0,0 1 0,0-1 0,0 1 0,0 0 0,0 0 0,1 0 0,-1 0 0,1 1 0,0-1 0,0 1 0,0 0 0,1 0 0,-3 5 0,5 6-1365,7-4-5461</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4:16.709"/>
    </inkml:context>
    <inkml:brush xml:id="br0">
      <inkml:brushProperty name="width" value="0.05" units="cm"/>
      <inkml:brushProperty name="height" value="0.05" units="cm"/>
    </inkml:brush>
  </inkml:definitions>
  <inkml:trace contextRef="#ctx0" brushRef="#br0">314 1 24575,'-5'0'0,"0"4"0,-5 10 0,0 7 0,-11 8 0,-2 13 0,-10 15 0,-9 16 0,0 8 0,6 3 0,2-8 0,5-13 0,13-17 0,9-17-8191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0:08.468"/>
    </inkml:context>
    <inkml:brush xml:id="br0">
      <inkml:brushProperty name="width" value="0.05" units="cm"/>
      <inkml:brushProperty name="height" value="0.05" units="cm"/>
    </inkml:brush>
  </inkml:definitions>
  <inkml:trace contextRef="#ctx0" brushRef="#br0">39 22 24575,'-2'1'0,"1"-1"0,0 1 0,0-1 0,-1 1 0,1-1 0,0 1 0,0-1 0,0 1 0,0 0 0,0 0 0,0 0 0,0 0 0,0-1 0,0 1 0,0 0 0,0 1 0,1-1 0,-1 0 0,0 0 0,1 0 0,-1 0 0,0 2 0,-10 30 0,10-31 0,0 2 0,0 1 0,0-1 0,1 0 0,-1 1 0,1-1 0,0 1 0,0-1 0,1 1 0,-1-1 0,1 0 0,0 1 0,0-1 0,0 0 0,1 0 0,0 0 0,0 0 0,0 0 0,0 0 0,4 5 0,-4-7 0,0 0 0,0 0 0,0 0 0,0 0 0,0-1 0,0 1 0,1 0 0,-1-1 0,1 0 0,-1 0 0,1 0 0,0 0 0,-1 0 0,1 0 0,0-1 0,-1 1 0,1-1 0,0 1 0,0-1 0,0 0 0,-1-1 0,1 1 0,0 0 0,0-1 0,0 1 0,-1-1 0,1 0 0,0 0 0,-1 0 0,1 0 0,4-3 0,-4 2 0,0 0 0,-1 0 0,1 0 0,0 0 0,-1 0 0,1-1 0,-1 1 0,0-1 0,0 0 0,0 1 0,0-1 0,0 0 0,-1 0 0,1 0 0,-1 0 0,0 0 0,0-1 0,0 1 0,0 0 0,-1-1 0,1 1 0,-1 0 0,0-1 0,0 1 0,0-1 0,0 1 0,-1 0 0,1-1 0,-1 1 0,0 0 0,0 0 0,0-1 0,0 1 0,-1 0 0,1 0 0,-1 0 0,-3-4 0,2 2 0,1 1 0,-1 0 0,0 0 0,0 0 0,0 0 0,0 0 0,-1 0 0,0 1 0,1 0 0,-1 0 0,0 0 0,-1 0 0,1 1 0,0-1 0,-1 1 0,0 0 0,1 1 0,-1-1 0,0 1 0,0 0 0,0 0 0,0 0 0,0 1 0,0-1 0,-6 2 0,4 3-1365</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4:17.086"/>
    </inkml:context>
    <inkml:brush xml:id="br0">
      <inkml:brushProperty name="width" value="0.05" units="cm"/>
      <inkml:brushProperty name="height" value="0.05" units="cm"/>
    </inkml:brush>
  </inkml:definitions>
  <inkml:trace contextRef="#ctx0" brushRef="#br0">105 52 24575,'-5'0'0,"1"0"0,-1 1 0,1-1 0,-1 1 0,1 0 0,-1 0 0,1 1 0,0-1 0,-1 1 0,1 0 0,0 0 0,0 0 0,1 1 0,-1-1 0,0 1 0,1 0 0,-1 0 0,1 0 0,0 1 0,0-1 0,0 1 0,1-1 0,-1 1 0,1 0 0,0 0 0,-2 6 0,3-7 0,0 1 0,0-1 0,0 1 0,1 0 0,-1-1 0,1 1 0,0 0 0,0-1 0,0 1 0,1 0 0,-1-1 0,1 1 0,0 0 0,0-1 0,0 1 0,1-1 0,-1 0 0,1 1 0,0-1 0,0 0 0,0 0 0,0 0 0,0 0 0,1 0 0,-1-1 0,1 1 0,0-1 0,0 1 0,0-1 0,0 0 0,0 0 0,5 2 0,-2-1 0,1 0 0,0 0 0,-1-1 0,1 0 0,0 0 0,0-1 0,0 1 0,1-1 0,-1-1 0,0 0 0,0 0 0,0 0 0,0-1 0,1 0 0,-1 0 0,0-1 0,12-4 0,-15 4 0,1 0 0,-1 0 0,0-1 0,1 1 0,-1-1 0,0 0 0,0 0 0,-1-1 0,1 1 0,-1-1 0,0 0 0,0 0 0,0 0 0,0 0 0,-1-1 0,1 1 0,-1-1 0,0 1 0,-1-1 0,1 0 0,-1 1 0,0-1 0,0 0 0,0 0 0,-1 0 0,0-7 0,0 7 0,-1-1 0,0 1 0,0 0 0,-1-1 0,1 1 0,-1 0 0,0 0 0,-1 0 0,1 0 0,-1 1 0,0-1 0,0 1 0,-1 0 0,1-1 0,-1 1 0,0 1 0,0-1 0,0 1 0,-9-6 0,8 5 0,1 1 0,-1 1 0,0-1 0,0 1 0,0-1 0,0 1 0,0 1 0,0-1 0,0 1 0,-1 0 0,1 0 0,0 1 0,-1-1 0,1 1 0,-1 0 0,1 1 0,-1-1 0,1 1 0,-9 3 0,9 1-1365</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4:17.474"/>
    </inkml:context>
    <inkml:brush xml:id="br0">
      <inkml:brushProperty name="width" value="0.05" units="cm"/>
      <inkml:brushProperty name="height" value="0.05" units="cm"/>
    </inkml:brush>
  </inkml:definitions>
  <inkml:trace contextRef="#ctx0" brushRef="#br0">0 1 24575,'20'1'0,"0"1"0,0 1 0,0 0 0,-1 2 0,1 0 0,-1 2 0,0 0 0,33 18 0,-18-6 0,-2 1 0,0 2 0,45 39 0,-60-45 0,0 0 0,-1 1 0,-1 1 0,-1 0 0,-1 1 0,0 0 0,19 41 0,-27-47 0,0 0 0,0 0 0,-2 0 0,0 0 0,0 0 0,-1 1 0,-1 0 0,0-1 0,-1 1 0,0-1 0,-1 1 0,-1 0 0,0-1 0,-7 23 0,-2-9 0,-1-1 0,-2 0 0,0-1 0,-2 0 0,-1-1 0,0-1 0,-26 25 0,-33 47 0,71-88-119,4-6 59,-1 0 1,1 1 0,0-1-1,-1 1 1,1-1 0,0 1-1,0 0 1,0-1 0,0 1-1,1 0 1,-1 0 0,0-1-1,1 1 1,-1 0 0,1 0 0,0 0-1,0 0 1,-1 0 0,1 0-1,1 3 1,7 0-6767</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4:17.877"/>
    </inkml:context>
    <inkml:brush xml:id="br0">
      <inkml:brushProperty name="width" value="0.05" units="cm"/>
      <inkml:brushProperty name="height" value="0.05" units="cm"/>
    </inkml:brush>
  </inkml:definitions>
  <inkml:trace contextRef="#ctx0" brushRef="#br0">1 1 24575,'4'0'0,"6"0"0,14 0 0,12 0 0,7 0 0,6 0 0,-1 0 0,-9 0-8191</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4:18.267"/>
    </inkml:context>
    <inkml:brush xml:id="br0">
      <inkml:brushProperty name="width" value="0.05" units="cm"/>
      <inkml:brushProperty name="height" value="0.05" units="cm"/>
    </inkml:brush>
  </inkml:definitions>
  <inkml:trace contextRef="#ctx0" brushRef="#br0">0 16 24575,'9'0'0,"15"0"0,12 0 0,9 0 0,9-4 0,4-2 0,-7 1-8191</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4:19.376"/>
    </inkml:context>
    <inkml:brush xml:id="br0">
      <inkml:brushProperty name="width" value="0.05" units="cm"/>
      <inkml:brushProperty name="height" value="0.05" units="cm"/>
    </inkml:brush>
  </inkml:definitions>
  <inkml:trace contextRef="#ctx0" brushRef="#br0">1 42 24575,'20'-1'0,"-1"-1"0,1-1 0,-1-1 0,20-6 0,44-9 0,-81 19 0,0-1 0,0 1 0,0-1 0,0 1 0,0 0 0,1 0 0,-1 0 0,0 0 0,0 0 0,0 0 0,0 1 0,0-1 0,0 1 0,0-1 0,0 1 0,0 0 0,0 0 0,0 0 0,0 0 0,0 0 0,0 0 0,-1 1 0,1-1 0,0 0 0,-1 1 0,1 0 0,-1-1 0,0 1 0,0 0 0,1-1 0,-1 1 0,0 0 0,0 0 0,-1 0 0,1 0 0,0 0 0,-1 0 0,1 0 0,-1 1 0,0-1 0,1 0 0,-1 0 0,0 0 0,0 0 0,-1 0 0,0 5 0,0 2 0,-1 1 0,0-1 0,0 0 0,-1 1 0,-1-1 0,1-1 0,-1 1 0,-1 0 0,-7 11 0,-14 9 0,0 0 0,-2-2 0,-1-1 0,-42 29 0,165-71 0,-52 9 0,59-2 0,-90 9 0,1 0 0,-1 1 0,0 0 0,1 0 0,-1 1 0,0 1 0,0 0 0,-1 1 0,1 0 0,16 8 0,-24-10 0,1 0 0,-1 0 0,1 1 0,-1 0 0,0-1 0,0 1 0,0 0 0,0 0 0,0 1 0,-1-1 0,1 1 0,-1-1 0,0 1 0,0 0 0,-1 0 0,1-1 0,-1 1 0,2 7 0,-3-5 0,1-1 0,-1 0 0,-1 1 0,1-1 0,-1 0 0,0 1 0,0-1 0,-1 0 0,1 0 0,-1 0 0,0 0 0,-5 9 0,-2-1 0,0 0 0,0-1 0,-1 1 0,0-2 0,-1 0 0,-1 0 0,0-1 0,0 0 0,-15 8 0,15-11 0,0 0 0,-1-1 0,0-1 0,0 1 0,-18 3 0,27-8 0,0 0 0,0 0 0,0-1 0,0 1 0,0-1 0,0 0 0,0 0 0,0 0 0,1-1 0,-1 1 0,0-1 0,0 0 0,0 0 0,0 0 0,1-1 0,-1 1 0,1-1 0,-1 0 0,1 0 0,-1 0 0,1-1 0,0 1 0,-3-4 0,5 5-35,0 0 0,0 0 0,0 0 0,0 0 0,0 0 0,0-1 0,1 1 0,-1 0 0,0-1 0,1 1 0,-1 0 0,1-1 0,0 1 0,-1 0 0,1-1 0,0 1 0,0-1 0,0 1 0,0-1 0,0 1 0,0-1 0,0 1 0,0 0 0,1-1 0,-1 1 0,1-1 0,-1 1 0,1 0 0,-1-1 0,1 1 0,0 0 0,-1 0 0,1-1 0,0 1 0,0 0 0,0 0 0,0 0 0,2-1 0,12-8-6791</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4:19.787"/>
    </inkml:context>
    <inkml:brush xml:id="br0">
      <inkml:brushProperty name="width" value="0.05" units="cm"/>
      <inkml:brushProperty name="height" value="0.05" units="cm"/>
    </inkml:brush>
  </inkml:definitions>
  <inkml:trace contextRef="#ctx0" brushRef="#br0">1 1 24575,'1'1'0,"0"1"0,1-1 0,-1 1 0,0-1 0,0 1 0,0-1 0,0 1 0,0 0 0,0 0 0,-1-1 0,1 1 0,0 0 0,-1 0 0,1 0 0,-1 0 0,0 0 0,0-1 0,0 4 0,1-1 0,2 21 0,-2 0 0,0 1 0,-2-1 0,-6 46 0,6-64 0,1-5 0,-1 0 0,1 0 0,0 0 0,-1 0 0,1 0 0,0 0 0,0 0 0,0 0 0,1 0 0,-1 0 0,0 0 0,1 0 0,-1-1 0,1 1 0,0 0 0,0 0 0,0 0 0,0-1 0,0 1 0,0 0 0,0-1 0,0 1 0,1-1 0,-1 1 0,0-1 0,1 0 0,-1 1 0,1-1 0,0 0 0,-1 0 0,1 0 0,0 0 0,0-1 0,0 1 0,0 0 0,-1-1 0,1 1 0,0-1 0,3 1 0,8-1 0,-1 0 0,1-1 0,0 0 0,-1 0 0,16-5 0,0 1 0,19 1-100,-33 4 144,0-1 1,0-1-1,-1 0 0,18-5 1,-28 6-107,0 0 0,0 0 0,0 0 0,0-1 0,0 1 0,-1-1 0,1 0 0,0 1 0,-1-1 0,0-1 0,1 1 0,-1 0 0,0 0 1,0-1-1,0 1 0,-1-1 0,1 0 0,-1 0 0,1 1 0,-1-1 0,0 0 0,0 0 0,1-5 0,2-16-6764</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4:20.180"/>
    </inkml:context>
    <inkml:brush xml:id="br0">
      <inkml:brushProperty name="width" value="0.05" units="cm"/>
      <inkml:brushProperty name="height" value="0.05" units="cm"/>
    </inkml:brush>
  </inkml:definitions>
  <inkml:trace contextRef="#ctx0" brushRef="#br0">1 0 24575,'0'5'0,"0"5"0,0 5 0,0 14 0,0 9 0,0 12 0,0 10 0,0 8 0,0 5 0,0 2 0,0-2 0,0-5 0,0-10 0,0-20 0,0-19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4:20.586"/>
    </inkml:context>
    <inkml:brush xml:id="br0">
      <inkml:brushProperty name="width" value="0.05" units="cm"/>
      <inkml:brushProperty name="height" value="0.05" units="cm"/>
    </inkml:brush>
  </inkml:definitions>
  <inkml:trace contextRef="#ctx0" brushRef="#br0">78 27 24575,'-1'0'0,"0"0"0,0 1 0,0-1 0,0 0 0,0 1 0,1-1 0,-1 1 0,0-1 0,0 1 0,0-1 0,1 1 0,-1 0 0,0-1 0,1 1 0,-1 0 0,0 0 0,1-1 0,-1 1 0,1 0 0,-1 0 0,1 0 0,0 0 0,-1 0 0,1 0 0,0 0 0,0 0 0,-1-1 0,1 1 0,0 2 0,2 29 0,1-28 0,-1-1 0,1 1 0,0-1 0,1 0 0,-1 0 0,1 0 0,-1-1 0,1 1 0,0-1 0,0 1 0,0-1 0,0-1 0,0 1 0,0 0 0,1-1 0,-1 0 0,0 0 0,9 0 0,-11 0 0,1 0 0,0-1 0,-1 0 0,1 1 0,0-1 0,0 0 0,-1 0 0,1 0 0,0-1 0,-1 1 0,1-1 0,0 1 0,-1-1 0,1 0 0,-1 0 0,1 0 0,-1 0 0,1-1 0,-1 1 0,0-1 0,1 1 0,-1-1 0,0 0 0,0 0 0,-1 0 0,1 0 0,0 0 0,0 0 0,-1-1 0,0 1 0,3-5 0,-4 5 0,1 0 0,-1 0 0,0 0 0,1 1 0,-1-1 0,0 0 0,0 0 0,-1 0 0,1 0 0,0 0 0,-1 0 0,1 1 0,-1-1 0,1 0 0,-1 0 0,0 0 0,0 1 0,0-1 0,0 0 0,0 1 0,-2-3 0,-1 0 0,1 1 0,-1 0 0,0 0 0,0 1 0,0-1 0,0 1 0,-1 0 0,-6-3 0,-3 0 0,0 1 0,0 1 0,0 0 0,-1 1 0,-14-1 0,-6 5 0,34-3 0,0 1 0,-1 0 0,1 0 0,-1 1 0,1-1 0,0 0 0,-1 0 0,1 1 0,0-1 0,-1 1 0,1-1 0,0 1 0,-1-1 0,1 1 0,0 0 0,0 0 0,0-1 0,0 1 0,0 0 0,-2 2 0,7 2-1365,6 0-5461</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4:20.974"/>
    </inkml:context>
    <inkml:brush xml:id="br0">
      <inkml:brushProperty name="width" value="0.05" units="cm"/>
      <inkml:brushProperty name="height" value="0.05" units="cm"/>
    </inkml:brush>
  </inkml:definitions>
  <inkml:trace contextRef="#ctx0" brushRef="#br0">243 0 24575,'0'5'0,"0"9"0,-8 20 0,-4 17 0,-8 12 0,-8 9 0,-5 9 0,4-1 0,-2-5 0,4-11 0,3-17 0,5-12 0,10-12 0,7-14 0,16-8 0,6-5-8191</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4:21.365"/>
    </inkml:context>
    <inkml:brush xml:id="br0">
      <inkml:brushProperty name="width" value="0.05" units="cm"/>
      <inkml:brushProperty name="height" value="0.05" units="cm"/>
    </inkml:brush>
  </inkml:definitions>
  <inkml:trace contextRef="#ctx0" brushRef="#br0">60 27 24575,'-2'0'0,"1"0"0,-1 0 0,0 0 0,1 1 0,-1-1 0,1 1 0,-1-1 0,1 1 0,-1-1 0,1 1 0,0 0 0,-1 0 0,1 0 0,0 0 0,0 0 0,-1 0 0,1 0 0,0 0 0,0 0 0,-1 3 0,-1 0 0,1 0 0,0 1 0,0-1 0,0 0 0,0 1 0,-1 9 0,0-1 0,2 0 0,-1 1 0,2-1 0,0 16 0,1-25 0,-1-1 0,1 0 0,-1 1 0,1-1 0,0 0 0,0 0 0,1 1 0,-1-1 0,1 0 0,-1 0 0,1 0 0,0-1 0,0 1 0,0 0 0,0-1 0,1 1 0,-1-1 0,1 0 0,0 0 0,-1 0 0,1 0 0,0 0 0,0-1 0,0 1 0,0-1 0,1 0 0,-1 1 0,6 0 0,-6-2 0,-1 0 0,1 1 0,0-1 0,0-1 0,0 1 0,-1 0 0,1-1 0,0 1 0,0-1 0,-1 0 0,1 0 0,-1 0 0,1 0 0,0 0 0,-1 0 0,0-1 0,1 1 0,-1-1 0,0 0 0,0 0 0,0 0 0,0 0 0,0 0 0,0 0 0,-1 0 0,1-1 0,-1 1 0,0 0 0,1-1 0,-1 0 0,0 1 0,0-1 0,-1 0 0,1 1 0,0-4 0,0 1 7,0-1 0,-1 0-1,1 1 1,-1-1 0,-1 0-1,1 1 1,-1-1-1,0 1 1,0-1 0,0 1-1,-1-1 1,0 1 0,0 0-1,0 0 1,-1 0 0,1 0-1,-6-6 1,3 4-131,0 1 0,0 0 1,-1 0-1,0 0 0,-1 1 0,1 0 1,-1 0-1,0 0 0,0 1 0,0 0 1,-9-3-1,-24-6-6702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0:59:59.760"/>
    </inkml:context>
    <inkml:brush xml:id="br0">
      <inkml:brushProperty name="width" value="0.05" units="cm"/>
      <inkml:brushProperty name="height" value="0.05" units="cm"/>
    </inkml:brush>
  </inkml:definitions>
  <inkml:trace contextRef="#ctx0" brushRef="#br0">1 1 24575,'8'0'0,"16"0"0,9 0 0,2 0 0,0 0 0,2 0 0,-5 0-8191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0:08.855"/>
    </inkml:context>
    <inkml:brush xml:id="br0">
      <inkml:brushProperty name="width" value="0.05" units="cm"/>
      <inkml:brushProperty name="height" value="0.05" units="cm"/>
    </inkml:brush>
  </inkml:definitions>
  <inkml:trace contextRef="#ctx0" brushRef="#br0">16 1 24575,'0'4'0,"-5"15"0,0 12 0,-1 6 0,6-1 0,16-5 0,9-8 0,0-12 0,-3-17 0,-7-16 0,-5-8 0,-12 1 0,-20 6 0,-10 6 0,1 6-8191</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4:22.652"/>
    </inkml:context>
    <inkml:brush xml:id="br0">
      <inkml:brushProperty name="width" value="0.05" units="cm"/>
      <inkml:brushProperty name="height" value="0.05" units="cm"/>
    </inkml:brush>
  </inkml:definitions>
  <inkml:trace contextRef="#ctx0" brushRef="#br0">254 15 24575,'0'-1'0,"-1"0"0,1 0 0,-1 0 0,1 1 0,-1-1 0,1 0 0,-1 0 0,1 1 0,-1-1 0,0 0 0,1 1 0,-1-1 0,0 0 0,0 1 0,0-1 0,1 1 0,-1 0 0,0-1 0,0 1 0,0-1 0,0 1 0,0 0 0,0 0 0,0 0 0,0 0 0,0 0 0,0-1 0,0 2 0,0-1 0,1 0 0,-1 0 0,-1 0 0,-34 4 0,29-2 0,-1 1 0,1 0 0,0 0 0,0 0 0,0 1 0,0 0 0,1 0 0,0 1 0,0 0 0,0 0 0,0 1 0,-5 6 0,3-1 0,0 0 0,0 1 0,2-1 0,-1 2 0,2-1 0,-7 18 0,1 11 0,1 1 0,2 0 0,-3 58 0,7-68 0,2 0 0,1 0 0,2 0 0,1 1 0,8 43 0,-7-66 0,-1 0 0,1 0 0,1 0 0,0-1 0,0 1 0,1-1 0,0 0 0,1 0 0,0-1 0,0 1 0,1-2 0,0 1 0,0-1 0,1 0 0,0 0 0,0-1 0,1 0 0,-1 0 0,1-1 0,15 6 0,-14-6-105,-1-1 0,1 0 0,1-1 0,-1-1 0,0 1 0,1-1 0,-1-1 0,1 0 0,-1-1 0,1 0 0,0 0 0,12-3 0,8-7-6721</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4:23.075"/>
    </inkml:context>
    <inkml:brush xml:id="br0">
      <inkml:brushProperty name="width" value="0.05" units="cm"/>
      <inkml:brushProperty name="height" value="0.05" units="cm"/>
    </inkml:brush>
  </inkml:definitions>
  <inkml:trace contextRef="#ctx0" brushRef="#br0">0 0 24575,'0'5'0,"0"9"0,0 11 0,0 14 0,0 14 0,0 14 0,0 9 0,0 0 0,0-8 0,0-13 0,5-14 0,0-24 0,1-18 0,-2-9-8191</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4:23.435"/>
    </inkml:context>
    <inkml:brush xml:id="br0">
      <inkml:brushProperty name="width" value="0.05" units="cm"/>
      <inkml:brushProperty name="height" value="0.05" units="cm"/>
    </inkml:brush>
  </inkml:definitions>
  <inkml:trace contextRef="#ctx0" brushRef="#br0">45 50 24575,'-2'20'0,"0"1"0,-5 25 0,-4 37 0,10-78 0,1 1 0,0-1 0,1 1 0,-1-1 0,1 1 0,0-1 0,0 0 0,1 1 0,0-1 0,0 0 0,0 0 0,0 0 0,1-1 0,0 1 0,0 0 0,0-1 0,0 0 0,1 1 0,0-2 0,0 1 0,0 0 0,0-1 0,0 1 0,1-1 0,0-1 0,-1 1 0,1 0 0,0-1 0,0 0 0,0 0 0,1-1 0,-1 0 0,0 0 0,1 0 0,-1 0 0,1-1 0,-1 0 0,1 0 0,-1 0 0,7-2 0,-8 2 0,0 0 0,0 0 0,0-1 0,0 0 0,0 0 0,0 0 0,-1 0 0,1-1 0,0 1 0,-1-1 0,1 0 0,-1 0 0,1 0 0,-1 0 0,0-1 0,0 0 0,0 1 0,0-1 0,-1 0 0,1 0 0,-1-1 0,0 1 0,1 0 0,-1-1 0,-1 0 0,1 1 0,-1-1 0,1 0 0,-1 0 0,0 1 0,0-1 0,-1 0 0,1 0 0,-1 0 0,0-7 0,-1-1 0,0 1 0,0-1 0,-1 0 0,0 0 0,-1 1 0,-1 0 0,0-1 0,0 1 0,-1 1 0,-12-20 0,9 19 0,0 0 0,-1 1 0,0 0 0,-1 1 0,1 0 0,-23-15 0,28 21 0,-1 0 0,0 0 0,0 0 0,0 0 0,0 1 0,-1 0 0,1 0 0,-1 0 0,1 1 0,-1 0 0,1 0 0,-1 0 0,0 1 0,0 0 0,1 0 0,-1 0 0,0 1 0,-7 1 0,-2 8-1365,8 1-5461</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4:23.859"/>
    </inkml:context>
    <inkml:brush xml:id="br0">
      <inkml:brushProperty name="width" value="0.05" units="cm"/>
      <inkml:brushProperty name="height" value="0.05" units="cm"/>
    </inkml:brush>
  </inkml:definitions>
  <inkml:trace contextRef="#ctx0" brushRef="#br0">140 0 24575,'-6'1'0,"0"-1"0,0 2 0,0-1 0,0 0 0,0 1 0,0 1 0,0-1 0,0 1 0,0 0 0,1 0 0,0 0 0,0 1 0,0-1 0,0 2 0,0-1 0,1 0 0,-1 1 0,1 0 0,1 0 0,-1 0 0,1 0 0,-1 1 0,2-1 0,-1 1 0,0 0 0,1 0 0,0 0 0,-1 7 0,1-8 0,1 1 0,-1 0 0,1 0 0,1 0 0,-1-1 0,1 1 0,0 0 0,0 0 0,0 0 0,1 0 0,0 0 0,0 0 0,1-1 0,-1 1 0,1 0 0,1-1 0,-1 1 0,1-1 0,0 0 0,0 0 0,0 0 0,1 0 0,-1-1 0,1 1 0,0-1 0,1 0 0,-1 0 0,1 0 0,9 5 0,-4-4 0,1 0 0,0-1 0,0-1 0,1 1 0,-1-2 0,1 1 0,-1-2 0,1 0 0,0 0 0,13-1 0,-21 0 0,0-1 0,-1 1 0,1-1 0,0 1 0,0-1 0,0-1 0,0 1 0,0 0 0,-1-1 0,1 0 0,-1 0 0,1 0 0,-1 0 0,0-1 0,0 1 0,0-1 0,0 0 0,0 0 0,-1 0 0,1 0 0,-1 0 0,0 0 0,0-1 0,0 1 0,0-1 0,0 0 0,-1 1 0,0-1 0,0 0 0,0 0 0,0 0 0,0-6 0,-1 4 0,0-1 0,-1 0 0,1 0 0,-1 1 0,-1-1 0,1 0 0,-1 1 0,-1-1 0,1 1 0,-1 0 0,0 0 0,0 0 0,-1 0 0,0 0 0,0 1 0,0-1 0,0 1 0,-1 1 0,0-1 0,-11-8 0,6 6 0,0-1 0,0 2 0,-1-1 0,0 1 0,0 1 0,0 0 0,-1 1 0,0 0 0,0 0 0,-20-2 0,26 6 0,0 0 0,-1 0 0,1 1 0,0 0 0,0 0 0,-11 4 0,16-5 0,-1 0 0,1 1 0,0-1 0,0 0 0,-1 1 0,1-1 0,0 1 0,0-1 0,0 1 0,-1 0 0,1-1 0,0 1 0,0 0 0,0 0 0,0 0 0,0 0 0,0 0 0,1 0 0,-1 0 0,0 0 0,0 0 0,1 0 0,-1 1 0,1-1 0,-1 0 0,1 0 0,-1 1 0,1-1 0,0 0 0,0 0 0,0 1 0,-1-1 0,1 0 0,0 1 0,1-1 0,-1 0 0,0 3 0,12 9-1365,6-3-5461</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4:24.267"/>
    </inkml:context>
    <inkml:brush xml:id="br0">
      <inkml:brushProperty name="width" value="0.05" units="cm"/>
      <inkml:brushProperty name="height" value="0.05" units="cm"/>
    </inkml:brush>
  </inkml:definitions>
  <inkml:trace contextRef="#ctx0" brushRef="#br0">51 57 24575,'-3'0'0,"1"0"0,-1 1 0,1-1 0,0 1 0,-1-1 0,1 1 0,0 0 0,-1-1 0,1 1 0,0 1 0,0-1 0,0 0 0,0 0 0,0 1 0,0-1 0,0 1 0,1 0 0,-1-1 0,0 1 0,1 0 0,-3 3 0,4-4 0,-1 0 0,1 1 0,-1-1 0,1 0 0,0 0 0,0 0 0,0 0 0,-1 0 0,1 1 0,0-1 0,0 0 0,0 0 0,1 0 0,-1 1 0,0-1 0,0 0 0,1 0 0,-1 0 0,0 0 0,1 0 0,0 0 0,-1 0 0,1 0 0,-1 0 0,1 0 0,0 0 0,0 0 0,-1 0 0,1 0 0,0-1 0,0 1 0,0 0 0,0 0 0,0-1 0,0 1 0,0-1 0,0 1 0,0-1 0,0 0 0,1 1 0,-1-1 0,0 0 0,0 0 0,2 1 0,2 0 0,1 1 0,0-1 0,0 0 0,0-1 0,0 1 0,-1-1 0,1 0 0,0-1 0,0 1 0,0-1 0,0 0 0,10-4 0,-14 4 0,0 0 0,0 0 0,-1 0 0,1 0 0,0 0 0,-1 0 0,1-1 0,-1 1 0,1 0 0,-1-1 0,0 0 0,1 1 0,-1-1 0,0 0 0,0 1 0,0-1 0,0 0 0,-1 0 0,1 0 0,0 0 0,-1 0 0,1 0 0,-1 0 0,0 0 0,0 0 0,0 0 0,0 0 0,0 0 0,0 0 0,0 0 0,-1 0 0,1 0 0,-1 0 0,1 0 0,-1 0 0,0 0 0,0 0 0,0 0 0,0 1 0,-2-3 0,1 0 0,0 0 0,-1 1 0,0 0 0,0-1 0,0 1 0,0 0 0,0 0 0,-1 1 0,0-1 0,1 1 0,-1-1 0,0 1 0,-7-2 0,9 3 0,1 0 0,-1 0 0,0 0 0,0 1 0,0-1 0,0 1 0,0-1 0,0 1 0,0 0 0,1 0 0,-1 0 0,0 0 0,0 0 0,0 0 0,0 0 0,0 1 0,0-1 0,0 1 0,0 0 0,0-1 0,1 1 0,-1 0 0,0 0 0,0 0 0,1 0 0,-1 0 0,1 0 0,-1 1 0,1-1 0,-1 1 0,1-1 0,-2 3 0,1 8-1365,6-1-5461</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4:24.659"/>
    </inkml:context>
    <inkml:brush xml:id="br0">
      <inkml:brushProperty name="width" value="0.05" units="cm"/>
      <inkml:brushProperty name="height" value="0.05" units="cm"/>
    </inkml:brush>
  </inkml:definitions>
  <inkml:trace contextRef="#ctx0" brushRef="#br0">219 0 24575,'0'5'0,"0"9"0,-9 11 0,-3 10 0,-7 12 0,-10 14 0,-8 15 0,2 7 0,8-2 0,3-11 0,6-12 0,11-17 0,6-23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4:25.038"/>
    </inkml:context>
    <inkml:brush xml:id="br0">
      <inkml:brushProperty name="width" value="0.05" units="cm"/>
      <inkml:brushProperty name="height" value="0.05" units="cm"/>
    </inkml:brush>
  </inkml:definitions>
  <inkml:trace contextRef="#ctx0" brushRef="#br0">105 107 24575,'0'3'0,"0"-1"0,0 1 0,0 0 0,0-1 0,1 1 0,-1-1 0,1 1 0,0-1 0,-1 1 0,1-1 0,0 1 0,0-1 0,1 0 0,-1 1 0,0-1 0,1 0 0,-1 0 0,1 0 0,0 0 0,0 0 0,0 0 0,0-1 0,0 1 0,0-1 0,0 1 0,0-1 0,1 0 0,-1 0 0,0 0 0,1 0 0,-1 0 0,1 0 0,-1-1 0,1 1 0,-1-1 0,1 0 0,0 0 0,-1 0 0,1 0 0,-1 0 0,1 0 0,0-1 0,-1 1 0,3-2 0,-2 2 0,-1-1 0,0 1 0,0-1 0,1 0 0,-1 0 0,0 0 0,0 0 0,0 0 0,0-1 0,0 1 0,0 0 0,0-1 0,-1 0 0,1 1 0,0-1 0,-1 0 0,1 0 0,-1 0 0,0 0 0,0 0 0,0 0 0,0 0 0,0 0 0,0 0 0,0-1 0,-1 1 0,1 0 0,-1-1 0,0 1 0,1 0 0,-1-1 0,0-1 0,0 0 0,-1 0 0,1 0 0,-1 0 0,0 0 0,0 0 0,0 0 0,0 0 0,0 0 0,-1 1 0,0-1 0,0 0 0,0 1 0,0 0 0,-1-1 0,1 1 0,-1 0 0,0 0 0,-4-3 0,-2 0 0,-1 1 0,0 0 0,1 1 0,-2 0 0,1 0 0,0 1 0,-17-2 0,20 3 0,0 1 0,0 0 0,-1 1 0,1-1 0,0 1 0,0 1 0,0-1 0,-1 1 0,1 0 0,0 1 0,-11 4 0,18-6-1,-1 0 0,1 0 0,0 1 0,0-1 0,0 0 0,0 0 0,0 0 0,0 1-1,0-1 1,0 0 0,0 0 0,0 0 0,0 1 0,0-1 0,0 0 0,0 0 0,0 1 0,0-1 0,0 0 0,0 0-1,0 0 1,0 1 0,1-1 0,-1 0 0,0 0 0,0 0 0,0 1 0,0-1 0,0 0 0,0 0 0,1 0-1,-1 0 1,0 0 0,0 1 0,0-1 0,0 0 0,1 0 0,-1 0 0,0 0 0,0 0 0,0 0 0,1 0-1,-1 0 1,0 0 0,0 0 0,1 0 0,-1 0 0,0 0 0,0 0 0,0 0 0,1 0 0,-1 0 0,0 0 0,0 0-1,1 0 1,14 5-1303,14 0-5522</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4:25.455"/>
    </inkml:context>
    <inkml:brush xml:id="br0">
      <inkml:brushProperty name="width" value="0.05" units="cm"/>
      <inkml:brushProperty name="height" value="0.05" units="cm"/>
    </inkml:brush>
  </inkml:definitions>
  <inkml:trace contextRef="#ctx0" brushRef="#br0">1 28 24575,'0'-2'0,"0"1"0,0 0 0,0 0 0,1 0 0,-1 0 0,0 0 0,1 0 0,-1-1 0,1 1 0,-1 0 0,1 0 0,-1 0 0,1 0 0,0 0 0,-1 1 0,1-1 0,0 0 0,0 0 0,0 0 0,0 1 0,0-1 0,0 0 0,0 1 0,0-1 0,0 1 0,0-1 0,0 1 0,0-1 0,0 1 0,0 0 0,0 0 0,3-1 0,42 1 0,-42 0 0,34 4 0,0 2 0,-1 2 0,0 1 0,-1 2 0,64 29 0,-53-18 0,-1 2 0,-1 2 0,74 57 0,-99-66 0,-1 0 0,0 1 0,-1 1 0,-1 1 0,-1 0 0,-1 1 0,-1 1 0,18 35 0,-25-41 0,0 0 0,-2 1 0,0-1 0,0 1 0,-2 0 0,0 1 0,-1-1 0,-1 1 0,0-1 0,-2 0 0,0 1 0,-1-1 0,-5 27 0,-6 0 0,-2-1 0,-2 0 0,-1-1 0,-3-1 0,-1 0 0,-2-2 0,-1-1 0,-49 56 0,53-74-1365,7-12-5461</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4:30.445"/>
    </inkml:context>
    <inkml:brush xml:id="br0">
      <inkml:brushProperty name="width" value="0.05" units="cm"/>
      <inkml:brushProperty name="height" value="0.05" units="cm"/>
    </inkml:brush>
  </inkml:definitions>
  <inkml:trace contextRef="#ctx0" brushRef="#br0">1 1 24575,'8'0'0,"8"0"0,13 0 0,7 0 0,1 0 0,7 0 0,0 0 0,-2 0 0,-5 0 0,0 0 0,-6 0-8191</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4:30.850"/>
    </inkml:context>
    <inkml:brush xml:id="br0">
      <inkml:brushProperty name="width" value="0.05" units="cm"/>
      <inkml:brushProperty name="height" value="0.05" units="cm"/>
    </inkml:brush>
  </inkml:definitions>
  <inkml:trace contextRef="#ctx0" brushRef="#br0">1 0 24575,'0'4'0,"4"2"0,7-1 0,4 0 0,9-2 0,13-1 0,5-1 0,-1-1 0,-3 0 0,-7 0-8191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0:16.114"/>
    </inkml:context>
    <inkml:brush xml:id="br0">
      <inkml:brushProperty name="width" value="0.05" units="cm"/>
      <inkml:brushProperty name="height" value="0.05" units="cm"/>
    </inkml:brush>
  </inkml:definitions>
  <inkml:trace contextRef="#ctx0" brushRef="#br0">0 32 24575,'5'0'0,"5"0"0,9 0 0,7 0 0,7 0 0,6 0 0,5-9 0,0-2 0,-8 0-8191</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4:32.022"/>
    </inkml:context>
    <inkml:brush xml:id="br0">
      <inkml:brushProperty name="width" value="0.05" units="cm"/>
      <inkml:brushProperty name="height" value="0.05" units="cm"/>
    </inkml:brush>
  </inkml:definitions>
  <inkml:trace contextRef="#ctx0" brushRef="#br0">92 1 24575,'0'20'0,"-1"0"0,0 0 0,-7 29 0,5-39 0,0 0 0,0 0 0,-1-1 0,0 0 0,-1 0 0,0 0 0,0 0 0,-12 13 0,12-16 0,-20 30 0,24-35 0,1-1 0,0 1 0,-1 0 0,1 0 0,0 0 0,0-1 0,0 1 0,0 0 0,-1 0 0,1 0 0,0 0 0,0-1 0,1 1 0,-1 0 0,0 0 0,0 0 0,0 0 0,0-1 0,1 1 0,-1 0 0,0 0 0,1-1 0,-1 1 0,1 0 0,-1 0 0,1-1 0,-1 1 0,1 0 0,-1-1 0,1 1 0,0-1 0,-1 1 0,1-1 0,0 1 0,0-1 0,-1 0 0,1 1 0,0-1 0,0 0 0,-1 1 0,1-1 0,0 0 0,0 0 0,1 0 0,30 5 0,-1-2 0,1-1 0,0-2 0,-1-1 0,35-6 0,-55 6 0,18-4-1365,-6-1-5461</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4:32.389"/>
    </inkml:context>
    <inkml:brush xml:id="br0">
      <inkml:brushProperty name="width" value="0.05" units="cm"/>
      <inkml:brushProperty name="height" value="0.05" units="cm"/>
    </inkml:brush>
  </inkml:definitions>
  <inkml:trace contextRef="#ctx0" brushRef="#br0">0 1 24575,'0'4'0,"0"6"0,0 9 0,0 11 0,0 12 0,0 9 0,0 3 0,0 1 0,0-4 0,0-2 0,0-6 0,0-5 0,0-5 0,9-9 0,2-12 0,0-8-8191</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4:32.751"/>
    </inkml:context>
    <inkml:brush xml:id="br0">
      <inkml:brushProperty name="width" value="0.05" units="cm"/>
      <inkml:brushProperty name="height" value="0.05" units="cm"/>
    </inkml:brush>
  </inkml:definitions>
  <inkml:trace contextRef="#ctx0" brushRef="#br0">1 1 24575,'0'4'0,"0"6"0,0 5 0,0 13 0,0 11 0,0 6 0,0 1 0,0-4 0,0 0 0,0-3 0,4-13 0,2-10-8191</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4:33.171"/>
    </inkml:context>
    <inkml:brush xml:id="br0">
      <inkml:brushProperty name="width" value="0.05" units="cm"/>
      <inkml:brushProperty name="height" value="0.05" units="cm"/>
    </inkml:brush>
  </inkml:definitions>
  <inkml:trace contextRef="#ctx0" brushRef="#br0">18 1 24575,'-3'5'0,"1"0"0,0 0 0,0 0 0,0 0 0,0 1 0,1-1 0,0 1 0,0-1 0,0 1 0,1-1 0,0 1 0,0 0 0,0-1 0,1 1 0,2 8 0,-2-11 0,0 0 0,1 1 0,0-1 0,0 0 0,0 0 0,0 0 0,0 0 0,1 0 0,-1 0 0,1-1 0,0 1 0,0-1 0,-1 0 0,2 0 0,-1 0 0,0 0 0,0-1 0,1 1 0,-1-1 0,1 1 0,-1-1 0,1-1 0,6 2 0,11 1 0,1-2 0,38-1 0,-47-1 0,0 0 0,0 1 0,0 0 0,0 1 0,-1 0 0,1 1 0,0 1 0,-1 0 0,1 0 0,23 11 0,-34-13 0,0 0 0,0 1 0,0-1 0,0 0 0,0 1 0,-1-1 0,1 1 0,0-1 0,-1 1 0,1 0 0,-1-1 0,1 1 0,-1 0 0,0 0 0,0 0 0,0 0 0,0 1 0,0-1 0,0 0 0,-1 0 0,1 0 0,-1 1 0,1-1 0,-1 0 0,0 1 0,0-1 0,0 0 0,0 1 0,-1-1 0,1 0 0,0 0 0,-1 1 0,0-1 0,1 0 0,-1 0 0,-2 4 0,0-1 0,-1 0 0,1 0 0,-1-1 0,0 0 0,0 1 0,0-1 0,-1-1 0,1 1 0,-1-1 0,0 0 0,0 0 0,0 0 0,-1 0 0,-6 1 0,2-1-227,0 0-1,0-1 1,-1 0-1,1-1 1,-21 0-1,-3-3-6598</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4:33.590"/>
    </inkml:context>
    <inkml:brush xml:id="br0">
      <inkml:brushProperty name="width" value="0.05" units="cm"/>
      <inkml:brushProperty name="height" value="0.05" units="cm"/>
    </inkml:brush>
  </inkml:definitions>
  <inkml:trace contextRef="#ctx0" brushRef="#br0">1 46 24575,'8'0'0,"8"0"0,9 0 0,14 0 0,12-4 0,7-2 0,1 1 0,-4 0 0,-12-7 0,-13-1-8191</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4:33.979"/>
    </inkml:context>
    <inkml:brush xml:id="br0">
      <inkml:brushProperty name="width" value="0.05" units="cm"/>
      <inkml:brushProperty name="height" value="0.05" units="cm"/>
    </inkml:brush>
  </inkml:definitions>
  <inkml:trace contextRef="#ctx0" brushRef="#br0">44 54 24575,'-9'0'0,"-2"5"0,0 9 0,2 7 0,15 0 0,12-3 0,6-6 0,0-12 0,-5-12 0,-6-11 0,-4-7 0,-13 3 0,-14 5 0,-17 6 0,2 7 0,6 4-8191</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4:34.355"/>
    </inkml:context>
    <inkml:brush xml:id="br0">
      <inkml:brushProperty name="width" value="0.05" units="cm"/>
      <inkml:brushProperty name="height" value="0.05" units="cm"/>
    </inkml:brush>
  </inkml:definitions>
  <inkml:trace contextRef="#ctx0" brushRef="#br0">296 0 24575,'-5'0'0,"-1"5"0,0 9 0,-7 7 0,-1 8 0,-8 13 0,1 20 0,-13 12 0,-2 3 0,-2 0 0,5-4 0,3-14 0,8-9 0,7-13-8191</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4:34.714"/>
    </inkml:context>
    <inkml:brush xml:id="br0">
      <inkml:brushProperty name="width" value="0.05" units="cm"/>
      <inkml:brushProperty name="height" value="0.05" units="cm"/>
    </inkml:brush>
  </inkml:definitions>
  <inkml:trace contextRef="#ctx0" brushRef="#br0">46 2 24575,'-5'0'0,"-1"4"0,0 15 0,2 8 0,9-1 0,9-4 0,2-19 0,-2-15 0,-4-9 0,-7-1 0,-13 3 0,-9 5 0,-10 5 0,0 3-8191</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4:49.511"/>
    </inkml:context>
    <inkml:brush xml:id="br0">
      <inkml:brushProperty name="width" value="0.05" units="cm"/>
      <inkml:brushProperty name="height" value="0.05" units="cm"/>
      <inkml:brushProperty name="color" value="#E71224"/>
    </inkml:brush>
  </inkml:definitions>
  <inkml:trace contextRef="#ctx0" brushRef="#br0">0 100 24575,'5'3'0,"-1"0"0,0 0 0,0 1 0,-1-1 0,1 1 0,-1 0 0,0 0 0,0 0 0,4 8 0,1-1 0,11 13 0,-13-15 0,0 0 0,1 0 0,0-1 0,0 0 0,0 0 0,1-1 0,1 0 0,-1 0 0,1-1 0,0 0 0,1 0 0,18 7 0,-10-7 0,1-1 0,0-1 0,0 0 0,0-2 0,34 1 0,-44-3 0,0 0 0,0-1 0,0 0 0,0-1 0,0 0 0,0 0 0,-1-1 0,1 0 0,-1 0 0,0-1 0,0 0 0,0-1 0,0 0 0,10-8 0,0-4 0,-1-1 0,-1-1 0,18-24 0,-27 32 0,0 0 0,-1 0 0,0-1 0,0 0 0,-2 0 0,1 0 0,4-24 0,-6 35 0,3 9 0,12 24 0,5 9 0,-11-24 0,1-1 0,1 0 0,0-1 0,1-1 0,1 0 0,0-1 0,1-1 0,34 20 0,-40-27 0,0 1 0,0-2 0,1 1 0,0-2 0,0 1 0,0-2 0,0 1 0,0-2 0,0 0 0,1 0 0,-1-1 0,0-1 0,1 0 0,-1 0 0,0-1 0,18-6 0,-22 5 0,-1-1 0,1 1 0,-1-2 0,0 1 0,0-1 0,-1 0 0,1 0 0,-1-1 0,0 0 0,-1 0 0,1 0 0,4-8 0,2-4 0,0-1 0,-2 0 0,12-28 0,-21 44 0,0 1 0,0-1 0,0 1 0,0-1 0,0 1 0,-1-1 0,1 0 0,-1 1 0,0-1 0,0 0 0,0 1 0,0-1 0,0 0 0,0 1 0,-1-1 0,-1-3 0,2 4 0,-1 1 0,0 0 0,0-1 0,0 1 0,-1 0 0,1 0 0,0 0 0,0 0 0,-1 0 0,1 0 0,0 0 0,-1 0 0,1 0 0,-1 1 0,1-1 0,-1 1 0,1-1 0,-1 1 0,0 0 0,1-1 0,-1 1 0,1 0 0,-1 0 0,0 0 0,-3 1 0,48-28 0,-30 19 0,24-10 0,-35 18 0,0 0 0,0 0 0,0 0 0,0 0 0,0 0 0,0 0 0,0 1 0,0-1 0,0 1 0,0-1 0,0 1 0,-1 0 0,1-1 0,0 1 0,0 0 0,-1 0 0,1 1 0,0-1 0,2 3 0,16 12-114,-14-12 10,0 1 0,0 0-1,0 0 1,0 1 0,-1 0 0,0 0-1,0 0 1,-1 0 0,1 1-1,-2 0 1,7 13 0,-3 4-6722</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4:51.596"/>
    </inkml:context>
    <inkml:brush xml:id="br0">
      <inkml:brushProperty name="width" value="0.05" units="cm"/>
      <inkml:brushProperty name="height" value="0.05" units="cm"/>
      <inkml:brushProperty name="color" value="#E71224"/>
    </inkml:brush>
  </inkml:definitions>
  <inkml:trace contextRef="#ctx0" brushRef="#br0">0 105 24575,'1'13'0,"1"-1"0,0 0 0,0 1 0,1-1 0,1 0 0,0 0 0,0-1 0,11 19 0,-4-9 0,2-1 0,0 0 0,24 28 0,-29-41 0,-1 0 0,1 0 0,0-1 0,0 0 0,1 0 0,0-1 0,0 0 0,0-1 0,0 0 0,1 0 0,0-1 0,0 0 0,0-1 0,0 0 0,0 0 0,0-1 0,0 0 0,1-1 0,-1-1 0,0 1 0,0-2 0,19-3 0,-15 1 0,0 0 0,-1 0 0,0-1 0,0-1 0,0 0 0,-1 0 0,0-2 0,0 1 0,0-2 0,-1 1 0,-1-1 0,1-1 0,-2 0 0,1-1 0,-1 0 0,9-15 0,3-7 0,-14 24 0,-1 0 0,0 0 0,-1-1 0,0 0 0,0 0 0,-1 0 0,4-14 0,-12 46 0,2-1 0,1 1 0,0-1 0,4 32 0,-2-45 0,1 1 0,0-1 0,0 1 0,0-1 0,1 0 0,1 0 0,5 10 0,-7-14 0,1 0 0,-1-1 0,1 1 0,0-1 0,0 0 0,0 0 0,1 0 0,-1 0 0,1 0 0,0-1 0,-1 1 0,1-1 0,0 0 0,1 0 0,5 1 0,5 0 0,0-1 0,0 0 0,0-1 0,0-1 0,0 0 0,0-1 0,0-1 0,0 0 0,0-1 0,0-1 0,-1 0 0,27-12 0,-11 3 0,0-1 0,-2-2 0,0-1 0,0-1 0,24-21 0,-43 32 0,-1-1 0,1 0 0,-2 0 0,1-1 0,-1 1 0,0-2 0,-1 1 0,0-1 0,0 0 0,-1 0 0,0 0 0,-1-1 0,-1 0 0,1 0 0,2-19 0,-6 29 0,1 0 0,-1 0 0,0 0 0,0 0 0,0 0 0,1 0 0,-1 0 0,0 0 0,0 0 0,-1 0 0,1 0 0,0 0 0,0 0 0,0 0 0,-1 0 0,1 0 0,0 0 0,-1 0 0,1 0 0,-1 0 0,1 0 0,-1 0 0,0 1 0,1-1 0,-2-1 0,1 2 0,0 0 0,0 0 0,0-1 0,-1 1 0,1 0 0,0 1 0,0-1 0,0 0 0,0 0 0,0 0 0,0 0 0,0 1 0,0-1 0,0 1 0,0-1 0,0 1 0,0-1 0,-2 2 0,-43 35 0,46-37 0,6-5 0,12-9 0,-1-1 0,0-1 0,14-18 0,-30 33 0,0-1 0,0 0 0,0 1 0,0-1 0,1 0 0,-1 1 0,0 0 0,1-1 0,-1 1 0,1 0 0,0 0 0,-1 0 0,1 0 0,0 0 0,0 0 0,3-1 0,-3 2 0,0 1 0,0-1 0,1 0 0,-1 1 0,0-1 0,0 1 0,0 0 0,0 0 0,-1 0 0,1 0 0,0 0 0,0 0 0,0 0 0,-1 1 0,1-1 0,1 2 0,97 80-1365,-69-58-5461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0:16.570"/>
    </inkml:context>
    <inkml:brush xml:id="br0">
      <inkml:brushProperty name="width" value="0.05" units="cm"/>
      <inkml:brushProperty name="height" value="0.05" units="cm"/>
    </inkml:brush>
  </inkml:definitions>
  <inkml:trace contextRef="#ctx0" brushRef="#br0">1 1 24575,'0'4'0,"8"2"0,12-1 0,11 0 0,12-2 0,9-1 0,-2-1 0,-8-1-8191</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4:53.290"/>
    </inkml:context>
    <inkml:brush xml:id="br0">
      <inkml:brushProperty name="width" value="0.05" units="cm"/>
      <inkml:brushProperty name="height" value="0.05" units="cm"/>
      <inkml:brushProperty name="color" value="#E71224"/>
    </inkml:brush>
  </inkml:definitions>
  <inkml:trace contextRef="#ctx0" brushRef="#br0">272 1 24575,'-16'0'0,"-1"1"0,1 1 0,-1 1 0,-27 8 0,39-10 0,-1 1 0,1 0 0,-1 0 0,1 0 0,0 1 0,0 0 0,0 0 0,0 0 0,0 0 0,1 1 0,0 0 0,-1 0 0,1 0 0,1 0 0,-1 1 0,-5 8 0,9-14 0,1 1 0,-1 0 0,0 0 0,0 0 0,0 0 0,1 0 0,-1 0 0,0 0 0,0 0 0,1 0 0,-1 0 0,0 0 0,0 0 0,1 0 0,-1 0 0,0 0 0,0 0 0,0 0 0,1 0 0,-1 0 0,0 0 0,0 0 0,1 0 0,-1 0 0,0 1 0,0-1 0,0 0 0,1 0 0,-1 0 0,0 0 0,0 1 0,0-1 0,0 0 0,0 0 0,1 0 0,-1 0 0,0 1 0,0-1 0,0 0 0,0 0 0,0 1 0,0-1 0,0 0 0,0 0 0,0 0 0,0 1 0,0-1 0,0 0 0,0 1 0,6-7 0,-16 9 0,-4 6-280,1 0 0,1 1 0,-17 17 0,27-26 35,-8 9-6581</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5:15.108"/>
    </inkml:context>
    <inkml:brush xml:id="br0">
      <inkml:brushProperty name="width" value="0.05" units="cm"/>
      <inkml:brushProperty name="height" value="0.05" units="cm"/>
    </inkml:brush>
  </inkml:definitions>
  <inkml:trace contextRef="#ctx0" brushRef="#br0">23 0 24575,'0'4'0,"0"6"0,0 10 0,0 10 0,0 8 0,0 11 0,0 10 0,0 12 0,0 6 0,0 4 0,-4 4 0,-2-3 0,1-11 0,0-14 0,2-8 0,6-16 0,1-19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5:15.610"/>
    </inkml:context>
    <inkml:brush xml:id="br0">
      <inkml:brushProperty name="width" value="0.05" units="cm"/>
      <inkml:brushProperty name="height" value="0.05" units="cm"/>
    </inkml:brush>
  </inkml:definitions>
  <inkml:trace contextRef="#ctx0" brushRef="#br0">0 124 24575,'0'-5'0,"0"1"0,1-1 0,-1 0 0,1 1 0,0-1 0,0 1 0,1-1 0,-1 1 0,1-1 0,0 1 0,0 0 0,1 0 0,-1 0 0,1 0 0,0 0 0,0 0 0,4-3 0,-2 3 0,0 0 0,1 0 0,0 0 0,0 0 0,0 1 0,0 0 0,0 0 0,1 1 0,-1 0 0,14-3 0,-10 3 0,-1 1 0,1 0 0,-1 0 0,1 1 0,-1 0 0,1 1 0,-1 0 0,1 1 0,-1 0 0,1 0 0,-1 1 0,0 0 0,0 1 0,-1-1 0,1 2 0,-1-1 0,10 8 0,-11-6 0,-2 1 0,1-1 0,-1 1 0,0 0 0,0 0 0,-1 0 0,0 1 0,0 0 0,-1 0 0,0 0 0,0 0 0,-1 0 0,0 0 0,0 1 0,-1-1 0,0 1 0,-1-1 0,0 1 0,0-1 0,-1 1 0,0-1 0,0 1 0,-4 10 0,3-12 0,0 1 0,0-1 0,0 0 0,-1 0 0,-1 0 0,1-1 0,-1 1 0,0-1 0,0 0 0,-1 0 0,0 0 0,0-1 0,0 1 0,-1-1 0,1 0 0,-1-1 0,-1 0 0,1 0 0,0 0 0,-1 0 0,0-1 0,0 0 0,0-1 0,0 0 0,0 0 0,-14 2 0,-17-4-1365,3-5-5461</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5:16.143"/>
    </inkml:context>
    <inkml:brush xml:id="br0">
      <inkml:brushProperty name="width" value="0.05" units="cm"/>
      <inkml:brushProperty name="height" value="0.05" units="cm"/>
    </inkml:brush>
  </inkml:definitions>
  <inkml:trace contextRef="#ctx0" brushRef="#br0">268 1 24575,'-9'0'0,"1"-1"0,-1 1 0,0 1 0,0 0 0,1 0 0,-1 1 0,0 0 0,1 0 0,-1 1 0,1 0 0,0 0 0,0 1 0,0 0 0,1 1 0,-1 0 0,1 0 0,0 0 0,1 1 0,-1 0 0,1 0 0,-9 12 0,5-6 0,1 0 0,0 0 0,1 1 0,0 1 0,1-1 0,0 1 0,1 1 0,1-1 0,0 1 0,1-1 0,-3 25 0,6-36 0,1 0 0,0 0 0,0 0 0,0 0 0,1 0 0,-1 1 0,1-1 0,-1 0 0,1 0 0,0 0 0,0 0 0,1-1 0,-1 1 0,1 0 0,-1 0 0,1-1 0,0 1 0,0-1 0,0 1 0,3 1 0,-2-1 0,1 0 0,0-1 0,0 1 0,1-1 0,-1 0 0,0-1 0,1 1 0,-1-1 0,1 0 0,-1 0 0,1 0 0,6 0 0,-1-1 0,-1 0 0,1 0 0,0-1 0,-1 0 0,1-1 0,-1 0 0,0 0 0,1-1 0,-1 0 0,-1-1 0,1 0 0,15-9 0,-15 4 0,1 0 0,-1-1 0,-1 0 0,0 0 0,0 0 0,-1-1 0,-1-1 0,1 1 0,-2-1 0,0 0 0,0 0 0,-1-1 0,-1 1 0,0-1 0,0 0 0,-2 0 0,1 0 0,-2 0 0,0-17 0,0 82 0,-1-35 0,1 1 0,0 0 0,2 0 0,4 24 0,-5-37 0,1 0 0,-1 0 0,1-1 0,0 1 0,0 0 0,1-1 0,-1 0 0,1 0 0,0 1 0,0-2 0,1 1 0,-1 0 0,1-1 0,0 1 0,0-1 0,0 0 0,0 0 0,0-1 0,0 1 0,8 2 0,13 1-1365,-5-7-5461</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5:16.520"/>
    </inkml:context>
    <inkml:brush xml:id="br0">
      <inkml:brushProperty name="width" value="0.05" units="cm"/>
      <inkml:brushProperty name="height" value="0.05" units="cm"/>
    </inkml:brush>
  </inkml:definitions>
  <inkml:trace contextRef="#ctx0" brushRef="#br0">0 0 24575,'3'47'0,"2"-1"0,2 0 0,14 50 0,-6-24 0,-8-141 0,-5 58 0,0 1 0,0-1 0,1 1 0,1-1 0,0 1 0,0 0 0,1 1 0,8-14 0,-7 16 7,-1 1 0,1 0-1,0 1 1,1-1-1,-1 1 1,1 0 0,0 1-1,0 0 1,0 0 0,10-3-1,5-1-181,1 1 0,28-4-1,-19 4-736,-5 1-5914</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5:16.896"/>
    </inkml:context>
    <inkml:brush xml:id="br0">
      <inkml:brushProperty name="width" value="0.05" units="cm"/>
      <inkml:brushProperty name="height" value="0.05" units="cm"/>
    </inkml:brush>
  </inkml:definitions>
  <inkml:trace contextRef="#ctx0" brushRef="#br0">0 0 24575,'4'9'0,"2"11"0,12 15 0,3 15 0,3 15 0,-4 15 0,-4 6 0,-5 1 0,-5-6 0,-3-7 0,6-13 0,2-8 0,-1-17 0,-3-19 0,-10-17 0,-5-17 0,-1-5-8191</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5:17.283"/>
    </inkml:context>
    <inkml:brush xml:id="br0">
      <inkml:brushProperty name="width" value="0.05" units="cm"/>
      <inkml:brushProperty name="height" value="0.05" units="cm"/>
    </inkml:brush>
  </inkml:definitions>
  <inkml:trace contextRef="#ctx0" brushRef="#br0">1 53 24575,'8'0'0,"13"-9"0,18-2 0,16 0 0,12 3 0,6 2 0,-4 2 0,-1 2 0,-12 1-8191</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5:17.909"/>
    </inkml:context>
    <inkml:brush xml:id="br0">
      <inkml:brushProperty name="width" value="0.05" units="cm"/>
      <inkml:brushProperty name="height" value="0.05" units="cm"/>
    </inkml:brush>
  </inkml:definitions>
  <inkml:trace contextRef="#ctx0" brushRef="#br0">0 277 24575,'534'-27'14,"9"-32"-123,-200 20-463,347-23 405,5 43 201,-669 20 43,1-2 1,34-6 0,-50 5-24,0 0 0,0-1 1,-1 0-1,1-1 0,-1 0 0,1 0 1,16-12-1,-26 16-73,-1 0 0,1 0 1,-1 0-1,0 0 0,1-1 1,-1 1-1,1 0 0,-1 0 1,0 0-1,1-1 0,-1 1 1,0 0-1,1 0 1,-1-1-1,0 1 0,1 0 1,-1-1-1,0 1 0,0 0 1,1-1-1,-1 1 0,0-1 1,0 1-1,0 0 0,1-1 1,-1 1-1,0-1 0,0 1 1,0 0-1,0-1 0,0 1 1,0-1-1,0 1 0,0-1 1,0 1-1,0 0 0,0-1 1,0 1-1,0-1 0,-1 1 1,1-1-1,0 1 0,0 0 1,0-1-1,-1 1 0,1 0 1,0-1-1,0 1 0,-1 0 1,1-1-1,0 1 0,-1 0 1,1-1-1,0 1 0,-1 0 1,1 0-1,0-1 0,-1 1 1,1 0-1,-1 0 0,1 0 1,0 0-1,-1 0 0,1 0 1,-1-1-1,-17-4-6807</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5:18.465"/>
    </inkml:context>
    <inkml:brush xml:id="br0">
      <inkml:brushProperty name="width" value="0.05" units="cm"/>
      <inkml:brushProperty name="height" value="0.05" units="cm"/>
    </inkml:brush>
  </inkml:definitions>
  <inkml:trace contextRef="#ctx0" brushRef="#br0">40 1 24575,'0'8'0,"0"8"0,0 14 0,0 9 0,0 17 0,0 10 0,0 12 0,0 1 0,0-4 0,0-11 0,0-12 0,0-19 0,-9-16 0,-2-14 0,0-12 0,3-5-8191</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5:18.918"/>
    </inkml:context>
    <inkml:brush xml:id="br0">
      <inkml:brushProperty name="width" value="0.05" units="cm"/>
      <inkml:brushProperty name="height" value="0.05" units="cm"/>
    </inkml:brush>
  </inkml:definitions>
  <inkml:trace contextRef="#ctx0" brushRef="#br0">1 152 24575,'36'-3'0,"0"-1"0,0-2 0,0-1 0,-1-3 0,0 0 0,36-17 0,31-8 0,-95 32 0,0 1 0,1 0 0,-1 0 0,1 1 0,0 0 0,-1 1 0,11 0 0,-15 0 0,-1 0 0,0 1 0,1-1 0,-1 1 0,0 0 0,0 0 0,0 0 0,1 0 0,-1 0 0,0 1 0,0-1 0,0 0 0,-1 1 0,1 0 0,0-1 0,-1 1 0,1 0 0,-1 0 0,1 0 0,-1 0 0,0 0 0,0 0 0,0 0 0,0 0 0,0 1 0,0-1 0,0 3 0,3 11 0,1 4 0,1-1 0,1 0 0,0-1 0,16 29 0,-22-44 0,1-1 0,-1 1 0,1 0 0,-1-1 0,1 0 0,0 1 0,0-1 0,0 0 0,0 0 0,1 0 0,-1 0 0,1-1 0,-1 1 0,1 0 0,-1-1 0,1 0 0,0 0 0,0 0 0,-1 0 0,1 0 0,0 0 0,0-1 0,0 1 0,0-1 0,0 0 0,0 0 0,0 0 0,0 0 0,0-1 0,0 1 0,0-1 0,0 0 0,-1 0 0,1 0 0,0 0 0,0 0 0,-1 0 0,1-1 0,3-2 0,-2 2 0,0-1 0,0 0 0,0 0 0,0 0 0,0 0 0,-1-1 0,1 0 0,-1 0 0,0 0 0,0 0 0,0 0 0,-1 0 0,1-1 0,-1 1 0,0-1 0,-1 0 0,1 1 0,-1-1 0,0 0 0,0 0 0,0 0 0,-1 0 0,0 0 0,0 0 0,0 0 0,0 0 0,-1 0 0,-2-9 0,1 7 0,0 1 0,-1 0 0,0-1 0,0 1 0,-1 0 0,1 1 0,-1-1 0,0 1 0,-1-1 0,1 1 0,-1 1 0,0-1 0,0 1 0,-1-1 0,1 2 0,-1-1 0,0 0 0,0 1 0,0 0 0,-14-4 0,15 5-80,-1 1 0,0-1-1,0 1 1,0 0 0,0 0-1,0 0 1,0 1 0,0 0-1,0 0 1,0 1 0,0 0 0,0 0-1,0 0 1,0 0 0,0 1-1,-9 4 1,2 6-6746</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0:19.593"/>
    </inkml:context>
    <inkml:brush xml:id="br0">
      <inkml:brushProperty name="width" value="0.05" units="cm"/>
      <inkml:brushProperty name="height" value="0.05" units="cm"/>
    </inkml:brush>
  </inkml:definitions>
  <inkml:trace contextRef="#ctx0" brushRef="#br0">281 105 24575,'-1'-4'0,"1"-1"0,-1 1 0,0-1 0,0 1 0,0-1 0,0 1 0,-1 0 0,0 0 0,0 0 0,0 0 0,0 0 0,-1 0 0,1 0 0,-1 1 0,0-1 0,0 1 0,-1 0 0,1 0 0,-1 0 0,1 0 0,-1 1 0,0-1 0,0 1 0,0 0 0,0 0 0,0 0 0,-1 1 0,1 0 0,0 0 0,-1 0 0,-6-1 0,2 1 0,0-1 0,0 1 0,0 1 0,0 0 0,0 0 0,0 1 0,0 0 0,1 0 0,-1 1 0,0 0 0,0 1 0,1 0 0,-1 0 0,1 1 0,-11 6 0,16-7 0,0 0 0,0 0 0,1 0 0,-1 1 0,1-1 0,-1 1 0,1 0 0,0-1 0,0 1 0,1 0 0,-1 0 0,1 0 0,0 0 0,0 1 0,0-1 0,1 0 0,-1 0 0,1 0 0,0 1 0,0-1 0,1 0 0,-1 0 0,1 1 0,0-1 0,0 0 0,0 0 0,1 0 0,-1 0 0,1 0 0,0 0 0,0-1 0,0 1 0,1-1 0,0 1 0,-1-1 0,1 0 0,0 0 0,0 0 0,1 0 0,-1 0 0,0-1 0,1 0 0,0 0 0,-1 0 0,6 2 0,7 1 0,1-1 0,0 0 0,0-2 0,1 0 0,-1-1 0,1 0 0,19-3 0,-31 2 0,0-1 0,0 1 0,0-1 0,0-1 0,0 1 0,0-1 0,-1 0 0,1 0 0,0-1 0,-1 0 0,0 0 0,1 0 0,-1 0 0,-1-1 0,1 0 0,0 0 0,-1 0 0,0-1 0,0 1 0,0-1 0,-1 0 0,1 0 0,3-10 0,8-34 0,-18 75 0,2 0 0,2 27 0,-1 2 0,-1 3-109,-1-12-205,2-1 0,1 1 0,10 53 0,-5-75-6512</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5:19.325"/>
    </inkml:context>
    <inkml:brush xml:id="br0">
      <inkml:brushProperty name="width" value="0.05" units="cm"/>
      <inkml:brushProperty name="height" value="0.05" units="cm"/>
    </inkml:brush>
  </inkml:definitions>
  <inkml:trace contextRef="#ctx0" brushRef="#br0">11 1 24575,'0'4'0,"0"6"0,0 14 0,0 16 0,0 13 0,0 12 0,0 2 0,0-6 0,0-4 0,0-16 0,-4-16 0,-2-11-8191</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5:19.776"/>
    </inkml:context>
    <inkml:brush xml:id="br0">
      <inkml:brushProperty name="width" value="0.05" units="cm"/>
      <inkml:brushProperty name="height" value="0.05" units="cm"/>
    </inkml:brush>
  </inkml:definitions>
  <inkml:trace contextRef="#ctx0" brushRef="#br0">0 78 24575,'9'0'0,"15"0"0,16-9 0,15-2 0,15-4 0,4 1 0,-2 2 0,-9 4 0,-7 3 0,-8 2 0,-13 2-8191</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5:20.167"/>
    </inkml:context>
    <inkml:brush xml:id="br0">
      <inkml:brushProperty name="width" value="0.05" units="cm"/>
      <inkml:brushProperty name="height" value="0.05" units="cm"/>
    </inkml:brush>
  </inkml:definitions>
  <inkml:trace contextRef="#ctx0" brushRef="#br0">355 253 24575,'-21'0'0,"1"2"0,1 0 0,-1 1 0,0 0 0,0 2 0,1 1 0,0 0 0,0 1 0,-33 18 0,43-20 0,1 1 0,-1-1 0,1 2 0,0-1 0,0 1 0,1 0 0,0 1 0,0 0 0,0 0 0,1 0 0,1 1 0,-1-1 0,2 2 0,-1-1 0,1 0 0,0 1 0,1 0 0,0 0 0,1 0 0,-2 16 0,3-22 0,1 0 0,0 0 0,0 0 0,0 0 0,0 0 0,1 0 0,-1 0 0,1-1 0,0 1 0,1 0 0,-1-1 0,0 1 0,1 0 0,0-1 0,0 0 0,0 1 0,0-1 0,0 0 0,1 0 0,0 0 0,-1 0 0,1-1 0,0 1 0,0-1 0,1 0 0,-1 1 0,0-1 0,1-1 0,-1 1 0,1-1 0,-1 1 0,1-1 0,0 0 0,0 0 0,0 0 0,6-1 0,-1 1 0,1 0 0,-1-1 0,0 0 0,1-1 0,-1 0 0,1 0 0,-1-1 0,0 0 0,0-1 0,0 0 0,0-1 0,-1 0 0,1 0 0,10-7 0,-12 5 0,0 0 0,-1-1 0,0 1 0,0-1 0,-1-1 0,0 1 0,0-1 0,0 1 0,-1-2 0,5-14 0,-6 16 0,-1 1 0,0 0 0,0-1 0,-1 1 0,0-1 0,0 1 0,-1-1 0,1 0 0,-2 1 0,1-1 0,-1 1 0,0-1 0,0 0 0,0 1 0,-3-8 0,10 26 0,2-1 0,-1 0 0,2 0 0,-1-1 0,2-1 0,-1 1 0,1-1 0,15 10 0,-11-9 0,0 0 0,0-1 0,1-1 0,0 0 0,1-1 0,0-1 0,21 6 0,-12-11-1365,-9-4-5461</inkml:trace>
  <inkml:trace contextRef="#ctx0" brushRef="#br0" timeOffset="1">682 0 24575,'0'18'0,"0"17"0,9 17 0,2 16 0,0 18 0,2 7 0,-2-3 0,-1-9 0,5-10 0,0-12 0,-2-25 0,-3-18-8191</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5:20.570"/>
    </inkml:context>
    <inkml:brush xml:id="br0">
      <inkml:brushProperty name="width" value="0.05" units="cm"/>
      <inkml:brushProperty name="height" value="0.05" units="cm"/>
    </inkml:brush>
  </inkml:definitions>
  <inkml:trace contextRef="#ctx0" brushRef="#br0">1 27 24575,'4'0'0,"11"-4"0,10-2 0,10 1 0,8 0 0,1 2 0,1 1 0,-11 1 0,-20 1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5:20.973"/>
    </inkml:context>
    <inkml:brush xml:id="br0">
      <inkml:brushProperty name="width" value="0.05" units="cm"/>
      <inkml:brushProperty name="height" value="0.05" units="cm"/>
    </inkml:brush>
  </inkml:definitions>
  <inkml:trace contextRef="#ctx0" brushRef="#br0">0 30 24575,'17'0'0,"19"0"0,20-5 0,13 0 0,8-5 0,-9 0-8191</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5:21.349"/>
    </inkml:context>
    <inkml:brush xml:id="br0">
      <inkml:brushProperty name="width" value="0.05" units="cm"/>
      <inkml:brushProperty name="height" value="0.05" units="cm"/>
    </inkml:brush>
  </inkml:definitions>
  <inkml:trace contextRef="#ctx0" brushRef="#br0">1 0 24575,'0'13'0,"0"26"0,0 31 0,8 30 0,4 20 0,-2 1 0,-1-6 0,-3-15 0,-2-20 0,-2-10 0,-1-22 0,3-32 0,1-26 0,0-13-8191</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5:21.721"/>
    </inkml:context>
    <inkml:brush xml:id="br0">
      <inkml:brushProperty name="width" value="0.05" units="cm"/>
      <inkml:brushProperty name="height" value="0.05" units="cm"/>
    </inkml:brush>
  </inkml:definitions>
  <inkml:trace contextRef="#ctx0" brushRef="#br0">0 75 24575,'7'-1'0,"-1"1"0,0-1 0,0-1 0,0 1 0,11-5 0,12-3 0,70-11 0,0 5 0,147-4 0,-242 19 0,1 0 0,-1 0 0,0 0 0,0 0 0,0 1 0,0 0 0,0 0 0,0 0 0,0 0 0,0 1 0,0-1 0,0 1 0,0 0 0,-1 0 0,1 1 0,3 2 0,-6-3 0,1 0 0,-1 0 0,1 1 0,-1-1 0,0 0 0,0 1 0,0-1 0,0 1 0,0-1 0,-1 1 0,1-1 0,-1 1 0,1 0 0,-1-1 0,0 1 0,0 0 0,0-1 0,-1 1 0,1-1 0,-1 1 0,1 0 0,-1-1 0,0 1 0,0-1 0,0 0 0,-2 4 0,-4 7 0,0-1 0,-1 1 0,-1-1 0,0-1 0,0 1 0,-1-2 0,-1 1 0,0-1 0,0-1 0,-1 0 0,-23 13 0,8-7 0,-1 0 0,0-2 0,-1-1 0,-49 13 0,76-24 0,-79 15 0,78-16 0,-1 1 0,1-1 0,-1 0 0,1 0 0,-1 0 0,1 0 0,-1-1 0,1 1 0,-1-1 0,1 0 0,-1 0 0,1 0 0,0 0 0,0-1 0,-1 1 0,1-1 0,0 0 0,0 0 0,-3-3 0,5 4-42,1 0-1,-1 0 0,1 0 1,-1 0-1,1 0 0,-1 0 1,1 0-1,0 0 0,-1 0 1,1 0-1,0-1 0,0 1 1,0 0-1,0 0 0,0 0 1,0 0-1,0 0 0,0 0 1,0 0-1,1-1 0,-1 1 1,0 0-1,1 0 0,-1 0 1,1 0-1,-1 0 0,1 0 1,-1 0-1,1 0 0,0 1 1,1-3-1,12-11-6783</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5:22.099"/>
    </inkml:context>
    <inkml:brush xml:id="br0">
      <inkml:brushProperty name="width" value="0.05" units="cm"/>
      <inkml:brushProperty name="height" value="0.05" units="cm"/>
    </inkml:brush>
  </inkml:definitions>
  <inkml:trace contextRef="#ctx0" brushRef="#br0">1 255 24575,'14'0'0,"0"-2"0,0 0 0,1-1 0,-1 0 0,-1-1 0,1-1 0,-1 0 0,1-1 0,-1 0 0,-1-1 0,1-1 0,-1 0 0,-1 0 0,0-1 0,0 0 0,0-1 0,-1-1 0,-1 0 0,0 0 0,0 0 0,-1-1 0,11-23 0,-18 34 0,0-1 0,-1 0 0,1 0 0,0 1 0,-1-1 0,1 0 0,-1 0 0,0 0 0,1 0 0,-1 0 0,0 0 0,0 0 0,0 0 0,-1 0 0,1 1 0,0-1 0,-1 0 0,1 0 0,-1 0 0,1 0 0,-1 0 0,0 1 0,0-1 0,0 0 0,0 1 0,0-1 0,0 1 0,-1-1 0,1 1 0,0 0 0,-1-1 0,1 1 0,-1 0 0,0 0 0,1 0 0,-1 0 0,0 0 0,1 0 0,-1 0 0,0 1 0,0-1 0,0 1 0,0-1 0,0 1 0,0 0 0,-3 0 0,-3-1 0,1 0 0,-1 1 0,0-1 0,1 2 0,-1-1 0,0 1 0,1 0 0,-1 1 0,1 0 0,0 0 0,-9 4 0,9-1 0,-1 0 0,1 1 0,0 0 0,0 0 0,1 0 0,0 1 0,0 0 0,0 0 0,1 1 0,0 0 0,1-1 0,-1 2 0,1-1 0,-4 14 0,7-19 0,0 0 0,-1 1 0,1-1 0,1 1 0,-1 0 0,0-1 0,1 1 0,0 0 0,0-1 0,0 1 0,0 0 0,1-1 0,-1 1 0,1-1 0,0 1 0,0-1 0,0 1 0,1-1 0,-1 1 0,1-1 0,0 0 0,0 0 0,0 0 0,0 0 0,0 0 0,1 0 0,-1-1 0,1 1 0,0-1 0,-1 0 0,1 1 0,1-1 0,-1-1 0,0 1 0,0 0 0,1-1 0,-1 1 0,4 0 0,12 2-151,-1 0-1,1-1 0,0-1 0,0-1 1,-1-1-1,1 0 0,0-1 1,22-5-1,-7 0-6674</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5:22.490"/>
    </inkml:context>
    <inkml:brush xml:id="br0">
      <inkml:brushProperty name="width" value="0.05" units="cm"/>
      <inkml:brushProperty name="height" value="0.05" units="cm"/>
    </inkml:brush>
  </inkml:definitions>
  <inkml:trace contextRef="#ctx0" brushRef="#br0">1 0 24575,'0'5'0,"9"9"0,2 7 0,0 5 0,-2 5 0,2 7 0,-1 5 0,-3-13 0,-2-16 0,-2-15 0,-1-11 0,-2-12 0,9-3 0,14 5 0,13 5 0,5 5 0,3 6 0,-6 2-8191</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5:22.866"/>
    </inkml:context>
    <inkml:brush xml:id="br0">
      <inkml:brushProperty name="width" value="0.05" units="cm"/>
      <inkml:brushProperty name="height" value="0.05" units="cm"/>
    </inkml:brush>
  </inkml:definitions>
  <inkml:trace contextRef="#ctx0" brushRef="#br0">233 20 24575,'0'-4'0,"-8"-2"0,-12 1 0,-7 1 0,-7 5 0,-2 16 0,5 13 0,-1 6 0,6 5 0,10-4 0,14 0 0,14-7 0,10-7 0,10-9 0,3-6 0,5-5 0,9-6 0,-5-4-8191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0:20.109"/>
    </inkml:context>
    <inkml:brush xml:id="br0">
      <inkml:brushProperty name="width" value="0.05" units="cm"/>
      <inkml:brushProperty name="height" value="0.05" units="cm"/>
    </inkml:brush>
  </inkml:definitions>
  <inkml:trace contextRef="#ctx0" brushRef="#br0">0 29 24575,'1'-1'0,"-1"0"0,1 0 0,-1 0 0,1 0 0,-1 0 0,1 0 0,-1 0 0,1 1 0,0-1 0,-1 0 0,1 0 0,0 1 0,0-1 0,0 0 0,0 1 0,-1-1 0,1 1 0,0-1 0,0 1 0,0-1 0,0 1 0,0 0 0,0-1 0,0 1 0,0 0 0,2 0 0,35-5 0,-33 4 0,407-4 0,-225 8 0,22-3-1365,-182 0-5461</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5:23.319"/>
    </inkml:context>
    <inkml:brush xml:id="br0">
      <inkml:brushProperty name="width" value="0.05" units="cm"/>
      <inkml:brushProperty name="height" value="0.05" units="cm"/>
    </inkml:brush>
  </inkml:definitions>
  <inkml:trace contextRef="#ctx0" brushRef="#br0">0 268 24575,'11'-2'0,"0"0"0,0 0 0,-1-1 0,0-1 0,1 1 0,-1-2 0,0 1 0,15-11 0,8-3 0,-19 12 0,0-1 0,0-1 0,-1 0 0,22-18 0,-31 22 0,-1 1 0,1-1 0,0 0 0,-1 0 0,0 0 0,0 0 0,0 0 0,-1-1 0,0 1 0,1-1 0,-2 0 0,1 0 0,0 0 0,-1 0 0,0 0 0,0 0 0,0 0 0,-1-6 0,0 8 0,0 0 0,-1 1 0,1-1 0,-1 0 0,0 0 0,0 0 0,0 1 0,0-1 0,0 1 0,0-1 0,-1 1 0,1-1 0,-1 1 0,0 0 0,0-1 0,0 1 0,0 0 0,0 0 0,0 1 0,0-1 0,-1 0 0,1 1 0,-1-1 0,1 1 0,-1 0 0,1 0 0,-1 0 0,0 0 0,0 0 0,1 1 0,-1-1 0,0 1 0,0 0 0,-3 0 0,0-1 0,1 1 0,0 0 0,0 0 0,0 1 0,0-1 0,0 1 0,0 0 0,0 1 0,0-1 0,0 1 0,1 0 0,-1 0 0,0 1 0,1-1 0,0 1 0,-1 0 0,1 0 0,-6 7 0,6-6 0,1 0 0,0 0 0,0 0 0,1 0 0,-1 1 0,1-1 0,0 1 0,0 0 0,0 0 0,0-1 0,1 1 0,0 0 0,0 0 0,1 1 0,-1-1 0,1 0 0,0 0 0,0 0 0,1 0 0,0 0 0,0 0 0,0 0 0,0 0 0,1 0 0,0 0 0,0 0 0,0-1 0,0 1 0,1-1 0,5 7 0,-2-3 0,1-1 0,0 0 0,0-1 0,0 1 0,1-1 0,0-1 0,1 0 0,-1 0 0,1 0 0,0-1 0,0-1 0,0 1 0,0-1 0,1-1 0,13 2 0,-13-2-195,0-2 0,0 0 0,0 0 0,-1 0 0,1-1 0,16-4 0,13-7-6631</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5:23.741"/>
    </inkml:context>
    <inkml:brush xml:id="br0">
      <inkml:brushProperty name="width" value="0.05" units="cm"/>
      <inkml:brushProperty name="height" value="0.05" units="cm"/>
    </inkml:brush>
  </inkml:definitions>
  <inkml:trace contextRef="#ctx0" brushRef="#br0">0 2 24575,'5'-1'0,"0"1"0,0 0 0,1 0 0,-1 0 0,0 0 0,0 1 0,0 0 0,0 0 0,0 0 0,0 1 0,0-1 0,0 1 0,-1 1 0,1-1 0,-1 0 0,1 1 0,-1 0 0,0 0 0,0 1 0,0-1 0,-1 1 0,1-1 0,-1 1 0,0 0 0,0 1 0,4 5 0,0 3 0,-1 0 0,0 1 0,0 0 0,-2 0 0,1 0 0,-2 0 0,0 1 0,-1-1 0,0 1 0,-1 0 0,-1 0 0,0-1 0,-1 1 0,-1 0 0,-3 16 0,8-42 0,-1 0 0,1 0 0,1 0 0,-1 0 0,2 1 0,0-1 0,10-16 0,0 7 0,1 1 0,1 0 0,1 1 0,0 1 0,1 1 0,1 0 0,40-23 0,-57 37 0,0 1 0,0-1 0,0 1 0,0-1 0,0 1 0,1 0 0,-1 0 0,0 0 0,0 1 0,1-1 0,-1 1 0,1 0 0,-1 0 0,0 0 0,1 0 0,-1 1 0,0-1 0,1 1 0,-1 0 0,0 0 0,0 0 0,1 0 0,-1 1 0,0-1 0,0 1 0,-1 0 0,1 0 0,0 0 0,-1 0 0,1 0 0,-1 1 0,1-1 0,-1 1 0,0-1 0,0 1 0,0 0 0,-1 0 0,1 0 0,-1 0 0,1 0 0,0 5 0,6 13 0,-2 0 0,-1 1 0,0 0 0,2 41 0,-7-59 0,1-2-41,-2 0-19,1 0 0,0 0-1,0 0 1,1 0 0,-1 0 0,0 0 0,1 0 0,-1 0-1,1-1 1,-1 1 0,1 0 0,0 0 0,0 0-1,0-1 1,0 1 0,0 0 0,0-1 0,1 1 0,-1-1-1,0 1 1,4 1 0,10 0-6766</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5:24.133"/>
    </inkml:context>
    <inkml:brush xml:id="br0">
      <inkml:brushProperty name="width" value="0.05" units="cm"/>
      <inkml:brushProperty name="height" value="0.05" units="cm"/>
    </inkml:brush>
  </inkml:definitions>
  <inkml:trace contextRef="#ctx0" brushRef="#br0">83 1 24575,'4'0'0,"2"4"0,-1 11 0,0 14 0,-2 16 0,-1 14 0,-1 8 0,-1 6 0,9-4 0,2-7 0,3-4 0,9-13 0,13-13 0,4-13 0,-4-17 0,-8-14 0,-10-5-8191</inkml:trace>
  <inkml:trace contextRef="#ctx0" brushRef="#br0" timeOffset="1">33 329 24575,'-9'-5'0,"-7"0"0,8-1 0,14 2 0,14 1 0,17-8 0,19-1 0,13 0 0,7 3 0,0 3 0,-13 2-8191</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5:42.424"/>
    </inkml:context>
    <inkml:brush xml:id="br0">
      <inkml:brushProperty name="width" value="0.05" units="cm"/>
      <inkml:brushProperty name="height" value="0.05" units="cm"/>
    </inkml:brush>
  </inkml:definitions>
  <inkml:trace contextRef="#ctx0" brushRef="#br0">0 49 24575,'42'-3'0,"0"-1"0,47-12 0,-50 7 0,1 2 0,0 2 0,74 0 0,-110 5 0,-1 0 0,0 0 0,0 1 0,0-1 0,0 1 0,0-1 0,0 1 0,0 0 0,0 0 0,0 1 0,0-1 0,0 0 0,0 1 0,-1 0 0,1 0 0,-1-1 0,1 2 0,-1-1 0,0 0 0,0 0 0,0 1 0,0-1 0,0 1 0,0 0 0,-1-1 0,1 1 0,-1 0 0,0 0 0,0 0 0,0 0 0,0 0 0,-1 0 0,1 0 0,-1 0 0,0 0 0,0 7 0,-1 8 0,-1 0 0,-1 0 0,0 0 0,-2-1 0,-7 21 0,6-18 0,-36 104 0,21-69 0,3 1 0,-19 105 0,35-146 0,0-1 0,0 1 0,1-1 0,1 24 0,3-32-1365</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5:42.846"/>
    </inkml:context>
    <inkml:brush xml:id="br0">
      <inkml:brushProperty name="width" value="0.05" units="cm"/>
      <inkml:brushProperty name="height" value="0.05" units="cm"/>
    </inkml:brush>
  </inkml:definitions>
  <inkml:trace contextRef="#ctx0" brushRef="#br0">53 0 24575,'-1'8'0,"0"0"0,-1 0 0,1 0 0,-2 0 0,1 0 0,-4 7 0,-8 30 0,5 2 0,-3 59 0,11-87 0,1 1 0,0-1 0,2 0 0,0 0 0,10 37 0,-11-52 0,0 0 0,0 0 0,1 0 0,0-1 0,0 1 0,0-1 0,0 1 0,1-1 0,-1 1 0,1-1 0,0 0 0,0 0 0,0-1 0,0 1 0,0-1 0,1 1 0,-1-1 0,1 0 0,4 2 0,-3-2 0,1-1 0,1 1 0,-1-1 0,0 0 0,0-1 0,0 0 0,0 0 0,1 0 0,-1 0 0,0-1 0,10-2 0,-3-1 0,0 0 0,-1 0 0,1-1 0,-1-1 0,0 0 0,-1-1 0,1 0 0,-1 0 0,-1-1 0,1-1 0,11-12 0,-16 13 0,0-1 0,0 0 0,-1 0 0,0 0 0,-1-1 0,0 0 0,0 1 0,-1-1 0,0-1 0,-1 1 0,0 0 0,-1-1 0,0 1 0,0-1 0,-1 1 0,-1-1 0,0 1 0,0 0 0,-1-1 0,0 1 0,-1 0 0,-8-19 0,8 20 0,-1 0 0,0 0 0,-1 1 0,0 0 0,0 0 0,-1 1 0,0-1 0,-1 1 0,1 0 0,-1 1 0,0-1 0,-1 2 0,0-1 0,0 1 0,0 0 0,0 0 0,-1 1 0,1 0 0,-1 1 0,0 0 0,-1 0 0,1 1 0,0 0 0,-1 1 0,-13 0 0,-21 3-1365,5 2-5461</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5:43.313"/>
    </inkml:context>
    <inkml:brush xml:id="br0">
      <inkml:brushProperty name="width" value="0.05" units="cm"/>
      <inkml:brushProperty name="height" value="0.05" units="cm"/>
    </inkml:brush>
  </inkml:definitions>
  <inkml:trace contextRef="#ctx0" brushRef="#br0">51 68 24575,'-2'1'0,"0"-1"0,-1 0 0,1 1 0,0-1 0,0 1 0,0-1 0,-1 1 0,1 0 0,0 0 0,0 0 0,0 1 0,0-1 0,1 0 0,-1 1 0,0-1 0,0 1 0,1-1 0,-1 1 0,1 0 0,0 0 0,-1 0 0,1 0 0,0 0 0,0 0 0,0 0 0,0 0 0,1 0 0,-1 0 0,0 0 0,1 1 0,0-1 0,-1 0 0,1 3 0,0-3 0,0 0 0,0-1 0,0 1 0,0-1 0,0 1 0,0 0 0,0-1 0,1 1 0,-1-1 0,0 1 0,1-1 0,0 1 0,-1-1 0,1 1 0,0-1 0,0 1 0,0-1 0,-1 0 0,2 1 0,-1-1 0,0 0 0,0 0 0,0 0 0,0 0 0,1 0 0,-1 0 0,0 0 0,1 0 0,-1-1 0,1 1 0,-1-1 0,1 1 0,-1-1 0,1 1 0,0-1 0,-1 0 0,1 1 0,-1-1 0,1 0 0,0 0 0,-1-1 0,1 1 0,0 0 0,-1 0 0,3-2 0,-1 1 0,0 0 0,0 0 0,0-1 0,-1 0 0,1 1 0,-1-1 0,1 0 0,-1 0 0,0 0 0,0-1 0,0 1 0,0-1 0,0 1 0,0-1 0,-1 1 0,1-1 0,-1 0 0,1 0 0,-1 0 0,0 0 0,-1 0 0,1 0 0,0 0 0,-1 0 0,0 0 0,1 0 0,-2-6 0,2 3 0,-1 0 0,0 0 0,0-1 0,-1 1 0,0 0 0,0 0 0,-1 0 0,1 0 0,-1 0 0,0 0 0,-1 0 0,-5-9 0,8 15 0,1 1 0,-1 0 0,0 0 0,0-1 0,0 1 0,0 0 0,0 0 0,0-1 0,0 1 0,0 0 0,0 0 0,0-1 0,0 1 0,0 0 0,0 0 0,-1-1 0,1 1 0,0 0 0,0-1 0,-1 1 0,1 0 0,-1-1 0,1 1 0,0 0 0,-1-1 0,1 1 0,-1-1 0,0 1 0,1-1 0,-1 1 0,1-1 0,-1 1 0,0-1 0,1 0 0,-1 1 0,0-1 0,0 0 0,1 1 0,-1-1 0,0 0 0,1 0 0,-1 0 0,0 0 0,0 0 0,0 0 0,1 0 0,-2 0 0,22 4-1365,4-3-5461</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5:43.749"/>
    </inkml:context>
    <inkml:brush xml:id="br0">
      <inkml:brushProperty name="width" value="0.05" units="cm"/>
      <inkml:brushProperty name="height" value="0.05" units="cm"/>
    </inkml:brush>
  </inkml:definitions>
  <inkml:trace contextRef="#ctx0" brushRef="#br0">300 1 24575,'-5'4'0,"-1"15"0,1 16 0,0 20 0,-11 22 0,-11 19 0,-2 14 0,-8 11 0,2-4 0,-1-12 0,4-15 0,9-20 0,3-16 0,6-23 0,4-24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5:44.123"/>
    </inkml:context>
    <inkml:brush xml:id="br0">
      <inkml:brushProperty name="width" value="0.05" units="cm"/>
      <inkml:brushProperty name="height" value="0.05" units="cm"/>
    </inkml:brush>
  </inkml:definitions>
  <inkml:trace contextRef="#ctx0" brushRef="#br0">37 0 24575,'0'4'0,"0"6"0,-9 6 0,-3 7 0,1 6 0,7-4 0,16-4 0,15-12 0,3-15 0,-4-10 0,-10-12 0,-21-1 0,-18 5 0,-5 10 0,2 13 0,5 5-8191</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5:44.759"/>
    </inkml:context>
    <inkml:brush xml:id="br0">
      <inkml:brushProperty name="width" value="0.05" units="cm"/>
      <inkml:brushProperty name="height" value="0.05" units="cm"/>
    </inkml:brush>
  </inkml:definitions>
  <inkml:trace contextRef="#ctx0" brushRef="#br0">31 0 24575,'0'4'0,"0"15"0,0 16 0,0 20 0,0 21 0,0 16 0,0 4 0,0-5 0,0-14 0,-9-24 0,-2-30 0,0-19-8191</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5:45.179"/>
    </inkml:context>
    <inkml:brush xml:id="br0">
      <inkml:brushProperty name="width" value="0.05" units="cm"/>
      <inkml:brushProperty name="height" value="0.05" units="cm"/>
    </inkml:brush>
  </inkml:definitions>
  <inkml:trace contextRef="#ctx0" brushRef="#br0">0 93 24575,'34'-2'0,"0"-2"0,-1 0 0,44-13 0,-17 3 0,7 0 0,-21 3 0,0 1 0,0 3 0,87-2 0,-129 9 0,-1 0 0,1 0 0,0 0 0,-1 1 0,1-1 0,0 1 0,-1 0 0,1 0 0,-1 1 0,1-1 0,-1 1 0,0-1 0,0 1 0,0 0 0,0 0 0,0 1 0,0-1 0,0 1 0,-1-1 0,1 1 0,-1 0 0,1 0 0,-1 0 0,0 0 0,-1 0 0,4 7 0,-1 4 0,-1-1 0,-1 1 0,0-1 0,-1 1 0,0 0 0,-2 14 0,0-17 0,1-1 0,0 1 0,1 0 0,0-1 0,0 1 0,1-1 0,1 0 0,0 1 0,6 14 0,-9-25 0,0-1-1,0 1 1,0 0-1,0 0 1,0 0-1,0 0 1,0 0-1,0 0 1,0 0-1,0 0 0,0-1 1,0 1-1,1 0 1,-1 0-1,0 0 1,0 0-1,0 0 1,0 0-1,0 0 1,0 0-1,0 0 1,0 0-1,1 0 1,-1 0-1,0 0 1,0 0-1,0 0 0,0 0 1,0 0-1,0 0 1,1 0-1,-1 0 1,0 0-1,0 0 1,0 0-1,0 0 1,0 0-1,0 0 1,0 0-1,1 0 1,-1 0-1,0 0 1,0 0-1,0 0 1,0 0-1,0 0 0,0 0 1,0 0-1,0 1 1,0-1-1,1 0 1,-1 0-1,0 0 1,0 0-1,0 0 1,0 0-1,0 1 1,0-13-1335,-2-9-5491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0:20.781"/>
    </inkml:context>
    <inkml:brush xml:id="br0">
      <inkml:brushProperty name="width" value="0.05" units="cm"/>
      <inkml:brushProperty name="height" value="0.05" units="cm"/>
    </inkml:brush>
  </inkml:definitions>
  <inkml:trace contextRef="#ctx0" brushRef="#br0">0 56 24575,'5'0'0,"9"0"0,7-4 0,5-2 0,5 1 0,7 0 0,-3-6 0,-4-2 0,-6 5 0,-8 5-8191</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5:45.583"/>
    </inkml:context>
    <inkml:brush xml:id="br0">
      <inkml:brushProperty name="width" value="0.05" units="cm"/>
      <inkml:brushProperty name="height" value="0.05" units="cm"/>
    </inkml:brush>
  </inkml:definitions>
  <inkml:trace contextRef="#ctx0" brushRef="#br0">0 0 24575,'9'0'0,"2"0"-8191</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5:46.036"/>
    </inkml:context>
    <inkml:brush xml:id="br0">
      <inkml:brushProperty name="width" value="0.05" units="cm"/>
      <inkml:brushProperty name="height" value="0.05" units="cm"/>
    </inkml:brush>
  </inkml:definitions>
  <inkml:trace contextRef="#ctx0" brushRef="#br0">2 68 24575,'0'25'0,"-1"-12"0,1 0 0,0 0 0,1 0 0,0 0 0,1 0 0,0-1 0,1 1 0,0 0 0,7 13 0,-10-25 0,0-1 0,1 1 0,-1 0 0,1 0 0,-1-1 0,0 1 0,1 0 0,0-1 0,-1 1 0,1 0 0,-1-1 0,1 1 0,0-1 0,-1 1 0,1-1 0,0 1 0,-1-1 0,1 0 0,0 1 0,0-1 0,-1 0 0,1 0 0,0 1 0,0-1 0,0 0 0,0 0 0,1 0 0,20-13 0,17-36 0,-37 44 0,24-37 0,24-36 0,-45 73 0,-1-1 0,1 1 0,0-1 0,0 1 0,1 1 0,-1-1 0,1 1 0,0 0 0,12-6 0,-16 9 0,0 0 0,0 0 0,0 0 0,0 1 0,0-1 0,1 1 0,-1-1 0,0 1 0,0 0 0,0 0 0,0 0 0,1 0 0,-1 0 0,0 0 0,0 1 0,0-1 0,0 1 0,0-1 0,0 1 0,0 0 0,0 0 0,0 0 0,0 0 0,0 0 0,0 0 0,0 1 0,-1-1 0,1 1 0,-1-1 0,1 1 0,-1-1 0,1 1 0,-1 0 0,0 0 0,0 0 0,0 0 0,0-1 0,0 2 0,0-1 0,0 3 0,3 10 0,0 1 0,-1-1 0,-1 1 0,1 25 0,-1-16 0,-2-23 0,0 0 0,0 0 0,0 0 0,1 1 0,-1-1 0,1 0 0,-1 0 0,1 0 0,0 0 0,-1 0 0,1 0 0,0 0 0,0 0 0,1-1 0,-1 1 0,0 0 0,1-1 0,-1 1 0,1 0 0,1 1 0,-1-3 0,-1 0 0,1 1 0,-1-1 0,1 0 0,-1 0 0,1 0 0,-1 0 0,1 0 0,0 0 0,-1 0 0,1-1 0,-1 1 0,1 0 0,-1-1 0,1 1 0,-1-1 0,0 0 0,1 1 0,-1-1 0,3-2 0,9-7 0,0-1 0,-1 0 0,0-1 0,11-14 0,-11 11 0,-6 9 0,-1 1 0,1-1 0,0 1 0,0 0 0,0 1 0,1-1 0,-1 1 0,1 0 0,0 1 0,11-4 0,-14 6 0,-1 0 0,1 1 0,-1-1 0,1 1 0,-1 0 0,1 0 0,0 0 0,-1 1 0,1-1 0,-1 1 0,1 0 0,-1 0 0,1 0 0,-1 0 0,1 1 0,-1-1 0,0 1 0,0 0 0,0 0 0,0 0 0,0 0 0,0 1 0,-1-1 0,5 6 0,31 46-1365,-24-31-5461</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5:46.426"/>
    </inkml:context>
    <inkml:brush xml:id="br0">
      <inkml:brushProperty name="width" value="0.05" units="cm"/>
      <inkml:brushProperty name="height" value="0.05" units="cm"/>
    </inkml:brush>
  </inkml:definitions>
  <inkml:trace contextRef="#ctx0" brushRef="#br0">1 266 24575,'1'-3'0,"0"0"0,1 1 0,-1-1 0,1 0 0,0 1 0,0-1 0,0 1 0,0 0 0,0 0 0,1 0 0,-1 0 0,1 0 0,-1 0 0,4-1 0,1-2 0,28-21 0,-3 4 0,32-31 0,-57 47 0,0-1 0,0 0 0,-1 0 0,0-1 0,-1 1 0,1-1 0,-2-1 0,1 1 0,6-18 0,-10 25 0,-1 0 0,1 0 0,-1 0 0,0 0 0,1-1 0,-1 1 0,0 0 0,0 0 0,0 0 0,1 0 0,-1 0 0,0 0 0,-1-1 0,1 1 0,0 0 0,0 0 0,0 0 0,-1 0 0,1 0 0,-1 0 0,1 0 0,-1 0 0,1 0 0,-1-2 0,0 3 0,0 0 0,0-1 0,0 1 0,-1 0 0,1-1 0,0 1 0,0 0 0,0 0 0,0 0 0,0 0 0,0 0 0,0 0 0,0 0 0,0 1 0,0-1 0,0 0 0,0 0 0,0 1 0,-2 0 0,-3 2 0,0 0 0,0 0 0,0 1 0,0-1 0,1 1 0,0 0 0,-6 6 0,1 4 0,0 0 0,0 0 0,2 1 0,-11 23 0,16-31 0,0 0 0,0 0 0,1 0 0,0 0 0,0 1 0,0-1 0,1 1 0,1-1 0,-1 1 0,1-1 0,0 1 0,2 10 0,0-14 0,-1-1 0,1 1 0,0 0 0,0-1 0,1 0 0,-1 1 0,1-1 0,0 0 0,0 0 0,0-1 0,0 1 0,0 0 0,0-1 0,1 0 0,-1 0 0,1 0 0,-1 0 0,1-1 0,0 1 0,0-1 0,0 0 0,0 0 0,0 0 0,0-1 0,8 1 0,2 0 0,0 0 0,0-2 0,0 1 0,0-2 0,0 0 0,17-4 0,16-11-1365,-6-1-5461</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5:46.866"/>
    </inkml:context>
    <inkml:brush xml:id="br0">
      <inkml:brushProperty name="width" value="0.05" units="cm"/>
      <inkml:brushProperty name="height" value="0.05" units="cm"/>
    </inkml:brush>
  </inkml:definitions>
  <inkml:trace contextRef="#ctx0" brushRef="#br0">234 45 24575,'0'-2'0,"0"1"0,0-1 0,0 0 0,0 1 0,-1-1 0,1 1 0,-1-1 0,1 0 0,-1 1 0,1-1 0,-1 1 0,0-1 0,0 1 0,0-1 0,0 1 0,0 0 0,0-1 0,0 1 0,0 0 0,0 0 0,-1 0 0,1 0 0,-3-1 0,1 0 0,-1 0 0,0 1 0,1 0 0,-1 0 0,0 0 0,0 0 0,0 1 0,0-1 0,-7 1 0,3 0 0,0 1 0,0 0 0,0 0 0,0 0 0,1 1 0,-1 1 0,1-1 0,-1 1 0,-12 7 0,17-8 0,0 0 0,0 0 0,0 1 0,0-1 0,1 1 0,-1-1 0,1 1 0,-1 0 0,1 0 0,0 0 0,0 0 0,1 0 0,-1 1 0,1-1 0,-2 6 0,3-7 0,-1 0 0,1 1 0,0-1 0,1 1 0,-1-1 0,0 0 0,1 1 0,-1-1 0,1 0 0,0 1 0,0-1 0,0 0 0,0 0 0,0 1 0,0-1 0,1 0 0,2 3 0,7 6 0,1-1 0,0 0 0,0 0 0,1-1 0,26 13 0,-4-2 0,-30-16 0,0-1 0,-1 1 0,1-1 0,-1 1 0,0 1 0,0-1 0,6 9 0,-9-12 0,0 1 0,-1-1 0,1 0 0,0 0 0,-1 1 0,0-1 0,1 0 0,-1 1 0,0-1 0,1 0 0,-1 1 0,0-1 0,0 1 0,0-1 0,0 0 0,0 1 0,-1-1 0,1 1 0,0-1 0,-1 0 0,1 0 0,-1 1 0,1-1 0,-1 0 0,1 1 0,-1-1 0,0 0 0,0 0 0,0 0 0,0 0 0,0 0 0,0 0 0,0 0 0,0 0 0,0 0 0,0-1 0,0 1 0,-2 0 0,-9 6-105,0-1 0,0-1 0,0 0 0,-1 0 0,0-1 0,0-1 0,0 0 0,0-1 0,-1-1 0,1 0 0,0-1 0,-25-2 0,13-6-6721</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5:47.240"/>
    </inkml:context>
    <inkml:brush xml:id="br0">
      <inkml:brushProperty name="width" value="0.05" units="cm"/>
      <inkml:brushProperty name="height" value="0.05" units="cm"/>
    </inkml:brush>
  </inkml:definitions>
  <inkml:trace contextRef="#ctx0" brushRef="#br0">47 21 24575,'-46'11'0,"66"-13"0,0 0 0,35-9 0,19-3 0,-59 13 0,0 0 0,0 0 0,0 2 0,18 2 0,-30-3 0,-1 1 0,1 0 0,0-1 0,0 1 0,0 0 0,-1 1 0,1-1 0,0 0 0,-1 1 0,1-1 0,-1 1 0,5 4 0,-6-5 0,0 0 0,-1 1 0,1-1 0,0 1 0,0 0 0,-1-1 0,1 1 0,-1 0 0,1-1 0,-1 1 0,0 0 0,0-1 0,0 1 0,0 0 0,0-1 0,0 1 0,0 0 0,0 0 0,-1-1 0,1 1 0,0 0 0,-1-1 0,0 1 0,0 1 0,-2 3 0,0 0 0,-1 0 0,1 0 0,-1 0 0,-1-1 0,1 0 0,0 0 0,-1 0 0,-7 5 0,-58 39 0,55-40 0,0 1 0,1 0 0,0 1 0,-15 15 0,28-25 0,0 0 0,0 0 0,0 0 0,0-1 0,1 1 0,-1 0 0,1 0 0,-1 0 0,0 0 0,1 1 0,0-1 0,-1 0 0,1 0 0,0 0 0,-1 0 0,1 0 0,0 0 0,0 1 0,0 0 0,0-1 0,1 0 0,-1-1 0,0 1 0,1 0 0,-1-1 0,1 1 0,-1 0 0,1-1 0,-1 1 0,1-1 0,-1 1 0,1-1 0,0 1 0,-1-1 0,1 0 0,0 1 0,-1-1 0,1 1 0,0-1 0,0 0 0,0 0 0,49 6 0,-43-6 0,62-3 0,-49 1 0,-1 1 0,0 1 0,0 1 0,0 0 0,23 5 0,-40-5 0,0-1 0,0 0 0,0 1 0,1-1 0,-1 1 0,0-1 0,0 1 0,0 0 0,0 0 0,0 0 0,0 0 0,-1 1 0,1-1 0,0 0 0,0 1 0,-1-1 0,1 1 0,-1 0 0,1-1 0,-1 1 0,0 0 0,0 0 0,0 0 0,0 0 0,0 0 0,0 0 0,0 0 0,-1 0 0,1 0 0,-1 0 0,0 0 0,1 1 0,-1-1 0,0 0 0,0 0 0,0 0 0,-1 1 0,1-1 0,0 0 0,-2 3 0,0 2 0,-1 0 0,-1-1 0,1 1 0,-1-1 0,0 0 0,-1 0 0,1 0 0,-1-1 0,0 1 0,-11 8 0,-1-2 0,1-1 0,-2 0 0,0-1 0,0 0 0,0-2 0,-1 0 0,-36 8 0,54-15-47,-15 1 208,16-2-197,0 0 0,0 0 0,-1-1 0,1 1 0,0 0 0,-1 0 0,1 0 0,0 0-1,0 0 1,-1 0 0,1 0 0,0-1 0,0 1 0,-1 0 0,1 0 0,0 0 0,0-1 0,-1 1 0,1 0 0,0 0 0,0-1-1,0 1 1,0 0 0,0 0 0,-1-1 0,1 1 0,0 0 0,0 0 0,0-1 0,0 1 0,0 0 0,0-1 0,0 1 0,0 0-1,0-1 1,0 1 0,0 0 0,0 0 0,0-1 0,0 1 0,4-14-6790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5:47.624"/>
    </inkml:context>
    <inkml:brush xml:id="br0">
      <inkml:brushProperty name="width" value="0.05" units="cm"/>
      <inkml:brushProperty name="height" value="0.05" units="cm"/>
    </inkml:brush>
  </inkml:definitions>
  <inkml:trace contextRef="#ctx0" brushRef="#br0">0 1 24575,'3'0'0,"-1"0"0,1 0 0,-1 0 0,0 1 0,1-1 0,-1 1 0,1-1 0,-1 1 0,1 0 0,-1 0 0,0 0 0,0 0 0,0 1 0,1-1 0,-1 1 0,0-1 0,-1 1 0,1-1 0,0 1 0,0 0 0,-1 0 0,1 0 0,1 3 0,1 4 0,0 0 0,0 0 0,-1 0 0,4 19 0,-6-20 0,1 0 0,0 0 0,1 0 0,0-1 0,0 1 0,1-1 0,5 11 0,-5-14 0,0 1 0,0-1 0,1 0 0,-1 0 0,1 0 0,0-1 0,0 1 0,0-1 0,1 0 0,-1-1 0,1 1 0,-1-1 0,11 2 0,-2-1 0,0-1 0,1-1 0,-1-1 0,23-1 0,-33 1 0,1 0 0,-1 1 0,0-1 0,0 1 0,1 0 0,-1 0 0,0 1 0,0-1 0,0 1 0,0 0 0,-1 0 0,1 0 0,0 0 0,-1 1 0,1 0 0,3 3 0,-6-5 0,0 1 0,1-1 0,-1 0 0,0 1 0,0 0 0,0-1 0,0 1 0,0 0 0,0-1 0,0 1 0,-1 0 0,1 0 0,0 0 0,-1 0 0,0 0 0,1 0 0,-1-1 0,0 1 0,0 0 0,0 0 0,0 0 0,-1 0 0,1 0 0,0 0 0,-1 0 0,0 0 0,1 0 0,-1-1 0,0 1 0,0 0 0,0 0 0,0-1 0,0 1 0,0-1 0,0 1 0,-1-1 0,-1 3 0,-3 0-80,1 0 0,-1 0-1,0 0 1,-1-1 0,1 0-1,-1 0 1,1-1 0,-1 1-1,0-1 1,0-1 0,0 1 0,0-1-1,0-1 1,0 1 0,0-1-1,-11-1 1,-6-3-6746</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5:48.006"/>
    </inkml:context>
    <inkml:brush xml:id="br0">
      <inkml:brushProperty name="width" value="0.05" units="cm"/>
      <inkml:brushProperty name="height" value="0.05" units="cm"/>
    </inkml:brush>
  </inkml:definitions>
  <inkml:trace contextRef="#ctx0" brushRef="#br0">1 0 24575,'13'0'0,"12"0"0,12 0 0,11 0 0,11 0 0,3 0 0,-3 0 0,-5 0 0,-10 0-8191</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5:48.364"/>
    </inkml:context>
    <inkml:brush xml:id="br0">
      <inkml:brushProperty name="width" value="0.05" units="cm"/>
      <inkml:brushProperty name="height" value="0.05" units="cm"/>
    </inkml:brush>
  </inkml:definitions>
  <inkml:trace contextRef="#ctx0" brushRef="#br0">23 0 24575,'-1'30'0,"-9"46"0,5-52 0,2 2 0,0-1 0,2 38 0,2-56 0,-1 0 0,1 0 0,1 0 0,-1-1 0,1 1 0,1 0 0,-1-1 0,1 0 0,0 1 0,0-1 0,1 0 0,0-1 0,0 1 0,0-1 0,1 1 0,0-1 0,6 5 0,-1-2 0,1-1 0,0-1 0,0 1 0,0-2 0,1 0 0,0 0 0,0-1 0,0 0 0,1-1 0,-1-1 0,1 0 0,17 1 0,-22-3 0,-1 0 0,1 0 0,-1 0 0,1-1 0,-1 0 0,1-1 0,-1 1 0,0-1 0,0-1 0,0 0 0,0 0 0,0 0 0,0-1 0,-1 0 0,0 0 0,0 0 0,0-1 0,0 0 0,-1 0 0,0 0 0,0-1 0,6-8 0,-9 11 0,0 0 0,-1 0 0,1-1 0,-1 1 0,0 0 0,0-1 0,0 1 0,0-1 0,0 1 0,-1-1 0,0 1 0,0-1 0,0 1 0,0-1 0,0 1 0,-1-1 0,1 1 0,-2-5 0,-1 1 0,0 1 0,0-1 0,0 1 0,-1 0 0,1 0 0,-2 0 0,1 0 0,-8-8 0,-6-2 0,1 1 0,-2 0 0,0 1 0,-32-17 0,33 22-170,0 0-1,0 2 0,-1 0 1,0 1-1,0 1 0,0 0 1,-26-1-1,27 5-6655</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5:48.766"/>
    </inkml:context>
    <inkml:brush xml:id="br0">
      <inkml:brushProperty name="width" value="0.05" units="cm"/>
      <inkml:brushProperty name="height" value="0.05" units="cm"/>
    </inkml:brush>
  </inkml:definitions>
  <inkml:trace contextRef="#ctx0" brushRef="#br0">64 46 24575,'-12'23'0,"4"-10"0,1 1 0,0 0 0,1 0 0,1 1 0,0 0 0,1 0 0,1 1 0,0-1 0,1 1 0,1 0 0,1 25 0,0-35 0,1 1 0,0-1 0,0 0 0,0 1 0,1-1 0,0 0 0,0 0 0,1 0 0,0 0 0,0 0 0,0-1 0,1 1 0,-1-1 0,1 0 0,1 0 0,-1 0 0,1-1 0,-1 1 0,1-1 0,1 0 0,-1-1 0,1 1 0,-1-1 0,1 0 0,0 0 0,0-1 0,0 0 0,8 2 0,-4-1 0,0-1 0,1-1 0,-1 1 0,0-2 0,1 1 0,-1-1 0,0-1 0,1 0 0,-1-1 0,0 0 0,1 0 0,-1-1 0,-1 0 0,1-1 0,0 0 0,10-6 0,-12 5 0,-1 0 0,0 0 0,0-1 0,-1 0 0,0 0 0,0-1 0,0 1 0,0-1 0,-1 0 0,-1-1 0,1 1 0,-1-1 0,0 0 0,-1 0 0,0-1 0,0 1 0,-1 0 0,0-1 0,1-14 0,-2 13 0,0 0 0,-1 0 0,0 0 0,-1 0 0,-1 0 0,1 0 0,-1 0 0,-1 1 0,0-1 0,0 1 0,-1-1 0,0 1 0,-1 0 0,0 1 0,-10-15 0,10 17 0,0 1 0,0-1 0,-1 1 0,0 0 0,0 0 0,0 1 0,0 0 0,0 0 0,-1 0 0,0 1 0,0 0 0,0 0 0,0 1 0,0 0 0,-1 0 0,1 1 0,-1 0 0,1 0 0,-1 1 0,1 0 0,-11 1 0,-31 9-1365,9 5-5461</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5:49.670"/>
    </inkml:context>
    <inkml:brush xml:id="br0">
      <inkml:brushProperty name="width" value="0.05" units="cm"/>
      <inkml:brushProperty name="height" value="0.05" units="cm"/>
    </inkml:brush>
  </inkml:definitions>
  <inkml:trace contextRef="#ctx0" brushRef="#br0">1 1 24575,'4'0'0,"11"0"0,10 0 0,15 0 0,12 0 0,7 0 0,-3 0 0,-11 0-8191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0:21.580"/>
    </inkml:context>
    <inkml:brush xml:id="br0">
      <inkml:brushProperty name="width" value="0.05" units="cm"/>
      <inkml:brushProperty name="height" value="0.05" units="cm"/>
    </inkml:brush>
  </inkml:definitions>
  <inkml:trace contextRef="#ctx0" brushRef="#br0">0 1 24575,'1'0'0,"0"1"0,0-1 0,0 1 0,0 0 0,0-1 0,0 1 0,0 0 0,0-1 0,0 1 0,0 0 0,0 0 0,-1 0 0,1 0 0,0 0 0,-1 0 0,1 0 0,-1 0 0,1 0 0,-1 0 0,1 0 0,-1 1 0,0-1 0,0 0 0,1 0 0,-1 0 0,0 2 0,4 40 0,-3-36 0,-1-1 0,8 49 0,-8-54 0,0 0 0,0 0 0,1 0 0,-1 0 0,0 0 0,0 0 0,1 0 0,-1 0 0,1 0 0,-1 0 0,1 0 0,-1 0 0,1-1 0,-1 1 0,1 0 0,0 0 0,-1-1 0,1 1 0,0 0 0,0-1 0,0 1 0,-1 0 0,1-1 0,0 0 0,0 1 0,0-1 0,0 1 0,0-1 0,0 0 0,0 0 0,0 1 0,0-1 0,0 0 0,0 0 0,0 0 0,0 0 0,0 0 0,0-1 0,0 1 0,0 0 0,0 0 0,0-1 0,0 1 0,0 0 0,1-2 0,32-17 0,-22 11 0,0 1 0,1 0 0,-1 1 0,2 0 0,25-7 0,-35 12 0,0 0 0,1 1 0,-1 0 0,0 0 0,0 0 0,0 0 0,0 1 0,0-1 0,0 1 0,0 0 0,0 1 0,0-1 0,0 1 0,-1-1 0,1 1 0,-1 0 0,1 0 0,-1 1 0,1-1 0,-1 1 0,0 0 0,0-1 0,-1 1 0,1 1 0,0-1 0,1 4 0,0-2 5,-1 0 1,0 0-1,-1 1 0,0-1 0,1 1 0,-2-1 1,1 1-1,-1 0 0,1 0 0,-2 0 1,1 0-1,-1-1 0,1 1 0,-2 0 0,1 0 1,-1 0-1,0 0 0,0 0 0,0 0 0,-1-1 1,0 1-1,-3 7 0,1-5-98,0-1 0,0 1 1,0-1-1,-1 0 0,0 0 0,-1-1 0,1 0 0,-1 1 1,0-2-1,-1 1 0,0-1 0,1 0 0,-2 0 1,1-1-1,-9 4 0,-9 1-6733</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5:50.076"/>
    </inkml:context>
    <inkml:brush xml:id="br0">
      <inkml:brushProperty name="width" value="0.05" units="cm"/>
      <inkml:brushProperty name="height" value="0.05" units="cm"/>
    </inkml:brush>
  </inkml:definitions>
  <inkml:trace contextRef="#ctx0" brushRef="#br0">0 36 24575,'0'4'0,"5"2"0,9-1 0,15-4 0,16-8 0,13-2 0,5-9 0,-8 0-8191</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5:52.379"/>
    </inkml:context>
    <inkml:brush xml:id="br0">
      <inkml:brushProperty name="width" value="0.05" units="cm"/>
      <inkml:brushProperty name="height" value="0.05" units="cm"/>
    </inkml:brush>
  </inkml:definitions>
  <inkml:trace contextRef="#ctx0" brushRef="#br0">0 32 24575,'75'0'0,"-9"2"0,0-3 0,0-3 0,69-14 0,-124 16 0,-2-1 0,1 1 0,-1 1 0,0-1 0,0 2 0,1-1 0,13 2 0,-22-1 0,1 0 0,-1 1 0,1-1 0,-1 1 0,1-1 0,-1 1 0,1 0 0,-1-1 0,1 1 0,-1 0 0,0 0 0,0 0 0,1 0 0,-1 0 0,0 0 0,0 1 0,2 1 0,-2 0 0,0-1 0,0 1 0,-1-1 0,1 1 0,0 0 0,-1-1 0,1 1 0,-1 0 0,0-1 0,0 1 0,0 0 0,-1-1 0,1 1 0,-1 3 0,-15 67 0,-38 106 0,18-64 0,33-94-1365,7-12-5461</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5:52.741"/>
    </inkml:context>
    <inkml:brush xml:id="br0">
      <inkml:brushProperty name="width" value="0.05" units="cm"/>
      <inkml:brushProperty name="height" value="0.05" units="cm"/>
    </inkml:brush>
  </inkml:definitions>
  <inkml:trace contextRef="#ctx0" brushRef="#br0">26 52 24575,'-1'18'0,"-1"0"0,0 0 0,-6 20 0,-4 30 0,11-65 0,1-1 0,0 1 0,0-1 0,0 1 0,0-1 0,1 0 0,-1 1 0,1-1 0,-1 1 0,1-1 0,0 0 0,0 1 0,0-1 0,0 0 0,0 0 0,1 0 0,-1 0 0,1 0 0,-1 0 0,1 0 0,0-1 0,2 3 0,0-1 0,0-1 0,0 0 0,1 1 0,-1-1 0,1-1 0,0 1 0,0-1 0,-1 0 0,1 0 0,8 1 0,1-2 0,-1 1 0,1-2 0,-1 0 0,1-1 0,-1 0 0,1 0 0,19-8 0,-27 7 0,1 0 0,-1-1 0,0 0 0,-1 0 0,1 0 0,-1 0 0,0-1 0,0 0 0,0 0 0,-1-1 0,1 1 0,-1-1 0,-1 0 0,1 0 0,-1 0 0,0 0 0,0-1 0,-1 1 0,0-1 0,0 0 0,0 0 0,0-8 0,-1 10 0,-1 0 0,0 0 0,0 1 0,0-1 0,0 0 0,-1 0 0,1 0 0,-1 0 0,-1 1 0,1-1 0,-1 1 0,1-1 0,-1 1 0,-1-1 0,1 1 0,0 0 0,-1 0 0,0 0 0,0 0 0,0 1 0,-1-1 0,1 1 0,-1 0 0,0 0 0,0 0 0,0 0 0,0 1 0,0-1 0,-1 1 0,1 0 0,-1 0 0,-5-1 0,2 1-57,0 0 0,0 0 1,0 1-1,0 0 0,0 0 0,-1 1 0,1 0 0,0 0 0,0 1 0,-1 0 1,1 1-1,0-1 0,0 2 0,0-1 0,1 1 0,-1 0 0,1 1 0,-1 0 0,1 0 1,0 0-1,0 1 0,1 0 0,-8 8 0,-5 11-6769</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5:54.334"/>
    </inkml:context>
    <inkml:brush xml:id="br0">
      <inkml:brushProperty name="width" value="0.05" units="cm"/>
      <inkml:brushProperty name="height" value="0.05" units="cm"/>
    </inkml:brush>
  </inkml:definitions>
  <inkml:trace contextRef="#ctx0" brushRef="#br0">227 0 24575,'-8'11'0,"0"-1"0,1 1 0,0 1 0,0-1 0,1 1 0,1 1 0,0-1 0,1 1 0,0-1 0,-3 21 0,-2 1 0,-1 3 0,-82 312 0,76-268 0,3 0 0,-5 114 0,18-180 0,0 1 0,1-1 0,1 1 0,0-1 0,1 1 0,0-1 0,1 0 0,11 25 0,-11-32 0,1 0 0,-1 0 0,1-1 0,1 1 0,-1-1 0,1-1 0,1 1 0,-1-1 0,1 0 0,0-1 0,0 1 0,1-1 0,-1-1 0,1 0 0,0 0 0,13 5 0,-1-4-227,1 1-1,0-2 1,0-1-1,0-1 1,38 0-1,-17-3-6598</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5:54.756"/>
    </inkml:context>
    <inkml:brush xml:id="br0">
      <inkml:brushProperty name="width" value="0.05" units="cm"/>
      <inkml:brushProperty name="height" value="0.05" units="cm"/>
    </inkml:brush>
  </inkml:definitions>
  <inkml:trace contextRef="#ctx0" brushRef="#br0">0 0 24575,'0'5'0,"0"5"0,0 14 0,0 20 0,0 19 0,0 17 0,0 7 0,0 2 0,0-10 0,0-15 0,5-17 0,0-17-8191</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5:55.125"/>
    </inkml:context>
    <inkml:brush xml:id="br0">
      <inkml:brushProperty name="width" value="0.05" units="cm"/>
      <inkml:brushProperty name="height" value="0.05" units="cm"/>
    </inkml:brush>
  </inkml:definitions>
  <inkml:trace contextRef="#ctx0" brushRef="#br0">0 26 24575,'0'9'0,"4"2"0,15 0 0,20-3 0,30-1 0,24-4 0,27-5 0,18-3 0,12 0 0,9-8 0,-4-2 0,-16 2 0,-28 3 0,-44 3 0,-39 3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5:55.514"/>
    </inkml:context>
    <inkml:brush xml:id="br0">
      <inkml:brushProperty name="width" value="0.05" units="cm"/>
      <inkml:brushProperty name="height" value="0.05" units="cm"/>
    </inkml:brush>
  </inkml:definitions>
  <inkml:trace contextRef="#ctx0" brushRef="#br0">25 0 24575,'0'5'0,"0"13"0,0 14 0,0 8 0,-5 7 0,-1 4 0,1 1 0,0-3 0,2-2 0,5-13 0,3-12-8191</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5:55.922"/>
    </inkml:context>
    <inkml:brush xml:id="br0">
      <inkml:brushProperty name="width" value="0.05" units="cm"/>
      <inkml:brushProperty name="height" value="0.05" units="cm"/>
    </inkml:brush>
  </inkml:definitions>
  <inkml:trace contextRef="#ctx0" brushRef="#br0">83 85 24575,'-1'0'0,"0"1"0,-1-1 0,1 1 0,0-1 0,0 1 0,0 0 0,-1 0 0,1-1 0,0 1 0,0 0 0,0 0 0,1 0 0,-1 0 0,0 0 0,0 0 0,0 0 0,1 0 0,-1 1 0,0-1 0,1 0 0,-1 0 0,1 2 0,-12 34 0,11-35 0,0 5 0,-1 0 0,1 0 0,0 1 0,1-1 0,0 1 0,0-1 0,1 0 0,0 1 0,0-1 0,4 13 0,-5-17 0,1-1 0,0 0 0,0 1 0,0-1 0,1 0 0,-1 0 0,0 1 0,1-1 0,-1 0 0,1-1 0,0 1 0,0 0 0,0 0 0,0-1 0,0 1 0,0-1 0,0 0 0,0 1 0,0-1 0,1 0 0,-1 0 0,1 0 0,-1-1 0,0 1 0,1-1 0,-1 1 0,1-1 0,0 0 0,-1 0 0,1 0 0,-1 0 0,1 0 0,-1-1 0,1 1 0,2-2 0,-2 2 0,1-1 0,-1 0 0,0 0 0,0 0 0,0 0 0,0-1 0,0 1 0,-1-1 0,1 0 0,0 1 0,-1-1 0,1-1 0,-1 1 0,0 0 0,0 0 0,1-1 0,-1 1 0,-1-1 0,1 0 0,0 0 0,1-4 0,-1 2 0,-1 0 0,0 0 0,0-1 0,0 1 0,-1 0 0,0-1 0,0 1 0,0-1 0,-1 1 0,0 0 0,0-1 0,-1-4 0,-1 0 0,0 0 0,-1 0 0,0 0 0,0 1 0,-1-1 0,0 1 0,-1 1 0,0-1 0,-1 1 0,1 0 0,-1 0 0,-1 1 0,-8-8 0,8 11-151,1 0-1,0 1 0,-1 0 0,0 0 1,0 0-1,0 1 0,0 0 1,-16-1-1,11 2-6674</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5:56.292"/>
    </inkml:context>
    <inkml:brush xml:id="br0">
      <inkml:brushProperty name="width" value="0.05" units="cm"/>
      <inkml:brushProperty name="height" value="0.05" units="cm"/>
    </inkml:brush>
  </inkml:definitions>
  <inkml:trace contextRef="#ctx0" brushRef="#br0">25 0 24575,'-1'22'0,"-2"-1"0,-5 26 0,5-36 0,0 1 0,1 0 0,0-1 0,1 1 0,0 0 0,1 0 0,0 0 0,1 0 0,0 0 0,1 0 0,5 15 0,-5-23 0,0 0 0,0-1 0,1 1 0,-1-1 0,1 0 0,0 0 0,0 0 0,0 0 0,0 0 0,0 0 0,1-1 0,-1 0 0,1 0 0,0 0 0,7 3 0,-4-3 0,0 1 0,0-2 0,1 1 0,-1-1 0,1 0 0,-1 0 0,1-1 0,14-1 0,-16 0 0,0 0 0,0 0 0,0-1 0,0 1 0,0-1 0,-1-1 0,1 1 0,-1-1 0,1 0 0,-1 0 0,5-4 0,-7 5 0,-1-1 0,1 1 0,-1-1 0,1 0 0,-1 1 0,0-1 0,0 0 0,-1 0 0,1 0 0,0-1 0,-1 1 0,0 0 0,0-1 0,0 1 0,0 0 0,-1-1 0,1 1 0,-1-1 0,0-5 0,0 4 5,-1 1-1,0 0 1,-1-1-1,1 1 0,-1-1 1,1 1-1,-2 0 1,1 0-1,0 0 1,-1 0-1,1 1 0,-1-1 1,0 0-1,0 1 1,-1 0-1,1 0 1,-1 0-1,1 0 0,-1 1 1,0-1-1,0 1 1,0 0-1,0 0 1,-1 0-1,1 1 1,-5-1-1,-10-5-301,-1 2 0,1 1 0,-1 0 0,-32-1 0,13 4-6529</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5:56.921"/>
    </inkml:context>
    <inkml:brush xml:id="br0">
      <inkml:brushProperty name="width" value="0.05" units="cm"/>
      <inkml:brushProperty name="height" value="0.05" units="cm"/>
    </inkml:brush>
  </inkml:definitions>
  <inkml:trace contextRef="#ctx0" brushRef="#br0">1 0 24575,'15'2'0,"1"-1"0,-1 2 0,1 0 0,-1 1 0,0 0 0,0 1 0,-1 1 0,0 0 0,0 1 0,0 1 0,-1 0 0,0 1 0,0 0 0,15 15 0,-6-3 0,0 0 0,-2 2 0,0 1 0,-2 0 0,-1 1 0,20 38 0,-14-18 0,-3 2 0,-2 0 0,-2 0 0,-2 2 0,-2 0 0,-2 0 0,-2 1 0,-3 0 0,-1 84 0,-6-97 0,-1 0 0,-1 0 0,-3 0 0,-1-1 0,-1 0 0,-2 0 0,-2-2 0,-1 1 0,-2-1 0,-1-1 0,-1-1 0,-2-1 0,-42 52 0,49-69-195,1 0 0,-2-1 0,0 0 0,0-1 0,-1 0 0,-24 13 0,50-30-6631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0:22.101"/>
    </inkml:context>
    <inkml:brush xml:id="br0">
      <inkml:brushProperty name="width" value="0.05" units="cm"/>
      <inkml:brushProperty name="height" value="0.05" units="cm"/>
    </inkml:brush>
  </inkml:definitions>
  <inkml:trace contextRef="#ctx0" brushRef="#br0">25 20 24575,'-1'22'0,"-1"0"0,-7 25 0,-1 26 0,9-69 0,0 6 0,1 0 0,-1 0 0,1 1 0,1-1 0,0 0 0,3 11 0,-3-18 0,0 0 0,1 0 0,-1 0 0,1 0 0,-1-1 0,1 1 0,0 0 0,0-1 0,1 1 0,-1-1 0,0 0 0,1 0 0,-1 0 0,1 0 0,0 0 0,0 0 0,0-1 0,0 1 0,0-1 0,0 0 0,0 0 0,5 1 0,-3 0 0,-1-1 0,1 0 0,0 0 0,-1-1 0,1 1 0,0-1 0,0 0 0,-1 0 0,1-1 0,0 1 0,0-1 0,-1 0 0,1-1 0,-1 1 0,1-1 0,-1 1 0,8-6 0,-7 4 0,0-1 0,0-1 0,0 1 0,-1-1 0,1 1 0,-1-1 0,0-1 0,-1 1 0,1 0 0,-1-1 0,0 0 0,2-6 0,-1 0 0,0 0 0,0 0 0,-2 0 0,1-1 0,-2 1 0,1-1 0,-2 0 0,0 0 0,0 1 0,-1-1 0,-1 0 0,0 1 0,-4-14 0,5 22-34,-1 1 0,1 0 0,-1 0 0,0 0 0,0 0-1,0 0 1,0 1 0,-1-1 0,1 1 0,-1-1 0,1 1 0,-1 0 0,0 0-1,0 0 1,0 0 0,0 1 0,0-1 0,-1 1 0,1 0 0,0-1-1,-1 2 1,1-1 0,0 0 0,-1 1 0,1-1 0,-1 1 0,1 0 0,-1 0-1,1 1 1,-1-1 0,1 1 0,-1-1 0,1 1 0,0 0 0,-1 0 0,1 1-1,0-1 1,0 1 0,-5 2 0,-16 12-6792</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5:57.435"/>
    </inkml:context>
    <inkml:brush xml:id="br0">
      <inkml:brushProperty name="width" value="0.05" units="cm"/>
      <inkml:brushProperty name="height" value="0.05" units="cm"/>
    </inkml:brush>
  </inkml:definitions>
  <inkml:trace contextRef="#ctx0" brushRef="#br0">76 1 24575,'0'4'0,"-4"10"0,-2 15 0,-8 25 0,-1 24 0,1 28 0,3 32 0,4 25 0,3 7 0,10-4 0,9-22 0,10-27 0,6-33 0,1-27 0,4-22 0,-4-27 0,-8-27 0,-7-10-8191</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5:58.231"/>
    </inkml:context>
    <inkml:brush xml:id="br0">
      <inkml:brushProperty name="width" value="0.05" units="cm"/>
      <inkml:brushProperty name="height" value="0.05" units="cm"/>
    </inkml:brush>
  </inkml:definitions>
  <inkml:trace contextRef="#ctx0" brushRef="#br0">0 69 24575,'79'-27'0,"-17"7"0,-53 16 0,0 1 0,0 0 0,0 0 0,0 0 0,0 1 0,1 1 0,10-1 0,-18 2 0,1 0 0,-1 1 0,1-1 0,-1 1 0,0-1 0,1 1 0,-1 0 0,0 0 0,0 0 0,1 0 0,-1 1 0,0-1 0,0 1 0,0-1 0,-1 1 0,1-1 0,0 1 0,0 0 0,-1 0 0,1 0 0,-1 0 0,0 0 0,0 0 0,0 1 0,0-1 0,0 0 0,0 0 0,0 1 0,-1-1 0,1 1 0,-1-1 0,0 1 0,1 2 0,0 1 0,-1 1 0,1 0 0,-1-1 0,-1 1 0,1-1 0,-1 1 0,0-1 0,-1 1 0,1-1 0,-1 0 0,0 1 0,-1-1 0,0 0 0,0 0 0,0-1 0,-1 1 0,-7 9 0,-6 4 0,0-1 0,-2-1 0,-28 22 0,-14 12 0,64-49 0,9-2 0,17-6 0,-29 6 0,31-7 0,-1 2 0,1 0 0,0 2 0,0 2 0,45 2 0,-73-1 0,0 1 0,0-1 0,0 0 0,0 1 0,0 0 0,0-1 0,0 1 0,0 0 0,0 1 0,0-1 0,-1 1 0,1-1 0,0 1 0,-1 0 0,1-1 0,-1 2 0,0-1 0,0 0 0,0 0 0,0 1 0,0-1 0,0 1 0,-1-1 0,1 1 0,-1 0 0,1-1 0,-1 1 0,0 0 0,0 0 0,-1 0 0,1 0 0,-1 0 0,1 0 0,-1 0 0,0 6 0,-1-2 0,0 1 0,-1 0 0,0-1 0,0 1 0,0-1 0,-1 0 0,0 0 0,-1 0 0,0 0 0,0 0 0,0-1 0,-1 0 0,-5 6 0,0-1 0,-1-1 0,0 0 0,0-1 0,-1-1 0,0 1 0,-15 6 0,23-13 0,-1 1 0,0-1 0,0 0 0,0 0 0,-1 0 0,1-1 0,0 1 0,-1-1 0,1-1 0,-1 1 0,1-1 0,-1 0 0,1 0 0,-1-1 0,1 1 0,-1-1 0,1 0 0,0-1 0,-7-2 0,-5-9-1365,7-3-5461</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5:58.667"/>
    </inkml:context>
    <inkml:brush xml:id="br0">
      <inkml:brushProperty name="width" value="0.05" units="cm"/>
      <inkml:brushProperty name="height" value="0.05" units="cm"/>
    </inkml:brush>
  </inkml:definitions>
  <inkml:trace contextRef="#ctx0" brushRef="#br0">2 1 24575,'0'21'0,"-1"-12"0,1 1 0,0 0 0,1 0 0,0-1 0,4 14 0,-4-20 0,0 0 0,0 0 0,1 0 0,-1 0 0,1-1 0,0 1 0,0 0 0,0-1 0,0 1 0,0-1 0,0 0 0,1 0 0,-1 0 0,1 0 0,0 0 0,0 0 0,-1-1 0,1 1 0,0-1 0,4 1 0,7 2 0,0-1 0,0 0 0,0-1 0,0-1 0,1 0 0,23-2 0,-24 0 0,-1 0 0,1 2 0,-1 0 0,1 0 0,-1 1 0,25 7 0,-34-8 0,-1 1 0,1-1 0,-1 1 0,0-1 0,0 1 0,0 0 0,0 1 0,0-1 0,0 0 0,-1 1 0,1 0 0,-1-1 0,0 1 0,1 0 0,-1 0 0,0 0 0,-1 0 0,1 1 0,-1-1 0,1 1 0,-1-1 0,0 0 0,0 1 0,-1 0 0,1-1 0,-1 1 0,0-1 0,0 1 0,0 0 0,-1 5 0,1-4 0,-2 0 0,1 1 0,-1-1 0,1 0 0,-1 0 0,-1 0 0,1 0 0,-1 0 0,0-1 0,0 1 0,0-1 0,0 0 0,-1 0 0,0 0 0,0 0 0,0-1 0,0 1 0,-1-1 0,1 0 0,-6 2 0,3-1-62,-1-1 0,0 0 0,0-1 0,0 0 0,0 0 0,-1 0 0,1-1 0,0-1 0,-1 1 0,1-1 0,-1-1 0,1 1-1,0-2 1,-1 1 0,1-1 0,0 0 0,0-1 0,0 1 0,0-2 0,1 1 0,-14-9 0,-22-16-6764</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5:59.072"/>
    </inkml:context>
    <inkml:brush xml:id="br0">
      <inkml:brushProperty name="width" value="0.05" units="cm"/>
      <inkml:brushProperty name="height" value="0.05" units="cm"/>
    </inkml:brush>
  </inkml:definitions>
  <inkml:trace contextRef="#ctx0" brushRef="#br0">0 54 24575,'0'-4'0,"9"-2"0,15-4 0,25-1 0,25 3 0,18 1 0,6 3 0,-10 2 0,-11 1 0,-18 1-8191</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5:59.451"/>
    </inkml:context>
    <inkml:brush xml:id="br0">
      <inkml:brushProperty name="width" value="0.05" units="cm"/>
      <inkml:brushProperty name="height" value="0.05" units="cm"/>
    </inkml:brush>
  </inkml:definitions>
  <inkml:trace contextRef="#ctx0" brushRef="#br0">143 0 24575,'-3'1'0,"0"0"0,0 1 0,0-1 0,0 1 0,0-1 0,1 1 0,-1 0 0,0 0 0,1 0 0,0 0 0,-1 1 0,1-1 0,0 1 0,0-1 0,0 1 0,1 0 0,-3 5 0,-2 0 0,-7 11 0,1 1 0,0 1 0,1 0 0,2 0 0,0 1 0,1 0 0,-4 23 0,10-37 0,1 0 0,0 0 0,0-1 0,1 1 0,0 0 0,1 0 0,0 0 0,0 0 0,0 0 0,5 12 0,-4-15 0,1 0 0,-1 0 0,1 0 0,0-1 0,0 1 0,1-1 0,-1 0 0,1 0 0,0 0 0,0 0 0,0-1 0,1 0 0,-1 0 0,1 0 0,0 0 0,0-1 0,5 3 0,0-2 0,-1 0 0,1 0 0,0-1 0,0 0 0,1-1 0,-1 0 0,0 0 0,0-1 0,1-1 0,-1 0 0,0 0 0,0-1 0,0 0 0,0-1 0,0 0 0,-1-1 0,1 0 0,13-7 0,-17 7 0,0 1 0,0-1 0,0-1 0,0 1 0,-1-1 0,1 0 0,-1 0 0,-1-1 0,1 1 0,-1-1 0,0 0 0,0 0 0,0-1 0,-1 1 0,0-1 0,-1 0 0,1 0 0,-1 0 0,0 0 0,-1 0 0,0 0 0,0 0 0,-1 0 0,1-1 0,-1 1 0,-3-14 0,2 14 7,-1 1 0,0 0-1,0 0 1,0 0 0,-1 0-1,0 0 1,0 0-1,0 1 1,-1 0 0,0-1-1,0 1 1,-1 1 0,1-1-1,-1 0 1,0 1 0,0 0-1,-10-6 1,-1 1-255,0 1 1,0 1-1,-1 0 1,1 1-1,-21-4 1,29 8-6579</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5:59.844"/>
    </inkml:context>
    <inkml:brush xml:id="br0">
      <inkml:brushProperty name="width" value="0.05" units="cm"/>
      <inkml:brushProperty name="height" value="0.05" units="cm"/>
    </inkml:brush>
  </inkml:definitions>
  <inkml:trace contextRef="#ctx0" brushRef="#br0">50 5 24575,'-1'23'0,"-1"0"0,-7 26 0,6-35 0,0 0 0,1 0 0,0 0 0,1 0 0,1 0 0,0 0 0,1 1 0,4 19 0,-4-30 0,1 0 0,-1 0 0,1 0 0,0-1 0,1 1 0,-1-1 0,1 1 0,-1-1 0,1 0 0,0 0 0,0 0 0,0-1 0,1 1 0,-1-1 0,1 1 0,-1-1 0,1 0 0,0-1 0,-1 1 0,1-1 0,0 1 0,0-1 0,1 0 0,-1-1 0,0 1 0,0-1 0,0 1 0,0-1 0,0-1 0,1 1 0,6-2 0,-3 1 0,0 0 0,0 0 0,0-1 0,0-1 0,0 1 0,0-1 0,-1 0 0,1-1 0,-1 0 0,0 0 0,0 0 0,0-1 0,-1 0 0,0-1 0,8-7 0,-10 7 0,1-1 0,-1 1 0,-1-1 0,1 0 0,-1 1 0,0-2 0,-1 1 0,0 0 0,0 0 0,0-1 0,-1 1 0,0-1 0,0 0 0,-1 1 0,-1-14 0,0 16 0,0 0 0,-1 0 0,1 0 0,-1 0 0,0 0 0,0 0 0,0 0 0,-1 0 0,0 1 0,0 0 0,0-1 0,0 1 0,-1 0 0,1 0 0,-1 1 0,0-1 0,0 1 0,-1 0 0,1 0 0,-1 0 0,1 1 0,-11-5 0,4 3 0,-1-1 0,0 2 0,0-1 0,-1 2 0,1 0 0,-1 0 0,1 1 0,-1 1 0,1 0 0,-1 0 0,0 1 0,1 1 0,0 0 0,-18 6 0,13 4-1365,10-1-5461</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6:00.202"/>
    </inkml:context>
    <inkml:brush xml:id="br0">
      <inkml:brushProperty name="width" value="0.05" units="cm"/>
      <inkml:brushProperty name="height" value="0.05" units="cm"/>
    </inkml:brush>
  </inkml:definitions>
  <inkml:trace contextRef="#ctx0" brushRef="#br0">0 0 24575,'17'13'0,"23"13"0,30 15 0,29 17 0,19 20 0,2 19 0,-19 9 0,-27 1 0,-26-11 0,-30-8 0,-34-15 0,-20-11 0,-2-12 0,-5-14 0,6-10 0,0-9 0,6-7-8191</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6:00.903"/>
    </inkml:context>
    <inkml:brush xml:id="br0">
      <inkml:brushProperty name="width" value="0.05" units="cm"/>
      <inkml:brushProperty name="height" value="0.05" units="cm"/>
    </inkml:brush>
  </inkml:definitions>
  <inkml:trace contextRef="#ctx0" brushRef="#br0">1 42 24575,'4'-4'0,"10"-2"0,11 1 0,10 1 0,12 0 0,15-2 0,6 0 0,-14 0 0,-15 6 0,-15 2-8191</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6:01.334"/>
    </inkml:context>
    <inkml:brush xml:id="br0">
      <inkml:brushProperty name="width" value="0.05" units="cm"/>
      <inkml:brushProperty name="height" value="0.05" units="cm"/>
    </inkml:brush>
  </inkml:definitions>
  <inkml:trace contextRef="#ctx0" brushRef="#br0">6 53 24575,'-4'0'0,"3"0"0,14-4 0,18-1 0,21-9 0,10-2 0,-5 2-8191</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6:03.201"/>
    </inkml:context>
    <inkml:brush xml:id="br0">
      <inkml:brushProperty name="width" value="0.05" units="cm"/>
      <inkml:brushProperty name="height" value="0.05" units="cm"/>
    </inkml:brush>
  </inkml:definitions>
  <inkml:trace contextRef="#ctx0" brushRef="#br0">98 112 24575,'-4'1'0,"1"0"0,-1-1 0,1 1 0,0 0 0,-1 1 0,1-1 0,0 0 0,0 1 0,0 0 0,0 0 0,0 0 0,0 0 0,1 0 0,-1 1 0,0-1 0,1 1 0,0-1 0,0 1 0,0 0 0,0 0 0,0 0 0,0 0 0,1 0 0,0 1 0,-2 3 0,-3 9 0,1 0 0,0 0 0,-4 31 0,8-37 0,-1 0 0,2 0 0,0 1 0,0-1 0,1 0 0,0 0 0,0 1 0,1-1 0,1 0 0,0 0 0,0-1 0,7 14 0,-8-18 0,1-1 0,0 1 0,0-1 0,1 1 0,-1-1 0,1 0 0,0 0 0,0-1 0,0 1 0,0-1 0,1 0 0,-1 0 0,1 0 0,0 0 0,0-1 0,0 0 0,0 0 0,0-1 0,1 1 0,-1-1 0,0 0 0,1 0 0,-1-1 0,10 0 0,-6 0 0,-1-1 0,0 0 0,0 0 0,0-1 0,0 0 0,0-1 0,0 1 0,0-2 0,-1 1 0,1-1 0,-1 0 0,0 0 0,0-1 0,-1 0 0,1 0 0,-1-1 0,0 1 0,-1-2 0,1 1 0,-1 0 0,-1-1 0,7-11 0,-4 5 0,-1 0 0,-1-1 0,0 1 0,-1-1 0,0 0 0,-1 0 0,-1-1 0,0 1 0,-1 0 0,0-1 0,-1 1 0,-3-16 0,2 17 0,0 0 0,-2 1 0,1-1 0,-2 1 0,0 0 0,0-1 0,-10-16 0,12 24 0,-2 1 0,1-1 0,0 1 0,-1 0 0,0 0 0,0 1 0,0-1 0,0 1 0,-1-1 0,1 2 0,-1-1 0,0 0 0,0 1 0,0 0 0,0 0 0,0 0 0,0 1 0,-1-1 0,1 1 0,-7 0 0,5 0-54,0 0-1,-1 0 0,1 1 1,-1 0-1,1 0 1,0 1-1,-1 0 0,1 0 1,0 1-1,0 0 1,0 0-1,0 1 0,0 0 1,0 0-1,0 0 0,1 1 1,0 0-1,0 1 1,0-1-1,0 1 0,1 0 1,0 0-1,0 1 1,-5 7-1,-7 18-6771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0:22.742"/>
    </inkml:context>
    <inkml:brush xml:id="br0">
      <inkml:brushProperty name="width" value="0.05" units="cm"/>
      <inkml:brushProperty name="height" value="0.05" units="cm"/>
    </inkml:brush>
  </inkml:definitions>
  <inkml:trace contextRef="#ctx0" brushRef="#br0">0 23 24575,'4'0'0,"6"0"0,10 0 0,10-4 0,4-2 0,1 1 0,2 0 0,-4 2-8191</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6:03.903"/>
    </inkml:context>
    <inkml:brush xml:id="br0">
      <inkml:brushProperty name="width" value="0.05" units="cm"/>
      <inkml:brushProperty name="height" value="0.05" units="cm"/>
    </inkml:brush>
  </inkml:definitions>
  <inkml:trace contextRef="#ctx0" brushRef="#br0">37 1 24575,'-4'0'0,"-7"4"0,0-3 0,1-5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6:04.514"/>
    </inkml:context>
    <inkml:brush xml:id="br0">
      <inkml:brushProperty name="width" value="0.05" units="cm"/>
      <inkml:brushProperty name="height" value="0.05" units="cm"/>
    </inkml:brush>
  </inkml:definitions>
  <inkml:trace contextRef="#ctx0" brushRef="#br0">1 93 24575,'40'-2'0,"0"-3"0,0-1 0,0-1 0,0-3 0,39-15 0,25-5 0,-97 28 0,0 0 0,0 1 0,0 0 0,0 0 0,0 1 0,0 0 0,0 0 0,0 0 0,9 3 0,-13-2 0,0-1 0,-1 1 0,0 0 0,1 1 0,-1-1 0,1 0 0,-1 1 0,0-1 0,0 1 0,0 0 0,0-1 0,0 1 0,0 0 0,-1 0 0,1 0 0,-1 1 0,1-1 0,-1 0 0,0 1 0,0-1 0,0 1 0,0-1 0,0 1 0,0-1 0,-1 1 0,1-1 0,-1 1 0,0 3 0,0 21 0,-1-1 0,-2 0 0,0 0 0,-2 0 0,-1 0 0,-1 0 0,-16 38 0,-10 43 0,32-102-113,0-4 47,0 1 0,0 0 0,1 0 0,-1 0 0,1 0 0,0-1 0,-1 1 1,1 0-1,0 0 0,0 0 0,0 0 0,0 0 0,1 0 0,-1 0 0,0 0 1,1-1-1,0 1 0,1 3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6:04.925"/>
    </inkml:context>
    <inkml:brush xml:id="br0">
      <inkml:brushProperty name="width" value="0.05" units="cm"/>
      <inkml:brushProperty name="height" value="0.05" units="cm"/>
    </inkml:brush>
  </inkml:definitions>
  <inkml:trace contextRef="#ctx0" brushRef="#br0">120 55 24575,'-3'1'0,"0"1"0,0 0 0,1 0 0,-1 0 0,1 1 0,-1-1 0,1 0 0,0 1 0,0 0 0,0 0 0,0-1 0,0 1 0,0 0 0,1 0 0,0 1 0,-2 3 0,1-3 0,-1 2 0,0 1 0,0 0 0,0 0 0,1 0 0,0 0 0,1 0 0,-1 1 0,1-1 0,1 1 0,-1-1 0,1 0 0,1 1 0,1 11 0,-1-14 0,1 0 0,0-1 0,0 1 0,0-1 0,0 0 0,1 0 0,-1 0 0,1 0 0,0 0 0,1 0 0,-1-1 0,1 1 0,-1-1 0,1 0 0,0 0 0,0 0 0,0-1 0,0 1 0,1-1 0,-1 0 0,9 2 0,-7-2 0,0-1 0,-1 0 0,1 0 0,0-1 0,0 0 0,0 0 0,0 0 0,0-1 0,0 0 0,-1 0 0,1 0 0,0-1 0,0 1 0,-1-1 0,0-1 0,1 1 0,-1-1 0,0 0 0,0 0 0,0-1 0,-1 1 0,1-1 0,6-8 0,-7 9 0,-1-1 0,0 1 0,0-1 0,0 0 0,0 0 0,-1 0 0,1 0 0,-1 0 0,0-1 0,0 1 0,-1-1 0,1 1 0,-1-1 0,0 0 0,-1 1 0,1-1 0,-1 0 0,0 0 0,0 0 0,0 1 0,0-1 0,-1 0 0,0 0 0,0 1 0,-1-1 0,1 0 0,-1 1 0,0 0 0,-4-8 0,-1 2 10,-1 0 0,0 1 0,0 0 0,-1 1 0,0 0 0,-1 0 0,1 1 0,-1 0 0,-1 0 0,0 1 0,-17-7 0,23 11-69,-1-1-1,0 1 1,0 0-1,0 1 1,0 0 0,0 0-1,0 0 1,0 0-1,-1 1 1,1 0 0,0 0-1,0 1 1,0 0-1,-1 0 1,1 0 0,0 1-1,0 0 1,1 0-1,-1 0 1,0 1 0,1 0-1,-1 0 1,1 0-1,-7 6 1,-3 7-6767</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6:05.536"/>
    </inkml:context>
    <inkml:brush xml:id="br0">
      <inkml:brushProperty name="width" value="0.05" units="cm"/>
      <inkml:brushProperty name="height" value="0.05" units="cm"/>
    </inkml:brush>
  </inkml:definitions>
  <inkml:trace contextRef="#ctx0" brushRef="#br0">229 1 24575,'-4'0'0,"-6"0"0,-6 4 0,-12 14 0,-2 17 0,-4 20 0,3 18 0,-1 17 0,5 11 0,10-4 0,18-9 0,21-20 0,16-13 0,9-15 0,1-16 0,2-11 0,-9-12 0,-10-6-8191</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6:06.268"/>
    </inkml:context>
    <inkml:brush xml:id="br0">
      <inkml:brushProperty name="width" value="0.05" units="cm"/>
      <inkml:brushProperty name="height" value="0.05" units="cm"/>
    </inkml:brush>
  </inkml:definitions>
  <inkml:trace contextRef="#ctx0" brushRef="#br0">7 24 24575,'-7'7'0,"18"-3"0,21-4 0,18-10 0,-18 2 0,0 2 0,1 1 0,-1 2 0,41 1 0,-70 1 0,-1 1 0,1 0 0,-1 1 0,1-1 0,-1 0 0,1 1 0,-1-1 0,0 1 0,1 0 0,-1 0 0,0 0 0,0 0 0,0 0 0,1 0 0,-1 1 0,0-1 0,-1 1 0,1-1 0,0 1 0,0 0 0,-1 0 0,1 0 0,-1 0 0,1 0 0,-1 0 0,0 0 0,0 0 0,0 0 0,0 1 0,1 3 0,-2-2 0,0-1 0,0 1 0,0 0 0,-1 0 0,1-1 0,-1 1 0,0 0 0,0-1 0,-1 1 0,1-1 0,-1 1 0,1-1 0,-1 0 0,0 0 0,0 0 0,0 0 0,-1 0 0,1 0 0,-5 3 0,-30 28 0,-3-2 0,-56 35 0,74-52 0,36-18 0,22-8 0,-11 4 0,2 2 0,-1 1 0,45-1 0,-64 5 0,0 0 0,0 0 0,0 1 0,0 0 0,0 0 0,0 1 0,-1 0 0,1 0 0,0 1 0,-1 0 0,0 0 0,1 0 0,-1 1 0,-1 0 0,1 0 0,0 0 0,-1 1 0,9 10 0,-12-13 0,-1 0 0,0 0 0,1 1 0,-1-1 0,0 0 0,-1 1 0,1-1 0,0 1 0,-1-1 0,1 1 0,-1 0 0,0-1 0,0 1 0,0-1 0,0 1 0,0 0 0,0-1 0,-1 1 0,1-1 0,-1 1 0,0-1 0,0 1 0,0-1 0,0 1 0,0-1 0,-1 0 0,1 0 0,-1 0 0,1 0 0,-1 0 0,0 0 0,1 0 0,-1 0 0,-3 1 0,-5 7 0,0-2 0,-1 1 0,0-2 0,-1 1 0,-13 6 0,22-13 0,-84 38 0,81-37 0,1 0 0,-1 0 0,0-1 0,0 1 0,0-1 0,0-1 0,1 1 0,-1-1 0,0 0 0,0 0 0,0-1 0,0 0 0,-7-1 0,15 0-124,-1 0 0,0 1 0,1-1 0,-1 1 0,1-1 0,0 1-1,-1-1 1,1 1 0,0 0 0,3-2 0,22-12-6702</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6:06.709"/>
    </inkml:context>
    <inkml:brush xml:id="br0">
      <inkml:brushProperty name="width" value="0.05" units="cm"/>
      <inkml:brushProperty name="height" value="0.05" units="cm"/>
    </inkml:brush>
  </inkml:definitions>
  <inkml:trace contextRef="#ctx0" brushRef="#br0">1 1 24575,'0'8'0,"0"-1"0,1 1 0,-1 0 0,1-1 0,1 1 0,0-1 0,3 10 0,-3-13 0,0 0 0,0 0 0,1-1 0,-1 1 0,1-1 0,-1 0 0,1 1 0,1-1 0,-1-1 0,0 1 0,0 0 0,1-1 0,0 0 0,6 4 0,10 1 0,-1-1 0,1 0 0,-1-2 0,1 0 0,1-1 0,-1-1 0,0-1 0,22-2 0,36 4 0,-71-2 0,1 0 0,-1 1 0,0 0 0,0 0 0,0 0 0,0 1 0,10 6 0,-15-8 0,1 0 0,-1 1 0,0-1 0,1 1 0,-1-1 0,0 1 0,0 0 0,0 0 0,0 0 0,-1 0 0,1 0 0,0 1 0,-1-1 0,0 0 0,1 1 0,-1-1 0,0 1 0,0-1 0,0 1 0,-1 0 0,1-1 0,0 6 0,-2-6 0,1 0 0,0-1 0,-1 1 0,1-1 0,-1 1 0,0-1 0,1 1 0,-1-1 0,0 1 0,0-1 0,0 1 0,0-1 0,0 0 0,-1 0 0,1 0 0,0 1 0,0-1 0,-1 0 0,1-1 0,-1 1 0,1 0 0,-1 0 0,1-1 0,-1 1 0,-2 0 0,-46 10 0,47-11 0,-41 6 60,-64 0 0,95-6-209,0 0 1,-1-1-1,1-1 1,0 0-1,-1-1 1,1 0-1,1-1 1,-1-1-1,-14-6 1,1-6-6678</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6:07.209"/>
    </inkml:context>
    <inkml:brush xml:id="br0">
      <inkml:brushProperty name="width" value="0.05" units="cm"/>
      <inkml:brushProperty name="height" value="0.05" units="cm"/>
    </inkml:brush>
  </inkml:definitions>
  <inkml:trace contextRef="#ctx0" brushRef="#br0">0 50 24575,'482'0'0,"-474"0"0,-1 0 0,1 1 0,-1-1 0,1 1 0,-1 1 0,1-1 0,8 5 0,-14-5 0,0 0 0,0 0 0,0 0 0,0 0 0,0 1 0,0-1 0,-1 1 0,1-1 0,0 1 0,-1 0 0,0-1 0,1 1 0,-1 0 0,0 0 0,0 0 0,0 0 0,0 0 0,0 0 0,0 0 0,-1 1 0,1-1 0,-1 0 0,1 0 0,-1 1 0,0-1 0,0 0 0,0 0 0,-1 4 0,-1 9 0,0-1 0,-10 30 0,8-33 0,1 1 0,0 1 0,0-1 0,2 0 0,-2 19 0,3-27 0,1 0 0,-1 0 0,1-1 0,0 1 0,0 0 0,0-1 0,1 1 0,-1-1 0,1 0 0,0 1 0,-1-1 0,1 0 0,1 0 0,-1 0 0,0 0 0,1 0 0,0-1 0,0 1 0,-1-1 0,1 0 0,1 0 0,5 4 0,1-1 0,0-1 0,1 0 0,-1 0 0,1-1 0,0 0 0,0-1 0,0 0 0,18 1 0,-24-3 0,-1 0 0,1 0 0,-1 0 0,0 0 0,1-1 0,-1 1 0,0-1 0,1 0 0,-1-1 0,0 1 0,0-1 0,0 0 0,0 0 0,0 0 0,0 0 0,-1-1 0,1 1 0,-1-1 0,1 0 0,-1 0 0,0 0 0,0-1 0,-1 1 0,4-5 0,-2-1 5,-1 0 0,1 0 0,-1 0 0,-1 0 0,0 0 0,0-1 0,-1 1 0,0-1 0,0 1 0,-1-1 0,-1 1 0,1-1 0,-2 0 0,1 1 0,-1 0 0,-1-1 0,0 1 0,0 0 0,0 0 0,-1 1 0,-1-1 0,0 1 0,-5-9 0,3 9-76,1-1 1,-1 1-1,0 0 0,-1 0 0,0 1 1,0 0-1,-1 0 0,0 1 1,0 0-1,0 1 0,-1 0 0,1 0 1,-1 1-1,0 0 0,-1 1 1,1 0-1,-1 1 0,1 0 0,-1 1 1,-14-1-1,7 4-6755</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6:07.566"/>
    </inkml:context>
    <inkml:brush xml:id="br0">
      <inkml:brushProperty name="width" value="0.05" units="cm"/>
      <inkml:brushProperty name="height" value="0.05" units="cm"/>
    </inkml:brush>
  </inkml:definitions>
  <inkml:trace contextRef="#ctx0" brushRef="#br0">45 0 24575,'-11'36'0,"3"-16"0,2-1 0,0 0 0,2 1 0,0 0 0,2 0 0,-1 35 0,3-50 0,0 1 0,0 0 0,1-1 0,0 1 0,0-1 0,1 1 0,-1-1 0,1 0 0,0 1 0,1-1 0,-1 0 0,1 0 0,0-1 0,1 1 0,-1 0 0,1-1 0,-1 0 0,1 0 0,1 0 0,-1-1 0,0 1 0,1-1 0,0 0 0,0 0 0,6 2 0,2 1 0,0-2 0,1 1 0,0-2 0,-1 0 0,1-1 0,1 0 0,-1-1 0,0 0 0,0-1 0,0-1 0,22-4 0,-29 4 0,0-1 0,-1 1 0,1-2 0,-1 1 0,1-1 0,-1 1 0,0-2 0,0 1 0,-1-1 0,1 0 0,-1 0 0,1 0 0,-1-1 0,0 0 0,-1 0 0,1 0 0,-1 0 0,0-1 0,-1 0 0,1 0 0,-1 0 0,0 0 0,-1 0 0,1-1 0,2-12 0,-4 15 0,0-1 0,0 1 0,-1-1 0,1 1 0,-1-1 0,0 0 0,-1 1 0,1-1 0,-1 1 0,0-1 0,0 1 0,0 0 0,0-1 0,-1 1 0,0 0 0,0 0 0,0 0 0,0 0 0,-4-5 0,1 4 0,0 1 0,0-1 0,0 1 0,-1-1 0,1 2 0,-1-1 0,0 1 0,0-1 0,-1 2 0,1-1 0,-10-2 0,-11-1 0,0 1 0,-1 1 0,1 2 0,-1 0 0,-30 4 0,10 2-1365,12 3-5461</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6:07.944"/>
    </inkml:context>
    <inkml:brush xml:id="br0">
      <inkml:brushProperty name="width" value="0.05" units="cm"/>
      <inkml:brushProperty name="height" value="0.05" units="cm"/>
    </inkml:brush>
  </inkml:definitions>
  <inkml:trace contextRef="#ctx0" brushRef="#br0">0 1 24575,'9'8'0,"15"16"0,12 12 0,18 13 0,12 7 0,3 2 0,-1 5 0,-13-5 0,-15-8 0,-23 1 0,-23-5 0,-23-1 0,-20-4 0,-10-8 0,5-3 0,4-5 0,9-3 0,13-6-8191</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6:21.975"/>
    </inkml:context>
    <inkml:brush xml:id="br0">
      <inkml:brushProperty name="width" value="0.05" units="cm"/>
      <inkml:brushProperty name="height" value="0.05" units="cm"/>
    </inkml:brush>
  </inkml:definitions>
  <inkml:trace contextRef="#ctx0" brushRef="#br0">0 1 24575,'9'0'0,"21"0"0,14 0 0,8 0 0,4 0 0,10 0 0,3 0 0,-1 0 0,-13 0-8191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0:28.762"/>
    </inkml:context>
    <inkml:brush xml:id="br0">
      <inkml:brushProperty name="width" value="0.05" units="cm"/>
      <inkml:brushProperty name="height" value="0.05" units="cm"/>
    </inkml:brush>
  </inkml:definitions>
  <inkml:trace contextRef="#ctx0" brushRef="#br0">279 0 24575,'-4'0'0,"-6"0"0,-1 5 0,-3 0 0,-7 1 0,-1 7 0,-5 1 0,-2 0 0,4-9 0,2-4 0,-4-7 0,3-7 0,1-1 0,5 2-8191</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6:22.364"/>
    </inkml:context>
    <inkml:brush xml:id="br0">
      <inkml:brushProperty name="width" value="0.05" units="cm"/>
      <inkml:brushProperty name="height" value="0.05" units="cm"/>
    </inkml:brush>
  </inkml:definitions>
  <inkml:trace contextRef="#ctx0" brushRef="#br0">0 1 24575,'0'17'0,"18"7"0,22-2 0,23-13 0,19-8 0,3-13 0,6-4 0,-5 0 0,-16 3-8191</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6:22.912"/>
    </inkml:context>
    <inkml:brush xml:id="br0">
      <inkml:brushProperty name="width" value="0.05" units="cm"/>
      <inkml:brushProperty name="height" value="0.05" units="cm"/>
    </inkml:brush>
  </inkml:definitions>
  <inkml:trace contextRef="#ctx0" brushRef="#br0">0 235 24575,'7'-5'0,"0"-1"0,0 1 0,1 1 0,-1-1 0,13-4 0,9-6 0,-7 2 0,168-90 0,-160 89 0,-1 2 0,2 1 0,0 1 0,50-9 0,-75 18 0,1 0 0,0 0 0,-1 1 0,1 0 0,-1 0 0,1 0 0,0 1 0,-1 0 0,1 0 0,-1 1 0,1 0 0,-1 0 0,0 1 0,0-1 0,0 1 0,0 0 0,0 1 0,-1 0 0,1 0 0,-1 0 0,0 0 0,0 1 0,-1 0 0,0 0 0,1 0 0,-1 0 0,-1 1 0,1 0 0,-1-1 0,0 1 0,-1 1 0,1-1 0,-1 0 0,0 1 0,-1-1 0,0 1 0,1 10 0,0 2 0,-2 1 0,0 0 0,-1-1 0,-2 1 0,1-1 0,-2 0 0,-1 0 0,0 0 0,-2 0 0,0-1 0,-1 0 0,-17 29 0,-12 13 0,-3-3 0,-54 62 0,75-96 0,-76 86 0,-41 53 0,134-160 0,1 0 0,-1 0 0,1 1 0,-1-1 0,1 0 0,0 0 0,0 1 0,0-1 0,0 1 0,1-1 0,-2 6 0,2-7 0,0-1 0,0 1 0,1 0 0,-1-1 0,0 1 0,0 0 0,0 0 0,1-1 0,-1 1 0,0 0 0,1-1 0,-1 1 0,1-1 0,-1 1 0,0-1 0,1 1 0,-1 0 0,1-1 0,0 0 0,-1 1 0,1-1 0,-1 1 0,1-1 0,0 0 0,-1 1 0,2-1 0,5 2 0,0-1 0,0 0 0,0 0 0,0-1 0,0 0 0,12-1 0,-15 0 0,353-43 0,-16 1 0,-330 42-68,128-14-1229,-88 3-5529</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6:23.321"/>
    </inkml:context>
    <inkml:brush xml:id="br0">
      <inkml:brushProperty name="width" value="0.05" units="cm"/>
      <inkml:brushProperty name="height" value="0.05" units="cm"/>
    </inkml:brush>
  </inkml:definitions>
  <inkml:trace contextRef="#ctx0" brushRef="#br0">1 1 24575,'0'9'0,"0"37"0,0 39 0,0 12 0,0 9 0,8-15 0,13-23 0,20-22 0,11-20 0,16-22 0,12-13 0,3-4 0,4 0 0,-3 2 0,-17-5 0,-19-10 0,-26-18 0,-18-1-8191</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6:23.727"/>
    </inkml:context>
    <inkml:brush xml:id="br0">
      <inkml:brushProperty name="width" value="0.05" units="cm"/>
      <inkml:brushProperty name="height" value="0.05" units="cm"/>
    </inkml:brush>
  </inkml:definitions>
  <inkml:trace contextRef="#ctx0" brushRef="#br0">1 0 24575,'0'9'0,"0"38"0,0 28 0,0 28 0,0 23 0,0 17 0,0 10 0,0-3 0,0-19 0,0-22 0,8-30 0,13-29 0,1-22-8191</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6:24.106"/>
    </inkml:context>
    <inkml:brush xml:id="br0">
      <inkml:brushProperty name="width" value="0.05" units="cm"/>
      <inkml:brushProperty name="height" value="0.05" units="cm"/>
    </inkml:brush>
  </inkml:definitions>
  <inkml:trace contextRef="#ctx0" brushRef="#br0">1 0 24575,'0'4'0,"-1"12"0,2 0 0,0 0 0,0 0 0,6 21 0,-6-32 0,0-1 0,1 0 0,0 0 0,0 1 0,0-1 0,0-1 0,0 1 0,1 0 0,0-1 0,-1 1 0,1-1 0,1 0 0,-1 0 0,0 0 0,1 0 0,0 0 0,-1-1 0,1 0 0,0 0 0,7 3 0,1-1 0,1-1 0,0 0 0,0-1 0,0 0 0,0-1 0,25 0 0,87-14 0,-12 1 0,-100 12 0,0 0 0,0 0 0,0 2 0,0 0 0,0 0 0,20 7 0,-27-7 0,-1 0 0,0 0 0,0 1 0,0 0 0,0 0 0,0 0 0,-1 0 0,1 1 0,-1 0 0,0 0 0,0 0 0,0 0 0,-1 1 0,0 0 0,1-1 0,-2 1 0,6 11 0,-4-7 0,-1 1 0,0 1 0,-1-1 0,0 0 0,0 1 0,-1-1 0,-1 1 0,1-1 0,-2 1 0,0-1 0,0 1 0,0-1 0,-6 17 0,2-13 0,0-1 0,-1 0 0,0 0 0,-1-1 0,-1 1 0,0-1 0,-1-1 0,0 0 0,-16 16 0,0-2 0,-2-2 0,0 0 0,-1-1 0,-1-2 0,-2-1 0,1-2 0,-66 27 0,92-42 0,-1 0 0,1-1 0,-1 0 0,1 0 0,-1 0 0,1 0 0,-1-1 0,1 0 0,-1 0 0,0 0 0,1 0 0,-1-1 0,1 0 0,-1 0 0,1 0 0,-1 0 0,1-1 0,0 0 0,-1 0 0,1 0 0,0 0 0,0 0 0,1-1 0,-1 0 0,0 0 0,1 0 0,0 0 0,0-1 0,0 1 0,0-1 0,0 0 0,1 0 0,-1 0 0,-2-6 0,-22-51-1365,8-1-5461</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6:24.527"/>
    </inkml:context>
    <inkml:brush xml:id="br0">
      <inkml:brushProperty name="width" value="0.05" units="cm"/>
      <inkml:brushProperty name="height" value="0.05" units="cm"/>
    </inkml:brush>
  </inkml:definitions>
  <inkml:trace contextRef="#ctx0" brushRef="#br0">12 252 24575,'-9'0'0,"6"0"0,30-17 0,28-7 0,40-15 0,39-2 0,32-4 0,5 7 0,-17 9 0,-36 10-8191</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6:24.887"/>
    </inkml:context>
    <inkml:brush xml:id="br0">
      <inkml:brushProperty name="width" value="0.05" units="cm"/>
      <inkml:brushProperty name="height" value="0.05" units="cm"/>
    </inkml:brush>
  </inkml:definitions>
  <inkml:trace contextRef="#ctx0" brushRef="#br0">152 0 24575,'-1'13'0,"-1"-1"0,-1 0 0,0 0 0,0 0 0,-1-1 0,-1 1 0,0-1 0,0 0 0,-11 16 0,-17 38 0,16-16 0,3 0 0,2 0 0,2 1 0,2 1 0,2-1 0,2 85 0,4-122 0,1-1 0,0 1 0,1-1 0,0 0 0,1 0 0,0 0 0,1 0 0,0 0 0,9 16 0,-8-20 0,1 0 0,-1-1 0,1 1 0,1-1 0,-1 0 0,1 0 0,1-1 0,-1 0 0,1-1 0,0 1 0,0-1 0,15 6 0,-5-4 0,0-1 0,1-1 0,-1 0 0,1-1 0,0-2 0,0 0 0,0 0 0,1-2 0,-1 0 0,0-2 0,0 0 0,0-1 0,0-1 0,0 0 0,-1-2 0,0 0 0,0-1 0,0-1 0,-1 0 0,0-2 0,15-11 0,-18 12 0,-1 0 0,0-1 0,0-1 0,-1 0 0,-1 0 0,0-1 0,0-1 0,-1 0 0,-1-1 0,0 1 0,-1-2 0,-1 1 0,0-1 0,-1 0 0,0-1 0,-1 1 0,-1-1 0,-1 0 0,0 0 0,-1 0 0,0-1 0,-2 1 0,0 0 0,-1-1 0,-2-16 0,1 25-5,0 1-1,0-1 0,0 1 1,-1-1-1,0 1 1,0 0-1,-1 0 0,0 1 1,0-1-1,-1 1 1,0 0-1,0 0 0,0 0 1,-9-7-1,4 6 28,-1-1 0,0 1 0,0 1 0,0 0 0,-1 1 1,0 0-1,0 1 0,-13-3 0,-21-2-350,0 2 1,0 3 0,-82 1 0,118 3 156,-67 1-6655</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2:07.965"/>
    </inkml:context>
    <inkml:brush xml:id="br0">
      <inkml:brushProperty name="width" value="0.05" units="cm"/>
      <inkml:brushProperty name="height" value="0.05" units="cm"/>
    </inkml:brush>
  </inkml:definitions>
  <inkml:trace contextRef="#ctx0" brushRef="#br0">0 1334 24575,'11906'0'0,"-11739"-13"0,-14 1 0,1049 10 0,-588 4 0,-544-2 0,396-16 0,-407 9 0,0-2 0,0-3 0,-1-3 0,-1-2 0,98-44 0,-128 49 0,12-7 0,0 0 0,37-27 0,-65 37 0,0 1 0,0-1 0,-1-1 0,0 0 0,0-1 0,-1 1 0,-1-2 0,0 1 0,0-1 0,8-18 0,-16 28 0,40-86 0,32-106 0,-66 167 0,-1-1 0,2-55 0,3-13 0,-9 90 0,0 1 0,-1-1 0,0 1 0,1-1 0,-2 1 0,1-1 0,-1 1 0,1-1 0,-2 1 0,1 0 0,0-1 0,-1 1 0,0 0 0,-1 0 0,1 0 0,-1 0 0,0 0 0,0 1 0,-4-6 0,-1 3 0,1 0 0,-1 0 0,-1 1 0,1 0 0,-1 0 0,0 1 0,0 0 0,-1 1 0,-14-5 0,-45-12 0,0 4 0,-118-15 0,63 13 0,-284-42 0,139 23 0,-514-15 0,616 48 0,119 3 0,-680-4 0,639 16 0,1 3 0,1 4 0,-126 41 0,-18 1 0,200-52 0,1 2 0,0 2 0,1 0 0,0 2 0,1 1 0,1 1 0,0 2 0,1 1 0,1 0 0,1 2 0,-35 36 0,48-44 0,0 0 0,1 0 0,1 1 0,0 0 0,1 0 0,1 1 0,0 0 0,0 1 0,-5 18 0,6-10 0,1 1 0,1 0 0,1-1 0,1 1 0,1 31 0,1-27 0,1 1 0,1-1 0,8 34 0,-7-51 0,0-1 0,1 0 0,0 0 0,0 0 0,1-1 0,1 1 0,-1-1 0,1-1 0,1 1 0,0-1 0,14 13 0,-2-5 0,1-1 0,1-1 0,0-1 0,1 0 0,1-2 0,0-1 0,0 0 0,1-2 0,37 8 0,15-1 0,138 10 0,227-18-118,-307-9-1129,-89 2-5579</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3:35.706"/>
    </inkml:context>
    <inkml:brush xml:id="br0">
      <inkml:brushProperty name="width" value="0.05" units="cm"/>
      <inkml:brushProperty name="height" value="0.05" units="cm"/>
    </inkml:brush>
  </inkml:definitions>
  <inkml:trace contextRef="#ctx0" brushRef="#br0">1403 364 24575,'14'-2'0,"1"-1"0,-1 0 0,1 0 0,-1-2 0,-1 0 0,1 0 0,-1-1 0,14-8 0,16-7 0,6 4 0,0 2 0,1 2 0,0 3 0,55-5 0,55-2 0,102-16 0,-123 6 0,1 6 0,187-5 0,354-25 0,29 0 0,965 51 0,-692 3 0,6743-3 0,-6823 25 0,-138 0 0,244-25 0,204 3 0,-368 82 0,-406-27 0,-353-50 0,30 3 0,0 5 0,151 40 0,-200-31 0,-2 3 0,94 53 0,-63-30 0,-90-48 0,224 126 0,-206-113 0,-1 1 0,-1 1 0,0 1 0,-2 1 0,0 0 0,-1 2 0,19 27 0,-25-24 0,-1 0 0,-1 0 0,-1 1 0,10 43 0,-2-10 0,-1-10 0,-3 1 0,-2 1 0,6 52 0,-16-87 0,-1 0 0,0 0 0,-2 1 0,0-1 0,0 0 0,-2 0 0,0 0 0,0 0 0,-2-1 0,0 1 0,-1-1 0,0 0 0,-17 26 0,-5-2 0,-3-3 0,0 0 0,-3-2 0,-69 55 0,58-56 0,-2-1 0,-1-2 0,-1-3 0,-2-2 0,0-2 0,-109 33 0,-335 46 0,366-80 0,-920 135 0,-13-79 0,226-72-369,-285 8-204,-1397 17 573,1159-6 0,227-1 0,-2744-20-2188,1998-7 1459,-437 3 3378,1679-24-2634,427 3 472,-210-50 0,10-30-248,289 64-248,-151-70 0,-157-108 9,308 152 0,90 48 0,0-2 0,1-1 0,-33-28 0,52 37 0,0 0 0,0 0 0,2-1 0,-1-1 0,1 0 0,1 0 0,0 0 0,0-1 0,1 0 0,1 0 0,-7-20 0,1-13 0,1-1 0,-7-92 0,13-93 0,4 206 0,0 0 0,0-1 0,2 0 0,1 0 0,11-43 0,-11 60 0,1-1 0,0 1 0,0-1 0,1 1 0,0 0 0,1 1 0,-1-1 0,2 1 0,-1 0 0,1 1 0,0 0 0,1 0 0,0 0 0,16-10 0,11-2 0,0 2 0,1 2 0,56-17 0,4-1 0,11-5 0,0 5 0,2 5 0,1 5 0,143-12 0,450 13 0,-169 24-1365,-463-2-5461</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1:42.112"/>
    </inkml:context>
    <inkml:brush xml:id="br0">
      <inkml:brushProperty name="width" value="0.05" units="cm"/>
      <inkml:brushProperty name="height" value="0.05" units="cm"/>
    </inkml:brush>
  </inkml:definitions>
  <inkml:trace contextRef="#ctx0" brushRef="#br0">197 320 24575,'0'-2'0,"0"0"0,0 0 0,-1 0 0,1 0 0,0 1 0,-1-1 0,1 0 0,-1 0 0,0 0 0,1 0 0,-1 1 0,0-1 0,0 0 0,0 1 0,0-1 0,0 1 0,-1-1 0,1 1 0,0 0 0,-1-1 0,1 1 0,-1 0 0,1 0 0,-1 0 0,0 0 0,1 0 0,-1 0 0,0 1 0,0-1 0,0 0 0,1 1 0,-1-1 0,0 1 0,0 0 0,0 0 0,0 0 0,0 0 0,0 0 0,0 0 0,-2 1 0,0-1 0,0 1 0,0-1 0,-1 1 0,1 0 0,0 0 0,0 1 0,0-1 0,0 1 0,0 0 0,1 0 0,-1 0 0,1 1 0,-1-1 0,1 1 0,0 0 0,-1 0 0,-3 5 0,-6 14 0,1-1 0,1 1 0,-9 28 0,17-42 0,0 0 0,1-1 0,0 1 0,0 0 0,1 0 0,0 0 0,1 0 0,0 0 0,0 0 0,0 0 0,1 0 0,1 0 0,2 12 0,-3-17 0,0-1 0,0 1 0,0-1 0,1 1 0,-1-1 0,1 1 0,-1-1 0,1 0 0,0 0 0,0 0 0,0 0 0,0 0 0,0-1 0,0 1 0,0 0 0,1-1 0,-1 0 0,0 1 0,1-1 0,-1 0 0,1 0 0,0 0 0,-1-1 0,1 1 0,0-1 0,-1 1 0,1-1 0,0 0 0,0 0 0,-1 0 0,1-1 0,0 1 0,-1-1 0,4 0 0,0-1 0,-1 1 0,0-1 0,0-1 0,0 1 0,-1-1 0,1 1 0,-1-1 0,1-1 0,-1 1 0,0-1 0,0 1 0,0-1 0,-1 0 0,1-1 0,-1 1 0,5-9 0,6-21 0,-1-1 0,-2 0 0,-1-1 0,-2 0 0,5-61 0,0-154 0,-13 245 0,-1 638-1365,1-615-5461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0:00.149"/>
    </inkml:context>
    <inkml:brush xml:id="br0">
      <inkml:brushProperty name="width" value="0.05" units="cm"/>
      <inkml:brushProperty name="height" value="0.05" units="cm"/>
    </inkml:brush>
  </inkml:definitions>
  <inkml:trace contextRef="#ctx0" brushRef="#br0">1 0 24575,'8'0'0,"8"0"0,9 0 0,9 0 0,3 0 0,0 0 0,1 0 0,-5 0-8191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0:33.209"/>
    </inkml:context>
    <inkml:brush xml:id="br0">
      <inkml:brushProperty name="width" value="0.05" units="cm"/>
      <inkml:brushProperty name="height" value="0.05" units="cm"/>
    </inkml:brush>
  </inkml:definitions>
  <inkml:trace contextRef="#ctx0" brushRef="#br0">1 1 24575,'8'0'0,"12"0"0,15 0 0,11 0 0,0 0 0,2 0 0,-7 0-8191</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1:42.530"/>
    </inkml:context>
    <inkml:brush xml:id="br0">
      <inkml:brushProperty name="width" value="0.05" units="cm"/>
      <inkml:brushProperty name="height" value="0.05" units="cm"/>
    </inkml:brush>
  </inkml:definitions>
  <inkml:trace contextRef="#ctx0" brushRef="#br0">1 1 24575,'0'4'0,"0"6"0,0 10 0,0 5 0,0 8 0,0 2 0,0-5-8191</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1:42.904"/>
    </inkml:context>
    <inkml:brush xml:id="br0">
      <inkml:brushProperty name="width" value="0.05" units="cm"/>
      <inkml:brushProperty name="height" value="0.05" units="cm"/>
    </inkml:brush>
  </inkml:definitions>
  <inkml:trace contextRef="#ctx0" brushRef="#br0">1 21 24575,'0'-9'0,"0"-2"-8191</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1:43.278"/>
    </inkml:context>
    <inkml:brush xml:id="br0">
      <inkml:brushProperty name="width" value="0.05" units="cm"/>
      <inkml:brushProperty name="height" value="0.05" units="cm"/>
    </inkml:brush>
  </inkml:definitions>
  <inkml:trace contextRef="#ctx0" brushRef="#br0">80 1 24575,'-4'0'0,"0"1"0,0 1 0,0-1 0,0 0 0,0 1 0,1 0 0,-1 0 0,1 0 0,-1 0 0,1 1 0,0-1 0,-1 1 0,2 0 0,-1 0 0,0 0 0,0 0 0,1 1 0,-3 3 0,4-5 0,-1-1 0,1 1 0,0 0 0,0-1 0,0 1 0,0 0 0,0-1 0,0 1 0,1 0 0,-1 0 0,0 0 0,1 0 0,-1 0 0,1 0 0,0 0 0,0 0 0,0 0 0,0 0 0,0 0 0,0 0 0,0 0 0,1-1 0,-1 1 0,1 0 0,-1 0 0,1 0 0,0 0 0,0 0 0,0-1 0,0 1 0,0 0 0,0-1 0,0 1 0,1-1 0,-1 1 0,0-1 0,3 3 0,4-1 0,0 0 0,-1-1 0,1 1 0,0-1 0,15 1 0,-13-2 0,-1 1 0,0 0 0,1 0 0,14 7 0,-22-8 0,0 0 0,1 1 0,-1-1 0,0 1 0,0-1 0,0 1 0,0 0 0,0-1 0,-1 1 0,1 0 0,0 0 0,-1 1 0,0-1 0,1 0 0,-1 0 0,0 1 0,0-1 0,0 1 0,0-1 0,-1 1 0,1 3 0,-1-4 4,0 0 0,0 0-1,0 0 1,0 0-1,-1 0 1,1 0 0,-1 0-1,0 0 1,1 0 0,-1 0-1,0 0 1,0-1-1,0 1 1,0 0 0,-1-1-1,1 1 1,0 0 0,-1-1-1,1 0 1,-1 1-1,1-1 1,-1 0 0,0 0-1,1 0 1,-1 0 0,0 0-1,0 0 1,0 0-1,0-1 1,0 1 0,0-1-1,-2 1 1,-8 2-375,-1 0-1,0 0 1,-19 0 0,-1-1-6455</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1:43.671"/>
    </inkml:context>
    <inkml:brush xml:id="br0">
      <inkml:brushProperty name="width" value="0.05" units="cm"/>
      <inkml:brushProperty name="height" value="0.05" units="cm"/>
    </inkml:brush>
  </inkml:definitions>
  <inkml:trace contextRef="#ctx0" brushRef="#br0">122 0 24575,'-4'0'0,"-6"0"0,-9 0 0,-2 9 0,-2 2 0,4 8 0,5 10 0,4 3 0,9-3 0,8-7 0,12-7 0,6-6 0,4-4 0,6-4 0,-4-6 0,2-1 0,-5-1-8191</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1:44.054"/>
    </inkml:context>
    <inkml:brush xml:id="br0">
      <inkml:brushProperty name="width" value="0.05" units="cm"/>
      <inkml:brushProperty name="height" value="0.05" units="cm"/>
    </inkml:brush>
  </inkml:definitions>
  <inkml:trace contextRef="#ctx0" brushRef="#br0">24 0 24575,'-3'5'0,"0"-1"0,0 1 0,1-1 0,0 1 0,0 0 0,0 0 0,1 0 0,0 0 0,0 0 0,0 0 0,0 11 0,0-5 0,1 1 0,0 0 0,1-1 0,2 14 0,-1-19 0,1 0 0,0-1 0,0 1 0,0-1 0,1 0 0,0 0 0,0 0 0,0 0 0,0-1 0,1 0 0,0 0 0,0 0 0,0 0 0,0-1 0,0 0 0,1 0 0,0 0 0,-1-1 0,1 1 0,8 1 0,-9-3 0,-1 0 0,1 0 0,0 0 0,0 0 0,0-1 0,0 0 0,0 0 0,0 0 0,0 0 0,0-1 0,8-2 0,-10 2 0,0 0 0,0-1 0,-1 1 0,1-1 0,-1 1 0,1-1 0,-1 0 0,0 0 0,1 0 0,-1 0 0,0 0 0,0 0 0,-1-1 0,1 1 0,0-1 0,-1 1 0,1-1 0,-1 0 0,0 1 0,1-6 0,-1 3 5,0 0 0,-1 1 0,1-1 0,-1 0 0,0 1 0,-1-1 0,1 0 0,-1 0 0,0 1 0,0-1 0,0 1 0,-1-1 0,0 1 0,1-1 0,-2 1 0,1 0 0,0 0 0,-1 0 0,0 0 0,0 1 0,0-1 0,0 1 0,-6-5 0,5 4-73,1 1 1,-1 0-1,-1 0 1,1 0-1,0 0 1,-1 1-1,1-1 1,-1 1-1,0 0 1,0 1-1,0-1 1,1 1-1,-2 0 1,1 0-1,0 1 1,0-1-1,0 1 1,0 0-1,0 1 1,0-1-1,-10 3 1,-10 9-6759</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1:44.442"/>
    </inkml:context>
    <inkml:brush xml:id="br0">
      <inkml:brushProperty name="width" value="0.05" units="cm"/>
      <inkml:brushProperty name="height" value="0.05" units="cm"/>
    </inkml:brush>
  </inkml:definitions>
  <inkml:trace contextRef="#ctx0" brushRef="#br0">0 69 24575,'1'9'0,"0"-1"0,0 1 0,1-1 0,0 0 0,1 1 0,0-1 0,0 0 0,0-1 0,1 1 0,0 0 0,1-1 0,0 0 0,0 0 0,0 0 0,11 9 0,-11-11 0,1 1 0,0-1 0,0 0 0,0-1 0,1 0 0,-1 1 0,1-2 0,0 1 0,1-1 0,-1 0 0,0-1 0,1 0 0,-1 0 0,1-1 0,0 1 0,0-2 0,8 1 0,-12-2 0,-1 0 0,0 1 0,0-2 0,1 1 0,-1 0 0,0-1 0,0 1 0,0-1 0,0 0 0,0 0 0,-1 0 0,1 0 0,-1-1 0,1 1 0,-1-1 0,0 1 0,0-1 0,0 0 0,0 0 0,0 0 0,-1 0 0,1 0 0,-1 0 0,0 0 0,0-1 0,1-4 0,3-11 0,-1 0 0,-1 0 0,1-25 0,-4 40 0,3-64-1365,-3 46-5461</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1:44.846"/>
    </inkml:context>
    <inkml:brush xml:id="br0">
      <inkml:brushProperty name="width" value="0.05" units="cm"/>
      <inkml:brushProperty name="height" value="0.05" units="cm"/>
    </inkml:brush>
  </inkml:definitions>
  <inkml:trace contextRef="#ctx0" brushRef="#br0">1 0 24575,'-1'29'0,"3"56"0,-1-80 0,-1-1 0,1 1 0,0-1 0,0 1 0,0-1 0,1 1 0,-1-1 0,1 0 0,0 0 0,1 0 0,-1 0 0,1 0 0,-1 0 0,6 4 0,-8-8 0,1 1 0,-1-1 0,1 0 0,0 0 0,-1 1 0,1-1 0,-1 0 0,1 0 0,0 0 0,-1 0 0,1 0 0,0 0 0,-1 0 0,1 0 0,-1 0 0,1 0 0,0 0 0,-1-1 0,1 1 0,-1 0 0,1 0 0,0-1 0,-1 1 0,1 0 0,-1 0 0,1-1 0,-1 1 0,1-1 0,-1 1 0,1-1 0,-1 1 0,0 0 0,1-1 0,-1 1 0,1-2 0,17-24 0,-12 17 0,2-1 0,0-1 0,0 1 0,1 0 0,1 1 0,0 0 0,20-14 0,-27 21 0,0 0 0,1 0 0,-1 1 0,0-1 0,1 1 0,-1 0 0,1 0 0,-1 0 0,1 0 0,-1 1 0,1 0 0,0-1 0,-1 1 0,1 0 0,-1 1 0,1-1 0,0 1 0,-1-1 0,1 1 0,-1 0 0,1 0 0,-1 1 0,0-1 0,1 1 0,-1 0 0,0 0 0,0 0 0,0 0 0,0 0 0,2 3 0,-2-2-58,2 1-128,-1 1-1,1-1 0,1 0 0,-1 0 1,0-1-1,12 6 0,7-2-6639</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1:45.220"/>
    </inkml:context>
    <inkml:brush xml:id="br0">
      <inkml:brushProperty name="width" value="0.05" units="cm"/>
      <inkml:brushProperty name="height" value="0.05" units="cm"/>
    </inkml:brush>
  </inkml:definitions>
  <inkml:trace contextRef="#ctx0" brushRef="#br0">81 0 24575,'0'9'0,"0"15"0,0 17 0,0 14 0,0 10 0,0 8 0,5-5 0,1-6 0,-1-17 0,0-25 0,-2-20 0,-1-10-8191</inkml:trace>
  <inkml:trace contextRef="#ctx0" brushRef="#br0" timeOffset="1">6 301 24575,'-4'0'0,"3"0"0,5 0 0,16-4 0,8-1 0,8-1 0,2 2 0,-5-8 0,0-1 0,-6 1-8191</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1:45.677"/>
    </inkml:context>
    <inkml:brush xml:id="br0">
      <inkml:brushProperty name="width" value="0.05" units="cm"/>
      <inkml:brushProperty name="height" value="0.05" units="cm"/>
    </inkml:brush>
  </inkml:definitions>
  <inkml:trace contextRef="#ctx0" brushRef="#br0">1 15 24575,'4'0'0,"10"0"0,11 0 0,10 0 0,8 0 0,5-4 0,-11-2 0,-10 1-8191</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1:46.130"/>
    </inkml:context>
    <inkml:brush xml:id="br0">
      <inkml:brushProperty name="width" value="0.05" units="cm"/>
      <inkml:brushProperty name="height" value="0.05" units="cm"/>
    </inkml:brush>
  </inkml:definitions>
  <inkml:trace contextRef="#ctx0" brushRef="#br0">6 1 24575,'-4'0'0,"3"0"0,10 0 0,7 0 0,6 0 0,8 0 0,-2 0-8191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0:33.571"/>
    </inkml:context>
    <inkml:brush xml:id="br0">
      <inkml:brushProperty name="width" value="0.05" units="cm"/>
      <inkml:brushProperty name="height" value="0.05" units="cm"/>
    </inkml:brush>
  </inkml:definitions>
  <inkml:trace contextRef="#ctx0" brushRef="#br0">0 1 24575,'9'0'0,"10"0"0,12 0 0,8 0 0,-1 0-8191</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1:49.907"/>
    </inkml:context>
    <inkml:brush xml:id="br0">
      <inkml:brushProperty name="width" value="0.05" units="cm"/>
      <inkml:brushProperty name="height" value="0.05" units="cm"/>
    </inkml:brush>
  </inkml:definitions>
  <inkml:trace contextRef="#ctx0" brushRef="#br0">17 93 24575,'-14'-1'0,"11"-3"0,23-6 0,36-8 0,-7 8 0,70-19 0,-114 28 0,6-3 0,0 0 0,0 1 0,0 0 0,0 1 0,0 1 0,14-1 0,-22 2 0,-1 0 0,1 1 0,0-1 0,-1 1 0,1 0 0,-1 0 0,0 0 0,1 0 0,-1 0 0,0 0 0,1 0 0,-1 1 0,0 0 0,0-1 0,0 1 0,0 0 0,-1 0 0,1 0 0,0 0 0,-1 0 0,1 0 0,-1 0 0,0 0 0,0 1 0,0-1 0,0 1 0,0-1 0,0 1 0,-1-1 0,1 1 0,-1-1 0,1 4 0,1 25 0,-1 0 0,-2 0 0,0 0 0,-3 0 0,0-1 0,-13 46 0,-6 51 0,19-89-1365,1-7-5461</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1:50.392"/>
    </inkml:context>
    <inkml:brush xml:id="br0">
      <inkml:brushProperty name="width" value="0.05" units="cm"/>
      <inkml:brushProperty name="height" value="0.05" units="cm"/>
    </inkml:brush>
  </inkml:definitions>
  <inkml:trace contextRef="#ctx0" brushRef="#br0">1 1 24575,'-1'5'0,"1"0"0,0 1 0,1-1 0,-1 0 0,1 1 0,1-1 0,-1 0 0,0 0 0,5 10 0,-4-12 0,0-1 0,0 1 0,0-1 0,1 0 0,-1 1 0,0-1 0,1 0 0,0-1 0,-1 1 0,1 0 0,0-1 0,0 1 0,0-1 0,0 0 0,0 0 0,0 0 0,6 1 0,34 5 0,-27-6 0,0 2 0,-1 0 0,1 0 0,-1 2 0,1 0 0,15 8 0,-28-12 0,-1 0 0,0 1 0,1 0 0,-1 0 0,0 0 0,0 0 0,0 0 0,0 0 0,0 0 0,0 0 0,-1 1 0,1-1 0,-1 1 0,1-1 0,-1 1 0,1 3 0,-1-1 0,-1-1 0,0 0 0,1 0 0,-1 0 0,-1 0 0,1 0 0,-1 0 0,0 1 0,0-1 0,0 0 0,0-1 0,0 1 0,-1 0 0,-3 6 0,0-1 14,-1 0-1,1-1 0,-2 0 0,1 0 1,-1 0-1,0 0 0,-1-1 1,-15 11-1,19-15-81,0 0 1,0 0-1,0-1 1,0 0-1,-1 0 1,1 0-1,-1 0 1,1-1-1,-1 1 1,0-1-1,1 0 1,-1-1-1,0 1 1,0-1-1,0 0 1,0 0-1,1 0 1,-1-1-1,0 0 1,0 0-1,-4-2 1,-9-6-6759</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1:50.750"/>
    </inkml:context>
    <inkml:brush xml:id="br0">
      <inkml:brushProperty name="width" value="0.05" units="cm"/>
      <inkml:brushProperty name="height" value="0.05" units="cm"/>
    </inkml:brush>
  </inkml:definitions>
  <inkml:trace contextRef="#ctx0" brushRef="#br0">1 20 24575,'4'0'0,"10"0"0,7 0 0,4 0 0,7 0 0,6 0 0,9-4 0,1-2 0,-3 1 0,-9 0-8191</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1:51.173"/>
    </inkml:context>
    <inkml:brush xml:id="br0">
      <inkml:brushProperty name="width" value="0.05" units="cm"/>
      <inkml:brushProperty name="height" value="0.05" units="cm"/>
    </inkml:brush>
  </inkml:definitions>
  <inkml:trace contextRef="#ctx0" brushRef="#br0">0 1 24575,'0'4'0,"0"11"0,0 6 0,4 0 0,6-8 0,1-6-8191</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1:51.581"/>
    </inkml:context>
    <inkml:brush xml:id="br0">
      <inkml:brushProperty name="width" value="0.05" units="cm"/>
      <inkml:brushProperty name="height" value="0.05" units="cm"/>
    </inkml:brush>
  </inkml:definitions>
  <inkml:trace contextRef="#ctx0" brushRef="#br0">213 21 24575,'0'-1'0,"0"0"0,0 0 0,-1 1 0,1-1 0,-1 0 0,1 0 0,0 1 0,-1-1 0,1 0 0,-1 1 0,0-1 0,1 0 0,-1 1 0,1-1 0,-1 1 0,0-1 0,0 1 0,1-1 0,-1 1 0,0 0 0,0-1 0,1 1 0,-1 0 0,0 0 0,0-1 0,0 1 0,-1 0 0,-29-4 0,25 3 0,-2 1 0,1 0 0,-1 0 0,0 0 0,0 1 0,0 0 0,0 0 0,1 1 0,-1 0 0,1 1 0,-1 0 0,1 0 0,0 0 0,-8 6 0,12-7 0,0 0 0,0 0 0,0 1 0,0-1 0,0 1 0,0 0 0,1 0 0,-1 0 0,1 0 0,0 0 0,0 1 0,0-1 0,1 0 0,-1 1 0,1 0 0,0-1 0,0 1 0,0 0 0,0 0 0,0 0 0,1-1 0,0 1 0,0 0 0,0 0 0,0 0 0,1 0 0,-1 0 0,3 6 0,2 2 0,1 0 0,0 0 0,0-1 0,2 0 0,-1-1 0,1 1 0,0-1 0,1-1 0,18 16 0,-12-11 0,0 1 0,20 28 0,-30-36 0,-1-1 0,0 1 0,-1 0 0,0 1 0,0-1 0,0 1 0,-1-1 0,0 1 0,-1 0 0,1 0 0,-2 0 0,1 8 0,-1-13 0,0 0 0,-1 0 0,1 0 0,-1 0 0,0 0 0,0 0 0,0 0 0,0-1 0,0 1 0,-1 0 0,1-1 0,-1 1 0,0-1 0,0 1 0,1-1 0,-2 0 0,1 0 0,0 0 0,0 0 0,-1 0 0,1 0 0,-1-1 0,1 1 0,-1-1 0,0 0 0,1 0 0,-1 0 0,0 0 0,0 0 0,0 0 0,0-1 0,0 0 0,0 1 0,-4-1 0,4 0 0,-1 0 0,1 0 0,0 0 0,0-1 0,-1 1 0,1-1 0,0 0 0,0 0 0,0 0 0,0 0 0,0 0 0,0-1 0,0 1 0,0-1 0,1 0 0,-1 0 0,0 0 0,1 0 0,0 0 0,-1-1 0,1 1 0,0-1 0,0 1 0,1-1 0,-1 0 0,0 0 0,1 0 0,0 0 0,0 0 0,-2-6 0,1 3 0,1 0 0,-1 0 0,2 0 0,-1 0 0,0 0 0,1 0 0,0 0 0,1-1 0,-1 1 0,1 0 0,1 0 0,-1 0 0,1 0 0,0 1 0,0-1 0,3-5 0,16-19-151,1 2-1,1 1 0,2 0 0,45-38 1,-54 51-456,14-12-6219</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1:51.974"/>
    </inkml:context>
    <inkml:brush xml:id="br0">
      <inkml:brushProperty name="width" value="0.05" units="cm"/>
      <inkml:brushProperty name="height" value="0.05" units="cm"/>
    </inkml:brush>
  </inkml:definitions>
  <inkml:trace contextRef="#ctx0" brushRef="#br0">50 1 24575,'-8'14'0,"1"1"0,0 0 0,1 1 0,1-1 0,1 1 0,0 0 0,1 0 0,0 1 0,2-1 0,0 0 0,0 1 0,2-1 0,0 1 0,6 29 0,-5-41 0,0 0 0,0 0 0,0 0 0,0 0 0,1-1 0,0 1 0,0-1 0,0 0 0,0 0 0,1 0 0,-1 0 0,1-1 0,0 1 0,0-1 0,1 0 0,-1 0 0,1 0 0,-1-1 0,1 0 0,0 0 0,0 0 0,6 2 0,-7-4 0,-1 1 0,1-1 0,-1 0 0,1 1 0,-1-1 0,1-1 0,-1 1 0,1 0 0,-1-1 0,0 0 0,1 0 0,-1 0 0,0 0 0,1-1 0,-1 1 0,0-1 0,0 0 0,0 1 0,0-1 0,-1-1 0,1 1 0,0 0 0,-1-1 0,0 1 0,1-1 0,-1 0 0,0 0 0,0 0 0,-1 0 0,1 0 0,-1 0 0,1 0 0,0-5 0,2-4 0,-1-1 0,0 1 0,0 0 0,-2-1 0,1 1 0,-2-1 0,1 0 0,-2 1 0,0-1 0,0 0 0,-4-13 0,4 22 0,0-1 0,-1 1 0,1 0 0,-1 0 0,0-1 0,0 1 0,0 1 0,0-1 0,0 0 0,-1 0 0,0 1 0,0 0 0,0-1 0,0 1 0,-1 0 0,1 1 0,-1-1 0,1 1 0,-1-1 0,0 1 0,0 0 0,0 0 0,0 1 0,-1-1 0,1 1 0,0 0 0,-1 0 0,1 1 0,0-1 0,-1 1 0,1 0 0,-1 0 0,1 0 0,-5 1 0,-22 7-1365,5 3-5461</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1:53.167"/>
    </inkml:context>
    <inkml:brush xml:id="br0">
      <inkml:brushProperty name="width" value="0.05" units="cm"/>
      <inkml:brushProperty name="height" value="0.05" units="cm"/>
    </inkml:brush>
  </inkml:definitions>
  <inkml:trace contextRef="#ctx0" brushRef="#br0">129 1 24575,'-9'0'0,"-2"12"0,-8 14 0,-1 10 0,-1 7 0,3 11 0,4 3 0,5 5 0,4 1 0,2-6 0,7-5 0,2-6 0,13-11 0,12-8 0,9-8 0,2 2 0,-6 0 0,-9-2-8191</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1:55.295"/>
    </inkml:context>
    <inkml:brush xml:id="br0">
      <inkml:brushProperty name="width" value="0.05" units="cm"/>
      <inkml:brushProperty name="height" value="0.05" units="cm"/>
    </inkml:brush>
  </inkml:definitions>
  <inkml:trace contextRef="#ctx0" brushRef="#br0">5 1 24575,'-4'0'0,"11"0"0,13 0 0,7 0 0,12 0 0,9 0 0,-1 0 0,-3 0 0,-2 0 0,-2 0 0,-9 0-8191</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1:55.667"/>
    </inkml:context>
    <inkml:brush xml:id="br0">
      <inkml:brushProperty name="width" value="0.05" units="cm"/>
      <inkml:brushProperty name="height" value="0.05" units="cm"/>
    </inkml:brush>
  </inkml:definitions>
  <inkml:trace contextRef="#ctx0" brushRef="#br0">1 0 24575,'4'0'0,"19"0"0,10 0 0,7 0 0,10 0 0,1 0 0,-4 0 0,-6 0 0,-1 0 0,-3 0 0,-9 0-8191</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1:56.293"/>
    </inkml:context>
    <inkml:brush xml:id="br0">
      <inkml:brushProperty name="width" value="0.05" units="cm"/>
      <inkml:brushProperty name="height" value="0.05" units="cm"/>
    </inkml:brush>
  </inkml:definitions>
  <inkml:trace contextRef="#ctx0" brushRef="#br0">172 5 24575,'-4'1'0,"0"0"0,0 0 0,0 0 0,0 0 0,1 0 0,-1 1 0,0 0 0,0 0 0,1 0 0,0 0 0,-1 1 0,1-1 0,0 1 0,0 0 0,0 0 0,0 0 0,-3 6 0,-39 60 0,44-68 0,-10 19 0,1-1 0,1 1 0,-13 42 0,20-58 0,1-1 0,0 1 0,0 0 0,0 0 0,1 0 0,-1 1 0,1-1 0,0 0 0,0 0 0,0 0 0,1 0 0,-1 0 0,1 0 0,0 0 0,0 0 0,1 0 0,-1 0 0,1-1 0,0 1 0,0 0 0,0-1 0,0 1 0,1-1 0,-1 0 0,1 0 0,0 0 0,0 0 0,0 0 0,4 2 0,4 1 0,1-1 0,-1 0 0,1-1 0,0 0 0,1-1 0,-1 0 0,1-1 0,-1 0 0,1-1 0,0 0 0,-1-1 0,1-1 0,0 0 0,-1-1 0,20-4 0,-24 4 0,-1 0 0,1-1 0,0 1 0,-1-1 0,1-1 0,-1 0 0,0 0 0,0 0 0,0-1 0,-1 0 0,0 0 0,0 0 0,0-1 0,0 0 0,-1 0 0,0-1 0,0 1 0,-1-1 0,0 0 0,0-1 0,-1 1 0,1-1 0,-2 1 0,5-16 0,-6 12 0,0 0 0,0 0 0,-1 0 0,0-1 0,-1 1 0,-1 0 0,1 1 0,-2-1 0,1 0 0,-2 1 0,1-1 0,-9-15 0,10 21 0,-1 1 0,1-1 0,-1 0 0,-1 1 0,1 0 0,-1-1 0,1 1 0,-1 1 0,0-1 0,-1 0 0,1 1 0,-1 0 0,1 0 0,-1 1 0,0-1 0,0 1 0,0 0 0,0 0 0,-1 0 0,1 1 0,0 0 0,-1 0 0,1 0 0,-1 1 0,1 0 0,-10 1 0,9 0-136,1 0-1,0 1 1,-1 0-1,1 0 1,0 0-1,0 0 1,0 1-1,0 0 0,-6 6 1,-12 9-6690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0:34.850"/>
    </inkml:context>
    <inkml:brush xml:id="br0">
      <inkml:brushProperty name="width" value="0.05" units="cm"/>
      <inkml:brushProperty name="height" value="0.05" units="cm"/>
    </inkml:brush>
  </inkml:definitions>
  <inkml:trace contextRef="#ctx0" brushRef="#br0">41 0 24575,'-3'0'0,"0"0"0,1 1 0,-1-1 0,1 0 0,-1 1 0,1 0 0,-1-1 0,1 1 0,0 0 0,-1 0 0,1 1 0,0-1 0,0 0 0,-3 2 0,5-2 0,0-1 0,0 0 0,0 0 0,0 0 0,-1 0 0,1 0 0,0 0 0,0 0 0,0 1 0,0-1 0,0 0 0,0 0 0,0 0 0,0 0 0,0 0 0,-1 1 0,1-1 0,0 0 0,0 0 0,0 0 0,0 0 0,0 1 0,0-1 0,0 0 0,0 0 0,0 0 0,0 0 0,0 1 0,0-1 0,0 0 0,0 0 0,1 0 0,-1 0 0,0 1 0,0-1 0,0 0 0,0 0 0,0 0 0,0 0 0,0 0 0,0 1 0,0-1 0,1 0 0,-1 0 0,0 0 0,0 0 0,0 0 0,0 0 0,0 0 0,1 0 0,-1 0 0,0 1 0,0-1 0,25-1 0,-18 0 0,-1 0 0,1 1 0,0-1 0,-1 1 0,1 0 0,0 1 0,-1 0 0,1 0 0,0 0 0,-1 1 0,0 0 0,1 0 0,-1 1 0,8 4 0,-9-4 0,-1 0 0,1 1 0,-1 0 0,0 0 0,0 0 0,-1 0 0,1 1 0,-1-1 0,0 1 0,0 0 0,-1 0 0,1 0 0,-1 0 0,0 1 0,-1-1 0,1 1 0,1 10 0,-1-5 0,-1 0 0,0 1 0,-1-1 0,0 1 0,-1-1 0,0 0 0,0 1 0,-7 21 0,6-27 0,0 0 0,-1 0 0,0 0 0,0 0 0,0-1 0,-1 1 0,0-1 0,0 0 0,0 0 0,0 0 0,-1 0 0,0-1 0,0 0 0,0 0 0,0 0 0,-11 5 0,8-2 0,20-3 0,38-2 0,-15-1 0,-30 0 0,0 0 0,-1 0 0,1 1 0,0-1 0,-1 1 0,1 0 0,-1 0 0,0 1 0,0 0 0,0-1 0,0 1 0,0 1 0,-1-1 0,1 0 0,-1 1 0,0 0 0,0 0 0,0 0 0,0 0 0,-1 0 0,0 0 0,0 1 0,0-1 0,0 1 0,-1 0 0,0-1 0,1 1 0,-2 0 0,2 8 0,-1-4 0,-1 0 0,1 0 0,-2 0 0,1 0 0,-1-1 0,0 1 0,-1 0 0,0 0 0,0-1 0,-1 1 0,0-1 0,-1 0 0,1 0 0,-2 0 0,1 0 0,-7 7 0,7-11 7,-1 0 0,0-1 0,0 1 0,0-1 0,0-1 1,0 1-1,-1-1 0,1 0 0,-1 0 0,1 0 0,-1-1 0,0 0 0,0 0 0,0 0 0,0-1 0,-10 0 0,11 0-78,0 0 1,0 0-1,1 0 0,-1-1 0,0 0 1,0 0-1,1 0 0,-1-1 1,0 1-1,1-1 0,0 0 0,-1 0 1,1-1-1,0 1 0,0-1 1,0 0-1,0 0 0,1 0 0,-1-1 1,-4-5-1,3-5-6755</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1:56.707"/>
    </inkml:context>
    <inkml:brush xml:id="br0">
      <inkml:brushProperty name="width" value="0.05" units="cm"/>
      <inkml:brushProperty name="height" value="0.05" units="cm"/>
    </inkml:brush>
  </inkml:definitions>
  <inkml:trace contextRef="#ctx0" brushRef="#br0">0 1 24575,'0'4'0,"0"6"0,9 1 0,2-6 0,0-3-8191</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1:57.309"/>
    </inkml:context>
    <inkml:brush xml:id="br0">
      <inkml:brushProperty name="width" value="0.05" units="cm"/>
      <inkml:brushProperty name="height" value="0.05" units="cm"/>
    </inkml:brush>
  </inkml:definitions>
  <inkml:trace contextRef="#ctx0" brushRef="#br0">54 51 24575,'-36'9'0,"19"-3"0,28-15 0,0 2 0,0-1 0,22-9 0,-14 10 0,0 2 0,1 1 0,35-4 0,-48 7 0,-1 1 0,0 0 0,0 1 0,1-1 0,-1 1 0,0 1 0,8 2 0,-11-4 0,-1 1 0,0 0 0,0 0 0,0 1 0,0-1 0,0 0 0,0 1 0,0-1 0,0 1 0,0 0 0,-1-1 0,1 1 0,-1 0 0,1 0 0,-1 0 0,0 0 0,0 0 0,0 1 0,1 2 0,-1-1 0,-1-1 0,1 1 0,-1-1 0,0 1 0,0 0 0,-1-1 0,1 1 0,-1-1 0,0 1 0,0-1 0,0 1 0,0-1 0,0 1 0,-1-1 0,1 0 0,-1 0 0,0 0 0,0 0 0,-5 5 0,-6 8 0,-2 0 0,-19 16 0,16-15 0,-25 22 0,23-22 0,0 2 0,1 0 0,1 1 0,-23 33 0,40-52 0,0-1 0,1 1 0,-1 0 0,0 0 0,1 0 0,-1 0 0,1 0 0,-1 0 0,1 0 0,-1 0 0,1 0 0,0 0 0,0 1 0,-1-1 0,1 0 0,0 0 0,0 0 0,0 0 0,0 0 0,0 1 0,0-1 0,1 0 0,-1 0 0,0 0 0,0 0 0,1 0 0,-1 0 0,1 0 0,-1 0 0,1 0 0,-1 0 0,1 0 0,0 0 0,0 0 0,-1 0 0,1 0 0,0-1 0,0 1 0,0 0 0,0-1 0,0 1 0,0 0 0,0-1 0,0 1 0,0-1 0,0 0 0,0 1 0,0-1 0,0 0 0,0 1 0,2-1 0,8 2 0,1-1 0,-1 0 0,0-1 0,14 0 0,-15-1 0,60 1-79,-17 0-350,-1-2 1,56-9-1,-81 5-6397</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1:58.251"/>
    </inkml:context>
    <inkml:brush xml:id="br0">
      <inkml:brushProperty name="width" value="0.05" units="cm"/>
      <inkml:brushProperty name="height" value="0.05" units="cm"/>
    </inkml:brush>
  </inkml:definitions>
  <inkml:trace contextRef="#ctx0" brushRef="#br0">408 1 24575,'-198'22'0,"176"-21"0,8-1 0,-1 1 0,1 1 0,0-1 0,0 2 0,-17 5 0,26-6 0,1 0 0,-1 0 0,1 1 0,0-1 0,-1 1 0,1 0 0,1 0 0,-1 1 0,0-1 0,1 1 0,0 0 0,0 0 0,0 0 0,0 0 0,0 0 0,1 1 0,0-1 0,0 1 0,-2 5 0,1 2 0,-1 0 0,1 0 0,1 0 0,0 0 0,1 0 0,0 0 0,2 15 0,-1-24 0,0-1 0,0 1 0,0 0 0,1 0 0,-1-1 0,1 1 0,0 0 0,-1 0 0,1-1 0,1 1 0,-1-1 0,0 1 0,1-1 0,-1 0 0,1 1 0,0-1 0,-1 0 0,1 0 0,0 0 0,0 0 0,1 0 0,-1-1 0,0 1 0,1-1 0,-1 1 0,1-1 0,-1 0 0,1 0 0,-1 0 0,1 0 0,0 0 0,0-1 0,-1 1 0,1-1 0,0 0 0,3 0 0,23-2 0,0-2 0,43-10 0,-35 6 0,43-4 0,-69 11 0,-1 1 0,0 0 0,1 0 0,-1 1 0,1 1 0,-1-1 0,0 2 0,18 5 0,-26-7 0,1 0 0,-1 0 0,0-1 0,0 1 0,0 1 0,0-1 0,0 0 0,0 0 0,0 1 0,0-1 0,0 1 0,0 0 0,-1-1 0,1 1 0,-1 0 0,1 0 0,-1 0 0,0 0 0,0 0 0,0 0 0,0 0 0,0 1 0,0-1 0,-1 0 0,1 1 0,-1-1 0,1 3 0,-2-2 0,0-1 0,1 1 0,-1-1 0,0 1 0,0-1 0,-1 0 0,1 1 0,0-1 0,-1 0 0,0 0 0,1 0 0,-1 0 0,0 0 0,0 0 0,0-1 0,0 1 0,0 0 0,0-1 0,-1 0 0,1 0 0,0 1 0,-1-1 0,1-1 0,-4 2 0,-27 8-273,-1-1 0,0-1 0,0-2 0,-54 2 0,57-7-6553</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2:12.968"/>
    </inkml:context>
    <inkml:brush xml:id="br0">
      <inkml:brushProperty name="width" value="0.05" units="cm"/>
      <inkml:brushProperty name="height" value="0.05" units="cm"/>
    </inkml:brush>
  </inkml:definitions>
  <inkml:trace contextRef="#ctx0" brushRef="#br0">126 70 24575,'-3'1'0,"0"1"0,0 0 0,0 0 0,0 0 0,0 0 0,1 0 0,-1 1 0,1-1 0,-3 5 0,-5 3 0,3-3 0,-1 0 0,2 0 0,-1 1 0,1 1 0,1-1 0,0 1 0,0 0 0,0 0 0,1 0 0,-4 14 0,3-4 0,0-1 0,2 1 0,0-1 0,0 33 0,3-48 0,0 1 0,0 0 0,0-1 0,1 1 0,-1 0 0,1-1 0,0 1 0,0-1 0,1 1 0,-1-1 0,1 0 0,0 1 0,-1-1 0,1 0 0,1 0 0,-1 0 0,0-1 0,1 1 0,0 0 0,-1-1 0,1 0 0,0 1 0,0-1 0,0 0 0,0-1 0,1 1 0,-1 0 0,0-1 0,1 0 0,-1 0 0,1 0 0,0 0 0,-1-1 0,1 1 0,6-1 0,1 1 0,0-1 0,-1 0 0,1-1 0,0 0 0,-1-1 0,1 0 0,-1 0 0,0-2 0,1 1 0,-2-1 0,15-7 0,-14 5 0,-1 0 0,0 0 0,0-1 0,0 0 0,-1 0 0,0-1 0,-1 0 0,0 0 0,0-1 0,0 0 0,-1 0 0,-1-1 0,0 1 0,0-1 0,-1-1 0,0 1 0,0 0 0,-1-1 0,-1 0 0,0 0 0,-1 0 0,1 1 0,-2-2 0,0 1 0,0 0 0,-1 0 0,-1 1 0,1-1 0,-7-20 0,6 25 0,0 0 0,0 0 0,0 0 0,-1 0 0,1 0 0,-1 1 0,-1-1 0,1 1 0,-1 0 0,0 0 0,0 0 0,-1 1 0,-9-9 0,11 12 0,1-1 0,-1 1 0,0 0 0,0 0 0,0 1 0,0-1 0,0 0 0,1 1 0,-1 0 0,0-1 0,0 1 0,0 1 0,0-1 0,0 0 0,0 1 0,0-1 0,0 1 0,0 0 0,0 0 0,0 0 0,1 0 0,-1 1 0,0-1 0,1 1 0,-1-1 0,1 1 0,0 0 0,-1 0 0,1 0 0,0 0 0,-2 4 0,-19 22-1365,5 2-5461</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2:13.358"/>
    </inkml:context>
    <inkml:brush xml:id="br0">
      <inkml:brushProperty name="width" value="0.05" units="cm"/>
      <inkml:brushProperty name="height" value="0.05" units="cm"/>
    </inkml:brush>
  </inkml:definitions>
  <inkml:trace contextRef="#ctx0" brushRef="#br0">0 1 24575,'0'4'0,"0"10"0,0-6 0,0-8 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2:13.845"/>
    </inkml:context>
    <inkml:brush xml:id="br0">
      <inkml:brushProperty name="width" value="0.05" units="cm"/>
      <inkml:brushProperty name="height" value="0.05" units="cm"/>
    </inkml:brush>
  </inkml:definitions>
  <inkml:trace contextRef="#ctx0" brushRef="#br0">23 21 24575,'-23'-2'0,"49"-2"0,6-1 0,-19 2 0,0 1 0,0 0 0,1 0 0,-1 2 0,0-1 0,20 3 0,-31-1 0,1-1 0,0 1 0,-1 0 0,1 0 0,-1 0 0,1 0 0,-1 0 0,0 1 0,1-1 0,-1 1 0,0 0 0,0-1 0,0 1 0,0 0 0,2 3 0,-2-2 0,0 1 0,-1-1 0,1 1 0,-1 0 0,0-1 0,1 1 0,-2 0 0,1 0 0,0-1 0,-1 1 0,0 0 0,0 0 0,-1 7 0,0 0 0,-1 1 0,-1 0 0,0-1 0,0 0 0,-1 1 0,0-2 0,-1 1 0,-1 0 0,-9 14 0,-9 9 0,-38 42 0,33-43 0,26-29 0,0 0 0,0 0 0,0 0 0,0 0 0,1 0 0,-1 1 0,1-1 0,-2 7 0,4-10 0,0 0 0,0 1 0,0-1 0,0 0 0,0 0 0,0 0 0,0 0 0,1 0 0,-1 0 0,0 0 0,1 0 0,-1 0 0,0 0 0,1 0 0,0 0 0,-1 0 0,1 0 0,-1 0 0,1 0 0,0 0 0,0-1 0,-1 1 0,1 0 0,0-1 0,0 1 0,0 0 0,0-1 0,0 1 0,0-1 0,0 1 0,0-1 0,0 0 0,0 1 0,0-1 0,0 0 0,0 0 0,1 0 0,-1 0 0,0 0 0,2 0 0,11 2 20,0-1 0,0 0 0,0-1 0,0-1 0,26-4 0,-31 3-155,-1 1 0,1-2 0,-1 1 0,0-1 0,1-1 0,-2 0 0,1 0 0,0 0 0,-1-1 0,11-8 0,1-8-6691</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2:14.309"/>
    </inkml:context>
    <inkml:brush xml:id="br0">
      <inkml:brushProperty name="width" value="0.05" units="cm"/>
      <inkml:brushProperty name="height" value="0.05" units="cm"/>
    </inkml:brush>
  </inkml:definitions>
  <inkml:trace contextRef="#ctx0" brushRef="#br0">21 1 24575,'-1'1'0,"0"-1"0,-1 1 0,1 0 0,0 0 0,0 0 0,0 0 0,0 0 0,0 0 0,0 0 0,0 0 0,0 0 0,0 0 0,0 0 0,1 1 0,-1-1 0,1 0 0,-1 1 0,1-1 0,-1 1 0,1-1 0,0 0 0,-1 1 0,1-1 0,0 1 0,0-1 0,0 3 0,-2 40 0,2-40 0,1 0 0,0 0 0,0 0 0,0 1 0,0-2 0,0 1 0,1 0 0,0 0 0,0 0 0,0-1 0,0 1 0,0-1 0,1 0 0,-1 1 0,1-1 0,0 0 0,0 0 0,0-1 0,1 1 0,-1-1 0,0 0 0,1 0 0,0 0 0,-1 0 0,1 0 0,0-1 0,0 0 0,5 2 0,13 2 0,1-1 0,0 0 0,47-1 0,-25 0 0,-38-2 0,1 0 0,-1 1 0,1 0 0,-1 0 0,0 1 0,0 0 0,0 0 0,0 1 0,0 0 0,-1 0 0,8 6 0,-12-8 0,-1-1 0,1 1 0,0-1 0,0 1 0,-1 0 0,1 0 0,-1 0 0,1-1 0,-1 2 0,0-1 0,0 0 0,0 0 0,0 0 0,0 0 0,-1 1 0,1-1 0,-1 0 0,1 1 0,-1-1 0,0 0 0,0 1 0,0-1 0,0 1 0,0-1 0,0 0 0,-1 1 0,1-1 0,-1 0 0,0 1 0,0-1 0,0 0 0,0 0 0,0 0 0,0 0 0,0 0 0,-1 0 0,1 0 0,-1 0 0,-2 2 0,-2 1 9,0 0-1,-1 0 1,1-1-1,-1 0 1,0 0 0,0-1-1,-1 1 1,1-2-1,-1 1 1,1-1-1,-1 0 1,0-1-1,-14 2 1,4-2-257,1 0 1,-1-1-1,1-1 1,-1 0-1,-21-5 1,15-1-6579</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2:14.669"/>
    </inkml:context>
    <inkml:brush xml:id="br0">
      <inkml:brushProperty name="width" value="0.05" units="cm"/>
      <inkml:brushProperty name="height" value="0.05" units="cm"/>
    </inkml:brush>
  </inkml:definitions>
  <inkml:trace contextRef="#ctx0" brushRef="#br0">0 23 24575,'9'0'0,"11"0"0,11 0 0,12 0 0,17-4 0,7-2 0,0 1 0,-7 0 0,-14 2-8191</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2:15.056"/>
    </inkml:context>
    <inkml:brush xml:id="br0">
      <inkml:brushProperty name="width" value="0.05" units="cm"/>
      <inkml:brushProperty name="height" value="0.05" units="cm"/>
    </inkml:brush>
  </inkml:definitions>
  <inkml:trace contextRef="#ctx0" brushRef="#br0">0 0 24575,'9'13'0,"15"17"0,13 12 0,8 16 0,-4 6 0,-4 2 0,-8-3 0,-9-3 0,-13-3 0,-7-7 0,-13-4 0,-12-5 0,-2-9-8191</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2:32.019"/>
    </inkml:context>
    <inkml:brush xml:id="br0">
      <inkml:brushProperty name="width" value="0.05" units="cm"/>
      <inkml:brushProperty name="height" value="0.05" units="cm"/>
    </inkml:brush>
  </inkml:definitions>
  <inkml:trace contextRef="#ctx0" brushRef="#br0">307 142 24575,'0'-5'0,"1"1"0,-1-1 0,0 0 0,0 1 0,-1-1 0,1 1 0,-1-1 0,0 1 0,-1-1 0,1 1 0,-1-1 0,1 1 0,-1 0 0,0 0 0,-1 0 0,1 0 0,-1 0 0,0 1 0,0-1 0,0 1 0,0 0 0,-1 0 0,1 0 0,-1 0 0,0 0 0,0 1 0,-6-3 0,2 0 0,0 1 0,0 0 0,-1 1 0,1 0 0,-1 0 0,0 0 0,0 2 0,0-1 0,0 1 0,0 0 0,0 1 0,0 0 0,-13 2 0,17-1 0,-1 0 0,1 1 0,0 0 0,0 1 0,-1-1 0,2 1 0,-1 0 0,0 0 0,1 0 0,-1 1 0,1 0 0,0-1 0,0 2 0,0-1 0,1 0 0,-1 1 0,1-1 0,0 1 0,1 0 0,-1 0 0,1 0 0,0 1 0,-2 5 0,1 2 0,0 0 0,0 1 0,1-1 0,1 1 0,0-1 0,1 1 0,0-1 0,1 1 0,1 0 0,0-1 0,1 0 0,0 0 0,10 23 0,8 14 0,1-1 0,36 54 0,-29-53 0,25 41 0,43 79 0,-88-151 0,0 1 0,-2 0 0,0 0 0,-1 1 0,-1 0 0,4 35 0,-9-48 0,0-1 0,-1 0 0,0 0 0,0 0 0,-1 0 0,1 0 0,-2 0 0,-3 9 0,6-14 0,-1 0 0,1-1 0,-1 0 0,1 1 0,-1-1 0,0 1 0,0-1 0,0 0 0,0 1 0,0-1 0,0 0 0,0 0 0,0 0 0,0 0 0,0 0 0,-1 0 0,1 0 0,0 0 0,-1-1 0,1 1 0,-1 0 0,1-1 0,0 1 0,-1-1 0,0 1 0,1-1 0,-1 0 0,1 0 0,-1 0 0,1 0 0,-1 0 0,1 0 0,-1 0 0,0 0 0,1-1 0,-1 1 0,1 0 0,-1-1 0,1 1 0,0-1 0,-1 0 0,-1-1 0,-3-2 0,1-1 0,-1 0 0,1 0 0,0 0 0,0-1 0,1 0 0,-1 0 0,1 0 0,1-1 0,-7-13 0,-24-74 0,33 90 0,-8-25 0,1-1 0,2 0 0,1 0 0,-1-40 0,6 52 0,0-1 0,1 1 0,2 0 0,0 0 0,0 0 0,2 0 0,0 0 0,11-24 0,20-28-41,55-79-1,-47 78-1240,3-6-5544</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0:35.632"/>
    </inkml:context>
    <inkml:brush xml:id="br0">
      <inkml:brushProperty name="width" value="0.05" units="cm"/>
      <inkml:brushProperty name="height" value="0.05" units="cm"/>
    </inkml:brush>
  </inkml:definitions>
  <inkml:trace contextRef="#ctx0" brushRef="#br0">170 91 24575,'0'-5'0,"0"-1"0,0 0 0,0 1 0,-1-1 0,0 1 0,-1 0 0,1-1 0,-1 1 0,0 0 0,-4-9 0,4 12 0,1 0 0,0 0 0,-1 1 0,0-1 0,1 1 0,-1-1 0,0 1 0,0 0 0,1 0 0,-1 0 0,0 0 0,0 0 0,0 0 0,0 0 0,-1 1 0,1-1 0,0 1 0,0-1 0,0 1 0,0 0 0,-1 0 0,1 0 0,0 0 0,0 0 0,0 1 0,-1-1 0,1 0 0,0 1 0,-4 1 0,1 0 0,-1 0 0,1 1 0,0-1 0,0 1 0,0 0 0,0 1 0,1-1 0,-1 1 0,1 0 0,0 0 0,0 0 0,0 0 0,1 1 0,0 0 0,-1-1 0,2 1 0,-1 0 0,0 1 0,1-1 0,0 0 0,0 1 0,1-1 0,0 1 0,0 0 0,-1 8 0,1-3 0,0 0 0,1-1 0,0 1 0,1 0 0,0-1 0,1 1 0,0-1 0,1 0 0,0 1 0,0-1 0,1 0 0,10 18 0,4-4 0,0-1 0,41 39 0,-34-38 0,39 51 0,-59-67 0,1 1 0,-1-1 0,0 1 0,-1 0 0,0 1 0,0-1 0,-1 1 0,0-1 0,-1 1 0,2 17 0,-4-23 0,0 0 0,0 0 0,0-1 0,-1 1 0,1 0 0,-1-1 0,0 1 0,0-1 0,0 1 0,-1-1 0,1 1 0,-1-1 0,0 0 0,0 0 0,0 0 0,0 0 0,-1 0 0,1 0 0,-1 0 0,0-1 0,1 1 0,-1-1 0,0 0 0,-1 0 0,1 0 0,0 0 0,0-1 0,-6 3 0,6-3 0,0 0 0,0-1 0,-1 1 0,1 0 0,0-1 0,0 0 0,0 0 0,-1 0 0,1 0 0,0 0 0,0-1 0,0 1 0,-1-1 0,1 0 0,0 0 0,0 0 0,0 0 0,0-1 0,1 1 0,-1-1 0,0 0 0,1 0 0,-1 0 0,1 0 0,-1 0 0,1 0 0,0-1 0,0 1 0,0-1 0,0 1 0,0-1 0,-2-5 0,0-3 0,0-1 0,0 1 0,1-1 0,1 0 0,0 1 0,1-1 0,0 0 0,0 0 0,2 0 0,-1 0 0,1 0 0,1 0 0,0 0 0,7-19 0,3-5 0,2 1 0,1 1 0,27-45 0,-3-13-1365,-29 70-5461</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2:32.412"/>
    </inkml:context>
    <inkml:brush xml:id="br0">
      <inkml:brushProperty name="width" value="0.05" units="cm"/>
      <inkml:brushProperty name="height" value="0.05" units="cm"/>
    </inkml:brush>
  </inkml:definitions>
  <inkml:trace contextRef="#ctx0" brushRef="#br0">0 1 24575,'0'17'0,"9"6"0,3-9 0,-1-17 0,-2-7-8191</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2:33.031"/>
    </inkml:context>
    <inkml:brush xml:id="br0">
      <inkml:brushProperty name="width" value="0.05" units="cm"/>
      <inkml:brushProperty name="height" value="0.05" units="cm"/>
    </inkml:brush>
  </inkml:definitions>
  <inkml:trace contextRef="#ctx0" brushRef="#br0">370 121 24575,'-1'-4'0,"0"1"0,0-1 0,0 0 0,-1 1 0,1-1 0,-1 1 0,0-1 0,0 1 0,-2-3 0,-2-5 0,3 6 0,0 0 0,0 0 0,-1 0 0,0 1 0,1-1 0,-1 1 0,-1 0 0,1 0 0,-1 1 0,1-1 0,-1 1 0,0 0 0,0 0 0,0 1 0,-1-1 0,1 1 0,-1 0 0,1 1 0,-1-1 0,0 1 0,1 0 0,-1 1 0,0 0 0,0-1 0,0 2 0,1-1 0,-1 1 0,-7 1 0,2 0 0,1 1 0,-1 0 0,1 1 0,0 0 0,0 0 0,1 1 0,-1 1 0,1-1 0,0 1 0,0 1 0,1 0 0,0 0 0,0 1 0,-11 14 0,13-14 0,1 1 0,0-1 0,0 1 0,0 0 0,1 1 0,1-1 0,0 1 0,0-1 0,1 1 0,0 0 0,0 0 0,1 0 0,1 0 0,0 13 0,1-16 0,0 0 0,0 0 0,1 0 0,0 0 0,0 0 0,0 0 0,1 0 0,0-1 0,0 1 0,1-1 0,0 0 0,0 0 0,0 0 0,1-1 0,0 1 0,0-1 0,0 0 0,1-1 0,0 1 0,11 5 0,-9-5 0,1 0 0,1-1 0,-1 0 0,0-1 0,1 0 0,0 0 0,0-1 0,0-1 0,0 1 0,0-2 0,0 1 0,0-1 0,0-1 0,0 0 0,0 0 0,0-1 0,0-1 0,0 1 0,-1-1 0,1-1 0,-1 0 0,0 0 0,0-1 0,0 0 0,-1-1 0,0 0 0,0 0 0,0 0 0,-1-1 0,0-1 0,0 1 0,-1-1 0,7-9 0,10-12 0,-23 28 0,0 1 0,0 0 0,0 0 0,1-1 0,-1 1 0,0 0 0,0 0 0,1 0 0,-1-1 0,0 1 0,0 0 0,1 0 0,-1 0 0,0 0 0,1 0 0,-1 0 0,0 0 0,0-1 0,1 1 0,-1 0 0,0 0 0,1 0 0,-1 0 0,0 0 0,1 0 0,-1 1 0,0-1 0,1 0 0,-1 0 0,0 0 0,0 0 0,1 0 0,-1 0 0,0 0 0,0 1 0,1-1 0,-1 0 0,0 0 0,0 0 0,1 1 0,-1-1 0,0 0 0,0 0 0,0 1 0,1-1 0,-1 0 0,0 0 0,0 1 0,0-1 0,0 0 0,0 0 0,0 1 0,1-1 0,-1 0 0,0 1 0,0-1 0,0 0 0,0 1 0,2 22 0,-2-22 0,-6 307 0,-2-101 0,6-51-1365,2-173-5461</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2:33.497"/>
    </inkml:context>
    <inkml:brush xml:id="br0">
      <inkml:brushProperty name="width" value="0.05" units="cm"/>
      <inkml:brushProperty name="height" value="0.05" units="cm"/>
    </inkml:brush>
  </inkml:definitions>
  <inkml:trace contextRef="#ctx0" brushRef="#br0">49 1 24575,'-1'0'0,"-1"1"0,0-1 0,0 1 0,0 0 0,0 0 0,1-1 0,-1 2 0,0-1 0,1 0 0,-1 0 0,1 0 0,-1 1 0,1-1 0,-1 1 0,1-1 0,0 1 0,0-1 0,0 1 0,0 0 0,0 0 0,0-1 0,0 1 0,1 0 0,-1 0 0,1 0 0,-1 0 0,1 3 0,-10 65 0,9-59 0,0 1 0,0 0 0,0 1 0,2-1 0,1 18 0,-1-26 0,0 0 0,0 0 0,0 0 0,1 0 0,-1 0 0,1 0 0,0-1 0,0 1 0,1-1 0,-1 1 0,1-1 0,-1 0 0,1 0 0,0 0 0,0 0 0,1 0 0,4 2 0,2 1 0,1 0 0,0-1 0,0 0 0,1-1 0,0 0 0,17 3 0,83 7 0,-85-12 0,0 1 0,-1 1 0,0 1 0,45 15 0,-64-17 0,1 0 0,-1 1 0,0 0 0,0 1 0,0-1 0,-1 1 0,0 1 0,0-1 0,0 1 0,-1 0 0,1 0 0,-1 1 0,-1-1 0,1 1 0,-1 0 0,-1 0 0,1 1 0,-1-1 0,4 16 0,-5-15 0,0 0 0,-1 1 0,0-1 0,0 0 0,-1 1 0,0-1 0,-1 1 0,0-1 0,0 0 0,0 0 0,-1 1 0,-1-1 0,1 0 0,-1 0 0,-1-1 0,1 1 0,-1-1 0,-1 0 0,1 0 0,-1 0 0,0 0 0,-10 8 0,4-4 0,-1 0 0,0-1 0,0-1 0,-1 0 0,0-1 0,-1 0 0,0-1 0,0-1 0,0 0 0,-1-1 0,-21 5 0,30-8-72,1-1 1,-1 0-1,0 0 0,0-1 0,0 1 0,1-1 0,-1-1 0,0 1 1,0-1-1,0 0 0,1 0 0,-1 0 0,1-1 0,-1 0 0,1 0 1,-1-1-1,1 1 0,-7-6 0,-22-25-6754</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2:33.889"/>
    </inkml:context>
    <inkml:brush xml:id="br0">
      <inkml:brushProperty name="width" value="0.05" units="cm"/>
      <inkml:brushProperty name="height" value="0.05" units="cm"/>
    </inkml:brush>
  </inkml:definitions>
  <inkml:trace contextRef="#ctx0" brushRef="#br0">1 132 24575,'9'0'0,"20"0"0,14 0 0,26-18 0,19-6 0,13 1 0,-3 5 0,-9 4 0,-2 6 0,-16-5 0,-20 0-8191</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2:30.411"/>
    </inkml:context>
    <inkml:brush xml:id="br0">
      <inkml:brushProperty name="width" value="0.05" units="cm"/>
      <inkml:brushProperty name="height" value="0.05" units="cm"/>
    </inkml:brush>
  </inkml:definitions>
  <inkml:trace contextRef="#ctx0" brushRef="#br0">1 1 24575,'9'0'0,"12"0"0,29 0 0,23 0 0,8 0 0,0 0 0,-15 0-8191</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2:30.819"/>
    </inkml:context>
    <inkml:brush xml:id="br0">
      <inkml:brushProperty name="width" value="0.05" units="cm"/>
      <inkml:brushProperty name="height" value="0.05" units="cm"/>
    </inkml:brush>
  </inkml:definitions>
  <inkml:trace contextRef="#ctx0" brushRef="#br0">0 0 24575,'18'0'0,"14"0"0,19 0 0,10 0 0,12 0 0,3 0 0,-2 0 0,2 0 0,-10 0-8191</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2:31.238"/>
    </inkml:context>
    <inkml:brush xml:id="br0">
      <inkml:brushProperty name="width" value="0.05" units="cm"/>
      <inkml:brushProperty name="height" value="0.05" units="cm"/>
    </inkml:brush>
  </inkml:definitions>
  <inkml:trace contextRef="#ctx0" brushRef="#br0">1 0 24575,'0'9'0,"0"11"0,0 21 0,0 21 0,0 17 0,0 12 0,0 10 0,0 4 0,0 11 0,0-5 0,0-13 0,0-15 0,17-21 0,6-21-8191</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2:34.803"/>
    </inkml:context>
    <inkml:brush xml:id="br0">
      <inkml:brushProperty name="width" value="0.05" units="cm"/>
      <inkml:brushProperty name="height" value="0.05" units="cm"/>
    </inkml:brush>
  </inkml:definitions>
  <inkml:trace contextRef="#ctx0" brushRef="#br0">495 47 24575,'0'-1'0,"0"0"0,-1 0 0,1 0 0,0-1 0,-1 1 0,1 0 0,-1 0 0,0 0 0,1 0 0,-1 0 0,0 0 0,1 0 0,-1 1 0,0-1 0,0 0 0,0 0 0,0 0 0,0 1 0,0-1 0,0 1 0,0-1 0,0 1 0,0-1 0,-2 0 0,-33-9 0,30 9 0,-14-4 0,0 2 0,-1 0 0,1 1 0,-31 1 0,45 1 0,1 1 0,0 0 0,-1 0 0,1 0 0,0 0 0,0 1 0,0 0 0,0 0 0,0 1 0,-4 2 0,7-3 0,-1 0 0,1 0 0,0 0 0,0 0 0,0 0 0,0 0 0,0 1 0,1-1 0,-1 1 0,1 0 0,-1-1 0,1 1 0,0 0 0,0 0 0,1-1 0,-1 1 0,0 0 0,1 0 0,-1 4 0,1-3 0,1 1 0,-1-1 0,1 1 0,0-1 0,0 0 0,0 1 0,0-1 0,1 0 0,0 0 0,0 0 0,0 0 0,0 0 0,0 0 0,1-1 0,3 4 0,55 54 0,-9-9 0,-41-39 0,-2 1 0,0 0 0,0 1 0,-2-1 0,10 25 0,-16-36 0,1 1 0,-1 0 0,0 0 0,0 0 0,0 0 0,-1 0 0,1 0 0,-1-1 0,0 1 0,0 0 0,-1 0 0,1 0 0,-1 0 0,0 0 0,0 0 0,0 0 0,0 0 0,-1-1 0,1 1 0,-1-1 0,0 1 0,0-1 0,-1 1 0,1-1 0,0 0 0,-1 0 0,0 0 0,-5 4 0,-1-2 0,0 0 0,0-1 0,-1 0 0,1 0 0,-1-1 0,0 0 0,0-1 0,0 0 0,0 0 0,0-1 0,0-1 0,-1 0 0,1 0 0,0-1 0,0 0 0,0-1 0,0 0 0,0 0 0,0-1 0,0-1 0,-15-7 0,15 7 0,1 0 0,-1-1 0,1 0 0,0 0 0,1-1 0,-1-1 0,1 1 0,0-2 0,1 1 0,-1-1 0,2 0 0,-1 0 0,1 0 0,0-1 0,1 0 0,0-1 0,0 1 0,1-1 0,0 0 0,-4-20 0,7 22-273,1-1 0,0 1 0,0-1 0,3-16 0,10-24-6553</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2:35.160"/>
    </inkml:context>
    <inkml:brush xml:id="br0">
      <inkml:brushProperty name="width" value="0.05" units="cm"/>
      <inkml:brushProperty name="height" value="0.05" units="cm"/>
    </inkml:brush>
  </inkml:definitions>
  <inkml:trace contextRef="#ctx0" brushRef="#br0">1 1 24575,'0'17'0,"0"15"0,0 12 0,0 14 0,0 17 0,0 20 0,0 4 0,0 2 0,0-6 0,0-29 0,0-25-8191</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2:36.898"/>
    </inkml:context>
    <inkml:brush xml:id="br0">
      <inkml:brushProperty name="width" value="0.05" units="cm"/>
      <inkml:brushProperty name="height" value="0.05" units="cm"/>
    </inkml:brush>
  </inkml:definitions>
  <inkml:trace contextRef="#ctx0" brushRef="#br0">41 34 24575,'0'-17'0,"0"2"0,0 14 0,0 32 0,0 30 0,0 21 0,0 6 0,0 5 0,0 5 0,-8-15 0,-4-11 0,1-2 0,2-12-8191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0:35.990"/>
    </inkml:context>
    <inkml:brush xml:id="br0">
      <inkml:brushProperty name="width" value="0.05" units="cm"/>
      <inkml:brushProperty name="height" value="0.05" units="cm"/>
    </inkml:brush>
  </inkml:definitions>
  <inkml:trace contextRef="#ctx0" brushRef="#br0">1 0 24575,'0'9'0,"0"-2"0,0-11 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2:37.948"/>
    </inkml:context>
    <inkml:brush xml:id="br0">
      <inkml:brushProperty name="width" value="0.05" units="cm"/>
      <inkml:brushProperty name="height" value="0.05" units="cm"/>
    </inkml:brush>
  </inkml:definitions>
  <inkml:trace contextRef="#ctx0" brushRef="#br0">82 9 24575,'0'-9'0,"0"15"0,0 24 0,0 25 0,0 11 0,0 4 0,0-2 0,0 15 0,-18 19 0,-5 10 0,1-5 0,4-21-8191</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2:44.393"/>
    </inkml:context>
    <inkml:brush xml:id="br0">
      <inkml:brushProperty name="width" value="0.05" units="cm"/>
      <inkml:brushProperty name="height" value="0.05" units="cm"/>
    </inkml:brush>
  </inkml:definitions>
  <inkml:trace contextRef="#ctx0" brushRef="#br0">275 86 24575,'0'-3'0,"0"-1"0,-1 0 0,1 1 0,-1-1 0,0 0 0,0 1 0,-1-1 0,1 1 0,-1 0 0,1-1 0,-1 1 0,0 0 0,-1 0 0,1 0 0,0 0 0,-1 1 0,1-1 0,-1 0 0,0 1 0,0 0 0,0 0 0,0 0 0,-1 0 0,1 0 0,0 1 0,-1-1 0,1 1 0,-1 0 0,1 0 0,-1 0 0,0 1 0,-4-1 0,0 0 0,-1 0 0,1 0 0,-1 1 0,1 0 0,0 0 0,-1 1 0,1 1 0,-1-1 0,1 1 0,0 0 0,0 1 0,0 0 0,-10 6 0,13-7 0,0 1 0,1 1 0,-1-1 0,1 1 0,0-1 0,0 1 0,0 1 0,0-1 0,1 0 0,0 1 0,0 0 0,0 0 0,0 0 0,1 0 0,0 0 0,0 0 0,0 1 0,1-1 0,-1 0 0,1 1 0,1 0 0,-1-1 0,1 8 0,1-5 0,0 0 0,1 0 0,-1 0 0,2 0 0,-1-1 0,1 1 0,1 0 0,-1-1 0,1 0 0,0 0 0,1 0 0,0 0 0,0-1 0,0 0 0,10 9 0,7 3 0,1-1 0,1-1 0,0-1 0,28 13 0,-21-12 0,0 1 0,31 25 0,-53-35 0,0 0 0,-1 1 0,0 0 0,-1 1 0,0-1 0,0 1 0,-1 1 0,0-1 0,0 1 0,7 19 0,-11-26 0,-1 0 0,0 0 0,0 0 0,0-1 0,-1 1 0,1 0 0,-1 1 0,1-1 0,-1 0 0,0 0 0,0 0 0,0 0 0,-1 0 0,1 0 0,-1 0 0,0 0 0,1 0 0,-1 0 0,-1 0 0,1-1 0,0 1 0,-1 0 0,1-1 0,-1 1 0,0 0 0,0-1 0,0 0 0,0 0 0,0 1 0,-1-1 0,1-1 0,-1 1 0,1 0 0,-1 0 0,1-1 0,-1 0 0,0 1 0,0-1 0,0 0 0,0-1 0,-6 2 0,-5 1 0,-1 0 0,1-1 0,-1-1 0,0 0 0,0-1 0,1 0 0,-21-4 0,22 2 17,-1-1 0,1-1 1,-1 0-1,1 0 0,1-1 0,-17-9 0,25 12-85,0-1 1,0 1-1,0-1 1,1 0-1,-1 0 1,1 0-1,-1 0 1,1-1-1,0 1 1,0-1-1,1 0 1,-1 0-1,1 0 1,0 0-1,0 0 1,0-1-1,1 1 1,-1 0-1,1-1 1,0 1-1,-1-8 1,5-24-6759</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2:44.909"/>
    </inkml:context>
    <inkml:brush xml:id="br0">
      <inkml:brushProperty name="width" value="0.05" units="cm"/>
      <inkml:brushProperty name="height" value="0.05" units="cm"/>
    </inkml:brush>
  </inkml:definitions>
  <inkml:trace contextRef="#ctx0" brushRef="#br0">223 77 24575,'0'-3'0,"1"0"0,-1 1 0,0-1 0,0 0 0,0 0 0,-1 0 0,1 1 0,-1-1 0,1 0 0,-1 0 0,0 1 0,0-1 0,0 0 0,0 1 0,-1-1 0,1 1 0,-1 0 0,1-1 0,-1 1 0,0 0 0,0 0 0,0 0 0,0 0 0,0 0 0,0 1 0,-1-1 0,1 1 0,-1-1 0,1 1 0,-1 0 0,1 0 0,-1 0 0,0 0 0,1 1 0,-1-1 0,0 1 0,0-1 0,0 1 0,1 0 0,-1 0 0,0 0 0,-4 1 0,-1 0 0,1 1 0,0 0 0,0 0 0,0 0 0,0 1 0,0 0 0,0 0 0,1 1 0,-1 0 0,1 0 0,0 0 0,0 1 0,0 0 0,1 0 0,-7 8 0,8-7 0,-1 0 0,1 1 0,1-1 0,-1 1 0,1 0 0,0-1 0,1 1 0,0 1 0,-3 13 0,5-17 0,-1 0 0,1 0 0,1 0 0,-1-1 0,0 1 0,1 0 0,0-1 0,0 1 0,0 0 0,0-1 0,1 1 0,-1-1 0,1 1 0,0-1 0,0 0 0,0 0 0,0 0 0,1 0 0,-1 0 0,1-1 0,5 5 0,-5-4 0,1 1 0,0-1 0,0 0 0,0 0 0,0-1 0,1 1 0,-1-1 0,1 0 0,-1 0 0,1-1 0,0 1 0,-1-1 0,1 0 0,0-1 0,0 1 0,0-1 0,0 1 0,0-2 0,0 1 0,0 0 0,0-1 0,0 0 0,-1 0 0,1-1 0,0 1 0,0-1 0,-1 0 0,1 0 0,-1-1 0,0 1 0,0-1 0,0 0 0,0 0 0,0 0 0,4-6 0,5-7 0,-1-1 0,14-28 0,-14 24 0,-11 20 0,-1 0 0,1 0 0,-1 0 0,1 0 0,-1 0 0,1 0 0,0 1 0,-1-1 0,1 0 0,0 0 0,-1 1 0,1-1 0,0 0 0,0 1 0,0-1 0,0 1 0,2-1 0,-3 1 0,1 0 0,-1 0 0,1 0 0,-1 0 0,1 1 0,-1-1 0,1 0 0,-1 0 0,0 0 0,1 1 0,-1-1 0,1 0 0,-1 1 0,1-1 0,-1 0 0,0 1 0,1-1 0,-1 1 0,0-1 0,1 0 0,-1 1 0,0-1 0,0 1 0,0-1 0,1 1 0,12 49 0,-6-20 0,-3-22 0,0 0 0,1-1 0,0 1 0,0-1 0,0 0 0,1-1 0,0 1 0,1-1 0,-1 0 0,1-1 0,0 0 0,1 0 0,-1 0 0,1-1 0,0 0 0,0-1 0,16 5 0,-16-5 0,-1 0 0,1-1 0,1 0 0,-1-1 0,0 0 0,0 0 0,0 0 0,1-1 0,-1-1 0,0 1 0,1-2 0,-1 1 0,0-1 0,0 0 0,0 0 0,0-1 0,-1 0 0,15-9 0,-15 7-227,0-1-1,0 0 1,-1-1-1,0 1 1,7-11-1,18-36-6598</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2:45.284"/>
    </inkml:context>
    <inkml:brush xml:id="br0">
      <inkml:brushProperty name="width" value="0.05" units="cm"/>
      <inkml:brushProperty name="height" value="0.05" units="cm"/>
    </inkml:brush>
  </inkml:definitions>
  <inkml:trace contextRef="#ctx0" brushRef="#br0">0 1 24575,'0'9'0,"0"12"0,0 20 0,0 21 0,0 16 0,0 23 0,0 11 0,9 4 0,2 1 0,1-20-8191</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2:45.693"/>
    </inkml:context>
    <inkml:brush xml:id="br0">
      <inkml:brushProperty name="width" value="0.05" units="cm"/>
      <inkml:brushProperty name="height" value="0.05" units="cm"/>
    </inkml:brush>
  </inkml:definitions>
  <inkml:trace contextRef="#ctx0" brushRef="#br0">0 248 24575,'53'1'0,"0"-3"0,90-14 0,-128 13 0,0-1 0,1 0 0,-1-1 0,-1-1 0,1 0 0,-1-1 0,0-1 0,0 0 0,-1-1 0,0 0 0,-1-1 0,0 0 0,13-16 0,-21 22 0,-1 1 0,-1-1 0,1 0 0,0 0 0,-1 0 0,0 0 0,0-1 0,0 1 0,-1-1 0,1 1 0,-1-1 0,0 0 0,0 1 0,-1-1 0,1 0 0,-1-6 0,0 10 0,-1-1 0,1 1 0,0-1 0,-1 0 0,1 1 0,-1-1 0,0 1 0,1-1 0,-1 1 0,0-1 0,0 1 0,0 0 0,0-1 0,0 1 0,0 0 0,-1 0 0,1 0 0,-2-2 0,0 2 0,0 0 0,1 0 0,-1 0 0,1 0 0,-1 0 0,0 1 0,0-1 0,0 1 0,1 0 0,-1 0 0,0 0 0,0 0 0,0 0 0,-3 1 0,-3 2 0,1-1 0,-1 1 0,1 1 0,0 0 0,0 0 0,0 0 0,1 1 0,-1 0 0,1 0 0,0 1 0,1 0 0,-1 0 0,1 1 0,0 0 0,1 0 0,-9 15 0,6-9 0,0 0 0,1 1 0,1 0 0,0 0 0,1 1 0,0 0 0,1 0 0,-4 29 0,8-37-5,0 0 0,0 0 0,0 0 0,1 0 0,0 0 0,1 0 0,-1 0 0,1-1 0,0 1 0,1-1 0,0 1 0,0-1 0,0 0 0,1 0 0,7 9 0,-4-7 25,0 0 0,1-1 0,0 0 0,0 0 0,1-1 0,0 0 0,0-1 0,0 0 0,18 7 0,-12-7-126,0 0 0,0 0 0,1-2 0,0 0 0,-1-1 0,1 0-1,0-1 1,0-1 0,0-1 0,0 0 0,0-1 0,-1-1 0,30-8 0,8-14-6720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2:46.098"/>
    </inkml:context>
    <inkml:brush xml:id="br0">
      <inkml:brushProperty name="width" value="0.05" units="cm"/>
      <inkml:brushProperty name="height" value="0.05" units="cm"/>
    </inkml:brush>
  </inkml:definitions>
  <inkml:trace contextRef="#ctx0" brushRef="#br0">0 1 24575,'0'17'0,"0"15"0,0 19 0,0 19 0,0 15 0,9 20 0,3 9 0,-1-6 0,-2-13 0,-3-39 0,-2-39 0,-2-39 0,-1-16-8191</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2:46.489"/>
    </inkml:context>
    <inkml:brush xml:id="br0">
      <inkml:brushProperty name="width" value="0.05" units="cm"/>
      <inkml:brushProperty name="height" value="0.05" units="cm"/>
    </inkml:brush>
  </inkml:definitions>
  <inkml:trace contextRef="#ctx0" brushRef="#br0">0 149 24575,'0'-17'0,"26"-6"0,18 0 0,10-4 0,14 2 0,4 5 0,-2 7 0,-12 22 0,-17 29 0,-23 6 0,-15 14 0,-26-2 0,-27 5 0,-13-6 0,-5-13 0,9-14-8191</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2:46.892"/>
    </inkml:context>
    <inkml:brush xml:id="br0">
      <inkml:brushProperty name="width" value="0.05" units="cm"/>
      <inkml:brushProperty name="height" value="0.05" units="cm"/>
    </inkml:brush>
  </inkml:definitions>
  <inkml:trace contextRef="#ctx0" brushRef="#br0">1 107 24575,'17'0'0,"15"26"0,2 17 0,-5 20 0,-7 7 0,-8-26 0,-6-38 0,14-19 0,3-17 0,15-3 0,18 4 0,-1-11 0,-2 2 0,0 7 0,7 9 0,-6 8-8191</inkml:trace>
  <inkml:trace contextRef="#ctx0" brushRef="#br0" timeOffset="1">779 0 24575,'0'27'0,"0"17"0,0 20 0,0 15 0,18-5 0,5-7 0,-1-41 0,-4-24-8191</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2:47.235"/>
    </inkml:context>
    <inkml:brush xml:id="br0">
      <inkml:brushProperty name="width" value="0.05" units="cm"/>
      <inkml:brushProperty name="height" value="0.05" units="cm"/>
    </inkml:brush>
  </inkml:definitions>
  <inkml:trace contextRef="#ctx0" brushRef="#br0">1 41 24575,'0'-17'0,"0"-6"-8191</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2:47.626"/>
    </inkml:context>
    <inkml:brush xml:id="br0">
      <inkml:brushProperty name="width" value="0.05" units="cm"/>
      <inkml:brushProperty name="height" value="0.05" units="cm"/>
    </inkml:brush>
  </inkml:definitions>
  <inkml:trace contextRef="#ctx0" brushRef="#br0">483 0 24575,'-9'0'0,"-2"9"0,-9 3 0,-28-1 0,-14 15 0,-5 4 0,-9 5 0,9 6 0,6-4 0,14 10 0,33-5 0,36-8 0,31-10 0,26-10 0,24-6 0,14-5 0,-6-3 0,-21-2-8191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0:36.472"/>
    </inkml:context>
    <inkml:brush xml:id="br0">
      <inkml:brushProperty name="width" value="0.05" units="cm"/>
      <inkml:brushProperty name="height" value="0.05" units="cm"/>
    </inkml:brush>
  </inkml:definitions>
  <inkml:trace contextRef="#ctx0" brushRef="#br0">0 112 24575,'1'-1'0,"-1"-1"0,0 1 0,1 0 0,-1-1 0,1 1 0,-1-1 0,1 1 0,0 0 0,0 0 0,-1-1 0,1 1 0,0 0 0,0 0 0,0 0 0,0 0 0,0 0 0,1 0 0,-1 0 0,2-1 0,29-15 0,-22 12 0,17-7 0,0 0 0,1 2 0,1 1 0,-1 1 0,34-4 0,-59 11 0,-1 1 0,1 0 0,-1 0 0,1 0 0,-1 0 0,1 1 0,0-1 0,-1 1 0,0-1 0,1 1 0,-1 0 0,1 0 0,-1 0 0,0 0 0,0 0 0,1 1 0,-1-1 0,0 1 0,0 0 0,0-1 0,-1 1 0,1 0 0,0 0 0,-1 0 0,1 0 0,-1 0 0,0 0 0,1 1 0,-1-1 0,0 0 0,-1 1 0,1-1 0,0 1 0,-1-1 0,1 5 0,2 11 0,-1 0 0,0 0 0,-2-1 0,-1 21 0,0-16 0,-6 451-1365,7-458-5461</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2:47.999"/>
    </inkml:context>
    <inkml:brush xml:id="br0">
      <inkml:brushProperty name="width" value="0.05" units="cm"/>
      <inkml:brushProperty name="height" value="0.05" units="cm"/>
    </inkml:brush>
  </inkml:definitions>
  <inkml:trace contextRef="#ctx0" brushRef="#br0">78 404 24575,'12'0'0,"0"0"0,0-1 0,0-1 0,0 0 0,0 0 0,0-1 0,0-1 0,-1 0 0,0 0 0,0-1 0,11-7 0,-14 7 0,-1-1 0,1 0 0,-2 0 0,1 0 0,-1-1 0,0 0 0,0 0 0,0-1 0,-1 0 0,-1 0 0,1 0 0,-1 0 0,-1-1 0,6-16 0,-4 5 0,0 0 0,-1 0 0,-1 0 0,1-36 0,-4 50 0,-1-1 0,1 1 0,-1 0 0,0 0 0,-1 0 0,1 0 0,-1 0 0,-5-10 0,5 13 0,0 0 0,0 1 0,0-1 0,0 0 0,0 1 0,-1 0 0,1-1 0,-1 1 0,1 0 0,-1 0 0,0 0 0,0 1 0,0-1 0,0 1 0,0 0 0,0-1 0,-4 0 0,1 1 0,0 1 0,0 0 0,0 0 0,0 0 0,0 0 0,1 1 0,-1 0 0,0 1 0,0-1 0,1 1 0,-1 0 0,1 0 0,-1 1 0,1-1 0,0 1 0,0 0 0,0 1 0,1-1 0,-1 1 0,-4 5 0,-8 7 0,0 2 0,1 0 0,-20 29 0,27-35 0,1 1 0,0 0 0,0 1 0,1 0 0,1 0 0,0 0 0,1 1 0,1 0 0,-3 18 0,6-27 0,1-1 0,0 1 0,0-1 0,0 1 0,1-1 0,-1 1 0,1-1 0,1 1 0,-1-1 0,1 0 0,0 0 0,0 1 0,0-1 0,1-1 0,0 1 0,0 0 0,0-1 0,1 1 0,-1-1 0,1 0 0,0 0 0,0-1 0,0 1 0,1-1 0,-1 0 0,1 0 0,0 0 0,7 3 0,8 1-114,1 0 1,-1-1-1,1-1 0,0-1 0,0-1 1,0-1-1,0-1 0,0 0 0,1-2 1,-1 0-1,38-9 0,2-3-6712</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2:48.842"/>
    </inkml:context>
    <inkml:brush xml:id="br0">
      <inkml:brushProperty name="width" value="0.05" units="cm"/>
      <inkml:brushProperty name="height" value="0.05" units="cm"/>
    </inkml:brush>
  </inkml:definitions>
  <inkml:trace contextRef="#ctx0" brushRef="#br0">24 24 24575,'-17'0'0,"11"0"0,34 0 0,29 0 0,14-9 0,4-3 0,-11 10 0,-17 4-8191</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2:49.216"/>
    </inkml:context>
    <inkml:brush xml:id="br0">
      <inkml:brushProperty name="width" value="0.05" units="cm"/>
      <inkml:brushProperty name="height" value="0.05" units="cm"/>
    </inkml:brush>
  </inkml:definitions>
  <inkml:trace contextRef="#ctx0" brushRef="#br0">1 41 24575,'8'0'0,"13"0"0,20 0 0,12 0 0,6-9 0,9-2 0,3 0 0,-11 2-8191</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2:55.448"/>
    </inkml:context>
    <inkml:brush xml:id="br0">
      <inkml:brushProperty name="width" value="0.05" units="cm"/>
      <inkml:brushProperty name="height" value="0.05" units="cm"/>
    </inkml:brush>
  </inkml:definitions>
  <inkml:trace contextRef="#ctx0" brushRef="#br0">1 64 24575,'18'0'0,"23"0"0,14 0 0,24 0 0,33 0 0,25 0 0,15-18 0,-1-5 0,-25 1-8191</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2:55.838"/>
    </inkml:context>
    <inkml:brush xml:id="br0">
      <inkml:brushProperty name="width" value="0.05" units="cm"/>
      <inkml:brushProperty name="height" value="0.05" units="cm"/>
    </inkml:brush>
  </inkml:definitions>
  <inkml:trace contextRef="#ctx0" brushRef="#br0">474 1 24575,'1'6'0,"1"0"0,-1 1 0,1-1 0,0 0 0,1 0 0,-1-1 0,1 1 0,6 8 0,7 17 0,-4 3 0,-1 2 0,-2-1 0,8 66 0,-3 109 0,-9-102 0,-5-93 0,2-1 0,-1 1 0,2-1 0,0 1 0,1-1 0,9 22 0,-7-25 0,-4-7 0,-4-6 0,-14-10 0,-12-4 0,-2 1 0,1 1 0,-2 1 0,0 2 0,0 1 0,-1 2 0,0 1 0,0 1 0,-1 2 0,-37 0 0,59 3 0,0 1 0,1 1 0,-1 0 0,0 0 0,1 1 0,-1 0 0,1 1 0,0 0 0,0 1 0,0 0 0,0 1 0,1 0 0,0 0 0,0 1 0,0 0 0,0 1 0,1 0 0,0 0 0,-10 13 0,16-19 0,1 1 0,-1 0 0,1-1 0,0 1 0,0 0 0,0 0 0,0-1 0,0 1 0,0 0 0,0 0 0,0 0 0,1 0 0,-1 1 0,1-1 0,0 0 0,-1 0 0,1 0 0,0 0 0,0 0 0,0 0 0,1 1 0,-1-1 0,0 0 0,1 0 0,0 0 0,-1 0 0,1 0 0,0 0 0,0 0 0,0 0 0,0-1 0,0 1 0,0 0 0,1 0 0,-1-1 0,1 1 0,-1-1 0,1 1 0,0-1 0,-1 0 0,4 2 0,4 2 0,1-1 0,-1 0 0,1 0 0,0-1 0,1-1 0,-1 1 0,16 0 0,43 4-273,1-3 0,0-4 0,0-2 0,123-21 0,-127 10-6553</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2:56.196"/>
    </inkml:context>
    <inkml:brush xml:id="br0">
      <inkml:brushProperty name="width" value="0.05" units="cm"/>
      <inkml:brushProperty name="height" value="0.05" units="cm"/>
    </inkml:brush>
  </inkml:definitions>
  <inkml:trace contextRef="#ctx0" brushRef="#br0">0 207 24575,'0'18'0,"0"14"0,9 12 0,3 6 0,-1 12 0,15-4 0,13-21 0,-2-34 0,-5-18-8191</inkml:trace>
  <inkml:trace contextRef="#ctx0" brushRef="#br0" timeOffset="1">261 1 24575,'18'0'0,"5"0"-8191</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2:56.586"/>
    </inkml:context>
    <inkml:brush xml:id="br0">
      <inkml:brushProperty name="width" value="0.05" units="cm"/>
      <inkml:brushProperty name="height" value="0.05" units="cm"/>
    </inkml:brush>
  </inkml:definitions>
  <inkml:trace contextRef="#ctx0" brushRef="#br0">496 4 24575,'-49'-1'0,"23"-1"0,-1 2 0,0 0 0,0 2 0,-41 9 0,63-10 0,0 0 0,-1 1 0,1 0 0,0 0 0,0 0 0,0 1 0,0-1 0,0 1 0,1 0 0,-1 1 0,1-1 0,0 1 0,0 0 0,0 0 0,1 0 0,-1 0 0,1 1 0,0 0 0,0-1 0,1 1 0,-1 0 0,1 0 0,0 1 0,1-1 0,-1 0 0,1 0 0,-1 9 0,1-8 0,1 0 0,-1 0 0,1 0 0,1 1 0,-1-1 0,1 0 0,0 0 0,1-1 0,-1 1 0,1 0 0,0 0 0,1-1 0,-1 1 0,1-1 0,5 7 0,2 1 0,1 0 0,1-1 0,25 22 0,-28-27 0,0 0 0,0 1 0,-1 0 0,0 1 0,0-1 0,-1 2 0,0-1 0,-1 1 0,9 17 0,-15-26 0,1 1 0,-1 0 0,1-1 0,-1 1 0,0 0 0,1-1 0,-1 1 0,0 0 0,0-1 0,0 1 0,0 0 0,0-1 0,-1 1 0,1 0 0,-1-1 0,1 1 0,-1 0 0,1-1 0,-1 1 0,0-1 0,0 1 0,-1 2 0,-1-2 0,1 1 0,-1-1 0,0 0 0,0 0 0,0 0 0,0 0 0,0 0 0,0-1 0,0 1 0,-6 1 0,-6 1 0,-1-1 0,0 0 0,-29 1 0,31-2-124,0-2 0,0 0 0,0 0 0,0-1 0,0-1 0,0-1-1,0 0 1,1 0 0,-1-2 0,-24-10 0,1-10-6702</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2:56.992"/>
    </inkml:context>
    <inkml:brush xml:id="br0">
      <inkml:brushProperty name="width" value="0.05" units="cm"/>
      <inkml:brushProperty name="height" value="0.05" units="cm"/>
    </inkml:brush>
  </inkml:definitions>
  <inkml:trace contextRef="#ctx0" brushRef="#br0">427 74 24575,'0'-17'0,"-26"-7"0,-35 2 0,-7 13 0,-10 8 0,8 22 0,16 16 0,17 11 0,15 15 0,11 5 0,26 0 0,28-12 0,23-15 0,10-14 0,10-13 0,8-8 0,-12-5-8191</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2:57.387"/>
    </inkml:context>
    <inkml:brush xml:id="br0">
      <inkml:brushProperty name="width" value="0.05" units="cm"/>
      <inkml:brushProperty name="height" value="0.05" units="cm"/>
    </inkml:brush>
  </inkml:definitions>
  <inkml:trace contextRef="#ctx0" brushRef="#br0">3 119 24575,'-1'54'0,"-1"-26"0,2 0 0,1 1 0,7 40 0,-7-62 0,1 0 0,0 0 0,0 0 0,1 0 0,0 0 0,0 0 0,0-1 0,1 1 0,0-1 0,0 0 0,1 0 0,0 0 0,0-1 0,0 0 0,0 0 0,1 0 0,12 7 0,-9-7 0,0 0 0,1-1 0,-1-1 0,1 0 0,-1 0 0,1-1 0,0 0 0,0 0 0,0-1 0,1-1 0,-1 0 0,19-2 0,-23 1 0,1 0 0,-1 0 0,0-1 0,0 1 0,0-2 0,0 1 0,0-1 0,0 1 0,-1-1 0,0-1 0,1 1 0,-1-1 0,0 0 0,0 0 0,-1-1 0,0 0 0,1 1 0,-1-1 0,-1-1 0,1 1 0,4-9 0,-5 6 0,0 1 0,-1-1 0,0 0 0,0 0 0,-1 1 0,1-1 0,-2 0 0,1 0 0,-1 0 0,-1 0 0,1 0 0,-1 0 0,-1 0 0,1 0 0,-1 0 0,-1 0 0,1 1 0,-1-1 0,-1 1 0,1 0 0,-1 0 0,-1 0 0,1 1 0,-1-1 0,-8-7 0,-5-6 0,-1 2 0,-1 0 0,-1 2 0,-1 0 0,0 1 0,-28-14 0,33 21-101,14 7 27,0 0-1,0-1 1,0 1 0,0 0-1,0-1 1,0 0-1,1 0 1,-1 0 0,1 0-1,-1 0 1,1 0 0,-1-1-1,1 1 1,0-1 0,0 0-1,-2-4 1,8-1-6752</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2:57.765"/>
    </inkml:context>
    <inkml:brush xml:id="br0">
      <inkml:brushProperty name="width" value="0.05" units="cm"/>
      <inkml:brushProperty name="height" value="0.05" units="cm"/>
    </inkml:brush>
  </inkml:definitions>
  <inkml:trace contextRef="#ctx0" brushRef="#br0">1 0 24575,'0'27'0,"0"17"0,9 19 0,2 8 0,18 9 0,13-1 0,8-13 0,12-18 0,-3-44 0,-13-30 0,-4-21 0,-11-19 0,-9-7 0,-9-10 0,-16 10 0,-7 17-8191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0:38.784"/>
    </inkml:context>
    <inkml:brush xml:id="br0">
      <inkml:brushProperty name="width" value="0.05" units="cm"/>
      <inkml:brushProperty name="height" value="0.05" units="cm"/>
    </inkml:brush>
  </inkml:definitions>
  <inkml:trace contextRef="#ctx0" brushRef="#br0">0 0 24575,'0'0'-8191</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2:58.189"/>
    </inkml:context>
    <inkml:brush xml:id="br0">
      <inkml:brushProperty name="width" value="0.05" units="cm"/>
      <inkml:brushProperty name="height" value="0.05" units="cm"/>
    </inkml:brush>
  </inkml:definitions>
  <inkml:trace contextRef="#ctx0" brushRef="#br0">4 415 24575,'-1'96'0,"-1"-32"0,7 72 0,1-117 0,5-21 0,14-28 0,-18 20 0,4-3 0,0 0 0,0 1 0,1 1 0,1 0 0,0 0 0,0 1 0,28-15 0,-34 21 0,0 1 0,0 0 0,0 1 0,1-1 0,-1 1 0,1 0 0,0 1 0,-1 0 0,1 0 0,0 1 0,0 0 0,-1 0 0,1 1 0,0 0 0,0 0 0,-1 1 0,1 0 0,13 6 0,3 5 0,0 1 0,-1 0 0,-1 2 0,-1 1 0,25 25 0,-17-16 0,42 29 0,-59-46 0,1-2 0,0 0 0,0 0 0,1-1 0,0-1 0,0 0 0,15 3 0,35 1-1365,-3-4-5461</inkml:trace>
  <inkml:trace contextRef="#ctx0" brushRef="#br0" timeOffset="1">1040 0 24575,'0'18'0,"0"33"0,17 24 0,7 27 0,7 13 0,-1-4 0,-5-3 0,10-12 0,8-22 0,-4-40 0,-7-27-8191</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2:58.565"/>
    </inkml:context>
    <inkml:brush xml:id="br0">
      <inkml:brushProperty name="width" value="0.05" units="cm"/>
      <inkml:brushProperty name="height" value="0.05" units="cm"/>
    </inkml:brush>
  </inkml:definitions>
  <inkml:trace contextRef="#ctx0" brushRef="#br0">21 147 24575,'-9'0'0,"-2"-9"0,17-3 0,35-16 0,27-4 0,30 3 0,14 7 0,-2 7 0,-20 15 0,-25 8-8191</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2:59.034"/>
    </inkml:context>
    <inkml:brush xml:id="br0">
      <inkml:brushProperty name="width" value="0.05" units="cm"/>
      <inkml:brushProperty name="height" value="0.05" units="cm"/>
    </inkml:brush>
  </inkml:definitions>
  <inkml:trace contextRef="#ctx0" brushRef="#br0">0 1 24575,'9'0'0,"11"0"0,21 0 0,11 0 0,6 0 0,19 0 0,-2 0-8191</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2:59.390"/>
    </inkml:context>
    <inkml:brush xml:id="br0">
      <inkml:brushProperty name="width" value="0.05" units="cm"/>
      <inkml:brushProperty name="height" value="0.05" units="cm"/>
    </inkml:brush>
  </inkml:definitions>
  <inkml:trace contextRef="#ctx0" brushRef="#br0">23 1 24575,'-8'0'0,"-4"9"0,10 2 0,13 0 0,24-2 0,13-2 0,0-3-8191</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2:50.251"/>
    </inkml:context>
    <inkml:brush xml:id="br0">
      <inkml:brushProperty name="width" value="0.05" units="cm"/>
      <inkml:brushProperty name="height" value="0.05" units="cm"/>
    </inkml:brush>
  </inkml:definitions>
  <inkml:trace contextRef="#ctx0" brushRef="#br0">101 71 24575,'0'2'0,"-1"0"0,0 0 0,0 0 0,0 0 0,0-1 0,0 1 0,0 0 0,0-1 0,-1 1 0,1-1 0,-1 1 0,1-1 0,-1 0 0,1 1 0,-1-1 0,-2 1 0,-13 13 0,9-3 0,1 0 0,0 0 0,1 1 0,1 0 0,0 0 0,0 0 0,1 0 0,1 1 0,-3 25 0,4-13 0,0 0 0,1 1 0,2-1 0,5 34 0,-5-52 0,1 1 0,0 0 0,0 0 0,1-1 0,0 1 0,1-1 0,0 0 0,0 0 0,1 0 0,0-1 0,9 12 0,-10-16 0,0 1 0,-1-1 0,1 0 0,0 0 0,1 0 0,-1-1 0,1 1 0,-1-1 0,1 0 0,-1 0 0,1-1 0,0 0 0,0 1 0,0-2 0,0 1 0,0 0 0,0-1 0,0 0 0,0 0 0,0-1 0,0 1 0,5-2 0,2-1 0,-1 0 0,0 0 0,0-1 0,0-1 0,-1 0 0,1 0 0,-1-1 0,-1 0 0,1-1 0,-1 0 0,0-1 0,0 1 0,-1-2 0,0 1 0,-1-1 0,0 0 0,0-1 0,-1 0 0,0 0 0,-1 0 0,0-1 0,-1 1 0,0-1 0,0 0 0,-1-1 0,-1 1 0,0 0 0,0-1 0,-1 0 0,-1 1 0,0-1 0,-3-22 0,0 15 17,-2-1 0,0 1 1,-1 0-1,-1 0 0,-1 1 0,-16-29 0,19 38-110,0 1 0,0 0 1,-1 0-1,0 1 0,0-1 0,-1 1 0,0 1 0,0-1 1,-1 1-1,0 0 0,0 1 0,0 0 0,0 0 1,-1 1-1,-14-6 0,-22 6-6733</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2:50.639"/>
    </inkml:context>
    <inkml:brush xml:id="br0">
      <inkml:brushProperty name="width" value="0.05" units="cm"/>
      <inkml:brushProperty name="height" value="0.05" units="cm"/>
    </inkml:brush>
  </inkml:definitions>
  <inkml:trace contextRef="#ctx0" brushRef="#br0">0 1 24575,'21'22'0,"-1"1"0,-1 1 0,-1 1 0,28 51 0,42 116 0,-32-65 0,-50-121 0,-3-16 0,-1-31 0,-1 22 0,0 6 0,1-1 0,1 1 0,0 0 0,1 0 0,0 0 0,1 0 0,1 1 0,0 0 0,0 0 0,1 0 0,1 1 0,0 0 0,13-14 0,-4 9 0,1 0 0,0 1 0,2 1 0,-1 1 0,2 1 0,40-19 0,11-3-1365,-4 1-5461</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2:51.044"/>
    </inkml:context>
    <inkml:brush xml:id="br0">
      <inkml:brushProperty name="width" value="0.05" units="cm"/>
      <inkml:brushProperty name="height" value="0.05" units="cm"/>
    </inkml:brush>
  </inkml:definitions>
  <inkml:trace contextRef="#ctx0" brushRef="#br0">0 158 24575,'0'18'0,"0"22"0,0 15 0,0 5 0,9-7 0,2 6 0,9-8 0,1-38 0,-4-31 0,-4-21 0,-4-4-8191</inkml:trace>
  <inkml:trace contextRef="#ctx0" brushRef="#br0" timeOffset="1">51 0 24575,'18'0'0,"5"0"-8191</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2:51.448"/>
    </inkml:context>
    <inkml:brush xml:id="br0">
      <inkml:brushProperty name="width" value="0.05" units="cm"/>
      <inkml:brushProperty name="height" value="0.05" units="cm"/>
    </inkml:brush>
  </inkml:definitions>
  <inkml:trace contextRef="#ctx0" brushRef="#br0">540 73 24575,'-1'-3'0,"1"0"0,-1 0 0,1 0 0,-1 0 0,0 0 0,0 0 0,-1 0 0,1 0 0,-1 1 0,1-1 0,-1 0 0,0 1 0,0-1 0,0 1 0,0 0 0,0 0 0,0 0 0,-1 0 0,1 0 0,-1 0 0,1 1 0,-1-1 0,0 1 0,0-1 0,0 1 0,0 0 0,0 0 0,0 1 0,-5-2 0,-3 0 0,0 0 0,0 0 0,0 1 0,0 1 0,0 0 0,-22 2 0,21 1 0,0 1 0,1 0 0,-1 0 0,0 1 0,1 0 0,0 1 0,1 1 0,-1-1 0,1 2 0,0-1 0,1 1 0,0 1 0,0 0 0,1 0 0,-11 16 0,11-14 0,0 1 0,1 0 0,0 1 0,0-1 0,2 1 0,0 1 0,0-1 0,1 1 0,1-1 0,0 1 0,1 0 0,0 1 0,1 15 0,1-27 0,0 0 0,0 1 0,0-1 0,0 1 0,1-1 0,-1 0 0,1 1 0,0-1 0,0 0 0,0 0 0,0 0 0,1 1 0,-1-1 0,1 0 0,0-1 0,0 1 0,0 0 0,0-1 0,0 1 0,0-1 0,1 1 0,-1-1 0,1 0 0,0 0 0,0 0 0,0-1 0,0 1 0,0 0 0,0-1 0,4 1 0,-2-1 0,0-1 0,0 0 0,-1 0 0,1-1 0,0 0 0,-1 0 0,1 0 0,0 0 0,-1 0 0,1-1 0,-1 0 0,0 0 0,0 0 0,1-1 0,-1 1 0,-1-1 0,1 0 0,0 0 0,-1 0 0,6-8 0,14-15 0,-16 16 0,1 0 0,0 1 0,1 0 0,0 0 0,0 1 0,13-8 0,-20 15 0,1-1 0,0 1 0,0 0 0,0 0 0,-1 0 0,1 0 0,0 1 0,0-1 0,0 1 0,0 0 0,0 0 0,1 0 0,-1 0 0,0 0 0,0 0 0,0 1 0,0 0 0,-1 0 0,1 0 0,0 0 0,0 0 0,0 0 0,-1 1 0,1-1 0,0 1 0,-1 0 0,0-1 0,1 1 0,-1 1 0,4 3 0,3 4 0,-1 0 0,0 1 0,0 0 0,-1 0 0,-1 1 0,0-1 0,0 1 0,-1 1 0,5 17 0,2 17 0,7 58 0,-8-36 0,-4 0 0,-2 1 0,-6 80 0,-1-134 0,0 0 0,-2 0 0,0 0 0,-1 0 0,0-1 0,-2 0 0,0 0 0,0 0 0,-1-1 0,-1 0 0,0-1 0,-1 0 0,-1 0 0,0-1 0,0 0 0,-1-1 0,-1 0 0,0-1 0,0-1 0,-1 0 0,0-1 0,-1 0 0,1-1 0,-2-1 0,1 0 0,-1-1 0,1-1 0,-1 0 0,-1-1 0,1-1 0,0-1 0,-32 0 0,39-2-80,-1-1 0,1 1-1,0-1 1,0-1 0,-1 0-1,2 0 1,-1-1 0,0 0-1,1-1 1,0 0 0,0 0 0,0 0-1,0-1 1,1 0 0,0-1-1,-9-10 1,-34-51-6746</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2:51.853"/>
    </inkml:context>
    <inkml:brush xml:id="br0">
      <inkml:brushProperty name="width" value="0.05" units="cm"/>
      <inkml:brushProperty name="height" value="0.05" units="cm"/>
    </inkml:brush>
  </inkml:definitions>
  <inkml:trace contextRef="#ctx0" brushRef="#br0">1 364 24575,'18'0'0,"6"9"0,8 20 0,-2 15 0,-6 8 0,-7 5 0,-6-17 0,-5-24 0</inkml:trace>
  <inkml:trace contextRef="#ctx0" brushRef="#br0" timeOffset="1">159 1 24575,'-18'0'0,"12"0"0,24 0 0,10 0-8191</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2:52.244"/>
    </inkml:context>
    <inkml:brush xml:id="br0">
      <inkml:brushProperty name="width" value="0.05" units="cm"/>
      <inkml:brushProperty name="height" value="0.05" units="cm"/>
    </inkml:brush>
  </inkml:definitions>
  <inkml:trace contextRef="#ctx0" brushRef="#br0">1 123 24575,'0'26'0,"0"19"0,0-17 0,8-21 0,4-22 0,16-26 0,5-14 0,21 2 0,12 10 0,3 21 0,7 24 0,1 10 0,3 4 0,-3-1 0,4-3 0,14-4 0,-9-2-8191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0:39.523"/>
    </inkml:context>
    <inkml:brush xml:id="br0">
      <inkml:brushProperty name="width" value="0.05" units="cm"/>
      <inkml:brushProperty name="height" value="0.05" units="cm"/>
    </inkml:brush>
  </inkml:definitions>
  <inkml:trace contextRef="#ctx0" brushRef="#br0">355 0 24575,'-4'1'0,"0"0"0,1-1 0,-1 1 0,0 1 0,1-1 0,-1 0 0,1 1 0,0 0 0,0 0 0,-1 0 0,1 0 0,0 0 0,-4 5 0,-40 42 0,29-29 0,-4 5 0,1 1 0,1 1 0,2 1 0,0 0 0,2 1 0,2 1 0,-17 46 0,13-21 0,2 1 0,3 0 0,-10 85 0,19-100 0,2 0 0,1 1 0,6 47 0,-4-74 0,1-1 0,0 0 0,2 0 0,-1 0 0,2 0 0,0-1 0,0 0 0,2 0 0,-1 0 0,2-1 0,-1 0 0,18 20 0,-15-24 0,0 0 0,1-1 0,0 0 0,0-1 0,1 0 0,0-1 0,0 0 0,14 3 0,26 12 0,-29-10-1365,-2-3-5461</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2:52.638"/>
    </inkml:context>
    <inkml:brush xml:id="br0">
      <inkml:brushProperty name="width" value="0.05" units="cm"/>
      <inkml:brushProperty name="height" value="0.05" units="cm"/>
    </inkml:brush>
  </inkml:definitions>
  <inkml:trace contextRef="#ctx0" brushRef="#br0">408 31 24575,'0'-1'0,"0"0"0,-1 0 0,1 0 0,0 0 0,0-1 0,-1 1 0,1 0 0,0 0 0,-1 1 0,1-1 0,-1 0 0,0 0 0,1 0 0,-1 0 0,0 0 0,1 0 0,-1 1 0,0-1 0,0 0 0,0 1 0,1-1 0,-1 1 0,0-1 0,0 1 0,0-1 0,-2 0 0,-27-6 0,19 7 0,1 0 0,-1 0 0,0 1 0,1 0 0,-1 1 0,1 0 0,0 1 0,0 0 0,0 1 0,0 0 0,0 0 0,1 1 0,-1 0 0,1 1 0,-13 11 0,5-4 0,1 1 0,0 1 0,1 1 0,1 0 0,1 0 0,-21 34 0,22-29 0,1 0 0,-15 43 0,23-57 0,1 1 0,0 0 0,0 0 0,1-1 0,0 1 0,0 0 0,1 0 0,0 0 0,1 0 0,-1 0 0,1 0 0,3 8 0,-4-14 0,1 0 0,-1 0 0,1 0 0,-1 0 0,1-1 0,-1 1 0,1 0 0,0-1 0,0 1 0,0 0 0,0-1 0,0 1 0,1-1 0,-1 0 0,0 1 0,1-1 0,-1 0 0,0 0 0,1 0 0,0 0 0,-1 0 0,1 0 0,3 1 0,-3-2 0,0 0 0,0-1 0,0 1 0,0 0 0,0-1 0,0 0 0,-1 1 0,1-1 0,0 0 0,0 0 0,-1 0 0,1 0 0,0 0 0,-1 0 0,1-1 0,-1 1 0,0-1 0,2-1 0,6-7 0,-1-1 0,-1 1 0,0-2 0,0 1 0,6-16 0,-6 9 0,-6 13 0,1 1 0,0-1 0,0 1 0,0-1 0,0 1 0,1 0 0,-1 0 0,1 0 0,5-5 0,-7 8 0,1 0 0,0 1 0,0-1 0,0 0 0,1 0 0,-1 1 0,0 0 0,0-1 0,0 1 0,0 0 0,1 0 0,-1 0 0,0 0 0,0 0 0,0 1 0,0-1 0,0 1 0,1-1 0,-1 1 0,0 0 0,0 0 0,0-1 0,-1 2 0,1-1 0,3 2 0,69 40 0,-39-22 0,47 22 0,-71-39 0,-1 1 0,1-2 0,1 1 0,-1-1 0,0-1 0,1 0 0,0-1 0,-1 0 0,13-1 0,-18-1-72,0 0 1,-1 0-1,1-1 0,-1 1 0,0-1 0,1-1 0,-1 1 0,0-1 1,0 1-1,0-2 0,-1 1 0,1 0 0,-1-1 0,0 0 0,0 0 1,0 0-1,0 0 0,5-9 0,22-39-6754</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2:53.029"/>
    </inkml:context>
    <inkml:brush xml:id="br0">
      <inkml:brushProperty name="width" value="0.05" units="cm"/>
      <inkml:brushProperty name="height" value="0.05" units="cm"/>
    </inkml:brush>
  </inkml:definitions>
  <inkml:trace contextRef="#ctx0" brushRef="#br0">0 1 24575,'0'18'0,"0"14"0,0 20 0,0 27 0,0 19 0,0 9 0,0 13 0,0-5 0,9-13 0,3-6 0,16-20 0,4-22-8191</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2:53.486"/>
    </inkml:context>
    <inkml:brush xml:id="br0">
      <inkml:brushProperty name="width" value="0.05" units="cm"/>
      <inkml:brushProperty name="height" value="0.05" units="cm"/>
    </inkml:brush>
  </inkml:definitions>
  <inkml:trace contextRef="#ctx0" brushRef="#br0">1 0 24575,'9'0'0,"2"26"0,0 35 0,-2 43 0,-2 39 0,-3 30 0,-2 3 0,-1-10 0,-1-43 0,-1-51 0,1-54 0,-1-32-8191</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2:53.830"/>
    </inkml:context>
    <inkml:brush xml:id="br0">
      <inkml:brushProperty name="width" value="0.05" units="cm"/>
      <inkml:brushProperty name="height" value="0.05" units="cm"/>
    </inkml:brush>
  </inkml:definitions>
  <inkml:trace contextRef="#ctx0" brushRef="#br0">1 210 24575,'0'-8'0,"17"-22"0,15-5 0,20-6 0,18 5 0,24 8 0,5 8 0,-6 9 0,-18 14 0,-22 25 0,-38 34 0,-30 6 0,-22 0 0,-30-10 0,-13-17 0,16-23 0,19-14-8191</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2:54.268"/>
    </inkml:context>
    <inkml:brush xml:id="br0">
      <inkml:brushProperty name="width" value="0.05" units="cm"/>
      <inkml:brushProperty name="height" value="0.05" units="cm"/>
    </inkml:brush>
  </inkml:definitions>
  <inkml:trace contextRef="#ctx0" brushRef="#br0">1 169 24575,'17'0'0,"6"9"0,0 11 0,-5 20 0,-6 22 0,5-1 0,-1-18 0,-4-45 0,-3-29 0,15-19 0,21-27 0,19-1 0,9 14 0,0 17 0,6 16 0,7 15 0,-11 8-8191</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2:54.687"/>
    </inkml:context>
    <inkml:brush xml:id="br0">
      <inkml:brushProperty name="width" value="0.05" units="cm"/>
      <inkml:brushProperty name="height" value="0.05" units="cm"/>
    </inkml:brush>
  </inkml:definitions>
  <inkml:trace contextRef="#ctx0" brushRef="#br0">0 309 24575,'0'9'0,"0"12"0,0 20 0,18 12 0,6 5 0,-1-15 0,-4-16-8191</inkml:trace>
  <inkml:trace contextRef="#ctx0" brushRef="#br0" timeOffset="1">107 0 24575,'8'0'0,"13"0"0,1 0-8191</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2:55.063"/>
    </inkml:context>
    <inkml:brush xml:id="br0">
      <inkml:brushProperty name="width" value="0.05" units="cm"/>
      <inkml:brushProperty name="height" value="0.05" units="cm"/>
    </inkml:brush>
  </inkml:definitions>
  <inkml:trace contextRef="#ctx0" brushRef="#br0">278 87 24575,'-14'0'0,"0"1"0,1 0 0,-1 1 0,0 1 0,1 0 0,-1 0 0,1 2 0,0 0 0,1 0 0,-1 1 0,-19 13 0,24-14 0,0 1 0,1 0 0,-1 1 0,2 0 0,-1 0 0,1 0 0,0 1 0,0 0 0,1 0 0,0 1 0,1-1 0,0 1 0,0 0 0,1 0 0,0 0 0,0 1 0,-1 10 0,4-17 0,-1 0 0,1 1 0,0-1 0,0 0 0,0 1 0,0-1 0,0 0 0,1 1 0,0-1 0,0 0 0,0 0 0,0 1 0,0-1 0,0 0 0,1 0 0,0 0 0,-1-1 0,5 5 0,-3-3 0,1 0 0,1 0 0,-1-1 0,1 0 0,-1 0 0,1 0 0,0-1 0,0 1 0,0-1 0,8 2 0,10 2 0,0-2 0,1 0 0,-1-2 0,28 0 0,-42-2 0,40-1 0,1-2 0,0-2 0,-1-3 0,0-2 0,59-19 0,-86 20 0,-2 0 0,1-1 0,-1-1 0,-1-1 0,0-1 0,0 0 0,-1-2 0,-1 0 0,-1-1 0,0 0 0,-1-2 0,-1 1 0,0-2 0,17-32 0,-28 45 0,0 1 0,-1 0 0,0-1 0,0 0 0,0 1 0,-1-1 0,0 0 0,0 0 0,0 0 0,-1-8 0,0 12 0,0 1 0,0-1 0,0 1 0,-1-1 0,1 0 0,0 1 0,-1-1 0,1 1 0,-1-1 0,0 1 0,1 0 0,-1-1 0,0 1 0,0 0 0,0-1 0,0 1 0,0 0 0,0 0 0,0 0 0,0 0 0,0 0 0,-1 0 0,1 0 0,0 0 0,-1 1 0,1-1 0,-1 0 0,1 1 0,-1-1 0,1 1 0,-1-1 0,1 1 0,-1 0 0,1 0 0,-1 0 0,1 0 0,-1 0 0,0 0 0,1 0 0,-1 0 0,1 1 0,-1-1 0,-1 1 0,-4 2 0,1 0 0,0 0 0,0 0 0,0 0 0,0 1 0,1 0 0,-1 1 0,1-1 0,0 1 0,0 0 0,-4 6 0,6-7 0,-5 4 0,0 1 0,1 0 0,0 0 0,1 1 0,-1 0 0,2 0 0,0 1 0,0 0 0,1-1 0,0 2 0,1-1 0,-3 16 0,5-20 0,1 0 0,0-1 0,0 1 0,1-1 0,0 1 0,0 0 0,0-1 0,1 1 0,0-1 0,0 0 0,0 0 0,1 0 0,0 0 0,0 0 0,1 0 0,-1-1 0,1 0 0,1 1 0,-1-1 0,1-1 0,0 1 0,0-1 0,6 4 0,0 0 14,0-1-1,0-1 0,1 0 0,0-1 1,0 0-1,0-1 0,0 0 1,21 2-1,1-1-756,67 0 1,-38-5-6084</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3:00.360"/>
    </inkml:context>
    <inkml:brush xml:id="br0">
      <inkml:brushProperty name="width" value="0.05" units="cm"/>
      <inkml:brushProperty name="height" value="0.05" units="cm"/>
    </inkml:brush>
  </inkml:definitions>
  <inkml:trace contextRef="#ctx0" brushRef="#br0">0 1 24575,'460'0'0,"-446"0"0,0 0 0,0 1 0,0 0 0,0 1 0,27 8 0,-36-8 0,0 0 0,-1 0 0,1 1 0,0 0 0,-1-1 0,1 1 0,-1 1 0,0-1 0,0 1 0,0 0 0,-1-1 0,1 2 0,-1-1 0,0 0 0,0 1 0,-1-1 0,1 1 0,-1 0 0,2 6 0,0 3 0,-1 0 0,0 1 0,-1-1 0,0 1 0,-1 0 0,-1-1 0,-1 1 0,0 0 0,-4 18 0,-6 24 0,-21 56 0,11-41 0,-43 200-1365,55-235-5461</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3:00.796"/>
    </inkml:context>
    <inkml:brush xml:id="br0">
      <inkml:brushProperty name="width" value="0.05" units="cm"/>
      <inkml:brushProperty name="height" value="0.05" units="cm"/>
    </inkml:brush>
  </inkml:definitions>
  <inkml:trace contextRef="#ctx0" brushRef="#br0">30 0 24575,'-2'42'0,"-11"66"0,-1 5 0,14-106 0,0 0 0,0 1 0,0-1 0,1 1 0,0-1 0,1 0 0,0 1 0,4 9 0,-5-14 0,0 0 0,1 0 0,-1 0 0,1-1 0,0 1 0,0 0 0,0-1 0,0 0 0,1 1 0,-1-1 0,1 0 0,-1 0 0,1-1 0,0 1 0,-1 0 0,1-1 0,0 0 0,0 1 0,0-1 0,0 0 0,1-1 0,3 2 0,9-2 0,1 1 0,-1-2 0,1 0 0,-1-1 0,0-1 0,26-7 0,-23 5 0,0 1 0,1 0 0,-1 2 0,23-1 0,-35 4 0,0-1 0,0 1 0,-1 0 0,1 1 0,0 0 0,-1 0 0,1 0 0,-1 1 0,0 0 0,0 0 0,0 0 0,0 1 0,-1 0 0,1 0 0,-1 0 0,5 6 0,2 3 0,-1-1 0,-1 1 0,0 1 0,-1 0 0,0 1 0,-2-1 0,1 2 0,-2-1 0,0 1 0,-1 0 0,0 0 0,-1 0 0,-1 0 0,-1 1 0,1 23 0,-4-34 0,1 1 0,-1-1 0,0 1 0,-1-1 0,0 0 0,0 1 0,0-1 0,-1 0 0,1-1 0,-1 1 0,-1 0 0,1-1 0,-1 1 0,-8 7 0,5-6 0,-1 0 0,1-1 0,-1 0 0,-1-1 0,1 1 0,-1-2 0,0 1 0,0-1 0,-10 3 0,3-3 0,0 1 0,0-2 0,0 0 0,0-1 0,0-1 0,0 0 0,-1-2 0,1 1 0,0-2 0,0 0 0,-28-8 0,36 7-227,1 0-1,-1 0 1,1-1-1,-1 0 1,-7-7-1,-24-23-6598</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3:01.186"/>
    </inkml:context>
    <inkml:brush xml:id="br0">
      <inkml:brushProperty name="width" value="0.05" units="cm"/>
      <inkml:brushProperty name="height" value="0.05" units="cm"/>
    </inkml:brush>
  </inkml:definitions>
  <inkml:trace contextRef="#ctx0" brushRef="#br0">1 221 24575,'0'-17'0,"8"-7"0,21 2 0,33 4 0,31-3 0,26 1 0,29 5 0,6-13 0,-14-2 0,-30 5-8191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0:40.099"/>
    </inkml:context>
    <inkml:brush xml:id="br0">
      <inkml:brushProperty name="width" value="0.05" units="cm"/>
      <inkml:brushProperty name="height" value="0.05" units="cm"/>
    </inkml:brush>
  </inkml:definitions>
  <inkml:trace contextRef="#ctx0" brushRef="#br0">1 1 24575,'0'4'0,"0"14"0,0 13 0,0 6 0,0 8 0,0 6 0,0 3 0,0-4 0,0-6 0,0-2 0,0 1 0,0-4 0,0-7-8191</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3:01.545"/>
    </inkml:context>
    <inkml:brush xml:id="br0">
      <inkml:brushProperty name="width" value="0.05" units="cm"/>
      <inkml:brushProperty name="height" value="0.05" units="cm"/>
    </inkml:brush>
  </inkml:definitions>
  <inkml:trace contextRef="#ctx0" brushRef="#br0">1 1 24575,'0'8'0,"9"4"0,3-1-8191</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3:02.016"/>
    </inkml:context>
    <inkml:brush xml:id="br0">
      <inkml:brushProperty name="width" value="0.05" units="cm"/>
      <inkml:brushProperty name="height" value="0.05" units="cm"/>
    </inkml:brush>
  </inkml:definitions>
  <inkml:trace contextRef="#ctx0" brushRef="#br0">387 62 24575,'0'-2'0,"0"-1"0,0 1 0,-1-1 0,1 1 0,-1-1 0,0 1 0,0 0 0,0-1 0,0 1 0,0 0 0,0 0 0,0 0 0,-1 0 0,1 0 0,-1 0 0,0 0 0,0 0 0,1 1 0,-1-1 0,0 0 0,0 1 0,0 0 0,-1-1 0,1 1 0,0 0 0,-5-1 0,2 0 0,0 1 0,-1-1 0,1 1 0,0 0 0,-1 1 0,1-1 0,-1 1 0,0 0 0,1 0 0,-1 1 0,1 0 0,-6 1 0,-5 4 0,0 0 0,0 1 0,1 1 0,0 0 0,1 1 0,-1 1 0,2 0 0,0 1 0,0 0 0,1 1 0,0 1 0,1 0 0,0 0 0,1 1 0,-11 21 0,14-24 0,1 1 0,0-1 0,1 2 0,0-1 0,1 0 0,0 1 0,1 0 0,1 0 0,0 0 0,0 0 0,1 1 0,1-1 0,0 0 0,1 0 0,1 0 0,0 1 0,0-1 0,2-1 0,-1 1 0,9 18 0,-2-13 0,1-1 0,0-1 0,1 1 0,1-2 0,1 0 0,0 0 0,27 21 0,125 78 0,-82-60 0,-49-31 0,-1 2 0,56 53 0,-87-75 0,0 0 0,-1 0 0,1 0 0,-1 0 0,1 1 0,-1-1 0,0 1 0,-1 0 0,1-1 0,0 1 0,-1 0 0,0 0 0,0 0 0,0 0 0,0 8 0,-1-9 0,-1 0 0,1 0 0,-1 0 0,0 0 0,0 0 0,0 1 0,0-2 0,0 1 0,-1 0 0,1 0 0,-1 0 0,0-1 0,0 1 0,0-1 0,0 1 0,-3 2 0,-1 0 0,-1 0 0,0 0 0,0-1 0,0 0 0,0 0 0,-1-1 0,0 0 0,1 0 0,-1-1 0,0 1 0,0-2 0,-1 1 0,1-1 0,-9-1 0,5 0 0,1-2 0,-1 1 0,1-2 0,0 1 0,0-2 0,0 1 0,0-2 0,1 1 0,-1-1 0,1-1 0,0 0 0,1 0 0,0-1 0,0-1 0,0 1 0,1-1 0,0-1 0,0 1 0,1-1 0,0-1 0,1 1 0,0-1 0,0 0 0,1-1 0,1 1 0,0-1 0,0 0 0,1 0 0,0 0 0,1 0 0,0-1 0,1 1 0,0-1 0,1 1 0,0-1 0,1 1 0,0-1 0,1 1 0,5-18 0,1 6 0,2 0 0,0 1 0,2 0 0,0 1 0,1 0 0,21-24 0,107-109 0,-71 82 0,-18 19-1365,-10 13-5461</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3:02.404"/>
    </inkml:context>
    <inkml:brush xml:id="br0">
      <inkml:brushProperty name="width" value="0.05" units="cm"/>
      <inkml:brushProperty name="height" value="0.05" units="cm"/>
    </inkml:brush>
  </inkml:definitions>
  <inkml:trace contextRef="#ctx0" brushRef="#br0">81 64 24575,'-3'46'0,"-2"0"0,-2 0 0,-20 71 0,17-81 0,1 1 0,2 0 0,1 1 0,2-1 0,2 70 0,3-99 0,0 0 0,1 1 0,0-1 0,0 0 0,1 0 0,0 0 0,1-1 0,-1 1 0,2-1 0,-1 0 0,1 0 0,0 0 0,0-1 0,1 1 0,0-1 0,0 0 0,0-1 0,1 0 0,0 0 0,0 0 0,0-1 0,0 0 0,1 0 0,11 3 0,1 0 0,1-1 0,-1-1 0,1-1 0,1-1 0,-1 0 0,0-2 0,0 0 0,32-4 0,-36 0 0,0 0 0,0-1 0,0 0 0,0-1 0,-1-1 0,0-1 0,0-1 0,-1 0 0,1-1 0,-2 0 0,0-1 0,0-1 0,0 0 0,-2-1 0,1 0 0,-2-1 0,0-1 0,0 1 0,13-24 0,-15 22 0,-1-1 0,0 0 0,-2 0 0,1 0 0,-2-1 0,0 0 0,-1 0 0,-1-1 0,-1 1 0,0 0 0,-1-1 0,-1 0 0,0 1 0,-2-1 0,0 1 0,-1 0 0,0-1 0,-2 1 0,-8-23 0,7 28 9,-1-1-1,0 1 1,0 1-1,-1-1 1,-1 1 0,0 1-1,-1 0 1,1 0-1,-2 1 1,1 0-1,-2 1 1,1 0-1,-16-8 1,-2 1-306,0 2 0,0 1 0,-1 2 0,-52-12 0,-10 5-6529</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3:02.780"/>
    </inkml:context>
    <inkml:brush xml:id="br0">
      <inkml:brushProperty name="width" value="0.05" units="cm"/>
      <inkml:brushProperty name="height" value="0.05" units="cm"/>
    </inkml:brush>
  </inkml:definitions>
  <inkml:trace contextRef="#ctx0" brushRef="#br0">1 0 24575,'17'0'0,"24"0"0,13 0 0,7 0 0,11 0 0,1 0 0,-2 0 0,-14 0-8191</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3:03.573"/>
    </inkml:context>
    <inkml:brush xml:id="br0">
      <inkml:brushProperty name="width" value="0.05" units="cm"/>
      <inkml:brushProperty name="height" value="0.05" units="cm"/>
    </inkml:brush>
  </inkml:definitions>
  <inkml:trace contextRef="#ctx0" brushRef="#br0">0 0 24575,'0'9'0,"0"12"0,0 20 0,0 20 0,0 18 0,0 13 0,0-1 0,0 3 0,0-6 0,0-10 0,18-18 0,5-19-8191</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3:04.213"/>
    </inkml:context>
    <inkml:brush xml:id="br0">
      <inkml:brushProperty name="width" value="0.05" units="cm"/>
      <inkml:brushProperty name="height" value="0.05" units="cm"/>
    </inkml:brush>
  </inkml:definitions>
  <inkml:trace contextRef="#ctx0" brushRef="#br0">334 84 24575,'0'-3'0,"0"0"0,0-1 0,-1 1 0,1 0 0,0 0 0,-1-1 0,0 1 0,0 0 0,0 0 0,0 0 0,-1 0 0,1 0 0,-1 0 0,0 0 0,0 0 0,0 1 0,0-1 0,0 1 0,0-1 0,-4-2 0,1 2 0,1 1 0,-1 0 0,1-1 0,-1 2 0,0-1 0,0 0 0,0 1 0,0 0 0,0 0 0,0 1 0,0-1 0,-6 1 0,-1 1 0,-1 0 0,1 0 0,0 1 0,0 1 0,0 0 0,1 0 0,-1 1 0,1 1 0,0 0 0,-16 9 0,20-9 0,0 0 0,0 0 0,1 1 0,0 0 0,0 0 0,0 1 0,1-1 0,0 1 0,0 0 0,0 1 0,1-1 0,1 1 0,-1 0 0,1 0 0,0 0 0,1 0 0,0 0 0,0 1 0,1-1 0,0 1 0,0-1 0,1 1 0,0-1 0,1 1 0,1 9 0,1-4 0,1 0 0,0 0 0,1 0 0,1-1 0,0 1 0,1-1 0,0-1 0,1 1 0,1-1 0,0-1 0,0 1 0,1-2 0,0 1 0,14 9 0,16 10 0,2-3 0,75 39 0,-79-47 0,0 1 0,-1 3 0,-1 1 0,41 35 0,-68-49 0,0-1 0,0 1 0,0 1 0,8 14 0,-15-23 0,-1 0 0,0-1 0,0 1 0,1 0 0,-1 0 0,-1 0 0,1 0 0,0 0 0,0 0 0,-1 0 0,1 1 0,-1-1 0,0 0 0,1 0 0,-1 0 0,0 1 0,0-1 0,-1 0 0,1 0 0,0 0 0,-1 0 0,1 1 0,-1-1 0,0 0 0,0 0 0,1 0 0,-1 0 0,-1 0 0,1 0 0,0-1 0,0 1 0,-1 0 0,-1 1 0,1-1 0,-1-1 0,1 0 0,-1 1 0,0-1 0,1 0 0,-1 0 0,0-1 0,1 1 0,-1-1 0,0 1 0,0-1 0,0 0 0,0 0 0,1 0 0,-7-1 0,-43-12 0,36 7 0,1 0 0,-1-1 0,1-1 0,0 0 0,1-1 0,0-1 0,0 0 0,1-1 0,1 0 0,-17-19 0,23 23 0,0-1 0,0 0 0,1-1 0,0 1 0,0-1 0,1 0 0,0 0 0,1-1 0,0 1 0,1-1 0,-1 0 0,2 1 0,0-1 0,0 0 0,0 0 0,1 0 0,1 0 0,0 0 0,3-14 0,18-49 0,2 1 0,51-100 0,-64 148 0,33-66-1365,-4 22-5461</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3:04.616"/>
    </inkml:context>
    <inkml:brush xml:id="br0">
      <inkml:brushProperty name="width" value="0.05" units="cm"/>
      <inkml:brushProperty name="height" value="0.05" units="cm"/>
    </inkml:brush>
  </inkml:definitions>
  <inkml:trace contextRef="#ctx0" brushRef="#br0">0 36 24575,'0'9'0,"0"-6"0,9-4 0,4-19 0,-1-7-8191</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3:05.036"/>
    </inkml:context>
    <inkml:brush xml:id="br0">
      <inkml:brushProperty name="width" value="0.05" units="cm"/>
      <inkml:brushProperty name="height" value="0.05" units="cm"/>
    </inkml:brush>
  </inkml:definitions>
  <inkml:trace contextRef="#ctx0" brushRef="#br0">525 106 24575,'0'-3'0,"-1"0"0,1 0 0,0-1 0,-1 1 0,0 0 0,0 0 0,0 0 0,0 0 0,0 0 0,-1 0 0,1 0 0,-1 0 0,0 1 0,0-1 0,0 0 0,0 1 0,0 0 0,-1-1 0,1 1 0,-1 0 0,1 0 0,-1 1 0,0-1 0,0 0 0,0 1 0,0 0 0,-4-2 0,-9-2 0,0 1 0,0 0 0,-1 1 0,-19-1 0,25 3 0,2 0 0,-28-5 0,1 2 0,-1 2 0,0 2 0,0 1 0,-54 9 0,87-10 0,-1 1 0,1 0 0,1 1 0,-1-1 0,0 1 0,0-1 0,0 1 0,1 0 0,-1 1 0,1-1 0,0 1 0,-1-1 0,1 1 0,0 0 0,1 0 0,-1 0 0,0 1 0,1-1 0,-3 5 0,4-5 0,0 1 0,0 0 0,0-1 0,1 1 0,-1 0 0,1 0 0,0-1 0,0 1 0,0 0 0,1 0 0,-1-1 0,1 1 0,0 0 0,0-1 0,0 1 0,1-1 0,-1 1 0,1-1 0,0 1 0,0-1 0,2 4 0,3 2 0,1 0 0,0 0 0,0-1 0,1 0 0,0 0 0,0-1 0,1 0 0,0-1 0,0 0 0,1 0 0,-1-1 0,18 6 0,-17-7 0,-1-1 0,1 0 0,0-1 0,0 0 0,0 0 0,0-1 0,0 0 0,0-1 0,0-1 0,0 0 0,0 0 0,0-1 0,15-4 0,-4-4 0,-18 8 0,0 0 0,0 0 0,0 0 0,0 1 0,1-1 0,-1 1 0,0 0 0,8 0 0,-10 1 0,-1 0 0,1 1 0,-1-1 0,1 1 0,-1 0 0,1-1 0,-1 1 0,1 0 0,-1 0 0,0 0 0,1 0 0,-1 0 0,0 0 0,0 0 0,0 0 0,1 1 0,-1-1 0,-1 0 0,1 1 0,0-1 0,0 1 0,0-1 0,-1 1 0,1-1 0,-1 1 0,1-1 0,-1 1 0,0 0 0,1 1 0,5 31 0,-2 0 0,-1 0 0,-1 0 0,-2 0 0,-5 41 0,2-6 0,-2 95 0,5-161-49,-1 0 1,1-1-1,0 1 0,0 0 0,0 0 1,1-1-1,-1 1 0,1 0 0,-1-1 1,1 1-1,0 0 0,0-1 0,0 1 1,0-1-1,1 1 0,-1-1 0,1 0 1,-1 1-1,1-1 0,0 0 0,0 0 1,0 0-1,0 0 0,0-1 0,0 1 0,1 0 1,3 1-1,27 5-6777</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3:05.410"/>
    </inkml:context>
    <inkml:brush xml:id="br0">
      <inkml:brushProperty name="width" value="0.05" units="cm"/>
      <inkml:brushProperty name="height" value="0.05" units="cm"/>
    </inkml:brush>
  </inkml:definitions>
  <inkml:trace contextRef="#ctx0" brushRef="#br0">1 1 24575,'0'17'0,"-1"3"0,2-1 0,0 1 0,1 0 0,5 23 0,-5-36 0,0-1 0,0 0 0,1-1 0,0 1 0,0 0 0,0-1 0,0 1 0,1-1 0,0 0 0,0 0 0,1-1 0,-1 1 0,1-1 0,0 0 0,0 0 0,1-1 0,6 4 0,4 0 0,0 0 0,0-2 0,1 0 0,0 0 0,0-2 0,0 0 0,27 0 0,-22-1 0,0 0 0,0 2 0,38 11 0,-55-13 0,1 0 0,-1 1 0,0-1 0,-1 1 0,1 1 0,0-1 0,-1 1 0,0-1 0,0 1 0,0 0 0,0 1 0,-1-1 0,1 1 0,-1-1 0,0 1 0,3 7 0,-5-9 0,0 1 0,1-1 0,-1 0 0,-1 0 0,1 1 0,0-1 0,-1 1 0,0-1 0,0 0 0,0 1 0,0-1 0,0 1 0,-1-1 0,0 0 0,1 1 0,-1-1 0,0 0 0,-1 0 0,1 0 0,0 1 0,-1-1 0,0-1 0,0 1 0,0 0 0,0 0 0,0-1 0,-4 4 0,-4 2 10,0-1 0,0-1 0,-1 0 0,0 0 0,0-1-1,0 0 1,-1-1 0,0-1 0,1 1 0,-1-2 0,-24 3 0,-2-2-505,-1-2 1,-54-4-1,6-6-6331</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3:05.816"/>
    </inkml:context>
    <inkml:brush xml:id="br0">
      <inkml:brushProperty name="width" value="0.05" units="cm"/>
      <inkml:brushProperty name="height" value="0.05" units="cm"/>
    </inkml:brush>
  </inkml:definitions>
  <inkml:trace contextRef="#ctx0" brushRef="#br0">0 106 24575,'9'0'0,"13"-17"0,19-6 0,20 0 0,18 6 0,13 4 0,-1 5 0,-15 4-8191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0:40.492"/>
    </inkml:context>
    <inkml:brush xml:id="br0">
      <inkml:brushProperty name="width" value="0.05" units="cm"/>
      <inkml:brushProperty name="height" value="0.05" units="cm"/>
    </inkml:brush>
  </inkml:definitions>
  <inkml:trace contextRef="#ctx0" brushRef="#br0">0 26 24575,'5'0'0,"5"0"0,10 0 0,5 0 0,12-4 0,8-2 0,5 1 0,2 1 0,1 1 0,0 1 0,0 1 0,-1 0 0,-5 1 0,-10 0-8191</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3:06.769"/>
    </inkml:context>
    <inkml:brush xml:id="br0">
      <inkml:brushProperty name="width" value="0.05" units="cm"/>
      <inkml:brushProperty name="height" value="0.05" units="cm"/>
    </inkml:brush>
  </inkml:definitions>
  <inkml:trace contextRef="#ctx0" brushRef="#br0">0 1 24575,'18'0'0,"14"0"0,19 0 0,1 0-8191</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3:07.192"/>
    </inkml:context>
    <inkml:brush xml:id="br0">
      <inkml:brushProperty name="width" value="0.05" units="cm"/>
      <inkml:brushProperty name="height" value="0.05" units="cm"/>
    </inkml:brush>
  </inkml:definitions>
  <inkml:trace contextRef="#ctx0" brushRef="#br0">12 51 24575,'-9'9'0,"6"2"0,22 0 0,25-2 0,22-2 0,9-21 0,9-8 0,-10-9 0,-17 1-8191</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3:19.659"/>
    </inkml:context>
    <inkml:brush xml:id="br0">
      <inkml:brushProperty name="width" value="0.05" units="cm"/>
      <inkml:brushProperty name="height" value="0.05" units="cm"/>
    </inkml:brush>
  </inkml:definitions>
  <inkml:trace contextRef="#ctx0" brushRef="#br0">738 1 24575,'-541'0'0,"523"-1"0,1 2 0,-1-1 0,0 2 0,0 1 0,1 0 0,-23 7 0,37-9 0,1 0 0,0 0 0,-1 0 0,1 0 0,0 1 0,0-1 0,0 0 0,0 1 0,0 0 0,0-1 0,1 1 0,-1 0 0,0 0 0,1 0 0,0 0 0,-1 0 0,1 0 0,0 1 0,0-1 0,0 0 0,0 1 0,0-1 0,0 5 0,1 0 0,0 1 0,0 0 0,1 0 0,0-1 0,0 1 0,3 8 0,3 17 0,-4 6 0,-3 0 0,0 1 0,-3-1 0,-11 58 0,6-42 0,7-48 0,0 0 0,0 1 0,1-1 0,0 0 0,0 0 0,1 0 0,0 1 0,0-1 0,1 0 0,3 9 0,-4-13 0,1-1 0,-1 1 0,1-1 0,0 1 0,0-1 0,0 1 0,0-1 0,0 0 0,1 0 0,-1 0 0,0-1 0,1 1 0,0 0 0,-1-1 0,1 0 0,0 1 0,0-1 0,0 0 0,0 0 0,0-1 0,0 1 0,0-1 0,0 0 0,0 1 0,5-2 0,8 0 0,0-1 0,0-1 0,0 0 0,0-1 0,-1-1 0,0-1 0,20-9 0,30-10 0,-47 20 0,-1 0 0,1 1 0,0 1 0,1 1 0,-1 0 0,0 2 0,1 0 0,-1 1 0,0 0 0,26 7 0,-34-6 0,-1 1 0,0 1 0,0 0 0,0 0 0,0 0 0,0 1 0,-1 0 0,0 1 0,0 0 0,-1 0 0,1 1 0,-1 0 0,-1 0 0,1 1 0,-1 0 0,-1 0 0,0 0 0,0 0 0,0 1 0,6 17 0,-8-15 0,0 0 0,-1 0 0,0 1 0,0-1 0,-1 1 0,-1-1 0,0 1 0,0 0 0,-1-1 0,-1 1 0,0-1 0,-1 0 0,0 0 0,0 0 0,-1 0 0,-1 0 0,0-1 0,0 1 0,-1-1 0,-9 11 0,4-5 0,-1-1 0,0 0 0,-2-1 0,0-1 0,0 0 0,-1 0 0,0-2 0,-1 0 0,-1-1 0,0 0 0,-24 9 0,28-13-72,0-1 1,-1-1-1,1 0 0,-1-1 0,0-1 0,0 0 0,0-1 0,0 0 1,0-1-1,0 0 0,0-2 0,0 1 0,0-2 0,0 0 0,1 0 1,-1-1-1,1-1 0,-18-9 0,-15-12-6754</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3:20.255"/>
    </inkml:context>
    <inkml:brush xml:id="br0">
      <inkml:brushProperty name="width" value="0.05" units="cm"/>
      <inkml:brushProperty name="height" value="0.05" units="cm"/>
    </inkml:brush>
  </inkml:definitions>
  <inkml:trace contextRef="#ctx0" brushRef="#br0">2 1 24575,'-2'132'0,"5"245"0,-3-365 0,1-1 0,1 1 0,0-1 0,0 0 0,1 0 0,1 0 0,0 0 0,0 0 0,7 10 0,-7-14 0,1-1 0,-1 0 0,1 0 0,0-1 0,1 1 0,0-1 0,-1 0 0,1-1 0,1 0 0,-1 0 0,1 0 0,0 0 0,0-1 0,12 4 0,-1-1 0,1-1 0,0-1 0,0 0 0,0-1 0,0-1 0,1-1 0,30-2 0,-42 0 0,0 0 0,1-1 0,-1 1 0,0-2 0,0 1 0,0-1 0,0 0 0,0-1 0,-1 0 0,1 0 0,-1 0 0,0-1 0,0 0 0,-1-1 0,0 1 0,0-1 0,0 0 0,0-1 0,8-13 0,-6 5 0,0-1 0,-1 1 0,-1-2 0,0 1 0,-1-1 0,3-22 0,-6 30 0,-1 0 0,0 0 0,0 0 0,-1 0 0,0 0 0,-1 0 0,0 0 0,0 0 0,-1 0 0,0 0 0,0 0 0,-1 1 0,-6-13 0,8 20 0,1-1 0,-1 1 0,0-1 0,0 1 0,0 0 0,0-1 0,-1 1 0,1 0 0,0 0 0,-1 0 0,1-1 0,0 1 0,-1 1 0,1-1 0,-1 0 0,0 0 0,1 1 0,-1-1 0,0 0 0,1 1 0,-1 0 0,0-1 0,1 1 0,-1 0 0,0 0 0,0 0 0,1 0 0,-1 0 0,0 0 0,0 1 0,1-1 0,-1 1 0,0-1 0,1 1 0,-4 1 0,0 1 0,-1 0 0,1 1 0,-1 0 0,1 0 0,0 0 0,0 0 0,1 1 0,-6 6 0,-5 9 24,1 0 0,1 1 0,0 0 0,-12 32 0,19-40-189,1 1 0,0 0 0,1 0 0,1 0 0,0 0 0,1 0 0,1 1 0,0 28 0,12 10-6661</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3:20.676"/>
    </inkml:context>
    <inkml:brush xml:id="br0">
      <inkml:brushProperty name="width" value="0.05" units="cm"/>
      <inkml:brushProperty name="height" value="0.05" units="cm"/>
    </inkml:brush>
  </inkml:definitions>
  <inkml:trace contextRef="#ctx0" brushRef="#br0">1 0 24575,'0'9'0,"18"2"0,15 1 0,1-3-8191</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3:21.158"/>
    </inkml:context>
    <inkml:brush xml:id="br0">
      <inkml:brushProperty name="width" value="0.05" units="cm"/>
      <inkml:brushProperty name="height" value="0.05" units="cm"/>
    </inkml:brush>
  </inkml:definitions>
  <inkml:trace contextRef="#ctx0" brushRef="#br0">249 99 24575,'0'-6'0,"1"-2"0,-1 0 0,-1 0 0,0 1 0,0-1 0,-3-12 0,3 18 0,1 0 0,-1 0 0,0 0 0,0 0 0,0 0 0,-1 1 0,1-1 0,0 0 0,-1 1 0,1-1 0,-1 1 0,1-1 0,-1 1 0,0 0 0,0 0 0,1 0 0,-1 0 0,0 0 0,0 0 0,0 0 0,0 0 0,0 1 0,0-1 0,0 1 0,-3-1 0,-2 1 0,0 0 0,0 0 0,0 1 0,0 0 0,0 0 0,1 1 0,-1-1 0,0 2 0,1-1 0,-1 1 0,1-1 0,0 2 0,0-1 0,0 1 0,0 0 0,1 0 0,-1 1 0,1-1 0,0 1 0,-6 8 0,4-5 0,1 1 0,-1-1 0,1 1 0,1 1 0,0-1 0,0 1 0,1 0 0,0 0 0,1 0 0,0 0 0,0 1 0,1-1 0,-1 13 0,4-8 0,0-1 0,1 0 0,0 1 0,1-1 0,1 0 0,0 0 0,1-1 0,1 1 0,0-1 0,0 0 0,2-1 0,-1 1 0,2-1 0,-1-1 0,2 0 0,13 14 0,15 11 0,0-3 0,2-1 0,56 34 0,-76-52 0,0 0 0,-1 1 0,-1 1 0,-1 1 0,19 22 0,-31-34 0,-1 1 0,0-1 0,0 1 0,0 0 0,0 0 0,-1 1 0,0-1 0,0 1 0,-1-1 0,0 1 0,0 0 0,-1 0 0,1 0 0,-2 0 0,1 0 0,-1 0 0,0 0 0,0 0 0,-1 0 0,0 0 0,-2 10 0,0-11 0,0 0 0,0 0 0,0 0 0,-1-1 0,0 0 0,0 1 0,0-1 0,0-1 0,-1 1 0,0 0 0,0-1 0,0 0 0,-1-1 0,1 1 0,-1-1 0,0 0 0,0 0 0,0-1 0,0 1 0,-1-1 0,1-1 0,0 1 0,-1-1 0,0 0 0,-11-1 0,8 1 0,1-1 0,0-1 0,0 1 0,0-1 0,0-1 0,0 0 0,1 0 0,-1-1 0,0 0 0,1 0 0,0-1 0,0 0 0,0-1 0,0 1 0,1-2 0,-1 1 0,1-1 0,-6-7 0,6 4 0,0 0 0,1-1 0,0 1 0,1-2 0,0 1 0,1 0 0,0-1 0,0 0 0,1 0 0,1 0 0,0 0 0,0-1 0,1 1 0,0 0 0,1-1 0,1 1 0,0 0 0,0-1 0,4-14 0,7-17 0,1 0 0,2 1 0,33-65 0,-16 37 0,21-45-1365,-30 77-5461</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3:21.925"/>
    </inkml:context>
    <inkml:brush xml:id="br0">
      <inkml:brushProperty name="width" value="0.05" units="cm"/>
      <inkml:brushProperty name="height" value="0.05" units="cm"/>
    </inkml:brush>
  </inkml:definitions>
  <inkml:trace contextRef="#ctx0" brushRef="#br0">620 13 24575,'-1'0'0,"1"-1"0,0 0 0,-1 0 0,1 1 0,-1-1 0,1 0 0,-1 1 0,1-1 0,-1 0 0,1 1 0,-1-1 0,1 1 0,-1-1 0,0 1 0,0-1 0,1 1 0,-1 0 0,0-1 0,1 1 0,-1 0 0,0 0 0,0-1 0,0 1 0,1 0 0,-1 0 0,0 0 0,0 0 0,0 0 0,0 0 0,1 0 0,-1 0 0,0 0 0,0 0 0,0 1 0,-1-1 0,-4 0 0,-71 0 0,1 2 0,0 5 0,1 2 0,-101 26 0,171-33 0,0 0 0,0 0 0,0 0 0,1 1 0,-1-1 0,1 1 0,-1 1 0,1-1 0,0 0 0,0 1 0,1 0 0,-1 0 0,1 0 0,0 0 0,0 1 0,0-1 0,1 1 0,-1 0 0,1 0 0,0 0 0,-2 8 0,-1 10 0,0 0 0,1 1 0,-1 35 0,2-30 0,1-11 0,1 0 0,0 0 0,2 0 0,0-1 0,0 1 0,7 24 0,-7-37 0,1-1 0,-1 1 0,1-1 0,0 1 0,0-1 0,0 0 0,1 0 0,0 0 0,0 0 0,0 0 0,0-1 0,0 1 0,1-1 0,-1 0 0,1 0 0,0 0 0,0 0 0,0-1 0,1 0 0,-1 0 0,0 0 0,1 0 0,-1-1 0,1 1 0,0-1 0,-1 0 0,1-1 0,0 1 0,5-1 0,8-1 0,-1-1 0,1-1 0,-1 0 0,0-1 0,0-1 0,-1-1 0,0-1 0,0 0 0,0 0 0,17-13 0,-18 11 0,0 1 0,0 0 0,1 1 0,0 0 0,1 2 0,-1 0 0,1 0 0,0 2 0,1 0 0,17-1 0,-30 4 0,0 0 0,1 1 0,-1-1 0,0 1 0,0 0 0,0 1 0,0-1 0,0 1 0,0 0 0,0 0 0,-1 0 0,1 1 0,-1-1 0,1 1 0,-1 0 0,0 1 0,0-1 0,-1 1 0,1 0 0,-1-1 0,1 2 0,-1-1 0,0 0 0,-1 1 0,1-1 0,-1 1 0,0 0 0,0 0 0,2 7 0,-2-1 0,0 0 0,-1 1 0,-1-1 0,0 0 0,0 0 0,-1 1 0,0-1 0,-1 0 0,0 0 0,-1 0 0,0 0 0,-1 0 0,-5 10 0,-3 5 0,-2-1 0,-1-1 0,0-1 0,-2 0 0,-1 0 0,0-2 0,-2 0 0,0-2 0,-1 0 0,-1-1 0,-1-1 0,-45 25 0,63-40 10,0 0-1,1 0 1,-1 0 0,0-1-1,-1 0 1,1 0-1,0 0 1,0 0 0,0-1-1,0 0 1,-8-1-1,11 1-79,-1-1-1,0 0 1,0 0-1,0 0 1,1 0-1,-1 0 1,0-1-1,1 1 1,-1-1-1,1 0 1,0 0-1,-1 1 1,1-2-1,0 1 1,0 0-1,0 0 1,1-1-1,-1 1 1,1-1-1,-2-2 1,-14-37-6756</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3:22.974"/>
    </inkml:context>
    <inkml:brush xml:id="br0">
      <inkml:brushProperty name="width" value="0.05" units="cm"/>
      <inkml:brushProperty name="height" value="0.05" units="cm"/>
    </inkml:brush>
  </inkml:definitions>
  <inkml:trace contextRef="#ctx0" brushRef="#br0">375 48 24575,'0'-2'0,"-1"1"0,1 0 0,0 0 0,-1 0 0,1 0 0,-1 0 0,0 0 0,1-1 0,-1 1 0,0 0 0,1 1 0,-1-1 0,0 0 0,0 0 0,0 0 0,0 0 0,0 1 0,0-1 0,0 0 0,0 1 0,0-1 0,0 1 0,0-1 0,0 1 0,-1-1 0,0 1 0,-39-9 0,34 8 0,-24-5 0,0 2 0,-55-1 0,78 5 0,0 1 0,0-1 0,1 1 0,-1 1 0,0-1 0,0 1 0,1 1 0,-1-1 0,1 1 0,0 0 0,0 1 0,0 0 0,0 0 0,1 1 0,-1-1 0,-7 9 0,12-11 0,0 0 0,0 1 0,0-1 0,0 1 0,1 0 0,-1-1 0,1 1 0,-1 0 0,1 0 0,0 0 0,0 0 0,0 0 0,1 0 0,-1 0 0,1 0 0,0 0 0,0 0 0,0 0 0,0 6 0,2-4 0,-1 0 0,1-1 0,0 1 0,0 0 0,0-1 0,0 1 0,1-1 0,0 0 0,0 1 0,0-1 0,4 3 0,6 6 0,1-2 0,0 0 0,0 0 0,1-1 0,31 15 0,2-5 0,55 15 0,54 22 0,-143-51 0,0 1 0,-1 1 0,0 0 0,0 1 0,0 0 0,-2 1 0,1 0 0,11 14 0,-22-23 0,1 0 0,-1 1 0,0-1 0,1 0 0,-1 1 0,0-1 0,0 1 0,0-1 0,0 1 0,0-1 0,-1 1 0,1 0 0,0-1 0,-1 1 0,1 0 0,-1 0 0,0 0 0,1-1 0,-1 1 0,0 0 0,0 0 0,0 0 0,0 0 0,-1-1 0,1 1 0,0 0 0,-1 0 0,1-1 0,-1 1 0,0 0 0,0 0 0,1-1 0,-1 1 0,0-1 0,0 1 0,-1-1 0,1 1 0,0-1 0,0 0 0,-3 2 0,-3 2 0,0-1 0,-1 0 0,0 0 0,0-1 0,0 0 0,0 0 0,-15 2 0,-29 4 0,-1-2 0,-1-3 0,-83-4 0,124 0 20,-1-1 0,0-1 0,0 0 0,0-1 0,-24-9-1,31 9-133,1 0 0,-1 0 0,1-1 0,-1 0-1,1 0 1,0-1 0,0 0 0,1 0 0,0 0 0,0-1-1,0 0 1,-4-6 0,-16-33-6712</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3:23.400"/>
    </inkml:context>
    <inkml:brush xml:id="br0">
      <inkml:brushProperty name="width" value="0.05" units="cm"/>
      <inkml:brushProperty name="height" value="0.05" units="cm"/>
    </inkml:brush>
  </inkml:definitions>
  <inkml:trace contextRef="#ctx0" brushRef="#br0">0 23 24575,'0'-9'0,"9"-3"0,2 10 0,1 32 0,-4 27 0,-1 14 0,-3 12 0,-2 1 0,-1 4 0,-1 13 0,-1-2 0,1-26 0,-1-43 0,1-36 0,0-25 0,0-7-8191</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3:23.786"/>
    </inkml:context>
    <inkml:brush xml:id="br0">
      <inkml:brushProperty name="width" value="0.05" units="cm"/>
      <inkml:brushProperty name="height" value="0.05" units="cm"/>
    </inkml:brush>
  </inkml:definitions>
  <inkml:trace contextRef="#ctx0" brushRef="#br0">0 10 24575,'9'-9'0,"3"15"0,-1 15 0,-2 12 0,-3 19 0,-2 18 0,-2 6 0,-1 16 0,-1 2 0,0-16-8191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0:00.774"/>
    </inkml:context>
    <inkml:brush xml:id="br0">
      <inkml:brushProperty name="width" value="0.05" units="cm"/>
      <inkml:brushProperty name="height" value="0.05" units="cm"/>
    </inkml:brush>
  </inkml:definitions>
  <inkml:trace contextRef="#ctx0" brushRef="#br0">71 1 24575,'-4'0'0,"-2"4"0,1 11 0,0 14 0,-2 17 0,-1 3 0,2 3 0,1-3 0,2-7 0,2-5 0,-5-9 0,1 3 0,-1 5 0,2 1 0,6-6 0,2-8-8191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0:40.901"/>
    </inkml:context>
    <inkml:brush xml:id="br0">
      <inkml:brushProperty name="width" value="0.05" units="cm"/>
      <inkml:brushProperty name="height" value="0.05" units="cm"/>
    </inkml:brush>
  </inkml:definitions>
  <inkml:trace contextRef="#ctx0" brushRef="#br0">0 0 24575,'0'13'0,"0"13"0,0 10 0,0 4 0,0 8 0,0-1 0,0-3 0,0-1 0,9-8 0,7-9 0,0-14 0,-1-9-8191</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5:13.593"/>
    </inkml:context>
    <inkml:brush xml:id="br0">
      <inkml:brushProperty name="width" value="0.05" units="cm"/>
      <inkml:brushProperty name="height" value="0.05" units="cm"/>
    </inkml:brush>
  </inkml:definitions>
  <inkml:trace contextRef="#ctx0" brushRef="#br0">1 1 24575,'0'4'0,"0"6"0,0 10 0,0 6 0,0 6 0,0 12 0,0 10 0,0 5 0,0 5 0,0 1 0,0-3 0,0-3 0,0-8 0,0-7 0,0-12-8191</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5:14.031"/>
    </inkml:context>
    <inkml:brush xml:id="br0">
      <inkml:brushProperty name="width" value="0.05" units="cm"/>
      <inkml:brushProperty name="height" value="0.05" units="cm"/>
    </inkml:brush>
  </inkml:definitions>
  <inkml:trace contextRef="#ctx0" brushRef="#br0">88 7 24575,'53'-3'0,"-39"2"0,0-1 0,0 2 0,0 0 0,1 1 0,-1 0 0,0 1 0,0 0 0,23 8 0,-35-9 0,0 0 0,1 0 0,-1 1 0,0-1 0,0 1 0,0-1 0,1 1 0,-2 0 0,1-1 0,0 1 0,0 0 0,-1 0 0,1 0 0,-1 1 0,3 3 0,-4-4 0,1-1 0,-1 1 0,0 0 0,0-1 0,1 1 0,-1 0 0,0-1 0,-1 1 0,1 0 0,0-1 0,0 1 0,-1 0 0,1-1 0,-1 1 0,1-1 0,-1 1 0,0-1 0,-1 3 0,-1 1 0,-1-1 0,1-1 0,-1 1 0,1 0 0,-1-1 0,0 0 0,-1 0 0,1 0 0,0 0 0,-1-1 0,0 0 0,1 0 0,-1 0 0,-8 2 0,-11 0-170,0 0-1,-1-1 0,0-2 1,1-1-1,-1 0 0,0-2 1,-27-5-1,27 0-6655</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5:14.420"/>
    </inkml:context>
    <inkml:brush xml:id="br0">
      <inkml:brushProperty name="width" value="0.05" units="cm"/>
      <inkml:brushProperty name="height" value="0.05" units="cm"/>
    </inkml:brush>
  </inkml:definitions>
  <inkml:trace contextRef="#ctx0" brushRef="#br0">0 219 24575,'18'0'0,"-1"-2"0,1 0 0,-1-1 0,0 0 0,0-2 0,0 0 0,0-1 0,25-12 0,-38 14 0,1 0 0,-1 0 0,0-1 0,0 1 0,-1-1 0,1 0 0,-1 1 0,0-2 0,-1 1 0,1 0 0,-1-1 0,0 1 0,0-1 0,0 1 0,0-7 0,-1 9 0,0 0 0,0 0 0,-1 0 0,1 1 0,-1-1 0,0 0 0,0 0 0,0 0 0,0 0 0,0 0 0,0 0 0,-1 0 0,0 0 0,1 0 0,-1 0 0,0 0 0,-1 1 0,1-1 0,0 0 0,-1 1 0,1-1 0,-1 1 0,0-1 0,0 1 0,0 0 0,0 0 0,0 0 0,-1 0 0,1 0 0,-5-2 0,5 3 0,-1 0 0,1 0 0,0 1 0,-1-1 0,1 1 0,-1-1 0,1 1 0,-1 0 0,1 0 0,-1 0 0,1 0 0,-1 1 0,1-1 0,-1 0 0,1 1 0,0 0 0,-1 0 0,1 0 0,0 0 0,-1 0 0,-2 2 0,1 0 0,0 1 0,0-1 0,1 1 0,-1 0 0,1 0 0,-1 0 0,1 1 0,1-1 0,-5 9 0,1-1 0,2 0 0,-1 0 0,2 1 0,0-1 0,0 1 0,1 0 0,-1 23 0,3-31 5,1 1-1,-1-1 0,1 1 0,0-1 1,0 0-1,1 0 0,0 1 0,0-1 1,0 0-1,0-1 0,1 1 1,-1 0-1,1-1 0,1 1 0,-1-1 1,1 0-1,-1 0 0,1 0 1,0-1-1,1 1 0,-1-1 0,0 0 1,1 0-1,0-1 0,0 1 0,0-1 1,8 3-1,-4-3-110,1 1 0,0-1 0,0-1 0,0 0 0,0 0 0,0-1-1,1 0 1,-1-1 0,0 0 0,0 0 0,0-1 0,0-1 0,16-6 0,29-17-6720</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5:14.764"/>
    </inkml:context>
    <inkml:brush xml:id="br0">
      <inkml:brushProperty name="width" value="0.05" units="cm"/>
      <inkml:brushProperty name="height" value="0.05" units="cm"/>
    </inkml:brush>
  </inkml:definitions>
  <inkml:trace contextRef="#ctx0" brushRef="#br0">0 1 24575,'0'8'0,"0"12"0,0 15 0,0 11 0,0-8 0,0-18 0,0-17 0,5-9 0,0-8 0,9-1 0,2-7 0,6 0 0,9 0 0,3 3 0,-5 6-8191</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5:15.164"/>
    </inkml:context>
    <inkml:brush xml:id="br0">
      <inkml:brushProperty name="width" value="0.05" units="cm"/>
      <inkml:brushProperty name="height" value="0.05" units="cm"/>
    </inkml:brush>
  </inkml:definitions>
  <inkml:trace contextRef="#ctx0" brushRef="#br0">213 1 24575,'-5'0'0,"-5"0"0,-9 0 0,-10 4 0,-5 1 0,3 10 0,-1 13 0,5 8 0,6 5 0,16-4 0,22-8 0,20-10 0,13-7 0,2-6 0,-3-8 0,-2-13 0,-9-3-8191</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5:15.803"/>
    </inkml:context>
    <inkml:brush xml:id="br0">
      <inkml:brushProperty name="width" value="0.05" units="cm"/>
      <inkml:brushProperty name="height" value="0.05" units="cm"/>
    </inkml:brush>
  </inkml:definitions>
  <inkml:trace contextRef="#ctx0" brushRef="#br0">1 123 24575,'6'0'0,"1"-1"0,-1 0 0,0 0 0,1 0 0,-1-1 0,0 0 0,0 0 0,0 0 0,0-1 0,-1 0 0,1 0 0,5-4 0,-8 5 0,-1 0 0,0 0 0,1 0 0,-1 0 0,0 0 0,0 0 0,0-1 0,0 1 0,0-1 0,-1 0 0,1 1 0,-1-1 0,0 0 0,0 0 0,0 0 0,0 0 0,0 0 0,-1 0 0,1 0 0,-1 0 0,0 0 0,1 0 0,-2 0 0,1 0 0,0 0 0,-1-4 0,1 6 0,0 0 0,-1 1 0,1-1 0,0 0 0,0 0 0,-1 0 0,1 0 0,0 1 0,-1-1 0,1 0 0,-1 0 0,1 0 0,-1 1 0,1-1 0,-1 0 0,0 1 0,1-1 0,-1 1 0,0-1 0,1 1 0,-1-1 0,0 1 0,0-1 0,1 1 0,-1 0 0,0-1 0,0 1 0,0 0 0,0 0 0,0-1 0,1 1 0,-1 0 0,0 0 0,0 0 0,0 0 0,0 0 0,0 0 0,0 1 0,1-1 0,-1 0 0,0 0 0,0 1 0,0-1 0,0 0 0,1 1 0,-1-1 0,0 1 0,0-1 0,0 1 0,-3 2 0,-1 0 0,1 0 0,0 0 0,0 1 0,1 0 0,-1-1 0,-4 7 0,3-2 0,0 0 0,0 1 0,1-1 0,0 1 0,1 0 0,0 0 0,0 0 0,1 0 0,0 0 0,1 1 0,-1 16 0,2-22 0,0 0 0,0 0 0,1-1 0,-1 1 0,1 0 0,0 0 0,0-1 0,1 1 0,-1 0 0,1-1 0,-1 0 0,1 1 0,0-1 0,1 0 0,-1 0 0,0 0 0,1 0 0,0 0 0,0-1 0,0 1 0,0-1 0,0 0 0,0 1 0,0-1 0,1-1 0,-1 1 0,1-1 0,-1 1 0,1-1 0,0 0 0,5 1 0,0 0 0,-1 0 0,1 0 0,1-1 0,-1 0 0,0 0 0,0-1 0,0-1 0,0 1 0,0-2 0,0 1 0,0-1 0,0 0 0,0-1 0,0 0 0,-1 0 0,0-1 0,1 0 0,-1-1 0,-1 0 0,1 0 0,-1 0 0,0-1 0,0 0 0,9-11 0,-16 17 0,8-9 0,-1 0 0,1 0 0,0 1 0,0 1 0,13-10 0,-19 16 0,-1 1 0,0-1 0,1 0 0,-1 0 0,1 1 0,-1-1 0,1 1 0,-1-1 0,1 1 0,-1 0 0,1 0 0,0 0 0,-1 0 0,1 0 0,-1 0 0,1 0 0,0 0 0,-1 0 0,3 1 0,-2 0 0,-1 1 0,1-1 0,0 0 0,0 1 0,-1-1 0,1 1 0,-1 0 0,1 0 0,-1-1 0,0 1 0,0 0 0,1 0 0,-1 0 0,-1 0 0,1 0 0,0 1 0,0-1 0,0 3 0,3 36 0,-4-35 0,1-1 0,-1 1 0,1 0 0,0 0 0,0-1 0,0 1 0,3 6 0,-3-11 0,-1-1 0,1 1 0,0-1 0,-1 1 0,1-1 0,0 1 0,-1-1 0,1 1 0,0-1 0,-1 0 0,1 1 0,0-1 0,0 0 0,-1 0 0,1 1 0,0-1 0,0 0 0,0 0 0,-1 0 0,1 0 0,0 0 0,0 0 0,-1 0 0,1 0 0,0-1 0,0 1 0,0 0 0,-1 0 0,1-1 0,0 1 0,-1 0 0,1-1 0,0 1 0,-1-1 0,1 1 0,0-1 0,0 0 0,31-23 0,-28 21 0,7-6 0,-1 0 0,1 1 0,1 1 0,0 0 0,0 1 0,25-10 0,-33 15 0,0-1 0,0 1 0,1 1 0,-1-1 0,1 1 0,-1 0 0,0 0 0,1 0 0,-1 0 0,0 1 0,1-1 0,-1 1 0,0 1 0,1-1 0,-1 0 0,0 1 0,0 0 0,0 0 0,-1 0 0,1 0 0,0 1 0,-1 0 0,1 0 0,5 5 0,16 17-1365,-15-18-5461</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5:16.210"/>
    </inkml:context>
    <inkml:brush xml:id="br0">
      <inkml:brushProperty name="width" value="0.05" units="cm"/>
      <inkml:brushProperty name="height" value="0.05" units="cm"/>
    </inkml:brush>
  </inkml:definitions>
  <inkml:trace contextRef="#ctx0" brushRef="#br0">100 0 24575,'0'9'0,"4"6"0,2 15 0,0 10 0,7 6 0,2 5 0,-2-2 0,-4-1 0,-2 0 0,-7-9 0,-8-10 0,-7-19 0,-1-11-8191</inkml:trace>
  <inkml:trace contextRef="#ctx0" brushRef="#br0" timeOffset="1">0 277 24575,'0'-9'0,"9"-2"0,10-4 0,12 0 0,9 4 0,1 3 0,-5 3-8191</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5:17.189"/>
    </inkml:context>
    <inkml:brush xml:id="br0">
      <inkml:brushProperty name="width" value="0.05" units="cm"/>
      <inkml:brushProperty name="height" value="0.05" units="cm"/>
    </inkml:brush>
  </inkml:definitions>
  <inkml:trace contextRef="#ctx0" brushRef="#br0">249 163 24575,'0'-1'0,"0"0"0,0 0 0,-1 0 0,1 0 0,-1 1 0,1-1 0,-1 0 0,1 0 0,-1 0 0,1 0 0,-1 0 0,0 1 0,0-1 0,1 0 0,-1 1 0,0-1 0,0 1 0,0-1 0,1 0 0,-1 1 0,0 0 0,0-1 0,0 1 0,0 0 0,0-1 0,0 1 0,0 0 0,0 0 0,0 0 0,0 0 0,0 0 0,-2 0 0,-34 2 0,27 0 0,0 1 0,0 1 0,0 0 0,1 0 0,-1 1 0,1 0 0,0 1 0,1 0 0,-1 0 0,1 1 0,0 0 0,1 0 0,0 1 0,0 0 0,1 0 0,0 1 0,0 0 0,0 0 0,2 0 0,-1 0 0,1 1 0,0 0 0,1 0 0,0 0 0,1 0 0,0 1 0,1-1 0,-1 13 0,2-21 0,0 0 0,0 1 0,0-1 0,0 1 0,0-1 0,0 1 0,1-1 0,-1 0 0,1 1 0,0-1 0,0 0 0,0 0 0,0 1 0,0-1 0,0 0 0,0 0 0,1 0 0,-1 0 0,1-1 0,-1 1 0,1 0 0,0 0 0,0-1 0,0 1 0,0-1 0,0 0 0,0 0 0,0 0 0,0 0 0,1 0 0,-1 0 0,0 0 0,1-1 0,-1 1 0,0-1 0,1 1 0,-1-1 0,4 0 0,1-1 0,0 0 0,0 0 0,0 0 0,0-1 0,-1 0 0,1 0 0,-1-1 0,1 0 0,-1 0 0,0-1 0,0 1 0,7-7 0,-5 3 0,-1-1 0,0 0 0,0 0 0,0-1 0,-2 0 0,1 0 0,-1 0 0,0 0 0,-1-1 0,0 0 0,0 0 0,-1 0 0,2-13 0,2-19 0,-1 1 0,-1-44 0,-4 58 0,0 0 0,1-9 0,-2 31 0,0 14 0,0 337 0,0-338-151,0 0-1,1-1 0,0 1 0,1 0 1,-1-1-1,1 1 0,1-1 1,5 15-1,9 1-6674</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5:17.618"/>
    </inkml:context>
    <inkml:brush xml:id="br0">
      <inkml:brushProperty name="width" value="0.05" units="cm"/>
      <inkml:brushProperty name="height" value="0.05" units="cm"/>
    </inkml:brush>
  </inkml:definitions>
  <inkml:trace contextRef="#ctx0" brushRef="#br0">1 152 24575,'0'13'0,"0"8"0,0 5 0,0 7 0,4-3 0,2-10 0,-1-9-8191</inkml:trace>
  <inkml:trace contextRef="#ctx0" brushRef="#br0" timeOffset="0.99">77 0 24575,'4'0'0</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5:18.026"/>
    </inkml:context>
    <inkml:brush xml:id="br0">
      <inkml:brushProperty name="width" value="0.05" units="cm"/>
      <inkml:brushProperty name="height" value="0.05" units="cm"/>
    </inkml:brush>
  </inkml:definitions>
  <inkml:trace contextRef="#ctx0" brushRef="#br0">159 0 24575,'-11'1'0,"0"-1"0,0 2 0,1 0 0,-1 0 0,0 1 0,1 0 0,-18 8 0,25-10 0,-1 0 0,1 1 0,0 0 0,0-1 0,0 1 0,0 0 0,0 1 0,0-1 0,1 0 0,-1 1 0,1 0 0,0-1 0,-1 1 0,1 0 0,0 0 0,1 0 0,-1 1 0,0-1 0,1 0 0,0 0 0,0 1 0,0-1 0,0 1 0,1-1 0,-1 1 0,1 6 0,0-7 0,1-1 0,-1 1 0,1-1 0,0 1 0,0-1 0,0 1 0,1-1 0,-1 0 0,0 1 0,1-1 0,0 0 0,-1 0 0,1 0 0,0 0 0,0 0 0,2 1 0,42 27 0,-15-11 0,-28-17 0,0 0 0,0 1 0,-1-1 0,1 1 0,0 0 0,-1-1 0,1 1 0,-1 1 0,0-1 0,0 0 0,0 0 0,-1 1 0,1-1 0,1 8 0,-3-9 0,0-1 0,0 1 0,0 0 0,-1 0 0,1 0 0,0 0 0,-1 0 0,0-1 0,1 1 0,-1 0 0,0-1 0,0 1 0,0 0 0,0-1 0,0 1 0,0-1 0,-1 1 0,1-1 0,0 0 0,-1 0 0,1 1 0,-1-1 0,1 0 0,-1 0 0,0-1 0,1 1 0,-1 0 0,0 0 0,0-1 0,1 1 0,-4 0 0,-2 1-195,-1 0 0,1 0 0,-1 0 0,0-1 0,0 0 0,-9-1 0,-9-1-6631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0:41.292"/>
    </inkml:context>
    <inkml:brush xml:id="br0">
      <inkml:brushProperty name="width" value="0.05" units="cm"/>
      <inkml:brushProperty name="height" value="0.05" units="cm"/>
    </inkml:brush>
  </inkml:definitions>
  <inkml:trace contextRef="#ctx0" brushRef="#br0">1 34 24575,'-1'12'0,"1"0"0,1 0 0,0 0 0,0 1 0,2-1 0,5 20 0,-6-28 0,0 0 0,1 1 0,-1-2 0,1 1 0,0 0 0,0 0 0,0-1 0,0 0 0,0 0 0,1 1 0,0-2 0,0 1 0,-1 0 0,1-1 0,1 0 0,-1 0 0,0 0 0,0-1 0,1 1 0,6 1 0,-7-2 0,0 0 0,0 1 0,0-1 0,0-1 0,1 1 0,-1 0 0,0-1 0,0 0 0,0 0 0,1 0 0,-1-1 0,0 0 0,0 1 0,0-1 0,0-1 0,0 1 0,0 0 0,0-1 0,0 0 0,-1 0 0,1 0 0,0 0 0,-1-1 0,0 0 0,0 1 0,0-1 0,0 0 0,0 0 0,0-1 0,-1 1 0,1-1 0,-1 1 0,0-1 0,0 0 0,-1 0 0,1 0 0,-1 0 0,0 0 0,0 0 0,0 0 0,0 0 0,-1 0 0,1-7 0,-1 8 6,0-1 0,0 0-1,0 1 1,0-1 0,-1 0-1,1 1 1,-1-1 0,0 1 0,0-1-1,0 1 1,-1-1 0,1 1-1,-1 0 1,0-1 0,0 1-1,0 0 1,0 0 0,-1 1 0,1-1-1,-4-2 1,1 0-155,0 1 1,-1 0-1,0 1 1,0 0-1,0 0 1,0 0-1,0 0 1,-1 1-1,-12-3 1,2 3-6678</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5:18.511"/>
    </inkml:context>
    <inkml:brush xml:id="br0">
      <inkml:brushProperty name="width" value="0.05" units="cm"/>
      <inkml:brushProperty name="height" value="0.05" units="cm"/>
    </inkml:brush>
  </inkml:definitions>
  <inkml:trace contextRef="#ctx0" brushRef="#br0">169 16 24575,'0'-4'0,"-4"-2"0,-11 1 0,-10 9 0,-2 8 0,-4 7 0,2 8 0,7 4 0,7 5 0,15-3 0,11-7 0,8-8 0,10-8 0,8-5 0,2-3 0,-1-2 0,6-10 0,-5-3-8191</inkml:trace>
  <inkml:trace contextRef="#ctx0" brushRef="#br0" timeOffset="1">345 66 24575,'0'18'0,"-1"-2"0,1 0 0,1-1 0,0 1 0,8 30 0,-8-41 0,0-1 0,0 0 0,1 0 0,0 0 0,0 0 0,0-1 0,0 1 0,1 0 0,-1-1 0,1 0 0,0 1 0,0-1 0,0 0 0,1-1 0,-1 1 0,1 0 0,-1-1 0,1 0 0,0 0 0,0 0 0,0 0 0,0-1 0,0 1 0,8 0 0,-10-1 0,1-1 0,0 0 0,0 0 0,0-1 0,0 1 0,0-1 0,0 1 0,0-1 0,-1 0 0,1 0 0,0 0 0,0 0 0,-1-1 0,1 1 0,-1-1 0,1 1 0,-1-1 0,0 0 0,0 0 0,0 0 0,0 0 0,0 0 0,0-1 0,0 1 0,-1-1 0,1 1 0,-1-1 0,0 1 0,1-1 0,-1 0 0,0 0 0,-1 1 0,1-1 0,0-4 0,0 3 0,0 0 0,0 0 0,0 0 0,-1 0 0,0-1 0,1 1 0,-1 0 0,-1 0 0,1 0 0,-1 0 0,1 0 0,-1 0 0,0 0 0,-1 0 0,1 0 0,-1 1 0,0-1 0,0 0 0,0 1 0,0-1 0,0 1 0,-1 0 0,0 0 0,1 0 0,-4-3 0,-20-5 30,5 3-18,19 5-456,9 2-519,12 2-5863</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5:18.900"/>
    </inkml:context>
    <inkml:brush xml:id="br0">
      <inkml:brushProperty name="width" value="0.05" units="cm"/>
      <inkml:brushProperty name="height" value="0.05" units="cm"/>
    </inkml:brush>
  </inkml:definitions>
  <inkml:trace contextRef="#ctx0" brushRef="#br0">0 7 24575,'9'0'0,"2"4"0,0 10 0,-2 7 0,-3 9 0,2 3 0,4 4 0,13-3 0,6-13 0,2-13 0,-4-17 0,-7-11 0,-8-11 0,-6-5 0,-4-4 0,-3 0 0,-1 7-8191</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5:19.334"/>
    </inkml:context>
    <inkml:brush xml:id="br0">
      <inkml:brushProperty name="width" value="0.05" units="cm"/>
      <inkml:brushProperty name="height" value="0.05" units="cm"/>
    </inkml:brush>
  </inkml:definitions>
  <inkml:trace contextRef="#ctx0" brushRef="#br0">1 1 24575,'0'190'0,"6"-200"0,-2 0 0,2 0 0,-1 0 0,1 1 0,1-1 0,11-12 0,-11 18 7,0 0-1,0 0 0,0 1 0,0 0 1,1 0-1,-1 1 0,1 0 1,0 1-1,-1-1 0,1 1 1,0 1-1,0-1 0,0 1 0,0 1 1,-1-1-1,1 1 0,0 1 1,14 4-1,-8-2-155,-1 1 1,1 1-1,-1 0 1,0 0-1,-1 1 1,0 1-1,0 0 1,-1 1-1,18 16 1,-16-11-6678</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5:19.710"/>
    </inkml:context>
    <inkml:brush xml:id="br0">
      <inkml:brushProperty name="width" value="0.05" units="cm"/>
      <inkml:brushProperty name="height" value="0.05" units="cm"/>
    </inkml:brush>
  </inkml:definitions>
  <inkml:trace contextRef="#ctx0" brushRef="#br0">82 0 24575,'4'4'0,"2"15"0,3 16 0,1 16 0,-1 11 0,-3 5 0,-2-6 0,7-13 0,1-23 0,-1-16-8191</inkml:trace>
  <inkml:trace contextRef="#ctx0" brushRef="#br0" timeOffset="1">5 251 24575,'-4'0'0,"7"0"0,7 0 0,7-8 0,13-3 0,9 0 0,8-2 0,-1 1 0,1 3 0,-8 2-8191</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5:20.113"/>
    </inkml:context>
    <inkml:brush xml:id="br0">
      <inkml:brushProperty name="width" value="0.05" units="cm"/>
      <inkml:brushProperty name="height" value="0.05" units="cm"/>
    </inkml:brush>
  </inkml:definitions>
  <inkml:trace contextRef="#ctx0" brushRef="#br0">1 62 24575,'0'-8'0,"4"-3"0,10 0 0,12 2 0,13 3 0,14 2 0,2 2 0,-9-3 0,-12-1-8191</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5:20.489"/>
    </inkml:context>
    <inkml:brush xml:id="br0">
      <inkml:brushProperty name="width" value="0.05" units="cm"/>
      <inkml:brushProperty name="height" value="0.05" units="cm"/>
    </inkml:brush>
  </inkml:definitions>
  <inkml:trace contextRef="#ctx0" brushRef="#br0">27 0 24575,'-8'0'0,"-4"5"0,6 1 0,20 0 0,16-2 0,12-5 0,3-3 0,-6-1-8191</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5:22.782"/>
    </inkml:context>
    <inkml:brush xml:id="br0">
      <inkml:brushProperty name="width" value="0.05" units="cm"/>
      <inkml:brushProperty name="height" value="0.05" units="cm"/>
    </inkml:brush>
  </inkml:definitions>
  <inkml:trace contextRef="#ctx0" brushRef="#br0">285 346 24575,'0'-2'0,"-1"1"0,0-1 0,1 1 0,-1 0 0,0-1 0,0 1 0,0 0 0,0-1 0,0 1 0,0 0 0,0 0 0,0 0 0,-1 0 0,1 0 0,0 0 0,-1 0 0,1 0 0,-1 1 0,1-1 0,-1 0 0,-1 0 0,-36-12 0,27 11 0,1 0 0,-1 1 0,0 0 0,1 1 0,-1 0 0,0 1 0,1 0 0,-1 1 0,1 0 0,-1 1 0,-13 5 0,21-7 0,0 1 0,1-1 0,-1 1 0,1-1 0,-1 1 0,1 0 0,0 0 0,0 0 0,0 1 0,0-1 0,0 1 0,0 0 0,1-1 0,-1 1 0,1 1 0,0-1 0,0 0 0,0 0 0,0 1 0,1-1 0,-1 1 0,1 0 0,0-1 0,0 1 0,0 0 0,0-1 0,1 1 0,0 0 0,-1 0 0,1 0 0,1 0 0,-1 0 0,1-1 0,-1 1 0,1 0 0,0 0 0,2 4 0,-2-5 0,0 0 0,1 0 0,-1 0 0,0 0 0,1-1 0,-1 1 0,1 0 0,0-1 0,0 0 0,0 1 0,0-1 0,1 0 0,-1 0 0,0 0 0,1 0 0,0-1 0,-1 1 0,1-1 0,0 1 0,0-1 0,0 0 0,0 0 0,-1 0 0,2-1 0,-1 1 0,0-1 0,0 1 0,0-1 0,0 0 0,0 0 0,0-1 0,0 1 0,0 0 0,0-1 0,0 0 0,4-1 0,0 0 0,1-1 0,-1 0 0,0 0 0,1-1 0,-1 0 0,-1 0 0,1-1 0,-1 0 0,0 0 0,0 0 0,0-1 0,-1 0 0,6-7 0,-5 3 0,0-1 0,0 0 0,-1-1 0,-1 1 0,0-1 0,0 0 0,-1 0 0,-1 0 0,2-24 0,-2-6 0,-8-67 0,3 69 0,2-48 0,2 108 0,0 0 0,2-1 0,0 1 0,7 21 0,3 20 0,-9-34 0,3 23 0,3 0 0,1 0 0,32 83 0,-32-115-1365</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5:23.140"/>
    </inkml:context>
    <inkml:brush xml:id="br0">
      <inkml:brushProperty name="width" value="0.05" units="cm"/>
      <inkml:brushProperty name="height" value="0.05" units="cm"/>
    </inkml:brush>
  </inkml:definitions>
  <inkml:trace contextRef="#ctx0" brushRef="#br0">0 0 24575,'0'17'0,"0"10"0,0 4 0,0 7 0,0 4 0,0-9 0,0-18 0,0-17 0</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5:23.531"/>
    </inkml:context>
    <inkml:brush xml:id="br0">
      <inkml:brushProperty name="width" value="0.05" units="cm"/>
      <inkml:brushProperty name="height" value="0.05" units="cm"/>
    </inkml:brush>
  </inkml:definitions>
  <inkml:trace contextRef="#ctx0" brushRef="#br0">1 1 24575,'4'0'0,"10"0"0,3 0-8191</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5:23.889"/>
    </inkml:context>
    <inkml:brush xml:id="br0">
      <inkml:brushProperty name="width" value="0.05" units="cm"/>
      <inkml:brushProperty name="height" value="0.05" units="cm"/>
    </inkml:brush>
  </inkml:definitions>
  <inkml:trace contextRef="#ctx0" brushRef="#br0">140 75 24575,'0'-3'0,"1"0"0,-2 1 0,1-1 0,0 0 0,-1 0 0,1 1 0,-1-1 0,0 0 0,0 0 0,0 1 0,0-1 0,0 1 0,-1-1 0,-1-2 0,1 3 0,1 1 0,0 0 0,0 0 0,-1 0 0,1 0 0,-1 0 0,1 0 0,-1 1 0,1-1 0,-1 0 0,1 1 0,-1-1 0,0 1 0,1-1 0,-1 1 0,0 0 0,1 0 0,-3 0 0,0 0 0,-1 1 0,1 0 0,0 0 0,0 0 0,0 0 0,0 1 0,0 0 0,1-1 0,-1 2 0,0-1 0,1 0 0,0 1 0,-1-1 0,1 1 0,0 0 0,0 0 0,1 0 0,-4 4 0,3-3 0,0 0 0,1 0 0,-1 0 0,1 0 0,0 0 0,0 0 0,0 1 0,0-1 0,1 1 0,0-1 0,0 1 0,0 0 0,1 0 0,-1-1 0,1 1 0,0 0 0,0 0 0,1-1 0,0 1 0,-1 0 0,2-1 0,-1 1 0,0-1 0,1 1 0,0-1 0,0 0 0,0 1 0,5 5 0,3 3 0,1-1 0,1 1 0,0-2 0,0 0 0,2 0 0,23 14 0,-36-24-3,1 0-1,0 0 0,-1 0 1,1 0-1,0 1 0,-1-1 1,1 0-1,-1 1 0,0-1 1,0 1-1,1-1 0,-1 1 1,0 0-1,0 0 0,0-1 1,-1 1-1,1 0 0,0 0 1,-1 0-1,1 0 0,0 3 1,-2-4 12,1 1 1,0-1-1,-1 1 1,1-1-1,-1 1 1,0-1 0,1 1-1,-1-1 1,0 0-1,0 1 1,0-1-1,0 0 1,0 0-1,0 1 1,0-1-1,0 0 1,-1 0-1,1 0 1,0 0-1,-3 1 1,0 0-81,1-1 1,-1 1-1,1 0 0,-1-1 0,0 0 1,0 0-1,0 0 0,0 0 1,1-1-1,-1 0 0,0 1 0,0-1 1,0-1-1,0 1 0,0-1 1,0 1-1,0-1 0,0 0 0,0 0 1,-5-3-1,-10-11-6755</inkml:trace>
  <inkml:trace contextRef="#ctx0" brushRef="#br0" timeOffset="1">568 0 24575,'-9'0'0,"-11"0"0,-2 9 0,-7 10 0,3 8 0,5 2 0,6 6 0,6 0 0,13-5 0,14-8 0,13-7 0,14-7 0,8-4 0,-2-4 0,-4 0 0,-10-2-8191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0:41.701"/>
    </inkml:context>
    <inkml:brush xml:id="br0">
      <inkml:brushProperty name="width" value="0.05" units="cm"/>
      <inkml:brushProperty name="height" value="0.05" units="cm"/>
    </inkml:brush>
  </inkml:definitions>
  <inkml:trace contextRef="#ctx0" brushRef="#br0">68 8 24575,'-1'5'0,"-1"0"0,1 0 0,-1-1 0,0 1 0,0-1 0,-1 1 0,-4 6 0,-1 2 0,6-10 0,-5 9 0,1 0 0,1 0 0,0 1 0,-6 19 0,10-30 0,1 0 0,-1-1 0,1 1 0,-1 0 0,1 0 0,0 0 0,0 0 0,0 0 0,0 0 0,0 0 0,0 0 0,1 0 0,-1 0 0,1 0 0,-1 0 0,1 0 0,0 0 0,-1-1 0,1 1 0,0 0 0,0 0 0,0-1 0,1 1 0,-1-1 0,0 1 0,1-1 0,-1 1 0,1-1 0,-1 0 0,1 0 0,-1 0 0,1 0 0,0 0 0,0 0 0,-1 0 0,1 0 0,0-1 0,0 1 0,0-1 0,3 1 0,1 0 0,0-1 0,0 0 0,0 0 0,0-1 0,0 0 0,0 0 0,0 0 0,0-1 0,-1 1 0,1-1 0,0-1 0,-1 1 0,1-1 0,-1 0 0,0 0 0,0-1 0,0 1 0,-1-1 0,1 0 0,-1-1 0,0 1 0,0-1 0,0 0 0,-1 0 0,1 0 0,-1 0 0,-1 0 0,1-1 0,-1 1 0,0-1 0,0 0 0,0 0 0,-1 1 0,0-1 0,0 0 0,-1 0 0,1-1 0,-1 1 0,-2-11 0,2 14 5,-1 1-1,1 0 0,-1 0 1,0 0-1,0 0 1,0 0-1,0 0 0,0 0 1,0 0-1,-1 0 0,1 0 1,-1 0-1,1 1 1,-1-1-1,0 1 0,1-1 1,-1 1-1,0 0 0,0-1 1,0 1-1,0 0 1,0 0-1,0 1 0,-1-1 1,-1 0-1,-6-2-356,-1 1 0,1 0-1,-21-1 1,30 3 282,-36-1-6756</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5:24.279"/>
    </inkml:context>
    <inkml:brush xml:id="br0">
      <inkml:brushProperty name="width" value="0.05" units="cm"/>
      <inkml:brushProperty name="height" value="0.05" units="cm"/>
    </inkml:brush>
  </inkml:definitions>
  <inkml:trace contextRef="#ctx0" brushRef="#br0">8 57 24575,'-4'44'0,"2"-36"0,1 1 0,1 0 0,-1 0 0,1 0 0,2 9 0,-2-15 0,1 0 0,0 0 0,0 0 0,0 0 0,1 0 0,-1 0 0,0 0 0,1 0 0,0 0 0,0-1 0,0 1 0,0-1 0,0 0 0,1 1 0,-1-1 0,1 0 0,-1 0 0,4 1 0,-3-1 0,-1 0 0,1 0 0,-1-1 0,1 0 0,0 1 0,0-1 0,-1 0 0,1 0 0,0-1 0,0 1 0,0 0 0,0-1 0,0 0 0,0 0 0,0 0 0,0 0 0,0 0 0,0-1 0,0 1 0,0-1 0,0 0 0,0 0 0,0 0 0,0 0 0,-1 0 0,1-1 0,0 1 0,-1-1 0,3-2 0,-3 2 0,1-1 0,-2 0 0,1 1 0,0-1 0,0 0 0,-1 0 0,1 0 0,-1 0 0,0-1 0,0 1 0,0 0 0,-1 0 0,1-1 0,-1 1 0,0-1 0,0 1 0,0 0 0,0-1 0,0 1 0,-1 0 0,1-1 0,-1 1 0,0 0 0,0 0 0,-1 0 0,-1-5 0,-2-2 0,-1 1 0,0 0 0,0 0 0,-1 0 0,-11-11 0,-5-7 0,22 27-28,1 0 1,-1-1-1,1 1 0,-1 0 0,1-1 0,-1 1 0,1-1 0,-1 1 0,1-1 1,-1 1-1,1-1 0,0 1 0,-1-1 0,1 1 0,0-1 0,0 1 1,-1-1-1,1 0 0,0 1 0,0-1 0,0 1 0,0-1 0,0 0 1,0 1-1,0-1 0,0 0 0,0 1 0,0-1 0,0 1 0,0-1 1,0 0-1,1 1 0,-1-1 0,0 1 0,0-1 0,1 1 0,-1-1 0,0 0 1,1 1-1,-1-1 0,0 1 0,1-1 0,-1 1 0,1 0 0,-1-1 1,1 1-1,-1-1 0,2 1 0,13-5-6798</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5:24.685"/>
    </inkml:context>
    <inkml:brush xml:id="br0">
      <inkml:brushProperty name="width" value="0.05" units="cm"/>
      <inkml:brushProperty name="height" value="0.05" units="cm"/>
    </inkml:brush>
  </inkml:definitions>
  <inkml:trace contextRef="#ctx0" brushRef="#br0">0 40 24575,'0'4'0,"0"15"0,0 7 0,0 5 0,4-4 0,2 7 0,12-3 0,8-6 0,8-7 0,6-16 0,-3-21 0,-8-11 0,-9-5 0,-8-6 0,-10-3 0,-1 5 0,7 10 0,4 9-8191</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5:25.062"/>
    </inkml:context>
    <inkml:brush xml:id="br0">
      <inkml:brushProperty name="width" value="0.05" units="cm"/>
      <inkml:brushProperty name="height" value="0.05" units="cm"/>
    </inkml:brush>
  </inkml:definitions>
  <inkml:trace contextRef="#ctx0" brushRef="#br0">2 0 24575,'-1'9'0,"1"1"0,0-1 0,0 0 0,1 0 0,1 1 0,-1-1 0,2 0 0,-1 0 0,1 0 0,0-1 0,1 1 0,8 13 0,-12-21 0,0-1 0,1 0 0,-1 1 0,0-1 0,0 0 0,1 1 0,-1-1 0,0 0 0,1 1 0,-1-1 0,0 0 0,1 0 0,-1 0 0,1 1 0,-1-1 0,0 0 0,1 0 0,-1 0 0,1 0 0,-1 0 0,1 0 0,-1 0 0,0 0 0,1 0 0,-1 0 0,1 0 0,-1 0 0,1 0 0,-1 0 0,0 0 0,1 0 0,-1 0 0,1 0 0,-1-1 0,0 1 0,1 0 0,-1 0 0,1 0 0,-1-1 0,0 1 0,1 0 0,-1-1 0,0 1 0,0 0 0,1-1 0,-1 1 0,0-1 0,17-24 0,-8 11 0,-2 6 0,-1 1 0,1-1 0,1 1 0,-1 1 0,1-1 0,0 2 0,1-1 0,-1 1 0,1 0 0,0 0 0,1 1 0,11-3 0,-16 5 0,0 1 0,1 0 0,-1 1 0,0-1 0,1 1 0,-1 0 0,1 0 0,-1 1 0,0-1 0,1 1 0,-1 0 0,0 1 0,0-1 0,0 1 0,0 0 0,0 0 0,0 1 0,0 0 0,-1-1 0,1 2 0,-1-1 0,0 0 0,0 1 0,5 5 0,-1 2 0,0 0 0,-1 0 0,0 0 0,-1 1 0,0 0 0,8 26 0,-14-38 1,0 0 0,0 0 0,0 1-1,0-1 1,0 0 0,1 1 0,-1-1-1,0 0 1,0 1 0,0-1 0,0 0-1,0 1 1,0-1 0,0 0 0,1 0 0,-1 1-1,0-1 1,0 0 0,0 0 0,1 1-1,-1-1 1,0 0 0,0 0 0,1 0-1,-1 0 1,0 1 0,0-1 0,1 0 0,-1 0-1,0 0 1,1 0 0,-1 0 0,0 0-1,0 0 1,1 1 0,-1-1 0,0 0-1,1 0 1,-1 0 0,0 0 0,1-1 0,-1 1-1,0 0 1,1 0 0,-1 0 0,0 0-1,0 0 1,1 0 0,-1 0 0,0 0-1,1-1 1,-1 1 0,0 0 0,0 0 0,1 0-1,-1-1 1,0 1 0,0 0 0,0 0-1,1-1 1,-1 1 0,0 0 0,0 0 0,0-1-1,12-20-1237,-12 21 1059,10-26-6648</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5:25.437"/>
    </inkml:context>
    <inkml:brush xml:id="br0">
      <inkml:brushProperty name="width" value="0.05" units="cm"/>
      <inkml:brushProperty name="height" value="0.05" units="cm"/>
    </inkml:brush>
  </inkml:definitions>
  <inkml:trace contextRef="#ctx0" brushRef="#br0">52 0 24575,'0'5'0,"0"13"0,12 22 0,5 16 0,-1 12 0,2 3 0,-3-3 0,-4-8 0,-4-5 0,-3-9 0,-2-15 0,-1-23 0,-1-20 0,-1-9-8191</inkml:trace>
  <inkml:trace contextRef="#ctx0" brushRef="#br0" timeOffset="1">0 252 24575,'5'0'0,"13"0"0,9 0 0,8 0 0,7 0 0,4 0 0,4 0 0,1 0 0,-4 0 0,-5-5 0,-10 0-8191</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5:26.300"/>
    </inkml:context>
    <inkml:brush xml:id="br0">
      <inkml:brushProperty name="width" value="0.05" units="cm"/>
      <inkml:brushProperty name="height" value="0.05" units="cm"/>
    </inkml:brush>
  </inkml:definitions>
  <inkml:trace contextRef="#ctx0" brushRef="#br0">1 101 24575,'1130'-39'0,"105"6"-569,-807 28 459,-36-17-689,-354 21-5914</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5:29.517"/>
    </inkml:context>
    <inkml:brush xml:id="br0">
      <inkml:brushProperty name="width" value="0.05" units="cm"/>
      <inkml:brushProperty name="height" value="0.05" units="cm"/>
    </inkml:brush>
  </inkml:definitions>
  <inkml:trace contextRef="#ctx0" brushRef="#br0">146 52 24575,'0'-1'0,"0"1"0,0-1 0,0 0 0,-1 0 0,1 0 0,0 1 0,-1-1 0,1 0 0,-1 1 0,1-1 0,-1 0 0,1 1 0,-1-1 0,0 0 0,1 1 0,-1-1 0,0 1 0,1-1 0,-1 1 0,0 0 0,1-1 0,-1 1 0,0-1 0,0 1 0,0 0 0,1 0 0,-1 0 0,0-1 0,0 1 0,0 0 0,0 0 0,1 0 0,-1 0 0,0 0 0,0 1 0,0-1 0,-1 0 0,-32 9 0,27-5 0,0 2 0,1-1 0,-1 1 0,1 0 0,1 0 0,-1 1 0,1-1 0,0 1 0,1 1 0,0-1 0,0 0 0,0 1 0,1 0 0,0 0 0,1 0 0,-1 0 0,2 1 0,-1-1 0,0 15 0,2-17 0,0 0 0,0 0 0,0 0 0,1 0 0,-1 1 0,2-1 0,-1-1 0,1 1 0,0 0 0,0 0 0,0-1 0,5 9 0,-4-10 0,-1-1 0,1 0 0,0 0 0,0 0 0,0 0 0,0-1 0,0 1 0,1-1 0,-1 1 0,1-1 0,0 0 0,0-1 0,-1 1 0,1-1 0,0 0 0,0 1 0,1-2 0,-1 1 0,7 0 0,-8-1 0,0 0 0,0 0 0,0 0 0,0 0 0,0 0 0,0-1 0,0 0 0,0 1 0,-1-1 0,1 0 0,0-1 0,0 1 0,-1 0 0,1-1 0,-1 1 0,1-1 0,3-3 0,-2 0 0,0 1 0,-1 0 0,1-1 0,-1 0 0,0 0 0,-1 0 0,1 0 0,3-10 0,-1-1 0,-1 0 0,-1-1 0,0 1 0,-1-1 0,-1-23 0,-1 29 0,-1 0 0,0 0 0,-1 0 0,0 0 0,-1 1 0,-8-20 0,11 28 0,-1 0 0,0-1 0,0 1 0,0 0 0,0 0 0,0 0 0,0 0 0,0 0 0,-1 1 0,1-1 0,-1 0 0,1 1 0,-1-1 0,0 1 0,0-1 0,1 1 0,-1 0 0,0-1 0,0 1 0,0 0 0,-1 1 0,1-1 0,0 0 0,0 1 0,0-1 0,-1 1 0,1-1 0,0 1 0,0 0 0,-1 0 0,1 0 0,0 0 0,-1 1 0,1-1 0,0 0 0,0 1 0,0 0 0,-4 1 0,4-1-76,0 0 1,0 0-1,1 0 0,-1 1 0,0-1 0,1 0 0,-1 1 0,1-1 1,-1 1-1,1-1 0,0 1 0,0 0 0,0 0 0,0-1 1,0 1-1,0 0 0,-1 3 0,0 11-6750</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5:29.907"/>
    </inkml:context>
    <inkml:brush xml:id="br0">
      <inkml:brushProperty name="width" value="0.05" units="cm"/>
      <inkml:brushProperty name="height" value="0.05" units="cm"/>
    </inkml:brush>
  </inkml:definitions>
  <inkml:trace contextRef="#ctx0" brushRef="#br0">1 0 24575,'0'229'0,"1"-239"-42,0 1-1,0-1 0,1 1 1,0 0-1,1-1 0,0 1 1,0 0-1,1 1 0,0-1 1,1 1-1,0 0 0,0 0 1,1 0-1,0 1 0,0-1 1,0 1-1,1 1 0,0 0 1,1 0-1,0 0 0,-1 1 1,2 0-1,-1 0 0,0 1 1,1 0-1,0 0 0,0 1 1,0 1-1,0-1 0,1 1 1,14-1-1,8 1-6783</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5:30.267"/>
    </inkml:context>
    <inkml:brush xml:id="br0">
      <inkml:brushProperty name="width" value="0.05" units="cm"/>
      <inkml:brushProperty name="height" value="0.05" units="cm"/>
    </inkml:brush>
  </inkml:definitions>
  <inkml:trace contextRef="#ctx0" brushRef="#br0">1 141 24575,'0'13'0,"0"12"0,0 12 0,0 7 0,8 0 0,3 2 0,5-8 0,-2-13 0,3-17 0,-3-17 0,-4-11 0,-2-3-8191</inkml:trace>
  <inkml:trace contextRef="#ctx0" brushRef="#br0" timeOffset="1">26 40 24575,'0'-9'0,"8"-2"0,13 0 0,1 3-8191</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5:30.770"/>
    </inkml:context>
    <inkml:brush xml:id="br0">
      <inkml:brushProperty name="width" value="0.05" units="cm"/>
      <inkml:brushProperty name="height" value="0.05" units="cm"/>
    </inkml:brush>
  </inkml:definitions>
  <inkml:trace contextRef="#ctx0" brushRef="#br0">234 0 24575,'-9'0'0,"-1"1"0,0 0 0,1 0 0,-1 0 0,1 2 0,0-1 0,0 1 0,-1 0 0,2 1 0,-1 0 0,0 0 0,1 1 0,-10 7 0,12-7 0,1 0 0,0 0 0,0 0 0,1 0 0,-1 1 0,1 0 0,0 0 0,1 0 0,-1 0 0,1 1 0,1-1 0,-1 1 0,1-1 0,0 1 0,0 0 0,1 0 0,0 0 0,0 11 0,1-15 0,0 0 0,0 0 0,0 0 0,1 0 0,-1 0 0,1 0 0,0 0 0,0-1 0,0 1 0,0 0 0,0 0 0,1-1 0,-1 1 0,1-1 0,-1 1 0,1-1 0,0 0 0,0 0 0,0 1 0,0-1 0,1-1 0,-1 1 0,1 0 0,-1 0 0,1-1 0,-1 0 0,1 1 0,0-1 0,-1 0 0,1 0 0,0-1 0,0 1 0,0-1 0,5 1 0,-3 0 0,0-1 0,0 0 0,0 0 0,1 0 0,-1 0 0,0-1 0,0 0 0,0 0 0,0-1 0,0 1 0,0-1 0,0 0 0,0 0 0,-1-1 0,1 1 0,-1-1 0,0 0 0,8-7 0,12-31 0,-14 22 0,-10 18 0,0 1 0,0-1 0,0 1 0,0-1 0,1 1 0,-1-1 0,0 1 0,0-1 0,1 1 0,-1-1 0,0 1 0,1 0 0,-1-1 0,0 1 0,1-1 0,-1 1 0,1 0 0,-1-1 0,0 1 0,1 0 0,-1 0 0,1-1 0,-1 1 0,1 0 0,-1 0 0,1 0 0,-1-1 0,1 1 0,0 0 0,-1 0 0,1 0 0,-1 0 0,1 0 0,-1 0 0,1 0 0,-1 0 0,1 0 0,-1 0 0,1 1 0,-1-1 0,1 0 0,-1 0 0,1 0 0,-1 1 0,1-1 0,-1 0 0,1 1 0,-1-1 0,1 0 0,-1 1 0,0-1 0,1 0 0,-1 1 0,0-1 0,1 1 0,-1-1 0,0 1 0,0-1 0,1 1 0,-1-1 0,0 1 0,0-1 0,0 1 0,1 0 0,11 37 0,-6 0 0,-1 0 0,-1 0 0,-3 63 0,-2-84 0,-1 1 0,-1 0 0,0 0 0,-1-1 0,-1 1 0,0-1 0,-1 0 0,-1-1 0,-19 32 0,21-41 0,-1-1 0,0 1 0,0-1 0,-1 0 0,1 0 0,-1-1 0,-1 0 0,1 0 0,-1-1 0,0 0 0,0 0 0,0-1 0,0 0 0,-12 3 0,17-5 0,0 0 0,-1-1 0,1 1 0,0-1 0,-1 1 0,1-1 0,0 0 0,-1-1 0,1 1 0,-1 0 0,1-1 0,0 0 0,0 0 0,-1 0 0,1 0 0,0 0 0,0-1 0,0 1 0,0-1 0,0 0 0,1 0 0,-1 0 0,0 0 0,1 0 0,0-1 0,-1 1 0,1-1 0,0 0 0,0 1 0,1-1 0,-1 0 0,0 0 0,1 0 0,0 0 0,0-1 0,0 1 0,0 0 0,-1-7 0,-4-70-1365,6 44-5461</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5:31.179"/>
    </inkml:context>
    <inkml:brush xml:id="br0">
      <inkml:brushProperty name="width" value="0.05" units="cm"/>
      <inkml:brushProperty name="height" value="0.05" units="cm"/>
    </inkml:brush>
  </inkml:definitions>
  <inkml:trace contextRef="#ctx0" brushRef="#br0">1 227 24575,'0'9'0,"0"7"0,4 9 0,1 5 0,1 5 0,-2-6 0,-1-18 0,-1-15 0,-1-6-8191</inkml:trace>
  <inkml:trace contextRef="#ctx0" brushRef="#br0" timeOffset="1">25 1 24575,'-4'0'0,"3"0"0,10 0 0,3 0-8191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0:42.105"/>
    </inkml:context>
    <inkml:brush xml:id="br0">
      <inkml:brushProperty name="width" value="0.05" units="cm"/>
      <inkml:brushProperty name="height" value="0.05" units="cm"/>
    </inkml:brush>
  </inkml:definitions>
  <inkml:trace contextRef="#ctx0" brushRef="#br0">1 1 24575,'14'0'0,"1"1"0,0 0 0,-1 1 0,0 1 0,1 0 0,-1 1 0,0 1 0,0 0 0,-1 0 0,0 2 0,0 0 0,0 0 0,-1 1 0,0 1 0,0 0 0,-1 0 0,-1 1 0,1 1 0,14 19 0,-11-10 0,-1 0 0,-1 2 0,-1-1 0,-1 1 0,0 1 0,-2 0 0,-1 1 0,0-1 0,-2 1 0,-1 0 0,1 28 0,-3-7 0,-2 1 0,-2 0 0,-2 0 0,-15 68 0,-60 170 0,44-167 0,28-98-53,6-15-67,-1-1 1,1 0 0,0 1 0,0-1-1,1 1 1,-1-1 0,1 1 0,-1-1-1,1 1 1,1 3 0</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5:31.568"/>
    </inkml:context>
    <inkml:brush xml:id="br0">
      <inkml:brushProperty name="width" value="0.05" units="cm"/>
      <inkml:brushProperty name="height" value="0.05" units="cm"/>
    </inkml:brush>
  </inkml:definitions>
  <inkml:trace contextRef="#ctx0" brushRef="#br0">1 47 24575,'0'77'0,"6"-81"0,-1 0 0,1-1 0,-1 0 0,0 0 0,7-9 0,-3 3 0,1 0 0,0 1 0,1 0 0,0 1 0,23-16 0,-30 23 0,-1 1 0,1-1 0,-1 1 0,1 0 0,0 0 0,-1 0 0,1 0 0,0 1 0,0-1 0,0 1 0,-1 0 0,1 0 0,0 0 0,0 1 0,0 0 0,-1-1 0,1 1 0,0 0 0,-1 1 0,1-1 0,-1 1 0,1 0 0,-1-1 0,0 1 0,0 1 0,1-1 0,3 5 0,0-2-124,-1 0 0,1 0 0,0-1 0,0 0 0,0 0 0,1-1-1,-1 1 1,1-2 0,0 1 0,11 1 0,5 0-6702</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5:31.979"/>
    </inkml:context>
    <inkml:brush xml:id="br0">
      <inkml:brushProperty name="width" value="0.05" units="cm"/>
      <inkml:brushProperty name="height" value="0.05" units="cm"/>
    </inkml:brush>
  </inkml:definitions>
  <inkml:trace contextRef="#ctx0" brushRef="#br0">111 0 24575,'-4'1'0,"0"0"0,0-1 0,0 2 0,0-1 0,0 0 0,0 1 0,1 0 0,-1-1 0,0 1 0,1 1 0,0-1 0,-1 1 0,1-1 0,0 1 0,0 0 0,1 0 0,-1 0 0,0 0 0,1 1 0,-3 5 0,-1 1 0,0 0 0,0 1 0,2 0 0,-1 0 0,-4 18 0,7-3 0,2-26 0,0 1 0,0-1 0,1 0 0,-1 0 0,0 1 0,0-1 0,0 0 0,0 0 0,0 0 0,1 1 0,-1-1 0,0 0 0,0 0 0,0 0 0,1 0 0,-1 0 0,0 1 0,0-1 0,0 0 0,1 0 0,-1 0 0,0 0 0,0 0 0,1 0 0,-1 0 0,0 0 0,0 0 0,1 0 0,-1 0 0,0 0 0,0 0 0,1 0 0,-1 0 0,0 0 0,0 0 0,1 0 0,-1 0 0,0 0 0,0 0 0,0 0 0,1-1 0,-1 1 0,0 0 0,35-30 0,-9 7 0,-20 24 0,-1 0 0,1 0 0,-1 1 0,1-1 0,-1 1 0,0 1 0,0-1 0,0 1 0,0-1 0,0 2 0,-1-1 0,9 8 0,22 11 0,-29-19 0,1 0 0,0 0 0,1 0 0,-1-1 0,0-1 0,1 1 0,-1-1 0,1 0 0,-1-1 0,15 0 0,-19-1 0,0 1 0,0-1 0,0 0 0,0 0 0,0 0 0,0-1 0,0 1 0,0-1 0,0 1 0,0-1 0,-1 0 0,1 0 0,-1 0 0,1-1 0,-1 1 0,0-1 0,0 1 0,0-1 0,0 1 0,-1-1 0,1 0 0,-1 0 0,0 0 0,1 0 0,-1 0 0,0 0 0,0-6 0,4-25-1365,-3 1-5461</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5:32.373"/>
    </inkml:context>
    <inkml:brush xml:id="br0">
      <inkml:brushProperty name="width" value="0.05" units="cm"/>
      <inkml:brushProperty name="height" value="0.05" units="cm"/>
    </inkml:brush>
  </inkml:definitions>
  <inkml:trace contextRef="#ctx0" brushRef="#br0">36 0 24575,'-8'0'0,"-3"4"0,0 6 0,6 10 0,5 9 0,1 6 0,6 3 0,1 10 0,-1 0 0,-1-4 0,7-9 0,1-6 0,6-9 0,1-6-8191</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5:32.761"/>
    </inkml:context>
    <inkml:brush xml:id="br0">
      <inkml:brushProperty name="width" value="0.05" units="cm"/>
      <inkml:brushProperty name="height" value="0.05" units="cm"/>
    </inkml:brush>
  </inkml:definitions>
  <inkml:trace contextRef="#ctx0" brushRef="#br0">52 1 24575,'0'8'0,"0"12"0,0 16 0,0 9 0,0 10 0,0 5 0,0-4 0,8-3 0,3-15 0,0-17 0,-2-18 0,-3-13 0,-2-13 0,-2-3-8191</inkml:trace>
  <inkml:trace contextRef="#ctx0" brushRef="#br0" timeOffset="1">0 26 24575,'13'0'0,"13"0"0,10 0 0,8 0 0,5 0 0,-6 9 0,-2 2 0,-7 9 0,-10 4 0,-9 8 0,-16-3 0,-16-1 0,-9-6 0,-9-7 0,-3-5 0,5-14 0,13-5 0,9-2-8191</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5:33.168"/>
    </inkml:context>
    <inkml:brush xml:id="br0">
      <inkml:brushProperty name="width" value="0.05" units="cm"/>
      <inkml:brushProperty name="height" value="0.05" units="cm"/>
    </inkml:brush>
  </inkml:definitions>
  <inkml:trace contextRef="#ctx0" brushRef="#br0">1 11 24575,'4'0'0,"10"8"0,3 12 0,-2 7 0,-3 3 0,0 4 0,-1 2 0,-3-19 0,-2-20 0,5-19 0,6-6 0,9-1 0,7 3 0,8 6 0,1-1 0,1 2 0,-6 4-8191</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5:33.559"/>
    </inkml:context>
    <inkml:brush xml:id="br0">
      <inkml:brushProperty name="width" value="0.05" units="cm"/>
      <inkml:brushProperty name="height" value="0.05" units="cm"/>
    </inkml:brush>
  </inkml:definitions>
  <inkml:trace contextRef="#ctx0" brushRef="#br0">0 102 24575,'0'4'0,"0"6"0,0 10 0,9 5 0,2 3 0,0 6 0,2-4 0,-2 3 0,-1-14 0,-4-19 0,-2-17 0,-2-10 0,-1-1-8191</inkml:trace>
  <inkml:trace contextRef="#ctx0" brushRef="#br0" timeOffset="1">0 1 24575,'4'0'0,"6"0"0,1 0-8191</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5:33.919"/>
    </inkml:context>
    <inkml:brush xml:id="br0">
      <inkml:brushProperty name="width" value="0.05" units="cm"/>
      <inkml:brushProperty name="height" value="0.05" units="cm"/>
    </inkml:brush>
  </inkml:definitions>
  <inkml:trace contextRef="#ctx0" brushRef="#br0">160 0 24575,'-9'0'0,"-11"4"0,-6 11 0,1 5 0,-4 5 0,3 7 0,6 6 0,15-4 0,17-7 0,15-8 0,11-7 0,4-6 0,-2-4 0,-7-7 0,-9-2-8191</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5:34.307"/>
    </inkml:context>
    <inkml:brush xml:id="br0">
      <inkml:brushProperty name="width" value="0.05" units="cm"/>
      <inkml:brushProperty name="height" value="0.05" units="cm"/>
    </inkml:brush>
  </inkml:definitions>
  <inkml:trace contextRef="#ctx0" brushRef="#br0">1 123 24575,'11'0'0,"0"-1"0,1 0 0,-1-1 0,0 0 0,0 0 0,0-1 0,-1-1 0,1 0 0,-1 0 0,0-1 0,0 0 0,0-1 0,-1 0 0,0-1 0,0 0 0,13-13 0,-21 19 0,0 0 0,0 0 0,0 0 0,0 0 0,0 0 0,0 0 0,0 0 0,-1 0 0,1-1 0,0 1 0,-1 0 0,1-1 0,-1 1 0,1 0 0,-1-1 0,0 1 0,1-1 0,-1-2 0,0 4 0,0-1 0,-1 0 0,1 0 0,-1 0 0,1 1 0,0-1 0,-1 0 0,1 1 0,-1-1 0,1 0 0,-1 1 0,0-1 0,1 0 0,-1 1 0,0-1 0,1 1 0,-1 0 0,0-1 0,0 1 0,1-1 0,-1 1 0,-2-1 0,0 0 0,-1 1 0,0-1 0,1 0 0,-1 1 0,0 0 0,0 0 0,0 0 0,0 0 0,1 1 0,-1-1 0,0 1 0,-6 2 0,5 0 0,-1 0 0,1 0 0,0 0 0,0 1 0,0 0 0,0 0 0,1 0 0,0 1 0,-1 0 0,2 0 0,-1 0 0,0 0 0,-3 9 0,5-12 0,1 0 0,0 0 0,0 1 0,0-1 0,1 0 0,-1 1 0,1-1 0,-1 0 0,1 1 0,0-1 0,-1 1 0,1-1 0,1 1 0,-1-1 0,0 1 0,0-1 0,1 0 0,0 1 0,-1-1 0,1 0 0,0 1 0,0-1 0,0 0 0,1 0 0,-1 0 0,0 0 0,1 0 0,-1 0 0,1 0 0,0 0 0,0-1 0,-1 1 0,1 0 0,0-1 0,0 0 0,4 2 0,6 3 14,0-2-1,0 1 0,0-2 0,0 1 1,1-2-1,-1 0 0,1 0 1,22 0-1,-6-3-508,0 0 0,51-11 0,-47 5-6331</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5:36.657"/>
    </inkml:context>
    <inkml:brush xml:id="br0">
      <inkml:brushProperty name="width" value="0.05" units="cm"/>
      <inkml:brushProperty name="height" value="0.05" units="cm"/>
    </inkml:brush>
  </inkml:definitions>
  <inkml:trace contextRef="#ctx0" brushRef="#br0">12 0 24575,'-9'0'0,"6"0"0,12 0 0,13 0 0,12 0 0,8 0 0,1 0 0,2 0 0,-7 0-8191</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5:37.049"/>
    </inkml:context>
    <inkml:brush xml:id="br0">
      <inkml:brushProperty name="width" value="0.05" units="cm"/>
      <inkml:brushProperty name="height" value="0.05" units="cm"/>
    </inkml:brush>
  </inkml:definitions>
  <inkml:trace contextRef="#ctx0" brushRef="#br0">1 45 24575,'13'0'0,"21"0"0,18-8 0,4-3 0,1 0 0,-1 2 0,-9 3-8191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0:42.586"/>
    </inkml:context>
    <inkml:brush xml:id="br0">
      <inkml:brushProperty name="width" value="0.05" units="cm"/>
      <inkml:brushProperty name="height" value="0.05" units="cm"/>
    </inkml:brush>
  </inkml:definitions>
  <inkml:trace contextRef="#ctx0" brushRef="#br0">1 0 24575,'12'0'0,"14"0"0,6 0 0,2 0 0,0 0 0,2 0 0,-5 0-8191</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5:39.615"/>
    </inkml:context>
    <inkml:brush xml:id="br0">
      <inkml:brushProperty name="width" value="0.05" units="cm"/>
      <inkml:brushProperty name="height" value="0.05" units="cm"/>
    </inkml:brush>
  </inkml:definitions>
  <inkml:trace contextRef="#ctx0" brushRef="#br0">97 68 24575,'-5'0'0,"-1"0"0,0 1 0,0-1 0,1 1 0,-1 1 0,0-1 0,1 1 0,-1 0 0,1 0 0,0 0 0,0 1 0,-6 3 0,10-5 0,-1 0 0,0 1 0,1 0 0,-1-1 0,1 1 0,0 0 0,-1 0 0,1 0 0,0 0 0,0 0 0,0 0 0,0 0 0,1 0 0,-1 0 0,0 0 0,1 1 0,0-1 0,-1 0 0,1 0 0,0 1 0,0-1 0,0 0 0,1 0 0,-1 1 0,0-1 0,1 0 0,-1 0 0,1 0 0,0 1 0,0-1 0,0 0 0,0 0 0,2 2 0,-1 0 0,1 0 0,-1 0 0,1 0 0,0-1 0,0 1 0,0-1 0,0 0 0,1 0 0,-1 0 0,1-1 0,0 1 0,0-1 0,0 0 0,0 0 0,0 0 0,0 0 0,1-1 0,-1 0 0,1 0 0,-1 0 0,1 0 0,-1-1 0,1 1 0,6-1 0,-7-1 0,0 1 0,0-1 0,0 1 0,0-1 0,-1 0 0,1 0 0,0-1 0,0 1 0,-1-1 0,1 0 0,-1 0 0,1 0 0,-1 0 0,0-1 0,0 1 0,0-1 0,0 0 0,-1 0 0,1 0 0,-1 0 0,1 0 0,-1 0 0,0-1 0,0 1 0,-1-1 0,1 0 0,-1 1 0,2-6 0,-2 4-47,0 0 0,0-1 0,0 1 0,-1 0 0,0 0 0,0-1 0,0 1 0,-1 0 0,1-1-1,-1 1 1,-1 0 0,1 0 0,-1 0 0,0 0 0,0 0 0,0 0 0,0 0 0,-1 1 0,0-1 0,0 1 0,0 0 0,-1 0-1,1 0 1,-1 0 0,0 1 0,0-1 0,-1 1 0,-8-5 0,-5 3-6779</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5:40.036"/>
    </inkml:context>
    <inkml:brush xml:id="br0">
      <inkml:brushProperty name="width" value="0.05" units="cm"/>
      <inkml:brushProperty name="height" value="0.05" units="cm"/>
    </inkml:brush>
  </inkml:definitions>
  <inkml:trace contextRef="#ctx0" brushRef="#br0">1 0 24575,'0'5'0,"0"9"0,0 7 0,0 5 0,0 5 0,0-10 0,0-18 0,4-8 0,1-9 0,5-2 0,13 2 0,12-5 0,3 0 0,0 4 0,2 5 0,-6 3-8191</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5:40.441"/>
    </inkml:context>
    <inkml:brush xml:id="br0">
      <inkml:brushProperty name="width" value="0.05" units="cm"/>
      <inkml:brushProperty name="height" value="0.05" units="cm"/>
    </inkml:brush>
  </inkml:definitions>
  <inkml:trace contextRef="#ctx0" brushRef="#br0">0 151 24575,'0'9'0,"0"11"0,0 11 0,9 4 0,6 1 0,2-10 0,-3-14 0,-4-22 0,-3-9-8191</inkml:trace>
  <inkml:trace contextRef="#ctx0" brushRef="#br0" timeOffset="1">0 0 24575,'9'0'0,"6"0"0,2 0-8191</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5:40.865"/>
    </inkml:context>
    <inkml:brush xml:id="br0">
      <inkml:brushProperty name="width" value="0.05" units="cm"/>
      <inkml:brushProperty name="height" value="0.05" units="cm"/>
    </inkml:brush>
  </inkml:definitions>
  <inkml:trace contextRef="#ctx0" brushRef="#br0">179 0 24575,'-8'0'0,"0"1"0,0-1 0,1 2 0,-1-1 0,0 1 0,1 0 0,-1 0 0,1 1 0,0 0 0,0 0 0,0 1 0,0-1 0,1 2 0,-1-1 0,1 1 0,0 0 0,0 0 0,1 1 0,0-1 0,0 1 0,0 1 0,0-1 0,1 1 0,0-1 0,1 1 0,0 0 0,-5 15 0,7-19 0,0 0 0,1 0 0,-1 0 0,1 0 0,0 0 0,0 0 0,0 0 0,0 0 0,1 0 0,-1 0 0,1 0 0,0 0 0,-1 0 0,1-1 0,1 1 0,-1 0 0,0 0 0,1-1 0,-1 1 0,1-1 0,0 1 0,0-1 0,0 0 0,0 0 0,0 0 0,1 0 0,-1 0 0,0 0 0,1 0 0,0-1 0,-1 1 0,1-1 0,0 0 0,0 0 0,-1 0 0,1 0 0,0-1 0,0 1 0,0-1 0,0 1 0,0-1 0,0 0 0,0 0 0,0-1 0,0 1 0,0 0 0,0-1 0,0 0 0,0 0 0,0 0 0,0 0 0,-1 0 0,1-1 0,0 1 0,-1-1 0,1 1 0,-1-1 0,1 0 0,-1 0 0,0 0 0,0-1 0,3-3 0,-1 0 0,0 0 0,-1-1 0,0 1 0,0 0 0,-1-1 0,2-7 0,8-17 0,-12 30 0,0 1 0,0 0 0,0-1 0,0 1 0,0 0 0,0 0 0,0-1 0,0 1 0,1 0 0,-1 0 0,0-1 0,0 1 0,0 0 0,0 0 0,1-1 0,-1 1 0,0 0 0,0 0 0,1 0 0,-1-1 0,0 1 0,0 0 0,1 0 0,-1 0 0,0 0 0,1 0 0,-1 0 0,0 0 0,0 0 0,1-1 0,-1 1 0,0 0 0,1 0 0,-1 0 0,0 0 0,1 1 0,-1-1 0,0 0 0,1 0 0,-1 0 0,0 0 0,0 0 0,1 0 0,-1 0 0,0 0 0,0 1 0,1-1 0,-1 0 0,0 0 0,0 0 0,1 1 0,-1-1 0,0 0 0,0 0 0,0 1 0,1-1 0,-1 0 0,0 0 0,0 1 0,0-1 0,0 0 0,0 1 0,0-1 0,0 0 0,0 0 0,0 1 0,0-1 0,1 0 0,-2 1 0,11 29 0,-8-25 0,6 28 0,0 1 0,5 67 0,-12-88 0,0 0 0,-1 1 0,-1-1 0,0 0 0,-1 0 0,-1 0 0,0 0 0,0 0 0,-1 0 0,-11 23 0,11-31 7,1-1-1,-1 1 0,0-1 0,0 0 1,-1 0-1,1 0 0,-1 0 1,0-1-1,0 0 0,0 0 1,0 0-1,-1-1 0,1 1 0,-1-1 1,1-1-1,-1 1 0,0-1 1,-8 1-1,11-1-44,0-1 0,0 0 0,0 0 0,0 0 0,0 0 0,1 0-1,-1-1 1,0 1 0,0-1 0,0 1 0,1-1 0,-1 0 0,0 0 0,1-1 0,-1 1 0,0 0 0,1-1 0,0 0 0,-1 1-1,1-1 1,0 0 0,0 0 0,0 0 0,0-1 0,0 1 0,1 0 0,-1-1 0,1 1 0,-1-1 0,1 1 0,0-1 0,0 0-1,0 0 1,1 1 0,-1-1 0,0 0 0,1 0 0,0-3 0,0-20-6788</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5:41.541"/>
    </inkml:context>
    <inkml:brush xml:id="br0">
      <inkml:brushProperty name="width" value="0.05" units="cm"/>
      <inkml:brushProperty name="height" value="0.05" units="cm"/>
    </inkml:brush>
  </inkml:definitions>
  <inkml:trace contextRef="#ctx0" brushRef="#br0">1 0 24575,'0'5'0,"0"9"0,0 7 0,4 4 0,2 7 0,-1-7 0,-1-12 0,0-12 0</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5:41.932"/>
    </inkml:context>
    <inkml:brush xml:id="br0">
      <inkml:brushProperty name="width" value="0.05" units="cm"/>
      <inkml:brushProperty name="height" value="0.05" units="cm"/>
    </inkml:brush>
  </inkml:definitions>
  <inkml:trace contextRef="#ctx0" brushRef="#br0">12 0 24575,'-9'0'0,"7"0"0,7 0 0,11 0 0,4 0-8191</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5:42.326"/>
    </inkml:context>
    <inkml:brush xml:id="br0">
      <inkml:brushProperty name="width" value="0.05" units="cm"/>
      <inkml:brushProperty name="height" value="0.05" units="cm"/>
    </inkml:brush>
  </inkml:definitions>
  <inkml:trace contextRef="#ctx0" brushRef="#br0">0 34 24575,'0'110'0,"34"-141"0,-28 26 0,16-14 0,49-38 0,-65 53 0,0 0 0,1 0 0,-1 1 0,1-1 0,0 1 0,0 1 0,0 0 0,0 0 0,10-2 0,-13 5 0,-1-1 0,1 1 0,-1 0 0,1 0 0,-1 0 0,0 0 0,0 1 0,1-1 0,-1 1 0,0 0 0,0 0 0,0 0 0,-1 0 0,1 0 0,0 1 0,-1 0 0,0-1 0,1 1 0,-1 0 0,0 0 0,0 0 0,1 4 0,24 25 0,-5-17-1365,-1-5-5461</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5:42.749"/>
    </inkml:context>
    <inkml:brush xml:id="br0">
      <inkml:brushProperty name="width" value="0.05" units="cm"/>
      <inkml:brushProperty name="height" value="0.05" units="cm"/>
    </inkml:brush>
  </inkml:definitions>
  <inkml:trace contextRef="#ctx0" brushRef="#br0">134 202 24575,'-6'0'0,"1"1"0,0 0 0,0 0 0,-1 1 0,1 0 0,0 0 0,0 0 0,0 0 0,0 1 0,1 0 0,-1 0 0,1 0 0,0 0 0,0 1 0,0-1 0,0 1 0,-5 8 0,4-6 0,0 0 0,0 1 0,1 0 0,0-1 0,1 2 0,-1-1 0,1 0 0,1 1 0,-1-1 0,2 1 0,-3 11 0,4-17 0,0 0 0,-1 0 0,1 0 0,1 0 0,-1 0 0,0-1 0,0 1 0,1 0 0,-1 0 0,1 0 0,-1 0 0,1-1 0,0 1 0,0 0 0,-1-1 0,3 3 0,-2-3 0,-1-1 0,1 1 0,0 0 0,0-1 0,0 1 0,0-1 0,0 1 0,0-1 0,0 1 0,0-1 0,0 0 0,0 1 0,0-1 0,0 0 0,0 0 0,0 0 0,1 0 0,-1 0 0,0 0 0,1 0 0,2-1 0,-1 0 0,0 0 0,1 0 0,-1 0 0,0-1 0,0 1 0,0-1 0,0 0 0,-1 0 0,1 0 0,0 0 0,-1 0 0,1-1 0,-1 1 0,4-6 0,0-3 0,18-24 0,-23 34 0,-1 0 0,1 0 0,0 0 0,0 1 0,0-1 0,-1 0 0,1 0 0,0 1 0,0-1 0,0 1 0,0-1 0,0 1 0,1-1 0,-1 1 0,0-1 0,0 1 0,0 0 0,0 0 0,0-1 0,0 1 0,1 0 0,-1 0 0,0 0 0,0 1 0,0-1 0,0 0 0,1 0 0,-1 0 0,1 1 0,0 0-17,10 6 52,0-2 0,1 1-1,16 4 1,-24-9-149,0 0-1,-1-1 1,1 1 0,0-1-1,0 0 1,0 0-1,0 0 1,0-1 0,-1 0-1,1 0 1,0 0-1,8-3 1,13-9-6712</inkml:trace>
  <inkml:trace contextRef="#ctx0" brushRef="#br0" timeOffset="1">385 0 24575,'0'13'0,"0"12"0,0 11 0,0 12 0,0 11 0,5 8 0,1 2 0,-1-4 0,4-11 0,0-25 0,-1-16-8191</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5:43.171"/>
    </inkml:context>
    <inkml:brush xml:id="br0">
      <inkml:brushProperty name="width" value="0.05" units="cm"/>
      <inkml:brushProperty name="height" value="0.05" units="cm"/>
    </inkml:brush>
  </inkml:definitions>
  <inkml:trace contextRef="#ctx0" brushRef="#br0">20 0 24575,'-4'0'0,"-2"5"0,1 9 0,1 12 0,5 13 0,3 9 0,0 6 0,0-4 0,-1 0 0,-1-14 0,-1-26 0,0-22 0,-1-10-8191</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5:43.550"/>
    </inkml:context>
    <inkml:brush xml:id="br0">
      <inkml:brushProperty name="width" value="0.05" units="cm"/>
      <inkml:brushProperty name="height" value="0.05" units="cm"/>
    </inkml:brush>
  </inkml:definitions>
  <inkml:trace contextRef="#ctx0" brushRef="#br0">0 2 24575,'72'-1'0,"83"4"0,-151-3 0,0 0 0,-1 0 0,1 1 0,0-1 0,-1 1 0,1 0 0,-1 0 0,1 1 0,-1-1 0,0 1 0,1 0 0,-1 0 0,0 0 0,0 0 0,0 0 0,0 1 0,-1-1 0,1 1 0,-1-1 0,1 1 0,-1 0 0,0 0 0,0 1 0,2 4 0,-3-4 0,-1-1 0,1 0 0,-1 0 0,0 1 0,0-1 0,0 0 0,-1 0 0,1 0 0,-1 1 0,0-1 0,0 0 0,0 0 0,0 0 0,0 0 0,-1 0 0,1 0 0,-1 0 0,0-1 0,0 1 0,0-1 0,0 1 0,-1-1 0,1 0 0,0 0 0,-1 1 0,0-2 0,1 1 0,-5 2 0,0 1 0,0-1 0,-1 0 0,1 0 0,-1 0 0,0-1 0,0 0 0,-1-1 0,1 1 0,0-2 0,-1 1 0,1-1 0,-1 0 0,0-1 0,1 0 0,-14-2 0,22 2 1,-1 0 0,1-1 0,0 1 0,-1 0 0,1 0 0,0 0 0,-1-1 0,1 1 0,0 0 0,-1 0 0,1-1 0,0 1 0,0 0 0,-1 0 0,1-1 0,0 1 0,0 0 0,0-1 0,-1 1 0,1 0 0,0-1 0,0 1 0,0 0 0,0-1 0,0 1 0,0-1 0,0 1 0,0 0 0,0-1 0,0 1 0,0 0 0,0-1 0,0 1 0,0-1 0,0 1 0,0 0 0,0-1 0,0 1 0,1 0 0,-1-1 0,0 1 0,0 0 0,0-1 0,1 1 0,11-18-540,-8 14-332,10-15-5955</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0:42.975"/>
    </inkml:context>
    <inkml:brush xml:id="br0">
      <inkml:brushProperty name="width" value="0.05" units="cm"/>
      <inkml:brushProperty name="height" value="0.05" units="cm"/>
    </inkml:brush>
  </inkml:definitions>
  <inkml:trace contextRef="#ctx0" brushRef="#br0">1 1 24575,'4'9'0,"6"2"0,10 0 0,5-2 0,8-7 0,2-3 0,-1-3 0,-6 1-8191</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5:43.955"/>
    </inkml:context>
    <inkml:brush xml:id="br0">
      <inkml:brushProperty name="width" value="0.05" units="cm"/>
      <inkml:brushProperty name="height" value="0.05" units="cm"/>
    </inkml:brush>
  </inkml:definitions>
  <inkml:trace contextRef="#ctx0" brushRef="#br0">1 100 24575,'8'0'0,"8"5"0,0 9 0,-2 7 0,-3 5 0,-4 5 0,-3-6 0,-2-16 0,-2-18 0,8-7 0,3-6 0,12 1 0,11-4 0,3 2 0,1 4 0,-7 6-8191</inkml:trace>
  <inkml:trace contextRef="#ctx0" brushRef="#br0" timeOffset="1">377 50 24575,'0'9'0,"0"15"0,4 8 0,2 8 0,4-4 0,1-16 0</inkml:trace>
  <inkml:trace contextRef="#ctx0" brushRef="#br0" timeOffset="2">428 0 24575,'9'0'0,"2"0"-8191</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5:44.533"/>
    </inkml:context>
    <inkml:brush xml:id="br0">
      <inkml:brushProperty name="width" value="0.05" units="cm"/>
      <inkml:brushProperty name="height" value="0.05" units="cm"/>
    </inkml:brush>
  </inkml:definitions>
  <inkml:trace contextRef="#ctx0" brushRef="#br0">88 0 24575,'-4'1'0,"0"-1"0,0 1 0,0 0 0,1 1 0,-1-1 0,1 1 0,-1-1 0,1 1 0,-1 0 0,1 0 0,0 1 0,0-1 0,0 1 0,0-1 0,1 1 0,-1 0 0,1 0 0,-1 0 0,1 1 0,0-1 0,-2 6 0,1-4 0,1-1 0,0 0 0,0 1 0,0-1 0,1 1 0,-1-1 0,1 1 0,0 0 0,0 0 0,1-1 0,0 1 0,0 0 0,0 0 0,0 0 0,1-1 0,1 9 0,1-8 0,-1-1 0,1 0 0,0 0 0,0 0 0,1 0 0,-1 0 0,1-1 0,0 1 0,0-1 0,0 0 0,0 0 0,0-1 0,1 1 0,-1-1 0,1 0 0,0 0 0,0 0 0,0-1 0,0 0 0,0 0 0,0 0 0,0 0 0,10-1 0,-5 0 0,0 0 0,-1 0 0,1-1 0,0 0 0,0-1 0,-1 0 0,1-1 0,-1 0 0,1 0 0,-1-1 0,13-8 0,35-15 0,-42 21 0,1-1 0,24-16 0,-37 21 0,0 0 0,0 0 0,-1 0 0,1-1 0,-1 1 0,1-1 0,-1 1 0,0-1 0,0 0 0,0 0 0,0 0 0,0 0 0,-1 0 0,0 0 0,1-1 0,-1 1 0,0 0 0,0-5 0,-1 7 0,1 0 0,-1 0 0,0-1 0,0 1 0,0 0 0,0 0 0,0 0 0,0 0 0,0-1 0,-1 1 0,1 0 0,0 0 0,-1 0 0,1 0 0,-1 0 0,1 0 0,-1 0 0,1 0 0,-1 0 0,0 0 0,1 0 0,-1 0 0,0 0 0,0 0 0,0 1 0,0-1 0,0 0 0,0 1 0,0-1 0,0 0 0,0 1 0,0-1 0,0 1 0,0 0 0,0-1 0,0 1 0,-2 0 0,1-1 0,-1 1 0,1 0 0,0 1 0,-1-1 0,1 0 0,-1 1 0,1-1 0,-1 1 0,1 0 0,0-1 0,0 1 0,-1 0 0,1 1 0,0-1 0,0 0 0,0 1 0,-2 1 0,1-1 0,1 0 0,-1 0 0,1 0 0,0 0 0,0 0 0,0 1 0,0-1 0,0 1 0,1-1 0,-1 1 0,1 0 0,-1 0 0,1 0 0,0 0 0,0 0 0,0 0 0,1 0 0,-1 0 0,1 0 0,0 0 0,-1 0 0,1 0 0,1 0 0,-1 1 0,0-1 0,1 0 0,0 0 0,-1 0 0,1 0 0,0 0 0,1 0 0,-1-1 0,1 1 0,-1 0 0,1-1 0,0 1 0,0-1 0,0 1 0,0-1 0,0 0 0,0 0 0,1 0 0,-1 0 0,1 0 0,-1 0 0,1-1 0,0 1 0,0-1 0,0 0 0,0 0 0,4 1 0,11 3-227,-1-1-1,1 0 1,0-2-1,0 0 1,33-1-1,-17-1-6598</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5:45.015"/>
    </inkml:context>
    <inkml:brush xml:id="br0">
      <inkml:brushProperty name="width" value="0.05" units="cm"/>
      <inkml:brushProperty name="height" value="0.05" units="cm"/>
    </inkml:brush>
  </inkml:definitions>
  <inkml:trace contextRef="#ctx0" brushRef="#br0">17 20 24575,'-9'0'0,"2"0"0,6 0 0,12 0 0,17 0 0,12 0 0,8 0 0,8 0 0,4 0 0,-5 0 0,-11-8 0,-13-4-8191</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5:52.088"/>
    </inkml:context>
    <inkml:brush xml:id="br0">
      <inkml:brushProperty name="width" value="0.05" units="cm"/>
      <inkml:brushProperty name="height" value="0.05" units="cm"/>
    </inkml:brush>
  </inkml:definitions>
  <inkml:trace contextRef="#ctx0" brushRef="#br0">227 0 24575,'-10'0'0,"0"0"0,0 1 0,0 0 0,1 0 0,-1 1 0,-17 6 0,25-7 0,0 0 0,1-1 0,-1 1 0,0 1 0,0-1 0,1 0 0,-1 0 0,1 1 0,-1-1 0,1 0 0,-1 1 0,1 0 0,0-1 0,0 1 0,0 0 0,0 0 0,0-1 0,0 1 0,0 0 0,0 0 0,1 0 0,-1 0 0,1 0 0,0 0 0,-1 0 0,1 0 0,0 0 0,0 0 0,0 0 0,1 0 0,-1 0 0,0 0 0,1 0 0,-1 0 0,1 0 0,0 0 0,0 0 0,0 0 0,1 2 0,2 4 0,1 0 0,1 0 0,-1 0 0,2 0 0,-1-1 0,1 0 0,0-1 0,0 0 0,0 0 0,1 0 0,13 7 0,-12-8 0,-1 0 0,0 1 0,0 0 0,0 0 0,-1 1 0,0 0 0,-1 0 0,1 0 0,-1 1 0,5 9 0,-10-15 0,-1-1 0,1 1 0,0 0 0,-1-1 0,1 1 0,-1 0 0,0-1 0,0 1 0,0 0 0,1 0 0,-2-1 0,1 1 0,0 0 0,0 0 0,0-1 0,-1 1 0,1 0 0,-1-1 0,0 1 0,1-1 0,-3 4 0,1-1 0,-1-1 0,0 0 0,0 0 0,0 0 0,0 0 0,0 0 0,-1 0 0,-6 3 0,-5 2 0,0-1 0,0 0 0,-27 7 0,32-12 0,0 0 0,0 0 0,0-1 0,0-1 0,-1 0 0,1 0 0,0-1 0,0 0 0,-16-4 0,23 5 0,1-1 0,-1 1 0,1-1 0,-1 0 0,1 0 0,-1 0 0,1 0 0,0 0 0,-1-1 0,1 1 0,0-1 0,0 1 0,0-1 0,0 0 0,0 0 0,0 0 0,1 0 0,-1 0 0,1 0 0,-1 0 0,1 0 0,0-1 0,0 1 0,0-1 0,0 1 0,0-1 0,1 1 0,-1-1 0,1 1 0,-1-1 0,1 0 0,0 1 0,0-1 0,0 0 0,1 1 0,-1-1 0,0 1 0,1-1 0,0 0 0,0 1 0,1-5 0,11-13-1365,3 5-5461</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5:52.570"/>
    </inkml:context>
    <inkml:brush xml:id="br0">
      <inkml:brushProperty name="width" value="0.05" units="cm"/>
      <inkml:brushProperty name="height" value="0.05" units="cm"/>
    </inkml:brush>
  </inkml:definitions>
  <inkml:trace contextRef="#ctx0" brushRef="#br0">159 71 24575,'0'-11'0,"0"5"0,0 1 0,0-1 0,0 1 0,-1-1 0,1 1 0,-3-6 0,3 10 0,-1 0 0,1 0 0,0 0 0,-1 0 0,1 0 0,-1 1 0,0-1 0,1 0 0,-1 0 0,0 1 0,1-1 0,-1 0 0,0 1 0,0-1 0,1 1 0,-1-1 0,0 1 0,0-1 0,0 1 0,0 0 0,0-1 0,0 1 0,0 0 0,0 0 0,0 0 0,0 0 0,0 0 0,0 0 0,0 0 0,0 0 0,1 0 0,-1 0 0,0 0 0,0 1 0,0-1 0,0 0 0,0 1 0,0-1 0,0 1 0,-1 0 0,-7 4 0,0-1 0,0 2 0,1-1 0,0 1 0,0 0 0,0 1 0,1 0 0,0 0 0,0 1 0,1 0 0,0 0 0,0 0 0,1 1 0,0-1 0,-5 16 0,9-23 0,1 0 0,-1 0 0,1 0 0,0 0 0,0 1 0,-1-1 0,1 0 0,0 0 0,0 0 0,0 0 0,0 1 0,1-1 0,-1 0 0,0 0 0,0 0 0,1 0 0,-1 0 0,1 0 0,-1 0 0,1 0 0,-1 0 0,1 0 0,-1 0 0,1 0 0,0 0 0,0 0 0,1 1 0,0-1 0,0 1 0,1-1 0,-1 0 0,0 0 0,1 0 0,-1-1 0,1 1 0,-1-1 0,1 1 0,0-1 0,4 0 0,2 0 0,-1 0 0,0-1 0,0 0 0,1-1 0,-1 0 0,0 0 0,8-4 0,-10 3 0,-1-1 0,0 0 0,0-1 0,0 1 0,0-1 0,-1 0 0,0 0 0,0-1 0,0 1 0,-1-1 0,0 0 0,0 0 0,0 0 0,-1 0 0,0 0 0,0-1 0,2-10 0,-4 17 0,0 0 0,1 0 0,-1 0 0,0 0 0,1 0 0,-1 0 0,0 0 0,1 0 0,-1 0 0,0 0 0,1 0 0,-1 0 0,0 1 0,1-1 0,-1 0 0,0 0 0,1 0 0,-1 0 0,0 1 0,0-1 0,1 0 0,-1 0 0,0 0 0,0 1 0,1-1 0,-1 0 0,0 1 0,0-1 0,0 0 0,1 0 0,-1 1 0,0-1 0,0 0 0,0 1 0,0-1 0,0 0 0,0 1 0,0-1 0,0 0 0,0 1 0,0 0 0,18 29 0,3 4 0,-18-30 14,0-1-1,0 1 0,1-1 0,-1 1 1,1-1-1,0 0 0,0-1 1,8 5-1,-11-6-58,1-1 0,-1 1 0,0-1 0,1 1 0,-1-1 0,0 0 0,1 1 0,-1-1 0,1 0 0,-1 0 0,1 0 0,-1 0 0,1 0 0,-1-1 0,0 1 0,1 0 0,-1-1 0,1 1 0,-1-1 0,0 1 0,0-1 0,1 0 0,-1 1 0,0-1 0,0 0 0,0 0 0,0 0 0,1 0 0,-1 0 0,-1 0 0,1 0 0,1-2 0,9-17-6781</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5:53.009"/>
    </inkml:context>
    <inkml:brush xml:id="br0">
      <inkml:brushProperty name="width" value="0.05" units="cm"/>
      <inkml:brushProperty name="height" value="0.05" units="cm"/>
    </inkml:brush>
  </inkml:definitions>
  <inkml:trace contextRef="#ctx0" brushRef="#br0">1 1 24575,'0'8'0,"8"21"0,4 13 0,-2 13 0,-1 5 0,-3 1 0,-2-1 0,-2-2 0,-1-3 0,-1-6 0,0-7 0,3-11 0,2-11-8191</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5:53.431"/>
    </inkml:context>
    <inkml:brush xml:id="br0">
      <inkml:brushProperty name="width" value="0.05" units="cm"/>
      <inkml:brushProperty name="height" value="0.05" units="cm"/>
    </inkml:brush>
  </inkml:definitions>
  <inkml:trace contextRef="#ctx0" brushRef="#br0">1 157 24575,'23'-1'0,"0"0"0,1-1 0,-1-1 0,29-8 0,-45 9 0,0 0 0,0 0 0,0-1 0,0 0 0,-1 0 0,1 0 0,-1-1 0,0 0 0,0 0 0,0-1 0,0 0 0,-1 0 0,0 0 0,0 0 0,0-1 0,-1 0 0,6-9 0,-9 14 0,0-1 0,-1 1 0,1 0 0,0-1 0,-1 1 0,1-1 0,-1 1 0,1-1 0,-1 1 0,0-1 0,0 1 0,0-1 0,0 1 0,0-1 0,0 0 0,0 1 0,0-1 0,0 1 0,-1-1 0,1 1 0,-1-1 0,1 1 0,-1-1 0,1 1 0,-1 0 0,0-1 0,0 1 0,0 0 0,0-1 0,0 1 0,0 0 0,0 0 0,-2-2 0,1 2 0,-1 0 0,1 0 0,0 0 0,-1 1 0,1-1 0,-1 0 0,1 1 0,-1 0 0,1-1 0,-1 1 0,1 0 0,-1 0 0,1 1 0,-1-1 0,1 0 0,-1 1 0,1 0 0,-1-1 0,-4 3 0,1 1 0,-1 0 0,1 0 0,0 1 0,0 0 0,0 0 0,1 0 0,0 1 0,0-1 0,0 1 0,1 1 0,0-1 0,0 0 0,0 1 0,1 0 0,0 0 0,0 0 0,1 0 0,-3 11 0,4-14 0,0 0 0,0 0 0,1 0 0,-1 1 0,1-1 0,0 0 0,0 0 0,0 0 0,1 0 0,-1 0 0,1 0 0,0 1 0,0-1 0,1-1 0,-1 1 0,1 0 0,0 0 0,0-1 0,0 1 0,0-1 0,1 1 0,-1-1 0,1 0 0,0 0 0,0 0 0,0 0 0,0-1 0,1 1 0,-1-1 0,1 0 0,0 0 0,-1 0 0,1 0 0,6 1 0,-1-1 10,-1 0 0,1-1 0,-1 0 0,1 0 0,0-1 0,-1 0 0,1-1 0,0 0 0,-1 0 0,1-1 0,15-5 0,-9 2-258,1-1 1,-1-1-1,-1-1 1,1 0-1,17-13 1,-8 1-6579</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5:53.911"/>
    </inkml:context>
    <inkml:brush xml:id="br0">
      <inkml:brushProperty name="width" value="0.05" units="cm"/>
      <inkml:brushProperty name="height" value="0.05" units="cm"/>
    </inkml:brush>
  </inkml:definitions>
  <inkml:trace contextRef="#ctx0" brushRef="#br0">1 0 24575,'0'9'0,"0"6"0,8 10 0,3 9 0,0 12 0,-2 10 0,-3 9 0,-2 7 0,-2-6 0,-1-5 0,-1-17 0,-1-25 0,1-23 0,-1-21 0,1-14 0,0 0-8191</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5:54.298"/>
    </inkml:context>
    <inkml:brush xml:id="br0">
      <inkml:brushProperty name="width" value="0.05" units="cm"/>
      <inkml:brushProperty name="height" value="0.05" units="cm"/>
    </inkml:brush>
  </inkml:definitions>
  <inkml:trace contextRef="#ctx0" brushRef="#br0">1 0 24575,'8'0'0,"12"0"0,16 0 0,13 0 0,8 0 0,3 0 0,-6 0 0,-19 9 0,-25 2 0,-26 8 0,-16 1 0,-10-3 0,2 0 0,3-3 0,8-8 0,9-5-8191</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5:54.640"/>
    </inkml:context>
    <inkml:brush xml:id="br0">
      <inkml:brushProperty name="width" value="0.05" units="cm"/>
      <inkml:brushProperty name="height" value="0.05" units="cm"/>
    </inkml:brush>
  </inkml:definitions>
  <inkml:trace contextRef="#ctx0" brushRef="#br0">0 23 24575,'0'4'0,"0"7"0,5 8 0,1 7 0,-1 2 0,0 6 0,7-4 0,1-3 0,-1-18 0,1-23 0,8-18 0,3-4 0,-1 0 0,3 6 0,2 8 0,-4 4 0,3 5 0,-4 4-8191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0:44.024"/>
    </inkml:context>
    <inkml:brush xml:id="br0">
      <inkml:brushProperty name="width" value="0.05" units="cm"/>
      <inkml:brushProperty name="height" value="0.05" units="cm"/>
    </inkml:brush>
  </inkml:definitions>
  <inkml:trace contextRef="#ctx0" brushRef="#br0">0 68 24575,'6'-1'0,"1"0"0,-1-1 0,0 0 0,0 0 0,-1-1 0,1 1 0,0-1 0,6-5 0,16-7 0,-16 10 0,1 0 0,0 0 0,0 2 0,1 0 0,-1 0 0,23-1 0,-33 4 0,0 0 0,0 0 0,-1 0 0,1 0 0,0 0 0,0 1 0,0-1 0,0 1 0,0 0 0,-1 0 0,1 0 0,0 0 0,-1 1 0,1-1 0,-1 1 0,1-1 0,-1 1 0,0 0 0,1 0 0,-1 0 0,0 0 0,0 1 0,-1-1 0,1 0 0,0 1 0,-1-1 0,0 1 0,1-1 0,-1 1 0,0 0 0,0 0 0,-1 0 0,1-1 0,0 1 0,-1 0 0,0 6 0,1-3 0,-1 0 0,0 0 0,-1 0 0,0 0 0,0 0 0,0 0 0,0-1 0,-1 1 0,0 0 0,0 0 0,-1-1 0,0 0 0,1 1 0,-2-1 0,1 0 0,-1 0 0,0-1 0,0 1 0,0-1 0,0 0 0,-7 5 0,-1-1 0,1 0 0,-1-1 0,0 0 0,-1-1 0,0 0 0,0-1 0,-23 5 0,60-12 0,0 1 0,0 1 0,43 6 0,-60-5 0,0 1 0,1-1 0,-1 1 0,0 1 0,0-1 0,-1 1 0,1 0 0,-1 1 0,1 0 0,-1 0 0,0 0 0,0 1 0,-1 0 0,1 0 0,6 8 0,-10-10 0,0 1 0,0-1 0,0 1 0,0-1 0,0 1 0,-1 0 0,0 0 0,0 0 0,0 0 0,0 0 0,-1 0 0,1 0 0,-1 0 0,0 0 0,0 0 0,0 0 0,-1 0 0,0 0 0,1 0 0,-1 0 0,-1 0 0,1 0 0,-1-1 0,1 1 0,-1 0 0,0-1 0,0 1 0,-1-1 0,-3 5 0,-4 4 0,0-1 0,0 0 0,-1-1 0,0 0 0,0-1 0,-24 14 0,30-20 0,-1 1 0,0-1 0,-1 0 0,1 0 0,-1-1 0,1 0 0,-1 0 0,0-1 0,1 1 0,-1-1 0,0-1 0,0 0 0,0 1 0,0-2 0,0 1 0,-10-3 0,14 1-62,0 1 0,0-1 0,0 1 0,0-1 0,1 0 0,-1 0 0,1 0 0,-1 0 0,1-1 0,0 1 0,0-1 0,0 1-1,0-1 1,0 0 0,1 1 0,-1-1 0,1 0 0,0 0 0,0 0 0,0-1 0,-1-3 0,-3-16-6764</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5:55.062"/>
    </inkml:context>
    <inkml:brush xml:id="br0">
      <inkml:brushProperty name="width" value="0.05" units="cm"/>
      <inkml:brushProperty name="height" value="0.05" units="cm"/>
    </inkml:brush>
  </inkml:definitions>
  <inkml:trace contextRef="#ctx0" brushRef="#br0">1 177 24575,'4'4'0,"2"10"0,-1 16 0,-1 11 0,8 3 0,1-2 0,3-8 0,-1-14 0,-4-15 0,-3-17 0,-3-5-8191</inkml:trace>
  <inkml:trace contextRef="#ctx0" brushRef="#br0" timeOffset="1">51 1 24575,'-5'0'0,"0"4"0,-1 6 0,2 2-8191</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5:55.454"/>
    </inkml:context>
    <inkml:brush xml:id="br0">
      <inkml:brushProperty name="width" value="0.05" units="cm"/>
      <inkml:brushProperty name="height" value="0.05" units="cm"/>
    </inkml:brush>
  </inkml:definitions>
  <inkml:trace contextRef="#ctx0" brushRef="#br0">144 0 24575,'-4'0'0,"-10"0"0,-12 9 0,-1 6 0,0 6 0,5 7 0,5 4 0,11-5 0,18-6 0,17-6 0,7-7 0,1-4 0,4-3 0,-5-14 0,-6-5 0,-6 0-8191</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5:55.846"/>
    </inkml:context>
    <inkml:brush xml:id="br0">
      <inkml:brushProperty name="width" value="0.05" units="cm"/>
      <inkml:brushProperty name="height" value="0.05" units="cm"/>
    </inkml:brush>
  </inkml:definitions>
  <inkml:trace contextRef="#ctx0" brushRef="#br0">0 166 24575,'11'-1'0,"-1"0"0,1-1 0,0 0 0,-1-1 0,0 0 0,1 0 0,-1-1 0,-1-1 0,1 0 0,13-8 0,-18 10 0,0-1 0,0 1 0,0-1 0,0 0 0,-1 0 0,0 0 0,1 0 0,-1-1 0,-1 0 0,1 0 0,-1 0 0,0 0 0,0-1 0,0 1 0,-1-1 0,0 1 0,0-1 0,0 0 0,0-7 0,-2 12 0,1 0 0,-1 1 0,0-1 0,0 0 0,0 0 0,0 1 0,0-1 0,0 0 0,0 1 0,0-1 0,0 0 0,-1 0 0,1 1 0,0-1 0,0 0 0,-1 1 0,1-1 0,0 0 0,-1 1 0,1-1 0,0 1 0,-1-1 0,1 1 0,-1-1 0,1 1 0,-1-1 0,1 1 0,-1-1 0,0 1 0,1-1 0,-1 1 0,0 0 0,1-1 0,-1 1 0,0 0 0,1 0 0,-1 0 0,0-1 0,1 1 0,-1 0 0,0 0 0,0 0 0,1 0 0,-1 0 0,0 0 0,1 0 0,-1 1 0,0-1 0,1 0 0,-1 0 0,0 1 0,1-1 0,-1 0 0,0 0 0,1 1 0,-1-1 0,0 1 0,-38 26 0,32-20 0,1 0 0,-1 1 0,2-1 0,-1 1 0,1 0 0,0 1 0,1-1 0,0 1 0,0 0 0,-3 14 0,6-19 0,0-1 0,0 1 0,1-1 0,0 0 0,0 1 0,0-1 0,0 1 0,0-1 0,0 1 0,1-1 0,0 0 0,0 1 0,0-1 0,0 0 0,0 0 0,1 1 0,-1-1 0,1 0 0,0 0 0,0-1 0,0 1 0,0 0 0,1-1 0,-1 1 0,1-1 0,-1 0 0,1 0 0,0 0 0,0 0 0,0 0 0,0-1 0,5 3 0,-1-1 11,0-1 0,0 0 0,1 0 0,-1-1 0,0 0-1,1 0 1,0 0 0,-1-1 0,14-2 0,66-15-1174,-80 16 852,37-11-6515</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5:56.877"/>
    </inkml:context>
    <inkml:brush xml:id="br0">
      <inkml:brushProperty name="width" value="0.05" units="cm"/>
      <inkml:brushProperty name="height" value="0.05" units="cm"/>
    </inkml:brush>
  </inkml:definitions>
  <inkml:trace contextRef="#ctx0" brushRef="#br0">0 327 24575,'3'-5'0,"1"1"0,-1-1 0,1 1 0,-1 0 0,1 0 0,0 0 0,1 1 0,-1 0 0,1-1 0,-1 1 0,1 1 0,0-1 0,0 1 0,0 0 0,1 0 0,-1 0 0,6-1 0,12-2 0,0 1 0,36-1 0,522 4 0,-228 25 0,115 2 0,248-39 0,-150 0 0,-332 12 0,541-20 0,-460-7 0,383-29 0,5 35 0,-632 23 0,263-7 0,-205-5 0,1268-71 0,-1210 80 0,387-16 0,335-11 0,-954 29-1365,6 0-5461</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5:57.833"/>
    </inkml:context>
    <inkml:brush xml:id="br0">
      <inkml:brushProperty name="width" value="0.05" units="cm"/>
      <inkml:brushProperty name="height" value="0.05" units="cm"/>
    </inkml:brush>
  </inkml:definitions>
  <inkml:trace contextRef="#ctx0" brushRef="#br0">94 41 24575,'-4'0'0,"1"1"0,0 0 0,-1 0 0,1 1 0,0-1 0,0 0 0,0 1 0,0 0 0,0 0 0,0 0 0,1 0 0,-1 0 0,1 1 0,-1-1 0,1 1 0,0 0 0,0-1 0,0 1 0,0 0 0,1 0 0,-3 6 0,-3 5 0,1 0 0,1 0 0,-7 24 0,12-36 0,-1 0 0,0 1 0,1-1 0,-1 0 0,1 0 0,0 0 0,0 0 0,0 0 0,0 1 0,0-1 0,0 0 0,1 0 0,-1 0 0,1 0 0,-1 0 0,1 1 0,0-1 0,0 0 0,0-1 0,0 1 0,0 0 0,0 0 0,0 0 0,1-1 0,-1 1 0,1 0 0,-1-1 0,1 1 0,0-1 0,-1 0 0,1 0 0,0 0 0,0 1 0,0-2 0,0 1 0,3 1 0,-1-1 0,-1-1 0,1 1 0,0-1 0,-1 0 0,1 0 0,-1 0 0,1 0 0,-1-1 0,1 0 0,-1 1 0,1-1 0,-1 0 0,1-1 0,-1 1 0,0-1 0,0 1 0,0-1 0,0 0 0,0 0 0,0 0 0,4-5 0,-2 0 0,1 0 0,-1 0 0,-1 0 0,1 0 0,-1-1 0,-1 0 0,0 0 0,0 0 0,0 0 0,-1-1 0,0 1 0,1-12 0,-2 16 0,-1 0 0,0 0 0,1 0 0,-1 1 0,-1-1 0,1 0 0,0 0 0,-1 0 0,0 0 0,0 0 0,0 1 0,0-1 0,-1 0 0,1 1 0,-1-1 0,0 1 0,0 0 0,-1-1 0,1 1 0,0 0 0,-1 0 0,0 1 0,0-1 0,0 0 0,0 1 0,0 0 0,0 0 0,-7-4 0,8 6-59,0-1 0,1 1-1,-1-1 1,0 1-1,0 0 1,0-1 0,1 1-1,-1 0 1,0 0 0,0 0-1,0 1 1,0-1 0,1 0-1,-1 1 1,0-1-1,0 1 1,1 0 0,-1-1-1,0 1 1,1 0 0,-1 0-1,-2 2 1,-11 11-6767</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5:58.239"/>
    </inkml:context>
    <inkml:brush xml:id="br0">
      <inkml:brushProperty name="width" value="0.05" units="cm"/>
      <inkml:brushProperty name="height" value="0.05" units="cm"/>
    </inkml:brush>
  </inkml:definitions>
  <inkml:trace contextRef="#ctx0" brushRef="#br0">1 1 24575,'4'8'0,"2"12"0,-1 11 0,0 4 0,-2-7 0,3-10 0,0-15 0,9-9 0,1-12 0,7-2 0,3 1 0,-3 0 0,0 4 0,-5-1 0,-5 3-8191</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5:58.675"/>
    </inkml:context>
    <inkml:brush xml:id="br0">
      <inkml:brushProperty name="width" value="0.05" units="cm"/>
      <inkml:brushProperty name="height" value="0.05" units="cm"/>
    </inkml:brush>
  </inkml:definitions>
  <inkml:trace contextRef="#ctx0" brushRef="#br0">0 91 24575,'0'4'0,"9"10"0,2 11 0,5 2 0,-2-8 0,-6-16 0,-14-18 0,-6-5-8191</inkml:trace>
  <inkml:trace contextRef="#ctx0" brushRef="#br0" timeOffset="1">0 16 24575,'0'-4'0,"13"-2"0,4 1-8191</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5:59.144"/>
    </inkml:context>
    <inkml:brush xml:id="br0">
      <inkml:brushProperty name="width" value="0.05" units="cm"/>
      <inkml:brushProperty name="height" value="0.05" units="cm"/>
    </inkml:brush>
  </inkml:definitions>
  <inkml:trace contextRef="#ctx0" brushRef="#br0">179 1 24575,'-12'0'0,"0"1"0,0 1 0,0 0 0,0 0 0,1 1 0,-1 1 0,-17 8 0,25-11 0,0 1 0,0 0 0,0 0 0,0 0 0,1 1 0,-1 0 0,1-1 0,-1 1 0,1 0 0,0 1 0,0-1 0,0 0 0,1 1 0,-1 0 0,1 0 0,0 0 0,0 0 0,0 0 0,0 0 0,1 0 0,0 0 0,0 1 0,0-1 0,0 0 0,0 7 0,1-8 0,1-1 0,-1 0 0,0 0 0,1 1 0,-1-1 0,1 0 0,0 0 0,0 0 0,0 0 0,0 0 0,0 0 0,0 0 0,1 0 0,-1 0 0,1 0 0,-1 0 0,1-1 0,-1 1 0,1-1 0,0 1 0,0-1 0,0 0 0,0 0 0,0 0 0,0 0 0,0 0 0,0 0 0,0 0 0,1-1 0,-1 1 0,0-1 0,1 0 0,-1 1 0,0-1 0,0 0 0,1 0 0,3-1 0,3 0 0,-1 1 0,1-2 0,0 1 0,-1-1 0,1 0 0,-1-1 0,0 0 0,11-5 0,-3-3 0,15-6 0,-30 17 0,0 0 0,-1 0 0,1 0 0,0 0 0,0 0 0,-1 0 0,1 1 0,0-1 0,-1 0 0,1 0 0,0 1 0,-1-1 0,1 1 0,0-1 0,-1 1 0,1-1 0,-1 1 0,1-1 0,-1 1 0,1-1 0,-1 1 0,1 0 0,-1-1 0,1 1 0,-1 0 0,0-1 0,1 1 0,-1 0 0,0 0 0,0-1 0,0 1 0,0 0 0,1 0 0,-1-1 0,0 1 0,0 0 0,0 0 0,-1-1 0,1 1 0,0 0 0,0 1 0,2 41 0,-2-1 0,-1 1 0,-13 73 0,13-112 0,0-1 0,0 1 0,0 0 0,-1-1 0,1 1 0,-1 0 0,0-1 0,0 0 0,0 1 0,-1-1 0,1 0 0,-1 0 0,1 0 0,-1-1 0,0 1 0,0-1 0,0 1 0,-1-1 0,1 0 0,0 0 0,-1-1 0,0 1 0,-6 2 0,6-4 0,1 1 0,0-1 0,-1 1 0,1-1 0,0 0 0,-1-1 0,1 1 0,0 0 0,0-1 0,-1 0 0,1 0 0,0 0 0,0 0 0,0 0 0,0-1 0,0 1 0,0-1 0,0 0 0,1 0 0,-1 0 0,0 0 0,1 0 0,0 0 0,-1-1 0,1 0 0,0 1 0,-3-6 0,1 1-227,1-1-1,0 1 1,0 0-1,0-1 1,-2-11-1,1-7-6598</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5:59.535"/>
    </inkml:context>
    <inkml:brush xml:id="br0">
      <inkml:brushProperty name="width" value="0.05" units="cm"/>
      <inkml:brushProperty name="height" value="0.05" units="cm"/>
    </inkml:brush>
  </inkml:definitions>
  <inkml:trace contextRef="#ctx0" brushRef="#br0">26 162 24575,'4'0'0,"7"0"0,0 8 0,-1 12 0,-2 7 0,-3-10 0,-7-8 0</inkml:trace>
  <inkml:trace contextRef="#ctx0" brushRef="#br0" timeOffset="1">1 10 24575,'4'0'0,"15"-4"0,3-2-8191</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5:59.942"/>
    </inkml:context>
    <inkml:brush xml:id="br0">
      <inkml:brushProperty name="width" value="0.05" units="cm"/>
      <inkml:brushProperty name="height" value="0.05" units="cm"/>
    </inkml:brush>
  </inkml:definitions>
  <inkml:trace contextRef="#ctx0" brushRef="#br0">1 9 24575,'0'8'0,"0"8"0,0 5 0,4-1 0,10-13 0,11-7 0,6-16 0,1-7 0,5 2 0,-5 9 0,-3 5 0,-2 5 0,-2 3 0,4 0 0,-4 1-8191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0:44.714"/>
    </inkml:context>
    <inkml:brush xml:id="br0">
      <inkml:brushProperty name="width" value="0.05" units="cm"/>
      <inkml:brushProperty name="height" value="0.05" units="cm"/>
    </inkml:brush>
  </inkml:definitions>
  <inkml:trace contextRef="#ctx0" brushRef="#br0">152 70 24575,'0'-3'0,"-1"0"0,1 0 0,-1 0 0,0 0 0,1 0 0,-2 0 0,1 0 0,0 0 0,0 0 0,-1 1 0,0-1 0,1 0 0,-1 1 0,0-1 0,0 1 0,0 0 0,-1 0 0,1 0 0,-1 0 0,1 0 0,-1 0 0,1 1 0,-1-1 0,0 1 0,0-1 0,0 1 0,0 0 0,-3 0 0,3 0 0,0 0 0,0 1 0,0-1 0,1 1 0,-1-1 0,0 1 0,0 0 0,0 0 0,0 1 0,0-1 0,0 1 0,0-1 0,0 1 0,0 0 0,1 0 0,-1 0 0,0 0 0,1 1 0,-1-1 0,1 1 0,-1 0 0,1-1 0,0 1 0,-1 0 0,1 0 0,0 1 0,0-1 0,1 0 0,-1 1 0,-2 3 0,2-1 0,0 0 0,0 0 0,0 1 0,1-1 0,0 1 0,0-1 0,0 1 0,1-1 0,-1 1 0,1 0 0,1-1 0,-1 1 0,1-1 0,0 1 0,0-1 0,1 1 0,-1-1 0,1 0 0,0 1 0,4 5 0,6 10 0,1-2 0,1 0 0,27 30 0,0-1 0,-36-40 0,40 55 0,-42-57 0,0-1 0,0 1 0,-1 0 0,1-1 0,-1 1 0,-1 0 0,1 1 0,-1-1 0,1 12 0,-2-16 0,0 0 0,0-1 0,-1 1 0,1 0 0,-1 0 0,1 0 0,-1 0 0,0-1 0,1 1 0,-1 0 0,0-1 0,0 1 0,0 0 0,0-1 0,-1 1 0,1-1 0,0 0 0,-1 1 0,1-1 0,-1 0 0,1 0 0,-1 0 0,0 0 0,1 0 0,-1 0 0,0-1 0,1 1 0,-1 0 0,0-1 0,0 1 0,0-1 0,0 0 0,0 0 0,0 0 0,1 0 0,-4 0 0,0 0 0,1 0 0,-1 0 0,1-1 0,-1 0 0,0 1 0,1-2 0,0 1 0,-1 0 0,1-1 0,0 0 0,0 0 0,0 0 0,0 0 0,-5-4 0,5 1 0,-1 0 0,1 1 0,0-2 0,0 1 0,1 0 0,0-1 0,0 1 0,0-1 0,0 0 0,1 0 0,0 0 0,0 0 0,1-1 0,0 1 0,0 0 0,0-1 0,1 1 0,0-1 0,0 1 0,0 0 0,1-1 0,0 1 0,1-1 0,-1 1 0,1 0 0,0 0 0,1 0 0,3-7 0,8-14 0,1 1 0,2 0 0,1 1 0,32-35 0,-35 41 0,20-24-1365,-7 7-5461</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6:00.300"/>
    </inkml:context>
    <inkml:brush xml:id="br0">
      <inkml:brushProperty name="width" value="0.05" units="cm"/>
      <inkml:brushProperty name="height" value="0.05" units="cm"/>
    </inkml:brush>
  </inkml:definitions>
  <inkml:trace contextRef="#ctx0" brushRef="#br0">77 127 24575,'-9'0'0,"-10"0"0,-3 8 0,2 12 0,14 2 0,11-3 0,6-12 0,0-13 0,-1 4 0,10 2 0,6 1 0,3 10 0,0 2 0,5-6 0,-4-11 0,-7-11 0,-7-2-8191</inkml:trace>
  <inkml:trace contextRef="#ctx0" brushRef="#br0" timeOffset="1">253 0 24575,'0'13'0,"0"9"0,0 4 0,0 3 0,5 4 0,0 6 0,9-4 0,2-4 0,6-7 0,0-7-8191</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6:00.688"/>
    </inkml:context>
    <inkml:brush xml:id="br0">
      <inkml:brushProperty name="width" value="0.05" units="cm"/>
      <inkml:brushProperty name="height" value="0.05" units="cm"/>
    </inkml:brush>
  </inkml:definitions>
  <inkml:trace contextRef="#ctx0" brushRef="#br0">0 1 24575,'0'4'0,"0"6"0,9 5 0,2 9 0,0 9 0,1 12 0,0 6 0,-2-1 0,-4-4 0,-2-15 0,-2-21 0,-2-17 0,0-15 0,-9-13 0,-2 0-8191</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6:01.096"/>
    </inkml:context>
    <inkml:brush xml:id="br0">
      <inkml:brushProperty name="width" value="0.05" units="cm"/>
      <inkml:brushProperty name="height" value="0.05" units="cm"/>
    </inkml:brush>
  </inkml:definitions>
  <inkml:trace contextRef="#ctx0" brushRef="#br0">0 83 24575,'4'0'0,"15"0"0,12 0 0,14 0 0,7 0 0,0 0 0,-9 4 0,-21 10 0,-18 3 0,-10 2 0,-16-1 0,8-9 0,10-14 0,7-6-8191</inkml:trace>
  <inkml:trace contextRef="#ctx0" brushRef="#br0" timeOffset="0.99">428 33 24575,'4'0'0,"1"4"0,1 6 0,2 1 0,1 7 0,-2 9 0,-1-4 0,-3-15 0,-1-16 0,8-13 0,10-1 0,6 2 0,-1-4 0,4 3 0,-4 4-8191</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6:01.487"/>
    </inkml:context>
    <inkml:brush xml:id="br0">
      <inkml:brushProperty name="width" value="0.05" units="cm"/>
      <inkml:brushProperty name="height" value="0.05" units="cm"/>
    </inkml:brush>
  </inkml:definitions>
  <inkml:trace contextRef="#ctx0" brushRef="#br0">0 75 24575,'0'9'0,"0"11"0,4 7 0,11 6 0,1-5 0,-1-13 0,-3-8-8191</inkml:trace>
  <inkml:trace contextRef="#ctx0" brushRef="#br0" timeOffset="1">75 1 24575,'4'0'0</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6:01.868"/>
    </inkml:context>
    <inkml:brush xml:id="br0">
      <inkml:brushProperty name="width" value="0.05" units="cm"/>
      <inkml:brushProperty name="height" value="0.05" units="cm"/>
    </inkml:brush>
  </inkml:definitions>
  <inkml:trace contextRef="#ctx0" brushRef="#br0">187 0 24575,'-9'0'0,"-7"0"0,-9 0 0,-5 0 0,3 5 0,-3 9 0,4 12 0,7 9 0,14-1 0,22-6 0,15-9 0,8-6 0,5-6 0,3-13 0,-6-5-8191</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6:02.255"/>
    </inkml:context>
    <inkml:brush xml:id="br0">
      <inkml:brushProperty name="width" value="0.05" units="cm"/>
      <inkml:brushProperty name="height" value="0.05" units="cm"/>
    </inkml:brush>
  </inkml:definitions>
  <inkml:trace contextRef="#ctx0" brushRef="#br0">0 188 24575,'12'-7'0,"0"1"0,-1-2 0,0 0 0,0 0 0,-1-1 0,0 0 0,-1 0 0,0-1 0,0-1 0,-1 1 0,-1-2 0,13-21 0,-20 31 0,1 1 0,0 0 0,-1-1 0,0 1 0,1 0 0,-1-1 0,0 1 0,1 0 0,-1-1 0,0 1 0,0-1 0,0 1 0,0 0 0,-1-1 0,1 1 0,0 0 0,-1-1 0,1 1 0,0 0 0,-1-1 0,0 1 0,1 0 0,-1 0 0,0-1 0,1 1 0,-1 0 0,0 0 0,0 0 0,0 0 0,0 0 0,0 0 0,0 0 0,-1 0 0,1 1 0,0-1 0,0 0 0,0 1 0,-1-1 0,1 1 0,0-1 0,-1 1 0,1 0 0,0-1 0,-1 1 0,1 0 0,-1 0 0,1 0 0,0 0 0,-1 0 0,1 0 0,-1 1 0,1-1 0,0 0 0,-1 1 0,1-1 0,0 1 0,-1-1 0,1 1 0,0 0 0,0-1 0,0 1 0,0 0 0,0 0 0,-1 0 0,1 0 0,-1 1 0,-2 3 0,-1 0 0,1 1 0,0-1 0,0 1 0,0 0 0,1 0 0,0 0 0,0 0 0,0 1 0,1-1 0,0 1 0,0 0 0,1-1 0,0 1 0,0 0 0,1 0 0,-1 0 0,1 0 0,2 12 0,0-13 0,-1-1 0,1 1 0,0-1 0,1 0 0,-1 1 0,1-1 0,0 0 0,0 0 0,0-1 0,1 1 0,0-1 0,0 0 0,0 0 0,0 0 0,1 0 0,0-1 0,-1 1 0,1-1 0,0-1 0,1 1 0,-1-1 0,0 1 0,10 1 0,-11-3-42,-1 0-1,0 0 0,0 0 1,0-1-1,0 0 0,1 1 1,-1-1-1,0 0 0,0 0 1,1-1-1,-1 1 0,0-1 1,0 0-1,0 0 0,0 0 1,0 0-1,0 0 0,0 0 1,0-1-1,0 0 0,0 1 1,-1-1-1,1 0 0,-1 0 1,0-1-1,1 1 0,-1 0 1,0-1-1,0 0 0,0 1 1,1-5-1,13-25-6783</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6:03.018"/>
    </inkml:context>
    <inkml:brush xml:id="br0">
      <inkml:brushProperty name="width" value="0.05" units="cm"/>
      <inkml:brushProperty name="height" value="0.05" units="cm"/>
    </inkml:brush>
  </inkml:definitions>
  <inkml:trace contextRef="#ctx0" brushRef="#br0">1 1 24575,'12'0'0,"14"0"0,10 0 0,8 0 0,4 0 0,0 0 0,-10 0-8191</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6:03.406"/>
    </inkml:context>
    <inkml:brush xml:id="br0">
      <inkml:brushProperty name="width" value="0.05" units="cm"/>
      <inkml:brushProperty name="height" value="0.05" units="cm"/>
    </inkml:brush>
  </inkml:definitions>
  <inkml:trace contextRef="#ctx0" brushRef="#br0">0 84 24575,'9'-4'0,"6"-2"0,11-8 0,8-1 0,7-8 0,-3 1-8191</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6:04.564"/>
    </inkml:context>
    <inkml:brush xml:id="br0">
      <inkml:brushProperty name="width" value="0.05" units="cm"/>
      <inkml:brushProperty name="height" value="0.05" units="cm"/>
    </inkml:brush>
  </inkml:definitions>
  <inkml:trace contextRef="#ctx0" brushRef="#br0">240 1 24575,'-18'0'0,"0"0"0,0 2 0,0 0 0,0 0 0,-31 10 0,43-9 0,0-1 0,0 1 0,0-1 0,1 2 0,-1-1 0,1 0 0,0 1 0,0 0 0,0 1 0,1-1 0,-1 1 0,1 0 0,0 0 0,0 0 0,1 0 0,-1 1 0,1-1 0,1 1 0,-5 10 0,6-13 0,0 0 0,0 0 0,1 0 0,-1 1 0,0-1 0,1 0 0,0 0 0,0 1 0,0-1 0,0 0 0,1 0 0,-1 1 0,1-1 0,0 0 0,-1 0 0,2 0 0,-1 0 0,0 0 0,1 0 0,-1 0 0,1 0 0,3 4 0,3 1 0,0 0 0,0-1 0,1 0 0,0 0 0,13 7 0,-14-10 0,0 1 0,-1 0 0,0 0 0,0 1 0,0 0 0,-1 0 0,0 0 0,8 11 0,-13-16 0,0 0 0,-1 0 0,1 0 0,-1 0 0,1 0 0,-1 0 0,0 0 0,1 0 0,-1 0 0,0 0 0,0 0 0,0 0 0,0 0 0,0 0 0,0 0 0,0 0 0,0 0 0,0 0 0,0 0 0,0 0 0,-1 0 0,1 0 0,0 0 0,-1 0 0,1 0 0,-1 0 0,1 0 0,-1 0 0,0 0 0,1 0 0,-1 0 0,0-1 0,1 1 0,-1 0 0,0-1 0,0 1 0,0 0 0,0-1 0,0 1 0,0-1 0,0 1 0,0-1 0,0 0 0,0 1 0,0-1 0,0 0 0,0 0 0,-2 1 0,0-1 0,-1 1 0,0 0 0,1-1 0,-1 0 0,0 0 0,0 0 0,1 0 0,-1-1 0,0 1 0,1-1 0,-1 0 0,1 0 0,-6-3 0,5 1-80,1 0 0,0-1-1,0 0 1,0 0 0,0 1-1,0-2 1,1 1 0,0 0-1,0 0 1,0-1 0,0 1 0,1-1-1,-1 0 1,1 1 0,0-1-1,0-7 1,-3-20-6746</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6:04.953"/>
    </inkml:context>
    <inkml:brush xml:id="br0">
      <inkml:brushProperty name="width" value="0.05" units="cm"/>
      <inkml:brushProperty name="height" value="0.05" units="cm"/>
    </inkml:brush>
  </inkml:definitions>
  <inkml:trace contextRef="#ctx0" brushRef="#br0">1 33 24575,'0'-4'0,"0"-11"0,0 3 0,0 11 0,0 14 0,0 14 0,0 15 0,0 13 0,0 11 0,0 6 0,0-1 0,0-7 0,0-7 0,0-21 0,0-21 0,0-18 0,0-8-8191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0:45.106"/>
    </inkml:context>
    <inkml:brush xml:id="br0">
      <inkml:brushProperty name="width" value="0.05" units="cm"/>
      <inkml:brushProperty name="height" value="0.05" units="cm"/>
    </inkml:brush>
  </inkml:definitions>
  <inkml:trace contextRef="#ctx0" brushRef="#br0">0 1 24575,'0'4'0,"0"10"0,0-1 0,0-8 0</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6:05.392"/>
    </inkml:context>
    <inkml:brush xml:id="br0">
      <inkml:brushProperty name="width" value="0.05" units="cm"/>
      <inkml:brushProperty name="height" value="0.05" units="cm"/>
    </inkml:brush>
  </inkml:definitions>
  <inkml:trace contextRef="#ctx0" brushRef="#br0">20 1 24575,'-10'161'0,"1"-40"0,9-115 0,0 0 0,0 0 0,0 0 0,1 0 0,0 0 0,0 0 0,1 0 0,-1 0 0,1-1 0,1 1 0,-1 0 0,1-1 0,0 0 0,0 0 0,0 0 0,1 0 0,0 0 0,0-1 0,0 1 0,1-1 0,-1 0 0,1 0 0,8 4 0,-6-4 0,0-1 0,0 0 0,1 0 0,-1-1 0,1 0 0,0 0 0,-1 0 0,1-1 0,0-1 0,0 1 0,0-1 0,0 0 0,0-1 0,0 0 0,0-1 0,0 1 0,10-5 0,-11 3 0,0 0 0,0-1 0,0 0 0,0-1 0,-1 1 0,0-1 0,0-1 0,0 1 0,-1-1 0,0 0 0,8-11 0,-12 15 0,1 0 0,-1 0 0,1 0 0,-1 0 0,0 0 0,1-1 0,-1 1 0,0 0 0,-1-1 0,1 1 0,0-1 0,-1 1 0,1-1 0,-1 1 0,0-1 0,0 1 0,0-1 0,0 1 0,0-1 0,-1 1 0,1-1 0,-1 1 0,1-1 0,-1 1 0,0-1 0,0 1 0,0 0 0,-1-1 0,1 1 0,0 0 0,-1 0 0,1 0 0,-1 0 0,0 0 0,0 0 0,0 1 0,0-1 0,-4-2 0,2 2 0,-1 0 0,1 1 0,0 0 0,-1 0 0,0 0 0,1 0 0,-1 1 0,0-1 0,1 1 0,-1 0 0,0 1 0,1-1 0,-1 1 0,0 0 0,1 0 0,-1 1 0,1-1 0,0 1 0,-1 0 0,1 0 0,-6 4 0,-3 1 0,1 1 0,0 0 0,0 1 0,1 0 0,-17 19 0,17-11-1365,11-9-5461</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6:06.030"/>
    </inkml:context>
    <inkml:brush xml:id="br0">
      <inkml:brushProperty name="width" value="0.05" units="cm"/>
      <inkml:brushProperty name="height" value="0.05" units="cm"/>
    </inkml:brush>
  </inkml:definitions>
  <inkml:trace contextRef="#ctx0" brushRef="#br0">0 31 24575,'3'0'0,"-1"1"0,0 0 0,0 0 0,0 0 0,0 0 0,0 0 0,0 1 0,0-1 0,0 1 0,0-1 0,0 1 0,-1 0 0,1-1 0,-1 1 0,1 0 0,-1 0 0,0 0 0,0 0 0,0 0 0,0 1 0,0-1 0,0 0 0,-1 0 0,1 1 0,-1-1 0,1 4 0,9 64 0,-10-51 0,3 19 0,-3-36 0,1 0 0,0-1 0,0 1 0,0-1 0,0 0 0,0 1 0,0-1 0,0 0 0,0 0 0,1 0 0,-1 1 0,0-1 0,1-1 0,-1 1 0,1 0 0,-1 0 0,1 0 0,-1-1 0,1 1 0,0-1 0,3 1 0,8 2 0,0 0 0,1-1 0,-1-1 0,1 0 0,-1-1 0,1 0 0,-1-1 0,1-1 0,-1 0 0,21-6 0,-28 6 0,-1-1 0,1 1 0,0-1 0,-1 1 0,1-2 0,-1 1 0,0-1 0,0 1 0,0-1 0,-1-1 0,1 1 0,-1-1 0,0 1 0,0-1 0,-1 0 0,1-1 0,-1 1 0,0-1 0,-1 1 0,1-1 0,-1 0 0,0 0 0,-1 0 0,2-12 0,1-70 0,-5 71 0,0 60 0,-1 412-1365</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6:06.473"/>
    </inkml:context>
    <inkml:brush xml:id="br0">
      <inkml:brushProperty name="width" value="0.05" units="cm"/>
      <inkml:brushProperty name="height" value="0.05" units="cm"/>
    </inkml:brush>
  </inkml:definitions>
  <inkml:trace contextRef="#ctx0" brushRef="#br0">0 0 24575,'9'0'0,"7"0"0,9 0 0,9 0 0,12 0 0,6 0 0,-1 0 0,-9 0-8191</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6:08.160"/>
    </inkml:context>
    <inkml:brush xml:id="br0">
      <inkml:brushProperty name="width" value="0.05" units="cm"/>
      <inkml:brushProperty name="height" value="0.05" units="cm"/>
    </inkml:brush>
  </inkml:definitions>
  <inkml:trace contextRef="#ctx0" brushRef="#br0">209 0 24575,'-11'0'0,"1"1"0,-1 0 0,0 0 0,1 1 0,0 0 0,-1 1 0,1 0 0,-18 8 0,23-8 0,0 0 0,0 0 0,1 0 0,-1 1 0,1-1 0,-1 1 0,1 1 0,0-1 0,1 0 0,-1 1 0,1 0 0,0-1 0,0 1 0,0 1 0,1-1 0,-1 0 0,-1 10 0,2-11 0,1 0 0,1 0 0,-1 0 0,0 0 0,1 0 0,0 0 0,0 0 0,0 0 0,1 0 0,-1 0 0,1 0 0,0 0 0,0 0 0,0-1 0,1 1 0,-1 0 0,1 0 0,0-1 0,0 1 0,0-1 0,0 0 0,1 0 0,-1 0 0,6 5 0,4 1 0,0 0 0,1 0 0,0-2 0,0 0 0,18 7 0,19 11 0,-48-24 0,0 0 0,0 0 0,-1 0 0,1 1 0,0-1 0,0 0 0,-1 1 0,1-1 0,-1 1 0,1 0 0,-1 0 0,0-1 0,1 1 0,-1 0 0,0 0 0,0 0 0,-1 0 0,2 4 0,-2-5 0,0 0 0,-1 1 0,1-1 0,0 0 0,-1 0 0,1 1 0,-1-1 0,0 0 0,1 0 0,-1 0 0,0 0 0,0 0 0,1 0 0,-1 0 0,0 0 0,0 0 0,0 0 0,0-1 0,-1 1 0,1 0 0,0 0 0,0-1 0,0 1 0,0-1 0,-1 1 0,1-1 0,0 0 0,-1 0 0,1 1 0,0-1 0,-2 0 0,-4 2-52,0 0-1,0-1 1,1 0-1,-1 0 1,0-1-1,0 1 1,0-2-1,0 1 1,0-1-1,0 0 1,0 0-1,1-1 1,-1 0-1,0 0 1,1 0-1,0-1 1,-1 0-1,1 0 1,0-1-1,0 0 1,1 0-1,-1 0 1,1-1-1,0 1 0,-7-9 1,-10-19-6774</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6:08.551"/>
    </inkml:context>
    <inkml:brush xml:id="br0">
      <inkml:brushProperty name="width" value="0.05" units="cm"/>
      <inkml:brushProperty name="height" value="0.05" units="cm"/>
    </inkml:brush>
  </inkml:definitions>
  <inkml:trace contextRef="#ctx0" brushRef="#br0">32 1 24575,'5'0'0,"0"8"0,1 12 0,-2 6 0,-1 8 0,-1 6 0,-5 10 0,-3 8 0,1 4 0,1-1 0,-8-2 0,-2-6 0,2-5 0,12-13 0,5-14-8191</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6:08.971"/>
    </inkml:context>
    <inkml:brush xml:id="br0">
      <inkml:brushProperty name="width" value="0.05" units="cm"/>
      <inkml:brushProperty name="height" value="0.05" units="cm"/>
    </inkml:brush>
  </inkml:definitions>
  <inkml:trace contextRef="#ctx0" brushRef="#br0">1 0 24575,'0'13'0,"0"9"0,0 9 0,0 3 0,0 0 0,13-5 0,12-8 0,7-8 0,7-5 0,4-5 0,-4-7 0,-10-11 0,-9-11 0,-8-2-8191</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6:09.377"/>
    </inkml:context>
    <inkml:brush xml:id="br0">
      <inkml:brushProperty name="width" value="0.05" units="cm"/>
      <inkml:brushProperty name="height" value="0.05" units="cm"/>
    </inkml:brush>
  </inkml:definitions>
  <inkml:trace contextRef="#ctx0" brushRef="#br0">41 1 24575,'-4'0'0,"-2"4"0,1 6 0,0 9 0,2 15 0,1 14 0,1 12 0,1 9 0,0 0 0,-4 2 0,-1-7 0,-1-9 0,11-16 0,3-12-8191</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6:09.786"/>
    </inkml:context>
    <inkml:brush xml:id="br0">
      <inkml:brushProperty name="width" value="0.05" units="cm"/>
      <inkml:brushProperty name="height" value="0.05" units="cm"/>
    </inkml:brush>
  </inkml:definitions>
  <inkml:trace contextRef="#ctx0" brushRef="#br0">235 40 24575,'0'-1'0,"0"-1"0,0 1 0,-1-1 0,1 1 0,0 0 0,0-1 0,-1 1 0,1-1 0,-1 1 0,1 0 0,-1-1 0,0 1 0,0 0 0,1-1 0,-1 1 0,0 0 0,0 0 0,0 0 0,0 0 0,0 0 0,0 0 0,-3-1 0,1 0 0,0 1 0,0-1 0,0 1 0,-1 0 0,1 0 0,0 1 0,-1-1 0,1 1 0,-6-1 0,1 1 0,0 1 0,0-1 0,0 2 0,0-1 0,0 1 0,1 0 0,-1 0 0,-8 4 0,9-2 0,1 0 0,-1 0 0,0 1 0,1 0 0,0 0 0,0 0 0,1 1 0,-1 0 0,1 0 0,0 0 0,1 1 0,0-1 0,0 1 0,0 0 0,1 1 0,0-1 0,0 0 0,1 1 0,0 0 0,0-1 0,1 1 0,0 0 0,0 0 0,1 0 0,0 0 0,0 0 0,1 0 0,0 0 0,0-1 0,1 1 0,0 0 0,1-1 0,-1 1 0,1-1 0,1 0 0,0 0 0,0 0 0,0 0 0,0-1 0,1 1 0,0-1 0,8 7 0,3 0 0,1 0 0,23 12 0,-27-17 0,0 0 0,-1 1 0,1 0 0,-2 1 0,20 20 0,-30-29 0,0 0 0,0 0 0,0-1 0,-1 1 0,1 0 0,0 0 0,-1 0 0,1 0 0,-1 0 0,1 0 0,-1 0 0,0 0 0,1 0 0,-1 0 0,0 0 0,0 0 0,0 0 0,1 0 0,-1 1 0,0-1 0,-1 0 0,1 0 0,0 0 0,0 0 0,0 0 0,-1 0 0,1 0 0,0 0 0,-1 0 0,1 0 0,-1 0 0,1 0 0,-1 0 0,0 0 0,1 0 0,-1 0 0,0-1 0,0 1 0,1 0 0,-1 0 0,0-1 0,0 1 0,0-1 0,0 1 0,0-1 0,0 1 0,0-1 0,0 1 0,-2-1 0,-2 2 0,-1 0 0,1-1 0,-1 0 0,1 0 0,-1 0 0,0-1 0,1 0 0,-9 0 0,10-1 0,1 0 0,-1 1 0,0-1 0,1 0 0,-1-1 0,1 1 0,-1-1 0,1 0 0,-1 1 0,1-1 0,0-1 0,0 1 0,0 0 0,1-1 0,-1 0 0,0 1 0,-3-6 0,3 3 0,0-1 0,0 0 0,1 1 0,-1-1 0,1 0 0,0 0 0,1-1 0,0 1 0,-1-12 0,1 5 0,1 0 0,0-1 0,1 1 0,1 0 0,0 0 0,1 0 0,0 0 0,1 0 0,10-20 0,46-65 0,-39 69 0,23-48 0,-41 62-1365</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6:10.615"/>
    </inkml:context>
    <inkml:brush xml:id="br0">
      <inkml:brushProperty name="width" value="0.05" units="cm"/>
      <inkml:brushProperty name="height" value="0.05" units="cm"/>
    </inkml:brush>
  </inkml:definitions>
  <inkml:trace contextRef="#ctx0" brushRef="#br0">14 279 24575,'-5'9'0,"-4"13"0,10-21 0,-1 0 0,1 0 0,-1 0 0,1-1 0,-1 1 0,1 0 0,-1 0 0,1-1 0,-1 1 0,1-1 0,0 1 0,0 0 0,-1-1 0,1 1 0,0-1 0,0 0 0,0 1 0,-1-1 0,1 0 0,0 1 0,0-1 0,0 0 0,0 0 0,0 0 0,0 1 0,0-1 0,-1 0 0,1-1 0,2 1 0,40 2 0,0-3 0,0-1 0,47-9 0,-14 2 0,460-48-149,538-52-618,519-20-446,-1510 123-4849</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6:11.924"/>
    </inkml:context>
    <inkml:brush xml:id="br0">
      <inkml:brushProperty name="width" value="0.05" units="cm"/>
      <inkml:brushProperty name="height" value="0.05" units="cm"/>
    </inkml:brush>
  </inkml:definitions>
  <inkml:trace contextRef="#ctx0" brushRef="#br0">250 49 24575,'0'-2'0,"-1"0"0,0 0 0,1 0 0,-1 0 0,0 0 0,0 0 0,0 0 0,0 1 0,0-1 0,-1 0 0,1 1 0,-1-1 0,1 1 0,-1-1 0,1 1 0,-1 0 0,0-1 0,0 1 0,1 0 0,-1 0 0,0 0 0,0 1 0,0-1 0,0 0 0,0 1 0,-4-1 0,-5-2 0,1 1 0,-1 0 0,-20-1 0,22 3 0,0 0 0,0 1 0,0 0 0,1 1 0,-1 0 0,0 0 0,1 1 0,-1 0 0,1 1 0,-12 6 0,17-9 0,1 1 0,-1-1 0,1 1 0,0 0 0,-1 0 0,1 0 0,0 0 0,0 0 0,0 1 0,0-1 0,1 1 0,-1-1 0,1 1 0,-1-1 0,1 1 0,0 0 0,0 0 0,0 0 0,0 0 0,1-1 0,-1 1 0,1 0 0,0 0 0,0 0 0,0 0 0,0 0 0,0 0 0,1 0 0,-1 0 0,1 0 0,0 0 0,0 0 0,0 0 0,2 4 0,3 2 0,-1-1 0,1-1 0,0 1 0,1-1 0,0 0 0,0 0 0,1-1 0,-1 0 0,1 0 0,1-1 0,-1 0 0,12 5 0,-11-6 0,0 1 0,-1 0 0,1 0 0,-1 1 0,0 0 0,0 1 0,-1 0 0,0 0 0,0 0 0,8 13 0,-14-19 0,0 0 0,-1 0 0,1 0 0,-1 0 0,1 0 0,-1 0 0,0 0 0,1 0 0,-1 0 0,0 0 0,0 0 0,0 0 0,0 1 0,0-1 0,0 0 0,0 0 0,0 0 0,0 0 0,0 0 0,-1 0 0,1 0 0,0 0 0,-1 1 0,1-1 0,-1 0 0,1 0 0,-1-1 0,0 1 0,1 0 0,-1 0 0,0 0 0,0 0 0,1 0 0,-1-1 0,0 1 0,0 0 0,0-1 0,0 1 0,0-1 0,0 1 0,0-1 0,0 1 0,0-1 0,0 0 0,0 0 0,-1 1 0,1-1 0,0 0 0,0 0 0,-2 0 0,-3 1 0,0-1 0,0 1 0,1-1 0,-1 0 0,0 0 0,0-1 0,0 0 0,-9-2 0,8 0-91,1-1 0,-1 1 0,1-1 0,-1 0 0,2-1 0,-1 0 0,0 0 0,1 0 0,0 0 0,0-1 0,0 0 0,1 0 0,0 0 0,-5-9 0,-4-14-6735</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0:45.466"/>
    </inkml:context>
    <inkml:brush xml:id="br0">
      <inkml:brushProperty name="width" value="0.05" units="cm"/>
      <inkml:brushProperty name="height" value="0.05" units="cm"/>
    </inkml:brush>
  </inkml:definitions>
  <inkml:trace contextRef="#ctx0" brushRef="#br0">0 97 24575,'14'-1'0,"-1"-1"0,1-1 0,-1 0 0,0-1 0,24-10 0,-3 1 0,20-8 0,-42 15 0,0 0 0,1 1 0,-1 1 0,1 0 0,0 1 0,1 0 0,-1 1 0,0 0 0,1 1 0,20 1 0,-32 1 0,0-1 0,-1 1 0,1 0 0,0 0 0,0 0 0,-1 0 0,1 0 0,0 0 0,-1 0 0,1 0 0,-1 1 0,1-1 0,-1 0 0,0 1 0,0-1 0,1 1 0,-1 0 0,0-1 0,0 1 0,-1 0 0,1 0 0,0 0 0,-1 0 0,1-1 0,-1 1 0,1 0 0,-1 0 0,0 0 0,0 0 0,0 0 0,0 0 0,0 0 0,-1 3 0,0 9 0,-1 1 0,0-1 0,-7 20 0,7-23 0,-22 76-3,9-36-678,-11 66 0,21-79-6145</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6:12.265"/>
    </inkml:context>
    <inkml:brush xml:id="br0">
      <inkml:brushProperty name="width" value="0.05" units="cm"/>
      <inkml:brushProperty name="height" value="0.05" units="cm"/>
    </inkml:brush>
  </inkml:definitions>
  <inkml:trace contextRef="#ctx0" brushRef="#br0">1 0 24575,'0'9'0,"0"6"0,0 10 0,0 9 0,0 12 0,0 10 0,0 5 0,0 0 0,0-5 0,0-9 0,0-16 0,0-22 0</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6:12.780"/>
    </inkml:context>
    <inkml:brush xml:id="br0">
      <inkml:brushProperty name="width" value="0.05" units="cm"/>
      <inkml:brushProperty name="height" value="0.05" units="cm"/>
    </inkml:brush>
  </inkml:definitions>
  <inkml:trace contextRef="#ctx0" brushRef="#br0">48 0 24575,'-1'30'0,"-2"-1"0,-2 1 0,-10 37 0,9-41 0,0 1 0,1 0 0,2 0 0,0 28 0,3-51 0,0 0 0,0-1 0,1 1 0,0 0 0,-1 0 0,1 0 0,1-1 0,-1 1 0,0 0 0,1-1 0,0 0 0,0 1 0,0-1 0,0 0 0,0 0 0,1 0 0,-1 0 0,1 0 0,0 0 0,0-1 0,4 3 0,-2-2 0,-1-1 0,1 0 0,0 0 0,0 0 0,0-1 0,0 1 0,0-1 0,0 0 0,0-1 0,0 1 0,1-1 0,-1 0 0,0-1 0,6 0 0,-5 0 0,-1 0 0,1-1 0,-1 1 0,1-1 0,-1 0 0,0 0 0,0-1 0,0 1 0,0-1 0,-1-1 0,1 1 0,-1 0 0,5-6 0,-7 7 0,1-1 0,-1 0 0,0 0 0,0 0 0,0 0 0,-1 0 0,1-1 0,-1 1 0,0 0 0,0-1 0,0 1 0,0-1 0,0 1 0,-1-1 0,0 0 0,0 1 0,0-1 0,0 1 0,0-1 0,-1 0 0,-1-5 0,1 5 0,-1 0 0,0 0 0,-1 0 0,1 0 0,-1 0 0,1 1 0,-1-1 0,0 1 0,-1 0 0,1 0 0,0 0 0,-1 0 0,0 0 0,0 1 0,0-1 0,0 1 0,0 0 0,0 1 0,0-1 0,-1 1 0,1 0 0,0 0 0,-6-1 0,7 1 0,0 0 0,0 1 0,0-1 0,0 1 0,0 0 0,0 0 0,0 0 0,0 0 0,0 0 0,-1 1 0,1-1 0,0 1 0,0 0 0,0 0 0,1 0 0,-1 0 0,0 0 0,0 1 0,0-1 0,1 1 0,-1 0 0,1 0 0,-1 0 0,1 0 0,0 0 0,0 1 0,0-1 0,0 1 0,0-1 0,1 1 0,-1 0 0,1-1 0,-2 4 0,3-5-32,0-1 1,0 1-1,0 0 0,0-1 0,0 1 1,0 0-1,0-1 0,0 1 0,0 0 1,0-1-1,0 1 0,1 0 0,-1-1 1,0 1-1,0-1 0,1 1 0,-1 0 1,0-1-1,1 1 0,-1-1 0,1 1 1,-1-1-1,1 1 0,-1-1 0,0 1 1,1-1-1,0 0 0,-1 1 0,1-1 1,-1 0-1,1 1 0,-1-1 0,1 0 1,0 0-1,-1 0 0,1 1 0,0-1 1,-1 0-1,1 0 0,0 0 0,-1 0 1,2 0-1,17 1-6794</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6:13.188"/>
    </inkml:context>
    <inkml:brush xml:id="br0">
      <inkml:brushProperty name="width" value="0.05" units="cm"/>
      <inkml:brushProperty name="height" value="0.05" units="cm"/>
    </inkml:brush>
  </inkml:definitions>
  <inkml:trace contextRef="#ctx0" brushRef="#br0">1 0 24575,'0'13'0,"0"17"0,0 7 0,0 2 0,0-1 0,8-7 0,12-9 0,7-8 0,7-7 0,2-4 0,-1-7 0,3-4 0,2 1 0,-4-8 0,-9-5 0,-9 1-8191</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6:13.565"/>
    </inkml:context>
    <inkml:brush xml:id="br0">
      <inkml:brushProperty name="width" value="0.05" units="cm"/>
      <inkml:brushProperty name="height" value="0.05" units="cm"/>
    </inkml:brush>
  </inkml:definitions>
  <inkml:trace contextRef="#ctx0" brushRef="#br0">28 1 24575,'0'4'0,"0"7"0,0 8 0,0 15 0,0 10 0,0 10 0,0 5 0,-5 5 0,-1-4 0,0-4 0,2-7 0,0-3 0,2-6 0,1-13 0,14-16 0,4-9-8191</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6:13.949"/>
    </inkml:context>
    <inkml:brush xml:id="br0">
      <inkml:brushProperty name="width" value="0.05" units="cm"/>
      <inkml:brushProperty name="height" value="0.05" units="cm"/>
    </inkml:brush>
  </inkml:definitions>
  <inkml:trace contextRef="#ctx0" brushRef="#br0">1 1 24575,'0'8'0,"9"3"0,11 0 0,15-2 0,19-3 0,17-7 0,5-2 0,-19-2 0,-27 1 0,-24 1 0</inkml:trace>
  <inkml:trace contextRef="#ctx0" brushRef="#br0" timeOffset="1">152 152 24575,'0'4'0,"4"2"0,11-1 0,14-1 0,12 0 0,11-3 0,2 1 0,3-11 0,-6-2-8191</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6:14.826"/>
    </inkml:context>
    <inkml:brush xml:id="br0">
      <inkml:brushProperty name="width" value="0.05" units="cm"/>
      <inkml:brushProperty name="height" value="0.05" units="cm"/>
    </inkml:brush>
  </inkml:definitions>
  <inkml:trace contextRef="#ctx0" brushRef="#br0">12 1 24575,'0'4'0,"0"10"0,0 16 0,0 10 0,0 8 0,0 0 0,0-4 0,-4-1 0,-2 0 0,5-6 0,11-19 0,4-12-8191</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6:15.265"/>
    </inkml:context>
    <inkml:brush xml:id="br0">
      <inkml:brushProperty name="width" value="0.05" units="cm"/>
      <inkml:brushProperty name="height" value="0.05" units="cm"/>
    </inkml:brush>
  </inkml:definitions>
  <inkml:trace contextRef="#ctx0" brushRef="#br0">27 0 24575,'-14'154'0,"9"-121"0,1 1 0,2 0 0,1 0 0,1 0 0,6 35 0,-5-62 0,1-1 0,0 1 0,0 0 0,1-1 0,0 1 0,0-1 0,0 0 0,1 0 0,0 0 0,0 0 0,0-1 0,1 1 0,0-1 0,0 0 0,0-1 0,1 1 0,-1-1 0,1 0 0,0-1 0,0 1 0,1-1 0,-1 0 0,8 1 0,-9-2 0,1-1 0,0 1 0,0-1 0,0-1 0,0 1 0,0-1 0,0 0 0,0-1 0,0 0 0,0 1 0,0-2 0,0 1 0,-1-1 0,1 0 0,0 0 0,-1 0 0,0-1 0,1 0 0,-1 0 0,0 0 0,0-1 0,-1 0 0,1 0 0,-1 0 0,0 0 0,0-1 0,6-7 0,-6 6 0,-1 0 0,1 0 0,-1 0 0,0 0 0,-1-1 0,1 1 0,-1-1 0,-1 0 0,1 0 0,-1 0 0,0 1 0,0-13 0,-1 16 0,-1 0 0,1 0 0,0 1 0,-1-1 0,1 0 0,-1 1 0,0-1 0,0 1 0,0-1 0,0 1 0,-1-1 0,1 1 0,-1 0 0,1-1 0,-1 1 0,0 0 0,1 0 0,-1 0 0,-1 1 0,1-1 0,0 0 0,0 1 0,0-1 0,-1 1 0,1 0 0,-1 0 0,1 0 0,-1 0 0,0 0 0,1 0 0,-1 1 0,0-1 0,1 1 0,-5 0 0,1 0 6,0 1 0,0-1-1,0 1 1,1 1 0,-1-1-1,0 1 1,0 0 0,1 1 0,-1-1-1,1 1 1,0 0 0,0 0-1,0 1 1,0-1 0,1 1-1,-1 0 1,1 1 0,0-1 0,0 1-1,-3 5 1,2-4-105,0 0 0,1 1 0,0 0 0,0-1 0,0 1 0,1 1 0,0-1 0,1 0 0,-1 1 0,1-1 0,1 1 0,0 0 0,0 0 0,0 14 0,7 2-6727</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6:15.764"/>
    </inkml:context>
    <inkml:brush xml:id="br0">
      <inkml:brushProperty name="width" value="0.05" units="cm"/>
      <inkml:brushProperty name="height" value="0.05" units="cm"/>
    </inkml:brush>
  </inkml:definitions>
  <inkml:trace contextRef="#ctx0" brushRef="#br0">1 28 24575,'4'0'0,"10"0"0,11 0 0,10 0 0,16 0 0,21 0 0,28 0 0,27 0 0,26-5 0,17-1 0,1 0 0,-20 2 0,-27 0 0,-39 2 0,-34 1-8191</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6:16.392"/>
    </inkml:context>
    <inkml:brush xml:id="br0">
      <inkml:brushProperty name="width" value="0.05" units="cm"/>
      <inkml:brushProperty name="height" value="0.05" units="cm"/>
    </inkml:brush>
  </inkml:definitions>
  <inkml:trace contextRef="#ctx0" brushRef="#br0">41 0 24575,'0'53'0,"-2"0"0,-16 93 0,12-117 0,2-18 0,1 0 0,1 1 0,0 0 0,0-1 0,1 1 0,1 0 0,0-1 0,0 1 0,1 0 0,4 19 0,-3-28 0,0 0 0,-1-1 0,1 1 0,0-1 0,0 1 0,1-1 0,-1 0 0,1 0 0,-1 0 0,1 0 0,-1 0 0,1 0 0,0-1 0,0 1 0,0-1 0,0 0 0,0 0 0,0 0 0,0 0 0,1-1 0,-1 1 0,0-1 0,0 0 0,0 0 0,1 0 0,-1 0 0,0 0 0,0-1 0,6-1 0,1 0 0,-1 0 0,0 0 0,1-1 0,-1 0 0,-1-1 0,1 0 0,0 0 0,15-11 0,-22 13 0,1 0 0,0 0 0,-1 0 0,1 0 0,-1-1 0,0 1 0,0-1 0,0 0 0,0 0 0,0 0 0,-1 1 0,1-2 0,-1 1 0,0 0 0,0 0 0,0 0 0,0-1 0,-1 1 0,1 0 0,-1-6 0,0 8 0,0-1 0,0 1 0,-1-1 0,1 1 0,-1-1 0,0 1 0,1 0 0,-1-1 0,0 1 0,0 0 0,0 0 0,0-1 0,0 1 0,0 0 0,0 0 0,0 0 0,0 0 0,-2-1 0,0 1 0,0-1 0,-1 1 0,1-1 0,0 1 0,-1 0 0,1 0 0,-1 1 0,1-1 0,-1 1 0,-4-1 0,-4 1 0,0 1 0,0 0 0,1 0 0,-1 1 0,1 1 0,-1 0 0,1 0 0,0 1 0,0 1 0,-20 11 0,25-9-1365</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6:16.810"/>
    </inkml:context>
    <inkml:brush xml:id="br0">
      <inkml:brushProperty name="width" value="0.05" units="cm"/>
      <inkml:brushProperty name="height" value="0.05" units="cm"/>
    </inkml:brush>
  </inkml:definitions>
  <inkml:trace contextRef="#ctx0" brushRef="#br0">1 1 24575,'0'4'0,"0"10"0,0 11 0,0 10 0,0 8 0,8-8 0,12-10 0,7-9 0,3-12 0,4-6 0,6-3 0,4 0 0,-1 0 0,-7-8 0,-11-1-8191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0:01.677"/>
    </inkml:context>
    <inkml:brush xml:id="br0">
      <inkml:brushProperty name="width" value="0.05" units="cm"/>
      <inkml:brushProperty name="height" value="0.05" units="cm"/>
    </inkml:brush>
  </inkml:definitions>
  <inkml:trace contextRef="#ctx0" brushRef="#br0">19 83 24575,'28'-38'0,"-27"37"0,-1-1 0,1 1 0,0-1 0,0 1 0,-1-1 0,1 1 0,-1-1 0,1 0 0,-1 1 0,0-1 0,1 0 0,-1 0 0,0 1 0,0-1 0,0 0 0,0 1 0,-1-1 0,1 0 0,0 1 0,-1-1 0,1 0 0,-1 1 0,-1-3 0,2 4 0,-1-1 0,0 1 0,1-1 0,-1 1 0,0 0 0,1-1 0,-1 1 0,0 0 0,1 0 0,-1 0 0,0-1 0,1 1 0,-1 0 0,0 0 0,0 0 0,1 0 0,-1 0 0,0 0 0,1 1 0,-1-1 0,0 0 0,0 0 0,1 0 0,-1 1 0,0-1 0,1 0 0,-1 1 0,0-1 0,1 0 0,-1 1 0,1-1 0,-1 1 0,1-1 0,-1 1 0,1-1 0,-1 1 0,1 0 0,-1-1 0,1 1 0,0-1 0,-1 1 0,1 0 0,0 0 0,0-1 0,-1 2 0,-16 33 0,16-30 0,-1 1 0,1 0 0,1 0 0,-1 0 0,1 0 0,0 0 0,1 0 0,-1 0 0,1-1 0,1 1 0,-1 0 0,1 0 0,0-1 0,4 11 0,6 6 0,0-1 0,23 29 0,-23-35 0,-1 0 0,-1 1 0,0 1 0,11 27 0,-19-39 0,-1 0 0,1 0 0,-1 0 0,0 0 0,-1 0 0,1-1 0,-1 1 0,0 0 0,-1 0 0,1 0 0,-1 0 0,0 0 0,0 0 0,0 0 0,-1 0 0,1-1 0,-1 1 0,0 0 0,-1-1 0,1 0 0,-6 7 0,7-9 0,0 0 0,0 0 0,0-1 0,0 1 0,0 0 0,-1-1 0,1 1 0,-1-1 0,1 1 0,-1-1 0,1 0 0,-1 0 0,0 0 0,0 0 0,1 0 0,-1 0 0,0 0 0,0 0 0,0-1 0,0 1 0,0-1 0,0 1 0,0-1 0,0 0 0,0 0 0,0 0 0,0 0 0,0 0 0,0-1 0,0 1 0,0 0 0,0-1 0,0 0 0,-2 0 0,1-1 0,0-1 0,0 1 0,0-1 0,1 0 0,-1 0 0,1 0 0,-1 0 0,1 0 0,0 0 0,0-1 0,1 1 0,-1-1 0,1 1 0,0-1 0,-1 1 0,2-1 0,-2-6 0,0-2 0,1 0 0,0-1 0,1 1 0,0-1 0,1 1 0,0-1 0,1 1 0,1 0 0,6-21 0,4 0 0,2 1 0,21-35 0,-21 40 0,-14 26-30,1-2-41,0 0 1,-1 0 0,1 0 0,0 0-1,-1 0 1,0-1 0,1 1 0,-1 0-1,-1-1 1,1 1 0,0-1 0,-1 1-1,0-1 1,0 1 0,0-1 0,0 1-1,0-1 1,-1-3 0,-7-5-6756</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0:46.013"/>
    </inkml:context>
    <inkml:brush xml:id="br0">
      <inkml:brushProperty name="width" value="0.05" units="cm"/>
      <inkml:brushProperty name="height" value="0.05" units="cm"/>
    </inkml:brush>
  </inkml:definitions>
  <inkml:trace contextRef="#ctx0" brushRef="#br0">1 141 24575,'33'-2'0,"48"-8"0,-13 1 0,247-30 0,182-15 0,-8 42 0,-245 10 0,-158-6-1365,-63 3-5461</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6:17.201"/>
    </inkml:context>
    <inkml:brush xml:id="br0">
      <inkml:brushProperty name="width" value="0.05" units="cm"/>
      <inkml:brushProperty name="height" value="0.05" units="cm"/>
    </inkml:brush>
  </inkml:definitions>
  <inkml:trace contextRef="#ctx0" brushRef="#br0">27 1 24575,'-4'0'0,"-2"8"0,1 8 0,0 9 0,2 13 0,1 13 0,1 7 0,1-3 0,0-2 0,0-1 0,0-10-8191</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6:18.575"/>
    </inkml:context>
    <inkml:brush xml:id="br0">
      <inkml:brushProperty name="width" value="0.05" units="cm"/>
      <inkml:brushProperty name="height" value="0.05" units="cm"/>
    </inkml:brush>
  </inkml:definitions>
  <inkml:trace contextRef="#ctx0" brushRef="#br0">0 0 24575,'0'9'0,"5"2"0,13 0 0,8-3 0,5-1 0,1-4 0,3 0 0,1-3 0,-11 0 0,-9 0-8191</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6:18.952"/>
    </inkml:context>
    <inkml:brush xml:id="br0">
      <inkml:brushProperty name="width" value="0.05" units="cm"/>
      <inkml:brushProperty name="height" value="0.05" units="cm"/>
    </inkml:brush>
  </inkml:definitions>
  <inkml:trace contextRef="#ctx0" brushRef="#br0">0 1 24575,'4'0'0,"11"0"0,10 0 0,6 0 0,2 0 0,3 0 0,-3 0-8191</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6:26.926"/>
    </inkml:context>
    <inkml:brush xml:id="br0">
      <inkml:brushProperty name="width" value="0.05" units="cm"/>
      <inkml:brushProperty name="height" value="0.05" units="cm"/>
    </inkml:brush>
  </inkml:definitions>
  <inkml:trace contextRef="#ctx0" brushRef="#br0">1 0 24575,'0'9'0,"0"15"0,0 8 0,0 3 0,0 4 0,0 5 0,0-2 0,0-4 0,0-3 0,0-9-8191</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6:27.331"/>
    </inkml:context>
    <inkml:brush xml:id="br0">
      <inkml:brushProperty name="width" value="0.05" units="cm"/>
      <inkml:brushProperty name="height" value="0.05" units="cm"/>
    </inkml:brush>
  </inkml:definitions>
  <inkml:trace contextRef="#ctx0" brushRef="#br0">0 0 24575,'9'0'0,"7"0"0,9 0 0,9 0 0,12 0 0,10 0 0,9 0 0,2 0 0,-2 0 0,-8 0 0,-4 0 0,-13 0-8191</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6:27.940"/>
    </inkml:context>
    <inkml:brush xml:id="br0">
      <inkml:brushProperty name="width" value="0.05" units="cm"/>
      <inkml:brushProperty name="height" value="0.05" units="cm"/>
    </inkml:brush>
  </inkml:definitions>
  <inkml:trace contextRef="#ctx0" brushRef="#br0">1 0 24575,'8'0'0,"3"9"0,0 11 0,-2 11 0,-7 0 0,-4 3 0,-1 1 0,3-7 0,11-7 0,8-8 0,5-5 0,6-5 0,4-11 0,3-4 0,9-1 0,-3-1 0,-10 1-8191</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6:28.286"/>
    </inkml:context>
    <inkml:brush xml:id="br0">
      <inkml:brushProperty name="width" value="0.05" units="cm"/>
      <inkml:brushProperty name="height" value="0.05" units="cm"/>
    </inkml:brush>
  </inkml:definitions>
  <inkml:trace contextRef="#ctx0" brushRef="#br0">25 0 24575,'0'5'0,"0"4"0,0 7 0,0 8 0,0 13 0,0 9 0,0 5 0,-5 3 0,0-4 0,-1-2 0,2-5 0,1-5 0,1-10-8191</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6:28.672"/>
    </inkml:context>
    <inkml:brush xml:id="br0">
      <inkml:brushProperty name="width" value="0.05" units="cm"/>
      <inkml:brushProperty name="height" value="0.05" units="cm"/>
    </inkml:brush>
  </inkml:definitions>
  <inkml:trace contextRef="#ctx0" brushRef="#br0">1 0 24575,'8'0'0,"12"0"0,15 0 0,14 0 0,12 0 0,0 0 0,-11 0-8191</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6:29.110"/>
    </inkml:context>
    <inkml:brush xml:id="br0">
      <inkml:brushProperty name="width" value="0.05" units="cm"/>
      <inkml:brushProperty name="height" value="0.05" units="cm"/>
    </inkml:brush>
  </inkml:definitions>
  <inkml:trace contextRef="#ctx0" brushRef="#br0">1 11 24575,'8'0'0,"8"0"0,5 0 0,11 0 0,10 0 0,1 0 0,-2-5 0,-8-1-8191</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6:29.874"/>
    </inkml:context>
    <inkml:brush xml:id="br0">
      <inkml:brushProperty name="width" value="0.05" units="cm"/>
      <inkml:brushProperty name="height" value="0.05" units="cm"/>
    </inkml:brush>
  </inkml:definitions>
  <inkml:trace contextRef="#ctx0" brushRef="#br0">174 58 24575,'-2'0'0,"-1"1"0,1-1 0,-1 1 0,1 0 0,0-1 0,-1 1 0,1 0 0,0 1 0,0-1 0,0 0 0,-1 1 0,1-1 0,0 1 0,1-1 0,-1 1 0,0 0 0,-2 3 0,-26 40 0,25-35 0,-11 18 0,2 0 0,1 1 0,1 1 0,2 0 0,1 0 0,1 1 0,-6 56 0,13-83 0,1 1 0,-1-1 0,1 0 0,0 0 0,1 1 0,-1-1 0,1 0 0,-1 0 0,1 0 0,1 0 0,-1 0 0,1 0 0,-1 0 0,1 0 0,0 0 0,0-1 0,1 1 0,4 5 0,-3-6 0,0 0 0,0 1 0,1-2 0,0 1 0,0 0 0,0-1 0,0 0 0,0 0 0,0 0 0,0-1 0,0 0 0,1 0 0,-1 0 0,6 0 0,6-1 0,0 0 0,-1-1 0,1 0 0,-1-1 0,1-1 0,-1-1 0,0 0 0,0-1 0,-1-1 0,1 0 0,-1-1 0,0-1 0,-1 0 0,0-1 0,23-19 0,-29 21 0,0 0 0,0 0 0,-1-1 0,0 0 0,-1 0 0,0-1 0,0 0 0,0 0 0,-1 0 0,-1-1 0,0 1 0,0-1 0,-1 0 0,0 0 0,0 0 0,-1-1 0,-1 1 0,0-1 0,0 1 0,-1-1 0,0 1 0,-1-1 0,-1 1 0,1-1 0,-6-17 0,1 14 0,1 1 0,-2-1 0,0 1 0,-1 1 0,0-1 0,0 1 0,-2 1 0,1-1 0,-1 2 0,-1-1 0,-15-11 0,21 19 0,-1-1 0,1 1 0,-1 0 0,1 0 0,-1 0 0,0 1 0,0 0 0,0 0 0,0 0 0,-1 1 0,1 0 0,-10-1 0,12 3 0,-1-1 0,0 1 0,0 0 0,0 0 0,1 1 0,-1-1 0,0 1 0,1 0 0,0 0 0,-1 0 0,1 1 0,0 0 0,0-1 0,0 1 0,1 1 0,-1-1 0,1 1 0,-4 4 0,0 1-85,0 1 0,1 1-1,1-1 1,0 1 0,0 0-1,1 0 1,0 0 0,1 1-1,0-1 1,1 1 0,0 0-1,1-1 1,0 1 0,1 0-1,2 21 1,4-8-6741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0:46.513"/>
    </inkml:context>
    <inkml:brush xml:id="br0">
      <inkml:brushProperty name="width" value="0.05" units="cm"/>
      <inkml:brushProperty name="height" value="0.05" units="cm"/>
    </inkml:brush>
  </inkml:definitions>
  <inkml:trace contextRef="#ctx0" brushRef="#br0">87 0 24575,'0'9'0,"0"11"0,-9 15 0,-2 15 0,0 11 0,-6 4 0,-1-1 0,4-6 0,7-13 0,10-20 0,4-21 0</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6:30.267"/>
    </inkml:context>
    <inkml:brush xml:id="br0">
      <inkml:brushProperty name="width" value="0.05" units="cm"/>
      <inkml:brushProperty name="height" value="0.05" units="cm"/>
    </inkml:brush>
  </inkml:definitions>
  <inkml:trace contextRef="#ctx0" brushRef="#br0">1 0 24575,'0'9'0,"4"2"0,2 5 0,0-2-8191</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6:31.173"/>
    </inkml:context>
    <inkml:brush xml:id="br0">
      <inkml:brushProperty name="width" value="0.05" units="cm"/>
      <inkml:brushProperty name="height" value="0.05" units="cm"/>
    </inkml:brush>
  </inkml:definitions>
  <inkml:trace contextRef="#ctx0" brushRef="#br0">5 78 24575,'1'0'0,"-1"0"0,0 0 0,0 0 0,0-1 0,0 1 0,0 0 0,0 0 0,0 0 0,0 0 0,0-1 0,0 1 0,0 0 0,0 0 0,0 0 0,0 0 0,0-1 0,0 1 0,0 0 0,0 0 0,0 0 0,0 0 0,0-1 0,0 1 0,0 0 0,0 0 0,0 0 0,0 0 0,0 0 0,-1-1 0,1 1 0,0 0 0,0 0 0,0 0 0,0 0 0,0 0 0,0 0 0,-1-1 0,1 1 0,0 0 0,0 0 0,0 0 0,0 0 0,0 0 0,-1 0 0,1 0 0,0 0 0,0 0 0,0 0 0,0 0 0,-1 0 0,1 0 0,0 0 0,0 0 0,0 0 0,0 0 0,-1 0 0,1 0 0,0 0 0,23-13 0,35-12 0,-53 23 0,77-23 0,-75 23 0,-1 1 0,1 0 0,0 0 0,0 0 0,-1 1 0,1 0 0,0 0 0,0 1 0,-1 0 0,9 2 0,-13-2 0,0 0 0,0 0 0,0 0 0,0 0 0,0 1 0,0-1 0,-1 0 0,1 1 0,0 0 0,-1-1 0,1 1 0,-1 0 0,0 0 0,0 0 0,0 0 0,0 0 0,0 0 0,0 0 0,0 0 0,0 0 0,-1 0 0,1 1 0,-1-1 0,0 0 0,0 0 0,1 1 0,-1-1 0,-1 0 0,1 0 0,0 1 0,-1-1 0,1 0 0,-2 3 0,0 4 0,0 0 0,-1-1 0,-1 1 0,1 0 0,-1-1 0,-11 15 0,-131 172 0,144-193 0,1 0 0,-1 0 0,1 0 0,0 0 0,0 0 0,0 0 0,0 0 0,0 0 0,1 1 0,-1-1 0,0 0 0,1 0 0,0 1 0,-1-1 0,1 0 0,0 1 0,0-1 0,1 0 0,0 4 0,0-4 0,0-1 0,0 1 0,0-1 0,1 1 0,-1-1 0,0 0 0,1 0 0,-1 0 0,1 0 0,0 0 0,-1 0 0,1 0 0,0 0 0,-1-1 0,1 1 0,0-1 0,0 1 0,0-1 0,0 0 0,0 0 0,-1 1 0,1-1 0,0 0 0,0-1 0,2 1 0,33-3 0,-1-2 0,0-1 0,49-15 0,3 0 0,-64 17-116,-15 3-9,0-1 0,0 0 0,1 0 0,-1-1 0,-1 0 0,1 0 1,0-1-1,-1 0 0,14-9 0,-3-6-6701</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6:32.036"/>
    </inkml:context>
    <inkml:brush xml:id="br0">
      <inkml:brushProperty name="width" value="0.05" units="cm"/>
      <inkml:brushProperty name="height" value="0.05" units="cm"/>
    </inkml:brush>
  </inkml:definitions>
  <inkml:trace contextRef="#ctx0" brushRef="#br0">308 4 24575,'-50'-2'0,"-54"0"0,92 2 0,1 1 0,-1 1 0,0-1 0,1 2 0,-1 0 0,-16 6 0,25-7 0,-1 0 0,0 1 0,1-1 0,-1 1 0,1 0 0,0 0 0,0 0 0,0 0 0,0 1 0,1-1 0,-1 1 0,1 0 0,0-1 0,0 1 0,0 0 0,1 0 0,0 1 0,-1-1 0,1 0 0,0 0 0,0 7 0,-1 8 0,1 1 0,1 0 0,3 26 0,-2-38 0,-1-4 0,0 0 0,0 0 0,1 0 0,0 1 0,-1-1 0,2 0 0,-1 0 0,0 0 0,1 0 0,0 0 0,0-1 0,0 1 0,0-1 0,1 1 0,-1-1 0,5 4 0,-4-5 0,0 0 0,0 0 0,0-1 0,0 1 0,1-1 0,-1 0 0,1 0 0,-1 0 0,1 0 0,-1 0 0,1-1 0,-1 0 0,1 0 0,-1 0 0,1 0 0,0 0 0,-1-1 0,1 1 0,4-3 0,11-1 0,3-1 0,1 0 0,0 2 0,42-2 0,-60 5 0,-1 0 0,1 0 0,0 0 0,-1 1 0,1 0 0,0 0 0,-1 0 0,1 0 0,-1 1 0,0 0 0,0 0 0,1 0 0,-1 0 0,0 1 0,-1-1 0,1 1 0,0 0 0,-1 0 0,1 1 0,-1-1 0,0 1 0,0-1 0,-1 1 0,1 0 0,2 5 0,-4-6 0,-1-1 0,1 1 0,0-1 0,-1 1 0,1 0 0,-1-1 0,0 1 0,0 0 0,0-1 0,0 1 0,0-1 0,-1 1 0,1 0 0,-1-1 0,0 1 0,0-1 0,0 1 0,0-1 0,0 0 0,0 1 0,-1-1 0,1 0 0,-1 0 0,1 0 0,-1 0 0,0 0 0,0 0 0,0 0 0,0-1 0,-3 3 0,-8 5 0,-1 0 0,-1 0 0,-26 11 0,15-8 0,20-8-68,-1 0 0,0-1-1,0 1 1,0-1 0,0-1 0,-1 0-1,1 0 1,-1 0 0,1-1 0,-1 0-1,1 0 1,-1-1 0,0 0 0,1-1-1,-1 1 1,0-2 0,1 1-1,-1-1 1,-7-2 0,-5-5-6758</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6:33.840"/>
    </inkml:context>
    <inkml:brush xml:id="br0">
      <inkml:brushProperty name="width" value="0.05" units="cm"/>
      <inkml:brushProperty name="height" value="0.05" units="cm"/>
    </inkml:brush>
  </inkml:definitions>
  <inkml:trace contextRef="#ctx0" brushRef="#br0">1 1 24575,'4'0'0,"10"0"0,7 0 0,4 0 0,11 0 0,3 0 0,0 0 0,-8 0-8191</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6:34.274"/>
    </inkml:context>
    <inkml:brush xml:id="br0">
      <inkml:brushProperty name="width" value="0.05" units="cm"/>
      <inkml:brushProperty name="height" value="0.05" units="cm"/>
    </inkml:brush>
  </inkml:definitions>
  <inkml:trace contextRef="#ctx0" brushRef="#br0">5 69 24575,'-5'0'0,"8"0"0,12-4 0,11-2 0,19-4 0,10 0 0,0 2 0,-10-7 0,-11 0-8191</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6:35.328"/>
    </inkml:context>
    <inkml:brush xml:id="br0">
      <inkml:brushProperty name="width" value="0.05" units="cm"/>
      <inkml:brushProperty name="height" value="0.05" units="cm"/>
    </inkml:brush>
  </inkml:definitions>
  <inkml:trace contextRef="#ctx0" brushRef="#br0">1 87 24575,'50'-22'0,"1"3"0,61-15 0,-92 28 0,-16 5 0,0-1 0,0 1 0,1 1 0,-1-1 0,0 1 0,1-1 0,-1 1 0,1 0 0,-1 1 0,0-1 0,1 1 0,-1 0 0,0 0 0,6 2 0,-7-1 0,0 0 0,0 0 0,0 0 0,-1 0 0,1 0 0,-1 0 0,0 1 0,1-1 0,-1 1 0,0 0 0,0 0 0,-1-1 0,1 1 0,0 0 0,-1 1 0,0-1 0,0 0 0,0 0 0,1 5 0,-1-2 0,1 1 0,-1 0 0,-1 0 0,1-1 0,-1 1 0,0 0 0,-1 0 0,1 0 0,-1-1 0,-1 1 0,1 0 0,-1-1 0,-1 1 0,1-1 0,-1 0 0,0 1 0,0-2 0,-1 1 0,-4 6 0,-7 6 0,-1-1 0,-1-1 0,-1 0 0,-25 17 0,28-22 0,0 0 0,0 1 0,1 1 0,1 1 0,0-1 0,-18 26 0,31-38 0,-1-1 0,1 1 0,-1 0 0,1 0 0,-1-1 0,1 1 0,-1 0 0,1 0 0,0 0 0,0 0 0,-1 0 0,1 0 0,0 0 0,0-1 0,0 1 0,0 0 0,0 0 0,0 0 0,0 0 0,0 0 0,0 0 0,0 0 0,1 0 0,-1 0 0,0-1 0,1 1 0,-1 0 0,1 0 0,0 1 0,0-1 0,1 0 0,-1 0 0,1 0 0,0 0 0,-1-1 0,1 1 0,0-1 0,-1 1 0,1-1 0,0 1 0,0-1 0,0 0 0,3 0 0,6 0 0,1 0 0,-1-2 0,19-3 0,5-5-341,-1-1 0,0-2-1,39-21 1,-45 19-6485</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6:35.816"/>
    </inkml:context>
    <inkml:brush xml:id="br0">
      <inkml:brushProperty name="width" value="0.05" units="cm"/>
      <inkml:brushProperty name="height" value="0.05" units="cm"/>
    </inkml:brush>
  </inkml:definitions>
  <inkml:trace contextRef="#ctx0" brushRef="#br0">24 1 24575,'-11'66'0,"7"-51"0,1 1 0,0-1 0,0 19 0,3-30 0,0-1 0,0 1 0,1-1 0,-1 0 0,1 1 0,-1-1 0,1 1 0,0-1 0,1 0 0,-1 0 0,0 0 0,1 1 0,0-1 0,0-1 0,0 1 0,0 0 0,0 0 0,0-1 0,4 3 0,-4-3 0,0-1 0,1 0 0,-1 1 0,1-1 0,-1 0 0,1 0 0,-1 0 0,1-1 0,0 1 0,0-1 0,-1 0 0,1 1 0,0-1 0,0 0 0,5-1 0,46-11 0,-33 6 0,-10 4 0,0 0 0,0 1 0,0 0 0,0 1 0,0 0 0,0 1 0,1 0 0,11 3 0,-19-3 0,0 0 0,0 0 0,-1 0 0,1 0 0,0 1 0,0 0 0,-1-1 0,1 1 0,-1 1 0,1-1 0,-1 0 0,0 1 0,0 0 0,0 0 0,0 0 0,-1 0 0,1 0 0,-1 0 0,1 1 0,-1-1 0,0 1 0,-1-1 0,1 1 0,2 8 0,-4-10 0,0-1 0,0 1 0,1 0 0,-1 0 0,0 0 0,-1 0 0,1 0 0,0 0 0,0-1 0,-1 1 0,1 0 0,-1 0 0,0 0 0,1-1 0,-1 1 0,0 0 0,0-1 0,0 1 0,0-1 0,0 1 0,-2 1 0,-1 0 0,0 1 0,0-2 0,0 1 0,0 0 0,0-1 0,0 0 0,-1 0 0,-5 2 0,-7 1 0,1-1 0,-1-1 0,-31 3 0,27-5-273,-1-2 0,1 0 0,0-1 0,-26-5 0,17 0-6553</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6:36.247"/>
    </inkml:context>
    <inkml:brush xml:id="br0">
      <inkml:brushProperty name="width" value="0.05" units="cm"/>
      <inkml:brushProperty name="height" value="0.05" units="cm"/>
    </inkml:brush>
  </inkml:definitions>
  <inkml:trace contextRef="#ctx0" brushRef="#br0">1 82 24575,'0'-5'0,"4"0"0,14-1 0,9 2 0,8 1 0,6 1 0,10-7 0,0-3 0,-5 1 0,-10-2 0,-10 2-8191</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6:36.640"/>
    </inkml:context>
    <inkml:brush xml:id="br0">
      <inkml:brushProperty name="width" value="0.05" units="cm"/>
      <inkml:brushProperty name="height" value="0.05" units="cm"/>
    </inkml:brush>
  </inkml:definitions>
  <inkml:trace contextRef="#ctx0" brushRef="#br0">16 5 24575,'-4'0'0,"-2"5"0,1 9 0,9 11 0,8 2 0,11-4 0,15-6 0,4-14 0,-4-17 0,-13-6 0,-11-3 0,-12 2 0,-19 4 0,-12 5 0,-4 6 0,12 2 0,13 3 0</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6:36.986"/>
    </inkml:context>
    <inkml:brush xml:id="br0">
      <inkml:brushProperty name="width" value="0.05" units="cm"/>
      <inkml:brushProperty name="height" value="0.05" units="cm"/>
    </inkml:brush>
  </inkml:definitions>
  <inkml:trace contextRef="#ctx0" brushRef="#br0">266 0 24575,'0'5'0,"0"9"0,0 11 0,-8 15 0,-3 8 0,-9 14 0,-8 4 0,-5 0 0,4-3 0,-6-3 0,3-8 0,2-13 0,7-8 0,6-10-8191</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0:46.888"/>
    </inkml:context>
    <inkml:brush xml:id="br0">
      <inkml:brushProperty name="width" value="0.05" units="cm"/>
      <inkml:brushProperty name="height" value="0.05" units="cm"/>
    </inkml:brush>
  </inkml:definitions>
  <inkml:trace contextRef="#ctx0" brushRef="#br0">1 79 24575,'7'8'0,"-1"0"0,0 0 0,-1 0 0,9 16 0,-11-17 0,1-1 0,0 1 0,0-1 0,0 1 0,1-1 0,0 0 0,0-1 0,12 11 0,-11-13 0,-1 1 0,0-1 0,1 0 0,-1-1 0,1 1 0,0-1 0,0 0 0,0-1 0,0 1 0,0-1 0,0 0 0,0-1 0,0 1 0,0-1 0,1-1 0,-1 1 0,0-1 0,0 0 0,7-2 0,-9 1 0,0 1 0,-1-1 0,1 0 0,-1 0 0,1 0 0,-1 0 0,0-1 0,1 1 0,-1-1 0,-1 0 0,1 0 0,0 0 0,-1-1 0,1 1 0,-1 0 0,0-1 0,0 0 0,0 1 0,-1-1 0,1 0 0,-1 0 0,0 0 0,0 0 0,-1 0 0,1 0 0,-1 0 0,0 0 0,0 0 0,0-7 0,-1 6 0,0-1 0,0 1 0,0-1 0,0 1 0,-1-1 0,0 1 0,0 0 0,0 0 0,-1 0 0,0 0 0,0 0 0,0 0 0,0 1 0,-1-1 0,0 1 0,0 0 0,0 0 0,0 1 0,0-1 0,-1 1 0,-8-4 0,9 4 0,0 1 0,-1 0 0,1 1 0,-1-1 0,0 1 0,1 0 0,-1 0 0,0 0 0,0 0 0,0 1 0,1 0 0,-1 0 0,0 1 0,0-1 0,0 1 0,1 0 0,-1 0 0,0 1 0,1-1 0,-1 1 0,1 0 0,-1 0 0,1 1 0,0-1 0,-5 4 0,8-5-4,0 0-1,0 0 0,0-1 0,0 1 1,0 0-1,0 0 0,0 0 0,0 0 1,1 1-1,-1-1 0,0 0 0,0 0 1,1 0-1,-1 1 0,0 1 0,1-3 13,0 1-1,0 0 1,0-1 0,1 1-1,-1-1 1,0 1-1,0-1 1,0 1-1,0 0 1,1-1-1,-1 1 1,0-1 0,0 1-1,1-1 1,-1 1-1,0-1 1,1 1-1,-1-1 1,1 0-1,-1 1 1,1-1 0,-1 0-1,1 1 1,0-1-1,2 2-155,1 0 1,-1-1-1,1 0 0,0 0 0,0 0 0,-1 0 0,1 0 1,0-1-1,4 0 0,20 0-6678</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6:37.406"/>
    </inkml:context>
    <inkml:brush xml:id="br0">
      <inkml:brushProperty name="width" value="0.05" units="cm"/>
      <inkml:brushProperty name="height" value="0.05" units="cm"/>
    </inkml:brush>
  </inkml:definitions>
  <inkml:trace contextRef="#ctx0" brushRef="#br0">22 31 24575,'0'8'0,"0"12"0,0 7 0,5-2 0,5-4 0,10-6 0,14-6 0,1-13 0,-9-14 0,-18-13 0,-14-1 0,-16 5 0,-7 7 0,-4 7 0,-4 6 0,4 3-8191</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6:46.444"/>
    </inkml:context>
    <inkml:brush xml:id="br0">
      <inkml:brushProperty name="width" value="0.05" units="cm"/>
      <inkml:brushProperty name="height" value="0.05" units="cm"/>
    </inkml:brush>
  </inkml:definitions>
  <inkml:trace contextRef="#ctx0" brushRef="#br0">230 15 24575,'0'-1'0,"0"0"0,-1 1 0,1-1 0,0 0 0,0 1 0,-1-1 0,1 0 0,0 1 0,-1-1 0,1 0 0,0 1 0,-1-1 0,1 1 0,-1-1 0,1 1 0,-1-1 0,1 1 0,-1-1 0,0 1 0,1 0 0,-1-1 0,0 1 0,1 0 0,-1-1 0,0 1 0,1 0 0,-1 0 0,0 0 0,1 0 0,-1-1 0,0 1 0,0 0 0,1 0 0,-1 0 0,0 1 0,1-1 0,-1 0 0,0 0 0,0 0 0,0 1 0,-31 8 0,19-2 0,0 1 0,1 1 0,1 0 0,-1 1 0,1 0 0,1 0 0,0 1 0,1 0 0,0 1 0,0 0 0,1 1 0,1 0 0,0 0 0,1 0 0,0 1 0,1 0 0,1 0 0,0 0 0,1 1 0,1-1 0,-2 22 0,4-32 0,0 0 0,1 0 0,-1-1 0,1 1 0,-1 0 0,1 0 0,0 0 0,1-1 0,-1 1 0,1-1 0,-1 1 0,1-1 0,0 1 0,0-1 0,1 0 0,-1 0 0,1 0 0,2 2 0,0-1 0,-1-1 0,1 0 0,0 0 0,0 0 0,1-1 0,-1 0 0,0 0 0,1 0 0,0 0 0,-1-1 0,7 1 0,4-1 0,0 0 0,0-1 0,1-1 0,-1 0 0,0-1 0,0-1 0,27-8 0,-19 1-195,-2 0 0,0-1 0,0-1 0,-1-1 0,0-1 0,21-20 0,-2 0-6631</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6:46.846"/>
    </inkml:context>
    <inkml:brush xml:id="br0">
      <inkml:brushProperty name="width" value="0.05" units="cm"/>
      <inkml:brushProperty name="height" value="0.05" units="cm"/>
    </inkml:brush>
  </inkml:definitions>
  <inkml:trace contextRef="#ctx0" brushRef="#br0">3 0 24575,'-2'151'0,"5"169"0,-3-312 0,0 0 0,1 0 0,0 0 0,0 0 0,1 0 0,-1-1 0,2 1 0,-1 0 0,6 9 0,-8-17 0,1 1 0,0-1 0,-1 1 0,1-1 0,-1 0 0,1 1 0,0-1 0,-1 0 0,1 0 0,0 0 0,-1 0 0,1 1 0,0-1 0,0 0 0,-1 0 0,1 0 0,0 0 0,-1 0 0,1-1 0,0 1 0,-1 0 0,1 0 0,0 0 0,-1 0 0,1-1 0,0 1 0,-1 0 0,1-1 0,-1 1 0,1-1 0,0 1 0,-1 0 0,1-1 0,-1 1 0,1-1 0,-1 0 0,0 1 0,1-1 0,-1 1 0,0-1 0,1 0 0,-1 0 0,22-32 0,-20 30 0,8-16 0,25-38 0,-32 53 0,-1 1 0,0 0 0,1 1 0,0-1 0,0 0 0,0 1 0,0-1 0,0 1 0,0 0 0,1 0 0,-1 0 0,1 1 0,-1-1 0,5 0 0,-7 2 0,1-1 0,0 1 0,-1 0 0,1 0 0,0 0 0,-1 0 0,1 1 0,-1-1 0,1 0 0,0 1 0,-1-1 0,1 1 0,-1-1 0,1 1 0,-1 0 0,0 0 0,1 0 0,-1-1 0,0 1 0,1 1 0,-1-1 0,0 0 0,0 0 0,0 0 0,0 1 0,0-1 0,0 0 0,0 1 0,0-1 0,0 3 0,3 5 0,-1 0 0,0 1 0,0-1 0,1 10 0,-1-7 0,0 3 0,-1 0 0,2 1 0,0-1 0,0 0 0,1-1 0,1 1 0,1-1 0,15 25 0,-22-38-52,1 0-1,0 0 1,-1 0-1,1 0 1,0 0-1,0 0 1,0 0-1,-1-1 1,1 1-1,0 0 1,0 0-1,0-1 1,0 1-1,1-1 1,-1 1-1,0-1 1,0 1-1,0-1 1,0 0-1,1 1 0,-1-1 1,0 0-1,0 0 1,0 0-1,3 0 1,5-6-6774</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6:47.268"/>
    </inkml:context>
    <inkml:brush xml:id="br0">
      <inkml:brushProperty name="width" value="0.05" units="cm"/>
      <inkml:brushProperty name="height" value="0.05" units="cm"/>
    </inkml:brush>
  </inkml:definitions>
  <inkml:trace contextRef="#ctx0" brushRef="#br0">0 162 24575,'13'0'0,"0"0"0,0-1 0,0 0 0,-1-1 0,1-1 0,0 0 0,-1-1 0,15-6 0,-20 7 0,-1-1 0,0 1 0,0-1 0,-1-1 0,1 1 0,-1-1 0,0 0 0,-1 0 0,1 0 0,-1-1 0,0 1 0,0-1 0,0 0 0,-1 0 0,0-1 0,3-9 0,-5 15 0,0 0 0,0 0 0,-1 0 0,1 0 0,-1-1 0,1 1 0,-1 0 0,0 0 0,1-1 0,-1 1 0,0 0 0,0-1 0,0 1 0,0 0 0,0-1 0,0 1 0,0 0 0,0-1 0,-1 1 0,1 0 0,0-1 0,-1 1 0,1 0 0,-1 0 0,0 0 0,1-1 0,-1 1 0,0 0 0,0 0 0,1 0 0,-1 0 0,0 0 0,0 0 0,-1 0 0,0 0 0,0 1 0,0 0 0,0 0 0,0 0 0,0 0 0,0 1 0,0-1 0,1 1 0,-1-1 0,0 1 0,0-1 0,0 1 0,1 0 0,-1 0 0,0 0 0,1 0 0,-1 0 0,1 0 0,-1 0 0,1 1 0,0-1 0,-1 1 0,1-1 0,-1 3 0,-6 6 0,1 1 0,0 1 0,0-1 0,2 1 0,-1 0 0,2 1 0,0-1 0,0 1 0,1 0 0,0 0 0,1 0 0,1 0 0,0 0 0,2 24 0,-1-34 4,1 0 0,-1-1 0,1 1 0,-1 0 0,1-1-1,0 1 1,0 0 0,0-1 0,1 0 0,-1 1 0,1-1 0,-1 0-1,1 1 1,0-1 0,-1 0 0,1 0 0,0-1 0,0 1 0,1 0-1,-1-1 1,0 1 0,1-1 0,-1 1 0,0-1 0,1 0 0,0 0-1,-1 0 1,1-1 0,0 1 0,2 0 0,3 0-153,0-1 1,0 0-1,0 0 1,-1-1-1,1 0 1,0 0-1,0-1 1,-1 0-1,9-3 1,26-12-6678</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6:47.674"/>
    </inkml:context>
    <inkml:brush xml:id="br0">
      <inkml:brushProperty name="width" value="0.05" units="cm"/>
      <inkml:brushProperty name="height" value="0.05" units="cm"/>
    </inkml:brush>
  </inkml:definitions>
  <inkml:trace contextRef="#ctx0" brushRef="#br0">117 16 24575,'0'-9'0,"-4"2"0,-15 15 0,-4 10 0,-2 11 0,3 8 0,5 3 0,10-5 0,19-9 0,16-9 0,12-7 0,7-10 0,-3-9 0,-2-12 0,-7-10 0,-10-1-8191</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6:48.092"/>
    </inkml:context>
    <inkml:brush xml:id="br0">
      <inkml:brushProperty name="width" value="0.05" units="cm"/>
      <inkml:brushProperty name="height" value="0.05" units="cm"/>
    </inkml:brush>
  </inkml:definitions>
  <inkml:trace contextRef="#ctx0" brushRef="#br0">1 1 24575,'0'440'0,"0"-435"0,-1-1 0,1 1 0,1 0 0,-1 0 0,1-1 0,-1 1 0,1-1 0,1 1 0,1 5 0,-3-10 0,1 1 0,-1-1 0,0 0 0,1 1 0,-1-1 0,0 0 0,1 1 0,-1-1 0,0 0 0,1 0 0,-1 0 0,1 1 0,-1-1 0,0 0 0,1 0 0,-1 0 0,1 0 0,-1 0 0,1 0 0,-1 0 0,1 0 0,-1 0 0,0 0 0,1 0 0,-1 0 0,1 0 0,-1 0 0,1-1 0,-1 1 0,0 0 0,1 0 0,0-1 0,23-19 0,186-206 0,-245 262 0,1 2 0,3 2 0,-42 66 0,71-103 0,0 0 0,1 0 0,-1 0 0,1 1 0,0-1 0,0 0 0,0 1 0,1-1 0,-1 0 0,1 1 0,0-1 0,0 1 0,0-1 0,0 1 0,1 4 0,0-6 0,0 0 0,0 0 0,1 0 0,-1 0 0,0 0 0,1 0 0,-1-1 0,1 1 0,0-1 0,-1 1 0,1-1 0,0 1 0,0-1 0,0 0 0,0 0 0,0 0 0,0 0 0,0 0 0,0-1 0,0 1 0,1-1 0,-1 1 0,0-1 0,3 0 0,9 2 0,1-1 0,-1-1 0,1 0 0,-1-1 0,1-1 0,-1 0 0,0 0 0,1-2 0,-1 0 0,-1-1 0,1 0 0,-1-1 0,0 0 0,0-1 0,-1 0 0,1-2 0,-2 1 0,21-19 0,-14 2-1365,-6 2-5461</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6:48.527"/>
    </inkml:context>
    <inkml:brush xml:id="br0">
      <inkml:brushProperty name="width" value="0.05" units="cm"/>
      <inkml:brushProperty name="height" value="0.05" units="cm"/>
    </inkml:brush>
  </inkml:definitions>
  <inkml:trace contextRef="#ctx0" brushRef="#br0">5 1 24575,'-4'4'0,"6"1"0</inkml:trace>
  <inkml:trace contextRef="#ctx0" brushRef="#br0" timeOffset="1">55 177 24575,'4'0'0</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6:50.557"/>
    </inkml:context>
    <inkml:brush xml:id="br0">
      <inkml:brushProperty name="width" value="0.05" units="cm"/>
      <inkml:brushProperty name="height" value="0.05" units="cm"/>
    </inkml:brush>
  </inkml:definitions>
  <inkml:trace contextRef="#ctx0" brushRef="#br0">43 0 24575,'-2'49'0,"-18"94"0,12-104 0,2-1 0,2 1 0,1 72 0,3-108 0,0 1 0,1 0 0,-1-1 0,1 1 0,-1-1 0,1 1 0,0-1 0,0 1 0,1-1 0,-1 1 0,1-1 0,0 0 0,0 0 0,0 0 0,0 0 0,0 0 0,1-1 0,-1 1 0,1 0 0,-1-1 0,1 0 0,0 0 0,0 0 0,0 0 0,1 0 0,-1-1 0,0 1 0,1-1 0,-1 0 0,1 0 0,-1 0 0,1 0 0,-1-1 0,1 1 0,0-1 0,-1 0 0,1 0 0,5-1 0,-2 0 0,1 0 0,-1-1 0,0 0 0,0 0 0,0 0 0,0-1 0,-1 0 0,1 0 0,-1-1 0,0 0 0,0 0 0,0 0 0,0-1 0,-1 0 0,0 0 0,0 0 0,0-1 0,6-9 0,-7 8 0,-1 0 0,0 0 0,-1 0 0,1-1 0,-1 0 0,-1 1 0,1-1 0,-1 0 0,-1 1 0,1-10 0,-1 15 0,0-1 0,0 1 0,-1 0 0,1 0 0,0 0 0,-1-1 0,1 1 0,-1 0 0,1 0 0,-1 0 0,0 0 0,0 0 0,0 0 0,0 0 0,-1 1 0,1-1 0,0 0 0,-1 1 0,1-1 0,-1 0 0,0 1 0,1 0 0,-1-1 0,0 1 0,0 0 0,0 0 0,0 0 0,0 0 0,0 0 0,0 1 0,0-1 0,0 1 0,0-1 0,0 1 0,-1 0 0,1 0 0,0 0 0,0 0 0,-4 0 0,1 1 0,1 0 0,-1 0 0,1 1 0,0-1 0,-1 1 0,1 0 0,0 0 0,0 0 0,0 1 0,0-1 0,1 1 0,-1 0 0,1 0 0,-1 0 0,1 1 0,0-1 0,0 1 0,1 0 0,-1 0 0,-1 4 0,-4 6 0,1 1 0,0 0 0,1 0 0,-4 19 0,7-27-1365</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6:50.983"/>
    </inkml:context>
    <inkml:brush xml:id="br0">
      <inkml:brushProperty name="width" value="0.05" units="cm"/>
      <inkml:brushProperty name="height" value="0.05" units="cm"/>
    </inkml:brush>
  </inkml:definitions>
  <inkml:trace contextRef="#ctx0" brushRef="#br0">11 1 24575,'-9'175'0,"8"-172"0,1-1 0,0 0 0,0 1 0,0-1 0,0 0 0,0 0 0,1 1 0,-1-1 0,1 0 0,-1 0 0,1 0 0,0 1 0,0-1 0,0 0 0,0 0 0,0 0 0,1 0 0,-1-1 0,0 1 0,1 0 0,0 0 0,-1-1 0,1 1 0,0-1 0,0 0 0,-1 1 0,1-1 0,0 0 0,1 0 0,-1 0 0,0 0 0,0-1 0,0 1 0,0 0 0,1-1 0,-1 0 0,0 1 0,0-1 0,1 0 0,2-1 0,11 2 0,-1-1 0,1-1 0,0-1 0,24-5 0,-29 5-104,-4 1 20,0 0 0,-1 0 0,1-1 0,-1 0 0,1 0 0,-1 0 0,0-1 0,0 0-1,0 0 1,0-1 0,0 1 0,-1-1 0,1 0 0,5-6 0,2-9-6742</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6:51.337"/>
    </inkml:context>
    <inkml:brush xml:id="br0">
      <inkml:brushProperty name="width" value="0.05" units="cm"/>
      <inkml:brushProperty name="height" value="0.05" units="cm"/>
    </inkml:brush>
  </inkml:definitions>
  <inkml:trace contextRef="#ctx0" brushRef="#br0">40 0 24575,'0'4'0,"0"6"0,0 6 0,0 8 0,0 13 0,0 13 0,0 16 0,0 8 0,0 6 0,-9 1 0,-2-1 0,0-4 0,3-20 0,10-24 0,5-21 0,2-22 0,-1-8-8191</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0:47.267"/>
    </inkml:context>
    <inkml:brush xml:id="br0">
      <inkml:brushProperty name="width" value="0.05" units="cm"/>
      <inkml:brushProperty name="height" value="0.05" units="cm"/>
    </inkml:brush>
  </inkml:definitions>
  <inkml:trace contextRef="#ctx0" brushRef="#br0">80 1 24575,'-3'1'0,"0"1"0,1 0 0,-1 0 0,1 0 0,-1 1 0,1-1 0,0 1 0,0-1 0,0 1 0,0-1 0,1 1 0,-1 0 0,1 0 0,-2 3 0,1-1 0,-5 8 0,0 1 0,1-1 0,1 1 0,0 1 0,1-1 0,0 1 0,-2 18 0,6-30 0,-1 1 0,1-1 0,0 1 0,0-1 0,0 1 0,1-1 0,-1 0 0,1 1 0,0-1 0,0 0 0,0 1 0,0-1 0,0 0 0,1 0 0,0 0 0,-1 0 0,1 0 0,0 0 0,1 0 0,-1-1 0,0 1 0,1-1 0,-1 0 0,1 0 0,0 1 0,0-2 0,0 1 0,0 0 0,0-1 0,0 1 0,0-1 0,0 0 0,1 0 0,-1 0 0,0 0 0,1-1 0,3 1 0,-1-1 0,0 0 0,1 0 0,-1-1 0,0 0 0,0 0 0,0 0 0,0-1 0,0 0 0,0 0 0,-1 0 0,1-1 0,-1 0 0,1 0 0,-1 0 0,0-1 0,0 1 0,-1-1 0,1-1 0,-1 1 0,0-1 0,0 1 0,0-1 0,0 0 0,-1 0 0,0-1 0,0 1 0,3-11 0,-4 12 0,0 0 0,0 0 0,-1-1 0,1 1 0,-1 0 0,0 0 0,-1-1 0,1 1 0,-1-1 0,0 1 0,0-1 0,0 1 0,0 0 0,-1-1 0,0 1 0,0 0 0,0-1 0,0 1 0,-1 0 0,0 0 0,1 0 0,-2 0 0,1 0 0,0 0 0,-1 1 0,1-1 0,-1 1 0,0 0 0,-1 0 0,1 0 0,0 0 0,-1 0 0,1 1 0,-1-1 0,0 1 0,0 0 0,0 0 0,-7-2 0,7 3-72,0-1 1,0 1-1,0 0 0,0 0 0,0 1 0,0-1 0,0 1 0,0 0 1,0 0-1,-1 0 0,1 0 0,0 1 0,0 0 0,0 0 0,0 0 1,0 0-1,0 0 0,-5 4 0,-6 7-6754</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6:51.724"/>
    </inkml:context>
    <inkml:brush xml:id="br0">
      <inkml:brushProperty name="width" value="0.05" units="cm"/>
      <inkml:brushProperty name="height" value="0.05" units="cm"/>
    </inkml:brush>
  </inkml:definitions>
  <inkml:trace contextRef="#ctx0" brushRef="#br0">156 0 24575,'-9'5'0,"-6"9"0,-11 15 0,-4 20 0,3 15 0,6 13 0,6 7 0,7-3 0,3-2 0,12-11 0,9-16 0,10-8 0,10-13 0,6-11 0,-3-21 0,-9-11-8191</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6:52.129"/>
    </inkml:context>
    <inkml:brush xml:id="br0">
      <inkml:brushProperty name="width" value="0.05" units="cm"/>
      <inkml:brushProperty name="height" value="0.05" units="cm"/>
    </inkml:brush>
  </inkml:definitions>
  <inkml:trace contextRef="#ctx0" brushRef="#br0">0 1 24575,'0'8'0,"0"8"0,0-8 0</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6:52.532"/>
    </inkml:context>
    <inkml:brush xml:id="br0">
      <inkml:brushProperty name="width" value="0.05" units="cm"/>
      <inkml:brushProperty name="height" value="0.05" units="cm"/>
    </inkml:brush>
  </inkml:definitions>
  <inkml:trace contextRef="#ctx0" brushRef="#br0">0 35 24575,'43'-2'0,"-2"-2"0,57-12 0,-48 7 0,-48 8 0,0 0 0,1 1 0,-1-1 0,1 1 0,-1 0 0,1 0 0,-1 0 0,0 0 0,1 0 0,-1 0 0,1 1 0,-1-1 0,1 1 0,-1-1 0,0 1 0,1 0 0,-1 0 0,0 0 0,0 1 0,0-1 0,0 0 0,0 1 0,0-1 0,0 1 0,0 0 0,-1 0 0,1 0 0,-1-1 0,1 1 0,0 3 0,0 0 0,0 1 0,0-1 0,-1 1 0,0-1 0,-1 1 0,1 0 0,-1-1 0,0 1 0,0 0 0,-1 0 0,0-1 0,-1 9 0,-3 1 0,1 1 0,-2-1 0,0 0 0,-1 0 0,0-1 0,-2 0 0,1 0 0,-2-1 0,1 0 0,-24 23 0,31-34 0,0 0 0,0 0 0,1 0 0,-1 0 0,0 0 0,1 0 0,-1 1 0,1-1 0,0 1 0,0-1 0,0 1 0,0-1 0,0 4 0,1-5 0,1 0 0,-1 0 0,1 0 0,-1 0 0,1 0 0,0 0 0,-1 0 0,1 0 0,0 0 0,0-1 0,0 1 0,-1 0 0,1 0 0,0-1 0,0 1 0,0-1 0,0 1 0,0-1 0,0 1 0,0-1 0,1 0 0,-1 1 0,0-1 0,0 0 0,0 0 0,0 0 0,0 0 0,0 0 0,1 0 0,-1 0 0,2-1 0,14 3-151,0-1-1,0-1 0,0 0 0,0-2 1,0 0-1,0-1 0,-1 0 1,22-8-1,-13-1-6674</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6:53.142"/>
    </inkml:context>
    <inkml:brush xml:id="br0">
      <inkml:brushProperty name="width" value="0.05" units="cm"/>
      <inkml:brushProperty name="height" value="0.05" units="cm"/>
    </inkml:brush>
  </inkml:definitions>
  <inkml:trace contextRef="#ctx0" brushRef="#br0">305 3 24575,'-64'-1'0,"23"-1"0,-62 7 0,98-4 0,0 0 0,0 0 0,1 1 0,-1 0 0,0 0 0,1 0 0,-1 1 0,1 0 0,0-1 0,0 1 0,0 1 0,0-1 0,1 1 0,-1-1 0,1 1 0,0 0 0,0 0 0,0 0 0,0 1 0,1-1 0,0 1 0,0-1 0,0 1 0,1 0 0,-1 0 0,1 0 0,0 0 0,0 0 0,1 7 0,-1-7 0,0 0 0,1 0 0,0 0 0,0 0 0,1 0 0,-1 0 0,1 0 0,0 0 0,0 0 0,1 0 0,-1 0 0,1 0 0,0-1 0,1 1 0,-1-1 0,1 1 0,0-1 0,0 0 0,0 0 0,1 0 0,-1-1 0,1 1 0,0-1 0,0 0 0,0 0 0,0 0 0,1 0 0,-1-1 0,6 2 0,3-1 0,0 0 0,1-2 0,-1 0 0,0 0 0,1-1 0,-1-1 0,1 0 0,20-5 0,-22 4 0,0 0 0,0 0 0,0 1 0,0 0 0,0 1 0,0 1 0,0 0 0,0 0 0,0 2 0,20 5 0,-30-8 0,1 1 0,-1 0 0,0 0 0,0 0 0,0 0 0,0 0 0,0 0 0,0 0 0,0 1 0,0-1 0,0 1 0,-1-1 0,1 1 0,0 0 0,-1 0 0,0 0 0,1 0 0,-1 0 0,0 0 0,0 0 0,0 0 0,1 4 0,-2-3 0,0-1 0,-1 0 0,1 1 0,-1-1 0,0 0 0,1 0 0,-1 0 0,0 0 0,0 0 0,-1 0 0,1 0 0,0 0 0,-1 0 0,1 0 0,-1-1 0,1 1 0,-1 0 0,-3 1 0,-7 6 0,0 0 0,-1-1 0,0-1 0,-1 0 0,-24 8 0,17-8-341,-2-2 0,1 0-1,-44 3 1,32-6-6485</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6:53.558"/>
    </inkml:context>
    <inkml:brush xml:id="br0">
      <inkml:brushProperty name="width" value="0.05" units="cm"/>
      <inkml:brushProperty name="height" value="0.05" units="cm"/>
    </inkml:brush>
  </inkml:definitions>
  <inkml:trace contextRef="#ctx0" brushRef="#br0">0 1 24575,'9'13'0,"15"13"0,17 14 0,10 10 0,0 4 0,-8 6 0,-11-2 0,-12-8 0,-8-4 0,-16-4 0,-11-10 0,-3-2 0,-3-6 0,2-12 0,5-7-8191</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7:14.915"/>
    </inkml:context>
    <inkml:brush xml:id="br0">
      <inkml:brushProperty name="width" value="0.05" units="cm"/>
      <inkml:brushProperty name="height" value="0.05" units="cm"/>
    </inkml:brush>
  </inkml:definitions>
  <inkml:trace contextRef="#ctx0" brushRef="#br0">0 12 24575,'5'0'0,"13"0"0,18 0 0,14 0 0,17 0 0,5-4 0,-1-2 0,-21 5 0,-24 2 0,-16 2-8191</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7:15.276"/>
    </inkml:context>
    <inkml:brush xml:id="br0">
      <inkml:brushProperty name="width" value="0.05" units="cm"/>
      <inkml:brushProperty name="height" value="0.05" units="cm"/>
    </inkml:brush>
  </inkml:definitions>
  <inkml:trace contextRef="#ctx0" brushRef="#br0">1 0 24575,'4'0'0,"14"0"0,17 0 0,16 0 0,11 0 0,5 0 0,-2 0 0,-7 0 0,-13 0-8191</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7:15.787"/>
    </inkml:context>
    <inkml:brush xml:id="br0">
      <inkml:brushProperty name="width" value="0.05" units="cm"/>
      <inkml:brushProperty name="height" value="0.05" units="cm"/>
    </inkml:brush>
  </inkml:definitions>
  <inkml:trace contextRef="#ctx0" brushRef="#br0">264 263 24575,'-1'-1'0,"0"0"0,0-1 0,0 1 0,0 0 0,0 0 0,0 0 0,0 1 0,0-1 0,0 0 0,0 0 0,-1 1 0,1-1 0,0 0 0,-1 1 0,1 0 0,0-1 0,-1 1 0,1 0 0,0-1 0,-1 1 0,1 0 0,-3 0 0,0 0 0,-4-1 0,1 0 0,-1 0 0,1 1 0,-1 0 0,0 1 0,1 0 0,-1 0 0,1 0 0,0 1 0,-1 0 0,1 1 0,0-1 0,0 1 0,0 1 0,1-1 0,-1 1 0,-9 8 0,7-5 0,1 1 0,0 0 0,0 1 0,1 0 0,0 0 0,1 0 0,0 1 0,0 0 0,1 0 0,0 1 0,-3 10 0,6-18 0,1 1 0,0-1 0,0 0 0,1 0 0,-1 1 0,1-1 0,-1 1 0,1-1 0,0 0 0,0 1 0,1-1 0,-1 1 0,1-1 0,-1 0 0,1 1 0,0-1 0,0 0 0,1 0 0,-1 0 0,3 5 0,-1-6 0,-1 1 0,1 0 0,0-1 0,0 0 0,0 1 0,0-1 0,0 0 0,0-1 0,1 1 0,-1 0 0,1-1 0,-1 0 0,1 0 0,-1 0 0,1 0 0,0-1 0,-1 1 0,7-1 0,0 0 0,0 0 0,0-1 0,0 0 0,0 0 0,-1-1 0,1 0 0,0-1 0,-1 0 0,0-1 0,1 0 0,-2 0 0,1-1 0,0 0 0,-1 0 0,0-1 0,14-13 0,-13 10 0,0-1 0,-1 0 0,0 0 0,-1-1 0,0 0 0,-1 0 0,0-1 0,0 0 0,-2 0 0,1 0 0,-1 0 0,3-22 0,-1-14 0,-3 0 0,-1-1 0,-8-83 0,0 147 0,-1 19 0,-2 41 0,4 0 0,3 1 0,8 82 0,-4-139 0,1-1 0,1 1 0,0-1 0,8 18 0,-10-31 0,0 0 0,0 0 0,0-1 0,0 1 0,1-1 0,-1 1 0,1-1 0,1 0 0,-1 0 0,0 0 0,1-1 0,0 1 0,0-1 0,0 0 0,0 0 0,0 0 0,1-1 0,8 4 0,-11-5 4,0-1 1,0 1-1,0-1 0,0 0 0,0 1 1,0-1-1,0 0 0,0 0 0,0-1 1,0 1-1,0 0 0,0-1 0,0 1 1,0-1-1,0 0 0,0 1 0,0-1 1,0 0-1,0 0 0,-1 0 0,1 0 1,0-1-1,-1 1 0,1 0 0,-1-1 1,0 1-1,3-3 0,-1-1-169,0 0 0,0-1 0,-1 1 0,1 0 1,-1-1-1,0 1 0,0-1 0,0-6 0,3-20-6661</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7:16.206"/>
    </inkml:context>
    <inkml:brush xml:id="br0">
      <inkml:brushProperty name="width" value="0.05" units="cm"/>
      <inkml:brushProperty name="height" value="0.05" units="cm"/>
    </inkml:brush>
  </inkml:definitions>
  <inkml:trace contextRef="#ctx0" brushRef="#br0">1 226 24575,'0'9'0,"0"11"0,0 10 0,0 5 0,0 1 0,0-10 0,0-14 0,0-18 0,0-16 0,0-4-8191</inkml:trace>
  <inkml:trace contextRef="#ctx0" brushRef="#br0" timeOffset="1">26 0 24575,'9'0'0,"2"0"-8191</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7:16.548"/>
    </inkml:context>
    <inkml:brush xml:id="br0">
      <inkml:brushProperty name="width" value="0.05" units="cm"/>
      <inkml:brushProperty name="height" value="0.05" units="cm"/>
    </inkml:brush>
  </inkml:definitions>
  <inkml:trace contextRef="#ctx0" brushRef="#br0">133 1 24575,'-1'0'0,"-13"0"0,-1 0 0,1 1 0,-28 6 0,40-7 0,0 0 0,-1 1 0,1-1 0,0 1 0,0 0 0,0-1 0,0 1 0,0 0 0,0 0 0,0 1 0,0-1 0,0 0 0,1 0 0,-1 1 0,0-1 0,1 1 0,-1 0 0,1-1 0,0 1 0,-1 0 0,1 0 0,0 0 0,0 0 0,0 0 0,0 0 0,1 0 0,-1 0 0,1 0 0,-1 0 0,1 1 0,0-1 0,-1 0 0,1 0 0,1 5 0,0-4 0,-1-1 0,2 1 0,-1 0 0,0-1 0,0 1 0,1-1 0,-1 1 0,1-1 0,0 0 0,0 0 0,0 0 0,0 0 0,0 0 0,0 0 0,1 0 0,-1-1 0,0 1 0,1-1 0,0 1 0,-1-1 0,1 0 0,0 0 0,4 1 0,11 2 0,-1 0 0,32 3 0,-23-4 0,24 12 0,-49-14 0,0-1 0,0 0 0,0 0 0,0 1 0,-1-1 0,1 0 0,0 1 0,0-1 0,0 1 0,-1-1 0,1 1 0,0 0 0,-1-1 0,1 1 0,0-1 0,-1 1 0,1 0 0,-1 0 0,1-1 0,-1 1 0,0 0 0,1 0 0,-1 0 0,0-1 0,1 1 0,-1 0 0,0 0 0,0 0 0,0 0 0,0 0 0,0 0 0,0 0 0,0-1 0,0 1 0,0 0 0,0 0 0,0 0 0,-1 0 0,1 0 0,0 0 0,-1-1 0,1 1 0,0 0 0,-1 0 0,1 0 0,-1-1 0,1 1 0,-1 0 0,0-1 0,1 1 0,-1-1 0,0 1 0,0 0 0,-7 6-124,0-1 0,0 0 0,-1-1 0,1 0 0,-1 0 0,-1-1-1,1 0 1,0 0 0,-1-1 0,-18 3 0,4-4-6702</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0:49.679"/>
    </inkml:context>
    <inkml:brush xml:id="br0">
      <inkml:brushProperty name="width" value="0.05" units="cm"/>
      <inkml:brushProperty name="height" value="0.05" units="cm"/>
    </inkml:brush>
  </inkml:definitions>
  <inkml:trace contextRef="#ctx0" brushRef="#br0">1 0 24575,'8'0'0,"17"0"0,7 0 0,7 0 0,2 0 0,1 0 0,-1 0 0,-4 4 0,-7 2-8191</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7:16.973"/>
    </inkml:context>
    <inkml:brush xml:id="br0">
      <inkml:brushProperty name="width" value="0.05" units="cm"/>
      <inkml:brushProperty name="height" value="0.05" units="cm"/>
    </inkml:brush>
  </inkml:definitions>
  <inkml:trace contextRef="#ctx0" brushRef="#br0">104 1 24575,'-4'0'0,"-10"4"0,-7 6 0,0 10 0,4 5 0,0 4 0,8 4 0,9-2 0,13-8 0,13-7 0,15-6 0,10-9 0,-1-5 0,-8-6 0,-12-1-8191</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7:17.390"/>
    </inkml:context>
    <inkml:brush xml:id="br0">
      <inkml:brushProperty name="width" value="0.05" units="cm"/>
      <inkml:brushProperty name="height" value="0.05" units="cm"/>
    </inkml:brush>
  </inkml:definitions>
  <inkml:trace contextRef="#ctx0" brushRef="#br0">3 49 24575,'-1'29'0,"0"-13"0,1-1 0,0 0 0,1 1 0,1-1 0,5 24 0,-6-36 0,0 0 0,0 0 0,0 0 0,1 0 0,-1-1 0,1 1 0,0 0 0,0-1 0,0 1 0,0-1 0,0 0 0,0 0 0,1 1 0,-1-2 0,1 1 0,-1 0 0,1 0 0,0-1 0,0 1 0,0-1 0,0 0 0,0 0 0,0 0 0,0-1 0,0 1 0,0 0 0,0-1 0,0 0 0,0 0 0,1 0 0,-1 0 0,5-2 0,-2 1 0,0 0 0,0 0 0,0-1 0,-1 0 0,1 0 0,0-1 0,-1 1 0,0-1 0,0-1 0,0 1 0,0-1 0,0 1 0,-1-1 0,1-1 0,-1 1 0,0 0 0,-1-1 0,1 0 0,-1 0 0,0 0 0,0-1 0,0 1 0,-1-1 0,0 1 0,0-1 0,0 0 0,-1 0 0,2-9 0,-3 10 0,1 1 0,-1 0 0,1 0 0,-1-1 0,0 1 0,-1 0 0,1-1 0,-1 1 0,0 0 0,0-1 0,0 1 0,0 0 0,-1 0 0,1 0 0,-1 0 0,-1 1 0,1-1 0,0 0 0,-1 1 0,1-1 0,-1 1 0,0 0 0,0 0 0,-1 0 0,1 0 0,-1 1 0,1-1 0,-1 1 0,0 0 0,0 0 0,0 0 0,0 1 0,0-1 0,0 1 0,0 0 0,0 0 0,-1 1 0,-8-1 0,-6 2-1365,9 3-5461</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7:17.796"/>
    </inkml:context>
    <inkml:brush xml:id="br0">
      <inkml:brushProperty name="width" value="0.05" units="cm"/>
      <inkml:brushProperty name="height" value="0.05" units="cm"/>
    </inkml:brush>
  </inkml:definitions>
  <inkml:trace contextRef="#ctx0" brushRef="#br0">1 87 24575,'0'11'0,"2"1"0,0 0 0,0-1 0,1 0 0,0 1 0,1-1 0,0 0 0,1-1 0,0 1 0,1-1 0,0 0 0,12 15 0,-14-20 0,-1-1 0,0 1 0,1-1 0,0 0 0,0-1 0,0 1 0,1-1 0,-1 1 0,1-1 0,0-1 0,0 1 0,0-1 0,0 0 0,0 0 0,0 0 0,0 0 0,1-1 0,-1 0 0,1 0 0,-1-1 0,1 0 0,-1 0 0,1 0 0,-1 0 0,1-1 0,-1 0 0,1 0 0,6-3 0,-7 2 0,0-1 0,-1 0 0,1 0 0,0-1 0,-1 0 0,0 0 0,0 0 0,0 0 0,0 0 0,-1-1 0,1 1 0,-1-1 0,-1 0 0,1 0 0,0 0 0,-1-1 0,0 1 0,-1-1 0,1 1 0,-1-1 0,0 1 0,0-1 0,0-7 0,-1 5 0,1-1 0,-1 0 0,0 0 0,-1 0 0,0 0 0,0 0 0,-1 1 0,0-1 0,-1 1 0,0-1 0,0 1 0,-1 0 0,0 0 0,-6-9 0,-8-6-1365,3 5-5461</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7:18.202"/>
    </inkml:context>
    <inkml:brush xml:id="br0">
      <inkml:brushProperty name="width" value="0.05" units="cm"/>
      <inkml:brushProperty name="height" value="0.05" units="cm"/>
    </inkml:brush>
  </inkml:definitions>
  <inkml:trace contextRef="#ctx0" brushRef="#br0">0 303 24575,'7'16'0,"0"1"0,8 29 0,-11-32 0,0 0 0,1 0 0,1 0 0,7 13 0,-13-26 0,0 0 0,1 0 0,-1-1 0,1 1 0,-1 0 0,1 0 0,-1 0 0,1-1 0,0 1 0,-1 0 0,1-1 0,0 1 0,-1 0 0,1-1 0,0 1 0,0-1 0,0 1 0,-1-1 0,1 0 0,0 1 0,0-1 0,0 0 0,0 0 0,0 1 0,0-1 0,0 0 0,0 0 0,0 0 0,0 0 0,-1 0 0,1 0 0,0 0 0,0-1 0,0 1 0,0 0 0,0 0 0,0-1 0,0 1 0,0-1 0,-1 1 0,1-1 0,0 1 0,0-1 0,-1 1 0,1-1 0,0 0 0,0 0 0,5-6 0,0 1 0,-1-1 0,0-1 0,6-10 0,1 0 0,-7 11 0,0 1 0,1 0 0,0 0 0,0 1 0,1 0 0,-1 0 0,1 0 0,0 1 0,0 0 0,1 0 0,-1 1 0,1 0 0,0 0 0,-1 1 0,1 0 0,1 0 0,-1 1 0,0 0 0,0 1 0,0-1 0,1 1 0,-1 1 0,0 0 0,0 0 0,0 1 0,0 0 0,0 0 0,0 1 0,0-1 0,-1 2 0,1-1 0,-1 1 0,0 1 0,0-1 0,-1 1 0,1 0 0,-1 0 0,0 1 0,0 0 0,-1 0 0,0 1 0,0-1 0,0 1 0,-1 0 0,0 0 0,0 1 0,3 8 0,7 33-1365,-12-39-5461</inkml:trace>
  <inkml:trace contextRef="#ctx0" brushRef="#br0" timeOffset="1">830 0 24575,'0'13'0,"0"17"0,0 21 0,13 23 0,4 11 0,0 1 0,-4-7 0,1-16 0,-3-11 0,-2-18 0,-4-23 0,-1-23 0,-3-8-8191</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7:18.590"/>
    </inkml:context>
    <inkml:brush xml:id="br0">
      <inkml:brushProperty name="width" value="0.05" units="cm"/>
      <inkml:brushProperty name="height" value="0.05" units="cm"/>
    </inkml:brush>
  </inkml:definitions>
  <inkml:trace contextRef="#ctx0" brushRef="#br0">5 104 24575,'-4'0'0,"7"0"0,11-9 0,17-2 0,20 0 0,18-6 0,11 0 0,-1 2 0,-4 4 0,-11 4 0,-8 4 0,-5 1 0,-6 2 0,-16 0 0,-12 1-8191</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6:53.952"/>
    </inkml:context>
    <inkml:brush xml:id="br0">
      <inkml:brushProperty name="width" value="0.05" units="cm"/>
      <inkml:brushProperty name="height" value="0.05" units="cm"/>
    </inkml:brush>
  </inkml:definitions>
  <inkml:trace contextRef="#ctx0" brushRef="#br0">1 0 24575,'4'0'0,"10"0"0,11 0 0,10 0 0,8 0 0,5 0 0,-2 0 0,0 0 0,-3 0 0,-5 0 0,-13 0 0,-15 0 0,-14 0 0,-6 0-8191</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6:54.346"/>
    </inkml:context>
    <inkml:brush xml:id="br0">
      <inkml:brushProperty name="width" value="0.05" units="cm"/>
      <inkml:brushProperty name="height" value="0.05" units="cm"/>
    </inkml:brush>
  </inkml:definitions>
  <inkml:trace contextRef="#ctx0" brushRef="#br0">1 0 24575,'8'0'0,"12"0"0,16 0 0,9 0 0,2 0 0,-3 0 0,-9 0-8191</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7:13.372"/>
    </inkml:context>
    <inkml:brush xml:id="br0">
      <inkml:brushProperty name="width" value="0.05" units="cm"/>
      <inkml:brushProperty name="height" value="0.05" units="cm"/>
    </inkml:brush>
  </inkml:definitions>
  <inkml:trace contextRef="#ctx0" brushRef="#br0">0 0 24575,'0'9'0,"0"15"0,0 12 0,0 9 0,0 9 0,0 8 0,0 7 0,0 5 0,0-7 0,0-10 0,0-6 0,0-16 0,0-27 0,0-19 0,0-8-8191</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7:13.826"/>
    </inkml:context>
    <inkml:brush xml:id="br0">
      <inkml:brushProperty name="width" value="0.05" units="cm"/>
      <inkml:brushProperty name="height" value="0.05" units="cm"/>
    </inkml:brush>
  </inkml:definitions>
  <inkml:trace contextRef="#ctx0" brushRef="#br0">25 1 24575,'-2'46'0,"-9"50"0,6-66 0,2-1 0,0 1 0,2 0 0,6 57 0,-5-82 0,1 0 0,0-1 0,0 1 0,1-1 0,-1 0 0,1 1 0,0-1 0,0 0 0,0 0 0,0 0 0,1 0 0,0 0 0,0-1 0,0 1 0,0-1 0,0 0 0,1 0 0,0 0 0,-1 0 0,1-1 0,0 1 0,0-1 0,0 0 0,1 0 0,-1-1 0,0 1 0,1-1 0,-1 0 0,1 0 0,0 0 0,-1-1 0,1 0 0,9 0 0,-5-1 0,1 0 0,-1 0 0,1-1 0,-1 0 0,0-1 0,0 0 0,0 0 0,0-1 0,0 0 0,-1-1 0,1 0 0,-1 0 0,-1-1 0,1 0 0,8-8 0,-9 5 0,-1 1 0,1-1 0,-1 0 0,-1 0 0,0-1 0,0 1 0,4-16 0,-8 23 0,0 0 0,0 0 0,0 0 0,0-1 0,-1 1 0,1-1 0,-1 1 0,0 0 0,0-1 0,0 1 0,0-1 0,0 1 0,0 0 0,-1-1 0,1 1 0,-1-1 0,1 1 0,-1 0 0,0 0 0,0-1 0,0 1 0,0 0 0,-1 0 0,1 0 0,0 0 0,-1 0 0,1 0 0,-1 1 0,0-1 0,0 1 0,0-1 0,0 1 0,0-1 0,0 1 0,0 0 0,0 0 0,-4-2 0,1 2 0,0 1 0,0-1 0,0 1 0,0 0 0,0 0 0,0 0 0,0 1 0,0-1 0,0 1 0,0 1 0,1-1 0,-1 1 0,0-1 0,1 1 0,-1 1 0,1-1 0,0 1 0,-1-1 0,1 1 0,0 1 0,1-1 0,-5 5 0,-6 5 0,0 2 0,1 0 0,1 0 0,-13 22 0,-27 65-1365</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7:19.819"/>
    </inkml:context>
    <inkml:brush xml:id="br0">
      <inkml:brushProperty name="width" value="0.05" units="cm"/>
      <inkml:brushProperty name="height" value="0.05" units="cm"/>
    </inkml:brush>
  </inkml:definitions>
  <inkml:trace contextRef="#ctx0" brushRef="#br0">206 6 24575,'-45'-2'0,"33"1"0,0-1 0,0 2 0,0 0 0,0 0 0,0 1 0,0 1 0,0 0 0,0 0 0,1 1 0,-14 5 0,24-7 0,0-1 0,1 0 0,-1 0 0,0 1 0,0-1 0,0 1 0,1-1 0,-1 1 0,0-1 0,0 1 0,1-1 0,-1 1 0,0 0 0,1-1 0,-1 1 0,1 0 0,-1-1 0,1 1 0,-1 0 0,1 0 0,0 0 0,-1-1 0,1 1 0,0 0 0,-1 0 0,1 0 0,0 0 0,0 0 0,0 0 0,0-1 0,0 1 0,0 0 0,0 0 0,0 0 0,0 0 0,1 0 0,-1 0 0,0-1 0,1 1 0,-1 0 0,0 0 0,1 0 0,-1-1 0,1 1 0,-1 0 0,1 0 0,-1-1 0,1 1 0,0 0 0,-1-1 0,1 1 0,0-1 0,-1 1 0,1-1 0,1 1 0,6 4 0,1 0 0,-1 0 0,1-1 0,10 3 0,-18-6 0,38 13 0,-12-5 0,0 1 0,34 19 0,-55-26 0,-1 0 0,1 1 0,0 0 0,-1 0 0,0 1 0,0-1 0,0 1 0,0 0 0,-1 0 0,0 1 0,0-1 0,0 1 0,-1 0 0,0 0 0,3 8 0,-5-12 0,-1-1 0,1 1 0,-1 0 0,0 0 0,1 0 0,-1 0 0,0 0 0,0-1 0,0 1 0,0 0 0,-1 0 0,1 0 0,0 0 0,-1 0 0,1-1 0,-1 1 0,0 0 0,0 0 0,0-1 0,1 1 0,-1 0 0,-1-1 0,1 1 0,-2 2 0,-1-1 0,0 0 0,0-1 0,0 1 0,0-1 0,0 0 0,-1 0 0,1 0 0,-1 0 0,-7 1 0,-5 1 0,1-2 0,0 0 0,0 0 0,-33-3 0,45 0-45,-1 1-1,1-1 1,-1-1-1,0 1 1,1 0-1,0-1 1,-1 0-1,1 0 1,0-1-1,0 1 1,0-1-1,0 0 1,1 0-1,-1 0 1,1 0-1,0 0 1,0-1-1,0 0 1,0 0-1,0 0 1,1 0-1,0 0 1,0 0-1,0 0 1,0-1-1,1 1 0,0-1 1,0 1-1,-1-8 1,-4-21-6781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0:50.096"/>
    </inkml:context>
    <inkml:brush xml:id="br0">
      <inkml:brushProperty name="width" value="0.05" units="cm"/>
      <inkml:brushProperty name="height" value="0.05" units="cm"/>
    </inkml:brush>
  </inkml:definitions>
  <inkml:trace contextRef="#ctx0" brushRef="#br0">1 0 24575,'8'0'0,"17"0"0,11 0 0,9 0 0,1 0 0,-3 0 0,-10 0-8191</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7:20.237"/>
    </inkml:context>
    <inkml:brush xml:id="br0">
      <inkml:brushProperty name="width" value="0.05" units="cm"/>
      <inkml:brushProperty name="height" value="0.05" units="cm"/>
    </inkml:brush>
  </inkml:definitions>
  <inkml:trace contextRef="#ctx0" brushRef="#br0">0 0 24575,'0'5'0,"0"5"0,0 10 0,0 10 0,0 12 0,0 9 0,0 7 0,0-1 0,0-7 0,0-11-8191</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7:49.640"/>
    </inkml:context>
    <inkml:brush xml:id="br0">
      <inkml:brushProperty name="width" value="0.05" units="cm"/>
      <inkml:brushProperty name="height" value="0.05" units="cm"/>
    </inkml:brush>
  </inkml:definitions>
  <inkml:trace contextRef="#ctx0" brushRef="#br0">259 100 24575,'0'-4'0,"1"1"0,-1 0 0,0 0 0,0-1 0,0 1 0,0 0 0,-1-1 0,1 1 0,-1 0 0,0 0 0,0-1 0,0 1 0,-1 0 0,1 0 0,-1 0 0,1 0 0,-1 1 0,0-1 0,0 0 0,0 1 0,-1-1 0,1 1 0,0 0 0,-1 0 0,0 0 0,1 0 0,-1 0 0,0 0 0,0 1 0,0 0 0,0-1 0,0 1 0,-6-1 0,1-1 0,-1 1 0,1 0 0,-1 1 0,0 0 0,1 0 0,-1 1 0,0 0 0,0 0 0,1 1 0,-1 0 0,-12 4 0,17-4 0,-1 1 0,1 0 0,0 0 0,0 0 0,0 0 0,0 1 0,0-1 0,0 1 0,1 0 0,-1 0 0,1 0 0,0 1 0,0-1 0,0 1 0,0 0 0,0 0 0,1 0 0,0 0 0,0 0 0,0 1 0,0-1 0,1 1 0,-1 4 0,-1 0 0,2 1 0,-1-1 0,1 1 0,0-1 0,1 1 0,0 0 0,1-1 0,0 1 0,0-1 0,1 1 0,0-1 0,1 0 0,0 1 0,1-1 0,0-1 0,6 12 0,2-2 0,1-1 0,1-1 0,0 0 0,1-1 0,1 0 0,21 15 0,-25-21 0,-1 1 0,0 0 0,-1 1 0,0 0 0,0 1 0,10 16 0,-17-21 0,1-1 0,-1 1 0,0 0 0,-1 0 0,1 0 0,-1 0 0,-1 0 0,1 1 0,-1-1 0,-1 0 0,1 1 0,-1-1 0,-1 0 0,-1 12 0,2-17 0,0 1 0,-1-1 0,1 1 0,-1-1 0,1 0 0,-1 1 0,0-1 0,0 0 0,0 0 0,0 0 0,-1 0 0,1 0 0,0 0 0,-1 0 0,1 0 0,-1 0 0,0-1 0,0 1 0,0 0 0,1-1 0,-1 0 0,-1 1 0,1-1 0,0 0 0,0 0 0,0 0 0,-1-1 0,1 1 0,0 0 0,-1-1 0,1 0 0,0 1 0,-1-1 0,1 0 0,-1 0 0,1 0 0,0-1 0,-4 0 0,1 0 0,1 0 0,0 0 0,0-1 0,0 1 0,0-1 0,1 0 0,-1 0 0,0-1 0,1 1 0,-1-1 0,1 0 0,0 0 0,0 0 0,0 0 0,0 0 0,1-1 0,-1 1 0,1-1 0,0 0 0,0 0 0,-2-7 0,1 1 6,0 0 0,1-1 0,1 1 0,-1-1 0,2 0 0,0 0 0,0 1 0,1-1 0,0 0 0,1 1 0,0-1 0,0 1 0,1-1 0,1 1 0,0 0 0,0 1 0,1-1 0,0 1 0,11-15 0,7-6-303,2 1 0,1 2 0,1 0 0,35-26 0,-38 33-6529</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7:50.075"/>
    </inkml:context>
    <inkml:brush xml:id="br0">
      <inkml:brushProperty name="width" value="0.05" units="cm"/>
      <inkml:brushProperty name="height" value="0.05" units="cm"/>
    </inkml:brush>
  </inkml:definitions>
  <inkml:trace contextRef="#ctx0" brushRef="#br0">44 33 24575,'-8'21'0,"1"1"0,1-1 0,2 1 0,-1 0 0,-1 42 0,3-27 0,1-23 0,0-1 0,2 1 0,0-1 0,0 1 0,2 0 0,-1-1 0,2 0 0,3 15 0,-4-24 0,0 1 0,-1-1 0,2 0 0,-1 1 0,0-1 0,1 0 0,0-1 0,0 1 0,0 0 0,0-1 0,1 0 0,0 0 0,-1 0 0,1 0 0,0 0 0,0-1 0,0 1 0,1-1 0,-1 0 0,0-1 0,1 1 0,0-1 0,-1 0 0,1 0 0,0 0 0,6 0 0,-2-1 0,0 0 0,0 0 0,-1 0 0,1-1 0,0-1 0,-1 1 0,1-1 0,-1-1 0,0 0 0,0 0 0,0 0 0,0-1 0,0 0 0,-1-1 0,0 0 0,1 0 0,-2 0 0,1-1 0,-1 0 0,0 0 0,0-1 0,-1 0 0,9-12 0,-7 6 0,0 1 0,-1-1 0,0 0 0,-1-1 0,-1 1 0,0-1 0,-1 0 0,0 0 0,-1 0 0,-1-1 0,0 1 0,-1 0 0,-3-27 0,2 35 6,-1-1-1,1 1 1,-1 0-1,0 0 0,-1 0 1,0 0-1,0 0 1,0 0-1,0 1 1,-1 0-1,0 0 1,0 0-1,-1 0 0,1 0 1,-1 1-1,0 0 1,0 0-1,0 0 1,-1 1-1,0-1 1,-10-3-1,4 2-140,1 1 0,-1 0 0,0 1 0,0 1 0,0 0 0,0 0 0,0 1 0,0 1 0,-1 0 0,-18 2 0,-2 5-6691</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7:51.162"/>
    </inkml:context>
    <inkml:brush xml:id="br0">
      <inkml:brushProperty name="width" value="0.05" units="cm"/>
      <inkml:brushProperty name="height" value="0.05" units="cm"/>
    </inkml:brush>
  </inkml:definitions>
  <inkml:trace contextRef="#ctx0" brushRef="#br0">195 20 24575,'0'-1'0,"0"0"0,0 0 0,0 0 0,0 1 0,0-1 0,0 0 0,-1 0 0,1 0 0,0 1 0,-1-1 0,1 0 0,0 0 0,-1 1 0,1-1 0,-1 0 0,1 1 0,-1-1 0,0 1 0,1-1 0,-1 1 0,1-1 0,-1 1 0,0-1 0,0 1 0,1-1 0,-1 1 0,0 0 0,0-1 0,1 1 0,-1 0 0,0 0 0,0 0 0,0 0 0,0 0 0,1 0 0,-1 0 0,0 0 0,0 0 0,0 0 0,1 0 0,-1 0 0,0 0 0,0 1 0,0-1 0,1 0 0,-2 1 0,-2 0 0,-1 1 0,1-1 0,0 1 0,0 0 0,0 0 0,0 0 0,-5 4 0,-2 6 0,-1 1 0,2 0 0,0 1 0,0 0 0,1 0 0,1 1 0,1 0 0,0 1 0,0 0 0,-6 27 0,6-13 0,1 0 0,1 0 0,1 1 0,2-1 0,1 32 0,1-49-42,1-1-1,0 1 0,1-1 1,1 0-1,-1 0 0,2 0 1,0 0-1,0-1 0,1 1 1,0-1-1,1 0 0,1-1 1,0 1-1,0-1 0,0 0 1,2-1-1,-1 0 0,1 0 1,0-1-1,1 0 0,0-1 1,0 0-1,1 0 0,-1-1 1,2-1-1,-1 0 0,0 0 1,1-1-1,0-1 0,0 0 1,23 3-1,4-2-6783</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7:52.371"/>
    </inkml:context>
    <inkml:brush xml:id="br0">
      <inkml:brushProperty name="width" value="0.05" units="cm"/>
      <inkml:brushProperty name="height" value="0.05" units="cm"/>
    </inkml:brush>
  </inkml:definitions>
  <inkml:trace contextRef="#ctx0" brushRef="#br0">81 0 24575,'-2'1'0,"0"-1"0,-1 1 0,1-1 0,0 1 0,0 0 0,0 0 0,0 0 0,0 0 0,0 1 0,0-1 0,1 0 0,-1 1 0,0-1 0,1 1 0,-1 0 0,1-1 0,0 1 0,-1 0 0,1 0 0,0 0 0,0 0 0,0 0 0,0 0 0,0 3 0,-18 55 0,19-58 0,-7 31 0,1 0 0,-1 62 0,6-82 0,1 0 0,1 1 0,0-1 0,1 0 0,1 0 0,0 0 0,0 0 0,1-1 0,1 0 0,6 13 0,-9-22 0,0 1 0,0-1 0,0 1 0,0-1 0,0 0 0,1 0 0,0 0 0,-1 0 0,1-1 0,0 1 0,1-1 0,-1 1 0,0-1 0,1 0 0,-1 0 0,1-1 0,-1 1 0,1-1 0,0 0 0,0 0 0,0 0 0,-1 0 0,1 0 0,0-1 0,0 0 0,0 0 0,0 0 0,0 0 0,0-1 0,0 0 0,0 0 0,0 0 0,0 0 0,-1 0 0,1-1 0,0 1 0,-1-1 0,0 0 0,1 0 0,5-5 0,0 0 0,0 0 0,-1 0 0,0-1 0,0 0 0,-1 0 0,0-1 0,0 1 0,-1-2 0,0 1 0,-1-1 0,0 0 0,-1 0 0,7-20 0,-10 23 0,1 0 0,-1-1 0,-1 1 0,1-1 0,-1 1 0,-1-1 0,1 1 0,-1 0 0,0-1 0,-1 1 0,0 0 0,0-1 0,-1 1 0,1 0 0,-2 1 0,1-1 0,-7-9 0,7 13 0,0-1 0,0 0 0,-1 1 0,0-1 0,0 1 0,0 0 0,0 0 0,0 1 0,0-1 0,-1 1 0,0 0 0,1 0 0,-1 1 0,0-1 0,0 1 0,0 0 0,1 0 0,-1 1 0,0 0 0,0-1 0,0 2 0,0-1 0,0 0 0,0 1 0,0 0 0,-9 3 0,-20 10-1365,5 3-5461</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7:52.763"/>
    </inkml:context>
    <inkml:brush xml:id="br0">
      <inkml:brushProperty name="width" value="0.05" units="cm"/>
      <inkml:brushProperty name="height" value="0.05" units="cm"/>
    </inkml:brush>
  </inkml:definitions>
  <inkml:trace contextRef="#ctx0" brushRef="#br0">6 1 24575,'-4'8'0,"3"3"0,1-8 0</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7:53.437"/>
    </inkml:context>
    <inkml:brush xml:id="br0">
      <inkml:brushProperty name="width" value="0.05" units="cm"/>
      <inkml:brushProperty name="height" value="0.05" units="cm"/>
    </inkml:brush>
  </inkml:definitions>
  <inkml:trace contextRef="#ctx0" brushRef="#br0">14 21 24575,'-6'16'0,"-1"2"0,7-17 0,0-1 0,1 0 0,-1 1 0,0-1 0,0 0 0,0 1 0,1-1 0,-1 0 0,0 1 0,1-1 0,-1 0 0,0 1 0,1-1 0,-1 0 0,0 0 0,1 0 0,-1 1 0,0-1 0,1 0 0,-1 0 0,1 0 0,-1 0 0,0 0 0,1 0 0,-1 0 0,1 0 0,-1 0 0,0 0 0,1 0 0,-1 0 0,1 0 0,-1 0 0,1 0 0,-1 0 0,0 0 0,1-1 0,-1 1 0,0 0 0,1 0 0,-1 0 0,0-1 0,1 1 0,-1 0 0,0 0 0,1-1 0,45-19 0,-30 12 0,0 0 0,1 2 0,18-6 0,-31 11 0,-1 1 0,0-1 0,1 0 0,-1 1 0,0 0 0,1 0 0,-1 0 0,1 0 0,-1 0 0,0 1 0,1-1 0,-1 1 0,0 0 0,1 0 0,-1 0 0,0 0 0,0 1 0,0-1 0,0 1 0,0 0 0,4 3 0,-4-2 0,-1 1 0,1-1 0,-1 0 0,0 1 0,0-1 0,0 1 0,0 0 0,0 0 0,-1 0 0,0 0 0,0 0 0,0 0 0,0 0 0,-1 0 0,1 0 0,-1 0 0,0 0 0,0 0 0,-1 1 0,1-1 0,-1 0 0,-1 5 0,-1 1 0,0 0 0,-1 0 0,0-1 0,0 1 0,-1-1 0,-1 0 0,-11 15 0,-3 0 0,-1 0 0,-2-1 0,-27 22 0,101-59 0,-5-3 0,58-11 0,-92 24 0,1 2 0,1 0 0,-1 1 0,0 0 0,0 0 0,1 2 0,-1 0 0,0 0 0,22 6 0,-33-7 0,-1 1 0,1-1 0,-1 1 0,1-1 0,-1 1 0,1 0 0,-1-1 0,0 1 0,1 0 0,-1 0 0,0 0 0,1 0 0,-1 0 0,0 0 0,0 0 0,0 0 0,0 1 0,0-1 0,0 0 0,-1 1 0,1-1 0,0 1 0,-1-1 0,1 1 0,0 2 0,-1-1 0,0-1 0,-1 1 0,1-1 0,0 1 0,-1-1 0,0 1 0,0-1 0,0 1 0,0-1 0,0 1 0,0-1 0,-1 0 0,1 0 0,-3 3 0,-2 3 0,-1 0 0,-1-1 0,0 0 0,0 0 0,0 0 0,-16 9 0,6-8-195,1-1 0,-1-1 0,0-1 0,-1 0 0,0-2 0,-37 4 0,39-6-6631</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7:53.828"/>
    </inkml:context>
    <inkml:brush xml:id="br0">
      <inkml:brushProperty name="width" value="0.05" units="cm"/>
      <inkml:brushProperty name="height" value="0.05" units="cm"/>
    </inkml:brush>
  </inkml:definitions>
  <inkml:trace contextRef="#ctx0" brushRef="#br0">51 1 24575,'-2'1'0,"0"0"0,1 0 0,-1 1 0,1-1 0,-1 0 0,1 1 0,-1 0 0,1-1 0,0 1 0,0-1 0,0 1 0,0 0 0,0 0 0,0 0 0,1 0 0,-1-1 0,1 1 0,-1 0 0,1 0 0,0 0 0,-1 3 0,-1 1 0,-4 16 0,0 0 0,2 0 0,0 0 0,-1 44 0,5-60 0,0 0 0,0 0 0,0 0 0,1 0 0,0 0 0,1 0 0,-1 0 0,1-1 0,0 1 0,1 0 0,-1-1 0,1 1 0,0-1 0,1 0 0,-1 0 0,1 0 0,0-1 0,0 1 0,0-1 0,1 0 0,-1 0 0,11 6 0,-7-6 0,-1-1 0,0 0 0,1 0 0,0-1 0,0 0 0,0-1 0,-1 1 0,1-1 0,1-1 0,-1 0 0,0 0 0,0 0 0,0-1 0,15-4 0,-18 4 0,-1 0 0,0-1 0,1 1 0,-1-1 0,0 0 0,0 0 0,0 0 0,0-1 0,-1 0 0,1 0 0,-1 0 0,1 0 0,-1 0 0,0 0 0,0-1 0,-1 0 0,1 1 0,-1-1 0,1 0 0,-1 0 0,0-1 0,-1 1 0,1 0 0,-1-1 0,0 1 0,0 0 0,1-10 0,-3 7-59,1 0 0,-1 0-1,-1 0 1,1-1-1,-1 2 1,-1-1 0,1 0-1,-1 0 1,0 1 0,0-1-1,-1 1 1,0 0 0,0 0-1,-1 0 1,1 1-1,-1 0 1,0-1 0,-1 2-1,1-1 1,-1 1 0,0 0-1,-8-4 1,-21-11-6767</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7:54.202"/>
    </inkml:context>
    <inkml:brush xml:id="br0">
      <inkml:brushProperty name="width" value="0.05" units="cm"/>
      <inkml:brushProperty name="height" value="0.05" units="cm"/>
    </inkml:brush>
  </inkml:definitions>
  <inkml:trace contextRef="#ctx0" brushRef="#br0">1 1 24575,'13'8'0,"13"16"0,14 13 0,23 16 0,8 9 0,-7 6 0,-15 0 0,-16-3 0,-18-4 0,-23 1 0,-20-2 0,-14-12 0,1-8 0,3-12 0,3-11 0,9-7-8191</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8:02.211"/>
    </inkml:context>
    <inkml:brush xml:id="br0">
      <inkml:brushProperty name="width" value="0.05" units="cm"/>
      <inkml:brushProperty name="height" value="0.05" units="cm"/>
    </inkml:brush>
  </inkml:definitions>
  <inkml:trace contextRef="#ctx0" brushRef="#br0">0 53 24575,'11'-1'0,"0"-1"0,-1 0 0,1 0 0,0-1 0,-1 0 0,0-1 0,12-6 0,-14 6 0,0 0 0,0 0 0,1 1 0,-1 1 0,1-1 0,-1 1 0,1 1 0,0 0 0,0 0 0,12 1 0,-18 0 0,-1 1 0,1-1 0,-1 1 0,1 0 0,-1 0 0,1 0 0,-1 0 0,0 0 0,0 1 0,0-1 0,0 1 0,0 0 0,0-1 0,0 1 0,0 0 0,-1 0 0,1 0 0,-1 0 0,1 0 0,-1 1 0,0-1 0,0 0 0,0 1 0,0-1 0,0 0 0,0 1 0,-1-1 0,1 1 0,-1-1 0,0 1 0,0 0 0,0-1 0,0 1 0,0-1 0,0 1 0,-2 3 0,1 4 0,0-1 0,-1 0 0,-1 0 0,0 0 0,0 0 0,0 0 0,-1-1 0,-10 16 0,5-11 0,0-1 0,-1 0 0,-1 0 0,0-1 0,-1-1 0,0 0 0,0 0 0,-1-2 0,-27 16 0,64-33 0,-11 3 0,0 2 0,1 0 0,17-4 0,-21 7 0,1-1 0,0 2 0,0-1 0,0 2 0,0-1 0,0 1 0,0 1 0,0 0 0,16 6 0,-23-6 0,1 0 0,-1 0 0,1 1 0,-1 0 0,0-1 0,0 2 0,0-1 0,-1 0 0,1 1 0,-1 0 0,0-1 0,0 1 0,0 0 0,-1 1 0,1-1 0,-1 1 0,0-1 0,0 1 0,0-1 0,-1 1 0,0 0 0,0 0 0,1 6 0,-2-5 5,0 0 0,0 0 0,-1 0 0,1 0 0,-1 0 0,-1 0 0,1-1 0,-1 1 0,0 0 0,0 0 0,-1-1 0,0 0 0,0 1 0,0-1 0,0 0 0,-1 0 0,0-1 0,0 1 0,0-1 0,-1 0 0,1 0 0,-1 0 0,-5 3 0,5-4-70,0 1 1,0-1-1,0 0 1,-1 0-1,1 0 1,-1-1-1,1 0 0,-1 0 1,0-1-1,0 1 1,0-1-1,0 0 1,0-1-1,0 0 0,0 0 1,0 0-1,0 0 1,0-1-1,0 0 1,0 0-1,0-1 1,-10-4-1,-7-9-6761</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0:52.205"/>
    </inkml:context>
    <inkml:brush xml:id="br0">
      <inkml:brushProperty name="width" value="0.05" units="cm"/>
      <inkml:brushProperty name="height" value="0.05" units="cm"/>
    </inkml:brush>
  </inkml:definitions>
  <inkml:trace contextRef="#ctx0" brushRef="#br0">54 70 24575,'0'-1'0,"0"1"0,0-1 0,0 0 0,0 1 0,0-1 0,0 1 0,0-1 0,0 1 0,-1-1 0,1 0 0,0 1 0,-1-1 0,1 1 0,0-1 0,-1 1 0,1-1 0,0 1 0,-1 0 0,1-1 0,-1 1 0,1-1 0,-1 1 0,1 0 0,-1-1 0,1 1 0,-1 0 0,1 0 0,-1-1 0,1 1 0,-1 0 0,0 0 0,1 0 0,-1 0 0,-24 0 0,11 0 0,14 0 0,0 0 0,0 0 0,0 0 0,0 0 0,0 0 0,0 0 0,0 0 0,-1 0 0,1 0 0,0 0 0,0 0 0,0 0 0,0 0 0,0 0 0,0 0 0,0 0 0,0 0 0,-1 0 0,1 0 0,0-1 0,0 1 0,0 0 0,0 0 0,0 0 0,0 0 0,0 0 0,0 0 0,0 0 0,0 0 0,0 0 0,0-1 0,-1 1 0,1 0 0,0 0 0,0 0 0,0 0 0,0 0 0,0 0 0,0 0 0,0 0 0,0-1 0,0 1 0,0 0 0,0 0 0,0 0 0,0 0 0,0 0 0,0 0 0,1 0 0,-1-1 0,0 1 0,0 0 0,0 0 0,0 0 0,0 0 0,0 0 0,0 0 0,0 0 0,0 0 0,0 0 0,0-1 0,0 1 0,0 0 0,1 0 0,10-8 0,16-6 0,-14 8 0,2 1 0,-1 1 0,1 0 0,-1 1 0,1 0 0,0 1 0,0 1 0,0 0 0,0 1 0,0 1 0,0 1 0,21 3 0,-34-4 0,0 0 0,0-1 0,0 1 0,0 0 0,1 0 0,-1 0 0,0 0 0,-1 1 0,1-1 0,0 1 0,0-1 0,-1 1 0,1-1 0,0 1 0,-1 0 0,0 0 0,1 0 0,-1 0 0,0 0 0,0 0 0,0 0 0,0 0 0,0 3 0,0-1 0,-1 0 0,0 0 0,0 1 0,0-1 0,-1 0 0,1 0 0,-1 0 0,0 0 0,0 0 0,-1 0 0,-3 8 0,-4 5 0,-1 0 0,0-1 0,-1 1 0,-19 19 0,-26 21 0,51-52 0,0-1 0,0 1 0,0-1 0,-1-1 0,0 1 0,0-1 0,0 0 0,0 0 0,-9 2 0,28-13 0,22-4 0,-25 11 0,0 0 0,0 1 0,0 0 0,0 1 0,0 0 0,-1 1 0,1 0 0,0 0 0,0 1 0,15 6 0,-21-7 0,0 0 0,0 1 0,0-1 0,0 1 0,-1-1 0,1 1 0,-1 0 0,1 1 0,-1-1 0,0 0 0,0 1 0,-1 0 0,1 0 0,-1 0 0,1 0 0,-1 0 0,-1 0 0,1 0 0,-1 1 0,1-1 0,-1 1 0,0-1 0,-1 1 0,1-1 0,-1 7 0,-1-4 0,1 1 0,-2-1 0,1 1 0,-1-1 0,0 1 0,-1-1 0,1 0 0,-1 0 0,-1 0 0,0-1 0,0 1 0,0-1 0,0 0 0,-1 0 0,0 0 0,0-1 0,-1 0 0,0 0 0,0 0 0,0 0 0,0-1 0,-1 0 0,1-1 0,-1 1 0,-8 2 0,10-4 0,-1 0 0,0 0 0,0 0 0,0 0 0,0-1 0,0 0 0,0-1 0,0 1 0,0-1 0,0 0 0,0-1 0,0 1 0,0-1 0,0 0 0,0-1 0,0 0 0,0 1 0,1-2 0,-1 1 0,1-1 0,-1 0 0,1 0 0,0 0 0,0-1 0,0 0 0,1 0 0,-1 0 0,1 0 0,0-1 0,0 0 0,-3-5 0,-4-19-1365,10 4-5461</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8:02.649"/>
    </inkml:context>
    <inkml:brush xml:id="br0">
      <inkml:brushProperty name="width" value="0.05" units="cm"/>
      <inkml:brushProperty name="height" value="0.05" units="cm"/>
    </inkml:brush>
  </inkml:definitions>
  <inkml:trace contextRef="#ctx0" brushRef="#br0">35 5 24575,'-1'16'0,"0"-1"0,-2 0 0,0 0 0,-7 22 0,6-27 0,1 0 0,1 0 0,-1 0 0,1 0 0,1 1 0,0-1 0,0 1 0,1-1 0,1 1 0,0-1 0,2 14 0,0-18 0,0 1 0,0 0 0,0-1 0,1 1 0,-1-1 0,2 0 0,-1-1 0,1 1 0,-1-1 0,2 1 0,-1-1 0,0-1 0,1 1 0,0-1 0,0 0 0,0-1 0,1 1 0,9 3 0,-12-6 0,-1 1 0,1-1 0,0 0 0,0 0 0,-1 0 0,1-1 0,0 0 0,0 1 0,0-1 0,0 0 0,0-1 0,0 1 0,-1-1 0,1 0 0,0 0 0,0 0 0,-1 0 0,1-1 0,-1 1 0,1-1 0,-1 0 0,1 0 0,-1 0 0,0-1 0,0 1 0,0-1 0,0 1 0,-1-1 0,1 0 0,-1 0 0,0-1 0,0 1 0,0 0 0,0-1 0,2-5 0,1-2 9,-2 0 1,1 0-1,-1 0 0,-1 0 0,0 0 1,-1-1-1,0 1 0,0-1 0,-1 1 0,-1-1 1,0 1-1,-4-16 0,4 20-77,-1 0 1,0 1-1,0-1 1,0 1-1,-1-1 1,0 1-1,0 0 1,-1 0-1,0 0 1,0 1-1,0-1 1,-1 1-1,1 0 1,-1 0-1,-1 1 1,1-1-1,0 1 1,-1 0-1,0 1 1,0-1-1,-9-3 1,-16-2-6759</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8:03.071"/>
    </inkml:context>
    <inkml:brush xml:id="br0">
      <inkml:brushProperty name="width" value="0.05" units="cm"/>
      <inkml:brushProperty name="height" value="0.05" units="cm"/>
    </inkml:brush>
  </inkml:definitions>
  <inkml:trace contextRef="#ctx0" brushRef="#br0">38 72 24575,'-4'0'0,"-6"13"0,-1 8 0,1 5 0,7-1 0,8-6 0,11-6 0,8-9 0,8-14 0,-1-14 0,-11-11 0,-8-4 0,-11 4 0,-9 9 0,-12 8 0,-3 12 0,7 7 0,6 3-8191</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8:03.478"/>
    </inkml:context>
    <inkml:brush xml:id="br0">
      <inkml:brushProperty name="width" value="0.05" units="cm"/>
      <inkml:brushProperty name="height" value="0.05" units="cm"/>
    </inkml:brush>
  </inkml:definitions>
  <inkml:trace contextRef="#ctx0" brushRef="#br0">186 0 24575,'0'9'0,"0"10"0,0 12 0,0 8 0,-8 11 0,-12 14 0,-3 9 0,-5 4 0,2-1 0,-4-6 0,4-10 0,6-20 0,15-16 0,9-22 0</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8:03.839"/>
    </inkml:context>
    <inkml:brush xml:id="br0">
      <inkml:brushProperty name="width" value="0.05" units="cm"/>
      <inkml:brushProperty name="height" value="0.05" units="cm"/>
    </inkml:brush>
  </inkml:definitions>
  <inkml:trace contextRef="#ctx0" brushRef="#br0">32 1 24575,'-2'4'0,"0"1"0,0 0 0,1-1 0,0 1 0,0 0 0,0 0 0,0 0 0,1 0 0,-1 0 0,1 0 0,1 0 0,-1 0 0,1 0 0,0 0 0,0 0 0,0 0 0,1 0 0,-1-1 0,1 1 0,1-1 0,-1 1 0,0-1 0,1 0 0,0 1 0,0-1 0,0-1 0,1 1 0,-1 0 0,1-1 0,0 0 0,0 0 0,0 0 0,0 0 0,1-1 0,-1 1 0,1-1 0,-1 0 0,1-1 0,0 1 0,0-1 0,-1 0 0,1 0 0,0 0 0,0-1 0,8 0 0,-10 0 0,-1 0 0,0 0 0,0 0 0,0 0 0,0-1 0,1 1 0,-1-1 0,0 0 0,0 1 0,0-1 0,0 0 0,0 0 0,0 0 0,0 0 0,-1-1 0,1 1 0,0 0 0,-1-1 0,1 1 0,-1-1 0,2-2 0,-2 3 0,-1 0 0,1 0 0,-1-1 0,0 1 0,1 0 0,-1-1 0,0 1 0,0 0 0,0-1 0,0 1 0,0 0 0,0-1 0,-1 1 0,1 0 0,0 0 0,-1-1 0,1 1 0,-1 0 0,1 0 0,-1-1 0,1 1 0,-1 0 0,0 0 0,0 0 0,0 0 0,1 0 0,-1 0 0,0 0 0,0 0 0,0 0 0,0 1 0,-1-1 0,1 0 0,0 1 0,-2-2 0,-9-4 0,-1 1 0,-1 0 0,1 1 0,0 0 0,-1 1 0,0 1 0,0 0 0,0 1 0,-26 1 0,33 0-1365</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8:04.247"/>
    </inkml:context>
    <inkml:brush xml:id="br0">
      <inkml:brushProperty name="width" value="0.05" units="cm"/>
      <inkml:brushProperty name="height" value="0.05" units="cm"/>
    </inkml:brush>
  </inkml:definitions>
  <inkml:trace contextRef="#ctx0" brushRef="#br0">1 0 24575,'8'9'0,"8"2"0,13 0 0,11-3 0,11-1 0,10-8 0,-1-2 0,-11-2-8191</inkml:trace>
  <inkml:trace contextRef="#ctx0" brushRef="#br0" timeOffset="1">127 152 24575,'4'0'0,"10"0"0,12 0 0,13 0 0,9 0 0,5-5 0,-2 0 0,-10-1-8191</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8:04.623"/>
    </inkml:context>
    <inkml:brush xml:id="br0">
      <inkml:brushProperty name="width" value="0.05" units="cm"/>
      <inkml:brushProperty name="height" value="0.05" units="cm"/>
    </inkml:brush>
  </inkml:definitions>
  <inkml:trace contextRef="#ctx0" brushRef="#br0">167 1 24575,'-3'0'0,"0"1"0,1 0 0,-1-1 0,0 1 0,1 0 0,-1 0 0,1 1 0,-1-1 0,1 0 0,-1 1 0,1 0 0,0-1 0,0 1 0,0 0 0,-3 4 0,-27 35 0,28-35 0,-10 14 0,1 0 0,2 1 0,0 1 0,-11 32 0,18-44 0,1 0 0,0 1 0,1-1 0,0 0 0,0 1 0,1-1 0,1 1 0,0 0 0,0-1 0,1 1 0,0-1 0,5 17 0,-4-22 0,1 0 0,0 0 0,0 0 0,0 0 0,0-1 0,1 1 0,0-1 0,0 0 0,0 0 0,1 0 0,-1-1 0,1 1 0,0-1 0,0 0 0,0-1 0,0 1 0,0-1 0,1 0 0,-1 0 0,1-1 0,0 1 0,-1-1 0,1-1 0,0 1 0,0-1 0,-1 0 0,8-1 0,-7 1 0,1 0 0,-1 0 0,1-1 0,0 0 0,-1 0 0,0-1 0,1 0 0,-1 0 0,0 0 0,0-1 0,0 0 0,0 0 0,-1 0 0,1-1 0,-1 0 0,0 0 0,0-1 0,0 1 0,-1-1 0,1 0 0,-1 0 0,0 0 0,5-11 0,-5 6 10,-1-1 0,0 0 0,-1 0 0,0 0 0,-1 0 0,0 0 0,-1-1 0,0 1 0,-1 0 0,0 0 0,-5-19 0,5 23-81,-1 0 1,0 1-1,0 0 0,0-1 0,-1 1 1,0 0-1,0 0 0,-1 0 1,1 1-1,-1-1 0,-1 1 0,1 0 1,-1 0-1,1 0 0,-2 1 1,1-1-1,0 1 0,-1 1 0,0-1 1,-8-3-1,-18-2-6755</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8:05.044"/>
    </inkml:context>
    <inkml:brush xml:id="br0">
      <inkml:brushProperty name="width" value="0.05" units="cm"/>
      <inkml:brushProperty name="height" value="0.05" units="cm"/>
    </inkml:brush>
  </inkml:definitions>
  <inkml:trace contextRef="#ctx0" brushRef="#br0">1 1 24575,'0'4'0,"0"10"0,4 3 0,2-6 0</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8:05.579"/>
    </inkml:context>
    <inkml:brush xml:id="br0">
      <inkml:brushProperty name="width" value="0.05" units="cm"/>
      <inkml:brushProperty name="height" value="0.05" units="cm"/>
    </inkml:brush>
  </inkml:definitions>
  <inkml:trace contextRef="#ctx0" brushRef="#br0">10 73 24575,'-10'-2'0,"12"-4"0,25-11 0,43-13 0,-54 26 0,0 0 0,0 0 0,0 2 0,0 0 0,1 1 0,25 1 0,-38 0 0,-1 0 0,1 0 0,-1 1 0,0 0 0,1 0 0,-1-1 0,0 2 0,1-1 0,-1 0 0,0 1 0,0-1 0,0 1 0,0 0 0,-1 0 0,1 0 0,0 1 0,-1-1 0,1 1 0,-1-1 0,0 1 0,0 0 0,0-1 0,0 1 0,-1 0 0,1 1 0,-1-1 0,1 0 0,-1 0 0,0 0 0,-1 1 0,1-1 0,0 1 0,-1-1 0,0 1 0,0-1 0,0 0 0,-1 6 0,0-2 0,0-1 0,-1 0 0,1 1 0,-2-1 0,1 0 0,-1 0 0,0 0 0,0 0 0,0-1 0,-1 1 0,0-1 0,0 0 0,-1 0 0,1-1 0,-1 1 0,0-1 0,0 0 0,-9 6 0,-12 6 0,0 0 0,-46 18 0,60-29 0,-11 3 0,3-1 0,33-7 0,47-7 0,1 2 0,72 4 0,-129 2 0,0-1 0,1 0 0,-1 1 0,0 0 0,0 0 0,0 0 0,0 1 0,0-1 0,-1 1 0,1 0 0,0 0 0,-1 0 0,1 0 0,-1 1 0,0 0 0,5 5 0,-7-7 0,1 1 0,-2-1 0,1 1 0,0 0 0,0 0 0,0 0 0,-1-1 0,1 1 0,-1 0 0,0 0 0,1 0 0,-1 0 0,0 0 0,0 0 0,0 0 0,0 0 0,0 0 0,-1 0 0,1-1 0,-1 1 0,1 0 0,-1 0 0,0 0 0,0 0 0,1-1 0,-1 1 0,0 0 0,-1-1 0,1 1 0,0-1 0,0 1 0,-1-1 0,1 0 0,-1 1 0,1-1 0,-1 0 0,-1 1 0,-15 9 0,0 0 0,0-2 0,-1 0 0,-1-1 0,1 0 0,-1-2 0,-35 7 0,49-12-124,0 0 0,0 0 0,0 0 0,0 0 0,0-1 0,0 0-1,-1-1 1,1 1 0,0-1 0,-10-3 0,-3-6-6702</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8:05.971"/>
    </inkml:context>
    <inkml:brush xml:id="br0">
      <inkml:brushProperty name="width" value="0.05" units="cm"/>
      <inkml:brushProperty name="height" value="0.05" units="cm"/>
    </inkml:brush>
  </inkml:definitions>
  <inkml:trace contextRef="#ctx0" brushRef="#br0">5 1 24575,'-2'65'0,"0"-43"0,1 0 0,1 0 0,1 0 0,1 0 0,1 0 0,7 27 0,-8-44 0,1 1 0,0-1 0,1 0 0,-1 1 0,1-2 0,0 1 0,0 0 0,1-1 0,-1 0 0,1 0 0,0 0 0,0-1 0,1 1 0,-1-1 0,0-1 0,1 1 0,0-1 0,0 0 0,0 0 0,0 0 0,8 0 0,-3 1 0,1-1 0,-1-1 0,1 0 0,-1-1 0,1 0 0,0-1 0,-1 0 0,1 0 0,-1-2 0,19-5 0,-25 7 0,-1-1 0,0 0 0,1 0 0,-1 0 0,0 0 0,0-1 0,-1 1 0,1-1 0,0 0 0,-1 0 0,0-1 0,1 1 0,-1-1 0,-1 1 0,1-1 0,0 0 0,-1 0 0,0 0 0,0-1 0,0 1 0,-1 0 0,1-1 0,-1 1 0,0-1 0,0 1 0,-1-1 0,1 0 0,-1 1 0,0-1 0,0 0 0,-1 1 0,1-1 0,-1 0 0,0 1 0,-3-7 0,1 1 0,0 1 0,-1 0 0,-1 0 0,0 0 0,0 0 0,-1 1 0,1 0 0,-2 0 0,1 0 0,-1 1 0,-1 0 0,1 0 0,-1 1 0,0 0 0,-16-8 0,11 8-170,-1 1-1,0 0 0,0 1 1,-1 1-1,1 0 0,-1 1 1,-21 0-1,-4 1-6655</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8:07.343"/>
    </inkml:context>
    <inkml:brush xml:id="br0">
      <inkml:brushProperty name="width" value="0.05" units="cm"/>
      <inkml:brushProperty name="height" value="0.05" units="cm"/>
    </inkml:brush>
  </inkml:definitions>
  <inkml:trace contextRef="#ctx0" brushRef="#br0">1 1 24575,'4'0'0,"15"4"0,12 2 0,5-1 0,6-1 0,3 0 0,-1-3 0,-4 1 0,-8-2-8191</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0:52.994"/>
    </inkml:context>
    <inkml:brush xml:id="br0">
      <inkml:brushProperty name="width" value="0.05" units="cm"/>
      <inkml:brushProperty name="height" value="0.05" units="cm"/>
    </inkml:brush>
  </inkml:definitions>
  <inkml:trace contextRef="#ctx0" brushRef="#br0">166 40 24575,'-34'-30'0,"31"28"0,1 1 0,-1 0 0,0 0 0,0 0 0,1 0 0,-1 0 0,0 1 0,0-1 0,0 1 0,0 0 0,0 0 0,0 0 0,1 0 0,-1 0 0,0 1 0,0 0 0,0-1 0,0 1 0,1 0 0,-1 0 0,0 0 0,1 1 0,-1-1 0,1 0 0,-1 1 0,1 0 0,0 0 0,-1 0 0,1 0 0,0 0 0,0 0 0,1 0 0,-1 1 0,-2 3 0,-1 2 0,0-1 0,0 1 0,1 0 0,0 0 0,1 1 0,0-1 0,0 1 0,0 0 0,2-1 0,-2 12 0,2-11 0,2 0 0,-1-1 0,1 1 0,0 0 0,1-1 0,0 1 0,1-1 0,0 0 0,0 0 0,0 0 0,1 0 0,0 0 0,1-1 0,6 8 0,8 10 0,2-2 0,41 35 0,-42-40 0,0 1 0,-1 1 0,27 35 0,-41-46 0,0 0 0,0 0 0,-1 1 0,0 0 0,-1 0 0,0 0 0,3 16 0,-5-24 0,-1 0 0,1 0 0,-1 0 0,0 0 0,0 0 0,0 0 0,0 0 0,0 0 0,0 0 0,-1 0 0,1 0 0,-1 0 0,1 0 0,-1 0 0,0 0 0,1 0 0,-1 0 0,0 0 0,0-1 0,-1 1 0,1 0 0,0-1 0,-1 1 0,1-1 0,0 1 0,-1-1 0,0 0 0,1 0 0,-1 1 0,0-1 0,0 0 0,1-1 0,-1 1 0,0 0 0,0 0 0,0-1 0,0 1 0,0-1 0,0 0 0,0 0 0,0 1 0,0-1 0,0 0 0,-3-1 0,3 1 0,-1 0 0,1 0 0,0-1 0,-1 1 0,1-1 0,0 1 0,-1-1 0,1 0 0,0 0 0,0 0 0,0 0 0,0-1 0,0 1 0,0 0 0,0-1 0,0 1 0,0-1 0,1 0 0,-4-3 0,2 0 0,0 0 0,1 0 0,-1 0 0,1 0 0,0-1 0,0 1 0,1 0 0,-2-9 0,1 2 0,1-1 0,0 0 0,1 1 0,0-1 0,1 0 0,1 0 0,2-13 0,34-86-8,-27 86-218,-1-2 0,-1 1 0,-2-1-1,0 0 1,4-56 0,-11 68-6600</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8:07.720"/>
    </inkml:context>
    <inkml:brush xml:id="br0">
      <inkml:brushProperty name="width" value="0.05" units="cm"/>
      <inkml:brushProperty name="height" value="0.05" units="cm"/>
    </inkml:brush>
  </inkml:definitions>
  <inkml:trace contextRef="#ctx0" brushRef="#br0">0 0 24575,'9'0'0,"11"0"0,10 0 0,6 0 0,0 0 0,2 0 0,-5 0-8191</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8:10.620"/>
    </inkml:context>
    <inkml:brush xml:id="br0">
      <inkml:brushProperty name="width" value="0.05" units="cm"/>
      <inkml:brushProperty name="height" value="0.05" units="cm"/>
    </inkml:brush>
  </inkml:definitions>
  <inkml:trace contextRef="#ctx0" brushRef="#br0">0 73 24575,'2'-2'0,"0"-1"0,0 1 0,0 0 0,0 0 0,0 0 0,0 0 0,1 0 0,-1 0 0,1 1 0,-1-1 0,1 1 0,0-1 0,0 1 0,-1 0 0,1 0 0,4 0 0,-1-1 0,106-29 0,-98 27 0,1 2 0,-1 0 0,0 1 0,0 0 0,1 1 0,13 2 0,-25-2 0,-1 0 0,0 0 0,1 1 0,-1-1 0,0 1 0,0-1 0,1 1 0,-1 0 0,0 0 0,0 0 0,0 0 0,0 0 0,0 1 0,0-1 0,-1 1 0,1-1 0,0 1 0,-1 0 0,1-1 0,-1 1 0,1 0 0,-1 0 0,2 3 0,-2-1 0,-1-1 0,1 1 0,-1-1 0,0 1 0,1-1 0,-2 1 0,1-1 0,0 0 0,-1 1 0,1-1 0,-1 1 0,0-1 0,-3 7 0,-3 5 0,-1 0 0,0-1 0,-1 0 0,0 0 0,-15 15 0,-90 92 0,113-121 0,1 1 0,-1 0 0,0 0 0,0-1 0,1 1 0,-1 0 0,0 0 0,1 0 0,-1 0 0,1 0 0,-1 0 0,1 0 0,0 0 0,-1 0 0,1 0 0,0 0 0,0 0 0,0 0 0,-1 1 0,1-1 0,0 0 0,1 0 0,-1 0 0,0 0 0,0 0 0,0 0 0,1 2 0,0-2 0,1 0 0,-1 0 0,0 0 0,1 1 0,-1-1 0,0 0 0,1-1 0,0 1 0,-1 0 0,1 0 0,-1-1 0,1 1 0,0-1 0,-1 1 0,4-1 0,11 2 0,1-1 0,31-1 0,-36-1 0,266-4-1365,-257 5-5461</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8:11.120"/>
    </inkml:context>
    <inkml:brush xml:id="br0">
      <inkml:brushProperty name="width" value="0.05" units="cm"/>
      <inkml:brushProperty name="height" value="0.05" units="cm"/>
    </inkml:brush>
  </inkml:definitions>
  <inkml:trace contextRef="#ctx0" brushRef="#br0">12 1 24575,'0'4'0,"0"14"0,0 14 0,0 8 0,-4-1 0,-2-4 0,5-8 0,15-8 0,18-7 0,8-7 0,2-3 0,1-2 0,3-1 0,-2-1 0,-9-8 0,-11-7 0,-8 0-8191</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8:11.618"/>
    </inkml:context>
    <inkml:brush xml:id="br0">
      <inkml:brushProperty name="width" value="0.05" units="cm"/>
      <inkml:brushProperty name="height" value="0.05" units="cm"/>
    </inkml:brush>
  </inkml:definitions>
  <inkml:trace contextRef="#ctx0" brushRef="#br0">0 1 24575,'0'4'0,"4"10"0,2 8 0,-1 7 0,0 8 0,-2 11 0,-1 9 0,-1 0 0,-1-1 0,0-7 0,0-2 0,0-1 0,-1-4 0,1-9-8191</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8:28.441"/>
    </inkml:context>
    <inkml:brush xml:id="br0">
      <inkml:brushProperty name="width" value="0.05" units="cm"/>
      <inkml:brushProperty name="height" value="0.05" units="cm"/>
    </inkml:brush>
  </inkml:definitions>
  <inkml:trace contextRef="#ctx0" brushRef="#br0">236 156 24575,'6'-35'0,"-5"32"0,0-1 0,0 1 0,-1 0 0,1 0 0,-1 0 0,0 0 0,0 0 0,0-1 0,0 1 0,0 0 0,-1 0 0,1 0 0,-1 0 0,0 0 0,0 0 0,-2-6 0,-1 4 0,1 1 0,-1-1 0,1 1 0,-1 0 0,0 0 0,-1 0 0,1 0 0,-1 1 0,0-1 0,1 1 0,-1 1 0,-1-1 0,1 1 0,0 0 0,-1 0 0,1 0 0,-1 1 0,1 0 0,-1 0 0,0 0 0,0 1 0,-7 0 0,8-1 0,1 1 0,-1 0 0,1 0 0,-1 1 0,1 0 0,-1-1 0,1 1 0,-1 1 0,1-1 0,0 1 0,0-1 0,0 1 0,0 1 0,0-1 0,0 0 0,0 1 0,1 0 0,0 0 0,-1 0 0,1 0 0,0 0 0,0 1 0,1 0 0,-1-1 0,1 1 0,-1 0 0,1 0 0,1 0 0,-3 5 0,1 2 0,1 1 0,-1 0 0,2 0 0,0 0 0,0 0 0,1 0 0,1 0 0,0 0 0,0 0 0,1 0 0,1 0 0,0-1 0,0 1 0,1-1 0,1 0 0,0 0 0,1 0 0,0-1 0,0 1 0,1-1 0,0-1 0,15 16 0,28 19 0,-31-28 0,0 1 0,30 36 0,-44-47 0,0 2 0,0-1 0,-1 1 0,0-1 0,-1 1 0,1 0 0,-1 0 0,-1 1 0,0-1 0,0 1 0,0-1 0,0 12 0,-2-17 0,0 0 0,0 1 0,0-1 0,0 0 0,-1 1 0,1-1 0,-1 0 0,0 0 0,0 1 0,0-1 0,0 0 0,0 0 0,-1 0 0,1 0 0,-1 0 0,0-1 0,0 1 0,0 0 0,0-1 0,-1 1 0,1-1 0,-1 0 0,1 0 0,-1 0 0,0 0 0,0 0 0,0-1 0,0 1 0,0-1 0,0 0 0,0 0 0,0 0 0,-1 0 0,1-1 0,0 1 0,0-1 0,-1 0 0,-3 0 0,3 0 0,0 0 0,0 0 0,0-1 0,0 1 0,0-1 0,0 0 0,0-1 0,0 1 0,1-1 0,-1 1 0,0-1 0,1 0 0,-1 0 0,1-1 0,0 1 0,0-1 0,0 0 0,0 1 0,0-1 0,1-1 0,-1 1 0,1 0 0,0 0 0,0-1 0,0 0 0,0 1 0,1-1 0,0 0 0,-1 0 0,1 1 0,1-1 0,-2-6 0,2 3 0,1 0 0,0-1 0,0 1 0,0-1 0,1 1 0,0 0 0,0 0 0,1 0 0,0 0 0,0 0 0,1 1 0,0-1 0,0 1 0,6-7 0,13-15 0,41-41 0,-48 54 0,120-142 0,-117 135-1365,0 5-5461</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8:28.829"/>
    </inkml:context>
    <inkml:brush xml:id="br0">
      <inkml:brushProperty name="width" value="0.05" units="cm"/>
      <inkml:brushProperty name="height" value="0.05" units="cm"/>
    </inkml:brush>
  </inkml:definitions>
  <inkml:trace contextRef="#ctx0" brushRef="#br0">130 29 24575,'-4'0'0,"0"1"0,1-1 0,-1 1 0,1 0 0,-1 0 0,1 1 0,0-1 0,-1 1 0,1 0 0,0 0 0,0 0 0,0 0 0,0 0 0,1 1 0,-1-1 0,1 1 0,-1-1 0,1 1 0,0 0 0,-3 5 0,-2 3 0,1 0 0,1 0 0,0 1 0,-6 18 0,2 2 0,-7 49 0,14-68 0,1 0 0,0 1 0,1 0 0,0-1 0,1 1 0,4 19 0,-4-29 0,1-1 0,-1 1 0,1 0 0,-1-1 0,1 1 0,0-1 0,1 0 0,-1 0 0,0 0 0,1 0 0,0 0 0,0 0 0,0-1 0,0 1 0,0-1 0,0 0 0,1 0 0,-1 0 0,1 0 0,-1-1 0,1 1 0,0-1 0,-1 0 0,1 0 0,0 0 0,0-1 0,0 1 0,0-1 0,0 0 0,7-1 0,-2 1 0,0-1 0,0 0 0,0-1 0,0 0 0,0 0 0,-1-1 0,1 0 0,-1-1 0,0 0 0,0 0 0,0 0 0,11-9 0,-12 5 0,1 0 0,-1 0 0,0-1 0,-1 0 0,0 0 0,0 0 0,-1-1 0,0 0 0,-1 0 0,0 0 0,-1 0 0,0-1 0,0 0 0,-1 1 0,-1-1 0,0 0 0,0-21 0,-1 23 0,-1 0 0,0 0 0,0 0 0,-1 0 0,0 0 0,0 0 0,-1 0 0,0 1 0,-1-1 0,0 1 0,0 0 0,-1 0 0,0 0 0,0 1 0,-1 0 0,0 0 0,0 0 0,-1 1 0,1 0 0,-1 0 0,-16-9 0,18 12-105,0 0 0,-1 1 0,1 0 0,-1 0 0,1 1 0,-1-1 0,0 1 0,0 1 0,0-1 0,0 1 0,0 0 0,-10 1 0,-5 4-6721</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8:29.219"/>
    </inkml:context>
    <inkml:brush xml:id="br0">
      <inkml:brushProperty name="width" value="0.05" units="cm"/>
      <inkml:brushProperty name="height" value="0.05" units="cm"/>
    </inkml:brush>
  </inkml:definitions>
  <inkml:trace contextRef="#ctx0" brushRef="#br0">0 1 24575,'9'0'0,"7"0"0,5 0 0,7 0 0,8 0 0,10 0 0,11 0 0,-1 0 0,-5 0 0,-11 0-8191</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8:29.799"/>
    </inkml:context>
    <inkml:brush xml:id="br0">
      <inkml:brushProperty name="width" value="0.05" units="cm"/>
      <inkml:brushProperty name="height" value="0.05" units="cm"/>
    </inkml:brush>
  </inkml:definitions>
  <inkml:trace contextRef="#ctx0" brushRef="#br0">52 90 24575,'-1'0'0,"1"0"0,-1 0 0,1 0 0,0 0 0,-1 0 0,1-1 0,-1 1 0,1 0 0,0 0 0,-1 0 0,1-1 0,-1 1 0,1 0 0,0 0 0,-1-1 0,1 1 0,0 0 0,0-1 0,-1 1 0,1 0 0,0-1 0,0 1 0,-1 0 0,1-1 0,0 1 0,0-1 0,0 1 0,0 0 0,-1-1 0,1 1 0,0-1 0,0 1 0,0-1 0,0 1 0,0-1 0,0 1 0,0 0 0,0-1 0,0 1 0,1-1 0,-1 1 0,0-1 0,0 1 0,0 0 0,0-1 0,1 1 0,-1-1 0,0 1 0,0 0 0,1-1 0,13-22 0,-9 18 0,1 0 0,0 0 0,0 1 0,0 0 0,1 0 0,-1 1 0,1 0 0,0 0 0,0 0 0,0 1 0,0 0 0,0 0 0,0 1 0,11-1 0,-14 1 0,0 1 0,0 0 0,0 0 0,0 0 0,0 1 0,0-1 0,0 1 0,0 0 0,0 0 0,0 0 0,0 1 0,-1-1 0,1 1 0,0 0 0,-1 0 0,0 1 0,1-1 0,-1 0 0,0 1 0,0 0 0,0 0 0,-1 0 0,1 0 0,-1 0 0,1 1 0,-1-1 0,2 6 0,2 8 0,-1 0 0,-1 0 0,-1 0 0,-1 0 0,0 1 0,-1-1 0,-1 1 0,0-1 0,-2 1 0,0-1 0,-1 0 0,0 1 0,-2-1 0,0-1 0,0 1 0,-2-1 0,0 0 0,-1 0 0,-1-1 0,0 0 0,-1-1 0,0 0 0,-15 15 0,17-22 0,1-1 0,-1-1 0,0 0 0,0 0 0,0 0 0,-1-1 0,1 0 0,-1-1 0,-12 3 0,18-5 0,1 0 0,-1 0 0,1-1 0,-1 1 0,0-1 0,1 1 0,-1-1 0,0 0 0,1 0 0,-1-1 0,0 1 0,1 0 0,-1-1 0,1 1 0,-1-1 0,1 0 0,-1 0 0,1 0 0,-1 0 0,1-1 0,0 1 0,0 0 0,-1-1 0,1 0 0,0 0 0,0 1 0,1-1 0,-1 0 0,0 0 0,1-1 0,-1 1 0,1 0 0,0 0 0,-1-1 0,1 1 0,-1-5 0,2 6 0,-1 0 0,1-1 0,0 1 0,0 0 0,0 0 0,-1-1 0,1 1 0,1 0 0,-1-1 0,0 1 0,0 0 0,0-1 0,1 1 0,-1 0 0,0-1 0,1 1 0,-1 0 0,1 0 0,0 0 0,-1 0 0,1-1 0,0 1 0,0 0 0,1-1 0,0 0 0,1 0 0,0 0 0,0 0 0,0 0 0,0 0 0,1 1 0,-1-1 0,0 1 0,4-1 0,9-2 0,1 1 0,32-2 0,-45 5 0,23 0 25,1 1 0,-1 1 0,48 11 0,12 1-1490,-48-10-5361</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8:30.174"/>
    </inkml:context>
    <inkml:brush xml:id="br0">
      <inkml:brushProperty name="width" value="0.05" units="cm"/>
      <inkml:brushProperty name="height" value="0.05" units="cm"/>
    </inkml:brush>
  </inkml:definitions>
  <inkml:trace contextRef="#ctx0" brushRef="#br0">5 1 24575,'-2'45'0,"1"-32"0,0 0 0,0 0 0,2 0 0,-1 1 0,2-1 0,0 0 0,4 14 0,-5-24 0,1 0 0,0-1 0,0 1 0,0-1 0,0 1 0,0-1 0,0 0 0,1 0 0,-1 0 0,1 0 0,-1 0 0,1 0 0,0-1 0,0 1 0,0-1 0,0 0 0,0 0 0,0 0 0,0 0 0,0 0 0,5 0 0,10 1 0,-1 0 0,31-2 0,-33-1 0,16 2 0,-13 0 0,-1 0 0,0-2 0,24-3 0,-38 3 0,0 1 0,1-1 0,-1 0 0,0 1 0,0-2 0,0 1 0,0 0 0,-1 0 0,1-1 0,0 0 0,0 0 0,-1 1 0,1-1 0,-1-1 0,0 1 0,0 0 0,1-1 0,-1 1 0,-1-1 0,1 1 0,0-1 0,-1 0 0,1 0 0,0-3 0,4-28-1365,-3 0-5461</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8:30.593"/>
    </inkml:context>
    <inkml:brush xml:id="br0">
      <inkml:brushProperty name="width" value="0.05" units="cm"/>
      <inkml:brushProperty name="height" value="0.05" units="cm"/>
    </inkml:brush>
  </inkml:definitions>
  <inkml:trace contextRef="#ctx0" brushRef="#br0">52 1 24575,'0'4'0,"0"10"0,0 16 0,0 10 0,-9 13 0,-2 9 0,0 7 0,3 0 0,1-2 0,4-10 0,1-4 0,5-13 0,7-11 0,1-12-8191</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0:53.531"/>
    </inkml:context>
    <inkml:brush xml:id="br0">
      <inkml:brushProperty name="width" value="0.05" units="cm"/>
      <inkml:brushProperty name="height" value="0.05" units="cm"/>
    </inkml:brush>
  </inkml:definitions>
  <inkml:trace contextRef="#ctx0" brushRef="#br0">0 126 24575,'8'-1'0,"-1"0"0,0-1 0,0 0 0,0 0 0,0 0 0,0-1 0,9-5 0,16-6 0,50-17 0,-49 16 0,1 3 0,0 0 0,48-8 0,-80 20 0,0-1 0,-1 1 0,1 0 0,-1 0 0,1 0 0,0 0 0,-1 1 0,1-1 0,0 0 0,-1 1 0,1-1 0,-1 1 0,1-1 0,-1 1 0,1 0 0,-1 0 0,1 0 0,-1-1 0,0 1 0,0 0 0,1 1 0,-1-1 0,0 0 0,0 0 0,0 1 0,0-1 0,0 0 0,0 1 0,-1-1 0,1 1 0,0-1 0,-1 1 0,1-1 0,-1 1 0,1 2 0,1 7 0,-1-1 0,0 0 0,0 1 0,-2 15 0,1-16 0,-5 42 29,-1-1 0,-3 0 0,-16 53 0,-10 54-1510,31-129-5345</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8:30.983"/>
    </inkml:context>
    <inkml:brush xml:id="br0">
      <inkml:brushProperty name="width" value="0.05" units="cm"/>
      <inkml:brushProperty name="height" value="0.05" units="cm"/>
    </inkml:brush>
  </inkml:definitions>
  <inkml:trace contextRef="#ctx0" brushRef="#br0">1 0 24575,'13'0'0,"12"0"0,11 0 0,8 0 0,5 0 0,-2 0 0,0 0 0,-13 0 0,-15 0 0</inkml:trace>
  <inkml:trace contextRef="#ctx0" brushRef="#br0" timeOffset="1">26 75 24575,'0'4'0,"13"2"0,12-1 0,15 0 0,14-2 0,6-6 0,6-1 0,-5-1 0,-11 0-8191</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8:32.229"/>
    </inkml:context>
    <inkml:brush xml:id="br0">
      <inkml:brushProperty name="width" value="0.05" units="cm"/>
      <inkml:brushProperty name="height" value="0.05" units="cm"/>
    </inkml:brush>
  </inkml:definitions>
  <inkml:trace contextRef="#ctx0" brushRef="#br0">348 5 24575,'-88'-2'0,"21"-1"0,-94 9 0,160-6 0,0 0 0,0 1 0,0-1 0,0 1 0,0-1 0,0 0 0,0 1 0,0 0 0,0-1 0,0 1 0,0 0 0,0-1 0,0 1 0,1 0 0,-1 0 0,0 0 0,1-1 0,-1 1 0,0 0 0,1 0 0,-1 0 0,1 0 0,-1 0 0,1 0 0,0 1 0,-1-1 0,1 0 0,0 0 0,0 1 0,-1 39 0,2-27 0,-6 40 0,0 20 0,5-68 0,0-1 0,0 0 0,1 1 0,0-1 0,0 0 0,1 1 0,-1-1 0,1 0 0,0 0 0,4 7 0,-4-10 0,-1-1 0,1 1 0,-1 0 0,1 0 0,0-1 0,0 1 0,0-1 0,0 0 0,0 1 0,0-1 0,0 0 0,1 0 0,-1 0 0,0 0 0,1-1 0,-1 1 0,0-1 0,1 1 0,-1-1 0,0 0 0,1 0 0,-1 0 0,1 0 0,-1-1 0,1 1 0,3-2 0,9-1 0,0-2 0,0 0 0,18-9 0,9-3 0,-27 13 0,1 0 0,-1 1 0,1 1 0,0 1 0,25 0 0,-38 1 0,1 0 0,-1 1 0,1-1 0,-1 1 0,0 0 0,0 0 0,1 0 0,-1 1 0,0-1 0,0 1 0,0-1 0,0 1 0,4 4 0,-5-4 0,0 0 0,-1 0 0,0 1 0,1-1 0,-1 0 0,0 0 0,0 1 0,0-1 0,-1 1 0,1-1 0,0 1 0,-1-1 0,0 1 0,1-1 0,-1 1 0,0-1 0,-1 1 0,1 0 0,0-1 0,-1 1 0,0 2 0,-1 1 0,0-1 0,0 1 0,-1-1 0,0 0 0,0 1 0,0-1 0,-1-1 0,1 1 0,-1 0 0,0-1 0,-1 0 0,1 0 0,-1 0 0,0 0 0,0-1 0,-5 3 0,-6 4 0,-1-1 0,0-1 0,-35 11 0,33-13 0,0-1 0,-26 3 0,39-7 0,-1-1 0,1 1 0,-1-1 0,1 0 0,-1-1 0,1 0 0,-1 0 0,1 0 0,0-1 0,-12-4 0,17 6-57,0-1 0,-1 0 1,1 1-1,0-1 0,0 0 0,0 0 0,0 0 0,0 0 0,0 0 0,0 0 0,0 0 1,0 0-1,1 0 0,-1 0 0,0 0 0,1 0 0,-1-1 0,1 1 0,-1 0 1,1 0-1,-1-1 0,1 1 0,0-3 0,0-10-6769</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8:32.714"/>
    </inkml:context>
    <inkml:brush xml:id="br0">
      <inkml:brushProperty name="width" value="0.05" units="cm"/>
      <inkml:brushProperty name="height" value="0.05" units="cm"/>
    </inkml:brush>
  </inkml:definitions>
  <inkml:trace contextRef="#ctx0" brushRef="#br0">68 1 24575,'-1'21'0,"-2"0"0,0 0 0,-2 0 0,-13 38 0,-4 21 0,17-58 0,1-1 0,1 1 0,1 0 0,1 0 0,2 31 0,0-45 0,0 0 0,1-1 0,0 1 0,0-1 0,1 0 0,0 0 0,0 0 0,1 0 0,-1-1 0,2 1 0,-1-1 0,1 0 0,0 0 0,0 0 0,0-1 0,1 0 0,0 0 0,12 8 0,-10-8 0,1 0 0,-1-1 0,1 0 0,0-1 0,-1 0 0,1 0 0,1-1 0,-1 0 0,0 0 0,1-1 0,-1 0 0,0-1 0,1 0 0,-1-1 0,1 0 0,8-2 0,-11 1 0,-1 1 0,0-1 0,1-1 0,-1 1 0,0-1 0,-1 0 0,1 0 0,0-1 0,-1 0 0,0 0 0,0 0 0,0-1 0,0 1 0,-1-1 0,0 0 0,0 0 0,0-1 0,-1 1 0,1-1 0,-1 0 0,-1 0 0,1 0 0,2-9 0,-4 13 0,-1 0 0,1-1 0,0 1 0,-1 0 0,0 0 0,1-1 0,-1 1 0,0 0 0,0 0 0,0-1 0,0 1 0,-1 0 0,1 0 0,-1-1 0,1 1 0,-1 0 0,0 0 0,0 0 0,0 0 0,0 0 0,0 0 0,0 0 0,0 0 0,-1 0 0,1 0 0,-1 1 0,1-1 0,-1 1 0,0-1 0,0 1 0,0-1 0,1 1 0,-1 0 0,-1 0 0,1 0 0,0 0 0,0 0 0,0 1 0,0-1 0,-3 0 0,-1 0 0,-1 0 0,1 0 0,0 1 0,-1 0 0,1 0 0,-1 1 0,1-1 0,0 1 0,-1 1 0,1-1 0,0 1 0,0 0 0,-6 3 0,3 0-97,1-1-1,1 1 1,-1 0-1,1 1 1,0 0-1,0 0 1,0 1-1,1-1 1,0 1-1,0 1 1,1-1-1,0 1 0,-7 14 1,5 4-6729</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8:33.573"/>
    </inkml:context>
    <inkml:brush xml:id="br0">
      <inkml:brushProperty name="width" value="0.05" units="cm"/>
      <inkml:brushProperty name="height" value="0.05" units="cm"/>
    </inkml:brush>
  </inkml:definitions>
  <inkml:trace contextRef="#ctx0" brushRef="#br0">280 78 24575,'0'-3'0,"0"0"0,0 1 0,-1-1 0,1 0 0,-1 1 0,1-1 0,-1 1 0,0-1 0,0 1 0,-1-1 0,1 1 0,0 0 0,-1 0 0,1 0 0,-1-1 0,0 1 0,0 1 0,1-1 0,-4-2 0,1 1 0,-1 0 0,0 0 0,0 0 0,0 1 0,0 0 0,0 0 0,0 0 0,-1 0 0,-5 0 0,4 0 0,1 1 0,-1 0 0,0 1 0,0 0 0,1 0 0,-1 0 0,0 0 0,0 1 0,0 1 0,1-1 0,-1 1 0,1 0 0,-1 0 0,1 1 0,-11 6 0,16-9 0,0 1 0,0 0 0,0 0 0,0 0 0,1 0 0,-1 0 0,0 0 0,1 0 0,-1 0 0,0 0 0,1 0 0,-1 0 0,1 1 0,0-1 0,-1 0 0,1 0 0,0 0 0,0 1 0,0-1 0,-1 0 0,1 0 0,1 1 0,-1-1 0,0 0 0,0 0 0,0 1 0,1-1 0,-1 0 0,0 0 0,1 0 0,-1 0 0,1 0 0,0 1 0,-1-1 0,1 0 0,0 0 0,0-1 0,-1 1 0,3 2 0,4 4 0,1 1 0,-1-1 0,18 11 0,-12-9 0,39 30 0,-34-28 0,-1 2 0,0 0 0,-1 1 0,21 22 0,-36-34 0,0-1 0,0 0 0,1 0 0,-1 1 0,0-1 0,0 1 0,0-1 0,-1 1 0,1-1 0,0 1 0,-1-1 0,1 1 0,-1 0 0,1-1 0,-1 1 0,0 0 0,1 0 0,-1-1 0,0 1 0,0 0 0,0 0 0,-1-1 0,0 4 0,0-3 0,0-1 0,0 1 0,0-1 0,-1 1 0,1-1 0,-1 0 0,1 0 0,-1 1 0,0-1 0,1 0 0,-1-1 0,0 1 0,0 0 0,1 0 0,-1-1 0,0 1 0,-3 0 0,-9 1 0,0 0 0,-1-1 0,0 0 0,-18-2 0,24 1-62,0-1 0,1 0 0,-1 0 0,0-1 0,1 0 0,-1 0 0,1-1 0,-1 0 0,1-1 0,0 0 0,0 0 0,1 0-1,0-1 1,-1-1 0,1 1 0,1-1 0,-1 0 0,1-1 0,0 1 0,1-1 0,-10-15 0,3-8-6764</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8:33.997"/>
    </inkml:context>
    <inkml:brush xml:id="br0">
      <inkml:brushProperty name="width" value="0.05" units="cm"/>
      <inkml:brushProperty name="height" value="0.05" units="cm"/>
    </inkml:brush>
  </inkml:definitions>
  <inkml:trace contextRef="#ctx0" brushRef="#br0">12 0 24575,'0'4'0,"0"6"0,0 10 0,0 6 0,0 6 0,0 3 0,0 4 0,0 3 0,-5 0 0,0-4 0,4-8 0,2-17 0,1-16 0,1-8-8191</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8:34.372"/>
    </inkml:context>
    <inkml:brush xml:id="br0">
      <inkml:brushProperty name="width" value="0.05" units="cm"/>
      <inkml:brushProperty name="height" value="0.05" units="cm"/>
    </inkml:brush>
  </inkml:definitions>
  <inkml:trace contextRef="#ctx0" brushRef="#br0">0 0 24575,'0'9'0,"0"15"0,0 8 0,0 8 0,0 8 0,0 7 0,0 0 0,0-3 0,0-3 0,9-9 0,2-16 0,-4-12 0</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18:57.455"/>
    </inkml:context>
    <inkml:brush xml:id="br0">
      <inkml:brushProperty name="width" value="0.05" units="cm"/>
      <inkml:brushProperty name="height" value="0.05" units="cm"/>
    </inkml:brush>
  </inkml:definitions>
  <inkml:trace contextRef="#ctx0" brushRef="#br0">0 0 24575,'3812'0'-1365,"-3799"0"-5461</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0:07.678"/>
    </inkml:context>
    <inkml:brush xml:id="br0">
      <inkml:brushProperty name="width" value="0.05" units="cm"/>
      <inkml:brushProperty name="height" value="0.05" units="cm"/>
    </inkml:brush>
  </inkml:definitions>
  <inkml:trace contextRef="#ctx0" brushRef="#br0">37 0 24575,'-2'0'0,"1"1"0,-1-1 0,1 0 0,-1 1 0,0-1 0,1 1 0,-1-1 0,1 1 0,-1-1 0,1 1 0,0 0 0,-1 0 0,1 0 0,0 0 0,-1 0 0,1 0 0,0 0 0,0 1 0,0-1 0,0 0 0,0 0 0,0 1 0,0-1 0,1 1 0,-1-1 0,0 1 0,1-1 0,-1 1 0,1-1 0,0 1 0,-1 0 0,1-1 0,0 1 0,0 2 0,-1 8 0,1 1 0,0-1 0,3 20 0,-1-16 0,6 152 0,-8-188 0,2 1 0,0-1 0,1 1 0,1 0 0,1 0 0,0 0 0,2 1 0,0 0 0,1 0 0,0 1 0,2 0 0,19-27 0,-28 42 0,1 0 0,-1 1 0,1-1 0,-1 0 0,1 1 0,0-1 0,0 1 0,0 0 0,-1-1 0,1 1 0,1 0 0,-1 0 0,0 0 0,0 0 0,0 1 0,0-1 0,1 0 0,-1 1 0,4-1 0,-4 2 0,0-1 0,0 1 0,0 0 0,0-1 0,0 1 0,0 0 0,0 0 0,0 0 0,-1 0 0,1 0 0,0 1 0,-1-1 0,1 0 0,-1 1 0,1-1 0,-1 1 0,2 2 0,2 5 0,0-1 0,-1 1 0,0-1 0,-1 1 0,1 0 0,-2 1 0,4 17 0,-3 16 0,-4-36 0,1 0 0,0 1 0,0-1 0,1 0 0,0 0 0,0 1 0,1-1 0,0 0 0,0 0 0,1 0 0,0-1 0,5 11 0,-7-16 0,0-1 0,0 1 0,0 0 0,0-1 0,0 1 0,0-1 0,0 1 0,0-1 0,0 1 0,0-1 0,0 0 0,0 0 0,0 0 0,0 1 0,1-1 0,-1 0 0,0 0 0,0-1 0,0 1 0,0 0 0,0 0 0,0 0 0,0-1 0,1 1 0,-1 0 0,0-1 0,0 1 0,0-1 0,0 0 0,-1 1 0,1-1 0,0 0 0,0 1 0,0-1 0,0 0 0,1-2 0,27-32 0,-14 10 0,-10 16 0,0 0 0,0 0 0,1 0 0,1 1 0,8-9 0,-14 15 0,1 1 0,-1 0 0,0 0 0,1 0 0,-1 0 0,1 0 0,-1 1 0,1-1 0,-1 0 0,1 1 0,-1-1 0,1 1 0,0-1 0,0 1 0,-1 0 0,1 0 0,0-1 0,-1 1 0,1 1 0,0-1 0,-1 0 0,1 0 0,0 1 0,-1-1 0,1 1 0,0-1 0,-1 1 0,1 0 0,-1-1 0,1 1 0,-1 0 0,1 0 0,-1 0 0,0 0 0,1 0 0,-1 1 0,1 1 0,7 6 6,-2 0 0,1 1-1,-1 0 1,-1 1 0,0-1-1,6 15 1,-6-12-8,1 0 1,0 0-1,12 15 0,-16-24-98,1 0 0,-1-1 1,1 1-1,0-1 0,1 1 0,-1-1 0,0 0 0,1-1 0,0 1 0,0-1 1,-1 0-1,1 0 0,6 1 0,20 3-6726</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0:08.117"/>
    </inkml:context>
    <inkml:brush xml:id="br0">
      <inkml:brushProperty name="width" value="0.05" units="cm"/>
      <inkml:brushProperty name="height" value="0.05" units="cm"/>
    </inkml:brush>
  </inkml:definitions>
  <inkml:trace contextRef="#ctx0" brushRef="#br0">201 0 24575,'-12'0'0,"0"1"0,0 0 0,0 1 0,0 0 0,1 0 0,-1 2 0,1-1 0,0 1 0,-15 8 0,22-10 0,-1 1 0,0 0 0,1 0 0,0 1 0,-1-1 0,1 1 0,1 0 0,-1 0 0,1 0 0,-1 0 0,1 1 0,0-1 0,1 1 0,-1 0 0,1 0 0,0 0 0,0 0 0,0 0 0,1 0 0,0 0 0,0 1 0,0 7 0,0-11 0,1 0 0,0 0 0,0 0 0,0-1 0,0 1 0,0 0 0,0 0 0,1-1 0,-1 1 0,1 0 0,-1-1 0,1 1 0,-1 0 0,1-1 0,0 1 0,0-1 0,0 1 0,0-1 0,0 1 0,0-1 0,0 0 0,1 1 0,-1-1 0,0 0 0,1 0 0,-1 0 0,1 0 0,-1 0 0,1 0 0,-1-1 0,1 1 0,0 0 0,-1-1 0,1 1 0,0-1 0,0 0 0,-1 0 0,1 1 0,0-1 0,0 0 0,3-1 0,0 1 0,0-1 0,0 0 0,0 0 0,0 0 0,0-1 0,0 0 0,-1 0 0,1 0 0,-1 0 0,1-1 0,-1 1 0,0-1 0,7-6 0,11-22 0,-20 26 0,1 0 0,0 0 0,0 1 0,1 0 0,-1-1 0,1 1 0,5-4 0,-7 8 0,0 1 0,0-1 0,1 1 0,-1 0 0,0 0 0,-1-1 0,1 1 0,0 1 0,0-1 0,0 0 0,0 0 0,-1 1 0,1-1 0,-1 1 0,1-1 0,-1 1 0,2 2 0,1 0 0,3 2 12,0 0 0,1 0 0,-1-1 0,1 0 0,0-1 0,0 0 0,1 0 0,-1-1 0,13 4 0,-17-6-77,1 0 1,-1-1-1,0 1 1,0-1-1,0 0 1,1 0-1,-1-1 0,0 1 1,0-1-1,0 0 1,0 0-1,0 0 1,0-1-1,0 0 0,0 1 1,0-1-1,0 0 1,-1-1-1,1 1 1,-1-1-1,0 1 1,4-5-1,13-18-6761</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0:08.507"/>
    </inkml:context>
    <inkml:brush xml:id="br0">
      <inkml:brushProperty name="width" value="0.05" units="cm"/>
      <inkml:brushProperty name="height" value="0.05" units="cm"/>
    </inkml:brush>
  </inkml:definitions>
  <inkml:trace contextRef="#ctx0" brushRef="#br0">0 40 24575,'0'178'0,"13"-195"0,-1 0 0,13-26 0,-20 33-76,1 0 1,0 1-1,0 0 0,1 1 0,0-1 0,1 1 0,0 1 0,0-1 1,1 2-1,0-1 0,0 1 0,0 0 0,1 1 0,0 0 1,0 0-1,0 1 0,20-5 0,4-1-6750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0:54.182"/>
    </inkml:context>
    <inkml:brush xml:id="br0">
      <inkml:brushProperty name="width" value="0.05" units="cm"/>
      <inkml:brushProperty name="height" value="0.05" units="cm"/>
    </inkml:brush>
  </inkml:definitions>
  <inkml:trace contextRef="#ctx0" brushRef="#br0">0 129 24575,'704'-55'0,"-554"38"0,-62 7-110,300-29 354,0 31-1743,-375 9-5327</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0:08.944"/>
    </inkml:context>
    <inkml:brush xml:id="br0">
      <inkml:brushProperty name="width" value="0.05" units="cm"/>
      <inkml:brushProperty name="height" value="0.05" units="cm"/>
    </inkml:brush>
  </inkml:definitions>
  <inkml:trace contextRef="#ctx0" brushRef="#br0">1 0 24575,'0'9'0,"0"15"0,0 17 0,0 14 0,0 2 0,0 4 0,0-4 0,0-3 0,4-11 0,6-17 0,1-17 0,7-19 0,1-7-8191</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0:09.303"/>
    </inkml:context>
    <inkml:brush xml:id="br0">
      <inkml:brushProperty name="width" value="0.05" units="cm"/>
      <inkml:brushProperty name="height" value="0.05" units="cm"/>
    </inkml:brush>
  </inkml:definitions>
  <inkml:trace contextRef="#ctx0" brushRef="#br0">238 0 24575,'-10'8'0,"-1"-2"0,1 1 0,-1-1 0,-20 7 0,10-4 0,1 0 0,-35 24 0,45-26 0,0 1 0,1 0 0,0 1 0,-12 14 0,20-22 0,0 1 0,0-1 0,0 1 0,0-1 0,0 1 0,1-1 0,-1 1 0,0-1 0,1 1 0,0 0 0,-1-1 0,1 1 0,0 0 0,0-1 0,0 1 0,0 0 0,0 2 0,1-2 0,-1-1 0,1 1 0,0-1 0,0 0 0,0 1 0,0-1 0,1 0 0,-1 0 0,0 0 0,0 0 0,1 0 0,-1 0 0,0 0 0,1 0 0,-1 0 0,1-1 0,0 1 0,-1 0 0,1-1 0,-1 0 0,1 1 0,2-1 0,31 6-14,0-2 0,0-2-1,1-1 1,56-5 0,-15 0-1280,-31 3-5532</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0:09.708"/>
    </inkml:context>
    <inkml:brush xml:id="br0">
      <inkml:brushProperty name="width" value="0.05" units="cm"/>
      <inkml:brushProperty name="height" value="0.05" units="cm"/>
    </inkml:brush>
  </inkml:definitions>
  <inkml:trace contextRef="#ctx0" brushRef="#br0">0 55 24575,'0'13'0,"0"9"0,0 4 0,0 7 0,9-3 0,6-5 0,15-9 0,6-5 0,-4-10 0,2-9 0,-5-8 0,1-9 0,-4-5 0,-7-5 0,-6-7 0,7 1 0,0 7-8191</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0:10.112"/>
    </inkml:context>
    <inkml:brush xml:id="br0">
      <inkml:brushProperty name="width" value="0.05" units="cm"/>
      <inkml:brushProperty name="height" value="0.05" units="cm"/>
    </inkml:brush>
  </inkml:definitions>
  <inkml:trace contextRef="#ctx0" brushRef="#br0">1 1 24575,'12'148'0,"0"-32"0,-12-63 0,-1-38 0,0 0 0,1 1 0,1-1 0,1 0 0,0 0 0,7 23 0,3-21 0,-3-19 0,-7 0 0,-1 0 0,0 0 0,0 0 0,0-1 0,0 1 0,0 0 0,-1-1 0,1 1 0,-1 0 0,1-1 0,-1 1 0,0-5 0,-2-29 0,-13-69 0,9 77 0,1-1 0,2 1 0,1-1 0,2-36 0,0 61 0,1 0 0,0-1 0,0 1 0,0 0 0,0 1 0,1-1 0,-1 0 0,1 0 0,0 1 0,0-1 0,1 1 0,-1-1 0,1 1 0,-1 0 0,1 0 0,0 0 0,0 1 0,0-1 0,1 1 0,-1-1 0,1 1 0,-1 0 0,1 0 0,0 1 0,6-3 0,-3 2 0,0 0 0,0 1 0,0 0 0,0 0 0,1 0 0,-1 1 0,0 0 0,1 1 0,-1 0 0,0 0 0,0 0 0,1 1 0,11 4 0,-17-5 0,0-1 0,0 1 0,0-1 0,0 1 0,-1 0 0,1 0 0,0 0 0,-1 0 0,1 0 0,-1 0 0,1 0 0,-1 0 0,1 1 0,-1-1 0,0 0 0,0 1 0,1-1 0,-1 1 0,0 0 0,0-1 0,-1 1 0,1 0 0,0 0 0,-1-1 0,1 1 0,-1 0 0,1 0 0,-1 0 0,0 0 0,0 0 0,0 0 0,0-1 0,0 1 0,0 0 0,0 0 0,-1 0 0,1 0 0,-1 0 0,1 0 0,-1-1 0,0 1 0,0 0 0,1-1 0,-3 3 0,-1 2 0,0-1 0,0 0 0,0 0 0,-1 0 0,0 0 0,0-1 0,0 0 0,0 0 0,-1 0 0,1-1 0,-13 6 0,-19 2-1365,3-3-5461</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0:10.468"/>
    </inkml:context>
    <inkml:brush xml:id="br0">
      <inkml:brushProperty name="width" value="0.05" units="cm"/>
      <inkml:brushProperty name="height" value="0.05" units="cm"/>
    </inkml:brush>
  </inkml:definitions>
  <inkml:trace contextRef="#ctx0" brushRef="#br0">0 25 24575,'4'0'0,"10"0"0,16 0 0,15 0 0,9-5 0,3-1 0,-3 0 0,-20 2 0,-15 0-8191</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0:10.876"/>
    </inkml:context>
    <inkml:brush xml:id="br0">
      <inkml:brushProperty name="width" value="0.05" units="cm"/>
      <inkml:brushProperty name="height" value="0.05" units="cm"/>
    </inkml:brush>
  </inkml:definitions>
  <inkml:trace contextRef="#ctx0" brushRef="#br0">1 31 24575,'4'0'0,"11"0"0,14 0 0,12 0 0,3-8 0,2-3 0,-6 0-8191</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0:11.736"/>
    </inkml:context>
    <inkml:brush xml:id="br0">
      <inkml:brushProperty name="width" value="0.05" units="cm"/>
      <inkml:brushProperty name="height" value="0.05" units="cm"/>
    </inkml:brush>
  </inkml:definitions>
  <inkml:trace contextRef="#ctx0" brushRef="#br0">93 0 24575,'-3'43'0,"-1"0"0,-3-1 0,-1 0 0,-16 47 0,11-43 0,2 0 0,-10 88 0,20-126 0,1-1 0,0 1 0,0 0 0,1-1 0,0 1 0,1-1 0,-1 1 0,1-1 0,1 1 0,-1-1 0,1 0 0,7 12 0,-6-14 0,1 0 0,-1 0 0,0 0 0,1 0 0,0-1 0,0 0 0,1 0 0,-1 0 0,1-1 0,0 0 0,0 0 0,0 0 0,0-1 0,0 0 0,8 2 0,2-1 0,0 0 0,-1-1 0,1 0 0,0-1 0,0-1 0,-1-1 0,1 0 0,0-1 0,28-7 0,-37 7 0,-1 0 0,1 0 0,0-1 0,-1 0 0,0 0 0,0 0 0,0-1 0,0 0 0,0 0 0,-1 0 0,0-1 0,0 0 0,0 0 0,0 0 0,-1-1 0,0 1 0,0-1 0,-1 0 0,1 0 0,-1 0 0,0-1 0,-1 1 0,0-1 0,3-10 0,-5 14 0,1 0 0,0 1 0,-1-1 0,1 1 0,-1-1 0,0 0 0,0 1 0,0-1 0,0 0 0,-1 1 0,1-1 0,-1 0 0,1 1 0,-1-1 0,0 1 0,0-1 0,0 1 0,0 0 0,-1-1 0,1 1 0,-1 0 0,1 0 0,-1 0 0,0 0 0,0 0 0,0 0 0,0 0 0,0 1 0,0-1 0,0 1 0,-1-1 0,1 1 0,0 0 0,-1 0 0,1 0 0,-1 0 0,-3 0 0,-2-1 0,1 2 0,-1-1 0,0 1 0,1 0 0,-1 1 0,0-1 0,1 2 0,-1-1 0,1 1 0,-1 0 0,-13 6 0,9-2 0,0 1 0,1 0 0,0 0 0,0 1 0,0 1 0,1-1 0,-14 18 0,19-21 0,0 1 0,0 0 0,1 0 0,0 1 0,0-1 0,1 1 0,0 0 0,0 0 0,0 0 0,1 0 0,0 1 0,0-1 0,1 1 0,-1 12 0,7 4-1365,4-10-5461</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0:12.595"/>
    </inkml:context>
    <inkml:brush xml:id="br0">
      <inkml:brushProperty name="width" value="0.05" units="cm"/>
      <inkml:brushProperty name="height" value="0.05" units="cm"/>
    </inkml:brush>
  </inkml:definitions>
  <inkml:trace contextRef="#ctx0" brushRef="#br0">20 130 24575,'0'0'0,"0"0"0,0 1 0,-1-1 0,1 0 0,0 1 0,0-1 0,-1 0 0,1 0 0,0 1 0,-1-1 0,1 0 0,0 0 0,-1 0 0,1 1 0,0-1 0,-1 0 0,1 0 0,0 0 0,-1 0 0,1 0 0,0 0 0,-1 0 0,1 0 0,0 0 0,-1 0 0,1 0 0,-1 0 0,1 0 0,0 0 0,-1 0 0,1 0 0,0 0 0,-1 0 0,1-1 0,0 1 0,-1 0 0,1 0 0,0 0 0,-1-1 0,1 1 0,-1 0 0,-4-20 0,4 15 0,1 1 0,0-1 0,0 0 0,1 0 0,-1 0 0,1 0 0,2-5 0,0 5 0,1 0 0,0 1 0,1-1 0,-1 1 0,1 0 0,0 0 0,0 0 0,0 1 0,0 0 0,0 0 0,1 0 0,0 1 0,-1-1 0,1 2 0,0-1 0,0 0 0,9 0 0,3-1 0,1 0 0,0 1 0,0 1 0,27 3 0,-41-2 0,-1 0 0,0 1 0,1 0 0,-1 0 0,0 0 0,1 0 0,-1 1 0,0-1 0,0 1 0,0 0 0,0 0 0,-1 1 0,1-1 0,-1 1 0,1 0 0,-1 0 0,0 0 0,0 0 0,0 1 0,0-1 0,-1 1 0,0 0 0,1-1 0,-1 1 0,-1 0 0,1 0 0,0 1 0,-1-1 0,0 0 0,0 0 0,0 1 0,-1-1 0,1 7 0,-1 1 0,0 0 0,-1 0 0,0 0 0,-1 0 0,0 0 0,-1-1 0,0 1 0,-1-1 0,0 1 0,-1-1 0,-8 14 0,-9 7 0,-30 35 0,35-47 0,0 0 0,2 2 0,0 0 0,-18 39 0,32-60 0,0 0 0,1 0 0,-1 0 0,1 0 0,-1 1 0,1-1 0,-1 0 0,1 0 0,0 1 0,-1-1 0,1 0 0,0 0 0,0 1 0,0-1 0,0 0 0,0 0 0,1 1 0,-1-1 0,0 0 0,0 0 0,1 1 0,-1-1 0,1 0 0,-1 0 0,1 0 0,-1 0 0,1 0 0,0 0 0,0 0 0,-1 0 0,1 0 0,0 0 0,0 0 0,0 0 0,0 0 0,0-1 0,0 1 0,0 0 0,1-1 0,-1 1 0,0-1 0,0 1 0,0-1 0,1 0 0,-1 1 0,0-1 0,0 0 0,1 0 0,-1 0 0,0 0 0,0 0 0,3 0 0,10-1 0,0 1 0,0-2 0,25-5 0,-25 4 0,58-8-63,-40 7-197,0-1-1,0-2 1,-1-1-1,34-13 1,-36 6-6566</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0:13.019"/>
    </inkml:context>
    <inkml:brush xml:id="br0">
      <inkml:brushProperty name="width" value="0.05" units="cm"/>
      <inkml:brushProperty name="height" value="0.05" units="cm"/>
    </inkml:brush>
  </inkml:definitions>
  <inkml:trace contextRef="#ctx0" brushRef="#br0">249 1 24575,'-5'0'0,"-1"1"0,1 0 0,0 0 0,0 1 0,0-1 0,0 1 0,0 0 0,0 1 0,0-1 0,1 1 0,-1 0 0,1 0 0,-1 0 0,1 1 0,0-1 0,1 1 0,-1 0 0,1 0 0,-1 1 0,-4 7 0,-5 11 0,0 1 0,-19 48 0,22-47 0,-9 21 0,2 1 0,-16 75 0,29-103 0,0 1 0,2-1 0,0 1 0,2 0 0,0-1 0,1 1 0,1 0 0,0-1 0,8 28 0,-8-42 6,0 0 0,-1 0 0,1 0 0,1 0 0,-1-1 0,1 1 0,0-1 0,0 1 0,0-1 0,1 0 0,-1 0 0,1-1 0,0 1 0,0-1 0,0 0 0,1 0 0,-1 0 0,1 0 0,5 1 0,1 0-192,0-1 1,0-1-1,0 0 0,0 0 1,0-1-1,1-1 1,18-1-1,4-1-6640</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0:13.643"/>
    </inkml:context>
    <inkml:brush xml:id="br0">
      <inkml:brushProperty name="width" value="0.05" units="cm"/>
      <inkml:brushProperty name="height" value="0.05" units="cm"/>
    </inkml:brush>
  </inkml:definitions>
  <inkml:trace contextRef="#ctx0" brushRef="#br0">65 1 24575,'-12'23'0,"2"1"0,0 1 0,2 0 0,1 0 0,1 0 0,-4 35 0,9-50 0,1 1 0,0-1 0,0 0 0,1 1 0,1-1 0,-1 0 0,2 0 0,3 12 0,-3-16 0,-1-1 0,1 1 0,0-1 0,0 1 0,1-1 0,0 0 0,0 0 0,0-1 0,0 1 0,1-1 0,-1 0 0,1 0 0,0-1 0,9 6 0,-10-7 0,-1-1 0,1 1 0,-1 0 0,1-1 0,0 0 0,0 0 0,0 0 0,-1 0 0,1-1 0,0 0 0,0 1 0,0-1 0,0-1 0,0 1 0,0 0 0,0-1 0,0 0 0,-1 0 0,7-3 0,-4 1 0,0 0 0,-1 0 0,0-1 0,1 0 0,-1 0 0,-1 0 0,1-1 0,-1 0 0,0 0 0,0 0 0,4-7 0,-1 2 0,-1-1 0,-1 0 0,1-1 0,-2 1 0,0-1 0,0 0 0,-1 0 0,-1 0 0,0 0 0,0 0 0,-1-1 0,-1-14 0,-1 23-54,1-1-1,-1 1 0,0 0 1,-1 0-1,1-1 1,-1 1-1,0 0 0,0 0 1,0 1-1,0-1 1,-1 0-1,1 1 0,-1-1 1,0 1-1,0 0 0,0 0 1,-1 0-1,1 0 1,-1 1-1,1 0 0,-1-1 1,0 1-1,0 0 1,-8-2-1,-17-4-6771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0:02.303"/>
    </inkml:context>
    <inkml:brush xml:id="br0">
      <inkml:brushProperty name="width" value="0.05" units="cm"/>
      <inkml:brushProperty name="height" value="0.05" units="cm"/>
    </inkml:brush>
  </inkml:definitions>
  <inkml:trace contextRef="#ctx0" brushRef="#br0">105 0 24575,'-1'16'0,"-1"0"0,-1 0 0,-1 0 0,0 0 0,0 0 0,-13 24 0,-7 28 0,11-20 0,2 1 0,2 0 0,3 0 0,2 1 0,1 0 0,3 0 0,9 68 0,-7-106 0,0-1 0,1 1 0,0 0 0,1-1 0,0 0 0,1 0 0,8 13 0,-10-19 0,0 0 0,1-1 0,-1 1 0,1-1 0,0 0 0,1 0 0,-1 0 0,1-1 0,0 0 0,0 1 0,0-2 0,0 1 0,0 0 0,0-1 0,1 0 0,10 2 0,28 2-1365,-3-4-5461</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0:54.741"/>
    </inkml:context>
    <inkml:brush xml:id="br0">
      <inkml:brushProperty name="width" value="0.05" units="cm"/>
      <inkml:brushProperty name="height" value="0.05" units="cm"/>
    </inkml:brush>
  </inkml:definitions>
  <inkml:trace contextRef="#ctx0" brushRef="#br0">50 0 24575,'0'5'0,"0"4"0,0 11 0,0 10 0,0 8 0,-5 7 0,0 3 0,-1-1 0,-2-1 0,-1-3 0,2-5 0,1-1 0,3-10 0,5-11 0,3-15 0</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0:14.004"/>
    </inkml:context>
    <inkml:brush xml:id="br0">
      <inkml:brushProperty name="width" value="0.05" units="cm"/>
      <inkml:brushProperty name="height" value="0.05" units="cm"/>
    </inkml:brush>
  </inkml:definitions>
  <inkml:trace contextRef="#ctx0" brushRef="#br0">0 1 24575,'0'8'0,"0"12"0,4 2 0,2-7 0,8-6 0,2-8 0,-2-5-8191</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0:14.395"/>
    </inkml:context>
    <inkml:brush xml:id="br0">
      <inkml:brushProperty name="width" value="0.05" units="cm"/>
      <inkml:brushProperty name="height" value="0.05" units="cm"/>
    </inkml:brush>
  </inkml:definitions>
  <inkml:trace contextRef="#ctx0" brushRef="#br0">1 0 24575,'0'4'0,"0"15"0,0 7 0,0 9 0,0 7 0,0 4 0,0-1 0,0-4 0,8 0 0,4-7-8191</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0:14.910"/>
    </inkml:context>
    <inkml:brush xml:id="br0">
      <inkml:brushProperty name="width" value="0.05" units="cm"/>
      <inkml:brushProperty name="height" value="0.05" units="cm"/>
    </inkml:brush>
  </inkml:definitions>
  <inkml:trace contextRef="#ctx0" brushRef="#br0">5 0 24575,'-2'50'0,"1"-34"0,0 1 0,1-1 0,0 0 0,2 1 0,0-1 0,4 16 0,-5-29 0,0-1 0,0 1 0,0 0 0,0-1 0,0 1 0,1-1 0,0 0 0,-1 1 0,1-1 0,0 0 0,0 0 0,0 0 0,0 0 0,0-1 0,1 1 0,-1 0 0,0-1 0,1 0 0,-1 1 0,1-1 0,0 0 0,-1 0 0,1 0 0,0-1 0,4 1 0,5 0 0,1-1 0,-1 0 0,1-1 0,22-4 0,-26 2 0,1 2 0,0-1 0,0 2 0,0-1 0,0 1 0,11 2 0,-15-1 0,-1 1 0,0-1 0,0 1 0,0 0 0,0 1 0,0-1 0,-1 1 0,1 0 0,-1 0 0,0 0 0,0 1 0,0 0 0,0-1 0,0 1 0,5 9 0,-8-11 0,0 1 0,0-1 0,1 1 0,-2-1 0,1 1 0,0 0 0,0-1 0,-1 1 0,0 0 0,1 0 0,-1-1 0,0 1 0,-1 0 0,1 0 0,0-1 0,-1 1 0,1 0 0,-1 0 0,0-1 0,0 1 0,0-1 0,0 1 0,-1-1 0,1 1 0,-1-1 0,1 0 0,-1 0 0,0 1 0,0-1 0,0 0 0,-3 2 0,1 0-80,0 0 0,0-1-1,0 0 1,-1 0 0,1 0-1,-1 0 1,1-1 0,-1 1-1,0-1 1,0-1 0,0 1 0,0-1-1,0 1 1,-1-1 0,1-1-1,-11 1 1,-7-6-6746</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0:15.301"/>
    </inkml:context>
    <inkml:brush xml:id="br0">
      <inkml:brushProperty name="width" value="0.05" units="cm"/>
      <inkml:brushProperty name="height" value="0.05" units="cm"/>
    </inkml:brush>
  </inkml:definitions>
  <inkml:trace contextRef="#ctx0" brushRef="#br0">1 41 24575,'0'-4'0,"4"-2"0,10 1 0,8 0 0,7 2 0,4 1 0,5 1 0,8 1 0,1 0 0,6 0 0,-3 0 0,-9-4 0,-8-1 0,-9 0-8191</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0:15.674"/>
    </inkml:context>
    <inkml:brush xml:id="br0">
      <inkml:brushProperty name="width" value="0.05" units="cm"/>
      <inkml:brushProperty name="height" value="0.05" units="cm"/>
    </inkml:brush>
  </inkml:definitions>
  <inkml:trace contextRef="#ctx0" brushRef="#br0">1 1 24575,'8'0'0,"12"12"0,11 14 0,17 10 0,9 16 0,4 13 0,-1 12 0,-10 1 0,-13 1 0,-18-5 0,-12-7 0,-24-6 0,-22-4 0,-5-12-8191</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0:16.039"/>
    </inkml:context>
    <inkml:brush xml:id="br0">
      <inkml:brushProperty name="width" value="0.05" units="cm"/>
      <inkml:brushProperty name="height" value="0.05" units="cm"/>
    </inkml:brush>
  </inkml:definitions>
  <inkml:trace contextRef="#ctx0" brushRef="#br0">1 41 24575,'4'0'0,"6"0"0,5 0 0,9 0 0,9 0 0,7 0 0,2 0 0,-8-8 0,1-4 0,-12 1 0,-8 2-8191</inkml:trace>
  <inkml:trace contextRef="#ctx0" brushRef="#br0" timeOffset="1">1 141 24575,'4'0'0,"10"0"0,7 0 0,8 0 0,9 0 0,5 0 0,4 0 0,-5 0-8191</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0:27.624"/>
    </inkml:context>
    <inkml:brush xml:id="br0">
      <inkml:brushProperty name="width" value="0.05" units="cm"/>
      <inkml:brushProperty name="height" value="0.05" units="cm"/>
    </inkml:brush>
  </inkml:definitions>
  <inkml:trace contextRef="#ctx0" brushRef="#br0">474 155 24575,'1'-9'0,"-1"0"0,-1 0 0,0 0 0,0 0 0,-3-12 0,2 17 0,1 1 0,-1 0 0,0-1 0,0 1 0,0 0 0,0 0 0,0 0 0,-1 1 0,1-1 0,-1 0 0,1 1 0,-1 0 0,0-1 0,0 1 0,-7-3 0,-4-2 0,0 1 0,-1 0 0,1 1 0,-1 1 0,0 0 0,-1 1 0,1 1 0,-23-1 0,30 3 0,-1-1 0,1 2 0,-1-1 0,1 1 0,0 0 0,0 1 0,-1 0 0,1 0 0,0 1 0,0 0 0,1 0 0,-1 1 0,1 0 0,0 1 0,0-1 0,0 1 0,-7 6 0,-2 10 0,1 0 0,1 0 0,0 2 0,2 0 0,1 0 0,-15 42 0,24-59 0,0-1 0,0 1 0,1 0 0,-1 1 0,1-1 0,0 0 0,1 0 0,0 0 0,0 1 0,0-1 0,3 12 0,-2-14 0,0 0 0,1 0 0,0 0 0,0 0 0,0-1 0,0 1 0,1-1 0,-1 1 0,1-1 0,0 0 0,0 0 0,0 0 0,1 0 0,-1-1 0,1 1 0,-1-1 0,1 0 0,4 2 0,2 0 0,0 0 0,0-1 0,0 0 0,1 0 0,-1-1 0,1 0 0,-1-1 0,1 0 0,0-1 0,-1 0 0,1-1 0,0 0 0,-1-1 0,1 0 0,-1 0 0,20-9 0,-8 3 0,-1-2 0,0-1 0,-1 0 0,0-1 0,-1-2 0,31-27 0,-29 22 0,114-94 0,-135 113 0,0 0 0,0-1 0,1 1 0,-1-1 0,0 1 0,1 0 0,-1 0 0,0-1 0,1 1 0,-1 0 0,0 0 0,1-1 0,-1 1 0,1 0 0,-1 0 0,0 0 0,1-1 0,-1 1 0,1 0 0,-1 0 0,1 0 0,-1 0 0,1 0 0,-1 0 0,0 0 0,1 0 0,-1 0 0,1 0 0,-1 0 0,1 1 0,-1-1 0,1 0 0,-1 0 0,0 0 0,1 0 0,-1 1 0,0-1 0,1 0 0,-1 0 0,1 1 0,-1-1 0,0 0 0,0 1 0,1-1 0,-1 0 0,0 1 0,1-1 0,-1 1 0,0-1 0,0 0 0,0 1 0,0-1 0,1 1 0,-1-1 0,0 1 0,0-1 0,0 0 0,0 1 0,0 0 0,-2 35 0,1-25 0,-24 664 0,25-646-455,1 0 0,7 50 0,4-36-6371</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0:28.001"/>
    </inkml:context>
    <inkml:brush xml:id="br0">
      <inkml:brushProperty name="width" value="0.05" units="cm"/>
      <inkml:brushProperty name="height" value="0.05" units="cm"/>
    </inkml:brush>
  </inkml:definitions>
  <inkml:trace contextRef="#ctx0" brushRef="#br0">1 0 24575,'0'9'0,"0"-6"0</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0:28.689"/>
    </inkml:context>
    <inkml:brush xml:id="br0">
      <inkml:brushProperty name="width" value="0.05" units="cm"/>
      <inkml:brushProperty name="height" value="0.05" units="cm"/>
    </inkml:brush>
  </inkml:definitions>
  <inkml:trace contextRef="#ctx0" brushRef="#br0">99 1 24575,'-99'54'0,"156"-68"0,1 3 0,-1 3 0,72-1 0,-117 9 0,-1 1 0,1 0 0,-1 1 0,1 0 0,-1 1 0,0 0 0,16 8 0,-22-10 0,-1 2 0,0-1 0,0 0 0,0 1 0,0 0 0,0-1 0,-1 2 0,1-1 0,-1 0 0,0 1 0,0-1 0,0 1 0,0 0 0,-1 0 0,1 0 0,-1 1 0,0-1 0,-1 0 0,1 1 0,1 8 0,-2-4 0,-1-1 0,0 1 0,0-1 0,-1 1 0,0-1 0,-1 1 0,0-1 0,0 0 0,-1 1 0,0-1 0,0-1 0,-1 1 0,-7 11 0,-3 2 0,0 0 0,-1-1 0,-26 25 0,-8 1 0,-2-2 0,-1-3 0,-64 38 0,73-56 0,27-20 0,13-9 0,21-18 0,0 11 0,0 0 0,1 1 0,0 0 0,0 2 0,2 0 0,-1 1 0,30-7 0,-12 4 0,0 3 0,1 1 0,57-4 0,-81 11 0,-1 1 0,1 0 0,0 1 0,-1 0 0,1 1 0,-1 1 0,1 0 0,24 10 0,-31-10 0,-1 1 0,1 1 0,-1-1 0,0 1 0,0 1 0,0-1 0,0 1 0,-1 0 0,0 1 0,-1-1 0,1 1 0,-1 0 0,-1 1 0,1-1 0,-1 1 0,4 11 0,-4-7 0,0-1 0,-1 2 0,0-1 0,-1 0 0,-1 0 0,0 1 0,0-1 0,-1 1 0,-1-1 0,0 1 0,0-1 0,-2 1 0,1-1 0,-2 0 0,1 0 0,-2-1 0,0 1 0,0-1 0,-1 0 0,0 0 0,-1 0 0,0-1 0,0 0 0,-2-1 0,1 1 0,-1-2 0,0 1 0,-1-1 0,0-1 0,0 1 0,0-2 0,-1 0 0,0 0 0,-1-1 0,1 0 0,-1-1 0,0 0 0,0-1 0,0 0 0,-1-1 0,1 0 0,-13-1 0,-2-1-341,0-1 0,0-2-1,-39-8 1,3-3-6485</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0:36.664"/>
    </inkml:context>
    <inkml:brush xml:id="br0">
      <inkml:brushProperty name="width" value="0.05" units="cm"/>
      <inkml:brushProperty name="height" value="0.05" units="cm"/>
    </inkml:brush>
  </inkml:definitions>
  <inkml:trace contextRef="#ctx0" brushRef="#br0">1 1 24575,'0'554'0,"0"-540"0,5 78 0,-5-86 0,1 0 0,1-1 0,-1 1 0,1 0 0,0-1 0,0 0 0,1 1 0,-1-1 0,1 0 0,0 0 0,1 0 0,7 8 0,-11-13 0,1 1 0,-1 0 0,1-1 0,0 1 0,-1 0 0,1-1 0,0 1 0,0-1 0,-1 1 0,1-1 0,0 0 0,0 1 0,0-1 0,0 0 0,-1 1 0,1-1 0,0 0 0,0 0 0,0 0 0,0 0 0,0 0 0,0 0 0,0 0 0,0 0 0,-1 0 0,1-1 0,0 1 0,0 0 0,0 0 0,0-1 0,0 1 0,-1 0 0,1-1 0,0 1 0,0-1 0,-1 0 0,1 1 0,0-1 0,-1 1 0,1-1 0,0 0 0,-1 1 0,1-1 0,-1 0 0,1 0 0,-1 0 0,0 1 0,1-1 0,0-2 0,14-45 0,1-125 0,-15 133 0,2-1 0,1 1 0,2 0 0,19-64 0,-15 79 30,0 0 0,2 0 0,27-42 0,-35 61-108,0-1 0,0 1 0,1 1-1,-1-1 1,1 1 0,1 0 0,-1 0 0,1 0 0,0 1-1,0 0 1,0 0 0,0 0 0,1 1 0,-1 0 0,1 0-1,0 1 1,0 0 0,14-3 0,17 11-6748</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0:55.192"/>
    </inkml:context>
    <inkml:brush xml:id="br0">
      <inkml:brushProperty name="width" value="0.05" units="cm"/>
      <inkml:brushProperty name="height" value="0.05" units="cm"/>
    </inkml:brush>
  </inkml:definitions>
  <inkml:trace contextRef="#ctx0" brushRef="#br0">97 51 24575,'-3'0'0,"0"0"0,0 1 0,0-1 0,1 1 0,-1-1 0,0 1 0,0 0 0,0 0 0,0 0 0,1 1 0,-1-1 0,1 1 0,-1-1 0,1 1 0,-1 0 0,1 0 0,0 0 0,0 0 0,0 0 0,0 1 0,0-1 0,0 0 0,1 1 0,-1 0 0,1-1 0,0 1 0,0 0 0,0 0 0,0-1 0,0 1 0,1 0 0,-1 0 0,1 0 0,0 5 0,-1-3 0,1 0 0,0 0 0,0-1 0,0 1 0,1 0 0,0-1 0,0 1 0,0 0 0,0-1 0,1 1 0,0-1 0,0 1 0,0-1 0,0 0 0,1 0 0,-1 0 0,1 0 0,0-1 0,0 1 0,1-1 0,3 4 0,-1-3 0,1-1 0,-1 0 0,1 0 0,-1-1 0,1 0 0,0 0 0,0 0 0,0-1 0,0 0 0,0 0 0,0-1 0,0 0 0,0 0 0,0-1 0,1 1 0,-1-2 0,-1 1 0,1-1 0,0 0 0,0 0 0,9-6 0,-12 6 0,0 0 0,0 0 0,0-1 0,0 0 0,-1 1 0,1-1 0,-1-1 0,0 1 0,0 0 0,0-1 0,0 0 0,-1 0 0,1 1 0,-1-1 0,0-1 0,0 1 0,-1 0 0,1 0 0,-1-1 0,0 1 0,0-1 0,0 1 0,-1-1 0,1 1 0,-1-1 0,0 0 0,-1 1 0,1-1 0,-1 1 0,0-1 0,0 1 0,0-1 0,-4-7 0,2 7 0,0 0 0,0 0 0,0 0 0,0 1 0,-1 0 0,0 0 0,0 0 0,0 0 0,0 0 0,-1 1 0,1 0 0,-1 0 0,0 0 0,0 1 0,0-1 0,0 1 0,-1 0 0,-8-2 0,-5-1 0,0 1 0,0 1 0,0 1 0,-21 0 0,32 1-195,0 1 0,0 1 0,1-1 0,-1 1 0,0 1 0,-7 1 0,3 3-6631</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0:37.087"/>
    </inkml:context>
    <inkml:brush xml:id="br0">
      <inkml:brushProperty name="width" value="0.05" units="cm"/>
      <inkml:brushProperty name="height" value="0.05" units="cm"/>
    </inkml:brush>
  </inkml:definitions>
  <inkml:trace contextRef="#ctx0" brushRef="#br0">1 227 24575,'21'0'0,"1"-1"0,0 0 0,0-2 0,-1-1 0,1 0 0,24-10 0,-39 12 0,0-1 0,0 0 0,-1 0 0,1-1 0,-1 1 0,0-2 0,0 1 0,0-1 0,-1 1 0,1-2 0,-1 1 0,-1-1 0,1 1 0,-1-1 0,0 0 0,0-1 0,0 1 0,-1-1 0,0 0 0,0 0 0,2-11 0,-4 15 0,0 1 0,-1-1 0,1 0 0,-1 0 0,0 0 0,1 0 0,-2 0 0,1 0 0,0 0 0,0 0 0,-1 0 0,1 0 0,-1 1 0,0-1 0,0 0 0,0 0 0,-1 1 0,1-1 0,0 0 0,-1 1 0,0 0 0,-2-4 0,2 5 0,-1-1 0,1 1 0,0 0 0,0 0 0,0 0 0,-1 0 0,1 1 0,0-1 0,-1 1 0,1-1 0,-1 1 0,1 0 0,0 0 0,-1 0 0,1 0 0,-1 0 0,1 1 0,-1-1 0,1 1 0,0 0 0,-1-1 0,1 1 0,0 0 0,0 0 0,0 1 0,0-1 0,-4 3 0,-5 3 0,1 1 0,0 1 0,0 0 0,0 0 0,1 1 0,1 0 0,-1 1 0,2 0 0,0 0 0,0 0 0,1 1 0,0 0 0,1 0 0,0 1 0,1 0 0,1 0 0,0 0 0,0 0 0,2 0 0,-1 15 0,1-18 0,1-1 0,0 0 0,0 0 0,1 0 0,1 1 0,-1-1 0,1 0 0,1-1 0,0 1 0,0 0 0,1-1 0,0 1 0,0-1 0,1 0 0,0-1 0,0 1 0,1-1 0,0 0 0,0 0 0,1-1 0,0 0 0,0 0 0,0 0 0,1-1 0,0 0 0,0-1 0,0 0 0,0 0 0,17 5 0,-14-6-57,1 0 0,-1 0 1,1-1-1,0-1 0,0 0 0,-1-1 0,1 0 0,0 0 0,0-2 0,0 1 1,-1-1-1,1-1 0,-1 0 0,0-1 0,0 0 0,0-1 0,0 0 0,-1 0 0,1-2 1,-1 1-1,-1-1 0,0 0 0,16-16 0,8-21-6769</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0:37.496"/>
    </inkml:context>
    <inkml:brush xml:id="br0">
      <inkml:brushProperty name="width" value="0.05" units="cm"/>
      <inkml:brushProperty name="height" value="0.05" units="cm"/>
    </inkml:brush>
  </inkml:definitions>
  <inkml:trace contextRef="#ctx0" brushRef="#br0">0 0 24575,'0'9'0,"0"11"0,0 29 0,0 33 0,0 28 0,0 13 0,0-5 0,0-14 0,0-7 0,0-29 0,0-43 0,0-36 0,0-14-8191</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0:37.966"/>
    </inkml:context>
    <inkml:brush xml:id="br0">
      <inkml:brushProperty name="width" value="0.05" units="cm"/>
      <inkml:brushProperty name="height" value="0.05" units="cm"/>
    </inkml:brush>
  </inkml:definitions>
  <inkml:trace contextRef="#ctx0" brushRef="#br0">0 71 24575,'73'0'0,"123"-3"0,-164 0 0,1-1 0,-1-2 0,61-19 0,-76 19 0,-4 0 0,1 2 0,27-7 0,-39 10 0,0 1 0,0-1 0,0 1 0,0 0 0,0-1 0,0 1 0,0 0 0,0 1 0,0-1 0,0 0 0,-1 0 0,1 1 0,0-1 0,0 1 0,0 0 0,0-1 0,0 1 0,0 0 0,-1 0 0,1 0 0,0 0 0,-1 1 0,1-1 0,-1 0 0,0 1 0,1-1 0,-1 1 0,2 2 0,-2 0 0,1 1 0,-1-1 0,0 0 0,0 1 0,-1-1 0,1 1 0,-1 0 0,0-1 0,-1 1 0,0 7 0,-13 52 0,-10 13 0,15-51 0,0 0 0,2 0 0,2 1 0,-4 28 0,9-53 0,0 1 0,0 0 0,0-1 0,0 1 0,0 0 0,0-1 0,1 1 0,-1 0 0,1-1 0,0 1 0,0-1 0,0 1 0,0-1 0,0 0 0,2 4 0,-2-6 0,-1 0 0,1 1 0,-1-1 0,0 0 0,1 0 0,-1 1 0,1-1 0,-1 0 0,1 0 0,-1 1 0,1-1 0,-1 0 0,1 0 0,-1 0 0,1 0 0,-1 0 0,1 0 0,-1 0 0,1 0 0,-1 0 0,1 0 0,-1 0 0,1 0 0,-1 0 0,0-1 0,2 1 0,15-17 0,-1-12 0,0 0 0,-3-1 0,0 0 0,16-63 0,-16 51 0,-13 41 0,0 1 0,0-1 0,0 1 0,0-1 0,0 1 0,1-1 0,-1 1 0,0-1 0,0 1 0,0 0 0,1-1 0,-1 1 0,0-1 0,0 1 0,1 0 0,-1-1 0,0 1 0,1-1 0,-1 1 0,0 0 0,1 0 0,-1-1 0,1 1 0,-1 0 0,1 0 0,-1-1 0,0 1 0,1 0 0,0 0 0,11 10 0,13 39 0,-13-25 0,-7-15 0,1 1 0,1-1 0,0-1 0,0 1 0,1-1 0,-1-1 0,2 1 0,-1-1 0,1-1 0,0 1 0,1-2 0,12 7 0,-16-10 0,-1 1 0,1-1 0,0-1 0,0 1 0,0-1 0,0 0 0,1 0 0,-1-1 0,0 0 0,0 0 0,0 0 0,0-1 0,1 0 0,-1 0 0,0-1 0,0 0 0,-1 0 0,1 0 0,0 0 0,-1-1 0,1 0 0,-1 0 0,6-5 0,34-37-1365,-11-3-5461</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0:38.377"/>
    </inkml:context>
    <inkml:brush xml:id="br0">
      <inkml:brushProperty name="width" value="0.05" units="cm"/>
      <inkml:brushProperty name="height" value="0.05" units="cm"/>
    </inkml:brush>
  </inkml:definitions>
  <inkml:trace contextRef="#ctx0" brushRef="#br0">22 341 24575,'0'18'0,"0"23"0,0 14 0,17 6 0,7-24 0,-2-20-8191</inkml:trace>
  <inkml:trace contextRef="#ctx0" brushRef="#br0" timeOffset="1">22 84 24575,'-9'0'0,"-4"-18"0,19-14 0,9-2-8191</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0:38.826"/>
    </inkml:context>
    <inkml:brush xml:id="br0">
      <inkml:brushProperty name="width" value="0.05" units="cm"/>
      <inkml:brushProperty name="height" value="0.05" units="cm"/>
    </inkml:brush>
  </inkml:definitions>
  <inkml:trace contextRef="#ctx0" brushRef="#br0">0 0 24575,'0'26'0,"9"27"0,3 13 0,-1 13 0,-2 11 0,-3 16 0,-2 17 0,-2-4 0,16-5 0,6-39 0,-3-32-8191</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0:39.219"/>
    </inkml:context>
    <inkml:brush xml:id="br0">
      <inkml:brushProperty name="width" value="0.05" units="cm"/>
      <inkml:brushProperty name="height" value="0.05" units="cm"/>
    </inkml:brush>
  </inkml:definitions>
  <inkml:trace contextRef="#ctx0" brushRef="#br0">107 1 24575,'0'9'0,"0"12"0,0 20 0,0 29 0,0 30 0,0 24 0,0 16 0,0 4 0,0-15 0,9-29 0,2-40 0,-8-48 0,-6-36 0,-11-30 0,-4-7-8191</inkml:trace>
  <inkml:trace contextRef="#ctx0" brushRef="#br0" timeOffset="1">1 107 24575,'8'0'0,"13"0"0,20 0 0,21 0 0,17 0 0,3 9 0,-11 11 0,-18 20 0,-27 4 0,-36-7 0,-24 0 0,-24-6 0,-2 9 0,0-2 0,19-26 0,17-14-8191</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0:39.594"/>
    </inkml:context>
    <inkml:brush xml:id="br0">
      <inkml:brushProperty name="width" value="0.05" units="cm"/>
      <inkml:brushProperty name="height" value="0.05" units="cm"/>
    </inkml:brush>
  </inkml:definitions>
  <inkml:trace contextRef="#ctx0" brushRef="#br0">1 31 24575,'0'18'0,"0"15"0,0 11 0,0 14 0,0 7 0,0 1 0,0-28 0,0-38 0,9-46 0,20-15 0,5-6 0,15 8 0,17 15 0,6 14 0,-10 4 0,-15 6-8191</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0:40.029"/>
    </inkml:context>
    <inkml:brush xml:id="br0">
      <inkml:brushProperty name="width" value="0.05" units="cm"/>
      <inkml:brushProperty name="height" value="0.05" units="cm"/>
    </inkml:brush>
  </inkml:definitions>
  <inkml:trace contextRef="#ctx0" brushRef="#br0">41 186 24575,'-8'17'0,"-4"25"0,1 13 0,2 15 0,20-5 0,8-30 0,1-39 0,-3-19-8191</inkml:trace>
  <inkml:trace contextRef="#ctx0" brushRef="#br0" timeOffset="1">144 32 24575,'0'-9'0,"9"-3"0,3 1-8191</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0:40.438"/>
    </inkml:context>
    <inkml:brush xml:id="br0">
      <inkml:brushProperty name="width" value="0.05" units="cm"/>
      <inkml:brushProperty name="height" value="0.05" units="cm"/>
    </inkml:brush>
  </inkml:definitions>
  <inkml:trace contextRef="#ctx0" brushRef="#br0">261 63 24575,'-10'1'0,"0"0"0,0 1 0,0 0 0,0 0 0,1 1 0,-1 0 0,1 1 0,0 0 0,0 1 0,0 0 0,0 0 0,1 1 0,0 0 0,0 0 0,0 1 0,-6 8 0,3-3 0,0 0 0,1 1 0,0 0 0,1 1 0,0 0 0,1 1 0,1 0 0,-10 29 0,15-39 0,0 0 0,1 1 0,0-1 0,0 0 0,0 0 0,1 1 0,-1-1 0,1 0 0,0 0 0,1 1 0,-1-1 0,1 0 0,0 1 0,1-1 0,-1 0 0,1 0 0,0 0 0,0 0 0,0-1 0,1 1 0,0-1 0,0 1 0,0-1 0,0 0 0,1 0 0,0 0 0,0 0 0,0-1 0,0 0 0,0 1 0,1-2 0,-1 1 0,9 4 0,0-2 0,0-1 0,0 1 0,1-2 0,-1 0 0,1-1 0,0 0 0,0-1 0,-1 0 0,1-2 0,0 1 0,26-6 0,-3-2 0,-1-2 0,-1-2 0,0-1 0,0-1 0,43-26 0,-16 2 0,101-81 0,-155 112 0,0-1 0,-1 0 0,0 0 0,0 0 0,0-1 0,-2 0 0,1 0 0,-1-1 0,0 0 0,4-12 0,-8 19 0,1 0 0,-1 0 0,0 0 0,0-1 0,-1 1 0,1 0 0,-1 0 0,1 0 0,-1-1 0,0 1 0,0 0 0,-1 0 0,1-1 0,0 1 0,-1 0 0,0 0 0,0 0 0,0 0 0,0 0 0,-1 0 0,1 0 0,-1 0 0,1 0 0,-1 0 0,0 1 0,0-1 0,-1 1 0,1 0 0,0-1 0,-1 1 0,1 0 0,-1 0 0,0 1 0,0-1 0,-5-2 0,5 3 0,0 0 0,0 0 0,0 1 0,0-1 0,-1 1 0,1 0 0,0 0 0,0 0 0,-1 0 0,1 0 0,0 1 0,0-1 0,0 1 0,-7 2 0,-39 23 0,38-17 0,-1-1 0,1 2 0,1 0 0,0 0 0,0 1 0,1 0 0,1 1 0,-1-1 0,2 2 0,-12 23 0,16-30 0,1 0 0,-1 1 0,1-1 0,0 1 0,0-1 0,1 1 0,0 0 0,0 0 0,1-1 0,-1 1 0,1 0 0,1 0 0,0 0 0,0 0 0,0-1 0,1 1 0,-1 0 0,2-1 0,-1 1 0,1-1 0,0 0 0,0 0 0,1 0 0,5 7 0,0-3 0,1-2 0,0 1 0,1-2 0,0 1 0,0-1 0,0-1 0,1 0 0,0-1 0,0 0 0,1-1 0,-1 0 0,1-1 0,0 0 0,17 1 0,-5-1 0,1-2 0,0 0 0,0-2 0,-1 0 0,1-2 0,35-8 0,40-22-1365,-11-4-5461</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0:40.810"/>
    </inkml:context>
    <inkml:brush xml:id="br0">
      <inkml:brushProperty name="width" value="0.05" units="cm"/>
      <inkml:brushProperty name="height" value="0.05" units="cm"/>
    </inkml:brush>
  </inkml:definitions>
  <inkml:trace contextRef="#ctx0" brushRef="#br0">0 0 24575,'18'0'0,"24"0"0,21 0 0,10 0 0,1 0 0,-13 0-8191</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0:55.693"/>
    </inkml:context>
    <inkml:brush xml:id="br0">
      <inkml:brushProperty name="width" value="0.05" units="cm"/>
      <inkml:brushProperty name="height" value="0.05" units="cm"/>
    </inkml:brush>
  </inkml:definitions>
  <inkml:trace contextRef="#ctx0" brushRef="#br0">96 20 24575,'-5'1'0,"1"-1"0,0 1 0,0 0 0,0 1 0,0-1 0,0 1 0,0-1 0,1 1 0,-1 0 0,0 1 0,1-1 0,-1 1 0,1-1 0,0 1 0,0 0 0,0 0 0,0 0 0,1 1 0,-1-1 0,1 1 0,0-1 0,0 1 0,0 0 0,1 0 0,-1 0 0,-1 6 0,1-4 0,0 1 0,0-1 0,1 1 0,-1-1 0,2 1 0,-1-1 0,1 1 0,0-1 0,0 1 0,0 0 0,1-1 0,0 1 0,1-1 0,-1 1 0,1-1 0,4 8 0,-4-10 0,1 1 0,0-1 0,0 0 0,1-1 0,-1 1 0,1-1 0,0 1 0,0-1 0,0 0 0,0 0 0,0-1 0,1 1 0,-1-1 0,1 0 0,0 0 0,-1-1 0,1 1 0,0-1 0,0 0 0,0 0 0,0-1 0,0 1 0,0-1 0,0 0 0,0-1 0,0 1 0,8-3 0,-6 2 0,0-1 0,0 0 0,-1-1 0,0 1 0,1-1 0,-1-1 0,0 1 0,0-1 0,-1 0 0,1 0 0,-1-1 0,0 1 0,0-1 0,0 0 0,0-1 0,-1 1 0,0-1 0,-1 0 0,6-10 0,-7 11-47,1 0 0,-1 0 0,-1-1 0,1 1 0,-1-1 0,0 0 0,0 1 0,0-1 0,-1 0-1,0 1 1,0-1 0,-1 0 0,1 0 0,-1 1 0,0-1 0,-1 1 0,1-1 0,-1 1 0,0-1 0,-1 1 0,1 0 0,-1 0-1,0 0 1,-1 0 0,1 1 0,-1-1 0,1 1 0,-6-4 0,-18-12-6779</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0:41.182"/>
    </inkml:context>
    <inkml:brush xml:id="br0">
      <inkml:brushProperty name="width" value="0.05" units="cm"/>
      <inkml:brushProperty name="height" value="0.05" units="cm"/>
    </inkml:brush>
  </inkml:definitions>
  <inkml:trace contextRef="#ctx0" brushRef="#br0">12 62 24575,'-8'0'0,"5"0"0,21 0 0,16 0 0,11 0 0,-2-9 0,9-3 0,-4-8 0,-11 0-8191</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0:44.636"/>
    </inkml:context>
    <inkml:brush xml:id="br0">
      <inkml:brushProperty name="width" value="0.05" units="cm"/>
      <inkml:brushProperty name="height" value="0.05" units="cm"/>
    </inkml:brush>
  </inkml:definitions>
  <inkml:trace contextRef="#ctx0" brushRef="#br0">153 1 24575,'-1'29'0,"-2"1"0,-1-1 0,-10 41 0,-37 102 0,29-102 0,2 1 0,-11 78 0,28-126 0,1-1 0,0 1 0,2 0 0,5 40 0,-4-56 0,1 0 0,-1 1 0,1-1 0,1 0 0,0 0 0,0-1 0,0 1 0,1 0 0,-1-1 0,2 0 0,-1 0 0,1 0 0,0-1 0,0 1 0,0-1 0,1 0 0,0-1 0,10 7 0,3-2 0,1 0 0,0-2 0,0-1 0,1 0 0,-1-1 0,1-2 0,0 0 0,1-1 0,-1-1 0,0-1 0,1 0 0,-1-2 0,30-7 0,-42 7 0,0-1 0,-1 0 0,0 0 0,1-1 0,-2 0 0,1-1 0,0 0 0,-1 0 0,0-1 0,0 0 0,0 0 0,-1 0 0,0-1 0,0 0 0,-1 0 0,0 0 0,0-1 0,0 0 0,-1 0 0,5-15 0,-3 8 0,-1 0 0,-1 0 0,-1 0 0,0 0 0,-1-1 0,0 1 0,-1-1 0,-1 0 0,-1 1 0,0-1 0,-4-17 0,5 29 0,-1 1 0,1 0 0,-1-1 0,0 1 0,0 0 0,-1 0 0,1 0 0,-1 0 0,1 0 0,-1 0 0,0 0 0,0 0 0,0 1 0,0-1 0,-1 1 0,1-1 0,-1 1 0,0 0 0,1 0 0,-1 0 0,-4-2 0,3 3 0,1 1 0,-1-1 0,0 1 0,1 0 0,-1 0 0,0 0 0,1 0 0,-1 0 0,0 1 0,1 0 0,-1 0 0,1 0 0,-1 0 0,1 0 0,-1 1 0,1-1 0,0 1 0,0 0 0,-5 3 0,-11 10-151,1 0-1,0 1 0,2 0 0,-1 2 1,2 0-1,1 0 0,0 2 1,-11 21-1,-18 32-6674</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0:45.451"/>
    </inkml:context>
    <inkml:brush xml:id="br0">
      <inkml:brushProperty name="width" value="0.05" units="cm"/>
      <inkml:brushProperty name="height" value="0.05" units="cm"/>
    </inkml:brush>
  </inkml:definitions>
  <inkml:trace contextRef="#ctx0" brushRef="#br0">57 199 24575,'-3'0'0,"-1"0"0,1 1 0,0 0 0,0-1 0,0 1 0,0 1 0,0-1 0,0 0 0,0 1 0,-3 2 0,-14 4 0,26-10 0,0 0 0,0-1 0,0 0 0,-1-1 0,1 1 0,-1-1 0,0 0 0,0 0 0,6-7 0,8-5 0,24-18 0,69-40 0,-98 66 0,0 0 0,1 1 0,0 1 0,1 0 0,-1 1 0,1 1 0,0 0 0,0 1 0,24-1 0,-34 4 0,0 1 0,0 0 0,0 0 0,-1 0 0,1 1 0,0 0 0,-1 0 0,1 0 0,-1 1 0,0-1 0,0 1 0,0 1 0,0-1 0,0 1 0,-1 0 0,1 0 0,-1 0 0,0 1 0,-1-1 0,1 1 0,-1 0 0,0 0 0,0 0 0,0 0 0,2 7 0,3 7 0,-1 1 0,0 1 0,-2-1 0,0 1 0,3 36 0,-6-38 0,-1 0 0,-2 0 0,1 0 0,-2 0 0,-1 0 0,0-1 0,-1 1 0,-1-1 0,-1 0 0,-9 19 0,4-15 0,-1 0 0,-1-1 0,-1 0 0,0-1 0,-2 0 0,0-1 0,-22 18 0,-187 183 0,221-217 0,1 0 0,0 0 0,0 1 0,0-1 0,1 1 0,-1 0 0,1 0 0,0 0 0,0 0 0,-2 7 0,4-10 0,0 1 0,0-1 0,0 1 0,0-1 0,0 1 0,0 0 0,1-1 0,-1 1 0,1-1 0,-1 1 0,1-1 0,0 1 0,-1-1 0,1 0 0,0 1 0,0-1 0,0 0 0,0 1 0,0-1 0,0 0 0,1 0 0,-1 0 0,0 0 0,0 0 0,1 0 0,-1-1 0,1 1 0,-1 0 0,1-1 0,-1 1 0,1-1 0,-1 1 0,3-1 0,24 8 0,0-2 0,0-1 0,1-2 0,-1 0 0,1-2 0,35-3 0,-28 1 0,0 1 0,1 2 0,52 10 0,53 20-1365,-94-25-5461</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0:45.844"/>
    </inkml:context>
    <inkml:brush xml:id="br0">
      <inkml:brushProperty name="width" value="0.05" units="cm"/>
      <inkml:brushProperty name="height" value="0.05" units="cm"/>
    </inkml:brush>
  </inkml:definitions>
  <inkml:trace contextRef="#ctx0" brushRef="#br0">1 1 24575,'9'18'0,"2"32"0,0 25 0,-2 18 0,-2 11 0,-3 5 0,-2-8 0,-1-2 0,7-20 0,4-39 0,-2-45 0,-1-21-8191</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0:46.264"/>
    </inkml:context>
    <inkml:brush xml:id="br0">
      <inkml:brushProperty name="width" value="0.05" units="cm"/>
      <inkml:brushProperty name="height" value="0.05" units="cm"/>
    </inkml:brush>
  </inkml:definitions>
  <inkml:trace contextRef="#ctx0" brushRef="#br0">1 32 24575,'9'0'0,"21"0"0,14 0 0,17 0 0,6 0 0,11-9 0,0-3 0,-12 1-8191</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0:46.924"/>
    </inkml:context>
    <inkml:brush xml:id="br0">
      <inkml:brushProperty name="width" value="0.05" units="cm"/>
      <inkml:brushProperty name="height" value="0.05" units="cm"/>
    </inkml:brush>
  </inkml:definitions>
  <inkml:trace contextRef="#ctx0" brushRef="#br0">385 165 24575,'1'-12'0,"-1"0"0,-1-1 0,0 1 0,-1 0 0,0 0 0,0 0 0,-6-13 0,7 22 0,-1-1 0,0 1 0,-1-1 0,1 1 0,0 0 0,-1 0 0,0 0 0,0 0 0,0 0 0,0 1 0,0-1 0,0 1 0,-1 0 0,1 0 0,-1 0 0,1 0 0,-1 1 0,0-1 0,0 1 0,0 0 0,0 0 0,0 1 0,0-1 0,0 1 0,-5 0 0,-4 0 0,1 1 0,-1 0 0,0 1 0,0 0 0,1 1 0,-1 1 0,1 0 0,0 0 0,0 1 0,1 1 0,-1 0 0,1 1 0,0 0 0,-11 10 0,14-12 0,1 1 0,0 0 0,1 1 0,-1 0 0,1 0 0,0 0 0,1 0 0,0 1 0,0 0 0,1 0 0,0 0 0,0 1 0,1-1 0,0 1 0,0 0 0,1 0 0,1 0 0,-1 0 0,1 0 0,1 17 0,0-23 0,0 1 0,1 0 0,-1 0 0,1-1 0,0 1 0,0-1 0,0 1 0,1-1 0,-1 1 0,1-1 0,0 0 0,0 0 0,0 1 0,0-1 0,0-1 0,1 1 0,0 0 0,-1-1 0,1 1 0,0-1 0,0 0 0,0 0 0,0 0 0,1 0 0,-1 0 0,1-1 0,-1 0 0,1 1 0,-1-1 0,1-1 0,-1 1 0,1 0 0,0-1 0,0 0 0,-1 0 0,7-1 0,4 0 0,-1 0 0,1-2 0,0 1 0,-1-2 0,0 0 0,0-1 0,0 0 0,21-12 0,-2-3 0,39-32 0,-42 29 0,39-22 0,-67 44 0,0 0 0,0 0 0,1 0 0,-1 0 0,0 0 0,1 1 0,-1-1 0,0 1 0,1-1 0,-1 1 0,1-1 0,-1 1 0,1 0 0,-1-1 0,1 1 0,-1 0 0,1 0 0,-1 0 0,1 0 0,-1 1 0,1-1 0,-1 0 0,1 0 0,-1 1 0,1-1 0,-1 1 0,1 0 0,-1-1 0,0 1 0,1 0 0,-1 0 0,0 0 0,0 0 0,0 0 0,0 0 0,0 0 0,0 0 0,0 0 0,0 1 0,0-1 0,0 0 0,0 0 0,-1 1 0,1-1 0,-1 1 0,1-1 0,-1 1 0,1 2 0,1 6 0,0 1 0,-1-1 0,0 1 0,0 0 0,-3 17 0,-28 182 0,2-23 0,18 25-1365</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0:47.905"/>
    </inkml:context>
    <inkml:brush xml:id="br0">
      <inkml:brushProperty name="width" value="0.05" units="cm"/>
      <inkml:brushProperty name="height" value="0.05" units="cm"/>
    </inkml:brush>
  </inkml:definitions>
  <inkml:trace contextRef="#ctx0" brushRef="#br0">1 44 24575,'82'-4'0,"85"-14"0,-98 8 0,138-1 0,-199 11 0,1 0 0,0 1 0,-1 1 0,1-1 0,-1 2 0,1-1 0,-1 1 0,0 0 0,8 5 0,-13-7 0,0 1 0,-1 0 0,1 0 0,-1 0 0,0 0 0,1 0 0,-1 1 0,0-1 0,0 1 0,0-1 0,-1 1 0,1 0 0,-1 0 0,1 0 0,-1-1 0,0 1 0,0 1 0,0-1 0,-1 0 0,1 0 0,-1 0 0,0 0 0,1 0 0,-1 1 0,-1-1 0,1 0 0,0 0 0,-2 3 0,-1 6 0,0 0 0,-1-1 0,-1 1 0,0-1 0,0-1 0,-1 1 0,-1-1 0,0 0 0,-10 12 0,-80 80 0,97-102 0,-229 201 0,226-199 0,-3 3 0,1 0 0,-1 0 0,0-1 0,-1 0 0,1 0 0,-1 0 0,0-1 0,1 0 0,-10 2 0,50-20 0,-11 2 0,18-4 0,0 2 0,0 1 0,1 3 0,1 1 0,0 2 0,0 2 0,1 2 0,81 2 0,-110 4 0,-1 0 0,0 1 0,1 0 0,-1 1 0,0 0 0,-1 2 0,1-1 0,-1 2 0,13 8 0,-17-10 0,0 1 0,-1 0 0,0 1 0,0 0 0,-1 1 0,0-1 0,0 1 0,0 0 0,-1 1 0,-1 0 0,1 0 0,-1 0 0,4 13 0,-7-16 0,0 0 0,-1-1 0,0 1 0,0 0 0,-1 0 0,1 0 0,-1 0 0,0 0 0,-1 0 0,0 0 0,0 0 0,0-1 0,0 1 0,-1 0 0,0-1 0,0 1 0,-1-1 0,0 1 0,0-1 0,0 0 0,0 0 0,-1 0 0,1-1 0,-1 1 0,-1-1 0,1 0 0,-1 0 0,-6 4 0,-8 5 0,0 0 0,-1-2 0,0 0 0,-1-1 0,-39 13 0,7-7-341,-1-3 0,0-2-1,-63 5 1,42-10-6485</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0:48.470"/>
    </inkml:context>
    <inkml:brush xml:id="br0">
      <inkml:brushProperty name="width" value="0.05" units="cm"/>
      <inkml:brushProperty name="height" value="0.05" units="cm"/>
    </inkml:brush>
  </inkml:definitions>
  <inkml:trace contextRef="#ctx0" brushRef="#br0">118 71 24575,'0'9'0,"9"2"0,2-8 0,0-23 0,-19-8 0,-18 0 0,-4 15 0,-5 9 0,2 14 0,17 5 0,36 0 0,15-2-8191</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0:52.252"/>
    </inkml:context>
    <inkml:brush xml:id="br0">
      <inkml:brushProperty name="width" value="0.05" units="cm"/>
      <inkml:brushProperty name="height" value="0.05" units="cm"/>
    </inkml:brush>
  </inkml:definitions>
  <inkml:trace contextRef="#ctx0" brushRef="#br0">89 0 24575,'-1'4'0,"-1"0"0,-1-1 0,1 1 0,0-1 0,-1 0 0,0 0 0,1 0 0,-1 0 0,0 0 0,-1-1 0,1 1 0,0-1 0,-5 2 0,-1 3 0,1-1 0,-20 19 0,28-25 0,-1 1 0,1-1 0,0 0 0,0 0 0,0 0 0,0 1 0,0-1 0,0 0 0,-1 0 0,1 1 0,0-1 0,0 0 0,0 0 0,0 0 0,0 1 0,0-1 0,0 0 0,0 1 0,0-1 0,0 0 0,0 0 0,0 0 0,0 1 0,0-1 0,0 0 0,1 0 0,-1 1 0,0-1 0,0 0 0,0 0 0,0 1 0,0-1 0,1 0 0,-1 0 0,0 0 0,0 0 0,0 1 0,1-1 0,21 3 0,96-17 0,-91 9 0,0 1 0,1 1 0,-1 1 0,0 2 0,1 1 0,29 4 0,-53-4 0,1 0 0,-1 0 0,1 0 0,-1 1 0,0 0 0,0 0 0,0 0 0,0 0 0,0 1 0,0-1 0,0 1 0,-1 0 0,0 0 0,5 5 0,-7-6 0,0 0 0,0 0 0,1 1 0,-1-1 0,-1 1 0,1-1 0,0 0 0,-1 1 0,1 0 0,-1-1 0,0 1 0,0-1 0,0 1 0,0-1 0,0 1 0,0-1 0,-1 1 0,1 0 0,-1-1 0,0 0 0,0 1 0,0-1 0,0 1 0,0-1 0,-2 3 0,-4 6 0,1-2 0,-1 1 0,-1-1 0,0 0 0,0 0 0,-1-1 0,0 0 0,-19 13 0,-6-1 0,-50 23 0,-2 1 0,21-10 0,31-17 0,81-35 0,-38 14 0,195-78 0,-163 69 0,0 1 0,0 2 0,55-5 0,-85 14 0,0 0 0,0 1 0,0 0 0,0 1 0,0 0 0,0 1 0,0 0 0,0 1 0,-1 0 0,1 0 0,-1 1 0,11 6 0,-17-7 0,1 0 0,0 1 0,-1-1 0,1 1 0,-1 0 0,0 0 0,0 0 0,-1 1 0,1-1 0,-1 1 0,0 0 0,0 0 0,-1 0 0,1 0 0,-1 0 0,0 1 0,-1-1 0,1 1 0,-1-1 0,0 1 0,-1 0 0,1-1 0,-1 1 0,-1 8 0,0-2 0,-1 0 0,-1 0 0,0 0 0,0 0 0,-1-1 0,-1 1 0,0-1 0,-1 0 0,0-1 0,0 0 0,-1 0 0,-1 0 0,1 0 0,-2-1 0,1-1 0,-1 1 0,-11 7 0,4-4 0,0 0 0,0-2 0,-1 0 0,-1 0 0,1-2 0,-2 0 0,1-1 0,-1-1 0,-32 6 0,42-11-227,1 0-1,-1 0 1,1-1-1,0 0 1,-17-3-1,-20-13-6598</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0:52.659"/>
    </inkml:context>
    <inkml:brush xml:id="br0">
      <inkml:brushProperty name="width" value="0.05" units="cm"/>
      <inkml:brushProperty name="height" value="0.05" units="cm"/>
    </inkml:brush>
  </inkml:definitions>
  <inkml:trace contextRef="#ctx0" brushRef="#br0">5 67 24575,'-2'79'0,"0"-43"0,2 0 0,1 0 0,7 42 0,-6-69 0,1-1 0,0 0 0,0 0 0,1 0 0,0 0 0,1 0 0,0-1 0,0 0 0,0 0 0,1 0 0,0-1 0,0 0 0,1 0 0,-1-1 0,1 1 0,1-1 0,-1-1 0,1 1 0,0-1 0,0-1 0,0 0 0,0 0 0,12 3 0,-6-2 0,0-1 0,1 0 0,0-1 0,-1-1 0,1 0 0,0-1 0,0-1 0,-1 0 0,1-1 0,0 0 0,-1-1 0,1-1 0,17-7 0,-25 8 0,0 0 0,0-1 0,-1 0 0,1 0 0,-1-1 0,0 0 0,0 0 0,0 0 0,-1-1 0,0 0 0,0 0 0,0 0 0,-1 0 0,0-1 0,0 0 0,0 0 0,-1 0 0,0 0 0,-1-1 0,0 1 0,0-1 0,0 1 0,-1-1 0,0 0 0,0 0 0,-1 1 0,0-1 0,-3-15 0,1 10 0,0 0 0,-1 1 0,-1-1 0,0 1 0,-1 0 0,0 0 0,0 1 0,-2-1 0,1 1 0,-1 1 0,-1-1 0,0 1 0,-1 0 0,1 1 0,-2 0 0,-20-15 0,14 15-170,0 0-1,0 1 0,-1 1 1,-1 0-1,1 2 0,-1 0 1,-22-3-1,-40-4-6655</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0:56.351"/>
    </inkml:context>
    <inkml:brush xml:id="br0">
      <inkml:brushProperty name="width" value="0.05" units="cm"/>
      <inkml:brushProperty name="height" value="0.05" units="cm"/>
    </inkml:brush>
  </inkml:definitions>
  <inkml:trace contextRef="#ctx0" brushRef="#br0">122 42 24575,'-3'3'0,"0"-1"0,-1 0 0,1 1 0,0 0 0,0 0 0,0 0 0,1 0 0,-5 7 0,-8 8 0,5-10 0,1 2 0,1-1 0,-1 1 0,-10 17 0,16-23 0,1 0 0,0 0 0,0 0 0,0 0 0,0 0 0,0 1 0,1-1 0,0 0 0,0 1 0,0-1 0,0 1 0,1-1 0,0 1 0,0 0 0,0-1 0,1 6 0,0-8 0,0 0 0,0 0 0,0 0 0,1 0 0,-1 0 0,0 0 0,1 0 0,0-1 0,-1 1 0,1-1 0,0 1 0,0-1 0,0 1 0,0-1 0,0 0 0,0 0 0,0 0 0,0 0 0,0-1 0,1 1 0,-1-1 0,4 1 0,59 5 0,-54-6 0,0 1 0,10 0 0,0-1 0,0 0 0,0-2 0,-1 0 0,29-7 0,-46 8 0,1 0 0,0 0 0,-1 0 0,1-1 0,-1 0 0,0 1 0,1-1 0,-1 0 0,0-1 0,0 1 0,0 0 0,-1-1 0,1 0 0,0 0 0,-1 0 0,0 0 0,0 0 0,0 0 0,0 0 0,0-1 0,-1 1 0,1-1 0,-1 1 0,0-1 0,0 1 0,0-1 0,0 0 0,-1 0 0,0 1 0,0-1 0,0 0 0,0 0 0,0 0 0,-1 1 0,0-1 0,1 0 0,-3-3 0,1-2 7,-1 1 0,0-1-1,-1 1 1,0 0 0,0 0-1,-1 0 1,0 1-1,0 0 1,-1 0 0,0 0-1,0 1 1,-1-1 0,1 2-1,-1-1 1,-1 1 0,1 0-1,-9-5 1,11 8-53,1-1-1,0 1 1,-1 0-1,0 1 1,1-1 0,-1 1-1,0-1 1,0 2-1,0-1 1,0 0 0,0 1-1,0 0 1,0 0-1,0 0 1,0 1-1,0 0 1,0 0 0,1 0-1,-1 0 1,0 1-1,0 0 1,1 0 0,-1 0-1,1 1 1,0-1-1,0 1 1,0 0 0,0 0-1,0 1 1,0-1-1,-3 5 1,-11 17-6780</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0:49.374"/>
    </inkml:context>
    <inkml:brush xml:id="br0">
      <inkml:brushProperty name="width" value="0.05" units="cm"/>
      <inkml:brushProperty name="height" value="0.05" units="cm"/>
    </inkml:brush>
  </inkml:definitions>
  <inkml:trace contextRef="#ctx0" brushRef="#br0">1 0 24575,'9'0'0,"11"0"0,20 0 0,12 0 0,15 0 0,14 0 0,2 0 0,-14 0-8191</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0:49.752"/>
    </inkml:context>
    <inkml:brush xml:id="br0">
      <inkml:brushProperty name="width" value="0.05" units="cm"/>
      <inkml:brushProperty name="height" value="0.05" units="cm"/>
    </inkml:brush>
  </inkml:definitions>
  <inkml:trace contextRef="#ctx0" brushRef="#br0">0 41 24575,'18'0'0,"22"0"0,33-8 0,11-4 0,1 1 0,-14 2-8191</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0:50.874"/>
    </inkml:context>
    <inkml:brush xml:id="br0">
      <inkml:brushProperty name="width" value="0.05" units="cm"/>
      <inkml:brushProperty name="height" value="0.05" units="cm"/>
    </inkml:brush>
  </inkml:definitions>
  <inkml:trace contextRef="#ctx0" brushRef="#br0">0 93 24575,'8'0'0,"71"2"0,1-5 0,0-2 0,137-29 0,-164 18 0,63-14 0,-102 28 0,-1 0 0,0 0 0,1 1 0,0 1 0,-1 0 0,17 3 0,-28-3 0,0 1 0,0-1 0,0 0 0,0 1 0,0 0 0,0-1 0,0 1 0,0 0 0,0 0 0,-1 0 0,1 0 0,0 0 0,-1 0 0,1 1 0,0-1 0,-1 0 0,0 1 0,1-1 0,-1 1 0,0 0 0,0-1 0,0 1 0,0 0 0,0 0 0,0 0 0,0 0 0,-1-1 0,1 1 0,-1 0 0,1 0 0,-1 0 0,0 0 0,0 0 0,0 1 0,0-1 0,0 0 0,-1 3 0,-2 8 0,0 0 0,-1 0 0,0-1 0,-11 23 0,5-14 0,-34 115 0,2-4 0,17-67 0,3 2 0,-13 69 0,36-123-1365</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0:51.231"/>
    </inkml:context>
    <inkml:brush xml:id="br0">
      <inkml:brushProperty name="width" value="0.05" units="cm"/>
      <inkml:brushProperty name="height" value="0.05" units="cm"/>
    </inkml:brush>
  </inkml:definitions>
  <inkml:trace contextRef="#ctx0" brushRef="#br0">41 0 24575,'0'26'0,"0"18"0,0 18 0,-9 18 0,-3 11 0,1 0 0,2-7 0,12 0 0,13-15 0,22-27 0,5-21-8191</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0:51.624"/>
    </inkml:context>
    <inkml:brush xml:id="br0">
      <inkml:brushProperty name="width" value="0.05" units="cm"/>
      <inkml:brushProperty name="height" value="0.05" units="cm"/>
    </inkml:brush>
  </inkml:definitions>
  <inkml:trace contextRef="#ctx0" brushRef="#br0">0 1 24575,'0'9'0,"0"20"0,0-4 0,0-14 0</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0:53.473"/>
    </inkml:context>
    <inkml:brush xml:id="br0">
      <inkml:brushProperty name="width" value="0.05" units="cm"/>
      <inkml:brushProperty name="height" value="0.05" units="cm"/>
    </inkml:brush>
  </inkml:definitions>
  <inkml:trace contextRef="#ctx0" brushRef="#br0">265 1 24575,'-13'0'0,"0"0"0,-1 0 0,1 1 0,0 1 0,0 1 0,0-1 0,0 2 0,0 0 0,1 1 0,-1 0 0,1 0 0,1 2 0,-1-1 0,1 1 0,0 1 0,1 0 0,-17 17 0,24-23 0,1 0 0,0 1 0,-1-1 0,1 1 0,0-1 0,1 1 0,-1 0 0,0 0 0,1 0 0,-1 0 0,1 0 0,0 0 0,0 0 0,1 0 0,-1 1 0,0-1 0,1 0 0,0 0 0,0 1 0,0-1 0,0 0 0,0 1 0,1-1 0,0 0 0,-1 0 0,1 0 0,0 1 0,1-1 0,-1 0 0,0 0 0,1-1 0,3 6 0,1 0 0,1-1 0,0 0 0,0 0 0,0-1 0,1 0 0,0 0 0,0-1 0,1 0 0,-1-1 0,10 4 0,71 23 0,-68-25 0,0 1 0,-1 0 0,0 2 0,0 0 0,18 13 0,-34-20 0,0 0 0,-1 1 0,0 0 0,0 0 0,0 0 0,0 0 0,0 0 0,0 0 0,-1 1 0,0-1 0,1 1 0,1 6 0,-3-9 0,-1 1 0,0 0 0,0-1 0,0 1 0,0 0 0,0-1 0,0 1 0,0-1 0,-1 1 0,1 0 0,-1-1 0,1 1 0,-1-1 0,1 1 0,-1-1 0,0 1 0,0-1 0,0 1 0,0-1 0,0 0 0,0 1 0,0-1 0,0 0 0,0 0 0,-1 0 0,1 0 0,0 0 0,-1 0 0,1 0 0,-1-1 0,1 1 0,-1 0 0,-1 0 0,-16 5 0,0 0 0,0-1 0,0-1 0,-1-1 0,1 0 0,-1-2 0,1 0 0,-1-1 0,0-1 0,0-1 0,-29-7 0,43 8 0,1 0 0,-1-1 0,1 1 0,0-1 0,-1 0 0,1-1 0,0 1 0,0-1 0,-6-5 0,9 6 0,1 1 0,0-1 0,0 1 0,0-1 0,-1 1 0,2-1 0,-1 0 0,0 0 0,0 0 0,0 1 0,1-1 0,-1 0 0,1 0 0,0 0 0,-1 0 0,1 0 0,0 0 0,0 0 0,0 0 0,0 0 0,1 0 0,-1 0 0,1 0 0,-1 0 0,1 0 0,-1 0 0,1 1 0,0-1 0,0 0 0,1-1 0,25-37-1365,6 5-5461</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0:53.850"/>
    </inkml:context>
    <inkml:brush xml:id="br0">
      <inkml:brushProperty name="width" value="0.05" units="cm"/>
      <inkml:brushProperty name="height" value="0.05" units="cm"/>
    </inkml:brush>
  </inkml:definitions>
  <inkml:trace contextRef="#ctx0" brushRef="#br0">58 1 24575,'0'9'0,"-9"12"0,-4 20 0,1 20 0,3 18 0,2 22 0,3 20 0,2-2 0,1-12 0,1-16 0,0-32 0,1-26-8191</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1:22.419"/>
    </inkml:context>
    <inkml:brush xml:id="br0">
      <inkml:brushProperty name="width" value="0.05" units="cm"/>
      <inkml:brushProperty name="height" value="0.05" units="cm"/>
    </inkml:brush>
  </inkml:definitions>
  <inkml:trace contextRef="#ctx0" brushRef="#br0">0 0 24575,'7'1'0,"0"0"0,-1 0 0,1 1 0,0-1 0,-1 2 0,12 4 0,23 7 0,55 1 0,121 2 0,-133-12 0,240 34 0,-180-23 0,-1-8 0,163-9 0,-120-2 0,1515 2 0,-1354 14 0,-43 0 0,877-11 68,-599-4-1501,-550 2-5393</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1:23.632"/>
    </inkml:context>
    <inkml:brush xml:id="br0">
      <inkml:brushProperty name="width" value="0.05" units="cm"/>
      <inkml:brushProperty name="height" value="0.05" units="cm"/>
    </inkml:brush>
  </inkml:definitions>
  <inkml:trace contextRef="#ctx0" brushRef="#br0">1 45 24575,'488'-12'0,"-48"0"0,1842 9 0,-1169 5 0,-1064-3-682,79-13-1,-101 10-6143</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2:12.324"/>
    </inkml:context>
    <inkml:brush xml:id="br0">
      <inkml:brushProperty name="width" value="0.05" units="cm"/>
      <inkml:brushProperty name="height" value="0.05" units="cm"/>
    </inkml:brush>
  </inkml:definitions>
  <inkml:trace contextRef="#ctx0" brushRef="#br0">228 50 24575,'0'0'0,"1"1"0,-1-1 0,0 0 0,1 0 0,-1 0 0,0 0 0,0 0 0,1 0 0,-1 0 0,0 0 0,1 0 0,-1 0 0,0 0 0,1 0 0,-1-1 0,0 1 0,1 0 0,-1 0 0,0 0 0,0 0 0,1 0 0,-1-1 0,0 1 0,0 0 0,1 0 0,-1-1 0,0 1 0,0 0 0,0 0 0,1-1 0,-1 1 0,0 0 0,0 0 0,0-1 0,0 1 0,0 0 0,1-1 0,-1 1 0,-7-13 0,-19-9 0,20 20 0,-1 0 0,1 1 0,-1-1 0,0 1 0,0 0 0,0 1 0,1 0 0,-1 0 0,0 1 0,0-1 0,0 1 0,1 1 0,-1-1 0,0 1 0,1 0 0,0 1 0,-1 0 0,1 0 0,0 0 0,0 1 0,1-1 0,-9 9 0,9-9 0,1 1 0,0 0 0,0 0 0,1 1 0,-1-1 0,1 1 0,0-1 0,1 1 0,-1 0 0,1 0 0,-1 1 0,2-1 0,-1 0 0,1 1 0,-1-1 0,1 1 0,1-1 0,-1 1 0,1 0 0,0-1 0,0 1 0,1-1 0,0 1 0,0 0 0,0-1 0,1 0 0,3 11 0,-2-11 0,-1 0 0,1 0 0,0 0 0,1-1 0,-1 0 0,1 1 0,0-1 0,0 0 0,0 0 0,0-1 0,1 0 0,-1 1 0,1-1 0,0-1 0,10 5 0,5 0 0,1 0 0,41 7 0,-42-11 0,0 2 0,24 8 0,-42-12 0,1 0 0,-1-1 0,1 2 0,-1-1 0,0 0 0,1 0 0,-1 1 0,0-1 0,0 1 0,0 0 0,0 0 0,0-1 0,0 1 0,0 1 0,-1-1 0,1 0 0,-1 0 0,1 1 0,-1-1 0,0 0 0,1 4 0,-2-4 0,0 1 0,0 0 0,0-1 0,0 1 0,-1-1 0,1 1 0,-1 0 0,1-1 0,-1 1 0,0-1 0,0 1 0,0-1 0,0 0 0,-1 1 0,1-1 0,-1 0 0,-2 3 0,-3 3 0,0-1 0,0 0 0,-1 0 0,0-1 0,0 0 0,0-1 0,-1 1 0,0-2 0,0 1 0,-11 3 0,7-4 24,0-1 0,0 0 0,0-1 0,-20 1 0,29-3-102,0 0 0,0 0 0,-1 0-1,1 0 1,0-1 0,0 0 0,0 0 0,0 0 0,0 0-1,0-1 1,0 1 0,1-1 0,-1 0 0,0 0 0,1-1-1,0 1 1,-1-1 0,-4-4 0,-3-10-6748</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1:38.929"/>
    </inkml:context>
    <inkml:brush xml:id="br0">
      <inkml:brushProperty name="width" value="0.05" units="cm"/>
      <inkml:brushProperty name="height" value="0.05" units="cm"/>
    </inkml:brush>
  </inkml:definitions>
  <inkml:trace contextRef="#ctx0" brushRef="#br0">0 25 24575,'4'0'0,"6"0"0,10 0 0,5-4 0,3-2 0,5 0 0,2 2 0,-1 1 0,-7 1-8191</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2:12.848"/>
    </inkml:context>
    <inkml:brush xml:id="br0">
      <inkml:brushProperty name="width" value="0.05" units="cm"/>
      <inkml:brushProperty name="height" value="0.05" units="cm"/>
    </inkml:brush>
  </inkml:definitions>
  <inkml:trace contextRef="#ctx0" brushRef="#br0">249 38 24575,'0'-1'0,"0"-1"0,0 1 0,-1-1 0,1 1 0,0-1 0,0 1 0,-1-1 0,1 1 0,-1-1 0,1 1 0,-1-1 0,1 1 0,-1 0 0,0-1 0,0 1 0,0 0 0,0 0 0,0 0 0,0-1 0,0 1 0,0 0 0,0 0 0,0 1 0,-1-1 0,1 0 0,0 0 0,-1 0 0,1 1 0,-1-1 0,1 1 0,-1-1 0,1 1 0,-1 0 0,1 0 0,-1-1 0,1 1 0,-1 0 0,1 0 0,-1 0 0,1 1 0,-1-1 0,1 0 0,-1 1 0,1-1 0,-3 1 0,-5 1 0,1 1 0,0 0 0,-1 0 0,1 0 0,0 1 0,-14 9 0,10-3 0,0 0 0,1 1 0,-1 0 0,2 1 0,0 0 0,-9 15 0,14-20 0,0 1 0,0 0 0,1 0 0,0 0 0,1 0 0,0 1 0,0-1 0,1 1 0,0 0 0,0 0 0,1 0 0,0 10 0,1-17 0,0 0 0,0 0 0,0 0 0,0-1 0,1 1 0,-1 0 0,1 0 0,-1 0 0,1 0 0,0 0 0,-1-1 0,1 1 0,0 0 0,0-1 0,0 1 0,1 0 0,-1-1 0,0 1 0,1-1 0,-1 0 0,0 0 0,1 1 0,2 1 0,-1-3 0,0 1 0,0 0 0,0-1 0,0 1 0,-1-1 0,1 0 0,0 0 0,0 0 0,0 0 0,0 0 0,0-1 0,0 1 0,0-1 0,2-1 0,6-2 0,-1 0 0,0 0 0,-1-1 0,1-1 0,-1 1 0,0-1 0,10-9 0,-12 6 0,0 1 0,0-1 0,-1 0 0,0 0 0,0 0 0,-1-1 0,4-10 0,18-32 0,-26 51 0,-1 0 0,1 0 0,-1 1 0,1-1 0,-1 0 0,1 0 0,0 1 0,-1-1 0,1 1 0,0-1 0,0 0 0,-1 1 0,1-1 0,0 1 0,0 0 0,0-1 0,0 1 0,0 0 0,-1-1 0,1 1 0,0 0 0,0 0 0,0 0 0,0 0 0,0 0 0,0 0 0,0 0 0,0 0 0,0 0 0,0 0 0,0 0 0,0 1 0,-1-1 0,1 0 0,0 1 0,0-1 0,0 1 0,0-1 0,-1 1 0,1-1 0,0 1 0,0-1 0,-1 1 0,1 0 0,0-1 0,-1 1 0,1 0 0,-1 0 0,1 1 0,34 53 0,-22-31 0,-7-16 15,1 1 0,0-1 0,1-1 0,0 1 0,0-1 0,1 0 0,18 10 0,-25-15-54,0-1 0,0 0 0,1 0 0,-1 1 0,1-2 0,-1 1-1,1 0 1,-1 0 0,1-1 0,-1 1 0,1-1 0,0 0 0,-1 0 0,1 0 0,0 0 0,-1 0 0,1-1 0,-1 1-1,1-1 1,-1 1 0,1-1 0,-1 0 0,1 0 0,-1 0 0,1-1 0,-1 1 0,0 0 0,0-1 0,0 0 0,0 1 0,0-1-1,0 0 1,0 0 0,-1 0 0,1 0 0,-1 0 0,3-4 0,6-16-6787</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2:13.265"/>
    </inkml:context>
    <inkml:brush xml:id="br0">
      <inkml:brushProperty name="width" value="0.05" units="cm"/>
      <inkml:brushProperty name="height" value="0.05" units="cm"/>
    </inkml:brush>
  </inkml:definitions>
  <inkml:trace contextRef="#ctx0" brushRef="#br0">1 6 24575,'0'-4'0,"0"2"0,0 11 0,0 16 0,0 17 0,0 18 0,0 17 0,0 11 0,0 5 0,0-6 0,0-9 0,4-13 0,6-18 0,1-21 0,8-24 0,0-20 0,-3-8-8191</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2:13.624"/>
    </inkml:context>
    <inkml:brush xml:id="br0">
      <inkml:brushProperty name="width" value="0.05" units="cm"/>
      <inkml:brushProperty name="height" value="0.05" units="cm"/>
    </inkml:brush>
  </inkml:definitions>
  <inkml:trace contextRef="#ctx0" brushRef="#br0">1 193 24575,'10'0'0,"0"-1"0,0-1 0,0 0 0,0 0 0,0-1 0,0-1 0,-1 1 0,1-1 0,-1-1 0,0 0 0,11-8 0,-15 10 0,0-1 0,-1 1 0,1-1 0,-1 1 0,0-1 0,0 0 0,-1-1 0,1 1 0,-1-1 0,0 0 0,0 1 0,0-1 0,-1 0 0,0-1 0,0 1 0,0 0 0,0-1 0,-1 1 0,0-1 0,0 1 0,-1-12 0,1 15 0,-1 1 0,0 0 0,0-1 0,-1 1 0,1 0 0,0-1 0,0 1 0,-1 0 0,1-1 0,-1 1 0,1 0 0,-1-1 0,1 1 0,-1 0 0,0 0 0,1 0 0,-1 0 0,0 0 0,0-1 0,0 2 0,0-1 0,0 0 0,0 0 0,0 0 0,-1 0 0,1 1 0,0-1 0,0 0 0,0 1 0,-1-1 0,1 1 0,0 0 0,-1-1 0,1 1 0,0 0 0,-1 0 0,1 0 0,-1 0 0,1 0 0,0 0 0,-1 0 0,1 0 0,-2 1 0,-2 0 0,1 1 0,-1-1 0,1 1 0,-1 0 0,1 0 0,0 1 0,0 0 0,0-1 0,0 1 0,0 0 0,-4 5 0,-1 3 0,-1 0 0,1 1 0,1 0 0,0 0 0,1 1 0,0 1 0,1-1 0,-8 25 0,12-33 0,1-1 0,0 1 0,0-1 0,0 1 0,1-1 0,0 1 0,0 0 0,0-1 0,0 1 0,0-1 0,1 1 0,0-1 0,0 1 0,0-1 0,1 1 0,0-1 0,0 0 0,0 0 0,0 0 0,0 0 0,1 0 0,-1 0 0,1-1 0,0 1 0,1-1 0,-1 0 0,0 0 0,1 0 0,0 0 0,0-1 0,6 4 0,3 0 0,0-1 0,0-1 0,0 0 0,0-1 0,1 0 0,-1-1 0,1 0 0,0-1 0,0-1 0,-1 0 0,1-1 0,0-1 0,-1 0 0,1 0 0,21-8 0,-12-5-1365,-6-2-5461</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2:14.014"/>
    </inkml:context>
    <inkml:brush xml:id="br0">
      <inkml:brushProperty name="width" value="0.05" units="cm"/>
      <inkml:brushProperty name="height" value="0.05" units="cm"/>
    </inkml:brush>
  </inkml:definitions>
  <inkml:trace contextRef="#ctx0" brushRef="#br0">188 35 24575,'-1'-2'0,"1"0"0,0 1 0,-1-1 0,1 0 0,-1 1 0,1-1 0,-1 1 0,0-1 0,0 1 0,0-1 0,0 1 0,0 0 0,0-1 0,0 1 0,0 0 0,0 0 0,-1 0 0,1 0 0,-1 0 0,1 0 0,0 0 0,-1 0 0,1 1 0,-1-1 0,0 1 0,1-1 0,-1 1 0,0-1 0,1 1 0,-1 0 0,0 0 0,1 0 0,-1 0 0,-3 0 0,-3 0 0,0 0 0,0 0 0,0 1 0,0 0 0,0 1 0,-7 2 0,9-2 0,0 0 0,0 1 0,0 0 0,1 1 0,-1-1 0,1 1 0,0 0 0,0 0 0,1 0 0,-7 8 0,9-10 0,1-1 0,0 1 0,-1 0 0,1 0 0,0 0 0,0 0 0,0 0 0,0 0 0,0 0 0,1 0 0,-1 0 0,1 1 0,-1-1 0,1 0 0,0 0 0,0 0 0,0 1 0,0-1 0,0 0 0,0 0 0,1 1 0,-1-1 0,1 0 0,0 0 0,-1 0 0,1 0 0,0 0 0,0 0 0,0 0 0,0 0 0,1 0 0,-1 0 0,2 1 0,8 7 0,-1-2 0,1 1 0,1-1 0,-1-1 0,1 0 0,25 10 0,-22-10 0,0 0 0,-1 1 0,0 0 0,19 15 0,-33-23 0,1 1 0,0-1 0,0 1 0,0 0 0,-1-1 0,1 1 0,0 0 0,0-1 0,-1 1 0,1 0 0,-1 0 0,1 0 0,0-1 0,-1 1 0,0 0 0,1 0 0,-1 0 0,0 0 0,1 0 0,-1 0 0,0 0 0,0 0 0,0 0 0,0 0 0,0 0 0,0 0 0,0 0 0,0 0 0,0 0 0,0 1 0,-2-1 0,1 0 0,0 1 0,0-1 0,-1 0 0,1 0 0,-1 0 0,1-1 0,-1 1 0,0 0 0,1 0 0,-1-1 0,1 1 0,-1-1 0,0 1 0,-2-1 0,-66 5 0,30-9-1365,6-1-5461</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2:14.418"/>
    </inkml:context>
    <inkml:brush xml:id="br0">
      <inkml:brushProperty name="width" value="0.05" units="cm"/>
      <inkml:brushProperty name="height" value="0.05" units="cm"/>
    </inkml:brush>
  </inkml:definitions>
  <inkml:trace contextRef="#ctx0" brushRef="#br0">11 0 24575,'0'4'0,"0"15"0,0 20 0,0 22 0,0 25 0,0 11 0,0 2 0,0-11 0,0-17 0,-5-29 0,0-25 0</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2:14.824"/>
    </inkml:context>
    <inkml:brush xml:id="br0">
      <inkml:brushProperty name="width" value="0.05" units="cm"/>
      <inkml:brushProperty name="height" value="0.05" units="cm"/>
    </inkml:brush>
  </inkml:definitions>
  <inkml:trace contextRef="#ctx0" brushRef="#br0">1 71 24575,'70'-4'0,"-1"-3"0,92-21 0,-16 3 0,-121 20 0,3 3 0,-26 3 0,-1 0 0,0 1 0,0-1 0,0 0 0,0 0 0,0 0 0,0 0 0,0 1 0,-1-1 0,1 0 0,0 0 0,-1 0 0,1 0 0,-1 0 0,1 0 0,-1 0 0,1 0 0,-1 0 0,0 0 0,1 0 0,-1 0 0,0 0 0,0-1 0,-1 2 0,-1 3 0,-47 76 0,46-75 0,1 1 0,0 0 0,0 0 0,1 0 0,0 0 0,0 0 0,1 0 0,0 0 0,0 1 0,1 11 0,0-17 0,0-1 0,0 1 0,0-1 0,0 0 0,0 1 0,0-1 0,1 0 0,-1 1 0,1-1 0,-1 0 0,1 1 0,-1-1 0,1 0 0,0 0 0,-1 1 0,1-1 0,0 0 0,0 0 0,0 0 0,0 0 0,0 0 0,0 0 0,0-1 0,0 1 0,0 0 0,0 0 0,1-1 0,-1 1 0,0-1 0,1 1 0,-1-1 0,0 1 0,1-1 0,-1 0 0,0 0 0,1 0 0,-1 0 0,0 0 0,1 0 0,-1 0 0,1 0 0,-1 0 0,0-1 0,1 1 0,-1 0 0,0-1 0,1 1 0,-1-1 0,0 0 0,0 1 0,2-2 0,5-2 0,-1 0 0,0-1 0,0 1 0,-1-1 0,1-1 0,-1 1 0,7-9 0,-5 3 0,0-1 0,-1 0 0,0-1 0,5-15 0,1 0 0,-12 26 2,-1 1-1,1 0 0,0 0 1,0-1-1,0 1 0,-1 0 1,1 0-1,0 0 0,0 0 0,1 0 1,-1 0-1,0 0 0,0 1 1,0-1-1,1 0 0,-1 1 1,0-1-1,1 1 0,-1-1 1,0 1-1,1-1 0,-1 1 1,0 0-1,1 0 0,-1 0 1,1 0-1,-1 0 0,1 0 1,-1 0-1,0 0 0,1 1 1,-1-1-1,1 0 0,-1 1 0,2 0 1,6 3-55,0 0 1,0 1-1,0 0 0,9 8 1,5 1-1098,9 3-5676</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2:15.232"/>
    </inkml:context>
    <inkml:brush xml:id="br0">
      <inkml:brushProperty name="width" value="0.05" units="cm"/>
      <inkml:brushProperty name="height" value="0.05" units="cm"/>
    </inkml:brush>
  </inkml:definitions>
  <inkml:trace contextRef="#ctx0" brushRef="#br0">0 100 24575,'13'4'0,"5"11"0,7 6 0,3 4 0,7-2 0,0 4 0,0-3 0,2-6 0,-6-10 0,-7-15 0,-9-14 0,-6-4-8191</inkml:trace>
  <inkml:trace contextRef="#ctx0" brushRef="#br0" timeOffset="1">253 0 24575,'-4'0'0,"-2"9"0,-9 11 0,0 10 0,-8 10 0,1 6 0,-9 3 0,-3-2 0,3-4 0,4-11 0,6-9-8191</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2:15.654"/>
    </inkml:context>
    <inkml:brush xml:id="br0">
      <inkml:brushProperty name="width" value="0.05" units="cm"/>
      <inkml:brushProperty name="height" value="0.05" units="cm"/>
    </inkml:brush>
  </inkml:definitions>
  <inkml:trace contextRef="#ctx0" brushRef="#br0">0 1 24575,'4'0'0,"11"0"0,14 0 0,12 0 0,11 0 0,2 0 0,-1 0 0,-12 0 0,-23 0 0,-19 0 0,-8 0-8191</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2:16.031"/>
    </inkml:context>
    <inkml:brush xml:id="br0">
      <inkml:brushProperty name="width" value="0.05" units="cm"/>
      <inkml:brushProperty name="height" value="0.05" units="cm"/>
    </inkml:brush>
  </inkml:definitions>
  <inkml:trace contextRef="#ctx0" brushRef="#br0">0 0 24575,'13'0'0,"17"0"0,16 0 0,13 0 0,5 0 0,-4 0 0,-12 0-8191</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2:18.074"/>
    </inkml:context>
    <inkml:brush xml:id="br0">
      <inkml:brushProperty name="width" value="0.05" units="cm"/>
      <inkml:brushProperty name="height" value="0.05" units="cm"/>
    </inkml:brush>
  </inkml:definitions>
  <inkml:trace contextRef="#ctx0" brushRef="#br0">39 1 24575,'1'41'0,"0"-15"0,0 0 0,-2 0 0,-1-1 0,0 1 0,-2-1 0,-1 1 0,-2-1 0,-9 25 0,16-49 0,-1-1 0,1 1 0,-1 0 0,1 0 0,-1 0 0,1 0 0,0 0 0,-1 0 0,1 0 0,0 0 0,0 0 0,0-1 0,0 1 0,0 0 0,0 0 0,0 0 0,0 0 0,0 0 0,0 0 0,0 0 0,1 0 0,-1 0 0,0 0 0,1 0 0,-1 0 0,1 0 0,-1 0 0,1-1 0,-1 1 0,1 0 0,0 0 0,-1-1 0,1 1 0,0 0 0,-1-1 0,1 1 0,0-1 0,0 1 0,0-1 0,0 1 0,0-1 0,-1 1 0,1-1 0,0 0 0,0 0 0,0 1 0,0-1 0,0 0 0,0 0 0,0 0 0,0 0 0,0 0 0,0 0 0,1-1 0,11 1 0,0-1 0,-1 0 0,19-4 0,-16 2 0,225-16-1365,-200 18-5461</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1:39.305"/>
    </inkml:context>
    <inkml:brush xml:id="br0">
      <inkml:brushProperty name="width" value="0.05" units="cm"/>
      <inkml:brushProperty name="height" value="0.05" units="cm"/>
    </inkml:brush>
  </inkml:definitions>
  <inkml:trace contextRef="#ctx0" brushRef="#br0">1 27 24575,'4'-5'0,"15"0"0,12-1 0,10 2 0,1 1 0,-1 1 0,-8 1-8191</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2:18.546"/>
    </inkml:context>
    <inkml:brush xml:id="br0">
      <inkml:brushProperty name="width" value="0.05" units="cm"/>
      <inkml:brushProperty name="height" value="0.05" units="cm"/>
    </inkml:brush>
  </inkml:definitions>
  <inkml:trace contextRef="#ctx0" brushRef="#br0">1 1 24575,'0'4'0,"0"10"0,0 7 0,0 9 0,0 7 0,0 10 0,0 11 0,0 11 0,0 8 0,0 4 0,0-5 0,0-5 0,0-3 0,0-8 0,0-10 0,0-23 0,0-15-8191</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2:19.311"/>
    </inkml:context>
    <inkml:brush xml:id="br0">
      <inkml:brushProperty name="width" value="0.05" units="cm"/>
      <inkml:brushProperty name="height" value="0.05" units="cm"/>
    </inkml:brush>
  </inkml:definitions>
  <inkml:trace contextRef="#ctx0" brushRef="#br0">24 78 24575,'-1'0'0,"0"1"0,0-1 0,0 0 0,0 0 0,1 0 0,-1 0 0,0 0 0,0 0 0,0 0 0,0 0 0,0 0 0,0 0 0,0-1 0,0 1 0,0 0 0,0-1 0,0 1 0,1 0 0,-1-1 0,0 1 0,0-1 0,0 0 0,1 1 0,-1-1 0,-1 0 0,3-1 0,0-1 0,0 1 0,0 1 0,0-1 0,0 0 0,1 0 0,-1 0 0,1 0 0,-1 1 0,1-1 0,-1 1 0,1-1 0,2 0 0,2-4 0,1 1 0,0 1 0,0-1 0,0 1 0,0 1 0,0-1 0,1 1 0,0 1 0,0-1 0,0 1 0,0 0 0,0 1 0,0 0 0,0 0 0,0 1 0,0 0 0,14 2 0,-15-1 0,-1 0 0,0 0 0,0 1 0,0 0 0,0 0 0,0 0 0,-1 0 0,1 1 0,-1 0 0,1 1 0,-1-1 0,0 1 0,0 0 0,-1 0 0,1 0 0,-1 1 0,0 0 0,0 0 0,0 0 0,-1 0 0,0 0 0,0 1 0,4 8 0,-5-7 0,1 0 0,-1 1 0,0-1 0,-1 1 0,0 0 0,0 0 0,0-1 0,-1 1 0,0 0 0,-1 0 0,0 0 0,0-1 0,-1 1 0,0-1 0,-5 14 0,0-6 0,-1-1 0,-1 0 0,0-1 0,-1 0 0,0 0 0,-20 17 0,24-23 0,-34 33 0,-44 58 0,83-97 0,0 1 0,0-1 0,0 0 0,0 0 0,0 0 0,0 1 0,1-1 0,-1 1 0,1-1 0,-1 0 0,1 1 0,-1-1 0,1 1 0,0-1 0,0 1 0,0-1 0,0 1 0,0-1 0,0 1 0,0 1 0,1-2 0,0 1 0,-1-1 0,1 0 0,0 0 0,0 0 0,0 0 0,0-1 0,0 1 0,0 0 0,0 0 0,0 0 0,0-1 0,0 1 0,0-1 0,0 1 0,1-1 0,-1 1 0,2 0 0,9 1 0,-1-1 0,0 0 0,1 0 0,14-2 0,-13 1 0,27 0 0,21 1 0,71-9 0,-100 0-1365,-8-3-5461</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2:20.078"/>
    </inkml:context>
    <inkml:brush xml:id="br0">
      <inkml:brushProperty name="width" value="0.05" units="cm"/>
      <inkml:brushProperty name="height" value="0.05" units="cm"/>
    </inkml:brush>
  </inkml:definitions>
  <inkml:trace contextRef="#ctx0" brushRef="#br0">202 98 24575,'-1'-4'0,"1"-1"0,-1 1 0,1 0 0,-1 0 0,0 0 0,-1 0 0,1 0 0,-1 0 0,1 0 0,-1 0 0,-1 0 0,1 1 0,0-1 0,-1 1 0,0-1 0,0 1 0,0 0 0,0 0 0,0 1 0,0-1 0,-1 1 0,1-1 0,-1 1 0,0 0 0,0 0 0,0 1 0,0-1 0,0 1 0,0 0 0,-6-1 0,6 1 0,0 0 0,0 1 0,0 0 0,0-1 0,0 2 0,0-1 0,0 0 0,0 1 0,0-1 0,0 1 0,0 0 0,1 1 0,-1-1 0,0 1 0,0-1 0,1 1 0,-1 0 0,1 1 0,0-1 0,0 0 0,0 1 0,0 0 0,0 0 0,0 0 0,1 0 0,-1 0 0,1 0 0,0 1 0,0-1 0,0 1 0,0-1 0,-1 8 0,1-4 0,0 1 0,0 0 0,1-1 0,1 1 0,-1 0 0,1 0 0,1 0 0,0 0 0,0-1 0,0 1 0,1 0 0,0-1 0,0 1 0,1-1 0,0 0 0,0 1 0,1-2 0,0 1 0,0 0 0,0-1 0,1 1 0,7 6 0,13 13 0,1-2 0,1 0 0,50 33 0,-21-16 0,-43-31 0,0 0 0,-1 1 0,0 1 0,-1 0 0,0 0 0,17 27 0,-26-35 0,0 0 0,0 0 0,0 0 0,-1 0 0,1 0 0,-1 1 0,0-1 0,0 0 0,-1 1 0,1-1 0,-1 0 0,0 1 0,0-1 0,0 1 0,-1-1 0,0 0 0,0 1 0,0-1 0,0 0 0,0 0 0,-1 1 0,0-1 0,0-1 0,0 1 0,0 0 0,-1 0 0,1-1 0,-1 1 0,0-1 0,-4 4 0,3-3 0,0 0 0,-1 0 0,0 0 0,0-1 0,0 0 0,0 0 0,0 0 0,-1 0 0,1-1 0,-1 0 0,0 0 0,0 0 0,0-1 0,1 0 0,-1 0 0,0-1 0,-10 1 0,12-2 0,0 1 0,0-1 0,0 0 0,0 0 0,0 0 0,0-1 0,1 1 0,-1-1 0,0 0 0,1 0 0,-1 0 0,1 0 0,0-1 0,0 0 0,0 1 0,0-1 0,0 0 0,0 0 0,1-1 0,0 1 0,-1 0 0,1-1 0,0 0 0,1 1 0,-1-1 0,-1-7 0,0 0 0,0 0 0,1 0 0,0 0 0,1-1 0,0 1 0,1-1 0,1 1 0,0 0 0,0-1 0,1 1 0,5-17 0,4-5 0,1 0 0,24-43 0,8-19 0,-41 89 0,0 0 0,-1 0 0,0 0 0,-1-1 0,1 1 0,-1 0 0,0-1 0,-1 1 0,0-1 0,0 1 0,-1-10 0,-3 10-1365</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2:20.487"/>
    </inkml:context>
    <inkml:brush xml:id="br0">
      <inkml:brushProperty name="width" value="0.05" units="cm"/>
      <inkml:brushProperty name="height" value="0.05" units="cm"/>
    </inkml:brush>
  </inkml:definitions>
  <inkml:trace contextRef="#ctx0" brushRef="#br0">0 0 24575,'0'9'0,"0"7"0,4 0 0,2-10 0</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2:21.082"/>
    </inkml:context>
    <inkml:brush xml:id="br0">
      <inkml:brushProperty name="width" value="0.05" units="cm"/>
      <inkml:brushProperty name="height" value="0.05" units="cm"/>
    </inkml:brush>
  </inkml:definitions>
  <inkml:trace contextRef="#ctx0" brushRef="#br0">375 74 24575,'-41'-32'0,"25"25"0,0 0 0,-1 1 0,0 0 0,1 2 0,-1 0 0,-1 1 0,1 1 0,-28-1 0,39 3 0,-1 0 0,1 1 0,0 0 0,0 0 0,-1 0 0,1 1 0,0 0 0,0 0 0,0 0 0,0 1 0,1 0 0,-1 0 0,1 0 0,0 1 0,0 0 0,0 0 0,0 0 0,0 1 0,1-1 0,0 1 0,0 0 0,0 0 0,1 1 0,0-1 0,0 1 0,-3 8 0,3-6 0,0-1 0,1 1 0,0 0 0,0-1 0,1 1 0,0 0 0,1 0 0,-1 0 0,1 0 0,1-1 0,0 1 0,0 0 0,0 0 0,1 0 0,0-1 0,1 1 0,0-1 0,0 0 0,0 1 0,1-2 0,0 1 0,0 0 0,1-1 0,0 0 0,0 0 0,1 0 0,-1 0 0,1-1 0,0 0 0,1 0 0,-1-1 0,1 0 0,0 0 0,0 0 0,0-1 0,0 0 0,1-1 0,-1 1 0,1-1 0,0-1 0,0 0 0,12 1 0,-15-2 0,0 1 0,0-1 0,0-1 0,0 1 0,0-1 0,1 0 0,-1 0 0,0 0 0,-1-1 0,1 0 0,0 0 0,0 0 0,-1-1 0,1 1 0,-1-1 0,0 0 0,0 0 0,0-1 0,4-3 0,-2 0 0,-1-1 0,0 1 0,0-1 0,0 0 0,-1-1 0,-1 1 0,1 0 0,-1-1 0,3-15 0,4 0 0,-10 24 0,0 0 0,1 0 0,-1 1 0,0-1 0,1 0 0,-1 0 0,1 0 0,-1 0 0,0 1 0,1-1 0,-1 0 0,0 0 0,0 1 0,1-1 0,-1 0 0,0 0 0,1 1 0,-1-1 0,0 0 0,0 1 0,0-1 0,1 1 0,-1-1 0,0 0 0,0 1 0,0-1 0,0 0 0,0 1 0,0-1 0,0 1 0,0-1 0,0 1 0,8 50 0,-7 126 0,2 30 0,5-171-1365,3-11-5461</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2:21.752"/>
    </inkml:context>
    <inkml:brush xml:id="br0">
      <inkml:brushProperty name="width" value="0.05" units="cm"/>
      <inkml:brushProperty name="height" value="0.05" units="cm"/>
    </inkml:brush>
  </inkml:definitions>
  <inkml:trace contextRef="#ctx0" brushRef="#br0">317 54 24575,'0'-1'0,"0"-1"0,0 0 0,0 0 0,-1 1 0,1-1 0,0 0 0,-1 1 0,0-1 0,1 0 0,-1 1 0,0-1 0,0 1 0,0-1 0,0 1 0,0-1 0,0 1 0,0 0 0,0 0 0,-1-1 0,1 1 0,-2-1 0,-1 0 0,0 0 0,0-1 0,-1 2 0,1-1 0,0 0 0,-1 1 0,-8-2 0,-3 2 0,1-1 0,0 2 0,-1 0 0,-16 3 0,26-2 0,-1 1 0,1 0 0,-1 1 0,1-1 0,0 1 0,0 0 0,0 1 0,0 0 0,1-1 0,-1 2 0,1-1 0,0 1 0,0 0 0,1 0 0,-1 0 0,1 0 0,0 1 0,1 0 0,-6 10 0,0 3 0,0 0 0,1 0 0,1 1 0,1 0 0,-3 22 0,7-34 0,2-1 0,-1 1 0,1-1 0,1 1 0,-1-1 0,1 1 0,0-1 0,1 1 0,0-1 0,0 0 0,1 0 0,-1 0 0,1 0 0,1 0 0,0-1 0,0 1 0,0-1 0,0 0 0,1 0 0,10 9 0,-11-12 0,0 1 0,0-1 0,0 1 0,1-1 0,-1 0 0,1-1 0,0 1 0,0-1 0,0 0 0,0 0 0,1-1 0,-1 0 0,0 0 0,1 0 0,-1 0 0,1-1 0,-1 0 0,0 0 0,1 0 0,-1-1 0,1 0 0,-1 0 0,0 0 0,1 0 0,-1-1 0,0 0 0,0 0 0,0-1 0,4-2 0,-3 1 0,-1 0 0,0 0 0,0 0 0,0-1 0,-1 0 0,1 0 0,-1 0 0,0 0 0,-1 0 0,1-1 0,-1 0 0,4-10 0,0-4 0,0-2 0,4-28 0,-3 14 0,-5 29 0,0 10 0,1 26 0,0 45 0,-6 418-1365,2-470-5461</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2:22.591"/>
    </inkml:context>
    <inkml:brush xml:id="br0">
      <inkml:brushProperty name="width" value="0.05" units="cm"/>
      <inkml:brushProperty name="height" value="0.05" units="cm"/>
    </inkml:brush>
  </inkml:definitions>
  <inkml:trace contextRef="#ctx0" brushRef="#br0">320 0 24575,'-8'0'0,"-16"13"0,-13 13 0,-8 19 0,-5 23 0,6 30 0,2 20 0,8 15 0,9 7 0,14 1 0,18-16 0,19-19 0,19-29 0,15-23 0,5-20 0,-4-16 0,-8-16 0,-14-8-8191</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2:25.991"/>
    </inkml:context>
    <inkml:brush xml:id="br0">
      <inkml:brushProperty name="width" value="0.05" units="cm"/>
      <inkml:brushProperty name="height" value="0.05" units="cm"/>
    </inkml:brush>
  </inkml:definitions>
  <inkml:trace contextRef="#ctx0" brushRef="#br0">149 12 24575,'0'-1'0,"0"1"0,0-1 0,0 1 0,0 0 0,0-1 0,0 1 0,0-1 0,0 1 0,0 0 0,0-1 0,0 1 0,0 0 0,0-1 0,0 1 0,0-1 0,-1 1 0,1 0 0,0-1 0,0 1 0,0 0 0,-1-1 0,1 1 0,0 0 0,0-1 0,-1 1 0,1 0 0,0 0 0,-1 0 0,1-1 0,0 1 0,-1 0 0,1 0 0,0 0 0,-1-1 0,0 1 0,-15 6 0,-12 18 0,15-4 0,0 1 0,2 0 0,0 1 0,2 0 0,0 0 0,2 1 0,0 0 0,2 1 0,0-1 0,2 1 0,0 0 0,2 0 0,3 41 0,-2-60 0,1 0 0,-1 0 0,1 0 0,1 0 0,-1 0 0,1 0 0,0-1 0,0 1 0,0-1 0,0 1 0,1-1 0,0 0 0,0 0 0,0 0 0,0 0 0,1-1 0,5 5 0,-4-5 0,1 1 0,0-1 0,0 0 0,0 0 0,1-1 0,-1 0 0,1 0 0,-1 0 0,1-1 0,-1 0 0,11 0 0,1 0 0,0-2 0,0-1 0,0 0 0,0-1 0,-1-1 0,1-1 0,-1 0 0,28-13 0,-35 13 0,0-1 0,-1 0 0,0 0 0,0-1 0,0 0 0,-1 0 0,0-1 0,0 0 0,-1-1 0,0 1 0,0-1 0,-1-1 0,0 1 0,-1-1 0,0 0 0,0-1 0,-1 1 0,-1-1 0,0 1 0,0-1 0,-1 0 0,-1 0 0,1-1 0,-2 1 0,0 0 0,0 0 0,-1 0 0,0 0 0,-1 0 0,0 0 0,-1 0 0,-5-14 0,5 19 0,0-1 0,0 1 0,-1 0 0,1 0 0,-1 1 0,-1-1 0,1 1 0,-1 0 0,0 0 0,0 1 0,-1-1 0,1 1 0,-1 0 0,0 1 0,0-1 0,0 1 0,0 0 0,-1 1 0,1-1 0,-1 1 0,0 1 0,0-1 0,1 1 0,-1 0 0,0 1 0,0 0 0,-9 0 0,5 0 0,0 1 0,0 0 0,0 0 0,1 1 0,-1 1 0,1 0 0,-1 0 0,1 1 0,0 0 0,0 1 0,1 0 0,-1 1 0,1-1 0,0 2 0,1 0 0,-1 0 0,-7 9 0,14-14-80,0 1 0,0-1-1,0 1 1,0 0 0,0 0-1,0 0 1,1 0 0,0 0-1,-1 0 1,1 1 0,1-1 0,-1 0-1,0 0 1,1 1 0,-1-1-1,1 6 1,6 12-6746</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2:26.383"/>
    </inkml:context>
    <inkml:brush xml:id="br0">
      <inkml:brushProperty name="width" value="0.05" units="cm"/>
      <inkml:brushProperty name="height" value="0.05" units="cm"/>
    </inkml:brush>
  </inkml:definitions>
  <inkml:trace contextRef="#ctx0" brushRef="#br0">12 0 24575,'-4'0'0,"-2"9"0,5 2 0,2-5 0,1-11 0,1-5-8191</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2:27.371"/>
    </inkml:context>
    <inkml:brush xml:id="br0">
      <inkml:brushProperty name="width" value="0.05" units="cm"/>
      <inkml:brushProperty name="height" value="0.05" units="cm"/>
    </inkml:brush>
  </inkml:definitions>
  <inkml:trace contextRef="#ctx0" brushRef="#br0">78 1 24575,'-1'6'0,"0"0"0,-1 0 0,1 0 0,-1 0 0,0 0 0,-1 0 0,-5 10 0,-7 15 0,5 0 0,1 0 0,2 1 0,1 0 0,-3 55 0,8-74 0,1 0 0,0 0 0,1-1 0,0 1 0,1 0 0,0-1 0,1 0 0,1 1 0,0-1 0,1 0 0,0-1 0,0 1 0,1-1 0,15 20 0,-17-26 0,0-1 0,1 1 0,-1-1 0,1 0 0,0 0 0,0-1 0,0 1 0,0-1 0,1 0 0,-1-1 0,1 1 0,0-1 0,0 0 0,0-1 0,0 1 0,0-1 0,0 0 0,0-1 0,1 0 0,-1 1 0,0-2 0,0 1 0,0-1 0,0 0 0,0 0 0,0-1 0,0 0 0,0 0 0,0 0 0,9-6 0,-6 3 0,-2 0 0,1 0 0,0-1 0,-1 0 0,0 0 0,-1-1 0,1 0 0,-1 0 0,0 0 0,-1-1 0,0 0 0,0 0 0,-1 0 0,0 0 0,0-1 0,-1 0 0,0 0 0,-1 0 0,3-17 0,-4 8 0,0 0 0,-2 1 0,0-1 0,-1 1 0,-1-1 0,-10-32 0,10 40 0,0 1 0,-1-1 0,0 1 0,0 0 0,-1 0 0,0 0 0,-1 1 0,0 0 0,-1 0 0,1 0 0,-1 1 0,-1 0 0,-12-10 0,16 15 5,0 0 0,-1 0 0,1 0 0,0 0 0,-1 1 0,1-1-1,-1 1 1,0 1 0,1-1 0,-1 0 0,0 1 0,1 0 0,-1 0 0,0 1-1,1-1 1,-1 1 0,0 0 0,1 0 0,-1 0 0,1 1 0,0 0 0,-1 0-1,-6 4 1,-6 4-282,1 2-1,1-1 0,0 2 1,-17 17-1,30-28 184,-24 23-6732</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1:40.012"/>
    </inkml:context>
    <inkml:brush xml:id="br0">
      <inkml:brushProperty name="width" value="0.05" units="cm"/>
      <inkml:brushProperty name="height" value="0.05" units="cm"/>
    </inkml:brush>
  </inkml:definitions>
  <inkml:trace contextRef="#ctx0" brushRef="#br0">36 0 24575,'0'13'0,"0"17"0,0 12 0,-4 8 0,-2 3 0,1 2 0,0-5 0,-2-2 0,-1-5 0,10-9 0,5-11-8191</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2:29.115"/>
    </inkml:context>
    <inkml:brush xml:id="br0">
      <inkml:brushProperty name="width" value="0.05" units="cm"/>
      <inkml:brushProperty name="height" value="0.05" units="cm"/>
    </inkml:brush>
  </inkml:definitions>
  <inkml:trace contextRef="#ctx0" brushRef="#br0">219 102 24575,'0'-5'0,"0"0"0,0 0 0,-1 0 0,1 0 0,-1 0 0,0 0 0,-1 1 0,1-1 0,-1 0 0,0 1 0,-4-8 0,4 9 0,-1 0 0,1 0 0,-1 0 0,0 1 0,0 0 0,0-1 0,0 1 0,0 0 0,0 1 0,-1-1 0,1 0 0,-1 1 0,1 0 0,-1 0 0,1 0 0,-7-1 0,3 1 0,0 0 0,1 1 0,-1-1 0,0 1 0,1 1 0,-1-1 0,0 1 0,1 0 0,-1 1 0,1 0 0,0 0 0,-1 0 0,1 1 0,-7 3 0,10-4 0,1 0 0,-1 0 0,0 0 0,1 1 0,-1-1 0,1 1 0,-1-1 0,1 1 0,0 0 0,0 0 0,0 0 0,1 0 0,-1 0 0,1 0 0,0 1 0,0-1 0,0 0 0,0 1 0,0-1 0,1 1 0,0-1 0,-1 1 0,1-1 0,0 1 0,1-1 0,-1 1 0,1-1 0,-1 1 0,3 3 0,-1 1 0,1 1 0,0-1 0,1 0 0,-1 0 0,2-1 0,-1 1 0,1-1 0,0 0 0,0 0 0,1 0 0,13 11 0,4 0 0,1-1 0,33 19 0,-41-27 0,1 1 0,-1 0 0,-1 1 0,0 1 0,0 1 0,-1 0 0,18 21 0,-30-31 0,0-1 0,0 1 0,0 0 0,0 0 0,-1 0 0,1 0 0,-1 0 0,0 0 0,1 0 0,-1 0 0,-1 0 0,1 1 0,0-1 0,-1 0 0,0 1 0,0-1 0,0 0 0,0 1 0,0-1 0,-1 0 0,1 1 0,-1-1 0,0 0 0,0 1 0,0-1 0,0 0 0,-1 0 0,1 0 0,-1 0 0,0 0 0,0-1 0,0 1 0,0-1 0,0 1 0,-1-1 0,1 1 0,-1-1 0,-4 3 0,-2 0 0,0 0 0,0 0 0,-1 0 0,0-1 0,1-1 0,-1 0 0,-1 0 0,1-1 0,0 0 0,-1-1 0,-13 0 0,21 0 0,1-1 0,0 0 0,-1 0 0,1 0 0,0 0 0,0 0 0,-1 0 0,1-1 0,0 1 0,-1-1 0,1 0 0,0 1 0,0-1 0,0 0 0,0 0 0,0-1 0,0 1 0,0 0 0,0-1 0,0 1 0,0-1 0,1 1 0,-1-1 0,1 0 0,-1 0 0,1 0 0,0 0 0,0 0 0,-1 0 0,2 0 0,-1 0 0,0 0 0,0 0 0,1-1 0,-1 1 0,1 0 0,-1 0 0,1-1 0,0 1 0,0 0 0,0-1 0,0 1 0,1 0 0,0-3 0,1-5 0,0 0 0,1 0 0,0 0 0,1 0 0,0 1 0,0 0 0,1-1 0,10-12 0,16-21 0,-1-1 0,44-92 0,-60 105-1365,-2 3-5461</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2:29.895"/>
    </inkml:context>
    <inkml:brush xml:id="br0">
      <inkml:brushProperty name="width" value="0.05" units="cm"/>
      <inkml:brushProperty name="height" value="0.05" units="cm"/>
    </inkml:brush>
  </inkml:definitions>
  <inkml:trace contextRef="#ctx0" brushRef="#br0">0 171 24575,'2'-7'0,"1"1"0,0 0 0,-1 0 0,2 0 0,-1 0 0,1 0 0,0 0 0,0 1 0,0 0 0,1 0 0,7-6 0,-2 0 0,-2 3 0,0-1 0,0 2 0,0-1 0,1 1 0,0 0 0,0 1 0,1 0 0,0 1 0,0 0 0,0 0 0,17-4 0,-22 8 0,0 0 0,0 1 0,0-1 0,1 1 0,-1 0 0,0 0 0,0 1 0,0 0 0,1 0 0,-1 0 0,0 0 0,0 1 0,0 0 0,-1 0 0,1 0 0,0 0 0,-1 1 0,1 0 0,-1 0 0,0 0 0,0 0 0,0 1 0,0 0 0,-1 0 0,1 0 0,3 7 0,-2-6 0,-1 0 0,-1 1 0,1 0 0,-1 0 0,0 0 0,0 0 0,-1 0 0,0 0 0,0 1 0,0-1 0,-1 1 0,0 0 0,0-1 0,-1 1 0,1 0 0,-2-1 0,1 1 0,-1 0 0,0-1 0,0 1 0,-1 0 0,1-1 0,-5 8 0,-4 7 0,-2 0 0,-1-1 0,0 0 0,-2-1 0,-21 22 0,22-26 0,0 0 0,2 1 0,0 1 0,0 0 0,1 1 0,-15 35 0,25-51 0,1 0 0,-1 0 0,1 0 0,-1 0 0,1 0 0,0 0 0,0 0 0,-1-1 0,2 1 0,-1 0 0,0 0 0,0 0 0,1 0 0,-1 0 0,1 0 0,-1 0 0,1 0 0,0-1 0,0 1 0,-1 0 0,1-1 0,2 3 0,0-1 0,0-1 0,-1 0 0,1 0 0,0 0 0,0 0 0,0 0 0,0-1 0,0 0 0,1 1 0,-1-1 0,7 1 0,9 1 0,1-1 0,0-1 0,33-1 0,-37-1 0,10 1 0,0 0 0,0 0 0,0-2 0,-1-1 0,1-1 0,37-11 0,-41 3-1365,-6-3-5461</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2:30.782"/>
    </inkml:context>
    <inkml:brush xml:id="br0">
      <inkml:brushProperty name="width" value="0.05" units="cm"/>
      <inkml:brushProperty name="height" value="0.05" units="cm"/>
    </inkml:brush>
  </inkml:definitions>
  <inkml:trace contextRef="#ctx0" brushRef="#br0">397 27 24575,'-1'-1'0,"1"0"0,-1 0 0,1 0 0,-1 0 0,1 0 0,-1 1 0,0-1 0,1 0 0,-1 0 0,0 0 0,0 0 0,0 1 0,0-1 0,0 0 0,1 1 0,-1-1 0,0 1 0,0-1 0,0 1 0,-1-1 0,1 1 0,0 0 0,0 0 0,0-1 0,0 1 0,-2 0 0,-37-5 0,35 5 0,-79-5 0,-101 8 0,183-3 0,-1 0 0,1 0 0,0 0 0,-1 1 0,1-1 0,-1 1 0,1 0 0,0-1 0,0 1 0,-1 0 0,1 1 0,0-1 0,0 0 0,0 0 0,0 1 0,0-1 0,1 1 0,-1 0 0,0 0 0,1-1 0,-1 1 0,1 0 0,-1 0 0,1 0 0,0 1 0,0-1 0,0 0 0,0 0 0,1 1 0,-1-1 0,0 0 0,0 5 0,1 6 0,-1 0 0,1 0 0,1 0 0,0 1 0,4 12 0,0 8 0,-2 41 0,3 22 0,-6-95 0,0 0 0,1 0 0,-1-1 0,0 1 0,1 0 0,-1 0 0,1-1 0,0 1 0,0 0 0,-1-1 0,1 1 0,0-1 0,0 1 0,1-1 0,-1 1 0,0-1 0,0 0 0,1 0 0,-1 0 0,0 1 0,1-1 0,-1 0 0,3 0 0,-1 0 0,0 0 0,-1-1 0,1 1 0,0-1 0,0 0 0,0 0 0,-1 0 0,1-1 0,0 1 0,0-1 0,-1 1 0,1-1 0,4-1 0,6-4 0,0-1 0,0 0 0,0 0 0,16-14 0,-15 12 0,0-1 0,0 2 0,1 0 0,1 1 0,-1 0 0,1 1 0,0 1 0,0 1 0,1 0 0,22-2 0,-33 5 0,0 1 0,0-1 0,0 1 0,-1 1 0,1-1 0,0 1 0,0 0 0,-1 0 0,1 1 0,0-1 0,-1 1 0,0 1 0,1-1 0,-1 1 0,0 0 0,0 0 0,0 0 0,-1 1 0,1-1 0,-1 1 0,0 0 0,0 1 0,0-1 0,-1 1 0,1 0 0,-1-1 0,0 2 0,0-1 0,-1 0 0,0 0 0,0 1 0,3 9 0,-4-9-5,0 0 0,0 0-1,0 0 1,-1 0-1,0 0 1,0 0 0,0 0-1,-1 0 1,0 0 0,0 0-1,-1-1 1,1 1 0,-1 0-1,-4 7 1,1-4 27,1-1 0,-2 0 1,1 0-1,-1 0 0,-1-1 0,1 0 1,-1 0-1,-12 9 0,8-8-128,1-1 0,-2 0 0,1 0 0,-1-1 0,0-1 0,0 0-1,-1 0 1,0-1 0,1-1 0,-1 0 0,0-1 0,-1 0 0,-17-1 0,-3-4-6720</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2:31.191"/>
    </inkml:context>
    <inkml:brush xml:id="br0">
      <inkml:brushProperty name="width" value="0.05" units="cm"/>
      <inkml:brushProperty name="height" value="0.05" units="cm"/>
    </inkml:brush>
  </inkml:definitions>
  <inkml:trace contextRef="#ctx0" brushRef="#br0">4 0 24575,'20'27'0,"2"-1"0,25 25 0,-27-31 0,-1 1 0,-1 1 0,24 38 0,-32-43 0,-1 2 0,-1-1 0,-1 1 0,-1 0 0,0 1 0,-2 0 0,0-1 0,-1 1 0,-1 1 0,-1-1 0,-1 0 0,0 0 0,-2 0 0,0 1 0,-10 36 0,1-21 0,-1 0 0,-2-1 0,-1 0 0,-2-2 0,-1 1 0,-2-2 0,-38 49 0,52-73-227,-1-1-1,1 0 1,-1 0-1,-1 0 1,-8 6-1,-4-1-6598</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2:54.425"/>
    </inkml:context>
    <inkml:brush xml:id="br0">
      <inkml:brushProperty name="width" value="0.05" units="cm"/>
      <inkml:brushProperty name="height" value="0.05" units="cm"/>
    </inkml:brush>
  </inkml:definitions>
  <inkml:trace contextRef="#ctx0" brushRef="#br0">0 121 24575,'26'-6'0,"0"0"0,-1-2 0,0-1 0,25-13 0,42-14 0,-72 29 0,1 0 0,0 2 0,0 0 0,0 1 0,1 1 0,24 1 0,-40 2 0,0 0 0,0 1 0,0-1 0,0 2 0,0-1 0,0 1 0,0-1 0,0 2 0,0-1 0,-1 1 0,0 0 0,1 0 0,-1 0 0,0 1 0,0-1 0,-1 1 0,1 0 0,-1 1 0,0-1 0,0 1 0,0 0 0,-1 0 0,1 0 0,-1 1 0,-1-1 0,5 11 0,-3-4 0,1 0 0,-2 1 0,0 0 0,0 0 0,-2 0 0,1 0 0,-1 1 0,-1-1 0,-1 0 0,0 0 0,0 0 0,-1 0 0,-1 0 0,0 0 0,-1 0 0,-1-1 0,0 0 0,0 1 0,-1-2 0,0 1 0,-17 20 0,5-12 0,-2-2 0,-1 0 0,0-1 0,-1-1 0,0-1 0,-1-1 0,-1-1 0,0-2 0,-43 15 0,48-22 0,46-13 0,30 1 0,1 1 0,-1 3 0,83 5 0,-127 0 0,1 0 0,-1 1 0,0 1 0,0 0 0,0 1 0,0 0 0,0 1 0,-1 0 0,0 1 0,0 1 0,0 0 0,-1 0 0,0 1 0,11 11 0,-14-12 0,-1 1 0,0 1 0,-1-1 0,0 1 0,-1 1 0,0-1 0,0 1 0,0-1 0,-2 1 0,1 0 0,-1 1 0,-1-1 0,0 1 0,0-1 0,-1 1 0,0 0 0,-1-1 0,-1 14 0,0-9 0,-1-1 0,-1 1 0,0-1 0,-1 0 0,-1 0 0,0 0 0,-1 0 0,0-1 0,-1 0 0,-1 0 0,0-1 0,0 0 0,-1 0 0,-1-1 0,0 0 0,-16 13 0,11-12 0,-1 0 0,0-1 0,0-1 0,-1 0 0,0-2 0,-1 0 0,0-1 0,0 0 0,-1-2 0,1 0 0,-1-1 0,-20 2 0,29-6-76,1 0 1,0-1-1,-1 0 0,1 0 0,0-1 0,0 0 0,0-1 0,0 0 1,0 0-1,1-1 0,-1 0 0,1-1 0,0 1 0,0-2 1,1 1-1,0-1 0,-8-7 0,-26-21-6750</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2:55.271"/>
    </inkml:context>
    <inkml:brush xml:id="br0">
      <inkml:brushProperty name="width" value="0.05" units="cm"/>
      <inkml:brushProperty name="height" value="0.05" units="cm"/>
    </inkml:brush>
  </inkml:definitions>
  <inkml:trace contextRef="#ctx0" brushRef="#br0">540 2 24575,'-101'-1'0,"-126"3"0,216-2 0,-1 1 0,1 1 0,-1 0 0,1 0 0,0 1 0,0 0 0,0 1 0,0 0 0,-11 7 0,16-7 0,0 0 0,1 0 0,0 1 0,-1-1 0,2 1 0,-1 0 0,0 1 0,1-1 0,0 1 0,0 0 0,1 0 0,0 0 0,0 0 0,0 0 0,1 1 0,-3 10 0,-1 14 0,1 1 0,2 0 0,2-1 0,0 1 0,2 0 0,10 62 0,-9-86 0,0 0 0,0-1 0,0 1 0,1-1 0,0 1 0,0-1 0,1 0 0,0 0 0,0-1 0,1 1 0,0-1 0,0 0 0,1 0 0,-1 0 0,1-1 0,0 0 0,1 0 0,-1-1 0,1 1 0,0-1 0,0-1 0,0 0 0,0 0 0,1 0 0,0-1 0,7 2 0,20 2 0,-1-1 0,1-2 0,0-1 0,56-5 0,-71 3 0,27-3 0,-12 1 0,1 1 0,35 5 0,-62-4 0,1 2 0,-1 0 0,0 0 0,0 0 0,0 1 0,0 1 0,0-1 0,-1 2 0,0-1 0,1 1 0,-2 0 0,11 8 0,-16-10 0,1-1 0,-1 1 0,1 0 0,-1 0 0,0 0 0,0 0 0,0 0 0,-1 0 0,1 1 0,-1-1 0,0 0 0,0 1 0,0-1 0,0 1 0,0 0 0,-1-1 0,0 1 0,0 0 0,0-1 0,0 1 0,0-1 0,-1 1 0,1 0 0,-1-1 0,0 1 0,0-1 0,-1 1 0,1-1 0,-1 0 0,1 0 0,-1 1 0,0-1 0,-5 5 0,-5 8 0,-1 0 0,0-1 0,-1-1 0,-28 22 0,38-32 0,-119 91 0,105-83 0,-1 0 0,0-1 0,-1-1 0,0-1 0,-21 6 0,38-13-57,0-1 0,-1 0 1,1 0-1,-1 0 0,1 0 0,-1 0 0,1-1 0,-1 0 0,0 0 0,1 0 0,-1 0 1,1 0-1,-1-1 0,0 1 0,1-1 0,-1 0 0,1 0 0,0-1 0,-1 1 1,1-1-1,0 1 0,0-1 0,-6-5 0,-10-22-6769</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2:56.257"/>
    </inkml:context>
    <inkml:brush xml:id="br0">
      <inkml:brushProperty name="width" value="0.05" units="cm"/>
      <inkml:brushProperty name="height" value="0.05" units="cm"/>
    </inkml:brush>
  </inkml:definitions>
  <inkml:trace contextRef="#ctx0" brushRef="#br0">45 0 24575,'-9'18'0,"-4"14"0,11-7 0,-5-8 0,0 2 0,0-2-8191</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2:57.827"/>
    </inkml:context>
    <inkml:brush xml:id="br0">
      <inkml:brushProperty name="width" value="0.05" units="cm"/>
      <inkml:brushProperty name="height" value="0.05" units="cm"/>
    </inkml:brush>
  </inkml:definitions>
  <inkml:trace contextRef="#ctx0" brushRef="#br0">53 49 24575,'-25'23'0,"-2"5"0,70-52 0,-27 14 0,1 1 0,0 0 0,0 2 0,1 0 0,0 1 0,1 0 0,28-3 0,-12 3 0,1 2 0,-1 2 0,40 2 0,-67 0 0,-1 1 0,1 0 0,0 0 0,-1 1 0,0-1 0,1 2 0,-1-1 0,0 1 0,0 0 0,0 1 0,0 0 0,6 5 0,-9-6 0,-1 0 0,1 0 0,-1 1 0,0-1 0,0 1 0,0 0 0,-1 0 0,0 0 0,1 0 0,-1 0 0,-1 0 0,1 1 0,0-1 0,-1 1 0,0-1 0,0 1 0,-1 0 0,1-1 0,-1 1 0,0 5 0,-2 3 0,1-1 0,-2 0 0,0 1 0,0-1 0,-1 0 0,0 0 0,-1-1 0,-1 0 0,0 1 0,0-2 0,-1 1 0,0-1 0,-12 12 0,0 0 0,-2-1 0,-1-1 0,0-1 0,-36 23 0,57-41 0,-1-1 0,1 1 0,-1-1 0,1 1 0,0 0 0,0-1 0,-1 1 0,1 0 0,0 0 0,0 0 0,0 0 0,0 0 0,0 0 0,0 0 0,0 0 0,0 1 0,0-1 0,1 0 0,-1 0 0,0 3 0,34-6 0,-31 1 0,16-1 0,40-7 0,1 3 0,83 1 0,-134 6 0,0 0 0,-1 0 0,1 0 0,0 1 0,0 1 0,-1-1 0,1 1 0,-1 0 0,0 1 0,0 0 0,0 0 0,-1 0 0,1 1 0,-1 0 0,6 6 0,-8-7 0,-1 0 0,0 0 0,0 0 0,0 1 0,0-1 0,-1 1 0,0 0 0,0 0 0,0 0 0,0 0 0,-1 0 0,0 0 0,0 0 0,0 1 0,-1-1 0,1 0 0,-1 0 0,-1 1 0,1-1 0,-1 0 0,0 0 0,0 1 0,-3 6 0,-1 1 0,-1 1 0,0-2 0,-1 1 0,-1-1 0,0 0 0,0 0 0,-1-1 0,-1 0 0,0-1 0,0 0 0,-1 0 0,0-1 0,-1-1 0,-14 8 0,0-1 0,-2 0 0,0-3 0,0 0 0,-1-1 0,-48 10 0,66-19 17,0 0 0,-1 0 1,1-1-1,-1 0 0,1-1 0,-13-2 0,20 2-91,0-1-1,0 1 1,1-1 0,-1-1 0,0 1-1,0 0 1,1-1 0,-1 0 0,0 0-1,1 0 1,0 0 0,-1 0 0,1-1-1,0 0 1,0 1 0,1-1 0,-1 0-1,0 0 1,-3-7 0,-5-22-6752</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2:58.876"/>
    </inkml:context>
    <inkml:brush xml:id="br0">
      <inkml:brushProperty name="width" value="0.05" units="cm"/>
      <inkml:brushProperty name="height" value="0.05" units="cm"/>
    </inkml:brush>
  </inkml:definitions>
  <inkml:trace contextRef="#ctx0" brushRef="#br0">670 94 24575,'0'-2'0,"0"-1"0,-1 0 0,1 0 0,-1 0 0,1 0 0,-1 1 0,0-1 0,0 0 0,0 1 0,0-1 0,-1 0 0,1 1 0,-1 0 0,1-1 0,-1 1 0,0 0 0,0 0 0,-4-3 0,1 1 0,0 0 0,-1 0 0,0 1 0,0 0 0,0 0 0,0 1 0,-12-4 0,-5 2 0,1 0 0,-1 1 0,-43 1 0,46 3 0,0 1 0,1 1 0,-1 1 0,0 0 0,1 2 0,0 0 0,0 1 0,1 1 0,0 1 0,0 1 0,-17 12 0,16-9 0,0 1 0,1 1 0,1 0 0,1 1 0,0 1 0,1 0 0,1 2 0,0-1 0,-15 30 0,24-38 0,1-1 0,-1 1 0,2 1 0,-1-1 0,1 1 0,1-1 0,0 1 0,0 11 0,2-17 0,0 1 0,0-1 0,1 1 0,-1-1 0,1 1 0,1-1 0,-1 0 0,1 1 0,0-1 0,0 0 0,1 0 0,-1 0 0,1 0 0,0-1 0,1 1 0,-1-1 0,7 6 0,1 0 0,2 0 0,-1-1 0,1-1 0,1 0 0,-1 0 0,1-2 0,0 0 0,1 0 0,0-1 0,0-1 0,0 0 0,0-2 0,25 3 0,-28-4 0,1 0 0,-1-1 0,1 0 0,-1-1 0,1-1 0,-1 0 0,0 0 0,0-1 0,0-1 0,0 0 0,0-1 0,-1 0 0,0-1 0,0 0 0,0 0 0,-1-1 0,11-10 0,-12 7 0,0 0 0,-1 0 0,0-1 0,-1-1 0,0 1 0,-1-1 0,0 0 0,-1-1 0,6-22 0,-3 2 0,-1 0 0,3-50 0,-9 66 0,0 35 0,28 114 0,7 39 0,-24-52 0,-4 128 0,-3-49 0,2-135-1365,3-14-5461</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2:38.261"/>
    </inkml:context>
    <inkml:brush xml:id="br0">
      <inkml:brushProperty name="width" value="0.05" units="cm"/>
      <inkml:brushProperty name="height" value="0.05" units="cm"/>
    </inkml:brush>
  </inkml:definitions>
  <inkml:trace contextRef="#ctx0" brushRef="#br0">0 0 24575,'4'0'0,"15"0"0,8 0 0,8 0 0,10 0 0,3 0 0,-3 0 0,-9 0-8191</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1:40.437"/>
    </inkml:context>
    <inkml:brush xml:id="br0">
      <inkml:brushProperty name="width" value="0.05" units="cm"/>
      <inkml:brushProperty name="height" value="0.05" units="cm"/>
    </inkml:brush>
  </inkml:definitions>
  <inkml:trace contextRef="#ctx0" brushRef="#br0">15 6 24575,'-7'69'0,"5"-55"0,-1 0 0,2 0 0,0 1 0,1-1 0,3 28 0,-2-38 0,0 0 0,0-1 0,0 1 0,1-1 0,-1 0 0,1 1 0,0-1 0,0 0 0,0 0 0,0 0 0,1 0 0,-1 0 0,1-1 0,0 1 0,0-1 0,0 1 0,0-1 0,0 0 0,0-1 0,0 1 0,1 0 0,-1-1 0,1 0 0,-1 1 0,1-2 0,0 1 0,5 1 0,-5-2 0,0 1 0,0 0 0,0-1 0,0 0 0,0 0 0,0 0 0,-1 0 0,1-1 0,0 1 0,0-1 0,0 0 0,0 0 0,-1-1 0,1 1 0,-1-1 0,1 0 0,-1 0 0,0 0 0,1 0 0,-1 0 0,0-1 0,0 1 0,-1-1 0,1 0 0,0 0 0,-1 0 0,0 0 0,0-1 0,0 1 0,0 0 0,0-1 0,-1 0 0,1 1 0,-1-1 0,0 0 0,0 0 0,-1 1 0,1-7 0,0 4 0,0-1 0,0 1 0,-1-1 0,0 1 0,-1-1 0,1 1 0,-1-1 0,-1 1 0,1 0 0,-1-1 0,0 1 0,0 0 0,-1 0 0,0 0 0,0 0 0,0 1 0,-1-1 0,0 1 0,0 0 0,0 0 0,-1 0 0,-8-6 0,7 7-195,-1 0 0,0 0 0,0 1 0,-1 0 0,1 1 0,-15-4 0,-11 1-6631</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2:38.699"/>
    </inkml:context>
    <inkml:brush xml:id="br0">
      <inkml:brushProperty name="width" value="0.05" units="cm"/>
      <inkml:brushProperty name="height" value="0.05" units="cm"/>
    </inkml:brush>
  </inkml:definitions>
  <inkml:trace contextRef="#ctx0" brushRef="#br0">0 0 24575,'4'0'0,"6"0"0,6 0 0,13 0 0,5 0 0,1 0 0,0 0 0,2 0 0,-6 0-8191</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3:16.025"/>
    </inkml:context>
    <inkml:brush xml:id="br0">
      <inkml:brushProperty name="width" value="0.05" units="cm"/>
      <inkml:brushProperty name="height" value="0.05" units="cm"/>
    </inkml:brush>
  </inkml:definitions>
  <inkml:trace contextRef="#ctx0" brushRef="#br0">370 6 24575,'-85'-2'0,"51"-1"0,0 3 0,0 0 0,0 2 0,-59 12 0,90-14 0,0 1 0,0 0 0,0 0 0,0 0 0,0 1 0,0-1 0,0 1 0,0-1 0,1 1 0,-1 0 0,0 0 0,1 0 0,0 0 0,-1 1 0,1-1 0,0 1 0,0-1 0,-3 6 0,5-5 0,-1 0 0,0 0 0,1-1 0,0 1 0,-1 0 0,1 0 0,0 0 0,1 0 0,-1-1 0,0 1 0,1 0 0,0 0 0,0-1 0,-1 1 0,2 0 0,-1-1 0,0 1 0,0-1 0,1 1 0,-1-1 0,1 0 0,2 3 0,4 5 0,1-1 0,0 1 0,0-2 0,1 1 0,0-2 0,0 1 0,16 7 0,84 37 0,-52-27 0,-7-3 0,-14-7 0,47 28 0,-75-39 0,-1 2 0,0-1 0,0 1 0,-1 0 0,0 1 0,0-1 0,0 2 0,-1-1 0,0 1 0,9 15 0,-13-20 0,0 1 0,-1-1 0,0 0 0,0 0 0,0 1 0,0-1 0,0 1 0,-1-1 0,0 1 0,1-1 0,-1 1 0,0-1 0,-1 1 0,1-1 0,-1 1 0,1-1 0,-1 0 0,-2 5 0,1-3 0,-1 0 0,0-1 0,0 1 0,0-1 0,0 0 0,-1 0 0,1 0 0,-1 0 0,0-1 0,0 0 0,-6 4 0,-2 0 0,0 0 0,-1-1 0,1-1 0,-1 0 0,0 0 0,-1-1 0,1-1 0,-25 3 0,22-6-65,1 0 0,-1 0 0,1-1 0,-1-1 0,1-1 0,0 0 0,0-1 0,0-1 0,1 0 0,-1-1 0,1-1 0,1 0 0,-1 0 0,1-2 0,0 1 0,1-2 0,0 0 0,1 0 0,0-1 0,-17-22 0,6-10-6761</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3:16.580"/>
    </inkml:context>
    <inkml:brush xml:id="br0">
      <inkml:brushProperty name="width" value="0.05" units="cm"/>
      <inkml:brushProperty name="height" value="0.05" units="cm"/>
    </inkml:brush>
  </inkml:definitions>
  <inkml:trace contextRef="#ctx0" brushRef="#br0">0 0 24575,'0'10'0,"0"20"0,0 13 0,0 10 0,0 3 0,0 10 0,0 3 0,0-2 0,0-2 0,0 4 0,0-1 0,0 6 0,0-1 0,0-13-8191</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3:23.645"/>
    </inkml:context>
    <inkml:brush xml:id="br0">
      <inkml:brushProperty name="width" value="0.05" units="cm"/>
      <inkml:brushProperty name="height" value="0.05" units="cm"/>
    </inkml:brush>
  </inkml:definitions>
  <inkml:trace contextRef="#ctx0" brushRef="#br0">0 0 24575,'0'18'0,"0"22"0,0 23 0,0 19 0,0 12 0,0 17 0,0 7 0,0 2 0,0-12 0,0-14 0,0-16 0,0-29 0,0-31 0,0-37 0,0-33 0,0-34 0,0-11 0,0 11-8191</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3:24.037"/>
    </inkml:context>
    <inkml:brush xml:id="br0">
      <inkml:brushProperty name="width" value="0.05" units="cm"/>
      <inkml:brushProperty name="height" value="0.05" units="cm"/>
    </inkml:brush>
  </inkml:definitions>
  <inkml:trace contextRef="#ctx0" brushRef="#br0">1 271 24575,'0'-26'0,"-1"9"0,1-1 0,1 0 0,1 0 0,7-33 0,-8 46 0,1-1 0,1 1 0,-1 0 0,1 0 0,0 0 0,0 0 0,0 0 0,1 1 0,0-1 0,-1 1 0,2 0 0,-1 0 0,0 1 0,1-1 0,0 1 0,-1 0 0,1 0 0,1 0 0,6-2 0,14-4 0,1 2 0,0 1 0,1 0 0,-1 2 0,1 2 0,0 0 0,0 2 0,50 5 0,-71-4 0,-1 0 0,0 0 0,0 1 0,0-1 0,0 2 0,0-1 0,0 0 0,0 1 0,-1 0 0,1 0 0,-1 1 0,0 0 0,5 5 0,-7-6 0,0 0 0,-1 0 0,1 0 0,-1 1 0,0-1 0,0 1 0,-1-1 0,1 1 0,-1 0 0,1 0 0,-1-1 0,0 1 0,-1 0 0,1 0 0,-1 0 0,0 0 0,1 0 0,-2 0 0,1 0 0,0 0 0,-3 8 0,0-3 7,-1 0 0,0 0-1,0 0 1,-1-1 0,0 1-1,0-1 1,-1-1-1,0 1 1,0-1 0,-1 0-1,0 0 1,0-1 0,-1 0-1,0 0 1,0-1 0,0 0-1,-11 5 1,4-2-172,-1 0 0,0-2 0,-1 0 0,1-1 0,-1 0 0,0-1 0,-1-1 0,-30 1 0,-3-7-6661</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3:24.444"/>
    </inkml:context>
    <inkml:brush xml:id="br0">
      <inkml:brushProperty name="width" value="0.05" units="cm"/>
      <inkml:brushProperty name="height" value="0.05" units="cm"/>
    </inkml:brush>
  </inkml:definitions>
  <inkml:trace contextRef="#ctx0" brushRef="#br0">0 52 24575,'0'26'0,"9"27"0,2 12 0,0 5 0,-2 8 0,-2-18 0,-3-38 0,-2-39 0,16-35 0,23-26 0,13 1 0,6 13 0,11 17 0,10 8 0,-7 11-8191</inkml:trace>
  <inkml:trace contextRef="#ctx0" brushRef="#br0" timeOffset="1">672 1 24575,'0'8'0,"0"22"0,0 13 0,0 8 0,0 14 0,0-14 0,0-33 0,0-36 0,0-16-8191</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3:24.846"/>
    </inkml:context>
    <inkml:brush xml:id="br0">
      <inkml:brushProperty name="width" value="0.05" units="cm"/>
      <inkml:brushProperty name="height" value="0.05" units="cm"/>
    </inkml:brush>
  </inkml:definitions>
  <inkml:trace contextRef="#ctx0" brushRef="#br0">0 1 24575,'18'0'0,"14"0"0,1 0-8191</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3:25.253"/>
    </inkml:context>
    <inkml:brush xml:id="br0">
      <inkml:brushProperty name="width" value="0.05" units="cm"/>
      <inkml:brushProperty name="height" value="0.05" units="cm"/>
    </inkml:brush>
  </inkml:definitions>
  <inkml:trace contextRef="#ctx0" brushRef="#br0">256 62 24575,'-11'1'0,"0"1"0,0 0 0,1 0 0,-1 1 0,1 1 0,0-1 0,0 2 0,0-1 0,0 2 0,1-1 0,-13 11 0,10-8 0,0 1 0,1 1 0,1 0 0,0 1 0,0-1 0,1 2 0,0 0 0,1 0 0,-7 14 0,12-22 0,1 0 0,1 0 0,-1 0 0,0 1 0,1-1 0,0 1 0,0-1 0,0 1 0,1-1 0,0 1 0,0-1 0,0 1 0,0 0 0,1-1 0,-1 1 0,1-1 0,0 1 0,1-1 0,2 7 0,-1-5 0,1-1 0,-1 0 0,1 0 0,0 0 0,1-1 0,-1 1 0,1-1 0,0 0 0,0 0 0,0-1 0,1 1 0,-1-1 0,11 4 0,4 1 0,1-1 0,0 0 0,0-2 0,1 0 0,0-1 0,-1-2 0,1 0 0,0-1 0,0-1 0,0-1 0,0-1 0,0-1 0,-1-1 0,1-1 0,-1-1 0,29-12 0,6-5 0,-1-2 0,57-35 0,-93 48 0,0 0 0,-2-2 0,1 0 0,-2 0 0,0-2 0,-1 0 0,0 0 0,-1-2 0,11-18 0,-21 29 0,-1 0 0,0 0 0,0 0 0,0 0 0,-1-1 0,0 1 0,2-16 0,-4 21 0,0 1 0,0-1 0,0 0 0,1 1 0,-2-1 0,1 0 0,0 1 0,0-1 0,0 0 0,-1 1 0,1-1 0,-1 1 0,1-1 0,-1 1 0,0-1 0,0 1 0,0-1 0,1 1 0,-1-1 0,-1 1 0,1 0 0,0 0 0,0-1 0,0 1 0,-1 0 0,1 0 0,0 0 0,-1 0 0,1 1 0,-1-1 0,1 0 0,-1 1 0,1-1 0,-1 1 0,0-1 0,1 1 0,-1 0 0,0-1 0,1 1 0,-3 0 0,-1 1 0,0 0 0,0-1 0,0 2 0,1-1 0,-1 0 0,0 1 0,1 0 0,-1 0 0,1 1 0,0-1 0,0 1 0,0 0 0,0 0 0,0 0 0,0 0 0,1 1 0,0-1 0,-1 1 0,1 0 0,1 0 0,-1 0 0,1 1 0,-1-1 0,1 1 0,0-1 0,-1 6 0,0-1 0,-1 0 0,1 0 0,1 0 0,0 1 0,0-1 0,1 1 0,0 0 0,1-1 0,0 1 0,0 0 0,1-1 0,3 15 0,-1-16 7,0 1-1,1-1 0,1 0 0,-1 0 1,1-1-1,0 1 0,1-1 1,0 0-1,0-1 0,0 1 1,1-1-1,0-1 0,0 1 0,1-1 1,0 0-1,-1-1 0,2 0 1,7 4-1,0-2-171,0-1 0,1 0 0,-1-1 0,1 0 0,0-2 0,0 0 0,0-1 0,28-1 0,19-8-6661</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3:21.614"/>
    </inkml:context>
    <inkml:brush xml:id="br0">
      <inkml:brushProperty name="width" value="0.05" units="cm"/>
      <inkml:brushProperty name="height" value="0.05" units="cm"/>
    </inkml:brush>
  </inkml:definitions>
  <inkml:trace contextRef="#ctx0" brushRef="#br0">1 0 24575,'0'18'0,"0"15"0,0 19 0,17 18 0,7 25 0,-2 12 0,-4 16 0,-6 3 0,-4 8 0,-4-11 0,-2-17 0,-2-18 0,-1-32 0,0-53 0,0-26-8191</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3:22.064"/>
    </inkml:context>
    <inkml:brush xml:id="br0">
      <inkml:brushProperty name="width" value="0.05" units="cm"/>
      <inkml:brushProperty name="height" value="0.05" units="cm"/>
    </inkml:brush>
  </inkml:definitions>
  <inkml:trace contextRef="#ctx0" brushRef="#br0">0 166 24575,'46'-4'0,"0"-2"0,-1-3 0,47-14 0,83-15 0,-149 33 0,1 2 0,0 1 0,-1 1 0,1 1 0,28 4 0,-48-3 0,0 0 0,0 0 0,-1 1 0,1 0 0,0 1 0,-1-1 0,1 1 0,-1 1 0,0-1 0,0 1 0,0 0 0,-1 0 0,1 1 0,-1-1 0,0 1 0,0 1 0,-1-1 0,1 1 0,-1-1 0,-1 1 0,1 0 0,-1 1 0,0-1 0,4 12 0,-3-3 0,-1 0 0,-1 0 0,0 0 0,-1 22 0,-1-27 0,-1 0 0,2 0 0,0 0 0,0 0 0,0 0 0,1 0 0,1-1 0,0 1 0,0-1 0,1 0 0,8 15 0,-11-22 0,0 0 0,1 0 0,-1 0 0,1 0 0,0 0 0,0 0 0,0-1 0,-1 1 0,1-1 0,1 0 0,-1 1 0,0-1 0,0 0 0,0 0 0,1 0 0,-1 0 0,0-1 0,1 1 0,-1-1 0,1 1 0,-1-1 0,1 0 0,-1 0 0,0 0 0,1 0 0,-1-1 0,1 1 0,-1-1 0,1 1 0,-1-1 0,0 0 0,5-2 0,-2 0 0,0 1 0,-1-2 0,1 1 0,-1-1 0,0 1 0,0-1 0,0 0 0,0-1 0,-1 1 0,1-1 0,-1 1 0,0-1 0,3-9 0,1-5 0,-1 1 0,-1-1 0,0-1 0,-2 1 0,0-1 0,-1 1 0,-1-1 0,-1 0 0,-1 1 0,0-1 0,-2 0 0,0 1 0,-12-38 0,14 55-59,0 0 0,0-1-1,0 1 1,1 0-1,-1 0 1,1-1 0,-1 1-1,1 0 1,0-1 0,0 1-1,0 0 1,0-1 0,0 1-1,0 0 1,1-1-1,-1 1 1,1 0 0,-1-1-1,1 1 1,0 0 0,0 0-1,2-4 1,13-6-6767</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1:41.019"/>
    </inkml:context>
    <inkml:brush xml:id="br0">
      <inkml:brushProperty name="width" value="0.05" units="cm"/>
      <inkml:brushProperty name="height" value="0.05" units="cm"/>
    </inkml:brush>
  </inkml:definitions>
  <inkml:trace contextRef="#ctx0" brushRef="#br0">75 128 24575,'-4'0'0,"1"1"0,0 0 0,0-1 0,-1 1 0,1 1 0,0-1 0,0 0 0,0 1 0,0 0 0,0-1 0,0 1 0,1 1 0,-1-1 0,1 0 0,-1 0 0,1 1 0,0 0 0,0-1 0,0 1 0,0 0 0,0 0 0,1 0 0,-1 0 0,1 0 0,0 0 0,0 1 0,0-1 0,0 4 0,-1-2 0,1 1 0,-1-1 0,1 1 0,1-1 0,-1 1 0,1 0 0,0-1 0,1 1 0,-1 0 0,1-1 0,0 1 0,0-1 0,1 1 0,-1-1 0,1 0 0,5 9 0,-4-9 0,2 0 0,-1-1 0,1 1 0,-1-1 0,1 0 0,0 0 0,1 0 0,-1-1 0,1 1 0,-1-1 0,1-1 0,0 1 0,0-1 0,0 0 0,1 0 0,-1-1 0,0 0 0,1 0 0,-1-1 0,1 1 0,-1-1 0,0-1 0,8 0 0,-4 0 0,0-1 0,1 0 0,-1-1 0,0 0 0,0-1 0,-1 0 0,1 0 0,-1-1 0,0 0 0,0-1 0,0 1 0,-1-2 0,11-10 0,-12 10 0,-1-1 0,-1 0 0,1 0 0,-1 0 0,-1-1 0,1 1 0,-2-1 0,1 0 0,-1-1 0,0 1 0,-1 0 0,0-1 0,-1 0 0,0 1 0,0-12 0,-1 16 0,0-1 0,0 1 0,-1 0 0,1-1 0,-1 1 0,-1 0 0,1 0 0,-1 0 0,0 0 0,0 0 0,0 0 0,0 0 0,-1 1 0,0-1 0,0 1 0,-1-1 0,1 1 0,-1 0 0,1 1 0,-1-1 0,-1 1 0,1-1 0,0 1 0,-1 1 0,1-1 0,-1 0 0,0 1 0,-5-2 0,1 2 24,1 0 0,0 0 0,-1 0 0,-16 0 0,22 2-102,1 0 0,-1 0 0,0 1-1,0-1 1,1 0 0,-1 1 0,0 0 0,0-1 0,1 1-1,-1 0 1,1 1 0,-1-1 0,1 0 0,0 1 0,-1-1-1,1 1 1,0 0 0,-4 3 0,0 7-6748</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3:22.438"/>
    </inkml:context>
    <inkml:brush xml:id="br0">
      <inkml:brushProperty name="width" value="0.05" units="cm"/>
      <inkml:brushProperty name="height" value="0.05" units="cm"/>
    </inkml:brush>
  </inkml:definitions>
  <inkml:trace contextRef="#ctx0" brushRef="#br0">0 12 24575,'0'-9'0,"0"6"0,0 12 0,0 23 0,0 22 0,0 30 0,0 26 0,0 21 0,0 15 0,0 0 0,0-16 0,9-30 0,2-50 0,0-50 0,-2-44 0,-2-14-8191</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3:22.909"/>
    </inkml:context>
    <inkml:brush xml:id="br0">
      <inkml:brushProperty name="width" value="0.05" units="cm"/>
      <inkml:brushProperty name="height" value="0.05" units="cm"/>
    </inkml:brush>
  </inkml:definitions>
  <inkml:trace contextRef="#ctx0" brushRef="#br0">0 22 24575,'150'1'0,"351"-12"0,-464 7 0,-19 1 0,0 1 0,0 0 0,-1 2 0,28 2 0,-44-2 0,1 0 0,-1 0 0,0 0 0,0 0 0,0 1 0,0-1 0,1 0 0,-1 1 0,0-1 0,0 1 0,0-1 0,0 1 0,0 0 0,0-1 0,0 1 0,0 0 0,0 0 0,-1 0 0,1-1 0,0 1 0,0 0 0,-1 0 0,1 0 0,-1 0 0,1 0 0,-1 0 0,1 1 0,-1-1 0,1 0 0,-1 0 0,0 0 0,0 0 0,0 1 0,1-1 0,-1 0 0,-1 2 0,0 3 0,0 0 0,-1 0 0,0 0 0,0 0 0,-6 10 0,5-10 0,-23 45 0,-47 65 0,48-78 0,1 0 0,2 1 0,-18 43 0,38-76 0,0 0 0,0 1 0,0-1 0,1 0 0,-2 14 0,3-20 0,0 1 0,0-1 0,0 1 0,0-1 0,0 1 0,0-1 0,0 1 0,0-1 0,0 0 0,0 1 0,0-1 0,0 1 0,0-1 0,0 1 0,0-1 0,0 1 0,1-1 0,-1 0 0,0 1 0,0-1 0,1 1 0,-1-1 0,0 0 0,0 1 0,1-1 0,-1 0 0,0 1 0,1-1 0,-1 0 0,0 0 0,1 1 0,-1-1 0,1 0 0,-1 0 0,0 0 0,1 1 0,-1-1 0,1 0 0,-1 0 0,1 0 0,-1 0 0,1 0 0,-1 0 0,0 0 0,1 0 0,-1 0 0,1 0 0,-1 0 0,1 0 0,-1 0 0,1 0 0,-1-1 0,0 1 0,1 0 0,-1 0 0,1 0 0,-1-1 0,0 1 0,1 0 0,-1-1 0,1 1 0,24-21 0,-10 4 0,-1-1 0,0-1 0,-1 0 0,-2-1 0,0 0 0,15-40 0,8-12 0,-14 45 0,-19 26 0,-1 1 0,1 0 0,0-1 0,-1 1 0,1 0 0,0-1 0,-1 1 0,1 0 0,0 0 0,-1 0 0,1-1 0,0 1 0,0 0 0,-1 0 0,1 0 0,0 0 0,-1 0 0,1 0 0,0 1 0,-1-1 0,1 0 0,0 0 0,0 0 0,0 1 0,3 3 0,0-1 0,0 1 0,0 0 0,-1 0 0,0 0 0,0 1 0,0-1 0,4 10 0,31 61 0,-30-57 0,0 1 0,2-1 0,0 0 0,1-1 0,0 0 0,2-1 0,0 0 0,30 26 0,-42-40 4,1 0-1,0 0 0,0 0 0,0-1 1,1 1-1,-1-1 0,0 0 1,1 0-1,-1 0 0,0 0 1,1 0-1,0 0 0,-1 0 0,1-1 1,-1 1-1,1-1 0,0 0 1,-1 0-1,1 0 0,0 0 0,-1 0 1,1-1-1,-1 1 0,1-1 1,-1 0-1,1 1 0,-1-1 1,1 0-1,-1-1 0,1 1 0,-1 0 1,0-1-1,0 1 0,0-1 1,3-2-1,0-2-138,0-1 0,-1 0 0,0 0 0,0 0 0,0 0 1,-1-1-1,0 1 0,0-1 0,-1 0 0,2-9 0,5-38-6691</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3:23.238"/>
    </inkml:context>
    <inkml:brush xml:id="br0">
      <inkml:brushProperty name="width" value="0.05" units="cm"/>
      <inkml:brushProperty name="height" value="0.05" units="cm"/>
    </inkml:brush>
  </inkml:definitions>
  <inkml:trace contextRef="#ctx0" brushRef="#br0">0 0 24575,'0'9'0,"0"20"0,0 23 0,0 30 0,0 26 0,0 22 0,0 7 0,0-12 0,19-10 0,5-15 0,7-24 0,-1-35 0,-5-41 0,-8-21-8191</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3:26.369"/>
    </inkml:context>
    <inkml:brush xml:id="br0">
      <inkml:brushProperty name="width" value="0.05" units="cm"/>
      <inkml:brushProperty name="height" value="0.05" units="cm"/>
    </inkml:brush>
  </inkml:definitions>
  <inkml:trace contextRef="#ctx0" brushRef="#br0">37 1 24575,'9'0'0,"21"0"0,-3 0 0,-16 0 0,-18 0 0,-9 8 0,-10 4 0,0 16 0,4 13 0,5 0-8191</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3:27.587"/>
    </inkml:context>
    <inkml:brush xml:id="br0">
      <inkml:brushProperty name="width" value="0.05" units="cm"/>
      <inkml:brushProperty name="height" value="0.05" units="cm"/>
    </inkml:brush>
  </inkml:definitions>
  <inkml:trace contextRef="#ctx0" brushRef="#br0">0 22 24575,'26'0'0,"18"0"0,10 0 0,22 0 0,8 0 0,-3 0 0,-5 0 0,-17-9 0,-17-3-8191</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3:28.020"/>
    </inkml:context>
    <inkml:brush xml:id="br0">
      <inkml:brushProperty name="width" value="0.05" units="cm"/>
      <inkml:brushProperty name="height" value="0.05" units="cm"/>
    </inkml:brush>
  </inkml:definitions>
  <inkml:trace contextRef="#ctx0" brushRef="#br0">0 10 24575,'0'8'0,"10"4"0,20-1 0,22-2 0,21-3 0,5-19 0,0-8 0,-15-1-8191</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3:29.724"/>
    </inkml:context>
    <inkml:brush xml:id="br0">
      <inkml:brushProperty name="width" value="0.05" units="cm"/>
      <inkml:brushProperty name="height" value="0.05" units="cm"/>
    </inkml:brush>
  </inkml:definitions>
  <inkml:trace contextRef="#ctx0" brushRef="#br0">91 0 24575,'1'113'0,"-4"152"0,0-225 0,-1 1 0,-3-1 0,-1 0 0,-17 51 0,2-53 0,11-31 0,11-8 0,0 0 0,1 1 0,-1-1 0,1 0 0,-1 1 0,1-1 0,0 0 0,-1 0 0,1 1 0,0-1 0,-1 0 0,1 0 0,0 0 0,0 1 0,0-1 0,0 0 0,0 0 0,0 0 0,0 0 0,0 0 0,0-1 0,0-1 0,0-1 0,1 1 0,-1-1 0,1 1 0,0-1 0,0 1 0,0 0 0,0-1 0,1 1 0,-1 0 0,1 0 0,0 0 0,0 0 0,0 0 0,0 0 0,3-3 0,1 1 0,0 0 0,0 0 0,1 0 0,-1 1 0,1-1 0,14-5 0,1 2 0,1 0 0,-1 2 0,1 0 0,25-2 0,44 0-682,134 5-1,-167 4-6143</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3:30.102"/>
    </inkml:context>
    <inkml:brush xml:id="br0">
      <inkml:brushProperty name="width" value="0.05" units="cm"/>
      <inkml:brushProperty name="height" value="0.05" units="cm"/>
    </inkml:brush>
  </inkml:definitions>
  <inkml:trace contextRef="#ctx0" brushRef="#br0">86 1 24575,'-9'0'0,"-3"17"0,1 24 0,2 22 0,3 19 0,2 12 0,2 8 0,1 5 0,1 10 0,0-6 0,1-13 0,-1-15 0,1-2 0,-19-17 0,4-17 0,12-28 0</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3:30.996"/>
    </inkml:context>
    <inkml:brush xml:id="br0">
      <inkml:brushProperty name="width" value="0.05" units="cm"/>
      <inkml:brushProperty name="height" value="0.05" units="cm"/>
    </inkml:brush>
  </inkml:definitions>
  <inkml:trace contextRef="#ctx0" brushRef="#br0">0 254 24575,'1'-4'0,"-1"1"0,1 0 0,-1-1 0,1 1 0,0 0 0,0 0 0,0-1 0,1 1 0,-1 0 0,1 0 0,0 0 0,0 1 0,0-1 0,0 0 0,0 1 0,0-1 0,1 1 0,-1 0 0,5-3 0,6-4 0,1 0 0,28-13 0,-23 13 0,22-11 0,119-56 0,-134 66 0,0 1 0,1 1 0,-1 1 0,39-4 0,-56 10 0,-1 0 0,1 1 0,0 0 0,0 0 0,-1 1 0,1 0 0,-1 1 0,1 0 0,-1 0 0,1 1 0,-1 0 0,0 0 0,0 1 0,-1 0 0,1 1 0,-1-1 0,0 1 0,0 1 0,7 6 0,-7-3 0,0-1 0,0 1 0,-1 0 0,0 1 0,-1 0 0,0-1 0,0 2 0,-1-1 0,-1 1 0,0-1 0,0 1 0,-1 0 0,0 0 0,0 16 0,-2 5 0,-1-1 0,-1 0 0,-2 0 0,-1-1 0,-2 1 0,-1-1 0,-1 0 0,-1-1 0,-2 0 0,-1-1 0,-1 0 0,-1-1 0,-2 0 0,0-2 0,-2 0 0,-1-1 0,-1 0 0,-1-2 0,-1-1 0,0-1 0,-2-1 0,0-1 0,-39 21 0,53-33 0,-1-1 0,0-1 0,-1 0 0,1 0 0,-1-1 0,0 0 0,0-2 0,0 1 0,0-1 0,0-1 0,-16-2 0,20 1 0,0-1 0,1 0 0,-1 0 0,0-1 0,1 0 0,0 0 0,0-1 0,0 0 0,0-1 0,0 1 0,1-2 0,0 1 0,0-1 0,1 0 0,-1 0 0,1-1 0,-5-7 0,9 11 0,0 1 0,0 0 0,0-1 0,1 0 0,-1 1 0,1-1 0,-1 0 0,1 0 0,0 0 0,0 0 0,1 0 0,-1 0 0,0 0 0,1 0 0,0 0 0,0 0 0,0 0 0,0 0 0,0 0 0,2-6 0,0 6 0,-1-1 0,1 1 0,0 0 0,0 0 0,0 0 0,1 0 0,-1 1 0,1-1 0,-1 0 0,1 1 0,0 0 0,0 0 0,0 0 0,0 0 0,4-2 0,7-2 0,0 1 0,0 0 0,1 1 0,-1 0 0,1 1 0,0 1 0,22-1 0,-17 3 3,1 2 0,-1 0-1,1 1 1,-1 1-1,0 1 1,26 10 0,117 57-58,-51-21-1274,-49-26-5497</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3:31.859"/>
    </inkml:context>
    <inkml:brush xml:id="br0">
      <inkml:brushProperty name="width" value="0.05" units="cm"/>
      <inkml:brushProperty name="height" value="0.05" units="cm"/>
    </inkml:brush>
  </inkml:definitions>
  <inkml:trace contextRef="#ctx0" brushRef="#br0">324 67 24575,'-3'-5'0,"0"1"0,0-1 0,0 1 0,0 0 0,-1 0 0,0 0 0,0 0 0,0 1 0,0 0 0,-1-1 0,1 1 0,-1 1 0,0-1 0,0 1 0,0 0 0,0 0 0,0 0 0,0 1 0,-1 0 0,-5-1 0,4 1 0,0 0 0,0 1 0,0 0 0,0 0 0,0 1 0,0-1 0,0 2 0,0-1 0,0 1 0,0 0 0,0 0 0,1 1 0,-1 0 0,-10 7 0,8-3 0,-1 0 0,2 1 0,-1 0 0,1 1 0,0 0 0,1 0 0,0 0 0,1 1 0,0 0 0,0 1 0,1-1 0,0 1 0,1 0 0,0 0 0,1 1 0,0-1 0,1 1 0,0-1 0,1 1 0,0 0 0,2 18 0,0-10 0,2-1 0,0 1 0,1 0 0,1-1 0,1 0 0,0 0 0,2-1 0,0 1 0,1-1 0,0-1 0,2 0 0,15 19 0,82 81 0,-79-89 0,-1 1 0,-2 2 0,37 53 0,-61-81 0,-1-1 0,1 1 0,0 0 0,-1 0 0,1 0 0,-1 1 0,0-1 0,0 0 0,0 0 0,-1 1 0,1-1 0,-1 0 0,0 1 0,0-1 0,0 7 0,-1-8 0,0 0 0,0-1 0,0 1 0,-1 0 0,1 0 0,0 0 0,-1-1 0,1 1 0,-1-1 0,0 1 0,1-1 0,-1 1 0,0-1 0,0 0 0,0 0 0,0 0 0,0 0 0,0 0 0,0-1 0,0 1 0,0-1 0,-1 1 0,1-1 0,-2 0 0,-7 2 0,0-1 0,1 0 0,-1-1 0,0 0 0,1 0 0,-1-2 0,0 1 0,1-1 0,-1-1 0,1 0 0,0 0 0,0-1 0,0 0 0,-13-8 0,18 9 0,-1-1 0,1 1 0,0-1 0,1 0 0,-1 0 0,1-1 0,-1 1 0,1-1 0,1 0 0,-1 0 0,1 0 0,0-1 0,0 1 0,0-1 0,1 0 0,0 1 0,0-1 0,0 0 0,1-1 0,0 1 0,0 0 0,1 0 0,-1 0 0,1 0 0,1-1 0,1-10 0,3-2 0,1 1 0,1 0 0,0 0 0,2 1 0,0 0 0,1 1 0,0-1 0,23-25 0,-11 13 0,41-53-74,-40 54-111,0 0 1,-2-2 0,-1 0-1,-2-1 1,-1-1-1,17-44 1,-21 26-6642</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1:41.600"/>
    </inkml:context>
    <inkml:brush xml:id="br0">
      <inkml:brushProperty name="width" value="0.05" units="cm"/>
      <inkml:brushProperty name="height" value="0.05" units="cm"/>
    </inkml:brush>
  </inkml:definitions>
  <inkml:trace contextRef="#ctx0" brushRef="#br0">251 0 24575,'-6'1'0,"0"0"0,0 0 0,1 1 0,-1 0 0,0 0 0,1 0 0,0 0 0,-1 1 0,1 0 0,0 0 0,0 0 0,0 1 0,1 0 0,0 0 0,-1 0 0,1 0 0,0 1 0,1-1 0,-7 11 0,-5 10 0,0 0 0,-18 45 0,32-66 0,-17 38 0,3 1 0,-19 85 0,29-100 0,1 0 0,1 0 0,1 1 0,1 0 0,7 49 0,-5-70 8,0 1-1,1-2 1,0 1-1,0 0 1,1 0-1,0-1 1,1 1-1,0-1 1,0 0-1,0 0 1,1-1-1,0 1 1,0-1-1,1 0 1,11 10-1,-9-10-121,1-1 0,-1-1-1,1 1 1,-1-1 0,1-1 0,1 0-1,-1 0 1,0 0 0,1-1 0,-1-1-1,1 0 1,17 0 0,5-2-6712</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3:32.275"/>
    </inkml:context>
    <inkml:brush xml:id="br0">
      <inkml:brushProperty name="width" value="0.05" units="cm"/>
      <inkml:brushProperty name="height" value="0.05" units="cm"/>
    </inkml:brush>
  </inkml:definitions>
  <inkml:trace contextRef="#ctx0" brushRef="#br0">1 0 24575,'0'9'0,"9"3"0,4-1-8191</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3:33.904"/>
    </inkml:context>
    <inkml:brush xml:id="br0">
      <inkml:brushProperty name="width" value="0.05" units="cm"/>
      <inkml:brushProperty name="height" value="0.05" units="cm"/>
    </inkml:brush>
  </inkml:definitions>
  <inkml:trace contextRef="#ctx0" brushRef="#br0">627 202 24575,'0'-9'0,"0"0"0,-1 1 0,1-1 0,-1 1 0,-1 0 0,0-1 0,0 1 0,-6-13 0,5 15 0,0 1 0,-1 0 0,0 0 0,0 0 0,0 0 0,-1 1 0,1 0 0,-1 0 0,0 0 0,0 0 0,-1 1 0,-9-5 0,-3-1 0,-1 1 0,-1 1 0,0 0 0,0 2 0,0 0 0,0 1 0,-1 2 0,1 0 0,-1 1 0,0 0 0,-35 5 0,44-2 0,0-1 0,0 2 0,0-1 0,1 2 0,-1 0 0,0 0 0,1 1 0,0 0 0,0 1 0,1 0 0,0 1 0,0 0 0,0 1 0,1 0 0,0 0 0,0 1 0,1 0 0,1 0 0,-1 1 0,1 0 0,-6 14 0,5-8 0,1 1 0,1 0 0,1 1 0,1-1 0,0 1 0,1 0 0,1 0 0,0 0 0,2 0 0,0 0 0,1 0 0,1 0 0,0 0 0,2 0 0,0 0 0,7 20 0,-7-31 0,0-1 0,0 1 0,0-1 0,1 1 0,-1-1 0,2-1 0,-1 1 0,1-1 0,0 0 0,0 0 0,0 0 0,0-1 0,1 0 0,0 0 0,0-1 0,0 0 0,0 0 0,0 0 0,1-1 0,-1-1 0,1 1 0,0-1 0,-1 0 0,1-1 0,0 0 0,9 0 0,-1-1 0,0-1 0,-1 0 0,1 0 0,-1-2 0,0 0 0,0-1 0,0 0 0,-1-1 0,1-1 0,-1 0 0,-1-1 0,15-10 0,21-31 0,-42 40 0,1 0 0,0 0 0,1 1 0,0 0 0,0 1 0,1 0 0,0 0 0,16-8 0,-25 15 0,0 0 0,0 0 0,0 0 0,0 0 0,1 0 0,-1 0 0,0 0 0,0 0 0,0 0 0,0 0 0,0 1 0,0-1 0,0 0 0,-1 1 0,1-1 0,0 1 0,0-1 0,0 1 0,0 0 0,0-1 0,-1 1 0,1 0 0,0-1 0,0 1 0,-1 0 0,1 0 0,-1 0 0,1-1 0,0 1 0,-1 0 0,0 0 0,1 0 0,-1 0 0,0 0 0,1 0 0,-1 0 0,0 0 0,0 0 0,0 0 0,0 0 0,0 2 0,4 51 0,-4-48 0,-7 272 129,1-89-1623,5-119-5332</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3:34.575"/>
    </inkml:context>
    <inkml:brush xml:id="br0">
      <inkml:brushProperty name="width" value="0.05" units="cm"/>
      <inkml:brushProperty name="height" value="0.05" units="cm"/>
    </inkml:brush>
  </inkml:definitions>
  <inkml:trace contextRef="#ctx0" brushRef="#br0">366 123 24575,'0'-7'0,"0"0"0,-1 1 0,1-1 0,-1 0 0,-1 0 0,1 1 0,-1-1 0,-3-6 0,4 10 0,-1-1 0,-1 1 0,1 0 0,0 0 0,-1 0 0,1 0 0,-1 0 0,0 1 0,0-1 0,0 1 0,0-1 0,-1 1 0,1 0 0,-1 1 0,-5-3 0,1 1 0,1 1 0,-1 0 0,0 0 0,1 1 0,-1 0 0,0 0 0,0 1 0,0 0 0,0 1 0,0 0 0,1 0 0,-1 0 0,0 1 0,1 0 0,-1 1 0,1 0 0,0 0 0,0 0 0,0 1 0,0 0 0,0 0 0,1 1 0,0 0 0,0 0 0,-6 7 0,1-2 0,1 2 0,0 0 0,0 0 0,1 1 0,1 0 0,0 0 0,1 1 0,0 0 0,1 0 0,1 1 0,0 0 0,-3 15 0,7-25 0,0-1 0,0 1 0,1 0 0,-1-1 0,1 1 0,0 0 0,1-1 0,-1 1 0,1 0 0,-1-1 0,2 1 0,-1-1 0,0 1 0,1-1 0,0 0 0,0 1 0,0-1 0,0 0 0,1 0 0,-1 0 0,1-1 0,0 1 0,1-1 0,-1 1 0,0-1 0,1 0 0,0-1 0,0 1 0,0 0 0,0-1 0,0 0 0,0 0 0,0 0 0,1-1 0,-1 1 0,1-1 0,-1 0 0,1 0 0,0-1 0,-1 1 0,1-1 0,0 0 0,-1-1 0,1 1 0,0-1 0,-1 0 0,1 0 0,-1 0 0,1 0 0,7-4 0,4-4 0,0 0 0,-1-1 0,0 0 0,-1-1 0,0-1 0,0-1 0,22-26 0,-3 4 0,-32 33 0,1 1 0,-1-1 0,0 1 0,1 0 0,-1 0 0,0 0 0,1 0 0,0 0 0,-1 0 0,1 0 0,-1 0 0,1 0 0,0 1 0,0-1 0,-1 1 0,1-1 0,0 1 0,0 0 0,3 0 0,-4 0 0,1 0 0,-1 1 0,0 0 0,1-1 0,-1 1 0,0 0 0,0 0 0,0-1 0,1 1 0,-1 0 0,0 0 0,0 0 0,0 1 0,0-1 0,-1 0 0,1 0 0,0 0 0,0 1 0,0 0 0,3 10 0,0-1 0,0 0 0,-1 1 0,2 19 0,-4-26 0,10 99-76,-5 0 0,-8 136-1,-1-130-1059,2-77-5690</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3:34.933"/>
    </inkml:context>
    <inkml:brush xml:id="br0">
      <inkml:brushProperty name="width" value="0.05" units="cm"/>
      <inkml:brushProperty name="height" value="0.05" units="cm"/>
    </inkml:brush>
  </inkml:definitions>
  <inkml:trace contextRef="#ctx0" brushRef="#br0">34 0 24575,'0'18'0,"0"22"0,0 23 0,0 18 0,0 13 0,0 0 0,0-8 0,0-27 0,-9-24 0,-4-35 0,1-17-8191</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3:35.340"/>
    </inkml:context>
    <inkml:brush xml:id="br0">
      <inkml:brushProperty name="width" value="0.05" units="cm"/>
      <inkml:brushProperty name="height" value="0.05" units="cm"/>
    </inkml:brush>
  </inkml:definitions>
  <inkml:trace contextRef="#ctx0" brushRef="#br0">1 114 24575,'9'0'0,"20"0"0,14 0 0,26 0 0,19-8 0,21-4 0,10 1 0,-7-16 0,-14-2 0,-22 3-8191</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3:36.249"/>
    </inkml:context>
    <inkml:brush xml:id="br0">
      <inkml:brushProperty name="width" value="0.05" units="cm"/>
      <inkml:brushProperty name="height" value="0.05" units="cm"/>
    </inkml:brush>
  </inkml:definitions>
  <inkml:trace contextRef="#ctx0" brushRef="#br0">1 186 24575,'1'-6'0,"1"0"0,-1 1 0,1-1 0,0 1 0,1 0 0,-1 0 0,1 0 0,0 0 0,0 0 0,1 1 0,0-1 0,-1 1 0,6-4 0,-2-1 0,3-1 0,-1 0 0,1 1 0,1 0 0,0 1 0,0-1 0,0 2 0,1 0 0,0 0 0,1 2 0,-1-1 0,16-4 0,-22 9 0,-1-1 0,1 1 0,-1 0 0,1 1 0,-1-1 0,1 1 0,0 0 0,-1 1 0,1-1 0,0 1 0,-1 0 0,1 0 0,-1 1 0,0 0 0,1 0 0,-1 0 0,0 0 0,0 1 0,0 0 0,0 0 0,-1 0 0,1 1 0,-1-1 0,0 1 0,0 0 0,0 1 0,-1-1 0,1 1 0,3 7 0,-3-5 0,0 1 0,-1 0 0,1 0 0,-2 1 0,1-1 0,-1 0 0,-1 1 0,0 0 0,0-1 0,0 1 0,-1 0 0,0-1 0,-1 1 0,0 0 0,0-1 0,-1 1 0,-6 15 0,1-2 0,-2-1 0,-1 0 0,0 0 0,-2-1 0,-20 27 0,27-40 0,0 0 0,-1 0 0,1 1 0,0 0 0,1 0 0,-6 13 0,10-19 0,-1-1 0,1 1 0,0 0 0,-1-1 0,1 1 0,0 0 0,0-1 0,0 1 0,0-1 0,0 1 0,0 0 0,1-1 0,-1 1 0,1-1 0,-1 1 0,1 0 0,-1-1 0,1 0 0,0 1 0,0-1 0,0 1 0,0-1 0,0 0 0,0 1 0,0-1 0,0 0 0,0 0 0,0 0 0,1 0 0,-1 0 0,1 0 0,-1 0 0,0-1 0,1 1 0,-1 0 0,1-1 0,0 1 0,1-1 0,16 5 0,0-1 0,0-1 0,0 0 0,1-2 0,32-1 0,-29 0 0,-1 0 0,1 1 0,-1 2 0,24 5 0,-29-3 0,-1 0 0,1 2 0,-1 0 0,-1 1 0,1 1 0,-1 0 0,-1 1 0,0 0 0,13 13 0,-20-17 0,-1 1 0,1-1 0,-1 1 0,-1 0 0,0 1 0,0-1 0,0 1 0,-1 0 0,0 0 0,0 1 0,-1-1 0,0 1 0,-1-1 0,0 1 0,0 0 0,-1 0 0,0 0 0,-1 15 0,0-19 0,-2 1 0,1 0 0,-1-1 0,1 1 0,-2-1 0,1 1 0,0-1 0,-1 0 0,0 0 0,0 0 0,-1 0 0,1-1 0,-1 1 0,0-1 0,-1 0 0,1 0 0,0-1 0,-1 1 0,0-1 0,0 0 0,0 0 0,0 0 0,-1-1 0,1 0 0,-9 2 0,-4 2 0,-1-1 0,0-1 0,-1-1 0,1 0 0,-1-2 0,-25 0 0,33-2 24,0 1 0,0-2 0,-1 0 0,-20-6 0,30 7-89,0 0 1,0 0-1,0 0 1,0 0-1,0-1 1,1 0-1,-1 1 0,0-1 1,1 0-1,-1 0 1,1 0-1,-1-1 1,1 1-1,0-1 0,0 1 1,0-1-1,1 0 1,-1 1-1,1-1 1,-1 0-1,1 0 1,-1-5-1,1-27-6761</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3:36.719"/>
    </inkml:context>
    <inkml:brush xml:id="br0">
      <inkml:brushProperty name="width" value="0.05" units="cm"/>
      <inkml:brushProperty name="height" value="0.05" units="cm"/>
    </inkml:brush>
  </inkml:definitions>
  <inkml:trace contextRef="#ctx0" brushRef="#br0">1 1 24575,'-1'72'0,"4"86"0,-3-153 0,0 0 0,1-1 0,-1 1 0,1-1 0,0 1 0,1-1 0,-1 1 0,1-1 0,0 0 0,0 0 0,0 0 0,0 0 0,1 0 0,0 0 0,0-1 0,0 1 0,6 5 0,-5-7 0,-1 0 0,1 0 0,-1-1 0,1 1 0,0-1 0,0 0 0,0 0 0,0 0 0,0-1 0,0 1 0,0-1 0,0 0 0,0 0 0,0 0 0,0-1 0,0 1 0,0-1 0,0 0 0,-1 0 0,1-1 0,5-1 0,46-20 0,-21 8 0,1 1 0,55-13 0,-81 25 0,-1 0 0,0 1 0,0 0 0,1 0 0,-1 1 0,1 0 0,-1 0 0,0 1 0,1 0 0,-1 1 0,0 0 0,0 0 0,0 1 0,0-1 0,0 2 0,13 7 0,-16-8 0,0 1 0,0 0 0,-1 0 0,1 0 0,-1 1 0,0-1 0,0 1 0,0 0 0,-1 1 0,0-1 0,0 0 0,0 1 0,-1 0 0,1-1 0,-1 1 0,1 8 0,-2-5 0,0-1 0,0 1 0,-1 0 0,-1 0 0,1 0 0,-1 0 0,-1-1 0,0 1 0,0-1 0,-5 14 0,1-8 0,-1 1 0,0-1 0,-1 0 0,0-1 0,-1 0 0,-1 0 0,0-1 0,-1 0 0,0-1 0,-1 0 0,0-1 0,-18 12 0,21-16-57,-1-1 0,1-1 1,-1 1-1,-1-2 0,1 1 0,0-2 0,-1 1 0,1-1 0,-1-1 0,0 0 0,0 0 1,1-1-1,-1 0 0,0-1 0,0-1 0,1 1 0,-1-2 0,1 1 0,-1-2 1,1 1-1,0-1 0,0-1 0,-17-10 0,-20-19-6769</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3:37.107"/>
    </inkml:context>
    <inkml:brush xml:id="br0">
      <inkml:brushProperty name="width" value="0.05" units="cm"/>
      <inkml:brushProperty name="height" value="0.05" units="cm"/>
    </inkml:brush>
  </inkml:definitions>
  <inkml:trace contextRef="#ctx0" brushRef="#br0">1 143 24575,'35'-18'0,"21"-6"0,18 1 0,15 5 0,9 5 0,6 4 0,11-4 0,-4 0 0,-22 2-8191</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3:37.499"/>
    </inkml:context>
    <inkml:brush xml:id="br0">
      <inkml:brushProperty name="width" value="0.05" units="cm"/>
      <inkml:brushProperty name="height" value="0.05" units="cm"/>
    </inkml:brush>
  </inkml:definitions>
  <inkml:trace contextRef="#ctx0" brushRef="#br0">0 12 24575,'0'18'0,"0"-4"0,0-29 0,0-14-8191</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3:37.890"/>
    </inkml:context>
    <inkml:brush xml:id="br0">
      <inkml:brushProperty name="width" value="0.05" units="cm"/>
      <inkml:brushProperty name="height" value="0.05" units="cm"/>
    </inkml:brush>
  </inkml:definitions>
  <inkml:trace contextRef="#ctx0" brushRef="#br0">20 83 24575,'-1'0'0,"1"0"0,-1 0 0,0 0 0,0 0 0,0 1 0,0-1 0,1 0 0,-1 0 0,0 0 0,0 1 0,0-1 0,1 1 0,-1-1 0,0 0 0,1 1 0,-1-1 0,0 1 0,1-1 0,-1 1 0,0 0 0,1-1 0,-1 1 0,1 0 0,-1-1 0,1 1 0,0 0 0,-1-1 0,1 1 0,0 0 0,-1 1 0,7 5 0,14-11 0,59-28 0,-40 15 0,80-24 0,-107 38 0,1 1 0,0 0 0,0 0 0,1 1 0,-1 1 0,0 0 0,0 1 0,0 0 0,0 1 0,21 6 0,-27-5 0,0 0 0,0 0 0,0 1 0,-1-1 0,0 2 0,1-1 0,-2 1 0,1-1 0,0 2 0,-1-1 0,0 0 0,0 1 0,-1 0 0,0 0 0,0 1 0,0-1 0,0 1 0,-1 0 0,-1 0 0,1 0 0,-1 0 0,0 0 0,0 1 0,-1-1 0,0 9 0,1-2 0,-2 0 0,0-1 0,0 1 0,-1 0 0,-1 0 0,0-1 0,-1 1 0,0-1 0,-1 0 0,-1 0 0,0 0 0,-14 23 0,10-22 0,0-1 0,-1 0 0,-1 0 0,0-1 0,-1-1 0,0 0 0,0 0 0,-1-1 0,-1-1 0,0 0 0,0-1 0,-1-1 0,1 0 0,-2-1 0,-18 6 0,32-12 0,1 1 0,0-1 0,0 1 0,-1-1 0,1 0 0,0 1 0,0-1 0,-1 0 0,1 0 0,0 0 0,-1 0 0,1 0 0,0 0 0,0 0 0,-1-1 0,1 1 0,-3-1 0,28-9 0,22 1 0,0 3 0,1 2 0,57 2 0,-96 2 0,-1 1 0,1 0 0,-1 0 0,1 0 0,-1 1 0,1 0 0,-1 1 0,0 0 0,0 0 0,0 0 0,0 1 0,-1 0 0,1 0 0,-1 1 0,0 0 0,0 0 0,5 7 0,-7-8 0,-1 1 0,1 0 0,-1 0 0,-1 0 0,1 0 0,-1 1 0,0-1 0,0 1 0,0-1 0,-1 1 0,0-1 0,0 1 0,0 0 0,-1 0 0,0 0 0,0-1 0,0 1 0,-1 0 0,0 0 0,0 0 0,0-1 0,-1 1 0,-2 6 0,1-7 0,0 1 0,0 0 0,0-1 0,-1 1 0,0-1 0,0 0 0,0 0 0,0-1 0,-1 1 0,0-1 0,-8 6 0,-65 33 0,53-30 0,-2 0 0,-1 0 0,-57 17 0,78-28 0,-1 0 0,1 0 0,0-1 0,-1 0 0,1 0 0,-1-1 0,1 0 0,-1 0 0,1-1 0,-1 0 0,1 0 0,-1-1 0,1 0 0,0 0 0,0-1 0,0 0 0,-8-4 0,13 6-91,0-1 0,1 1 0,-1 0 0,0-1 0,1 1 0,-1-1 0,1 0 0,0 1 0,0-1 0,-1 0 0,1 0 0,0 0 0,0 0 0,0-2 0,-1-23-6735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0:02.707"/>
    </inkml:context>
    <inkml:brush xml:id="br0">
      <inkml:brushProperty name="width" value="0.05" units="cm"/>
      <inkml:brushProperty name="height" value="0.05" units="cm"/>
    </inkml:brush>
  </inkml:definitions>
  <inkml:trace contextRef="#ctx0" brushRef="#br0">25 0 24575,'0'4'0,"0"15"0,-4 12 0,-2 10 0,1 6 0,0-1 0,2 1 0,1-3 0,5-10 0,3-10-8191</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1:42.021"/>
    </inkml:context>
    <inkml:brush xml:id="br0">
      <inkml:brushProperty name="width" value="0.05" units="cm"/>
      <inkml:brushProperty name="height" value="0.05" units="cm"/>
    </inkml:brush>
  </inkml:definitions>
  <inkml:trace contextRef="#ctx0" brushRef="#br0">1 1 24575,'0'4'0,"0"10"0,0 7 0,0 9 0,0 3 0,0 5 0,0 4 0,0-1 0,0-7-8191</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3:38.470"/>
    </inkml:context>
    <inkml:brush xml:id="br0">
      <inkml:brushProperty name="width" value="0.05" units="cm"/>
      <inkml:brushProperty name="height" value="0.05" units="cm"/>
    </inkml:brush>
  </inkml:definitions>
  <inkml:trace contextRef="#ctx0" brushRef="#br0">448 124 24575,'0'-7'0,"0"0"0,0 0 0,-1 0 0,0 1 0,0-1 0,-1 0 0,-4-12 0,4 15 0,0 1 0,0 0 0,0 0 0,0 0 0,-1 0 0,1 0 0,-1 0 0,0 1 0,0-1 0,0 1 0,0 0 0,0 0 0,-1 0 0,1 0 0,0 0 0,-7-1 0,-2 0 0,0 0 0,-1 1 0,1 0 0,-1 1 0,0 0 0,1 1 0,-1 1 0,0 0 0,1 0 0,-1 2 0,1-1 0,-1 2 0,1-1 0,0 2 0,1 0 0,-1 0 0,-20 14 0,21-14 0,1 1 0,1 1 0,-1 0 0,1 0 0,0 1 0,1 0 0,0 1 0,0 0 0,1 0 0,0 0 0,1 1 0,0 0 0,0 1 0,1-1 0,0 1 0,1 0 0,0 0 0,1 0 0,-3 22 0,6-28 0,0 1 0,0-1 0,1 0 0,-1 0 0,1 1 0,1-1 0,-1 0 0,1 0 0,0 0 0,0 0 0,0-1 0,1 1 0,-1 0 0,1-1 0,7 8 0,-4-5 0,1-1 0,0 0 0,-1 0 0,2-1 0,-1 0 0,1 0 0,-1-1 0,1 0 0,12 4 0,-11-4 0,0-2 0,0 1 0,0-1 0,1-1 0,-1 1 0,1-2 0,-1 1 0,18-2 0,-21 0 0,0 0 0,-1 0 0,1-1 0,-1 1 0,1-1 0,-1 0 0,0 0 0,0-1 0,0 0 0,0 0 0,0 0 0,0 0 0,-1-1 0,8-7 0,18-40 0,-28 45 0,1 0 0,-1 0 0,2 0 0,-1 0 0,1 1 0,0 0 0,0 0 0,0 0 0,0 0 0,7-4 0,-11 9 0,0-1 0,1 1 0,-1 0 0,0 0 0,1 0 0,-1-1 0,1 1 0,-1 0 0,0 0 0,1 0 0,-1 0 0,1 0 0,-1 0 0,1 0 0,-1 0 0,0 0 0,1 0 0,-1 0 0,1 0 0,-1 0 0,0 1 0,1-1 0,-1 0 0,1 0 0,-1 0 0,0 1 0,1-1 0,-1 0 0,0 0 0,1 1 0,-1-1 0,0 0 0,1 1 0,-1-1 0,0 0 0,0 1 0,1-1 0,-1 0 0,0 1 0,0-1 0,0 0 0,0 1 0,0-1 0,1 1 0,-1-1 0,0 1 0,5 23 0,-5-21 0,7 82 0,-8 147 0,-3-113 0,1 290-1365,3-390-5461</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3:39.751"/>
    </inkml:context>
    <inkml:brush xml:id="br0">
      <inkml:brushProperty name="width" value="0.05" units="cm"/>
      <inkml:brushProperty name="height" value="0.05" units="cm"/>
    </inkml:brush>
  </inkml:definitions>
  <inkml:trace contextRef="#ctx0" brushRef="#br0">0 1 24575,'18'0'0,"14"0"0,19 0 0,10 0 0,4 0 0,8 0 0,-8 0-8191</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3:40.165"/>
    </inkml:context>
    <inkml:brush xml:id="br0">
      <inkml:brushProperty name="width" value="0.05" units="cm"/>
      <inkml:brushProperty name="height" value="0.05" units="cm"/>
    </inkml:brush>
  </inkml:definitions>
  <inkml:trace contextRef="#ctx0" brushRef="#br0">0 94 24575,'27'0'0,"16"0"0,2-17 0,20-7 0,7 2 0,10 4 0,-10 6-8191</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3:51.284"/>
    </inkml:context>
    <inkml:brush xml:id="br0">
      <inkml:brushProperty name="width" value="0.05" units="cm"/>
      <inkml:brushProperty name="height" value="0.05" units="cm"/>
    </inkml:brush>
  </inkml:definitions>
  <inkml:trace contextRef="#ctx0" brushRef="#br0">58 0 24575,'0'9'0,"0"21"0,0 14 0,-10-1 0,-2 2 0,-17 10 0,23-4 0,21-11 0,26-12 0,32-11 0,13-8 0,9-6 0,6-3 0,-14-2-8191</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3:51.658"/>
    </inkml:context>
    <inkml:brush xml:id="br0">
      <inkml:brushProperty name="width" value="0.05" units="cm"/>
      <inkml:brushProperty name="height" value="0.05" units="cm"/>
    </inkml:brush>
  </inkml:definitions>
  <inkml:trace contextRef="#ctx0" brushRef="#br0">1 1 24575,'0'9'0,"0"11"0,0 21 0,0 20 0,0 18 0,0 13 0,0 9 0,0 4 0,0 2 0,0 1 0,0 0 0,0-19-8191</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3:52.411"/>
    </inkml:context>
    <inkml:brush xml:id="br0">
      <inkml:brushProperty name="width" value="0.05" units="cm"/>
      <inkml:brushProperty name="height" value="0.05" units="cm"/>
    </inkml:brush>
  </inkml:definitions>
  <inkml:trace contextRef="#ctx0" brushRef="#br0">101 0 24575,'-20'467'0,"13"-420"0,2-22 0,1 1 0,1 0 0,2 46 0,1-67 0,1 0 0,-1 1 0,1-1 0,0 0 0,0 1 0,1-1 0,0 0 0,0 0 0,0 0 0,0 0 0,1 0 0,0-1 0,0 1 0,0-1 0,0 0 0,1 0 0,0 0 0,0 0 0,0 0 0,0-1 0,0 0 0,1 0 0,7 4 0,3-2 0,0 0 0,0-1 0,1 0 0,0-2 0,-1 1 0,1-2 0,0 0 0,0-1 0,0-1 0,0 0 0,-1-1 0,1-1 0,0-1 0,-1 0 0,0-1 0,0 0 0,0-1 0,-1-1 0,0 0 0,20-14 0,-24 14 0,0 0 0,-1-1 0,0-1 0,0 1 0,-1-1 0,0-1 0,0 1 0,-1-2 0,0 1 0,-1-1 0,-1 1 0,1-2 0,-2 1 0,1-1 0,-2 1 0,1-1 0,-2 0 0,2-16 0,-3 25 0,-1-1 0,0 0 0,-1 1 0,1-1 0,-1 0 0,0 1 0,0-1 0,0 1 0,0-1 0,0 1 0,-1 0 0,1-1 0,-1 1 0,0 0 0,0 0 0,-1 0 0,1 0 0,0 1 0,-1-1 0,0 0 0,1 1 0,-1 0 0,0 0 0,0 0 0,-1 0 0,1 0 0,0 1 0,0-1 0,-1 1 0,1 0 0,-1 0 0,1 0 0,-6 0 0,-5-2 0,0 2 0,-1 0 0,1 1 0,0 0 0,-1 1 0,1 1 0,-20 4 0,-21 9-6,0 4-1,-54 25 1,26-10-1340,-1-1-5480</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3:53.364"/>
    </inkml:context>
    <inkml:brush xml:id="br0">
      <inkml:brushProperty name="width" value="0.05" units="cm"/>
      <inkml:brushProperty name="height" value="0.05" units="cm"/>
    </inkml:brush>
  </inkml:definitions>
  <inkml:trace contextRef="#ctx0" brushRef="#br0">56 27 24575,'0'-26'0,"0"44"0,-3 52 0,-20 23 0,-2 7 0,23-91 0,1 1 0,0-1 0,1 0 0,0 0 0,0 1 0,1-1 0,0 0 0,4 13 0,-3-17 0,0-1 0,0 0 0,1 0 0,-1 0 0,1 0 0,0 0 0,0 0 0,0-1 0,1 1 0,-1-1 0,1 0 0,0 0 0,0-1 0,0 1 0,0-1 0,0 0 0,1 0 0,-1 0 0,1 0 0,-1-1 0,1 0 0,5 1 0,14 3 0,0-2 0,-1-1 0,28 0 0,-46-2 0,46 0 0,0-2 0,-1-2 0,1-3 0,-1-1 0,89-28 0,-127 31-136,-1 1-1,0-1 1,0-1-1,0 0 1,-1 0-1,1-1 1,-2 0-1,1-1 0,16-17 1,10-23-6690</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3:53.753"/>
    </inkml:context>
    <inkml:brush xml:id="br0">
      <inkml:brushProperty name="width" value="0.05" units="cm"/>
      <inkml:brushProperty name="height" value="0.05" units="cm"/>
    </inkml:brush>
  </inkml:definitions>
  <inkml:trace contextRef="#ctx0" brushRef="#br0">1 0 24575,'0'9'0,"0"12"0,0 20 0,0 29 0,0 21 0,0 12 0,0 7 0,0 1 0,0 0 0,0-1 0,0-1 0,9-20 0,2-34 0,9-26 0,1-35 0,-4-17-8191</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3:54.144"/>
    </inkml:context>
    <inkml:brush xml:id="br0">
      <inkml:brushProperty name="width" value="0.05" units="cm"/>
      <inkml:brushProperty name="height" value="0.05" units="cm"/>
    </inkml:brush>
  </inkml:definitions>
  <inkml:trace contextRef="#ctx0" brushRef="#br0">1 0 24575,'0'18'0,"0"5"-8191</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3:54.548"/>
    </inkml:context>
    <inkml:brush xml:id="br0">
      <inkml:brushProperty name="width" value="0.05" units="cm"/>
      <inkml:brushProperty name="height" value="0.05" units="cm"/>
    </inkml:brush>
  </inkml:definitions>
  <inkml:trace contextRef="#ctx0" brushRef="#br0">19 161 24575,'-1'0'0,"0"-1"0,0 1 0,0 0 0,0-1 0,0 1 0,0-1 0,0 1 0,0-1 0,0 1 0,1-1 0,-1 0 0,0 1 0,0-1 0,1 0 0,-1 0 0,0 0 0,1 1 0,-1-1 0,1 0 0,-1 0 0,1 0 0,0 0 0,-1 0 0,1 0 0,0 0 0,0 0 0,-1 0 0,1 0 0,0 0 0,0 0 0,0 0 0,0 0 0,0 0 0,1 0 0,-1 0 0,0 0 0,0 0 0,1 0 0,-1 0 0,0 0 0,1 0 0,-1 0 0,1 1 0,-1-1 0,1 0 0,0 0 0,-1 0 0,1 1 0,0-1 0,0 0 0,0 0 0,8-7 0,-1 0 0,1 1 0,1 0 0,-1 1 0,1 0 0,0 1 0,1-1 0,-1 2 0,21-6 0,8-2 0,60-8 0,-96 20 0,41-8 0,1 2 0,-1 2 0,61 2 0,-92 3 0,0 1 0,0 0 0,0 1 0,0 0 0,-1 1 0,23 10 0,-28-11 0,0 1 0,-1 0 0,0 0 0,0 1 0,0 0 0,0 0 0,-1 0 0,0 1 0,0 0 0,0 0 0,-1 0 0,7 13 0,-8-12 0,0 0 0,-1 0 0,0 1 0,-1-1 0,0 1 0,0-1 0,0 1 0,-1 0 0,0-1 0,-1 1 0,1 0 0,-2-1 0,1 1 0,-1-1 0,0 0 0,0 1 0,-1-1 0,0 0 0,0 0 0,-1-1 0,0 1 0,-7 9 0,-4 4 0,0-1 0,-1 0 0,-1-1 0,0-1 0,-37 27 0,27-27 0,0-1 0,-1-2 0,-1 0 0,0-2 0,-58 15 0,62-19 0,23-7 0,5-1 0,38-12 0,-38 10 0,48-16 0,99-22 0,-135 37 0,0 1 0,0 0 0,0 1 0,0 1 0,1 0 0,-1 1 0,0 1 0,0 0 0,0 1 0,-1 1 0,27 10 0,-35-12 0,-1 1 0,0 0 0,1 1 0,-1-1 0,0 1 0,0 0 0,-1 0 0,1 1 0,-1-1 0,0 1 0,0 0 0,-1 0 0,1 0 0,-1 1 0,0-1 0,-1 1 0,1-1 0,-1 1 0,0 0 0,-1 0 0,1 0 0,-1 0 0,0 1 0,-1-1 0,0 9 0,0-6 0,-1 0 0,0 0 0,0 0 0,-1 0 0,-1-1 0,1 1 0,-1 0 0,-1-1 0,0 0 0,0 0 0,0 0 0,-1-1 0,0 1 0,-1-1 0,0 0 0,0 0 0,-7 5 0,-2-1 10,1-1 0,-2-1 0,1 0 0,-1-1 0,-1-1 0,1-1 0,-1 0 0,0-1 0,0-1 0,-1 0 0,-18 1 0,26-4-30,1-1 0,-1 0 0,0 0 0,0-1-1,0 0 1,0-1 0,0 0 0,1-1 0,-14-5 0,18 6-51,0 0-1,0-1 1,0 0 0,0 0-1,1-1 1,0 1 0,0-1-1,0 0 1,0 0 0,0-1-1,1 1 1,-1-1 0,1 1-1,1-1 1,-1 0 0,1 0-1,-3-8 1,-5-31-6755</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1:42.381"/>
    </inkml:context>
    <inkml:brush xml:id="br0">
      <inkml:brushProperty name="width" value="0.05" units="cm"/>
      <inkml:brushProperty name="height" value="0.05" units="cm"/>
    </inkml:brush>
  </inkml:definitions>
  <inkml:trace contextRef="#ctx0" brushRef="#br0">0 40 24575,'0'5'0,"4"0"0,15 1 0,20-2 0,26-5 0,23-3 0,21 0 0,11 0 0,5-8 0,-5-1 0,-11 1 0,-23 3-8191</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3:55.140"/>
    </inkml:context>
    <inkml:brush xml:id="br0">
      <inkml:brushProperty name="width" value="0.05" units="cm"/>
      <inkml:brushProperty name="height" value="0.05" units="cm"/>
    </inkml:brush>
  </inkml:definitions>
  <inkml:trace contextRef="#ctx0" brushRef="#br0">407 107 24575,'0'-5'0,"-1"1"0,1 0 0,-1 0 0,0-1 0,0 1 0,0 0 0,-1 0 0,0 0 0,1 0 0,-1 1 0,-1-1 0,1 0 0,0 1 0,-1 0 0,0-1 0,0 1 0,0 0 0,0 0 0,0 1 0,-1-1 0,1 1 0,-1-1 0,1 1 0,-1 0 0,0 1 0,0-1 0,0 1 0,0-1 0,0 1 0,-7-1 0,-10-2 0,-1 1 0,0 0 0,1 2 0,-38 2 0,51-1 0,0 0 0,0 1 0,0 0 0,1 1 0,-1 0 0,0 0 0,0 0 0,1 1 0,-1 0 0,1 1 0,0 0 0,0 0 0,0 0 0,1 1 0,-1 0 0,1 0 0,0 1 0,1-1 0,-7 9 0,8-8 0,1 1 0,-1-1 0,1 1 0,1 0 0,-1 0 0,1 0 0,0 0 0,1 1 0,0-1 0,0 0 0,0 1 0,1-1 0,0 1 0,1-1 0,-1 0 0,1 1 0,1-1 0,-1 0 0,1 0 0,6 13 0,1 1 0,1 0 0,1-1 0,1-1 0,1 0 0,0 0 0,2-1 0,22 23 0,134 107 0,-48-45 0,-27-7 0,-85-83 0,0 0 0,-1 1 0,-1 0 0,0 1 0,11 25 0,-19-37 0,1 0 0,-1 1 0,0-1 0,0 0 0,0 1 0,0-1 0,-1 1 0,1-1 0,-1 1 0,0 0 0,0-1 0,0 1 0,0-1 0,-1 1 0,0-1 0,0 1 0,0-1 0,-2 7 0,0-7 0,1 1 0,-1-1 0,0 0 0,0 0 0,0 0 0,0-1 0,0 1 0,0-1 0,-1 0 0,0 1 0,1-2 0,-1 1 0,0 0 0,0-1 0,-6 2 0,2 0 0,-1-1 0,1 0 0,0 0 0,0-1 0,-1-1 0,1 1 0,0-1 0,-1 0 0,1-1 0,-1 0 0,1 0 0,0-1 0,0 0 0,0-1 0,-10-4 0,11 4 0,1-1 0,0 0 0,0-1 0,0 0 0,0 0 0,1 0 0,0 0 0,0-1 0,0 0 0,1 0 0,0 0 0,0-1 0,0 1 0,1-1 0,0 0 0,0 0 0,-3-14 0,2 3 0,0 0 0,2-1 0,0 0 0,1 1 0,1-1 0,0 1 0,1-1 0,2 0 0,0 1 0,0 0 0,2 0 0,0 0 0,1 0 0,14-26 0,63-106 30,-59 111-309,0-2 0,-3-1 0,-1-1 0,14-46 0,-19 24-6547</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3:56.125"/>
    </inkml:context>
    <inkml:brush xml:id="br0">
      <inkml:brushProperty name="width" value="0.05" units="cm"/>
      <inkml:brushProperty name="height" value="0.05" units="cm"/>
    </inkml:brush>
  </inkml:definitions>
  <inkml:trace contextRef="#ctx0" brushRef="#br0">322 161 24575,'3'-1'0,"0"-1"0,1 0 0,-1 0 0,0 0 0,0 0 0,0 0 0,0-1 0,-1 1 0,1-1 0,0 0 0,1-3 0,8-6 0,-7 8 0,0-1 0,0 0 0,0 0 0,0 0 0,-1-1 0,0 1 0,5-11 0,-9 15 0,1-1 0,-1 1 0,1-1 0,-1 1 0,0-1 0,0 1 0,0-1 0,1 1 0,-2-1 0,1 1 0,0-1 0,0 1 0,0-1 0,-1 1 0,1-1 0,-1 1 0,1 0 0,-1-1 0,1 1 0,-1-1 0,0 1 0,0 0 0,0 0 0,0 0 0,0-1 0,0 1 0,0 0 0,0 0 0,0 0 0,0 0 0,-1 1 0,1-1 0,0 0 0,-1 0 0,1 1 0,-1-1 0,1 1 0,0-1 0,-1 1 0,-2-1 0,-11-4 0,0 1 0,0 1 0,-1 0 0,1 1 0,-1 0 0,0 1 0,1 1 0,-1 1 0,0 0 0,1 1 0,-25 6 0,31-6 0,0 0 0,1 1 0,-1 0 0,0 1 0,1-1 0,0 2 0,0-1 0,0 1 0,0 0 0,1 1 0,0 0 0,0 0 0,0 1 0,1-1 0,0 1 0,0 1 0,1-1 0,0 1 0,0 0 0,-4 10 0,8-14 0,0 1 0,-1-1 0,2 1 0,-1-1 0,0 0 0,1 1 0,0 0 0,0-1 0,0 1 0,1-1 0,-1 0 0,1 1 0,0-1 0,0 1 0,1-1 0,-1 0 0,1 0 0,0 0 0,0 0 0,1 0 0,-1 0 0,1 0 0,0-1 0,5 7 0,7 3 0,0 1 0,1-2 0,1 0 0,22 12 0,-27-16 0,156 88 0,-77-47 0,95 71 0,-128-71 0,-54-45 0,0 1 0,-1-1 0,1 1 0,-1-1 0,0 1 0,-1 0 0,1 0 0,-1 0 0,0 0 0,3 10 0,-5-13 0,0 0 0,1 1 0,-1-1 0,-1 0 0,1 1 0,0-1 0,0 0 0,-1 0 0,0 1 0,1-1 0,-1 0 0,0 0 0,0 0 0,0 0 0,0 0 0,0 0 0,-1 0 0,1 0 0,-1 0 0,1 0 0,-1-1 0,0 1 0,1-1 0,-1 1 0,0-1 0,0 0 0,0 1 0,0-1 0,0 0 0,0 0 0,-1-1 0,-3 2 0,-9 3 0,0-1 0,0-1 0,-27 3 0,35-5 0,-34 3 0,0-2 0,-1-1 0,1-3 0,0-1 0,0-2 0,0-1 0,1-3 0,0-1 0,-54-21 0,87 27 8,1 1-1,-1-1 1,1 0-1,-1-1 1,1 1-1,0-1 1,1-1-1,-1 1 1,1-1-1,0 0 1,1 0-1,-1 0 1,1-1-1,1 1 1,-5-9-1,7 11-62,-1-1 0,1 1 0,-1 0 0,1 0 0,0-1 0,1 1 0,-1 0 0,1-1 0,0 1 0,0-1 0,0 1 0,1-1 0,-1 1 0,1 0 0,0-1 0,0 1 0,1 0 0,0 0 0,-1 0 0,1 0 0,0 0 0,1 0 0,-1 0 0,1 1 0,0-1 0,4-3 0,28-21-6771</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3:56.549"/>
    </inkml:context>
    <inkml:brush xml:id="br0">
      <inkml:brushProperty name="width" value="0.05" units="cm"/>
      <inkml:brushProperty name="height" value="0.05" units="cm"/>
    </inkml:brush>
  </inkml:definitions>
  <inkml:trace contextRef="#ctx0" brushRef="#br0">81 12 24575,'0'-9'0,"0"6"0,0 12 0,0 14 0,0 20 0,0 11 0,0 15 0,0 13 0,0 19 0,0 1 0,0 1 0,-17-8 0,-6-38 0,0-46 0,6-26-8191</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3:56.924"/>
    </inkml:context>
    <inkml:brush xml:id="br0">
      <inkml:brushProperty name="width" value="0.05" units="cm"/>
      <inkml:brushProperty name="height" value="0.05" units="cm"/>
    </inkml:brush>
  </inkml:definitions>
  <inkml:trace contextRef="#ctx0" brushRef="#br0">1 96 24575,'17'-18'0,"7"-14"0,-11-2 0,-7 23 0,-13 12 0,-6 7-8191</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3:57.313"/>
    </inkml:context>
    <inkml:brush xml:id="br0">
      <inkml:brushProperty name="width" value="0.05" units="cm"/>
      <inkml:brushProperty name="height" value="0.05" units="cm"/>
    </inkml:brush>
  </inkml:definitions>
  <inkml:trace contextRef="#ctx0" brushRef="#br0">0 0 24575,'0'18'0,"0"14"0,0 19 0,0 19 0,18 15 0,6 11 0,-1-2 0,-4 8 0,-6-3 0,-14-1 0,-7-8 0,7-20 0,4-21-8191</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4:19.164"/>
    </inkml:context>
    <inkml:brush xml:id="br0">
      <inkml:brushProperty name="width" value="0.05" units="cm"/>
      <inkml:brushProperty name="height" value="0.05" units="cm"/>
    </inkml:brush>
  </inkml:definitions>
  <inkml:trace contextRef="#ctx0" brushRef="#br0">49 69 24575,'-1'0'0,"0"1"0,0-1 0,0 1 0,0 0 0,0-1 0,0 1 0,0 0 0,0 0 0,0-1 0,1 1 0,-1 0 0,0 0 0,1 0 0,-1 0 0,0 0 0,1 0 0,-1 0 0,1 0 0,0 0 0,-1 1 0,1-1 0,0 0 0,0 0 0,0 0 0,-1 2 0,-4 41 0,4-31 0,-9 36 0,-4 41 0,13-83 0,1 0 0,0-1 0,0 1 0,1 0 0,0-1 0,0 1 0,0 0 0,1-1 0,0 1 0,4 8 0,-3-11 0,0 0 0,0-1 0,0 1 0,0-1 0,1 0 0,-1 0 0,1 0 0,0 0 0,0 0 0,0-1 0,0 0 0,1 0 0,-1 0 0,0 0 0,1-1 0,-1 0 0,10 2 0,7 0 0,0-1 0,33 0 0,-39-2 0,0 0 0,0-2 0,1 0 0,-2 0 0,1-1 0,0-1 0,22-9 0,-31 10 0,1 0 0,-1 0 0,0-1 0,0 0 0,-1 0 0,1 0 0,-1 0 0,0-1 0,0 0 0,0 0 0,-1-1 0,0 1 0,0-1 0,0 0 0,-1 0 0,0 0 0,0 0 0,4-14 0,-3 4 0,-1 0 0,0 0 0,-1-1 0,-1 1 0,-2-28 0,1 38 0,0 0 0,-1 0 0,0 1 0,0-1 0,0 0 0,-1 0 0,0 1 0,0-1 0,-1 1 0,1-1 0,-1 1 0,0 0 0,0 0 0,-1 0 0,0 1 0,0-1 0,0 1 0,-8-7 0,-3 1 17,-1 1 0,0 1 1,0 0-1,-1 2 0,1-1 0,-19-3 0,30 9-79,-1 0 0,1 0 0,0 0 0,-1 0 1,1 1-1,0 0 0,-1 0 0,1 0 0,-1 1 0,1-1 0,0 1 0,0 1 1,-1-1-1,1 1 0,0 0 0,0 0 0,0 1 0,1-1 0,-1 1 0,0 0 1,1 0-1,0 0 0,-7 7 0,-7 16-6764</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4:20.025"/>
    </inkml:context>
    <inkml:brush xml:id="br0">
      <inkml:brushProperty name="width" value="0.05" units="cm"/>
      <inkml:brushProperty name="height" value="0.05" units="cm"/>
    </inkml:brush>
  </inkml:definitions>
  <inkml:trace contextRef="#ctx0" brushRef="#br0">157 89 24575,'0'-4'0,"0"0"0,-1 0 0,0 0 0,0 0 0,0 0 0,-1 0 0,1 0 0,-1 0 0,0 1 0,0-1 0,0 1 0,-1-1 0,1 1 0,-1 0 0,0 0 0,0 0 0,0 0 0,0 0 0,0 1 0,0 0 0,-1-1 0,1 1 0,-7-2 0,8 3 0,0 0 0,-1 0 0,1 0 0,-1 0 0,1 0 0,-1 1 0,1-1 0,-1 1 0,1 0 0,-1 0 0,1 0 0,-1 0 0,0 0 0,1 0 0,-1 1 0,1-1 0,-1 1 0,1 0 0,-1 0 0,1 0 0,0 0 0,-1 0 0,1 0 0,0 1 0,0-1 0,0 1 0,0 0 0,0-1 0,0 1 0,0 0 0,1 0 0,-1 0 0,1 0 0,-1 0 0,1 1 0,0-1 0,-2 5 0,1-3 0,0 1 0,0 0 0,0 0 0,0 1 0,1-1 0,0 0 0,0 1 0,0-1 0,1 0 0,0 1 0,0-1 0,0 1 0,1-1 0,0 0 0,0 1 0,0-1 0,1 0 0,-1 0 0,1 0 0,1 0 0,-1 0 0,1 0 0,-1-1 0,1 1 0,1-1 0,5 8 0,8 2 0,0 1 0,0-2 0,2-1 0,-1 0 0,30 13 0,-28-15 0,0 2 0,0 0 0,21 18 0,-39-29 0,1 1 0,-1-1 0,-1 1 0,1 0 0,0 0 0,0 0 0,-1 0 0,1 0 0,-1 1 0,1-1 0,-1 0 0,0 1 0,0-1 0,0 0 0,0 1 0,0 0 0,-1-1 0,1 1 0,-1-1 0,0 1 0,0 0 0,0-1 0,0 5 0,-1-5 0,-1 1 0,1-1 0,-1 1 0,1-1 0,-1 0 0,0 0 0,0 0 0,0 0 0,0 0 0,0 0 0,0 0 0,0-1 0,-1 1 0,1-1 0,-1 1 0,1-1 0,-1 0 0,0 0 0,1 0 0,-1-1 0,-4 2 0,-2-1 0,1 1 0,-1-1 0,0-1 0,1 0 0,-1 0 0,0-1 0,0 0 0,1 0 0,-1-1 0,1 0 0,-1 0 0,1-1 0,-15-8 0,19 10 0,-1-1 0,1-1 0,0 1 0,1 0 0,-1-1 0,0 0 0,1 0 0,0 0 0,-1 0 0,1-1 0,0 1 0,1-1 0,-1 0 0,1 0 0,-1 0 0,1 0 0,1 0 0,-1 0 0,0-1 0,1 1 0,0 0 0,0-1 0,0 1 0,1-1 0,-1 0 0,1 1 0,0-1 0,1-6 0,3 3 0,-1-1 0,1 1 0,0-1 0,1 1 0,0 1 0,0-1 0,1 1 0,0 0 0,0 0 0,0 0 0,9-5 0,10-15 0,-3 0-500,33-54 0,-51 75 135,13-22-6461</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4:20.649"/>
    </inkml:context>
    <inkml:brush xml:id="br0">
      <inkml:brushProperty name="width" value="0.05" units="cm"/>
      <inkml:brushProperty name="height" value="0.05" units="cm"/>
    </inkml:brush>
  </inkml:definitions>
  <inkml:trace contextRef="#ctx0" brushRef="#br0">166 46 24575,'0'-2'0,"0"0"0,-1 0 0,1 0 0,-1 0 0,1 0 0,-1 0 0,0 0 0,0 0 0,0 0 0,0 0 0,0 0 0,0 1 0,0-1 0,0 0 0,-1 1 0,1-1 0,-1 1 0,1 0 0,-1-1 0,0 1 0,1 0 0,-1 0 0,0 0 0,0 0 0,0 0 0,0 0 0,0 1 0,0-1 0,0 1 0,0-1 0,0 1 0,0 0 0,0 0 0,0 0 0,0 0 0,-3 0 0,0 0 0,0 0 0,0 0 0,-1 1 0,1-1 0,0 1 0,0 1 0,0-1 0,0 0 0,0 1 0,0 0 0,1 1 0,-1-1 0,-7 5 0,9-4 0,0 0 0,0 1 0,0-1 0,1 0 0,-1 1 0,1 0 0,0 0 0,0-1 0,0 1 0,0 0 0,1 1 0,0-1 0,0 0 0,0 0 0,0 0 0,0 1 0,1-1 0,0 0 0,0 1 0,0-1 0,1 0 0,-1 1 0,1-1 0,0 0 0,0 1 0,0-1 0,1 0 0,0 0 0,0 0 0,0 0 0,0-1 0,4 7 0,6 6 0,0 1 0,1-2 0,1 0 0,0 0 0,28 21 0,-24-22 0,-7-6 0,-1-1 0,0 2 0,-1-1 0,0 1 0,0 1 0,-1 0 0,11 16 0,-18-25 0,0 0 0,-1 0 0,1 0 0,0 0 0,-1 0 0,1-1 0,-1 1 0,1 1 0,-1-1 0,1 0 0,-1 0 0,0 0 0,1 0 0,-1 0 0,0 0 0,0 0 0,0 0 0,0 1 0,0-1 0,0 0 0,0 0 0,0 0 0,-1 0 0,1 0 0,0 0 0,-1 0 0,1 1 0,-1-1 0,1 0 0,-1 0 0,1 0 0,-1-1 0,0 1 0,1 0 0,-1 0 0,0 0 0,0 0 0,0-1 0,0 1 0,1 0 0,-1-1 0,0 1 0,0-1 0,0 1 0,0-1 0,-1 1 0,1-1 0,0 0 0,0 1 0,0-1 0,0 0 0,0 0 0,0 0 0,0 0 0,-2 0 0,-4 0 0,0 0 0,0 0 0,0-1 0,0 0 0,0-1 0,0 1 0,-9-5 0,11 5 0,1-1 0,-1 0 0,1 0 0,0 0 0,0-1 0,0 0 0,1 1 0,-1-1 0,0-1 0,1 1 0,0 0 0,0-1 0,0 0 0,0 0 0,1 0 0,-1 0 0,1 0 0,0 0 0,0 0 0,1-1 0,-1 1 0,1-1 0,0 1 0,0-1 0,0 0 0,1 1 0,0-1 0,0 0 0,0 0 0,0 1 0,1-1 0,0 0 0,0 1 0,0-1 0,0 1 0,1-1 0,0 1 0,0 0 0,0-1 0,0 1 0,1 0 0,2-3 0,15-20-273,-1 0 0,-1-1 0,-1 0 0,16-42 0,-24 50-6553</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4:21.075"/>
    </inkml:context>
    <inkml:brush xml:id="br0">
      <inkml:brushProperty name="width" value="0.05" units="cm"/>
      <inkml:brushProperty name="height" value="0.05" units="cm"/>
    </inkml:brush>
  </inkml:definitions>
  <inkml:trace contextRef="#ctx0" brushRef="#br0">0 1 24575,'0'4'0,"0"6"0,0 10 0,0 10 0,0 13 0,0 16 0,0 10 0,0 3 0,0 2 0,0 0 0,0-7 0,0-20 0,9-30 0,2-18-8191</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4:17.345"/>
    </inkml:context>
    <inkml:brush xml:id="br0">
      <inkml:brushProperty name="width" value="0.05" units="cm"/>
      <inkml:brushProperty name="height" value="0.05" units="cm"/>
    </inkml:brush>
  </inkml:definitions>
  <inkml:trace contextRef="#ctx0" brushRef="#br0">75 225 24575,'-2'0'0,"0"1"0,0-1 0,0 1 0,0-1 0,0 1 0,0 0 0,0 0 0,0 0 0,0 0 0,1 0 0,-1 0 0,0 0 0,1 1 0,-1-1 0,1 1 0,-1-1 0,1 1 0,0 0 0,-1-1 0,1 1 0,0 0 0,0 0 0,0 0 0,1 0 0,-1 0 0,0 0 0,1 0 0,-1 0 0,0 4 0,-1 8 0,-1 1 0,2 0 0,0 16 0,0-19 0,1-8 0,-1-1 0,1 1 0,-1-1 0,1 1 0,0-1 0,1 1 0,-1-1 0,1 1 0,-1-1 0,1 1 0,0-1 0,0 0 0,1 0 0,-1 1 0,1-1 0,-1 0 0,1 0 0,0 0 0,0 0 0,0-1 0,1 1 0,-1-1 0,1 1 0,-1-1 0,1 0 0,0 0 0,0 0 0,0 0 0,0 0 0,0-1 0,0 1 0,0-1 0,1 0 0,-1 0 0,0 0 0,1 0 0,-1-1 0,1 1 0,6-1 0,-3 1 0,1 0 0,-1 0 0,1 0 0,-1-1 0,1 0 0,-1-1 0,1 0 0,-1 0 0,1-1 0,-1 1 0,0-2 0,0 1 0,0-1 0,0 0 0,0 0 0,-1-1 0,1 0 0,-1 0 0,0 0 0,0-1 0,0 0 0,-1 0 0,0-1 0,0 1 0,0-1 0,-1 0 0,1-1 0,-2 1 0,1-1 0,-1 0 0,0 0 0,3-8 0,0-2 0,-1-1 0,0 1 0,-2-1 0,0 0 0,0-1 0,-2 1 0,0 0 0,-2-1 0,-2-23 0,2 34 0,-1 0 0,0 1 0,0-1 0,0 0 0,-1 1 0,0 0 0,-1 0 0,0 0 0,0 0 0,-7-9 0,7 12 0,1 0 0,-1 1 0,0-1 0,0 1 0,-1 0 0,1 0 0,0 1 0,-1-1 0,0 1 0,0 0 0,1 0 0,-1 1 0,0-1 0,-1 1 0,1 0 0,0 1 0,-6-1 0,3 1 6,0 0 0,0 1 0,0 0 0,1 1 0,-1 0 0,1 0 0,-1 0 0,1 1 0,0 0 0,0 0 0,0 1 0,0 0 0,0 0 0,1 1 0,0 0 0,0 0 0,0 0 0,1 1 0,-7 8 0,5-6-112,0 1 0,1 0 0,0 1 0,1-1 0,0 1 0,1 0-1,0 0 1,0 1 0,1-1 0,0 1 0,1 0 0,1 0 0,-2 14 0,5 10-6720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1:42.786"/>
    </inkml:context>
    <inkml:brush xml:id="br0">
      <inkml:brushProperty name="width" value="0.05" units="cm"/>
      <inkml:brushProperty name="height" value="0.05" units="cm"/>
    </inkml:brush>
  </inkml:definitions>
  <inkml:trace contextRef="#ctx0" brushRef="#br0">23 1 24575,'0'8'0,"0"8"0,0 4 0,0 9 0,0 7 0,-4 6 0,-2 0 0,1-2 0,1-13 0,1-19 0</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4:17.738"/>
    </inkml:context>
    <inkml:brush xml:id="br0">
      <inkml:brushProperty name="width" value="0.05" units="cm"/>
      <inkml:brushProperty name="height" value="0.05" units="cm"/>
    </inkml:brush>
  </inkml:definitions>
  <inkml:trace contextRef="#ctx0" brushRef="#br0">0 0 24575,'0'5'0</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4:21.993"/>
    </inkml:context>
    <inkml:brush xml:id="br0">
      <inkml:brushProperty name="width" value="0.05" units="cm"/>
      <inkml:brushProperty name="height" value="0.05" units="cm"/>
    </inkml:brush>
  </inkml:definitions>
  <inkml:trace contextRef="#ctx0" brushRef="#br0">25 46 24575,'-4'0'0,"-2"5"0,5 0 0,7 1 0,2-10 0,-1-9 0,0-6 0,-11 1 0,-9 11 0,-1 15 0,4 7 0,10 0 0,4-6 0,1-9 0,-4 0 0,-2 8 0,3 3 0,1-1-8191</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4:22.622"/>
    </inkml:context>
    <inkml:brush xml:id="br0">
      <inkml:brushProperty name="width" value="0.05" units="cm"/>
      <inkml:brushProperty name="height" value="0.05" units="cm"/>
    </inkml:brush>
  </inkml:definitions>
  <inkml:trace contextRef="#ctx0" brushRef="#br0">1 47 24575,'8'0'0,"8"0"0,9-8 0,4-4 0,3 1 0,-2 2 0,-4 3-8191</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4:22.989"/>
    </inkml:context>
    <inkml:brush xml:id="br0">
      <inkml:brushProperty name="width" value="0.05" units="cm"/>
      <inkml:brushProperty name="height" value="0.05" units="cm"/>
    </inkml:brush>
  </inkml:definitions>
  <inkml:trace contextRef="#ctx0" brushRef="#br0">1 28 24575,'0'9'0,"8"-2"0,12-2 0,11-6 0,4-3 0,-4-9 0,-2-3 0,-7 7 0,-6 3-8191</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4:23.943"/>
    </inkml:context>
    <inkml:brush xml:id="br0">
      <inkml:brushProperty name="width" value="0.05" units="cm"/>
      <inkml:brushProperty name="height" value="0.05" units="cm"/>
    </inkml:brush>
  </inkml:definitions>
  <inkml:trace contextRef="#ctx0" brushRef="#br0">198 94 24575,'0'-4'0,"0"0"0,-1 0 0,0 0 0,0 0 0,0 0 0,0 0 0,0 0 0,-1 0 0,0 0 0,0 1 0,0-1 0,0 1 0,0-1 0,-1 1 0,0 0 0,1 0 0,-1 0 0,0 0 0,-1 0 0,1 1 0,0 0 0,-1-1 0,1 1 0,-1 0 0,0 1 0,0-1 0,0 1 0,1-1 0,-1 1 0,-1 1 0,-5-2 0,6 1 0,0 1 0,0 0 0,0 0 0,0 0 0,0 0 0,0 0 0,0 1 0,0 0 0,0-1 0,0 2 0,1-1 0,-1 0 0,0 1 0,1 0 0,-1-1 0,1 1 0,-1 1 0,1-1 0,0 0 0,0 1 0,0 0 0,0 0 0,1 0 0,-1 0 0,1 0 0,-1 0 0,1 1 0,0-1 0,1 1 0,-1-1 0,1 1 0,-1 0 0,-1 7 0,2-5 0,0 1 0,0 0 0,1 0 0,0 0 0,0 0 0,1 0 0,0 0 0,0 0 0,0 0 0,1 0 0,0-1 0,0 1 0,1-1 0,0 1 0,0-1 0,0 0 0,1 0 0,0 0 0,0 0 0,7 6 0,11 10 0,0-2 0,1-1 0,42 28 0,-38-29 0,40 36 0,-63-51 0,-1 1 0,1 0 0,-1 0 0,1 0 0,-1 1 0,-1-1 0,1 1 0,0-1 0,-1 1 0,0 0 0,0 0 0,-1 0 0,1 0 0,-1 0 0,0 1 0,-1-1 0,1 0 0,-1 7 0,0-9 0,-1 1 0,0-1 0,0 0 0,0 1 0,-1-1 0,1 0 0,-1 0 0,1 0 0,-1 0 0,0 0 0,0-1 0,0 1 0,-1 0 0,1-1 0,-1 0 0,1 1 0,-1-1 0,0 0 0,0-1 0,0 1 0,0 0 0,0-1 0,0 1 0,0-1 0,-1 0 0,1 0 0,0-1 0,-5 2 0,5-2 0,0 1 0,0 0 0,0-1 0,0 0 0,-1 0 0,1 0 0,0 0 0,0 0 0,0-1 0,0 1 0,0-1 0,0 0 0,0 0 0,1 0 0,-1 0 0,0 0 0,0-1 0,1 1 0,-5-4 0,3 2 0,1-1 0,0 1 0,0-1 0,0 0 0,1 0 0,-1 0 0,1 0 0,0 0 0,0 0 0,0-1 0,-2-8 0,2 4 0,0-1 0,1 1 0,0-1 0,0 1 0,1-1 0,0 0 0,1 1 0,0-1 0,1 1 0,-1-1 0,2 1 0,4-12 0,37-61 36,-31 60-386,0 0 0,-2-1-1,16-43 1,-19 34-6476</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4:24.316"/>
    </inkml:context>
    <inkml:brush xml:id="br0">
      <inkml:brushProperty name="width" value="0.05" units="cm"/>
      <inkml:brushProperty name="height" value="0.05" units="cm"/>
    </inkml:brush>
  </inkml:definitions>
  <inkml:trace contextRef="#ctx0" brushRef="#br0">0 10 24575,'5'0'0,"9"-4"0,2-2-8191</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4:24.754"/>
    </inkml:context>
    <inkml:brush xml:id="br0">
      <inkml:brushProperty name="width" value="0.05" units="cm"/>
      <inkml:brushProperty name="height" value="0.05" units="cm"/>
    </inkml:brush>
  </inkml:definitions>
  <inkml:trace contextRef="#ctx0" brushRef="#br0">206 43 24575,'0'-2'0,"0"0"0,-1 0 0,1 1 0,-1-1 0,0 0 0,0 1 0,1-1 0,-1 0 0,0 1 0,0-1 0,0 1 0,-1 0 0,1-1 0,0 1 0,0 0 0,-1 0 0,1-1 0,-1 1 0,1 0 0,-1 1 0,1-1 0,-1 0 0,0 0 0,1 1 0,-4-2 0,0 1 0,-1-1 0,1 1 0,0-1 0,-1 2 0,1-1 0,-1 0 0,-8 1 0,8 2 0,-1-1 0,1 1 0,0-1 0,-1 2 0,1-1 0,0 1 0,0 0 0,1 0 0,-1 0 0,1 1 0,-1 0 0,1 0 0,0 1 0,1-1 0,-1 1 0,-5 8 0,7-10 0,1 0 0,0 0 0,0 1 0,0-1 0,1 0 0,-1 1 0,1-1 0,0 1 0,0 0 0,0 0 0,0-1 0,0 1 0,1 0 0,0 0 0,0 0 0,0-1 0,0 1 0,1 0 0,-1 0 0,1 0 0,0-1 0,0 1 0,0 0 0,1-1 0,-1 1 0,1-1 0,0 1 0,0-1 0,5 6 0,8 7 0,1-1 0,1 0 0,0-1 0,1-1 0,22 12 0,-22-14 0,-1 0 0,0 1 0,0 1 0,-2 0 0,1 1 0,20 25 0,-34-36 0,0 0 0,0 0 0,-1 1 0,1-1 0,-1 0 0,0 1 0,1-1 0,-2 1 0,1 0 0,0-1 0,-1 1 0,1 0 0,-1-1 0,0 1 0,0 0 0,-1-1 0,1 1 0,-1 0 0,0-1 0,0 1 0,0-1 0,0 1 0,-1-1 0,1 0 0,-1 1 0,0-1 0,0 0 0,0 0 0,0 0 0,-1 0 0,1-1 0,-1 1 0,1-1 0,-1 1 0,-5 2 0,4-1 0,-1-1 0,1 0 0,-1 0 0,1 0 0,-1-1 0,0 0 0,0 0 0,0 0 0,-1 0 0,1-1 0,0 0 0,-1 0 0,1 0 0,0-1 0,-1 0 0,1 0 0,-1 0 0,1 0 0,0-1 0,-1 0 0,1 0 0,0-1 0,-1 1 0,-4-4 0,8 4 0,-1-1 0,1 1 0,-1-1 0,1 0 0,0 0 0,-1 0 0,1-1 0,0 1 0,1 0 0,-1-1 0,0 1 0,1-1 0,-1 0 0,1 0 0,0 1 0,0-1 0,-1-6 0,1 3 0,0 0 0,1 0 0,0 0 0,0 0 0,0 0 0,1 0 0,0 0 0,2-9 0,2 0 0,0 1 0,0 0 0,2 0 0,0 0 0,0 1 0,14-18 0,6-3-100,-8 10-216,0 0 0,-2-1-1,16-31 1,-19 24-6510</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4:25.159"/>
    </inkml:context>
    <inkml:brush xml:id="br0">
      <inkml:brushProperty name="width" value="0.05" units="cm"/>
      <inkml:brushProperty name="height" value="0.05" units="cm"/>
    </inkml:brush>
  </inkml:definitions>
  <inkml:trace contextRef="#ctx0" brushRef="#br0">0 1 24575,'0'4'0,"9"6"0,2 10 0,0 14 0,-3 10 0,-1 10 0,-4 5 0,-1 0 0,-1 0 0,-1-3 0,4-10 0,1-17 0,4-23 0,1-16 0,-2-6-8191</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4:25.579"/>
    </inkml:context>
    <inkml:brush xml:id="br0">
      <inkml:brushProperty name="width" value="0.05" units="cm"/>
      <inkml:brushProperty name="height" value="0.05" units="cm"/>
    </inkml:brush>
  </inkml:definitions>
  <inkml:trace contextRef="#ctx0" brushRef="#br0">11 81 24575,'-4'0'0,"-2"8"0,5 8 0,7 1 0,6-3 0,11-7 0,0-15 0,-3-13 0,-5-8 0,-14 1 0,-11 5 0,-8 7 0,-10 6 0,4 4 0,10 4 0,17 2 0,16 1 0,5 0-8191</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4:25.969"/>
    </inkml:context>
    <inkml:brush xml:id="br0">
      <inkml:brushProperty name="width" value="0.05" units="cm"/>
      <inkml:brushProperty name="height" value="0.05" units="cm"/>
    </inkml:brush>
  </inkml:definitions>
  <inkml:trace contextRef="#ctx0" brushRef="#br0">221 1 24575,'0'4'0,"0"14"0,-5 13 0,-1 10 0,-8 10 0,-2 10 0,-11 11 0,-4 7 0,2 2 0,-3-4 0,5-10 0,7-22 0,7-26 0,14-17 0,6-13 0,7-4 0,1 0-8191</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1:43.193"/>
    </inkml:context>
    <inkml:brush xml:id="br0">
      <inkml:brushProperty name="width" value="0.05" units="cm"/>
      <inkml:brushProperty name="height" value="0.05" units="cm"/>
    </inkml:brush>
  </inkml:definitions>
  <inkml:trace contextRef="#ctx0" brushRef="#br0">0 108 24575,'0'4'0,"0"10"0,5 3 0,9 3 0,16-2 0,11-5 0,3-8 0,-6-13 0,-10-15 0,-9-7 0,-17-7 0,-12 2 0,-19 8 0,-11 8 0,-5 8 0,15 5 0,21 4 0</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4:26.345"/>
    </inkml:context>
    <inkml:brush xml:id="br0">
      <inkml:brushProperty name="width" value="0.05" units="cm"/>
      <inkml:brushProperty name="height" value="0.05" units="cm"/>
    </inkml:brush>
  </inkml:definitions>
  <inkml:trace contextRef="#ctx0" brushRef="#br0">63 15 24575,'0'-4'0,"0"11"0,0 9 0,0 11 0,4 0 0,10-5 0,11-9 0,2-12 0,-5-11 0,-5-11 0,-10-7 0,-15 1 0,-19 5 0,-13 7 0,0 14 0,7 16 0,13 6 0,10-2-8191</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4:44.323"/>
    </inkml:context>
    <inkml:brush xml:id="br0">
      <inkml:brushProperty name="width" value="0.05" units="cm"/>
      <inkml:brushProperty name="height" value="0.05" units="cm"/>
    </inkml:brush>
  </inkml:definitions>
  <inkml:trace contextRef="#ctx0" brushRef="#br0">176 63 24575,'0'-3'0,"-1"0"0,0 0 0,0 0 0,0 0 0,-1 0 0,1 1 0,-1-1 0,1 0 0,-1 1 0,0-1 0,0 1 0,0 0 0,0 0 0,-1-1 0,1 1 0,0 1 0,-1-1 0,0 0 0,1 1 0,-1-1 0,0 1 0,0 0 0,0 0 0,-4-1 0,5 0 0,-1 1 0,0 0 0,1 0 0,-1 0 0,0 1 0,0-1 0,0 1 0,0-1 0,0 1 0,0 0 0,0 0 0,0 1 0,1-1 0,-1 0 0,0 1 0,0 0 0,0-1 0,0 1 0,1 1 0,-1-1 0,0 0 0,1 0 0,-1 1 0,1 0 0,-5 3 0,5-1 0,-1 0 0,0 0 0,1 0 0,0 0 0,0 1 0,0-1 0,0 1 0,1-1 0,0 1 0,0-1 0,0 1 0,1 0 0,-1 0 0,1-1 0,0 1 0,0 0 0,1 0 0,0 0 0,-1-1 0,2 1 0,-1 0 0,3 5 0,-1-3 0,0 0 0,1-1 0,0 1 0,1-1 0,-1 0 0,1 0 0,1 0 0,-1-1 0,1 1 0,0-1 0,0-1 0,0 1 0,9 4 0,-6-4 0,43 28 0,-49-31 0,0 0 0,0 0 0,-1 1 0,1-1 0,-1 1 0,0 0 0,0 0 0,0-1 0,0 2 0,0-1 0,0 0 0,-1 0 0,0 0 0,2 6 0,-3-8 0,0 0 0,0 1 0,0-1 0,0 1 0,0-1 0,-1 0 0,1 1 0,-1-1 0,1 0 0,0 0 0,-1 1 0,0-1 0,1 0 0,-1 0 0,0 0 0,0 1 0,0-1 0,1 0 0,-1 0 0,0 0 0,-1-1 0,1 1 0,0 0 0,0 0 0,0-1 0,0 1 0,0 0 0,-1-1 0,1 1 0,0-1 0,-1 1 0,1-1 0,0 0 0,-1 0 0,1 0 0,0 0 0,-3 0 0,-52 1 0,-12-15 120,65 13-179,1 0-1,-1 1 1,1-1-1,0 0 1,-1 0 0,1 0-1,0-1 1,0 1-1,0 0 1,0-1 0,0 1-1,0-1 1,0 0-1,1 0 1,-1 0 0,1 1-1,-1-2 1,1 1-1,0 0 1,-1 0 0,1 0-1,0-1 1,0 1-1,0-4 1,2-8-6767</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4:44.821"/>
    </inkml:context>
    <inkml:brush xml:id="br0">
      <inkml:brushProperty name="width" value="0.05" units="cm"/>
      <inkml:brushProperty name="height" value="0.05" units="cm"/>
    </inkml:brush>
  </inkml:definitions>
  <inkml:trace contextRef="#ctx0" brushRef="#br0">194 41 24575,'0'-2'0,"0"0"0,0 1 0,0-1 0,-1 0 0,1 0 0,-1 1 0,0-1 0,1 0 0,-1 1 0,0-1 0,0 0 0,0 1 0,0-1 0,0 1 0,0 0 0,0-1 0,-1 1 0,1 0 0,-1 0 0,1 0 0,0 0 0,-1 0 0,0 0 0,1 0 0,-1 0 0,0 0 0,1 1 0,-1-1 0,0 1 0,0-1 0,1 1 0,-1 0 0,0 0 0,0 0 0,0 0 0,1 0 0,-4 0 0,0 0 0,-1 1 0,1-1 0,-1 1 0,1 0 0,-1 0 0,1 1 0,-1-1 0,1 1 0,0 0 0,0 1 0,-7 3 0,6 0 0,-1 1 0,1-1 0,0 1 0,0 0 0,1 0 0,0 0 0,1 1 0,-1 0 0,1 0 0,1 0 0,0 1 0,-3 10 0,4-14 0,1 0 0,-1 0 0,2 0 0,-1 0 0,0 0 0,1 0 0,0 0 0,0 0 0,0 0 0,1 0 0,0 0 0,0 0 0,0 0 0,1-1 0,-1 1 0,1 0 0,0-1 0,0 1 0,1-1 0,0 1 0,-1-1 0,1 0 0,6 5 0,-8-7 0,0-1 0,1 0 0,-1 1 0,1-1 0,0 0 0,-1 0 0,1 0 0,0 0 0,0 0 0,0 0 0,0-1 0,0 1 0,-1-1 0,1 1 0,0-1 0,0 0 0,0 0 0,0 1 0,0-1 0,0-1 0,0 1 0,4-1 0,-3 0 0,0 0 0,0-1 0,-1 0 0,1 1 0,0-1 0,-1 0 0,1 0 0,-1-1 0,0 1 0,1 0 0,-1-1 0,3-4 0,4-9 0,0 0 0,-2 0 0,12-34 0,-17 44 0,0 3 0,0-4 0,0-1 0,1 1 0,0 1 0,0-1 0,0 0 0,1 1 0,7-9 0,-11 15 0,1-1 0,-1 1 0,1 0 0,-1-1 0,0 1 0,1 0 0,0 0 0,-1 0 0,1-1 0,-1 1 0,1 0 0,-1 0 0,1 0 0,-1 0 0,1 0 0,-1 0 0,1 0 0,0 0 0,-1 0 0,1 0 0,-1 0 0,1 1 0,-1-1 0,1 0 0,-1 0 0,1 0 0,-1 1 0,1-1 0,-1 0 0,1 1 0,-1-1 0,0 0 0,1 1 0,-1-1 0,1 1 0,-1-1 0,0 0 0,1 1 0,-1-1 0,0 1 0,0-1 0,1 1 0,-1-1 0,0 1 0,0-1 0,0 2 0,15 32 0,-10-21 0,-3-9 0,1 0 0,0 1 0,0-1 0,0 0 0,1 0 0,-1-1 0,1 1 0,0-1 0,0 1 0,0-1 0,5 2 0,-7-4 0,-1 0 0,0 0 0,1-1 0,-1 1 0,1-1 0,-1 1 0,1-1 0,-1 1 0,1-1 0,-1 0 0,1 0 0,0 0 0,-1 0 0,1 0 0,-1 0 0,1 0 0,-1 0 0,1-1 0,-1 1 0,1 0 0,-1-1 0,1 0 0,-1 1 0,1-1 0,-1 0 0,0 0 0,1 1 0,-1-1 0,0 0 0,0 0 0,0-1 0,0 1 0,0 0 0,0 0 0,0 0 0,0-1 0,0 1 0,0 0 0,-1-1 0,1-1 0,8-23-1365,-3-2-5461</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4:45.243"/>
    </inkml:context>
    <inkml:brush xml:id="br0">
      <inkml:brushProperty name="width" value="0.05" units="cm"/>
      <inkml:brushProperty name="height" value="0.05" units="cm"/>
    </inkml:brush>
  </inkml:definitions>
  <inkml:trace contextRef="#ctx0" brushRef="#br0">27 1 24575,'-5'0'0,"0"9"0,-1 11 0,2 15 0,1 14 0,1 17 0,1 9 0,1 5 0,0 1 0,4-12 0,6-19 0,1-21 0,8-25 0,0-21 0,-3-13 0,-5 0-8191</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4:45.628"/>
    </inkml:context>
    <inkml:brush xml:id="br0">
      <inkml:brushProperty name="width" value="0.05" units="cm"/>
      <inkml:brushProperty name="height" value="0.05" units="cm"/>
    </inkml:brush>
  </inkml:definitions>
  <inkml:trace contextRef="#ctx0" brushRef="#br0">1 174 24575,'13'0'0,"-1"-1"0,1-1 0,-1 0 0,0-1 0,0 0 0,0-1 0,0 0 0,0-1 0,-1 0 0,0-1 0,0 0 0,0-1 0,-1 0 0,0-1 0,0 0 0,-1-1 0,0 0 0,11-14 0,-19 22 0,0 0 0,0 0 0,0 0 0,0 0 0,-1 0 0,1-1 0,0 1 0,0 0 0,-1 0 0,1-1 0,-1 1 0,0 0 0,1 0 0,-1-1 0,0 1 0,1-1 0,-1 1 0,0 0 0,0-1 0,0 1 0,-1-1 0,1 1 0,0 0 0,0-1 0,-1 1 0,1 0 0,-1-1 0,1 1 0,-1 0 0,1 0 0,-1 0 0,0-1 0,0 1 0,0 0 0,1 0 0,-1 0 0,0 0 0,0 0 0,0 0 0,-1 0 0,1 1 0,0-1 0,0 0 0,0 1 0,-1-1 0,1 1 0,0-1 0,0 1 0,-1-1 0,1 1 0,-2 0 0,-4-2 0,-1 0 0,1 1 0,0 0 0,0 1 0,0-1 0,0 2 0,-1-1 0,-11 3 0,11-1 0,1 0 0,0 1 0,0 0 0,1 0 0,-1 1 0,1 0 0,0 0 0,-1 1 0,2-1 0,-1 1 0,1 1 0,-1-1 0,1 1 0,1 0 0,-1 0 0,1 0 0,0 0 0,1 1 0,0 0 0,0 0 0,0 0 0,0 0 0,1 0 0,1 0 0,-1 1 0,1-1 0,0 1 0,1-1 0,0 1 0,1 11 0,-1-17-4,1 1 1,-1 0-1,1 0 0,0-1 0,0 1 0,0-1 0,0 1 1,0-1-1,1 1 0,-1-1 0,1 0 0,0 0 0,-1 0 1,1 0-1,0 0 0,0 0 0,0 0 0,0 0 0,1-1 1,2 2-1,-1-1 20,0 0 1,1-1 0,-1 0 0,1 0-1,-1 0 1,1 0 0,-1-1-1,1 1 1,-1-1 0,1-1-1,5 1 1,1-2-182,0 0 0,1-1 0,-1 0 0,0-1 0,0 0 0,-1 0 0,1-1 0,15-11 0,14-15-6661</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4:46.020"/>
    </inkml:context>
    <inkml:brush xml:id="br0">
      <inkml:brushProperty name="width" value="0.05" units="cm"/>
      <inkml:brushProperty name="height" value="0.05" units="cm"/>
    </inkml:brush>
  </inkml:definitions>
  <inkml:trace contextRef="#ctx0" brushRef="#br0">107 15 24575,'0'0'0,"-1"-1"0,1 0 0,0 1 0,0-1 0,0 0 0,0 1 0,0-1 0,-1 0 0,1 1 0,0-1 0,-1 1 0,1-1 0,0 1 0,-1-1 0,1 0 0,-1 1 0,1 0 0,0-1 0,-1 1 0,0-1 0,1 1 0,-1-1 0,1 1 0,-1 0 0,1-1 0,-1 1 0,0 0 0,1 0 0,-1 0 0,0-1 0,1 1 0,-1 0 0,0 0 0,1 0 0,-1 0 0,0 0 0,1 0 0,-1 0 0,0 0 0,1 0 0,-1 1 0,0-1 0,1 0 0,-1 0 0,1 1 0,-1-1 0,0 0 0,1 0 0,-1 1 0,1-1 0,-1 1 0,1-1 0,-2 1 0,-31 22 0,31-21 0,0 0 0,-1 0 0,1 1 0,1-1 0,-1 1 0,0-1 0,0 1 0,1 0 0,0 0 0,-1 0 0,1-1 0,0 1 0,1 0 0,-1 1 0,0-1 0,1 0 0,0 0 0,-1 0 0,1 0 0,1 0 0,-1 0 0,0 1 0,1-1 0,-1 0 0,1 0 0,2 5 0,0-4 0,0 1 0,0-1 0,0 1 0,1-1 0,0 0 0,0 0 0,0-1 0,0 1 0,0-1 0,1 0 0,-1 0 0,1 0 0,0 0 0,8 2 0,-1-1 0,-3 0 0,0-1 0,0 1 0,-1 0 0,15 10 0,-22-14 0,0 1 0,-1 0 0,1-1 0,0 1 0,0 0 0,-1 0 0,1 0 0,0 0 0,-1 0 0,1-1 0,-1 1 0,1 0 0,-1 0 0,1 0 0,-1 0 0,0 1 0,1-1 0,-1 0 0,0 0 0,0 1 0,0 0 0,-1-1 0,1 0 0,-1 1 0,0-1 0,1 1 0,-1-1 0,0 0 0,0 1 0,0-1 0,0 0 0,0 0 0,0 0 0,0 0 0,0 0 0,0 0 0,-1 0 0,1 0 0,-3 1 0,-3 2-80,0-1 0,0 1-1,-1-2 1,0 1 0,1-1-1,-1 0 1,0-1 0,0 0-1,0 0 1,0 0 0,0-1 0,0 0-1,0-1 1,0 0 0,0 0-1,-10-4 1,5 0-6746</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4:47.019"/>
    </inkml:context>
    <inkml:brush xml:id="br0">
      <inkml:brushProperty name="width" value="0.05" units="cm"/>
      <inkml:brushProperty name="height" value="0.05" units="cm"/>
    </inkml:brush>
  </inkml:definitions>
  <inkml:trace contextRef="#ctx0" brushRef="#br0">0 1 24575,'0'4'0,"0"10"0,0 7 0,0 5 0,0 5 0,0 11 0,0 7 0,0 4 0,0 1 0,0 0 0,0-14 0,0-21 0</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4:47.517"/>
    </inkml:context>
    <inkml:brush xml:id="br0">
      <inkml:brushProperty name="width" value="0.05" units="cm"/>
      <inkml:brushProperty name="height" value="0.05" units="cm"/>
    </inkml:brush>
  </inkml:definitions>
  <inkml:trace contextRef="#ctx0" brushRef="#br0">0 59 24575,'58'-4'0,"0"-3"0,90-21 0,-74 12 0,-68 15 0,1 0 0,-1 0 0,1 1 0,0-1 0,-1 1 0,8 2 0,-14-2 0,1 0 0,-1 0 0,1 0 0,0 0 0,-1 0 0,1 0 0,0 1 0,-1-1 0,1 0 0,-1 1 0,1-1 0,-1 0 0,1 1 0,-1-1 0,1 0 0,-1 1 0,1-1 0,-1 1 0,1-1 0,-1 1 0,0-1 0,1 1 0,-1 0 0,0-1 0,1 2 0,-1-1 0,0 1 0,0-1 0,-1 0 0,1 1 0,0-1 0,-1 1 0,1-1 0,-1 0 0,0 0 0,1 1 0,-1-1 0,0 0 0,0 0 0,0 0 0,0 0 0,0 1 0,-1 0 0,-19 20 0,-28 32 0,46-51 0,1 1 0,-1 0 0,0 0 0,1 0 0,0 0 0,0 0 0,0 1 0,1-1 0,-1 1 0,1-1 0,-1 9 0,2-12 0,0 0 0,0 1 0,0-1 0,0 0 0,0 1 0,0-1 0,1 0 0,-1 0 0,0 1 0,1-1 0,-1 0 0,1 0 0,0 0 0,-1 1 0,1-1 0,0 0 0,0 0 0,-1 0 0,1 0 0,0 0 0,0 0 0,0-1 0,0 1 0,0 0 0,1 0 0,-1-1 0,0 1 0,0-1 0,0 1 0,1-1 0,-1 1 0,0-1 0,0 0 0,1 1 0,-1-1 0,0 0 0,1 0 0,-1 0 0,0 0 0,2-1 0,1 1 0,-1 0 0,1-1 0,-1 1 0,0-1 0,1 0 0,-1 0 0,0 0 0,0 0 0,0-1 0,0 1 0,0-1 0,0 0 0,0 0 0,4-4 0,4-11 0,11-15 0,-21 32 0,-1-1 0,0 0 0,1 1 0,-1-1 0,1 1 0,0-1 0,-1 1 0,1-1 0,-1 1 0,1-1 0,0 1 0,-1 0 0,1-1 0,0 1 0,-1 0 0,1-1 0,0 1 0,0 0 0,-1 0 0,1 0 0,0 0 0,0 0 0,-1 0 0,1 0 0,0 0 0,0 0 0,-1 0 0,1 0 0,0 0 0,0 1 0,-1-1 0,1 0 0,0 0 0,-1 1 0,1-1 0,0 1 0,22 18-120,-12-8 171,1 0-1,0-2 1,1 0-1,15 8 1,-26-15-111,1 0 0,0-1 0,1 0 0,-1 0 0,0 0 0,0 0 0,0 0 0,1 0 0,-1-1 1,0 0-1,1 1 0,-1-1 0,0-1 0,1 1 0,-1 0 0,0-1 0,1 0 0,-1 0 0,0 0 0,0 0 1,0 0-1,0 0 0,0-1 0,5-3 0,11-12-6766</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4:47.896"/>
    </inkml:context>
    <inkml:brush xml:id="br0">
      <inkml:brushProperty name="width" value="0.05" units="cm"/>
      <inkml:brushProperty name="height" value="0.05" units="cm"/>
    </inkml:brush>
  </inkml:definitions>
  <inkml:trace contextRef="#ctx0" brushRef="#br0">1 0 24575,'9'13'0,"11"13"0,15 10 0,6 8 0,-4-8 0,-9-14 0,-8-12-8191</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4:48.316"/>
    </inkml:context>
    <inkml:brush xml:id="br0">
      <inkml:brushProperty name="width" value="0.05" units="cm"/>
      <inkml:brushProperty name="height" value="0.05" units="cm"/>
    </inkml:brush>
  </inkml:definitions>
  <inkml:trace contextRef="#ctx0" brushRef="#br0">91 0 24575,'-4'0'0,"-2"4"0,-3 2 0,-1 12 0,1 8 0,-6 8 0,-4 6 0,0-3-8191</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1:43.642"/>
    </inkml:context>
    <inkml:brush xml:id="br0">
      <inkml:brushProperty name="width" value="0.05" units="cm"/>
      <inkml:brushProperty name="height" value="0.05" units="cm"/>
    </inkml:brush>
  </inkml:definitions>
  <inkml:trace contextRef="#ctx0" brushRef="#br0">16 1 24575,'11'2'0,"-15"4"0,-8 11 0,10-12 0,0 0 0,1 0 0,-1 0 0,1 0 0,0 0 0,0 0 0,1 0 0,-1 0 0,1 1 0,1-1 0,-1 0 0,0 0 0,1 0 0,0 0 0,4 9 0,-4-11 0,0 0 0,1-1 0,0 1 0,-1-1 0,1 0 0,0 1 0,0-1 0,1 0 0,-1 0 0,0 0 0,1-1 0,-1 1 0,1 0 0,-1-1 0,1 0 0,0 1 0,0-1 0,-1 0 0,1-1 0,0 1 0,0 0 0,0-1 0,0 0 0,0 1 0,0-1 0,0-1 0,0 1 0,0 0 0,3-1 0,-2 0 0,-1 0 0,0 0 0,1 0 0,-1 0 0,0 0 0,0-1 0,0 1 0,0-1 0,0 0 0,0 0 0,-1 0 0,1 0 0,-1 0 0,1-1 0,-1 1 0,0-1 0,0 0 0,0 1 0,0-1 0,0 0 0,-1 0 0,2-4 0,-2 5 0,0-1 0,0 1 0,-1 0 0,1 0 0,-1 0 0,0 0 0,1 0 0,-1 0 0,0-1 0,0 1 0,0 0 0,-1 0 0,1 0 0,-1 0 0,1-1 0,-1 1 0,1 0 0,-1 0 0,0 0 0,0 0 0,0 0 0,0 1 0,-1-1 0,1 0 0,0 0 0,-1 1 0,1-1 0,-1 1 0,0-1 0,1 1 0,-1 0 0,0 0 0,0-1 0,0 1 0,-3-1 0,-4-1-195,0 0 0,0 0 0,0 1 0,0 0 0,-1 1 0,-15 0 0,8 0-6631</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4:48.724"/>
    </inkml:context>
    <inkml:brush xml:id="br0">
      <inkml:brushProperty name="width" value="0.05" units="cm"/>
      <inkml:brushProperty name="height" value="0.05" units="cm"/>
    </inkml:brush>
  </inkml:definitions>
  <inkml:trace contextRef="#ctx0" brushRef="#br0">17 0 24575,'-9'0'0,"1"0"0,12 0 0,12 0 0,13 0 0,10 0 0,2 0 0,3 0 0,-10 0 0,-15 0 0</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4:49.148"/>
    </inkml:context>
    <inkml:brush xml:id="br0">
      <inkml:brushProperty name="width" value="0.05" units="cm"/>
      <inkml:brushProperty name="height" value="0.05" units="cm"/>
    </inkml:brush>
  </inkml:definitions>
  <inkml:trace contextRef="#ctx0" brushRef="#br0">1 0 24575,'4'0'0,"10"0"0,15 0 0,12 0 0,11 0 0,-2 0-8191</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4:50.478"/>
    </inkml:context>
    <inkml:brush xml:id="br0">
      <inkml:brushProperty name="width" value="0.05" units="cm"/>
      <inkml:brushProperty name="height" value="0.05" units="cm"/>
    </inkml:brush>
  </inkml:definitions>
  <inkml:trace contextRef="#ctx0" brushRef="#br0">13 1 24575,'1'49'0,"0"-9"0,-2 0 0,-10 69 0,11-108 0,-1 0 0,1 1 0,0-1 0,-1 1 0,1-1 0,0 1 0,0-1 0,-1 1 0,1-1 0,0 1 0,1-1 0,-1 1 0,0-1 0,0 0 0,1 1 0,-1-1 0,1 1 0,-1-1 0,1 1 0,-1-1 0,1 0 0,0 0 0,0 1 0,0-1 0,0 0 0,0 0 0,0 0 0,0 0 0,0 0 0,0 0 0,2 1 0,2-1 0,0 1 0,0-1 0,0 0 0,0-1 0,1 1 0,-1-1 0,9-1 0,-9 1 0,51-1 0,116-7 0,-133-1-1365,-10-2-5461</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4:50.852"/>
    </inkml:context>
    <inkml:brush xml:id="br0">
      <inkml:brushProperty name="width" value="0.05" units="cm"/>
      <inkml:brushProperty name="height" value="0.05" units="cm"/>
    </inkml:brush>
  </inkml:definitions>
  <inkml:trace contextRef="#ctx0" brushRef="#br0">1 1 24575,'0'4'0,"0"6"0,0 10 0,0 10 0,0 12 0,0 9 0,0 7 0,0 3 0,0-1 0,0-5 0,0 0 0,0-14 0,0-13-8191</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4:51.759"/>
    </inkml:context>
    <inkml:brush xml:id="br0">
      <inkml:brushProperty name="width" value="0.05" units="cm"/>
      <inkml:brushProperty name="height" value="0.05" units="cm"/>
    </inkml:brush>
  </inkml:definitions>
  <inkml:trace contextRef="#ctx0" brushRef="#br0">156 94 24575,'0'-4'0,"0"-1"0,0 1 0,0-1 0,-1 1 0,0 0 0,0-1 0,0 1 0,0 0 0,0-1 0,-1 1 0,0 0 0,0 0 0,0 1 0,-1-1 0,-4-6 0,5 8 0,-1 0 0,0 0 0,0 0 0,0 0 0,0 0 0,0 1 0,0-1 0,-1 1 0,1 0 0,0 0 0,-1 0 0,1 0 0,-1 1 0,1 0 0,-1-1 0,1 1 0,-1 0 0,1 1 0,-1-1 0,-4 2 0,5-2 0,0 1 0,0 0 0,0 0 0,0 1 0,0-1 0,0 1 0,0-1 0,1 1 0,-1 0 0,0 0 0,1 0 0,0 0 0,-1 1 0,1-1 0,0 1 0,0-1 0,1 1 0,-1 0 0,0 0 0,1-1 0,0 1 0,-1 0 0,1 0 0,0 1 0,1-1 0,-1 0 0,1 0 0,-1 0 0,1 0 0,0 1 0,0 5 0,0-3 0,0 0 0,1 1 0,-1-1 0,1 1 0,0-1 0,1 0 0,0 0 0,0 0 0,0 0 0,0 0 0,1 0 0,0 0 0,1-1 0,-1 1 0,5 5 0,-4-8 0,-1 0 0,1 0 0,0 0 0,0-1 0,0 1 0,0-1 0,0 0 0,0 0 0,1 0 0,-1 0 0,1-1 0,-1 0 0,1 0 0,-1 0 0,1 0 0,0-1 0,7 0 0,-9 0 0,1-1 0,-1 0 0,1 0 0,-1 0 0,1 0 0,-1 0 0,0-1 0,0 0 0,1 1 0,-1-1 0,0 0 0,-1 0 0,1-1 0,0 1 0,-1-1 0,1 1 0,-1-1 0,0 0 0,0 0 0,0 0 0,0 0 0,0 0 0,1-4 0,11-42 0,-13 44 0,-7 32 0,-4 47-151,4-1-1,5 118 1,2-135-760,0-39-5915</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4:52.683"/>
    </inkml:context>
    <inkml:brush xml:id="br0">
      <inkml:brushProperty name="width" value="0.05" units="cm"/>
      <inkml:brushProperty name="height" value="0.05" units="cm"/>
    </inkml:brush>
  </inkml:definitions>
  <inkml:trace contextRef="#ctx0" brushRef="#br0">174 75 24575,'0'-3'0,"0"0"0,0-1 0,-1 1 0,0 0 0,0 0 0,0 0 0,0 0 0,0 0 0,0 0 0,-1 0 0,0 0 0,1 0 0,-1 0 0,0 1 0,0-1 0,-1 1 0,1 0 0,0-1 0,-1 1 0,1 0 0,-1 0 0,0 1 0,0-1 0,0 1 0,0-1 0,0 1 0,0 0 0,0 0 0,0 0 0,0 0 0,-5 0 0,4 1 0,1-1 0,-1 1 0,0-1 0,1 1 0,-1 0 0,0 1 0,0-1 0,1 1 0,-1-1 0,0 1 0,1 0 0,-1 1 0,1-1 0,0 0 0,-1 1 0,1 0 0,0 0 0,0 0 0,0 0 0,0 0 0,0 1 0,0 0 0,1-1 0,-1 1 0,1 0 0,0 0 0,-4 6 0,4-4 0,0 1 0,0 0 0,1 0 0,-1 0 0,1 0 0,0 0 0,1 1 0,-1-1 0,2 0 0,-1 0 0,0 0 0,1 1 0,0-1 0,1 0 0,3 10 0,-4-13 0,0 0 0,0 0 0,1-1 0,-1 1 0,1-1 0,0 1 0,0-1 0,-1 1 0,2-1 0,-1 0 0,0 0 0,0 0 0,1-1 0,-1 1 0,1 0 0,-1-1 0,1 1 0,0-1 0,-1 0 0,1 0 0,0 0 0,0 0 0,0-1 0,0 1 0,0-1 0,0 0 0,0 0 0,0 0 0,0 0 0,0 0 0,0-1 0,0 1 0,0-1 0,0 0 0,2-1 0,2-2 0,0 0 0,-1-1 0,0 1 0,0-2 0,0 1 0,0 0 0,-1-1 0,0 0 0,0-1 0,-1 1 0,0-1 0,5-10 0,-1 4 0,-8 13 0,0 0 0,0-1 0,0 1 0,1 0 0,-1 0 0,0-1 0,0 1 0,0 0 0,0 0 0,0-1 0,0 1 0,0 0 0,1 0 0,-1-1 0,0 1 0,0 0 0,0 0 0,1-1 0,-1 1 0,0 0 0,0 0 0,1 0 0,-1 0 0,0-1 0,0 1 0,1 0 0,-1 0 0,0 0 0,0 0 0,1 0 0,-1 0 0,0 0 0,1 0 0,-1 0 0,0 0 0,0 0 0,1 0 0,-1 0 0,0 0 0,1 0 0,-1 0 0,0 0 0,0 0 0,1 0 0,-1 0 0,0 0 0,0 1 0,1-1 0,-1 0 0,1 0 0,4 21 0,-3 32 0,-2-51 0,0 49 0,-2-1 0,-3 0 0,-1 0 0,-14 50 0,12-66-1365,1-4-5461</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4:54.500"/>
    </inkml:context>
    <inkml:brush xml:id="br0">
      <inkml:brushProperty name="width" value="0.05" units="cm"/>
      <inkml:brushProperty name="height" value="0.05" units="cm"/>
    </inkml:brush>
  </inkml:definitions>
  <inkml:trace contextRef="#ctx0" brushRef="#br0">186 0 24575,'-3'1'0,"0"-1"0,1 1 0,-1 0 0,1 0 0,-1 0 0,1 0 0,-1 0 0,1 1 0,-1-1 0,1 1 0,0-1 0,0 1 0,0 0 0,0 0 0,0 0 0,-2 4 0,-30 42 0,26-37 0,-7 17 0,0 0 0,2 1 0,1 0 0,2 1 0,1 0 0,1 0 0,1 1 0,2 0 0,1 1 0,2-1 0,1 1 0,1-1 0,1 1 0,2-1 0,12 50 0,-13-71 12,1 0 0,1-1 0,0 1 0,0-1 0,1 0 0,0 0 0,0-1 0,1 1 0,13 14 0,0-5-507,1-1 0,34 24 0,-35-28-6331</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4:59.786"/>
    </inkml:context>
    <inkml:brush xml:id="br0">
      <inkml:brushProperty name="width" value="0.05" units="cm"/>
      <inkml:brushProperty name="height" value="0.05" units="cm"/>
    </inkml:brush>
  </inkml:definitions>
  <inkml:trace contextRef="#ctx0" brushRef="#br0">105 31 24575,'0'-1'0,"0"1"0,-1-1 0,1 0 0,0 0 0,0 1 0,-1-1 0,1 0 0,0 1 0,-1-1 0,1 0 0,-1 1 0,1-1 0,-1 0 0,1 1 0,-1-1 0,0 1 0,1-1 0,-1 1 0,1-1 0,-1 1 0,0 0 0,1-1 0,-1 1 0,0 0 0,0 0 0,1-1 0,-1 1 0,0 0 0,0 0 0,1 0 0,-1 0 0,0 0 0,0 0 0,0 0 0,1 0 0,-1 0 0,0 0 0,-1 1 0,0-1 0,-1 0 0,1 1 0,0-1 0,-1 1 0,1-1 0,0 1 0,-1 0 0,1 0 0,0 0 0,0 0 0,-4 3 0,1 3 0,0 0 0,0 0 0,1 0 0,0 1 0,0-1 0,0 1 0,1 0 0,1 0 0,-1 1 0,1-1 0,-1 13 0,0-2 0,2 0 0,0 0 0,1 0 0,3 20 0,-3-35 0,1 0 0,-1 0 0,1 0 0,0 0 0,1 0 0,-1-1 0,0 1 0,1-1 0,0 1 0,0-1 0,0 1 0,1-1 0,-1 0 0,1 0 0,-1 0 0,1 0 0,0-1 0,6 5 0,-3-4 0,0 0 0,0 0 0,0-1 0,0 1 0,0-1 0,0-1 0,0 0 0,1 0 0,-1 0 0,13 0 0,-8-1 0,-1-1 0,1 0 0,-1 0 0,0-1 0,1 0 0,-1-1 0,0 0 0,-1-1 0,1 0 0,0-1 0,-1 1 0,0-2 0,0 1 0,10-10 0,-13 8 0,0 1 0,-1-1 0,0-1 0,-1 1 0,1-1 0,-1 0 0,-1 1 0,0-2 0,0 1 0,0 0 0,-1-1 0,0 1 0,-1-1 0,0 0 0,0-10 0,0 13 0,-2 1 0,1-1 0,0 1 0,-1-1 0,0 1 0,0 0 0,-1-1 0,1 1 0,-1 0 0,-1 0 0,1 0 0,0 0 0,-1 0 0,0 1 0,0-1 0,-1 1 0,1 0 0,-1 0 0,0 0 0,0 0 0,0 1 0,-1-1 0,1 1 0,-10-4 0,2 2-97,0 0-1,0 2 1,0-1-1,-1 2 1,1 0-1,-1 0 1,1 1-1,-1 0 1,0 1-1,0 1 1,1 0-1,-1 1 0,-15 4 1,4 1-6729</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5:00.190"/>
    </inkml:context>
    <inkml:brush xml:id="br0">
      <inkml:brushProperty name="width" value="0.05" units="cm"/>
      <inkml:brushProperty name="height" value="0.05" units="cm"/>
    </inkml:brush>
  </inkml:definitions>
  <inkml:trace contextRef="#ctx0" brushRef="#br0">12 0 24575,'-4'0'0,"-2"4"0,5 2 0</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5:00.594"/>
    </inkml:context>
    <inkml:brush xml:id="br0">
      <inkml:brushProperty name="width" value="0.05" units="cm"/>
      <inkml:brushProperty name="height" value="0.05" units="cm"/>
    </inkml:brush>
  </inkml:definitions>
  <inkml:trace contextRef="#ctx0" brushRef="#br0">66 112 24575,'-2'1'0,"1"0"0,-1 0 0,0 1 0,1-1 0,-1 0 0,1 1 0,-1-1 0,1 1 0,0-1 0,0 1 0,0 0 0,0 0 0,0-1 0,-1 4 0,-1 0 0,-3 6 0,0 0 0,0 0 0,1 1 0,1 0 0,0 0 0,1 0 0,0 0 0,-1 13 0,4-21 0,-1-1 0,1 1 0,0 0 0,0 0 0,1-1 0,-1 1 0,1 0 0,0-1 0,0 1 0,0-1 0,0 1 0,1-1 0,-1 1 0,1-1 0,0 0 0,0 0 0,0 0 0,0 0 0,1 0 0,-1 0 0,1-1 0,0 1 0,-1-1 0,1 0 0,0 0 0,1 0 0,-1 0 0,0 0 0,0-1 0,1 1 0,4 0 0,3 1 0,1 0 0,-1-2 0,1 1 0,0-1 0,-1-1 0,1 0 0,0-1 0,-1 0 0,1-1 0,0 0 0,-1-1 0,0 0 0,1-1 0,-1 0 0,-1-1 0,1 0 0,-1 0 0,11-8 0,-15 9 0,0 0 0,0 0 0,0-1 0,-1 0 0,0 0 0,0 0 0,0 0 0,0-1 0,-1 0 0,0 0 0,0 0 0,-1 0 0,0-1 0,0 1 0,0-1 0,-1 0 0,0 0 0,0 0 0,-1 0 0,1 0 0,-2 0 0,1 0 0,-1 0 0,0-1 0,-1 1 0,1 0 0,-1 0 0,-1 0 0,1 0 0,-5-9 0,3 8-54,-1 1-1,0 0 0,-1 0 1,1 0-1,-2 1 1,1-1-1,-1 1 0,1 1 1,-2-1-1,1 1 1,0 0-1,-1 0 0,0 1 1,0 0-1,-1 0 0,1 0 1,-1 1-1,0 1 1,0-1-1,0 1 0,0 0 1,0 1-1,0 0 1,-12 0-1,-19-1-6771</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1:44.047"/>
    </inkml:context>
    <inkml:brush xml:id="br0">
      <inkml:brushProperty name="width" value="0.05" units="cm"/>
      <inkml:brushProperty name="height" value="0.05" units="cm"/>
    </inkml:brush>
  </inkml:definitions>
  <inkml:trace contextRef="#ctx0" brushRef="#br0">0 0 24575,'12'2'0,"0"0"0,0 0 0,0 1 0,-1 1 0,1 0 0,-1 1 0,0 0 0,18 12 0,-26-16 0,33 19 0,0 2 0,-2 1 0,-1 2 0,37 35 0,-58-49 0,0 1 0,-1 0 0,-1 0 0,0 1 0,-1 1 0,0 0 0,-1 0 0,-1 1 0,0 0 0,-1 0 0,0 0 0,-2 1 0,6 26 0,-9-30 0,-1-1 0,0 1 0,-1-1 0,0 1 0,-1-1 0,0 0 0,-1 1 0,0-1 0,-1 0 0,-10 20 0,-4 3 0,-44 60 0,28-45 0,21-31-1365</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5:01.189"/>
    </inkml:context>
    <inkml:brush xml:id="br0">
      <inkml:brushProperty name="width" value="0.05" units="cm"/>
      <inkml:brushProperty name="height" value="0.05" units="cm"/>
    </inkml:brush>
  </inkml:definitions>
  <inkml:trace contextRef="#ctx0" brushRef="#br0">217 55 24575,'-1'-2'0,"1"0"0,-1 0 0,0 0 0,1 1 0,-1-1 0,0 0 0,0 1 0,0-1 0,0 1 0,0-1 0,-1 1 0,1-1 0,0 1 0,-1 0 0,1 0 0,-1-1 0,1 1 0,-1 0 0,0 1 0,1-1 0,-1 0 0,0 0 0,0 1 0,0-1 0,1 1 0,-1-1 0,0 1 0,-2 0 0,-56-7 0,52 7 0,0 0 0,0 1 0,0 0 0,0 0 0,1 0 0,-1 1 0,0 1 0,-12 5 0,17-7 0,1 0 0,0 0 0,0 1 0,0-1 0,0 1 0,0 0 0,1-1 0,-1 1 0,0 0 0,1 0 0,0 0 0,-1 0 0,1 0 0,0 0 0,0 1 0,0-1 0,0 0 0,0 1 0,1-1 0,-1 0 0,1 1 0,-1-1 0,1 1 0,0-1 0,0 1 0,0-1 0,0 0 0,1 1 0,-1-1 0,0 1 0,1-1 0,1 4 0,1 3 0,1 0 0,-1 1 0,2-1 0,-1-1 0,1 1 0,1-1 0,0 0 0,0 0 0,0 0 0,10 7 0,9 8 0,49 32 0,-57-44 0,0 1 0,0 1 0,-1 0 0,-1 1 0,0 1 0,22 28 0,-36-42 0,0 0 0,0 0 0,-1 0 0,1-1 0,0 1 0,0 0 0,-1 0 0,1 0 0,-1 0 0,1 0 0,-1 1 0,0-1 0,1 0 0,-1 0 0,0 0 0,0 0 0,1 0 0,-1 0 0,0 1 0,0-1 0,0 0 0,-1 0 0,1 0 0,0 0 0,0 0 0,-1 1 0,1-1 0,0 0 0,-1 0 0,1 0 0,-1 0 0,1 0 0,-1 0 0,0 0 0,1 0 0,-1 0 0,0-1 0,0 1 0,0 0 0,0 0 0,0-1 0,0 1 0,0 0 0,0-1 0,0 1 0,0-1 0,0 1 0,-1-1 0,-4 2 0,0-1 0,0 0 0,0 0 0,0 0 0,0-1 0,0 0 0,-11-1 0,10 0 0,1 0 0,0-1 0,0 1 0,-1-1 0,1 0 0,0-1 0,1 1 0,-1-1 0,0-1 0,-8-5 0,13 8 0,-1-1 0,0 1 0,1-1 0,-1 0 0,1 1 0,0-1 0,-1 0 0,1 0 0,0 0 0,0 0 0,0 0 0,0 0 0,1 0 0,-1 0 0,1-1 0,-1 1 0,1 0 0,0 0 0,-1 0 0,1-1 0,0 1 0,1 0 0,-1 0 0,0 0 0,1-1 0,-1 1 0,1 0 0,-1 0 0,1 0 0,0 0 0,0 0 0,0 0 0,2-3 0,10-14 0,1 1 0,0 0 0,30-28 0,-25 27 0,33-42 0,-47 53 0,0 0 0,0 0 0,0-1 0,-1 1 0,-1-1 0,0 0 0,0-1 0,0 1 0,1-13 0,-4 19-76,0-1 1,0 1-1,0-1 0,0 1 0,0-1 0,-1 1 0,0-1 0,1 1 1,-1 0-1,-1-1 0,1 1 0,0 0 0,-1 0 0,0 0 1,1 0-1,-1 0 0,-5-5 0,1 0-6750</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5:01.808"/>
    </inkml:context>
    <inkml:brush xml:id="br0">
      <inkml:brushProperty name="width" value="0.05" units="cm"/>
      <inkml:brushProperty name="height" value="0.05" units="cm"/>
    </inkml:brush>
  </inkml:definitions>
  <inkml:trace contextRef="#ctx0" brushRef="#br0">215 18 24575,'-1'-2'0,"-1"1"0,0-1 0,1 1 0,-1 0 0,0 0 0,0 0 0,0 0 0,0 0 0,0 0 0,0 0 0,0 1 0,0-1 0,0 1 0,0-1 0,0 1 0,0 0 0,-1 0 0,-1 0 0,-1-1 0,-4 0 0,0 1 0,-1-1 0,1 1 0,0 1 0,-1-1 0,1 2 0,0-1 0,-13 5 0,17-4 0,1-1 0,-1 1 0,1 0 0,-1 0 0,1 1 0,0 0 0,0-1 0,0 1 0,0 0 0,0 1 0,1-1 0,0 1 0,-1 0 0,1 0 0,1 0 0,-1 0 0,-3 7 0,5-8 0,0 0 0,1 1 0,-1-1 0,1 1 0,-1-1 0,1 1 0,0-1 0,1 0 0,-1 1 0,0-1 0,1 1 0,0-1 0,0 0 0,0 1 0,0-1 0,1 0 0,-1 0 0,1 0 0,0 0 0,0 0 0,3 3 0,5 9 0,2-1 0,23 21 0,-31-31 0,49 41 0,-40-36 0,-1 0 0,0 1 0,0 1 0,-1 0 0,-1 0 0,0 1 0,0 0 0,11 21 0,-21-32 0,1 0 0,-1 1 0,1-1 0,-1 0 0,0 1 0,0-1 0,0 0 0,0 1 0,0-1 0,0 0 0,0 1 0,0-1 0,0 0 0,-1 1 0,1-1 0,0 0 0,-1 0 0,1 1 0,-1-1 0,0 0 0,1 0 0,-1 0 0,0 0 0,0 0 0,1 0 0,-1 0 0,0 0 0,0 0 0,0 0 0,0 0 0,-1 0 0,1-1 0,0 1 0,0 0 0,0-1 0,-1 1 0,1-1 0,0 1 0,0-1 0,-1 0 0,1 0 0,0 1 0,-1-1 0,1 0 0,-2 0 0,-4 1 0,0-1 0,0 1 0,0-1 0,0 0 0,-1 0 0,1-1 0,-9-2 0,12 2 0,0-1 0,-1 1 0,1-1 0,0 1 0,1-1 0,-1 0 0,0-1 0,1 1 0,-1-1 0,1 1 0,0-1 0,-1 0 0,1-1 0,1 1 0,-1 0 0,0-1 0,1 1 0,-3-7 0,3 4 0,0 0 0,1 1 0,-1-1 0,2 0 0,-1 0 0,0 1 0,1-1 0,0 0 0,1 0 0,-1 0 0,1 0 0,2-7 0,3-5 0,0 0 0,1-1 0,1 2 0,1-1 0,0 1 0,1 1 0,16-20 0,28-37-1365,-36 45-5461</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5:02.214"/>
    </inkml:context>
    <inkml:brush xml:id="br0">
      <inkml:brushProperty name="width" value="0.05" units="cm"/>
      <inkml:brushProperty name="height" value="0.05" units="cm"/>
    </inkml:brush>
  </inkml:definitions>
  <inkml:trace contextRef="#ctx0" brushRef="#br0">1 1 24575,'0'4'0,"0"6"0,4 9 0,2 11 0,-1 13 0,-1 7 0,-1 4 0,-1 2 0,-1-5 0,0-3 0,-1-4 0,0-20 0,-1-17 0</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5:02.589"/>
    </inkml:context>
    <inkml:brush xml:id="br0">
      <inkml:brushProperty name="width" value="0.05" units="cm"/>
      <inkml:brushProperty name="height" value="0.05" units="cm"/>
    </inkml:brush>
  </inkml:definitions>
  <inkml:trace contextRef="#ctx0" brushRef="#br0">0 1 24575,'5'0'0,"9"4"0,11 1 0,14 9 0,14 10 0,5 10 0,3 8 0,-6 9 0,-11 5 0,-14 5 0,-12 6 0,-9-1 0,-23 2 0,-13-6 0,-7-11 0,3-4 0,-3-11 0,6-11-8191</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5:19.165"/>
    </inkml:context>
    <inkml:brush xml:id="br0">
      <inkml:brushProperty name="width" value="0.05" units="cm"/>
      <inkml:brushProperty name="height" value="0.05" units="cm"/>
    </inkml:brush>
  </inkml:definitions>
  <inkml:trace contextRef="#ctx0" brushRef="#br0">0 0 24575,'9'0'0,"29"0"0,18 0 0,16 0 0,5 0 0,-2 0 0,-5 0 0,3 0 0,-11 0-8191</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5:19.679"/>
    </inkml:context>
    <inkml:brush xml:id="br0">
      <inkml:brushProperty name="width" value="0.05" units="cm"/>
      <inkml:brushProperty name="height" value="0.05" units="cm"/>
    </inkml:brush>
  </inkml:definitions>
  <inkml:trace contextRef="#ctx0" brushRef="#br0">1 0 24575,'0'9'0,"18"3"0,23-1 0,14-2 0,15-3 0,4-11 0,-2-4 0,6-1 0,6 1 0,-2 2 0,-15 2-8191</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5:21.796"/>
    </inkml:context>
    <inkml:brush xml:id="br0">
      <inkml:brushProperty name="width" value="0.05" units="cm"/>
      <inkml:brushProperty name="height" value="0.05" units="cm"/>
    </inkml:brush>
  </inkml:definitions>
  <inkml:trace contextRef="#ctx0" brushRef="#br0">541 148 24575,'0'-5'0,"-1"1"0,0 0 0,0 0 0,0-1 0,0 1 0,-1 0 0,1 0 0,-1 0 0,0 1 0,0-1 0,-1 0 0,1 1 0,-1-1 0,0 1 0,0 0 0,0 0 0,0 0 0,0 0 0,-1 1 0,1-1 0,-1 1 0,0 0 0,-6-3 0,-9-4 0,-1 1 0,0 1 0,-28-7 0,42 13 0,-20-6 0,0 1 0,0 2 0,-1 1 0,1 0 0,-33 3 0,50 0 0,0 1 0,0 0 0,0 0 0,0 1 0,0 0 0,1 0 0,-1 1 0,1 0 0,0 1 0,0 0 0,0 0 0,0 1 0,1 0 0,0 0 0,0 1 0,0 0 0,0 0 0,-9 12 0,14-16 0,1 1 0,-1-1 0,1 1 0,0-1 0,0 1 0,0 0 0,0-1 0,0 1 0,0 0 0,1 0 0,-1-1 0,1 1 0,0 0 0,0 0 0,0 0 0,0 0 0,1-1 0,-1 1 0,1 0 0,-1 0 0,1-1 0,0 1 0,0 0 0,0-1 0,1 1 0,-1-1 0,0 1 0,1-1 0,0 0 0,1 3 0,4 3 0,1-1 0,-1 0 0,1 0 0,0-1 0,1 0 0,16 10 0,42 16 0,2-3 0,109 31 0,6 3 0,-180-62 0,0 1 0,1-1 0,-1 1 0,-1 0 0,1 0 0,0 1 0,0-1 0,-1 1 0,0 0 0,1 0 0,-1 0 0,0 0 0,5 7 0,-8-9 0,1 1 0,-1-1 0,1 0 0,-1 0 0,0 0 0,0 0 0,0 1 0,1-1 0,-1 0 0,0 0 0,-1 0 0,1 1 0,0-1 0,0 0 0,0 0 0,-1 0 0,1 1 0,0-1 0,-2 2 0,0-1 0,1 1 0,-1 0 0,-1-1 0,1 1 0,0-1 0,-1 0 0,1 0 0,-1 1 0,-5 2 0,-9 4 0,0-1 0,-1 0 0,0-1 0,0-1 0,0-1 0,-39 6 0,7-5 0,-73 1 0,108-7 12,1 0 0,0-2 0,0 1 0,0-2 0,0 0 0,0 0 0,0-1 0,1-1 0,-17-8 0,24 10-83,0-1 1,0 1-1,1-1 0,-1-1 0,1 1 1,0-1-1,0 0 0,1 0 1,-1 0-1,1-1 0,0 1 0,0-1 1,1 0-1,0-1 0,0 1 1,0 0-1,1-1 0,0 1 0,0-1 1,-1-11-1,1-26-6755</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5:22.199"/>
    </inkml:context>
    <inkml:brush xml:id="br0">
      <inkml:brushProperty name="width" value="0.05" units="cm"/>
      <inkml:brushProperty name="height" value="0.05" units="cm"/>
    </inkml:brush>
  </inkml:definitions>
  <inkml:trace contextRef="#ctx0" brushRef="#br0">0 1 24575,'0'26'0,"0"19"0,0 9 0,0 5 0,0 10 0,0 10 0,0 11 0,0 6 0,0-3 0,0-1 0,0-6 0,0-18-8191</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5:22.703"/>
    </inkml:context>
    <inkml:brush xml:id="br0">
      <inkml:brushProperty name="width" value="0.05" units="cm"/>
      <inkml:brushProperty name="height" value="0.05" units="cm"/>
    </inkml:brush>
  </inkml:definitions>
  <inkml:trace contextRef="#ctx0" brushRef="#br0">1 12 24575,'9'0'0,"2"-9"0,0 6 0,-2 21 0,-2 26 0,-3 14 0,6-4 0,20-10 0,13-12 0,18-13 0,7-8 0,9-7 0,-9-22 0,-15-17 0,-17-2-8191</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5:23.060"/>
    </inkml:context>
    <inkml:brush xml:id="br0">
      <inkml:brushProperty name="width" value="0.05" units="cm"/>
      <inkml:brushProperty name="height" value="0.05" units="cm"/>
    </inkml:brush>
  </inkml:definitions>
  <inkml:trace contextRef="#ctx0" brushRef="#br0">1 0 24575,'0'18'0,"0"23"0,0 22 0,0 9 0,0 10 0,0 9 0,0 7 0,0 3 0,0-5 0,0-11 0,0-28 0,0-24-8191</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1:44.409"/>
    </inkml:context>
    <inkml:brush xml:id="br0">
      <inkml:brushProperty name="width" value="0.05" units="cm"/>
      <inkml:brushProperty name="height" value="0.05" units="cm"/>
    </inkml:brush>
  </inkml:definitions>
  <inkml:trace contextRef="#ctx0" brushRef="#br0">0 0 24575,'5'0'0,"4"0"0,11 0 0,10 0 0,8 0 0,7 0 0,3 0 0,-1 0 0,-14 0 0,-12 0-8191</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5:23.671"/>
    </inkml:context>
    <inkml:brush xml:id="br0">
      <inkml:brushProperty name="width" value="0.05" units="cm"/>
      <inkml:brushProperty name="height" value="0.05" units="cm"/>
    </inkml:brush>
  </inkml:definitions>
  <inkml:trace contextRef="#ctx0" brushRef="#br0">21 34 24575,'-20'6'0,"39"-10"0,-1-3 0,0 0 0,0 2 0,1 0 0,0 1 0,0 1 0,0 1 0,25 0 0,-40 2 0,1 0 0,-1 0 0,0 0 0,0 1 0,1 0 0,-1-1 0,0 1 0,0 1 0,0-1 0,0 1 0,0 0 0,0-1 0,0 2 0,-1-1 0,1 0 0,-1 1 0,1 0 0,-1-1 0,0 1 0,0 1 0,0-1 0,-1 0 0,1 1 0,-1-1 0,0 1 0,0 0 0,0 0 0,0 0 0,-1 0 0,1 0 0,-1 0 0,0 0 0,0 0 0,-1 1 0,1-1 0,-1 0 0,-1 9 0,1-3 0,-2 1 0,0-1 0,0 1 0,-1-1 0,0 0 0,-1 0 0,0 0 0,0-1 0,-1 1 0,0-1 0,-1 0 0,0 0 0,-14 14 0,-1 0 0,-1-1 0,-1-1 0,-35 24 0,73-53 0,1 1 0,0 0 0,1 1 0,-1 1 0,30-5 0,3 0 0,57-3 0,-99 13 0,-1-1 0,1 1 0,-1 0 0,1 1 0,0 0 0,-1 0 0,0 0 0,1 1 0,-1 0 0,0 0 0,8 4 0,-12-5 0,1 1 0,-1 0 0,0 0 0,1 0 0,-1 0 0,0 0 0,0 1 0,-1-1 0,1 0 0,0 1 0,-1-1 0,0 1 0,1 0 0,-1 0 0,0-1 0,0 1 0,-1 0 0,1 0 0,0 0 0,-1 0 0,0 0 0,0 0 0,0 0 0,0 0 0,0 0 0,-1 3 0,-2 7 0,1-1 0,-2 0 0,1 0 0,-2 0 0,1 0 0,-2-1 0,0 0 0,0 0 0,-10 13 0,-2 1 0,-2-1 0,-34 33 0,-12-4-1365,11-18-5461</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5:24.884"/>
    </inkml:context>
    <inkml:brush xml:id="br0">
      <inkml:brushProperty name="width" value="0.05" units="cm"/>
      <inkml:brushProperty name="height" value="0.05" units="cm"/>
    </inkml:brush>
  </inkml:definitions>
  <inkml:trace contextRef="#ctx0" brushRef="#br0">43 0 24575,'-18'0'0,"-6"0"-8191</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5:26.187"/>
    </inkml:context>
    <inkml:brush xml:id="br0">
      <inkml:brushProperty name="width" value="0.05" units="cm"/>
      <inkml:brushProperty name="height" value="0.05" units="cm"/>
    </inkml:brush>
  </inkml:definitions>
  <inkml:trace contextRef="#ctx0" brushRef="#br0">333 107 24575,'0'-5'0,"-1"1"0,1 0 0,-1 0 0,0-1 0,0 1 0,-1 0 0,1 0 0,-1 0 0,0 1 0,1-1 0,-2 0 0,1 1 0,0-1 0,-1 1 0,0-1 0,0 1 0,0 0 0,0 0 0,0 1 0,0-1 0,-1 1 0,0-1 0,1 1 0,-1 0 0,0 1 0,0-1 0,0 1 0,0-1 0,-5 0 0,-6-2 0,-1 1 0,1 1 0,0 0 0,-1 1 0,1 1 0,-31 2 0,41-1 0,0-1 0,-1 1 0,1 0 0,0 1 0,0-1 0,0 1 0,0 0 0,0 0 0,0 1 0,1-1 0,-1 1 0,1 0 0,0 1 0,-1-1 0,1 1 0,1-1 0,-1 1 0,1 0 0,-1 0 0,1 1 0,0-1 0,1 1 0,-1 0 0,1-1 0,0 1 0,0 0 0,0 0 0,1 1 0,0-1 0,0 0 0,0 0 0,1 1 0,-1-1 0,1 0 0,1 1 0,-1-1 0,1 0 0,0 0 0,0 1 0,0-1 0,1 0 0,-1 0 0,1 0 0,1 0 0,-1-1 0,1 1 0,0-1 0,0 1 0,0-1 0,0 0 0,1 0 0,0 0 0,-1 0 0,1-1 0,1 0 0,-1 0 0,7 4 0,-3-2 0,0-1 0,1 0 0,-1 0 0,1-1 0,0 0 0,1 0 0,-1-1 0,0 0 0,1-1 0,-1 0 0,1 0 0,-1-1 0,1-1 0,-1 1 0,0-2 0,1 1 0,-1-1 0,0 0 0,0-1 0,0 0 0,0-1 0,0 0 0,-1 0 0,1-1 0,-1 0 0,0 0 0,8-8 0,-14 11 0,1-1 0,0 1 0,0-1 0,0 1 0,0 0 0,0 0 0,0 1 0,1-1 0,-1 0 0,5 0 0,-8 2 0,1 0 0,0 0 0,-1 0 0,1 0 0,0 0 0,-1 0 0,1 0 0,0 0 0,-1 1 0,1-1 0,0 0 0,-1 0 0,1 1 0,-1-1 0,1 1 0,-1-1 0,1 0 0,-1 1 0,1-1 0,-1 1 0,1-1 0,0 2 0,9 25 0,-3 42-91,-3 1 1,-8 121-1,1-117-1002,1-29-5733</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5:26.680"/>
    </inkml:context>
    <inkml:brush xml:id="br0">
      <inkml:brushProperty name="width" value="0.05" units="cm"/>
      <inkml:brushProperty name="height" value="0.05" units="cm"/>
    </inkml:brush>
  </inkml:definitions>
  <inkml:trace contextRef="#ctx0" brushRef="#br0">49 1 24575,'-1'11'0,"0"0"0,-1 0 0,0-1 0,-1 1 0,-4 11 0,-9 36 0,10-20 0,1 0 0,1-1 0,2 2 0,2-1 0,6 48 0,-5-76 0,1 0 0,0 0 0,1 0 0,-1 0 0,2 0 0,0-1 0,0 0 0,0 0 0,1 0 0,1 0 0,-1-1 0,2 0 0,-1 0 0,1 0 0,0-1 0,0 0 0,1 0 0,0-1 0,0 0 0,1-1 0,0 0 0,0 0 0,0 0 0,0-1 0,10 2 0,11 3 0,1-2 0,0-1 0,0-2 0,0-1 0,40-1 0,-51-3 0,0 0 0,-1-1 0,1-1 0,-1 0 0,0-2 0,0 0 0,0-2 0,0 0 0,26-14 0,-37 16 0,0-1 0,0-1 0,-1 1 0,1-1 0,-1 0 0,-1-1 0,0 0 0,0 0 0,0 0 0,-1-1 0,6-11 0,-10 16 0,1 1 0,0-1 0,-1 0 0,0 1 0,0-1 0,0 0 0,0 0 0,0 0 0,-1 0 0,0 0 0,0 0 0,0 0 0,0 0 0,-1 0 0,1 0 0,-1 1 0,0-1 0,0 0 0,-1 0 0,1 1 0,-1-1 0,1 0 0,-1 1 0,-1 0 0,1-1 0,0 1 0,-1 0 0,1 0 0,-1 0 0,-5-4 0,3 4 5,1 0 1,-1 0-1,0 1 0,0 0 0,-1-1 0,1 2 1,0-1-1,-1 0 0,1 1 0,-1 0 0,1 1 1,-1-1-1,0 1 0,1 0 0,-1 0 0,1 1 0,-1 0 1,1 0-1,-1 0 0,1 0 0,-1 1 0,-6 3 1,1 0-155,0 1 1,0 0-1,0 0 1,1 1-1,0 0 1,1 1-1,-1 0 1,1 1-1,-10 12 1,-23 37-6678</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5:38.608"/>
    </inkml:context>
    <inkml:brush xml:id="br0">
      <inkml:brushProperty name="width" value="0.05" units="cm"/>
      <inkml:brushProperty name="height" value="0.05" units="cm"/>
    </inkml:brush>
  </inkml:definitions>
  <inkml:trace contextRef="#ctx0" brushRef="#br0">0 0 24575,'0'18'0,"0"23"0,0 13 0,0 15 0,0 14 0,0 10 0,0 16 0,0 7 0,0-8 0,0-12 0,0-15 0,0-29 0,0-24-8191</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5:39.139"/>
    </inkml:context>
    <inkml:brush xml:id="br0">
      <inkml:brushProperty name="width" value="0.05" units="cm"/>
      <inkml:brushProperty name="height" value="0.05" units="cm"/>
    </inkml:brush>
  </inkml:definitions>
  <inkml:trace contextRef="#ctx0" brushRef="#br0">0 33 24575,'10'0'0,"110"0"0,170-20 0,-275 17 0,0 1 0,0 1 0,1 0 0,-1 1 0,22 3 0,-32-2 0,0 0 0,-1 0 0,1 1 0,-1-1 0,1 1 0,-1 0 0,0 0 0,0 0 0,0 1 0,0 0 0,0-1 0,0 1 0,-1 1 0,0-1 0,1 0 0,-1 1 0,0 0 0,-1-1 0,1 1 0,-1 0 0,0 1 0,3 4 0,0 8 0,-1 0 0,0 1 0,-2-1 0,0 1 0,0 28 0,-2-26 0,1 1 0,1-1 0,1 0 0,8 30 0,-9-44 0,0-1 0,1 0 0,-1 0 0,1 0 0,0 0 0,0 0 0,0-1 0,1 1 0,-1-1 0,1 0 0,0 0 0,0 0 0,1-1 0,-1 1 0,1-1 0,0 0 0,0 0 0,0-1 0,0 1 0,9 2 0,-9-4 0,0 1 0,0-1 0,-1 0 0,1-1 0,0 1 0,0-1 0,0 0 0,0 0 0,-1 0 0,1-1 0,0 0 0,0 0 0,0 0 0,-1 0 0,1-1 0,-1 0 0,8-3 0,-6 1 0,-1 0 0,1 0 0,-1-1 0,1 0 0,-1 0 0,-1 0 0,1-1 0,-1 1 0,0-1 0,0 0 0,3-8 0,-2 4 0,0-1 0,-1 0 0,0 0 0,-1 0 0,0 0 0,-1 0 0,0-1 0,-1 1 0,0-1 0,-1 0 0,0 1 0,-1-1 0,0 1 0,-5-19 0,3 20-76,-1 0 1,-1 0-1,0 1 0,0-1 0,-1 1 0,0 0 0,-1 1 0,1-1 1,-2 1-1,1 1 0,-1 0 0,0 0 0,-1 0 0,0 1 1,0 0-1,0 1 0,-17-8 0,-20 0-6750</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5:39.516"/>
    </inkml:context>
    <inkml:brush xml:id="br0">
      <inkml:brushProperty name="width" value="0.05" units="cm"/>
      <inkml:brushProperty name="height" value="0.05" units="cm"/>
    </inkml:brush>
  </inkml:definitions>
  <inkml:trace contextRef="#ctx0" brushRef="#br0">1 0 24575,'0'9'0,"0"29"0,0 27 0,0 27 0,0 16 0,0 8 0,0 2 0,0-11 0,0-6 0,0-29 0,0-44 0,0-36 0,0-16-8191</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5:40.016"/>
    </inkml:context>
    <inkml:brush xml:id="br0">
      <inkml:brushProperty name="width" value="0.05" units="cm"/>
      <inkml:brushProperty name="height" value="0.05" units="cm"/>
    </inkml:brush>
  </inkml:definitions>
  <inkml:trace contextRef="#ctx0" brushRef="#br0">1 9 24575,'150'1'0,"328"-9"0,-467 7 0,38 1 0,-48 0 0,0 0 0,0 0 0,0 0 0,0 1 0,0-1 0,0 0 0,0 1 0,0-1 0,0 1 0,0-1 0,0 1 0,0-1 0,0 1 0,0 0 0,0 0 0,0-1 0,-1 1 0,1 0 0,0 0 0,-1 0 0,1 0 0,0 0 0,-1 0 0,1 0 0,-1 0 0,0 0 0,1 0 0,-1 0 0,0 0 0,0 0 0,1 0 0,-1 0 0,0 1 0,0-1 0,0 1 0,-3 10 0,0-1 0,-1 0 0,0 0 0,0 0 0,-1-1 0,-13 20 0,0 2 0,11-17 0,0 0 0,1 0 0,0 1 0,2 0 0,-4 18 0,7-30 0,1 0 0,-1-1 0,1 1 0,0 0 0,0-1 0,1 1 0,-1 0 0,1-1 0,0 1 0,0 0 0,0-1 0,3 7 0,-3-8 0,1-1 0,-1 1 0,1 0 0,-1 0 0,1-1 0,0 1 0,0-1 0,-1 1 0,1-1 0,0 0 0,1 0 0,-1 0 0,0 0 0,0 0 0,0-1 0,0 1 0,1 0 0,-1-1 0,0 0 0,1 1 0,-1-1 0,4 0 0,6-1 0,0 0 0,0-1 0,1 0 0,-1-1 0,0 0 0,15-6 0,-12 3 0,0 2 0,0 0 0,0 0 0,22-1 0,55 9 0,-75-1 0,0-2 0,0 0 0,0 0 0,0-2 0,0 0 0,33-8 0,-45 8-80,0-1 0,-1-1-1,1 1 1,-1-1 0,0 0-1,0 0 1,0 0 0,0 0-1,0-1 1,-1 1 0,0-1 0,1 0-1,-1 0 1,-1 0 0,1-1-1,4-8 1,9-29-6746</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5:40.388"/>
    </inkml:context>
    <inkml:brush xml:id="br0">
      <inkml:brushProperty name="width" value="0.05" units="cm"/>
      <inkml:brushProperty name="height" value="0.05" units="cm"/>
    </inkml:brush>
  </inkml:definitions>
  <inkml:trace contextRef="#ctx0" brushRef="#br0">1 1 24575,'0'26'0,"8"19"0,4 18 0,-1 16 0,-2 12 0,-3 9 0,-2-4 0,-1-1 0,7-7 0,2-11 0,0 0 0,14-14 0,4-26 0,-4-28 0,-6-16-8191</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5:41.301"/>
    </inkml:context>
    <inkml:brush xml:id="br0">
      <inkml:brushProperty name="width" value="0.05" units="cm"/>
      <inkml:brushProperty name="height" value="0.05" units="cm"/>
    </inkml:brush>
  </inkml:definitions>
  <inkml:trace contextRef="#ctx0" brushRef="#br0">258 173 24575,'0'-9'0,"-1"1"0,1-1 0,-2 1 0,1-1 0,-1 1 0,-1 0 0,0 0 0,0 0 0,0 0 0,-1 0 0,0 1 0,0-1 0,-1 1 0,-8-9 0,10 12 0,-1 0 0,0 1 0,0-1 0,0 1 0,0 0 0,0 0 0,-1 0 0,0 1 0,1-1 0,-1 1 0,0 0 0,0 1 0,0-1 0,0 1 0,0 0 0,-1 0 0,1 0 0,0 1 0,-1 0 0,1 0 0,0 0 0,0 1 0,-10 2 0,10-1 0,0-1 0,1 2 0,-1-1 0,1 0 0,0 1 0,0 0 0,0 0 0,0 0 0,0 0 0,1 1 0,0-1 0,-1 1 0,1 0 0,0 0 0,1 0 0,-1 0 0,1 1 0,0-1 0,0 1 0,0 0 0,1-1 0,-3 11 0,1 0 0,0 0 0,1 0 0,1 0 0,0 0 0,1 0 0,3 19 0,-2-26 0,0 0 0,1 0 0,1 0 0,-1 0 0,1 0 0,0-1 0,1 1 0,0-1 0,0 0 0,1 0 0,7 9 0,-10-14 0,0 0 0,0 0 0,0 0 0,0 0 0,0 0 0,1 0 0,-1 0 0,1-1 0,-1 1 0,1-1 0,-1 0 0,1 0 0,0 0 0,0 0 0,0 0 0,-1 0 0,1-1 0,0 0 0,0 1 0,0-1 0,0 0 0,0-1 0,0 1 0,0 0 0,0-1 0,0 1 0,0-1 0,-1 0 0,1 0 0,0 0 0,-1-1 0,1 1 0,0-1 0,2-1 0,-1-1 0,0 1 0,0-1 0,0 1 0,-1-1 0,1 0 0,-1-1 0,0 1 0,-1 0 0,1-1 0,-1 0 0,1 1 0,0-7 0,21-33 0,-23 44 0,-1-1 0,0 1 0,1-1 0,-1 1 0,1 0 0,-1 0 0,1-1 0,-1 1 0,0 0 0,1 0 0,-1-1 0,1 1 0,-1 0 0,1 0 0,-1 0 0,1 0 0,-1 0 0,1 0 0,0 0 0,-1 0 0,1 0 0,-1 0 0,1 0 0,-1 0 0,1 0 0,-1 0 0,1 0 0,-1 1 0,1-1 0,-1 0 0,1 0 0,-1 1 0,0-1 0,1 0 0,-1 1 0,1-1 0,-1 0 0,0 1 0,1-1 0,-1 0 0,0 1 0,1-1 0,-1 1 0,0-1 0,1 1 0,18 30 0,-9-15 0,-3-8-76,1 0 1,-1-1-1,1 0 0,1 0 0,-1-1 0,1 0 0,0 0 0,1-1 1,-1-1-1,1 1 0,0-2 0,0 1 0,0-1 0,0-1 1,1 0-1,-1 0 0,16 0 0,12-5-6750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1:44.769"/>
    </inkml:context>
    <inkml:brush xml:id="br0">
      <inkml:brushProperty name="width" value="0.05" units="cm"/>
      <inkml:brushProperty name="height" value="0.05" units="cm"/>
    </inkml:brush>
  </inkml:definitions>
  <inkml:trace contextRef="#ctx0" brushRef="#br0">0 1 24575,'0'4'0,"9"1"0,6 1 0,10-2 0,5-1 0,1-1 0,9-1 0,1 0 0,-6-1-8191</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5:41.865"/>
    </inkml:context>
    <inkml:brush xml:id="br0">
      <inkml:brushProperty name="width" value="0.05" units="cm"/>
      <inkml:brushProperty name="height" value="0.05" units="cm"/>
    </inkml:brush>
  </inkml:definitions>
  <inkml:trace contextRef="#ctx0" brushRef="#br0">1 1 24575,'0'9'0,"0"11"0,0 20 0,17 22 0,6 17 0,0 12 0,-6 19 0,-4-2 0,-5-1 0,-4-36 0,-2-49 0,-2-45 0,-1-19-8191</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5:42.255"/>
    </inkml:context>
    <inkml:brush xml:id="br0">
      <inkml:brushProperty name="width" value="0.05" units="cm"/>
      <inkml:brushProperty name="height" value="0.05" units="cm"/>
    </inkml:brush>
  </inkml:definitions>
  <inkml:trace contextRef="#ctx0" brushRef="#br0">0 51 24575,'0'-9'0,"9"-3"0,20 1 0,15 2 0,9 3 0,12 2 0,4 11 0,-10 12 0,-14 22 0,-34 3 0,-26 4 0,-19-7 0,-23-10 0,-1-2 0,0-6 0,19-7 0,34-14 0,18-8-8191</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5:42.644"/>
    </inkml:context>
    <inkml:brush xml:id="br0">
      <inkml:brushProperty name="width" value="0.05" units="cm"/>
      <inkml:brushProperty name="height" value="0.05" units="cm"/>
    </inkml:brush>
  </inkml:definitions>
  <inkml:trace contextRef="#ctx0" brushRef="#br0">1 1 24575,'9'17'0,"2"24"0,0 22 0,-2 10 0,15-26 0,21-38 0,20-39 0,18-13 0,2 0 0,-3 7 0,-17 10-8191</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5:43.051"/>
    </inkml:context>
    <inkml:brush xml:id="br0">
      <inkml:brushProperty name="width" value="0.05" units="cm"/>
      <inkml:brushProperty name="height" value="0.05" units="cm"/>
    </inkml:brush>
  </inkml:definitions>
  <inkml:trace contextRef="#ctx0" brushRef="#br0">0 313 24575,'0'9'0,"10"20"0,2 23 0,0-6 0,-3-29 0</inkml:trace>
  <inkml:trace contextRef="#ctx0" brushRef="#br0" timeOffset="1">55 1 24575,'26'0'0,"9"0"-8191</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5:43.457"/>
    </inkml:context>
    <inkml:brush xml:id="br0">
      <inkml:brushProperty name="width" value="0.05" units="cm"/>
      <inkml:brushProperty name="height" value="0.05" units="cm"/>
    </inkml:brush>
  </inkml:definitions>
  <inkml:trace contextRef="#ctx0" brushRef="#br0">207 0 24575,'-7'1'0,"0"-1"0,-1 2 0,1-1 0,0 1 0,0 0 0,0 0 0,0 1 0,0 0 0,1 0 0,-1 1 0,1-1 0,0 2 0,0-1 0,0 0 0,1 1 0,0 0 0,-1 1 0,-3 6 0,-2 1 0,1 1 0,1 0 0,0 1 0,1 0 0,1 0 0,-9 25 0,14-34 0,0 1 0,0-1 0,0 1 0,1 0 0,0-1 0,1 1 0,-1 0 0,1 0 0,0-1 0,1 1 0,0 0 0,0 0 0,0-1 0,1 1 0,0-1 0,0 1 0,1-1 0,0 0 0,5 9 0,-3-9 0,0 0 0,1 0 0,-1 0 0,1 0 0,1-1 0,-1 0 0,1 0 0,0-1 0,0 0 0,0 0 0,1-1 0,-1 0 0,1 0 0,0-1 0,15 4 0,2-3 0,0-1 0,0 0 0,0-2 0,0-1 0,0-1 0,0-1 0,35-9 0,-21 2 0,-1-1 0,0-3 0,70-34 0,-88 36 0,-1 1 0,-1-2 0,0-1 0,26-26 0,-35 31 0,0-1 0,0 0 0,-1 0 0,-1-1 0,0 0 0,0-1 0,-1 1 0,9-24 0,-14 32 0,0-1 0,0 1 0,0-1 0,-1 1 0,1-1 0,-1 0 0,0 1 0,0-1 0,0 0 0,0 1 0,-1-1 0,0 1 0,1-1 0,-1 0 0,0 1 0,-3-7 0,3 9 0,0 1 0,1-1 0,-1 0 0,0 0 0,0 0 0,0 1 0,1-1 0,-1 0 0,0 1 0,0-1 0,0 1 0,0-1 0,0 1 0,0-1 0,0 1 0,0 0 0,0-1 0,0 1 0,0 0 0,0 0 0,-2 0 0,0 0 0,0 1 0,0-1 0,0 1 0,1 0 0,-1 0 0,0 0 0,1 0 0,-1 0 0,1 1 0,-1-1 0,-3 4 0,-2 2 0,1-1 0,0 1 0,1 1 0,-1-1 0,1 1 0,1 1 0,0-1 0,0 1 0,1-1 0,0 1 0,0 0 0,1 1 0,0-1 0,-3 20 0,5-23 0,0 0 0,0-1 0,1 1 0,0 0 0,0 0 0,0 0 0,1 0 0,0 0 0,0-1 0,0 1 0,1 0 0,0-1 0,0 1 0,0-1 0,1 1 0,0-1 0,0 0 0,0 0 0,1-1 0,-1 1 0,1-1 0,0 1 0,1-1 0,-1 0 0,1-1 0,-1 1 0,8 3 0,6 1 0,0-1 0,0 0 0,1-1 0,0-1 0,0-1 0,1-1 0,22 1 0,15-1 0,69-5 0,-32-8-1365,-13-5-5461</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5:43.848"/>
    </inkml:context>
    <inkml:brush xml:id="br0">
      <inkml:brushProperty name="width" value="0.05" units="cm"/>
      <inkml:brushProperty name="height" value="0.05" units="cm"/>
    </inkml:brush>
  </inkml:definitions>
  <inkml:trace contextRef="#ctx0" brushRef="#br0">0 21 24575,'9'0'0,"20"0"0,14 0 0,18 0 0,6 0 0,10 0 0,-7-9 0,-17-2-8191</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5:44.267"/>
    </inkml:context>
    <inkml:brush xml:id="br0">
      <inkml:brushProperty name="width" value="0.05" units="cm"/>
      <inkml:brushProperty name="height" value="0.05" units="cm"/>
    </inkml:brush>
  </inkml:definitions>
  <inkml:trace contextRef="#ctx0" brushRef="#br0">1 8 24575,'0'9'0,"17"2"0,24 1 0,14-12 0,6-6 0,-7-9 0,-13-4-8191</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5:45.582"/>
    </inkml:context>
    <inkml:brush xml:id="br0">
      <inkml:brushProperty name="width" value="0.05" units="cm"/>
      <inkml:brushProperty name="height" value="0.05" units="cm"/>
    </inkml:brush>
  </inkml:definitions>
  <inkml:trace contextRef="#ctx0" brushRef="#br0">1 0 24575,'0'9'0,"9"2"0,3 10 0,0 9 0,-2 17 0,-3 27 0,-13 1 0,-4-3 0,9-24 0,30-19 0,19-14 0,10-11 0,5-5 0,8-3 0,11 0 0,0 0 0,-15-17 0,-17-4-8191</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5:45.974"/>
    </inkml:context>
    <inkml:brush xml:id="br0">
      <inkml:brushProperty name="width" value="0.05" units="cm"/>
      <inkml:brushProperty name="height" value="0.05" units="cm"/>
    </inkml:brush>
  </inkml:definitions>
  <inkml:trace contextRef="#ctx0" brushRef="#br0">54 0 24575,'-9'0'0,"-2"18"0,0 15 0,2 19 0,2 18 0,3 15 0,2 20 0,1 9 0,1 3 0,1 9 0,17-18 0,6-45 0,-2-42 0,-4-33 0,-5-15-8191</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5:46.412"/>
    </inkml:context>
    <inkml:brush xml:id="br0">
      <inkml:brushProperty name="width" value="0.05" units="cm"/>
      <inkml:brushProperty name="height" value="0.05" units="cm"/>
    </inkml:brush>
  </inkml:definitions>
  <inkml:trace contextRef="#ctx0" brushRef="#br0">267 67 24575,'0'-2'0,"0"-1"0,-1 0 0,1 1 0,0-1 0,-1 0 0,1 1 0,-1-1 0,0 1 0,0-1 0,0 1 0,0-1 0,0 1 0,-1 0 0,1-1 0,-1 1 0,0 0 0,1 0 0,-1 0 0,0 0 0,0 1 0,0-1 0,0 0 0,-1 1 0,1-1 0,0 1 0,-1 0 0,1 0 0,-1 0 0,1 0 0,-1 0 0,1 1 0,-1-1 0,-5 0 0,2 0 0,-1 1 0,1 0 0,-1 0 0,1 0 0,0 1 0,-1 0 0,1 0 0,0 1 0,-1 0 0,1 0 0,0 0 0,-11 7 0,7-2 0,0 0 0,1 1 0,-1 0 0,1 1 0,1 0 0,0 0 0,0 1 0,1 0 0,-7 12 0,11-17 0,0 0 0,1 0 0,-1 1 0,1-1 0,0 1 0,0-1 0,1 1 0,0 0 0,0 0 0,0 0 0,1 0 0,-1-1 0,2 1 0,-1 0 0,0 0 0,1 0 0,0 0 0,1 0 0,-1-1 0,5 11 0,-4-13 0,-1-1 0,1 1 0,0-1 0,0 1 0,0-1 0,0 0 0,0 1 0,0-1 0,1 0 0,-1-1 0,1 1 0,-1 0 0,1-1 0,0 1 0,0-1 0,0 0 0,-1 0 0,1 0 0,0 0 0,0-1 0,0 1 0,1-1 0,-1 1 0,0-1 0,0 0 0,0-1 0,0 1 0,0 0 0,0-1 0,0 0 0,0 1 0,0-1 0,0 0 0,5-3 0,3-1 0,0 0 0,-1-1 0,0 0 0,0-1 0,0 0 0,-1 0 0,17-17 0,-10 3 0,-1 0 0,-1-1 0,-1-1 0,-1 0 0,-1-1 0,10-30 0,-21 52 0,12-19 0,-12 21 0,0 0 0,0-1 0,1 1 0,-1 0 0,0 0 0,0 0 0,0 0 0,0 0 0,0 0 0,1 0 0,-1 0 0,0 0 0,0 0 0,0 0 0,0 0 0,0 0 0,1 0 0,-1 0 0,0 0 0,0 0 0,0 0 0,0 0 0,1 0 0,-1 0 0,0 0 0,0 0 0,0 0 0,0 0 0,0 1 0,1-1 0,-1 0 0,0 0 0,0 0 0,0 0 0,0 0 0,0 0 0,0 0 0,0 1 0,0-1 0,1 0 0,-1 0 0,0 0 0,0 0 0,0 0 0,0 1 0,0-1 0,0 0 0,0 0 0,0 0 0,0 0 0,0 1 0,0-1 0,0 0 0,0 0 0,0 0 0,0 1 0,2 42 0,-2-39 0,-7 167 0,2-84 0,9 131 0,-4-211-91,1 0 0,0-1 0,0 1 0,0 0 0,1 0 0,-1-1 0,2 1 0,-1-1 0,1 0 0,0 1 0,0-1 0,1 0 0,-1-1 0,6 7 0,13-1-6735</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1:45.409"/>
    </inkml:context>
    <inkml:brush xml:id="br0">
      <inkml:brushProperty name="width" value="0.05" units="cm"/>
      <inkml:brushProperty name="height" value="0.05" units="cm"/>
    </inkml:brush>
  </inkml:definitions>
  <inkml:trace contextRef="#ctx0" brushRef="#br0">24 1 24575,'0'4'0,"0"6"0,0 5 0,0 13 0,0 11 0,-5 2 0,0-1 0,-1 1 0,2-2 0,1-8-8191</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5:46.971"/>
    </inkml:context>
    <inkml:brush xml:id="br0">
      <inkml:brushProperty name="width" value="0.05" units="cm"/>
      <inkml:brushProperty name="height" value="0.05" units="cm"/>
    </inkml:brush>
  </inkml:definitions>
  <inkml:trace contextRef="#ctx0" brushRef="#br0">388 130 24575,'0'-4'0,"1"-1"0,-1 1 0,0-1 0,0 1 0,-1-1 0,1 1 0,-1-1 0,0 1 0,0 0 0,0 0 0,-1-1 0,0 1 0,1 0 0,-1 0 0,-1 0 0,1 0 0,-1 1 0,1-1 0,-1 1 0,0-1 0,0 1 0,-1 0 0,1 0 0,-1 1 0,1-1 0,-1 1 0,0-1 0,-7-2 0,2 1 0,-1 1 0,1 0 0,-1 0 0,0 1 0,0 0 0,0 1 0,0 0 0,0 1 0,-1 0 0,1 1 0,0 0 0,0 0 0,0 1 0,0 0 0,1 1 0,-1 0 0,0 0 0,1 1 0,0 1 0,0-1 0,0 2 0,1-1 0,-1 1 0,-13 13 0,16-14 0,-1 1 0,1 0 0,1 0 0,-1 1 0,1 0 0,0 0 0,1 0 0,0 0 0,0 1 0,0 0 0,1-1 0,0 1 0,1 0 0,-1 1 0,2-1 0,-1 0 0,1 1 0,0-1 0,1 1 0,0-1 0,1 1 0,-1-1 0,1 0 0,1 1 0,0-1 0,0 0 0,1 0 0,0 0 0,7 15 0,-4-13 0,1-1 0,-1 0 0,2 0 0,-1-1 0,1 0 0,0 0 0,1-1 0,-1 0 0,1-1 0,1 0 0,0 0 0,-1-1 0,2 0 0,-1 0 0,0-1 0,1-1 0,0 0 0,0 0 0,12 0 0,-13-1 0,1-1 0,-1-1 0,1 1 0,-1-2 0,1 0 0,-1 0 0,1-1 0,-1 0 0,0 0 0,0-1 0,0-1 0,0 0 0,0 0 0,-1-1 0,0 0 0,0-1 0,0 0 0,0 0 0,-1-1 0,9-9 0,-8 4 0,0 1 0,-2-1 0,1-1 0,7-18 0,-10 19 0,1 1 0,0 0 0,1 1 0,14-20 0,-21 30 0,1 0 0,-1-1 0,0 1 0,0 0 0,1-1 0,-1 1 0,0 0 0,1 0 0,-1-1 0,0 1 0,1 0 0,-1 0 0,0 0 0,1 0 0,-1-1 0,1 1 0,-1 0 0,0 0 0,1 0 0,-1 0 0,1 0 0,-1 0 0,0 0 0,1 0 0,-1 0 0,1 0 0,-1 0 0,0 0 0,1 1 0,-1-1 0,0 0 0,1 0 0,-1 0 0,0 0 0,1 1 0,-1-1 0,0 0 0,1 0 0,-1 0 0,0 1 0,1-1 0,-1 0 0,0 1 0,0-1 0,1 0 0,-1 1 0,0-1 0,0 0 0,0 1 0,0-1 0,1 0 0,-1 1 0,0-1 0,0 1 0,0-1 0,0 0 0,0 1 0,0 0 0,6 26 0,-1 48 0,-3-39 0,12 64 0,43 198-1365,-49-259-5461</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5:47.389"/>
    </inkml:context>
    <inkml:brush xml:id="br0">
      <inkml:brushProperty name="width" value="0.05" units="cm"/>
      <inkml:brushProperty name="height" value="0.05" units="cm"/>
    </inkml:brush>
  </inkml:definitions>
  <inkml:trace contextRef="#ctx0" brushRef="#br0">1 0 24575,'0'27'0,"0"26"0,17 22 0,7 6 0,-2-1 0,-13-14 0,-8-37 0,-4-31 0,-2-15-8191</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5:47.763"/>
    </inkml:context>
    <inkml:brush xml:id="br0">
      <inkml:brushProperty name="width" value="0.05" units="cm"/>
      <inkml:brushProperty name="height" value="0.05" units="cm"/>
    </inkml:brush>
  </inkml:definitions>
  <inkml:trace contextRef="#ctx0" brushRef="#br0">0 1 24575,'18'0'0,"23"0"0,23 0 0,17 0 0,13 0 0,0 0 0,-18 0-8191</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5:48.215"/>
    </inkml:context>
    <inkml:brush xml:id="br0">
      <inkml:brushProperty name="width" value="0.05" units="cm"/>
      <inkml:brushProperty name="height" value="0.05" units="cm"/>
    </inkml:brush>
  </inkml:definitions>
  <inkml:trace contextRef="#ctx0" brushRef="#br0">95 1 24575,'0'18'0,"0"32"0,0 17 0,0 5 0,-18-10 0,-6 4 0,-8-11 0,11-14 0,35-13 0,25-13 0,5-17 0,12-9 0,6-3 0,11 2 0,10 3 0,-10-16 0,-16-11 0,-18 0-8191</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5:48.604"/>
    </inkml:context>
    <inkml:brush xml:id="br0">
      <inkml:brushProperty name="width" value="0.05" units="cm"/>
      <inkml:brushProperty name="height" value="0.05" units="cm"/>
    </inkml:brush>
  </inkml:definitions>
  <inkml:trace contextRef="#ctx0" brushRef="#br0">58 1 24575,'-10'9'0,"-2"30"0,0 25 0,3 19 0,2 23 0,3 19 0,1 7 0,2-3 0,1-13 0,1-35 0,-1-59 0,1-33-8191</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5:49.042"/>
    </inkml:context>
    <inkml:brush xml:id="br0">
      <inkml:brushProperty name="width" value="0.05" units="cm"/>
      <inkml:brushProperty name="height" value="0.05" units="cm"/>
    </inkml:brush>
  </inkml:definitions>
  <inkml:trace contextRef="#ctx0" brushRef="#br0">0 140 24575,'11'-1'0,"0"0"0,-1-1 0,1 0 0,15-5 0,11-2 0,24-6 0,65-26 0,-71 22 0,87-19 0,-135 36 0,0 1 0,0 0 0,0 1 0,0 0 0,1 0 0,-1 0 0,0 1 0,0 0 0,0 0 0,0 1 0,11 4 0,-15-4 0,0-1 0,0 1 0,0 0 0,0 0 0,0 0 0,-1 1 0,1-1 0,-1 0 0,0 1 0,0 0 0,0 0 0,0-1 0,0 1 0,0 1 0,-1-1 0,0 0 0,1 0 0,-1 0 0,0 1 0,-1-1 0,1 0 0,0 1 0,-1-1 0,0 1 0,0 5 0,-1 4 0,-1 0 0,0 0 0,-1 0 0,0 0 0,-1-1 0,0 1 0,-1-1 0,-1 0 0,0 0 0,-14 20 0,-9 9 0,-50 54 0,-5-13 0,83-82 0,1 0 0,0 1 0,0-1 0,-1 0 0,1 0 0,0 0 0,0 1 0,0-1 0,-1 0 0,1 0 0,0 1 0,0-1 0,0 0 0,0 0 0,0 1 0,-1-1 0,1 0 0,0 1 0,0-1 0,0 0 0,0 0 0,0 1 0,0-1 0,0 0 0,0 1 0,0-1 0,0 0 0,0 1 0,0-1 0,1 0 0,-1 0 0,0 1 0,0-1 0,0 0 0,0 1 0,0-1 0,0 0 0,1 0 0,-1 1 0,0-1 0,0 0 0,0 0 0,1 0 0,-1 1 0,0-1 0,0 0 0,1 0 0,-1 0 0,0 0 0,1 1 0,-1-1 0,0 0 0,0 0 0,1 0 0,-1 0 0,0 0 0,1 0 0,-1 0 0,0 0 0,1 0 0,-1 0 0,0 0 0,0 0 0,1 0 0,-1 0 0,0 0 0,1-1 0,29 2 0,-28-1 0,1 0 0,22-2 0,0 1 0,-1 2 0,1 0 0,40 8 0,-59-8 0,0 1 0,0 0 0,0 0 0,-1 0 0,1 0 0,-1 1 0,1 0 0,-1 0 0,0 0 0,0 1 0,0 0 0,-1 0 0,1 0 0,-1 0 0,0 1 0,0 0 0,-1 0 0,1 0 0,-1 0 0,0 0 0,-1 1 0,1-1 0,-1 1 0,0 0 0,2 8 0,-4-8 0,1 0 0,-1 0 0,0-1 0,-1 1 0,1 0 0,-1 0 0,0-1 0,-1 1 0,1-1 0,-1 1 0,0-1 0,0 1 0,-1-1 0,0 0 0,0 0 0,0 0 0,0-1 0,-1 1 0,0-1 0,0 0 0,0 0 0,0 0 0,-1 0 0,-5 3 0,-12 8 0,0 0 0,-1-2 0,-43 19 0,52-26-273,0 0 0,-1-1 0,0-1 0,-17 3 0,12-5-6553</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5:49.432"/>
    </inkml:context>
    <inkml:brush xml:id="br0">
      <inkml:brushProperty name="width" value="0.05" units="cm"/>
      <inkml:brushProperty name="height" value="0.05" units="cm"/>
    </inkml:brush>
  </inkml:definitions>
  <inkml:trace contextRef="#ctx0" brushRef="#br0">0 1 24575,'0'8'0,"0"4"-8191</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5:49.839"/>
    </inkml:context>
    <inkml:brush xml:id="br0">
      <inkml:brushProperty name="width" value="0.05" units="cm"/>
      <inkml:brushProperty name="height" value="0.05" units="cm"/>
    </inkml:brush>
  </inkml:definitions>
  <inkml:trace contextRef="#ctx0" brushRef="#br0">405 83 24575,'0'-4'0,"0"1"0,0 0 0,-1-1 0,1 1 0,-1-1 0,0 1 0,0 0 0,0-1 0,0 1 0,-1 0 0,1 0 0,-1 0 0,0 0 0,0 0 0,0 0 0,0 0 0,-1 1 0,1-1 0,-1 1 0,1 0 0,-1 0 0,0 0 0,0 0 0,0 0 0,0 0 0,0 1 0,0 0 0,0-1 0,-1 1 0,1 0 0,-1 1 0,1-1 0,0 0 0,-1 1 0,1 0 0,-5 0 0,-3 0 0,-1 0 0,1 1 0,-1 0 0,1 0 0,-1 2 0,1-1 0,0 1 0,0 1 0,0 0 0,-13 7 0,11-3 0,-1 1 0,2 0 0,-1 1 0,1 1 0,1 0 0,0 0 0,0 1 0,1 0 0,1 1 0,0 0 0,1 1 0,0 0 0,1 0 0,1 0 0,0 1 0,1 0 0,0 0 0,1 0 0,1 1 0,1 0 0,0-1 0,1 1 0,1 20 0,1-30 0,0 0 0,0 0 0,0 0 0,1 0 0,0 0 0,0-1 0,1 1 0,-1-1 0,1 1 0,0-1 0,1 0 0,0 0 0,-1 0 0,1 0 0,1-1 0,-1 0 0,1 0 0,0 0 0,0 0 0,0-1 0,0 1 0,0-1 0,1-1 0,9 4 0,-8-3 0,0-1 0,1-1 0,-1 0 0,0 0 0,0 0 0,1-1 0,-1 0 0,1 0 0,-1-1 0,0 0 0,0 0 0,1 0 0,-1-1 0,0-1 0,0 1 0,-1-1 0,1 0 0,0 0 0,-1-1 0,6-4 0,3-5 0,-1-1 0,-1 0 0,0 0 0,-1-1 0,-1-1 0,0 0 0,13-26 0,1-1 0,-8 24 0,-17 18 0,0 1 0,0 0 0,0 0 0,1 0 0,-1 0 0,0 0 0,0 0 0,1 0 0,-1 0 0,0 0 0,0 0 0,1 0 0,-1 0 0,0 0 0,0 0 0,1 0 0,-1 0 0,0 0 0,0 0 0,1 0 0,-1 0 0,0 0 0,0 0 0,0 0 0,1 0 0,-1 1 0,0-1 0,0 0 0,0 0 0,1 0 0,-1 0 0,0 0 0,0 1 0,0-1 0,0 0 0,1 0 0,-1 1 0,0-1 0,0 0 0,0 0 0,0 1 0,5 41 0,-11 93 0,2-78 0,5 98 0,-1-149-91,1 0 0,0 0 0,0 1 0,0-1 0,0 0 0,1 0 0,0 0 0,0-1 0,1 1 0,0 0 0,0-1 0,0 0 0,1 0 0,5 7 0,13-1-6735</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5:50.264"/>
    </inkml:context>
    <inkml:brush xml:id="br0">
      <inkml:brushProperty name="width" value="0.05" units="cm"/>
      <inkml:brushProperty name="height" value="0.05" units="cm"/>
    </inkml:brush>
  </inkml:definitions>
  <inkml:trace contextRef="#ctx0" brushRef="#br0">48 1 24575,'-17'197'0,"3"-72"0,11-86 0,-11 274 0,15-277 0,1 0 0,2 0 0,2-1 0,1 0 0,2 0 0,20 54 0,-23-77 0,1 0 0,0-1 0,1 1 0,0-1 0,1-1 0,0 0 0,0 0 0,1-1 0,0 0 0,1 0 0,0-1 0,1-1 0,-1 0 0,1 0 0,25 9 0,-29-13 0,0 0 0,0-1 0,0 0 0,0 0 0,0-1 0,1 0 0,-1 0 0,0-1 0,1 0 0,-1 0 0,0-1 0,0 0 0,1 0 0,-1-1 0,0 0 0,0-1 0,0 0 0,-1 0 0,1-1 0,-1 1 0,0-2 0,0 1 0,0-1 0,0 0 0,-1 0 0,11-12 0,-13 11 0,1 1 0,-2-1 0,1 0 0,-1 0 0,0 0 0,0 0 0,0 0 0,-1-1 0,0 1 0,0-1 0,-1 1 0,0-1 0,0 0 0,-1 0 0,0 1 0,0-1 0,0 0 0,-1 0 0,0 0 0,0 1 0,0-1 0,-1 1 0,0-1 0,-6-11 0,5 12 0,0 1 0,-1-1 0,1 1 0,-1 0 0,0 1 0,0-1 0,0 1 0,-1-1 0,1 1 0,-1 1 0,0-1 0,0 1 0,-1-1 0,1 2 0,-1-1 0,1 0 0,-1 1 0,0 0 0,0 1 0,0-1 0,0 1 0,0 0 0,0 1 0,-1-1 0,1 1 0,0 1 0,0-1 0,-6 2 0,7-1-68,-1 1 0,1-1-1,1 1 1,-1 0 0,0 1 0,0-1-1,1 1 1,0 0 0,-1 0 0,1 1-1,0-1 1,0 1 0,1 0 0,-1 0-1,1 0 1,0 0 0,0 0-1,0 1 1,-3 7 0,-18 43-6758</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5:50.703"/>
    </inkml:context>
    <inkml:brush xml:id="br0">
      <inkml:brushProperty name="width" value="0.05" units="cm"/>
      <inkml:brushProperty name="height" value="0.05" units="cm"/>
    </inkml:brush>
  </inkml:definitions>
  <inkml:trace contextRef="#ctx0" brushRef="#br0">0 0 24575,'9'18'0,"12"6"0,19-1 0,21-4 0,27-6 0,7-5 0,-4-4 0,-9-2 0,-27-2 0,-23-1-8191</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1:45.801"/>
    </inkml:context>
    <inkml:brush xml:id="br0">
      <inkml:brushProperty name="width" value="0.05" units="cm"/>
      <inkml:brushProperty name="height" value="0.05" units="cm"/>
    </inkml:brush>
  </inkml:definitions>
  <inkml:trace contextRef="#ctx0" brushRef="#br0">35 32 24575,'-3'2'0,"0"1"0,1 0 0,-1 0 0,0-1 0,1 2 0,0-1 0,-1 0 0,1 0 0,1 1 0,-1-1 0,0 1 0,1 0 0,0-1 0,-1 1 0,2 0 0,-1 0 0,0 0 0,1-1 0,0 1 0,0 0 0,0 0 0,0 0 0,0 0 0,1 0 0,0 0 0,0 0 0,0-1 0,0 1 0,1 0 0,-1-1 0,1 1 0,0-1 0,0 1 0,0-1 0,5 6 0,-3-5 0,0 0 0,0 0 0,1-1 0,-1 1 0,1-1 0,0 0 0,0 0 0,0-1 0,0 1 0,1-1 0,-1 0 0,1-1 0,-1 1 0,1-1 0,-1 0 0,1-1 0,0 1 0,0-1 0,-1 0 0,1 0 0,0-1 0,-1 0 0,1 0 0,7-2 0,-10 1 0,1 1 0,-1-1 0,1 1 0,-1-1 0,0 0 0,0 0 0,0-1 0,0 1 0,0-1 0,-1 1 0,1-1 0,-1 0 0,1 0 0,-1 0 0,0 0 0,0 0 0,0-1 0,-1 1 0,1 0 0,-1-1 0,0 0 0,0 1 0,0-1 0,-1 1 0,1-1 0,-1 0 0,1 0 0,-1 1 0,-1-1 0,1 0 0,-1-5 0,0 4 0,0 0 0,0 1 0,0-1 0,-1 0 0,1 1 0,-1-1 0,0 1 0,-1-1 0,1 1 0,-1 0 0,0 0 0,0 0 0,0 0 0,0 1 0,-1-1 0,1 1 0,-1 0 0,0 0 0,0 0 0,0 0 0,0 1 0,-1 0 0,1 0 0,-6-2 0,1 2 0,1 0 0,-1 1 0,0 0 0,1 0 0,-16 2 0,20-1 0,0 0 0,-1 1 0,1 0 0,0 0 0,0 0 0,0 0 0,0 1 0,0-1 0,0 1 0,0 0 0,1 0 0,-1 1 0,-4 3 0,7-6 2,0 1 1,1-1-1,-1 1 0,1 0 0,-1-1 0,0 1 1,1-1-1,0 1 0,-1 0 0,1-1 0,-1 1 1,1 0-1,0 0 0,-1-1 0,1 1 0,0 0 1,0 0-1,0-1 0,0 1 0,-1 0 0,1 0 1,0 0-1,0-1 0,1 1 0,-1 0 0,0 0 1,0 0-1,0-1 0,0 1 0,1 0 0,-1 0 1,0-1-1,1 1 0,-1 0 0,1-1 0,-1 1 1,0 0-1,2 0 0,25 16-1453,2-9-5375</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5:51.113"/>
    </inkml:context>
    <inkml:brush xml:id="br0">
      <inkml:brushProperty name="width" value="0.05" units="cm"/>
      <inkml:brushProperty name="height" value="0.05" units="cm"/>
    </inkml:brush>
  </inkml:definitions>
  <inkml:trace contextRef="#ctx0" brushRef="#br0">0 0 24575,'18'0'0,"23"0"0,23 0 0,17 0 0,5 0 0,5 0 0,-5 0 0,-16 0-8191</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5:59.011"/>
    </inkml:context>
    <inkml:brush xml:id="br0">
      <inkml:brushProperty name="width" value="0.05" units="cm"/>
      <inkml:brushProperty name="height" value="0.05" units="cm"/>
    </inkml:brush>
  </inkml:definitions>
  <inkml:trace contextRef="#ctx0" brushRef="#br0">401 190 24575,'0'-7'0,"1"0"0,0 0 0,1 0 0,-1 0 0,1 0 0,1 0 0,-1 0 0,1 0 0,5-8 0,7-18 0,-14 31 0,-1 0 0,1 1 0,-1-1 0,1 0 0,-1 0 0,1 0 0,-1 0 0,0 0 0,0 0 0,0 0 0,0 0 0,0 0 0,0 0 0,-1 0 0,1 0 0,-1 0 0,1 1 0,-1-1 0,0 0 0,0 0 0,0 0 0,0 1 0,-2-4 0,0 2 0,1 1 0,-1 0 0,0-1 0,-1 1 0,1 0 0,0 0 0,-1 1 0,1-1 0,-1 1 0,1 0 0,-8-2 0,0 1 0,-1 0 0,0 1 0,1 0 0,-1 1 0,0 0 0,0 1 0,-19 4 0,14-1 0,1 2 0,0 0 0,0 1 0,1 1 0,0 0 0,0 1 0,1 0 0,0 1 0,1 1 0,0 0 0,1 1 0,0 1 0,1-1 0,0 2 0,1 0 0,0 0 0,1 1 0,-12 28 0,18-38 0,1 1 0,0 0 0,0-1 0,1 1 0,0 0 0,0 0 0,0 0 0,1 0 0,0 0 0,0 0 0,0 0 0,3 11 0,-2-13 0,1 0 0,-1 0 0,1-1 0,0 1 0,0 0 0,1-1 0,-1 0 0,1 1 0,0-1 0,0 0 0,0 0 0,0-1 0,0 1 0,0 0 0,1-1 0,-1 0 0,1 0 0,0 0 0,4 1 0,27 10 0,1-3 0,0 0 0,64 7 0,-51-10 0,64 19 0,-89-19 0,-1 2 0,0 1 0,42 24 0,-55-28 0,0 1 0,0 1 0,-1-1 0,0 2 0,0-1 0,-1 1 0,0 0 0,-1 1 0,12 18 0,-17-24 0,0-1 0,0 1 0,0-1 0,-1 1 0,1 0 0,-1 0 0,0 0 0,0-1 0,-1 1 0,1 0 0,-1 0 0,0 0 0,0 0 0,0 0 0,0 0 0,-1 0 0,0 0 0,1 0 0,-1 0 0,-1 0 0,1 0 0,-1 0 0,1-1 0,-1 1 0,0-1 0,0 1 0,-1-1 0,1 0 0,-1 0 0,0 0 0,1 0 0,-1 0 0,0-1 0,-1 1 0,-6 3 0,-2 1 0,-1 0 0,-1 0 0,1-2 0,-1 0 0,0 0 0,0-1 0,0-1 0,-25 3 0,23-5-72,-1-1 1,0 0-1,0-1 0,1-1 0,-1-1 0,1 0 0,-1-1 0,1 0 1,0-2-1,1 0 0,-1 0 0,1-2 0,0 0 0,1 0 0,0-2 1,0 0-1,1 0 0,-20-21 0,8-2-6754</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5:59.431"/>
    </inkml:context>
    <inkml:brush xml:id="br0">
      <inkml:brushProperty name="width" value="0.05" units="cm"/>
      <inkml:brushProperty name="height" value="0.05" units="cm"/>
    </inkml:brush>
  </inkml:definitions>
  <inkml:trace contextRef="#ctx0" brushRef="#br0">0 0 24575,'0'9'0,"0"11"0,0 12 0,0 8 0,0 24 0,0 20 0,0 3 0,0 14 0,18 7 0,6 3 0,-1 0 0,-4-1 0,3-19 0,-2-25-8191</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6:00.579"/>
    </inkml:context>
    <inkml:brush xml:id="br0">
      <inkml:brushProperty name="width" value="0.05" units="cm"/>
      <inkml:brushProperty name="height" value="0.05" units="cm"/>
    </inkml:brush>
  </inkml:definitions>
  <inkml:trace contextRef="#ctx0" brushRef="#br0">800 2 24575,'-193'-2'0,"-220"5"0,404-3 0,0 1 0,0 0 0,0 0 0,0 1 0,0 0 0,1 0 0,-1 1 0,1 0 0,-1 1 0,1 0 0,0 0 0,-12 9 0,15-8 0,-1 0 0,1 1 0,0 0 0,1 0 0,-1 0 0,1 1 0,0-1 0,1 1 0,0 0 0,0 0 0,0 0 0,1 0 0,0 1 0,-2 14 0,-1 11 0,1 0 0,2 42 0,2-59 0,1 0 0,1 0 0,0 1 0,1-2 0,1 1 0,9 24 0,-11-35 0,0 0 0,1 0 0,0-1 0,0 1 0,0-1 0,1 0 0,-1 0 0,1 0 0,0 0 0,0 0 0,0-1 0,1 0 0,-1 0 0,1 0 0,0 0 0,0-1 0,0 0 0,0 0 0,0 0 0,0-1 0,1 0 0,-1 0 0,0 0 0,1 0 0,8-1 0,12-1 0,0-1 0,-1-1 0,1-1 0,31-9 0,2 0 0,-30 7 0,8-1 0,0 1 0,66-1 0,-95 6 0,-1 1 0,0 1 0,0-1 0,1 1 0,-1 0 0,0 1 0,0-1 0,0 1 0,0 1 0,0 0 0,0-1 0,-1 2 0,1-1 0,-1 1 0,0 0 0,0 1 0,-1-1 0,1 1 0,-1 0 0,8 10 0,-10-10 0,-1 0 0,1 0 0,-1 1 0,0-1 0,-1 1 0,1-1 0,-1 1 0,0 0 0,0 0 0,-1-1 0,0 1 0,0 0 0,0 0 0,0 0 0,-1-1 0,0 1 0,-1 0 0,1-1 0,-1 1 0,0-1 0,-5 11 0,-4 4 0,-1 1 0,-1-2 0,-30 37 0,27-38 0,-1-1 0,-1 0 0,0-1 0,-1-1 0,0 0 0,-2-2 0,-37 19 0,44-25 0,-1 0 0,1-2 0,-1 0 0,0-1 0,0 0 0,0-1 0,-1-1 0,1 0 0,-1-1 0,1-1 0,-1 0 0,1-1 0,-17-4 0,-17-13-1365,15-7-5461</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6:01.848"/>
    </inkml:context>
    <inkml:brush xml:id="br0">
      <inkml:brushProperty name="width" value="0.05" units="cm"/>
      <inkml:brushProperty name="height" value="0.05" units="cm"/>
    </inkml:brush>
  </inkml:definitions>
  <inkml:trace contextRef="#ctx0" brushRef="#br0">1 77 24575,'0'-6'0,"1"-1"0,0 0 0,1 0 0,-1 1 0,1-1 0,1 1 0,-1 0 0,6-10 0,-8 15 0,0 1 0,0 0 0,0-1 0,0 1 0,0-1 0,1 1 0,-1 0 0,0-1 0,0 1 0,0 0 0,1-1 0,-1 1 0,0 0 0,0-1 0,1 1 0,-1 0 0,0-1 0,0 1 0,1 0 0,-1 0 0,0 0 0,1-1 0,-1 1 0,1 0 0,-1 0 0,0 0 0,1 0 0,-1-1 0,1 1 0,-1 0 0,0 0 0,1 0 0,-1 0 0,1 0 0,-1 0 0,0 0 0,1 0 0,7 16 0,-1 29 0,-4 4 0,-2-25 0,1 1 0,1 0 0,1-1 0,13 46 0,-14-63 0,0 0 0,0-1 0,0 1 0,1 0 0,0-1 0,1 0 0,-1 0 0,1 0 0,0-1 0,1 1 0,-1-1 0,1 0 0,0-1 0,1 1 0,-1-1 0,1-1 0,-1 1 0,1-1 0,0 0 0,0-1 0,8 2 0,15 3 0,0-2 0,1-1 0,-1-2 0,32-1 0,124-13 0,-122 1-1365,-14-2-5461</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6:02.239"/>
    </inkml:context>
    <inkml:brush xml:id="br0">
      <inkml:brushProperty name="width" value="0.05" units="cm"/>
      <inkml:brushProperty name="height" value="0.05" units="cm"/>
    </inkml:brush>
  </inkml:definitions>
  <inkml:trace contextRef="#ctx0" brushRef="#br0">110 0 24575,'0'18'0,"0"14"0,0 10 0,0 16 0,0 16 0,0 21 0,0 4 0,0-6 0,-18-2 0,-6 2 0,1-6 0,4-9 0,6-9 0,5-25 0,3-21-8191</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6:02.849"/>
    </inkml:context>
    <inkml:brush xml:id="br0">
      <inkml:brushProperty name="width" value="0.05" units="cm"/>
      <inkml:brushProperty name="height" value="0.05" units="cm"/>
    </inkml:brush>
  </inkml:definitions>
  <inkml:trace contextRef="#ctx0" brushRef="#br0">18 130 24575,'-1'1'0,"1"-1"0,-1 0 0,1 0 0,-1 0 0,0 0 0,1 0 0,-1 0 0,1 0 0,-1 0 0,1 0 0,-1 0 0,0 0 0,1 0 0,-1 0 0,1-1 0,-1 1 0,1 0 0,-1 0 0,0-1 0,1 1 0,-1 0 0,1-1 0,0 1 0,-1 0 0,1-1 0,-1 1 0,1-1 0,-1 1 0,1-1 0,0 1 0,-1-1 0,1 1 0,0-1 0,-1 0 0,12-18 0,32-15 0,-25 23 0,1 1 0,0 1 0,1 0 0,0 2 0,0 0 0,27-5 0,-40 11 0,0 0 0,0 0 0,0 0 0,0 1 0,0 0 0,0 1 0,0-1 0,0 1 0,0 1 0,0-1 0,0 1 0,0 0 0,0 1 0,-1 0 0,0 0 0,1 0 0,-1 1 0,0 0 0,0 0 0,-1 0 0,1 1 0,8 10 0,-7-5 0,0 1 0,0 0 0,-1 0 0,-1 0 0,0 1 0,-1 0 0,0 0 0,-1 0 0,0 0 0,-1 0 0,0 1 0,-1-1 0,0 1 0,-3 24 0,-1 4 0,-3 0 0,-1-1 0,-17 52 0,11-55 0,-2-1 0,-1 0 0,-2-1 0,-2-1 0,-26 35 0,7-10 0,35-53 0,0 1 0,0 0 0,1 0 0,0 0 0,0 0 0,0 0 0,1 0 0,-2 11 0,4-16 0,0 0 0,0 1 0,0-1 0,0 0 0,0 0 0,1 0 0,-1 0 0,1 0 0,0 0 0,-1 0 0,1 0 0,0 0 0,0 0 0,0 0 0,0 0 0,1-1 0,-1 1 0,0 0 0,1-1 0,-1 1 0,1-1 0,0 1 0,-1-1 0,1 0 0,0 0 0,0 0 0,0 0 0,0 0 0,0 0 0,0 0 0,0-1 0,0 1 0,3 0 0,24 4-170,0-1-1,0-1 0,0-1 1,0-1-1,0-2 0,0-1 1,38-8-1,6-3-6655</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6:03.237"/>
    </inkml:context>
    <inkml:brush xml:id="br0">
      <inkml:brushProperty name="width" value="0.05" units="cm"/>
      <inkml:brushProperty name="height" value="0.05" units="cm"/>
    </inkml:brush>
  </inkml:definitions>
  <inkml:trace contextRef="#ctx0" brushRef="#br0">1 1 24575,'9'0'0,"2"9"0,0 11 0,-2 3-8191</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6:04.330"/>
    </inkml:context>
    <inkml:brush xml:id="br0">
      <inkml:brushProperty name="width" value="0.05" units="cm"/>
      <inkml:brushProperty name="height" value="0.05" units="cm"/>
    </inkml:brush>
  </inkml:definitions>
  <inkml:trace contextRef="#ctx0" brushRef="#br0">454 261 24575,'1'-8'0,"1"-1"0,-1 1 0,1-1 0,1 1 0,0 0 0,0 0 0,0 0 0,1 0 0,9-14 0,-8 16 0,-1 0 0,-1 0 0,1-1 0,-1 0 0,0 1 0,-1-1 0,0 0 0,0 0 0,0-1 0,-1 1 0,0 0 0,0-10 0,-1 15 0,-1-1 0,1 1 0,-1 0 0,0-1 0,1 1 0,-1 0 0,0 0 0,0 0 0,-1 0 0,1 0 0,0 0 0,-1 0 0,1 0 0,-1 1 0,0-1 0,1 0 0,-1 1 0,-2-2 0,-1 0 0,-1 0 0,1 0 0,-1 0 0,0 1 0,1 0 0,-12-2 0,0 1 0,0 0 0,0 2 0,0 0 0,-20 2 0,23 1 0,-1 1 0,1 0 0,0 1 0,0 0 0,0 2 0,0-1 0,1 2 0,0 0 0,0 0 0,1 1 0,0 1 0,0 0 0,1 0 0,-19 22 0,15-15 0,1 1 0,1 0 0,0 1 0,2 1 0,0 0 0,1 0 0,0 1 0,2 1 0,-9 30 0,16-45 0,-1 1 0,1 0 0,0 0 0,1 0 0,-1 0 0,1 0 0,1 0 0,-1 0 0,1 0 0,0 0 0,1 0 0,0 0 0,0-1 0,0 1 0,1 0 0,0-1 0,1 0 0,-1 0 0,9 11 0,-6-11 0,0 1 0,1-1 0,0 0 0,0-1 0,0 0 0,1 0 0,0 0 0,0-1 0,0 0 0,0-1 0,1 0 0,0 0 0,-1-1 0,1 0 0,12 1 0,-7-2 0,0 0 0,0-1 0,0 0 0,0-1 0,0-1 0,0-1 0,0 1 0,-1-2 0,1 0 0,-1-1 0,0 0 0,-1-1 0,1 0 0,-1-1 0,0-1 0,13-10 0,7-9 0,-2-2 0,0 0 0,-2-3 0,24-34 0,-24 37 0,-27 28 0,-1 1 0,0 0 0,0 0 0,1 0 0,-1-1 0,0 1 0,0 0 0,1 0 0,-1 0 0,0 0 0,1 0 0,-1-1 0,0 1 0,1 0 0,-1 0 0,0 0 0,1 0 0,-1 0 0,0 0 0,1 0 0,-1 0 0,0 0 0,1 0 0,-1 0 0,0 1 0,1-1 0,-1 0 0,0 0 0,1 0 0,-1 0 0,0 0 0,1 1 0,-1-1 0,0 0 0,0 0 0,1 1 0,-1-1 0,0 0 0,0 0 0,0 1 0,1-1 0,-1 0 0,0 0 0,0 1 0,0-1 0,0 0 0,0 1 0,1-1 0,-1 0 0,0 1 0,0-1 0,0 1 0,3 15 0,-1 1 0,0 0 0,-1 0 0,-1-1 0,-1 1 0,-3 24 0,-1 11 0,-10 522-1365,15-594-5461</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26:04.772"/>
    </inkml:context>
    <inkml:brush xml:id="br0">
      <inkml:brushProperty name="width" value="0.05" units="cm"/>
      <inkml:brushProperty name="height" value="0.05" units="cm"/>
    </inkml:brush>
  </inkml:definitions>
  <inkml:trace contextRef="#ctx0" brushRef="#br0">46 1 24575,'-23'392'0,"1"-30"0,22-340 0,0 0 0,2 0 0,0-1 0,1 1 0,9 32 0,-9-47 0,-1 0 0,1 0 0,1 0 0,-1 0 0,1-1 0,0 1 0,0-1 0,1 0 0,0-1 0,0 1 0,1-1 0,-1 0 0,1 0 0,0-1 0,0 1 0,1-1 0,-1-1 0,1 1 0,10 3 0,3 0 0,-1-1 0,1-1 0,0-1 0,0 0 0,1-2 0,-1 0 0,0-2 0,1 0 0,-1-1 0,36-6 0,-42 3 0,0 1 0,0-2 0,0 0 0,0-1 0,-1 0 0,0-1 0,0 0 0,-1-1 0,0 0 0,0-1 0,-1-1 0,0 0 0,0 0 0,-1-1 0,14-21 0,-16 21 0,-1 0 0,0-1 0,-1-1 0,0 1 0,-1-1 0,-1 0 0,5-16 0,-9 25 0,1 0 0,0 1 0,-1-1 0,1 0 0,-1 1 0,0-1 0,-1 0 0,1 1 0,0-1 0,-1 1 0,0-1 0,0 0 0,0 1 0,0-1 0,-1 1 0,1 0 0,-1 0 0,0-1 0,0 1 0,0 0 0,0 0 0,-1 1 0,1-1 0,-1 0 0,0 1 0,1 0 0,-1-1 0,0 1 0,-1 0 0,1 1 0,-6-4 0,2 3 0,0 0 0,0 0 0,0 0 0,0 1 0,-1-1 0,1 2 0,0-1 0,-1 1 0,1 1 0,-1-1 0,1 1 0,0 0 0,0 1 0,-1 0 0,1 0 0,0 0 0,1 1 0,-1 0 0,0 0 0,1 1 0,-1 0 0,1 0 0,0 1 0,-5 4 0,-15 15 0,1 0 0,1 2 0,-36 50 0,45-56 0,7-10-76,-13 17 179,-29 49 0,46-68-228,0 0 1,0 0-1,0 0 1,1 1-1,1-1 0,-1 1 1,1 0-1,1 0 1,0 0-1,0 0 1,1 13-1,11 23-6701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0:03.100"/>
    </inkml:context>
    <inkml:brush xml:id="br0">
      <inkml:brushProperty name="width" value="0.05" units="cm"/>
      <inkml:brushProperty name="height" value="0.05" units="cm"/>
    </inkml:brush>
  </inkml:definitions>
  <inkml:trace contextRef="#ctx0" brushRef="#br0">0 27 24575,'9'0'0,"7"0"0,9 0 0,9-5 0,8 0 0,13-1 0,10 2 0,7 1 0,0 1 0,-8 1 0,-7 1 0,-8 0 0,-13 0-8191</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1:46.207"/>
    </inkml:context>
    <inkml:brush xml:id="br0">
      <inkml:brushProperty name="width" value="0.05" units="cm"/>
      <inkml:brushProperty name="height" value="0.05" units="cm"/>
    </inkml:brush>
  </inkml:definitions>
  <inkml:trace contextRef="#ctx0" brushRef="#br0">97 4 24575,'-5'1'0,"1"-1"0,0 1 0,0 0 0,0 0 0,0 0 0,1 1 0,-1-1 0,0 1 0,1 0 0,-1 0 0,1 0 0,-1 1 0,1-1 0,0 1 0,0 0 0,0 0 0,0 0 0,1 0 0,-1 0 0,1 1 0,0-1 0,0 1 0,0-1 0,0 1 0,-2 7 0,2-5 0,-1 0 0,1 0 0,1 1 0,-1-1 0,1 1 0,0-1 0,1 1 0,0-1 0,0 1 0,0 0 0,1-1 0,0 1 0,0-1 0,0 1 0,4 8 0,-3-12 0,0 1 0,1-1 0,-1 1 0,1-1 0,0 0 0,0 0 0,0-1 0,0 1 0,0 0 0,0-1 0,1 0 0,0 0 0,-1 0 0,1 0 0,0 0 0,0-1 0,0 0 0,0 0 0,0 0 0,0 0 0,0-1 0,0 1 0,0-1 0,0 0 0,0 0 0,6-1 0,-1 0 0,0 0 0,-1-1 0,1 1 0,0-2 0,-1 1 0,0-1 0,0 0 0,0-1 0,0 0 0,0 0 0,11-9 0,-15 9 0,1 0 0,-1-1 0,1 0 0,-1 0 0,0 0 0,-1 0 0,0-1 0,1 0 0,-2 1 0,1-1 0,-1 0 0,0 0 0,0 0 0,2-13 0,-4 16 0,1 0 0,-1-1 0,0 1 0,-1 0 0,1-1 0,0 1 0,-1 0 0,0 0 0,0-1 0,0 1 0,0 0 0,0 0 0,-1 0 0,1 0 0,-1 0 0,0 0 0,0 1 0,0-1 0,0 1 0,0-1 0,-1 1 0,1 0 0,-1-1 0,1 1 0,-1 1 0,0-1 0,0 0 0,0 1 0,-5-3 0,0 1-85,-1 0 0,1 1-1,-1 0 1,0 0 0,0 1-1,1 0 1,-1 1 0,0 0-1,0 0 1,0 1 0,0 0-1,0 0 1,1 1 0,-1 0-1,-15 7 1,-14 9-6741</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38:53.343"/>
    </inkml:context>
    <inkml:brush xml:id="br0">
      <inkml:brushProperty name="width" value="0.05" units="cm"/>
      <inkml:brushProperty name="height" value="0.05" units="cm"/>
    </inkml:brush>
  </inkml:definitions>
  <inkml:trace contextRef="#ctx0" brushRef="#br0">1 5 24575,'0'-5'0,"0"8"0,0 13 0,0 12 0,0 11 0,0 13 0,0 6 0,0 8 0,0 1 0,0-1 0,0-4 0,0-1 0,0-8 0,0-8 0,0-7 0,0-10-8191</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38:53.730"/>
    </inkml:context>
    <inkml:brush xml:id="br0">
      <inkml:brushProperty name="width" value="0.05" units="cm"/>
      <inkml:brushProperty name="height" value="0.05" units="cm"/>
    </inkml:brush>
  </inkml:definitions>
  <inkml:trace contextRef="#ctx0" brushRef="#br0">0 56 24575,'9'0'0,"8"0"0,10-5 0,15-1 0,8 0 0,6 2 0,2-4 0,1 0 0,-6 1 0,-2 2 0,4 1 0,-3 3 0,-10 0-8191</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38:54.134"/>
    </inkml:context>
    <inkml:brush xml:id="br0">
      <inkml:brushProperty name="width" value="0.05" units="cm"/>
      <inkml:brushProperty name="height" value="0.05" units="cm"/>
    </inkml:brush>
  </inkml:definitions>
  <inkml:trace contextRef="#ctx0" brushRef="#br0">0 56 24575,'9'-9'0,"13"-3"0,11 0 0,5 3 0,5 2 0,9 3 0,5 2 0,2 1 0,0 1 0,-1 0 0,-5 1 0,-8-1 0,3 1 0,-7-1-8191</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38:54.574"/>
    </inkml:context>
    <inkml:brush xml:id="br0">
      <inkml:brushProperty name="width" value="0.05" units="cm"/>
      <inkml:brushProperty name="height" value="0.05" units="cm"/>
    </inkml:brush>
  </inkml:definitions>
  <inkml:trace contextRef="#ctx0" brushRef="#br0">1 0 24575,'4'0'0,"12"0"0,15 0 0,13 0 0,8 0 0,-1 0 0,0 0 0,-8 0-8191</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38:54.918"/>
    </inkml:context>
    <inkml:brush xml:id="br0">
      <inkml:brushProperty name="width" value="0.05" units="cm"/>
      <inkml:brushProperty name="height" value="0.05" units="cm"/>
    </inkml:brush>
  </inkml:definitions>
  <inkml:trace contextRef="#ctx0" brushRef="#br0">1 1 24575,'4'0'0,"12"0"0,11 0 0,7 0 0,5 0 0,7 0 0,-1 0 0,-3 0 0,-9 0-8191</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38:55.305"/>
    </inkml:context>
    <inkml:brush xml:id="br0">
      <inkml:brushProperty name="width" value="0.05" units="cm"/>
      <inkml:brushProperty name="height" value="0.05" units="cm"/>
    </inkml:brush>
  </inkml:definitions>
  <inkml:trace contextRef="#ctx0" brushRef="#br0">1 0 24575,'0'5'0,"0"10"0,0 13 0,0 10 0,4 7 0,3 6 0,-1 4 0,-1 1 0,-1-4 0,-2-7 0,-1-6 0,-1-14 0,0-12-8191</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38:55.694"/>
    </inkml:context>
    <inkml:brush xml:id="br0">
      <inkml:brushProperty name="width" value="0.05" units="cm"/>
      <inkml:brushProperty name="height" value="0.05" units="cm"/>
    </inkml:brush>
  </inkml:definitions>
  <inkml:trace contextRef="#ctx0" brushRef="#br0">1 105 24575,'0'-2'0,"0"0"0,1 0 0,-1 0 0,1 0 0,-1 0 0,1 0 0,0 1 0,-1-1 0,1 0 0,0 0 0,0 1 0,0-1 0,1 1 0,-1-1 0,0 1 0,1-1 0,-1 1 0,1 0 0,-1 0 0,1 0 0,-1-1 0,1 2 0,0-1 0,0 0 0,2-1 0,56-15 0,-32 10 0,-14 3 0,16-6 0,1 2 0,48-8 0,-73 15 0,1 0 0,-1 1 0,0-1 0,1 1 0,-1 1 0,1-1 0,-1 1 0,0 0 0,1 1 0,-1-1 0,0 1 0,0 0 0,0 1 0,0-1 0,-1 1 0,1 1 0,-1-1 0,1 1 0,4 4 0,-8-6 0,0 0 0,-1 0 0,1 0 0,0 0 0,-1 0 0,1 1 0,-1-1 0,0 0 0,0 1 0,0-1 0,0 1 0,0 0 0,-1-1 0,1 1 0,-1 0 0,1-1 0,-1 1 0,0 0 0,0 0 0,-1 4 0,0-2 0,-1-1 0,1 1 0,-1-1 0,0 1 0,-1-1 0,1 0 0,-1 0 0,1 0 0,-1 0 0,-1 0 0,-2 3 0,-5 2 0,0 1 0,0-1 0,0-1 0,-1 0 0,-1-1 0,1 0 0,-15 5 0,16-8-227,-1 0-1,1-1 1,-1 0-1,0-1 1,-17 2-1,-3-5-6598</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38:56.240"/>
    </inkml:context>
    <inkml:brush xml:id="br0">
      <inkml:brushProperty name="width" value="0.05" units="cm"/>
      <inkml:brushProperty name="height" value="0.05" units="cm"/>
    </inkml:brush>
  </inkml:definitions>
  <inkml:trace contextRef="#ctx0" brushRef="#br0">1 0 24575,'2'53'0,"11"57"0,-2-18 0,-11-101 0,0 0 0,1 1 0,1-1 0,-1 1 0,1 0 0,1 0 0,-1-1 0,2 1 0,-1 1 0,1-1 0,0 0 0,0 1 0,1 0 0,0 0 0,0 0 0,1 1 0,8-8 0,-3 6-273,1 1 0,0 1 0,0 0 0,25-8 0,2 2-6553</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38:56.647"/>
    </inkml:context>
    <inkml:brush xml:id="br0">
      <inkml:brushProperty name="width" value="0.05" units="cm"/>
      <inkml:brushProperty name="height" value="0.05" units="cm"/>
    </inkml:brush>
  </inkml:definitions>
  <inkml:trace contextRef="#ctx0" brushRef="#br0">1 1 24575,'2'54'0,"19"100"0,-3-32 0,-12-60 0,-4-27 0,2 1 0,10 41 0,-13-73 5,1-1-1,0 1 1,0 0 0,0 0-1,0-1 1,1 1-1,-1-1 1,1 0 0,0 0-1,0 0 1,0 0 0,0 0-1,1-1 1,-1 0-1,1 1 1,-1-1 0,1 0-1,0-1 1,0 1-1,0-1 1,0 0 0,0 0-1,0 0 1,0 0-1,6 0 1,-3 0-104,0-1 0,-1 1 0,1-1 0,0 0 0,0-1 0,0 0 0,-1 0 0,1 0 0,0-1 0,-1 0 0,0 0 0,1-1 0,-1 0 0,11-6 0,4-11-6727</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38:57.049"/>
    </inkml:context>
    <inkml:brush xml:id="br0">
      <inkml:brushProperty name="width" value="0.05" units="cm"/>
      <inkml:brushProperty name="height" value="0.05" units="cm"/>
    </inkml:brush>
  </inkml:definitions>
  <inkml:trace contextRef="#ctx0" brushRef="#br0">0 50 24575,'14'0'0,"13"0"0,17 0 0,14-4 0,11-2 0,7 0 0,1-3 0,-4-1 0,-10 2 0,-15 1-8191</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1:46.659"/>
    </inkml:context>
    <inkml:brush xml:id="br0">
      <inkml:brushProperty name="width" value="0.05" units="cm"/>
      <inkml:brushProperty name="height" value="0.05" units="cm"/>
    </inkml:brush>
  </inkml:definitions>
  <inkml:trace contextRef="#ctx0" brushRef="#br0">1 106 24575,'4'0'0,"2"-8"0,12-4 0,12 2 0,13-3 0,21 1 0,26 3 0,14 2 0,6 3 0,2 2 0,-5 2 0,-4 0 0,-6 0 0,-8 1 0,-9-9 0,-15-3 0,-18 0-8191</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38:57.439"/>
    </inkml:context>
    <inkml:brush xml:id="br0">
      <inkml:brushProperty name="width" value="0.05" units="cm"/>
      <inkml:brushProperty name="height" value="0.05" units="cm"/>
    </inkml:brush>
  </inkml:definitions>
  <inkml:trace contextRef="#ctx0" brushRef="#br0">1 1 24575,'4'0'0,"7"0"0,10 0 0,15 0 0,11 0 0,3 0 0,-4 0 0,-9 0-8191</inkml:trace>
  <inkml:trace contextRef="#ctx0" brushRef="#br0" timeOffset="1">135 108 24575,'4'0'0,"12"0"0,11 0 0,6 0 0,2 0 0,10 0 0,-4 0-8191</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38:58.351"/>
    </inkml:context>
    <inkml:brush xml:id="br0">
      <inkml:brushProperty name="width" value="0.05" units="cm"/>
      <inkml:brushProperty name="height" value="0.05" units="cm"/>
    </inkml:brush>
  </inkml:definitions>
  <inkml:trace contextRef="#ctx0" brushRef="#br0">113 1 24575,'-1'9'0,"0"0"0,-1 0 0,0 0 0,0-1 0,-1 1 0,0 0 0,-1-1 0,0 0 0,0 0 0,-1 0 0,0 0 0,0-1 0,-1 0 0,0 0 0,0 0 0,0-1 0,-1 0 0,0 0 0,0 0 0,-1-1 0,-11 6 0,49-9 0,33-5 0,-47 2 0,180 5 0,-69 0 0,-84-7-1365,-12-6-5461</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38:58.770"/>
    </inkml:context>
    <inkml:brush xml:id="br0">
      <inkml:brushProperty name="width" value="0.05" units="cm"/>
      <inkml:brushProperty name="height" value="0.05" units="cm"/>
    </inkml:brush>
  </inkml:definitions>
  <inkml:trace contextRef="#ctx0" brushRef="#br0">1 1 24575,'0'9'0,"0"13"0,0 11 0,0 14 0,4 8 0,2 4 0,0 6 0,-1 1 0,-2-6 0,-1-9 0,-1-13-8191</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38:59.175"/>
    </inkml:context>
    <inkml:brush xml:id="br0">
      <inkml:brushProperty name="width" value="0.05" units="cm"/>
      <inkml:brushProperty name="height" value="0.05" units="cm"/>
    </inkml:brush>
  </inkml:definitions>
  <inkml:trace contextRef="#ctx0" brushRef="#br0">51 1 24575,'-3'1'0,"1"1"0,-1 1 0,0-1 0,1 0 0,-1 1 0,1-1 0,0 1 0,0 0 0,0 0 0,0 0 0,1 0 0,-1 0 0,1 0 0,-1 0 0,1 0 0,-1 5 0,-10 57 0,11-54 0,0-5 0,0 0 0,1 0 0,0 0 0,0 0 0,0 0 0,1 0 0,-1 0 0,2 0 0,-1 0 0,1 0 0,-1 0 0,2-1 0,3 9 0,-4-12 0,0 1 0,0-1 0,0 0 0,0 0 0,0 1 0,1-1 0,-1-1 0,1 1 0,0 0 0,-1-1 0,1 1 0,0-1 0,0 0 0,0 0 0,0 0 0,0 0 0,0 0 0,0-1 0,0 1 0,0-1 0,1 0 0,-1 0 0,0 0 0,0-1 0,0 1 0,0-1 0,5-1 0,-4 1 0,0-1 0,0 0 0,0 0 0,0 0 0,0-1 0,-1 1 0,1-1 0,-1 0 0,0 0 0,0 0 0,0-1 0,0 1 0,-1-1 0,1 1 0,-1-1 0,0 0 0,0 0 0,0 0 0,0 0 0,-1 0 0,0 0 0,0-1 0,0 1 0,0 0 0,0-6 0,0 5 0,-1 0 0,1 0 0,-1 1 0,1-1 0,-1 0 0,-1 0 0,1 0 0,-1 1 0,0-1 0,0 0 0,0 0 0,0 1 0,-1-1 0,0 1 0,0 0 0,0-1 0,-1 1 0,1 0 0,-1 0 0,0 0 0,0 1 0,-7-7 0,-18-3-1365,-1 5-5461</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38:59.535"/>
    </inkml:context>
    <inkml:brush xml:id="br0">
      <inkml:brushProperty name="width" value="0.05" units="cm"/>
      <inkml:brushProperty name="height" value="0.05" units="cm"/>
    </inkml:brush>
  </inkml:definitions>
  <inkml:trace contextRef="#ctx0" brushRef="#br0">141 19 24575,'-2'2'0,"-20"19"0,1 1 0,2 1 0,-30 43 0,45-59 0,0 1 0,1-1 0,-1 1 0,1-1 0,1 1 0,0 0 0,0 0 0,-1 10 0,3-13 0,0-1 0,0 1 0,0 0 0,1-1 0,-1 1 0,1-1 0,0 1 0,1-1 0,-1 1 0,1-1 0,0 1 0,0-1 0,0 0 0,1 0 0,3 5 0,-3-5 0,0-1 0,0 0 0,0 0 0,0 0 0,0 0 0,1 0 0,-1 0 0,1-1 0,0 0 0,0 0 0,0 0 0,0 0 0,0-1 0,0 1 0,0-1 0,0 0 0,1 0 0,-1-1 0,6 1 0,-4-1 0,1-1 0,-1 0 0,1 0 0,-1 0 0,0-1 0,0 0 0,0 0 0,0-1 0,0 1 0,0-1 0,0-1 0,6-4 0,-6 4 0,0-1 0,0 0 0,0 0 0,0 0 0,-1-1 0,0 1 0,0-1 0,0-1 0,-1 1 0,0-1 0,0 1 0,-1-1 0,0 0 0,0-1 0,-1 1 0,0 0 0,0-1 0,0 1 0,-1-1 0,0 0 0,-1 1 0,0-15 0,-3 13-59,0 0 0,0 0-1,-1 0 1,-1 1-1,1 0 1,-1 0 0,0 0-1,-1 1 1,0-1 0,0 1-1,-1 1 1,0-1 0,0 1-1,0 0 1,-1 1-1,0 0 1,0 0 0,0 1-1,0-1 1,-1 2 0,0-1-1,-10-1 1,-10 0-6767</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38:59.943"/>
    </inkml:context>
    <inkml:brush xml:id="br0">
      <inkml:brushProperty name="width" value="0.05" units="cm"/>
      <inkml:brushProperty name="height" value="0.05" units="cm"/>
    </inkml:brush>
  </inkml:definitions>
  <inkml:trace contextRef="#ctx0" brushRef="#br0">76 34 24575,'-3'0'0,"1"1"0,-1 0 0,0 0 0,0 0 0,0 0 0,0 0 0,1 0 0,-1 1 0,0-1 0,1 1 0,0 0 0,-1 0 0,1 0 0,0 0 0,0 0 0,0 0 0,0 0 0,0 1 0,0-1 0,1 1 0,-1 0 0,1-1 0,-1 4 0,-2 2 0,1 0 0,0 0 0,0 0 0,1 0 0,0 1 0,-2 16 0,5-20 0,-1 0 0,1 0 0,0 0 0,0 0 0,0 0 0,1-1 0,-1 1 0,1 0 0,1-1 0,-1 1 0,1-1 0,-1 0 0,1 1 0,0-1 0,1-1 0,-1 1 0,1 0 0,-1-1 0,1 0 0,0 0 0,0 0 0,1 0 0,-1-1 0,1 1 0,-1-1 0,1 0 0,0-1 0,0 1 0,-1-1 0,10 2 0,-9-2 0,1 1 0,0-1 0,0-1 0,0 1 0,0-1 0,0 0 0,0 0 0,-1 0 0,1-1 0,0 0 0,0 0 0,0-1 0,-1 1 0,1-1 0,-1-1 0,1 1 0,-1-1 0,0 0 0,0 0 0,0 0 0,0-1 0,0 1 0,-1-1 0,0 0 0,0-1 0,5-6 0,-6 6-32,0 0 1,-1 0-1,1-1 0,-1 1 0,0-1 1,-1 0-1,1 0 0,-1 0 0,0 1 1,-1-1-1,1 0 0,-1 0 0,-1 0 1,1 0-1,-1 0 0,0 0 0,0 0 1,0 0-1,-1 0 0,0 1 0,0-1 1,-1 1-1,1 0 0,-1-1 0,-1 1 1,1 0-1,0 0 0,-1 1 0,0-1 1,0 1-1,-1 0 0,1 0 0,-1 0 1,0 1-1,0 0 0,0 0 0,0 0 1,-1 0-1,1 1 0,-1 0 0,1 0 1,-7-1-1,-23-4-6794</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39:01.204"/>
    </inkml:context>
    <inkml:brush xml:id="br0">
      <inkml:brushProperty name="width" value="0.05" units="cm"/>
      <inkml:brushProperty name="height" value="0.05" units="cm"/>
    </inkml:brush>
  </inkml:definitions>
  <inkml:trace contextRef="#ctx0" brushRef="#br0">166 1 24575,'-9'0'0,"-3"4"0,0 12 0,-6 11 0,-1 10 0,-6 14 0,1 11 0,4 13 0,7 8 0,4 4 0,4-4 0,18-2 0,14-15 0,8-10 0,12-14 0,7-14 0,4-12 0,-9-9-8191</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39:04.101"/>
    </inkml:context>
    <inkml:brush xml:id="br0">
      <inkml:brushProperty name="width" value="0.05" units="cm"/>
      <inkml:brushProperty name="height" value="0.05" units="cm"/>
    </inkml:brush>
  </inkml:definitions>
  <inkml:trace contextRef="#ctx0" brushRef="#br0">81 27 24575,'-3'-25'0,"3"25"0,0 0 0,-1-1 0,1 1 0,0 0 0,0 0 0,0 0 0,-1 0 0,1 0 0,0 0 0,0 0 0,0 0 0,-1 0 0,1 0 0,0-1 0,0 1 0,-1 0 0,1 0 0,0 0 0,0 1 0,0-1 0,-1 0 0,1 0 0,0 0 0,0 0 0,-1 0 0,1 0 0,0 0 0,0 0 0,0 0 0,-1 0 0,1 1 0,0-1 0,0 0 0,0 0 0,0 0 0,-1 0 0,1 0 0,0 1 0,0-1 0,0 0 0,0 0 0,0 0 0,0 1 0,0-1 0,-1 0 0,1 1 0,-22 42 0,19-35 0,-5 11 0,0 0 0,1 0 0,1 1 0,1 0 0,-3 26 0,7-40 0,1-1 0,-1 0 0,1 1 0,0-1 0,1 1 0,-1-1 0,1 0 0,0 0 0,0 1 0,1-1 0,-1 0 0,1 0 0,0 0 0,1 0 0,-1-1 0,1 1 0,0 0 0,0-1 0,0 0 0,1 0 0,0 0 0,-1 0 0,1-1 0,1 1 0,3 2 0,0-2 0,-1 0 0,1 0 0,0-1 0,0 0 0,0 0 0,1-1 0,-1 0 0,0-1 0,1 1 0,-1-2 0,1 1 0,0-1 0,-1-1 0,1 1 0,15-5 0,-19 4 0,0 0 0,0-1 0,0 0 0,0 0 0,0-1 0,-1 1 0,1-1 0,-1 0 0,1-1 0,-1 1 0,0-1 0,0 1 0,-1-1 0,1 0 0,-1-1 0,0 1 0,0-1 0,0 1 0,0-1 0,-1 0 0,0 0 0,0 0 0,0 0 0,-1 0 0,2-9 0,-2 6 7,0 0 0,-1 0 0,1 0 0,-2-1 0,1 1 1,-1 0-1,0 0 0,-1 0 0,0 0 0,0 0 0,-1 0 0,0 0 0,-1 1 0,1 0 0,-1-1 0,-6-7 0,7 11-60,0 0 0,0 1 0,-1-1 0,1 1 0,-1 0 0,0 0 0,0 0 0,0 0 0,0 1 0,0-1 0,-1 1 0,1 0 0,-1 0-1,0 1 1,1 0 0,-1-1 0,0 2 0,0-1 0,0 0 0,1 1 0,-1 0 0,0 0 0,0 1 0,0-1 0,0 1 0,0 0 0,-8 3 0,-13 6-6773</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39:04.508"/>
    </inkml:context>
    <inkml:brush xml:id="br0">
      <inkml:brushProperty name="width" value="0.05" units="cm"/>
      <inkml:brushProperty name="height" value="0.05" units="cm"/>
    </inkml:brush>
  </inkml:definitions>
  <inkml:trace contextRef="#ctx0" brushRef="#br0">17 3 24575,'0'4'0,"-5"7"0,-1-4 0,0-7 0,6-4 0,3-6 0,1 0-8191</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39:04.931"/>
    </inkml:context>
    <inkml:brush xml:id="br0">
      <inkml:brushProperty name="width" value="0.05" units="cm"/>
      <inkml:brushProperty name="height" value="0.05" units="cm"/>
    </inkml:brush>
  </inkml:definitions>
  <inkml:trace contextRef="#ctx0" brushRef="#br0">82 54 24575,'-4'0'0,"1"0"0,0 0 0,0 1 0,0-1 0,0 1 0,0-1 0,0 1 0,0 0 0,0 0 0,1 1 0,-1-1 0,0 1 0,0-1 0,1 1 0,-1 0 0,1 0 0,0 0 0,-1 0 0,-1 4 0,1-2 0,0 0 0,0 0 0,1 1 0,0-1 0,0 1 0,0 0 0,1-1 0,0 1 0,0 0 0,0 0 0,-1 7 0,2-5 0,0 0 0,0-1 0,0 1 0,0 0 0,1-1 0,0 1 0,1-1 0,0 1 0,0-1 0,0 0 0,0 1 0,1-1 0,0 0 0,1-1 0,-1 1 0,1-1 0,0 1 0,8 7 0,-3-6 0,1-1 0,-1 0 0,1-1 0,0 0 0,1 0 0,-1-1 0,1 0 0,0-1 0,20 3 0,-26-5 0,-1-1 0,0 1 0,1-1 0,-1 0 0,1 0 0,-1 0 0,1-1 0,-1 0 0,1 0 0,-1 0 0,0 0 0,0-1 0,1 1 0,-1-1 0,0 0 0,0 0 0,-1-1 0,1 1 0,0-1 0,-1 0 0,0 0 0,1 0 0,-1 0 0,0-1 0,-1 1 0,1-1 0,2-4 0,0-2 0,-1 1 0,0-1 0,-1 0 0,0 0 0,-1 0 0,0-1 0,0 1 0,-1 0 0,-1-1 0,0 1 0,0-1 0,-1 1 0,-2-14 0,2 18 0,-1 0 0,1 1 0,-1-1 0,0 1 0,0 0 0,-1 0 0,1 0 0,-1 0 0,0 0 0,-1 0 0,1 1 0,-1-1 0,0 1 0,0 0 0,0 0 0,-1 1 0,1-1 0,-1 1 0,0 0 0,0 0 0,0 1 0,0-1 0,-1 1 0,1 0 0,-10-2 0,3 2-124,0 1 0,-1 0 0,1 1 0,0 0 0,0 1 0,0 0-1,-1 1 1,1 1 0,1-1 0,-20 9 0,-13 7-6702</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1:47.066"/>
    </inkml:context>
    <inkml:brush xml:id="br0">
      <inkml:brushProperty name="width" value="0.05" units="cm"/>
      <inkml:brushProperty name="height" value="0.05" units="cm"/>
    </inkml:brush>
  </inkml:definitions>
  <inkml:trace contextRef="#ctx0" brushRef="#br0">25 1 24575,'0'8'0,"0"8"0,0 5 0,0 7 0,0 7 0,0 12 0,0 5 0,0-1 0,-5-10 0,0-3 0,-1-4 0,2-12 0,1-22 0,1-12-8191</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39:05.883"/>
    </inkml:context>
    <inkml:brush xml:id="br0">
      <inkml:brushProperty name="width" value="0.05" units="cm"/>
      <inkml:brushProperty name="height" value="0.05" units="cm"/>
    </inkml:brush>
  </inkml:definitions>
  <inkml:trace contextRef="#ctx0" brushRef="#br0">391 1 24575,'-90'3'0,"-108"17"0,193-20 0,0 1 0,-1 0 0,1 0 0,0 0 0,0 1 0,0 0 0,0 0 0,0 0 0,0 0 0,0 1 0,1 0 0,-1 0 0,1 0 0,0 1 0,-5 4 0,6-4 0,1 1 0,-1-1 0,1 0 0,0 1 0,0-1 0,1 1 0,-1 0 0,1 0 0,0-1 0,0 1 0,1 0 0,-1 0 0,1 0 0,0 0 0,1 0 0,1 7 0,-2-9 0,0 0 0,0-1 0,1 1 0,-1 0 0,1-1 0,0 1 0,0-1 0,0 1 0,0-1 0,0 1 0,1-1 0,-1 0 0,1 0 0,-1 1 0,1-1 0,0 0 0,0-1 0,0 1 0,0 0 0,0 0 0,0-1 0,1 0 0,-1 1 0,0-1 0,1 0 0,-1 0 0,1 0 0,-1 0 0,1-1 0,0 1 0,-1-1 0,1 1 0,0-1 0,3 0 0,10-1 0,1 0 0,-1-1 0,0 0 0,28-9 0,-1 1 0,-34 8 0,0 1 0,-1 0 0,1 1 0,0 0 0,0 1 0,0 0 0,14 3 0,-21-4 0,0 1 0,0-1 0,0 1 0,-1 0 0,1 0 0,0-1 0,-1 1 0,1 0 0,0 1 0,-1-1 0,1 0 0,-1 0 0,0 1 0,1-1 0,-1 1 0,0-1 0,0 1 0,0-1 0,0 1 0,0 0 0,0-1 0,-1 1 0,1 0 0,0 0 0,-1 0 0,0 0 0,1-1 0,-1 1 0,0 0 0,0 0 0,0 0 0,0 0 0,0 0 0,0 0 0,-1 0 0,1 0 0,-1-1 0,1 1 0,-1 0 0,-1 2 0,-1 2 7,1-1-1,-1 0 0,0 1 0,-1-2 1,0 1-1,1 0 0,-2-1 1,1 1-1,0-1 0,-1 0 1,0-1-1,1 1 0,-2-1 0,1 0 1,0 0-1,-1 0 0,1-1 1,-12 3-1,-7 3-377,0-2-1,0-1 1,-30 2 0,20-4-6455</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39:06.762"/>
    </inkml:context>
    <inkml:brush xml:id="br0">
      <inkml:brushProperty name="width" value="0.05" units="cm"/>
      <inkml:brushProperty name="height" value="0.05" units="cm"/>
    </inkml:brush>
  </inkml:definitions>
  <inkml:trace contextRef="#ctx0" brushRef="#br0">303 6 24575,'-74'-2'0,"47"0"0,0 1 0,0 1 0,0 1 0,-43 9 0,67-9 0,0 0 0,0 0 0,0 1 0,0-1 0,1 1 0,-1 0 0,0-1 0,1 1 0,0 1 0,-1-1 0,1 0 0,0 1 0,0-1 0,0 1 0,0-1 0,1 1 0,-1 0 0,-1 5 0,2-6 0,0 0 0,0 0 0,1 0 0,-1 0 0,1 0 0,-1 0 0,1 0 0,0 0 0,0 0 0,0 0 0,0 0 0,0 0 0,1 0 0,-1 0 0,1 0 0,-1 0 0,1 0 0,-1 0 0,1 0 0,0 0 0,0 0 0,0-1 0,0 1 0,1 0 0,-1-1 0,0 1 0,1-1 0,-1 1 0,3 1 0,0 0 0,0 0 0,0-1 0,0 0 0,0 0 0,0 0 0,0 0 0,1-1 0,-1 0 0,0 0 0,1 0 0,-1 0 0,1-1 0,7 1 0,-1-3 0,1 1 0,-1-1 0,20-7 0,-18 6 0,1-1 0,-1 1 0,16-1 0,-26 4 0,-1 0 0,1 0 0,0 0 0,-1 0 0,1 0 0,-1 0 0,1 1 0,-1-1 0,1 1 0,-1 0 0,1 0 0,-1 0 0,0 0 0,1 0 0,-1 0 0,0 1 0,0-1 0,0 1 0,0 0 0,0-1 0,0 1 0,0 0 0,-1 0 0,1 0 0,-1 0 0,1 0 0,-1 1 0,0-1 0,0 0 0,0 1 0,1 2 0,-1-1 0,-1 0 0,1 0 0,-1-1 0,0 1 0,0 0 0,0 0 0,0-1 0,-1 1 0,0 0 0,1-1 0,-1 1 0,-1 0 0,1-1 0,0 1 0,-1-1 0,0 0 0,0 1 0,0-1 0,0 0 0,-5 5 0,-2 0-76,0-1 1,0 0-1,0 0 0,-1-1 0,-1 0 0,1-1 0,-1 0 0,1-1 1,-1 0-1,0-1 0,-1 0 0,1 0 0,-1-1 0,1-1 1,-1 0-1,1-1 0,-14-1 0,-12-3-6750</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39:07.198"/>
    </inkml:context>
    <inkml:brush xml:id="br0">
      <inkml:brushProperty name="width" value="0.05" units="cm"/>
      <inkml:brushProperty name="height" value="0.05" units="cm"/>
    </inkml:brush>
  </inkml:definitions>
  <inkml:trace contextRef="#ctx0" brushRef="#br0">0 1 24575,'19'14'0,"19"13"0,9 7 0,-1 7 0,-6 6 0,-11 3 0,-11 3 0,-7-3 0,-12 4 0,-8-3 0,-13-5 0,-8-2 0,-7-3 0,-6-9 0,3-1 0,9-9 0,9-10-8191</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39:07.967"/>
    </inkml:context>
    <inkml:brush xml:id="br0">
      <inkml:brushProperty name="width" value="0.05" units="cm"/>
      <inkml:brushProperty name="height" value="0.05" units="cm"/>
    </inkml:brush>
  </inkml:definitions>
  <inkml:trace contextRef="#ctx0" brushRef="#br0">165 0 24575,'-9'0'0,"-3"5"0,-4 1 0,0 9 0,-5 6 0,0 9 0,-1 13 0,3 9 0,5 4 0,5 2 0,4-4 0,7-3 0,9-9 0,11-7 0,6-10 0,3-9 0,1-8 0,-5-4-8191</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39:08.437"/>
    </inkml:context>
    <inkml:brush xml:id="br0">
      <inkml:brushProperty name="width" value="0.05" units="cm"/>
      <inkml:brushProperty name="height" value="0.05" units="cm"/>
    </inkml:brush>
  </inkml:definitions>
  <inkml:trace contextRef="#ctx0" brushRef="#br0">61 0 24575,'0'5'0,"0"5"0,0 12 0,-9 1 0,-3 1 0,-4-3 0,0 4 0,8-2 0,15-6 0,14-5 0,10-9 0,7-5 0,8-3 0,-1 0 0,-7-4 0,-10 0-8191</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39:08.795"/>
    </inkml:context>
    <inkml:brush xml:id="br0">
      <inkml:brushProperty name="width" value="0.05" units="cm"/>
      <inkml:brushProperty name="height" value="0.05" units="cm"/>
    </inkml:brush>
  </inkml:definitions>
  <inkml:trace contextRef="#ctx0" brushRef="#br0">28 0 24575,'0'5'0,"0"10"0,0 13 0,0 14 0,-4 10 0,-2 0 0,0 1 0,1 0 0,2-3 0,1-7 0,1-5 0,0-15 0,1-10-8191</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39:09.199"/>
    </inkml:context>
    <inkml:brush xml:id="br0">
      <inkml:brushProperty name="width" value="0.05" units="cm"/>
      <inkml:brushProperty name="height" value="0.05" units="cm"/>
    </inkml:brush>
  </inkml:definitions>
  <inkml:trace contextRef="#ctx0" brushRef="#br0">1 0 24575,'4'5'0,"7"2"0,10 17 0,2 10 0,6 3 0,-2 5 0,-5 5 0,-7 3 0,-6 2 0,-4 2 0,-12 5 0,-5-3 0,-10-6 0,-1-2 0,-2-10 0,5-7 0,-5-8 0,3-8-8191</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39:10.340"/>
    </inkml:context>
    <inkml:brush xml:id="br0">
      <inkml:brushProperty name="width" value="0.05" units="cm"/>
      <inkml:brushProperty name="height" value="0.05" units="cm"/>
    </inkml:brush>
  </inkml:definitions>
  <inkml:trace contextRef="#ctx0" brushRef="#br0">0 0 24575,'10'0'0,"6"0"0,11 0 0,6 0 0,9 0 0,9 0 0,-1 0 0,-4 0 0,-5 0 0,-10 0-8191</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39:10.698"/>
    </inkml:context>
    <inkml:brush xml:id="br0">
      <inkml:brushProperty name="width" value="0.05" units="cm"/>
      <inkml:brushProperty name="height" value="0.05" units="cm"/>
    </inkml:brush>
  </inkml:definitions>
  <inkml:trace contextRef="#ctx0" brushRef="#br0">0 0 24575,'9'0'0,"17"0"0,9 0 0,2 0 0,5 0 0,0 0 0,-3 0 0,-9 0-8191</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39:40.642"/>
    </inkml:context>
    <inkml:brush xml:id="br0">
      <inkml:brushProperty name="width" value="0.05" units="cm"/>
      <inkml:brushProperty name="height" value="0.05" units="cm"/>
    </inkml:brush>
  </inkml:definitions>
  <inkml:trace contextRef="#ctx0" brushRef="#br0">315 140 24575,'1'-9'0,"-1"0"0,-1 0 0,1 0 0,-2 1 0,1-1 0,-1 0 0,-1 0 0,-4-11 0,6 17 0,-1 0 0,-1-1 0,1 1 0,0 0 0,-1 1 0,1-1 0,-1 0 0,0 1 0,0 0 0,0-1 0,0 1 0,-1 0 0,1 1 0,0-1 0,-1 0 0,1 1 0,-1 0 0,0 0 0,1 0 0,-1 0 0,0 1 0,-6-1 0,0 0 0,-1 0 0,0 1 0,1 0 0,-1 0 0,0 1 0,1 1 0,-1 0 0,1 0 0,-1 1 0,-14 6 0,19-6 0,0 0 0,0 1 0,1 0 0,-1 1 0,1-1 0,0 1 0,0 0 0,0 0 0,1 0 0,0 1 0,0-1 0,0 1 0,1 0 0,-1 0 0,2 1 0,-1-1 0,-2 10 0,2-9 0,1 0 0,0 0 0,1 0 0,0 1 0,0-1 0,0 1 0,1-1 0,0 1 0,1-1 0,-1 0 0,1 1 0,1-1 0,0 0 0,0 1 0,0-1 0,1 0 0,0 0 0,0-1 0,0 1 0,1-1 0,0 1 0,8 7 0,5 4 0,1-1 0,1 0 0,0-2 0,2 0 0,29 16 0,-35-21 0,0 0 0,-1 0 0,19 20 0,-28-25 0,0 0 0,0 1 0,-1 0 0,0 0 0,0 0 0,0 1 0,-1 0 0,0-1 0,0 1 0,3 13 0,-5-18 0,-1 1 0,1-1 0,-1 0 0,0 1 0,0-1 0,0 1 0,0-1 0,0 0 0,0 1 0,-1-1 0,1 1 0,-1-1 0,0 0 0,1 0 0,-1 1 0,0-1 0,-1 0 0,1 0 0,0 0 0,0 0 0,-1 0 0,1 0 0,-1-1 0,0 1 0,0 0 0,1-1 0,-1 1 0,0-1 0,0 0 0,0 0 0,-1 1 0,1-1 0,0-1 0,0 1 0,-1 0 0,1 0 0,0-1 0,-1 0 0,1 1 0,-3-1 0,-2 1 0,-1 0 0,1-1 0,0 0 0,0 0 0,-1 0 0,1-1 0,0 0 0,0-1 0,0 0 0,0 0 0,0 0 0,-9-5 0,11 4 0,1-1 0,-1 1 0,1-1 0,0 0 0,0 0 0,0-1 0,0 1 0,1-1 0,-1 0 0,1 1 0,0-2 0,1 1 0,-1 0 0,1 0 0,0-1 0,1 1 0,-1-1 0,1 0 0,0 1 0,1-1 0,-1 0 0,1 0 0,0 0 0,0 1 0,1-1 0,1-8 0,1-2 0,1 1 0,0-1 0,1 1 0,1 0 0,0 0 0,1 0 0,1 1 0,14-20 0,35-39 0,-37 50 0,-1-2 0,-1 0 0,26-49 0,-33 42-1365,-7 6-5461</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1:47.475"/>
    </inkml:context>
    <inkml:brush xml:id="br0">
      <inkml:brushProperty name="width" value="0.05" units="cm"/>
      <inkml:brushProperty name="height" value="0.05" units="cm"/>
    </inkml:brush>
  </inkml:definitions>
  <inkml:trace contextRef="#ctx0" brushRef="#br0">45 51 24575,'-1'7'0,"0"0"0,0 0 0,-1 1 0,0-1 0,-1-1 0,0 1 0,-6 11 0,-9 27 0,17-42 0,0 1 0,0-1 0,1 1 0,-1 0 0,1-1 0,0 1 0,0 0 0,0-1 0,0 1 0,1 0 0,-1-1 0,1 1 0,0-1 0,0 1 0,3 6 0,-2-8 0,0 0 0,-1 0 0,1 0 0,0 0 0,1 0 0,-1 0 0,0-1 0,0 1 0,1-1 0,-1 0 0,1 1 0,-1-1 0,1 0 0,-1-1 0,1 1 0,0 0 0,0-1 0,-1 1 0,1-1 0,0 0 0,0 0 0,3 0 0,0-1 0,-1 0 0,1 0 0,0 0 0,-1 0 0,1-1 0,0 0 0,-1 0 0,0-1 0,0 0 0,0 0 0,0 0 0,0 0 0,0-1 0,-1 0 0,0 0 0,1 0 0,-2 0 0,1-1 0,0 1 0,-1-1 0,5-10 0,-4 9 0,0 0 0,-1-1 0,0 1 0,-1-1 0,0 0 0,0 0 0,0 1 0,-1-2 0,0 1 0,0 0 0,0 0 0,-1 0 0,-1 0 0,1 0 0,-1 0 0,0-1 0,-4-12 0,4 18 0,0-1 0,-1 1 0,1-1 0,-1 1 0,0-1 0,1 1 0,-1 0 0,0 0 0,0 0 0,0 0 0,-1 0 0,1 1 0,0-1 0,-1 1 0,1-1 0,-1 1 0,1 0 0,-1 0 0,0 0 0,1 0 0,-1 0 0,0 1 0,0-1 0,0 1 0,1 0 0,-1 0 0,0 0 0,0 0 0,-3 1 0,1-1 0,0 1 0,1 0 0,-1 0 0,0 0 0,0 1 0,1 0 0,-1 0 0,1 0 0,-1 0 0,1 1 0,0 0 0,0-1 0,0 2 0,0-1 0,-5 6 0,3 6-1365,7-4-5461</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39:41.358"/>
    </inkml:context>
    <inkml:brush xml:id="br0">
      <inkml:brushProperty name="width" value="0.05" units="cm"/>
      <inkml:brushProperty name="height" value="0.05" units="cm"/>
    </inkml:brush>
  </inkml:definitions>
  <inkml:trace contextRef="#ctx0" brushRef="#br0">139 171 24575,'0'-5'0,"0"1"0,0-1 0,-1 1 0,1-1 0,-1 1 0,0 0 0,0-1 0,-1 1 0,1 0 0,-1 0 0,0-1 0,0 2 0,0-1 0,-4-5 0,5 8 0,0 0 0,0 0 0,0 0 0,0 1 0,0-1 0,-1 0 0,1 0 0,0 1 0,0-1 0,-1 1 0,1-1 0,-1 1 0,1-1 0,0 1 0,-1 0 0,1 0 0,-1 0 0,-1 0 0,0 0 0,0 0 0,0 1 0,0 0 0,0 0 0,0 0 0,0 0 0,1 0 0,-1 1 0,0-1 0,1 1 0,-5 3 0,2 0 0,0 0 0,0 1 0,1-1 0,-1 1 0,1 0 0,1 0 0,-1 1 0,1-1 0,0 1 0,1-1 0,-1 1 0,1 0 0,1 0 0,-1 0 0,1 0 0,0 0 0,1 13 0,0-10 0,0-1 0,0 1 0,1-1 0,0 0 0,1 1 0,0-1 0,0 0 0,1 0 0,0 0 0,1 0 0,0-1 0,0 1 0,6 7 0,1-4 0,0-1 0,0-1 0,1 0 0,19 12 0,-22-17 0,-1 1 0,1-1 0,-2 1 0,1 1 0,-1 0 0,0 0 0,0 0 0,0 1 0,-1 0 0,-1 0 0,1 0 0,7 18 0,-12-23 0,0 0 0,-1 0 0,0 0 0,0 0 0,0 0 0,0 0 0,0 0 0,0 1 0,-1-1 0,0 0 0,1 0 0,-1-1 0,0 1 0,-1 0 0,1 0 0,0 0 0,-1-1 0,0 1 0,1-1 0,-1 1 0,0-1 0,0 1 0,0-1 0,-1 0 0,1 0 0,-1 0 0,1-1 0,-1 1 0,1 0 0,-1-1 0,0 0 0,-3 2 0,-3 1 0,1 0 0,-1-1 0,0 0 0,0 0 0,-1-1 0,1 0 0,0 0 0,-1-1 0,-11-1 0,18 0 0,0-1 0,0 1 0,0-1 0,1 0 0,-1 0 0,0 0 0,1-1 0,-1 1 0,0-1 0,1 1 0,0-1 0,-1 0 0,1 0 0,0 0 0,0 0 0,0 0 0,0 0 0,0-1 0,1 1 0,-1-1 0,1 1 0,-1-1 0,1 0 0,0 0 0,0 1 0,0-1 0,1 0 0,-1 0 0,1 0 0,-1 0 0,1-4 0,-1-7 0,0-1 0,1 1 0,1 0 0,0 0 0,4-19 0,5-3 0,1 0 0,2 1 0,1 1 0,28-49 0,-24 52 0,-2-2 0,-1 0 0,-2 0 0,16-62 0,-29 76-1365,-3 8-5461</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39:42.173"/>
    </inkml:context>
    <inkml:brush xml:id="br0">
      <inkml:brushProperty name="width" value="0.05" units="cm"/>
      <inkml:brushProperty name="height" value="0.05" units="cm"/>
    </inkml:brush>
  </inkml:definitions>
  <inkml:trace contextRef="#ctx0" brushRef="#br0">246 41 24575,'0'-2'0,"0"1"0,-1-1 0,1 0 0,0 1 0,-1-1 0,1 0 0,-1 1 0,0-1 0,1 1 0,-1-1 0,0 1 0,0-1 0,0 1 0,0 0 0,0-1 0,0 1 0,-1 0 0,1 0 0,0 0 0,-1 0 0,1 0 0,0 0 0,-1 0 0,1 0 0,-1 0 0,0 1 0,1-1 0,-1 1 0,0-1 0,1 1 0,-3-1 0,-2 0 0,-1 1 0,1-1 0,0 1 0,0 0 0,0 0 0,-1 1 0,-8 1 0,9 0 0,-1 0 0,1 0 0,0 0 0,-1 1 0,1 0 0,1 1 0,-1-1 0,0 1 0,1 0 0,0 0 0,-8 8 0,12-10 0,-1-1 0,1 1 0,0 0 0,-1 0 0,1 0 0,0 0 0,0 0 0,0 0 0,0 0 0,1 0 0,-1 0 0,1 0 0,-1 1 0,1-1 0,0 0 0,0 0 0,0 1 0,0-1 0,0 0 0,0 0 0,0 0 0,1 1 0,-1-1 0,1 0 0,0 0 0,0 0 0,-1 0 0,1 0 0,1 0 0,-1 0 0,0 0 0,0 0 0,1 0 0,-1-1 0,1 1 0,-1-1 0,5 3 0,13 12 0,2 0 0,32 17 0,-31-19 0,0 0 0,25 22 0,-44-34 0,-1-1 0,0 1 0,1 0 0,-1 1 0,0-1 0,0 0 0,0 0 0,-1 1 0,1-1 0,0 1 0,-1 0 0,0-1 0,0 1 0,0 0 0,0 0 0,0 0 0,0 0 0,-1 0 0,1 0 0,-1 0 0,0 0 0,0 0 0,0 0 0,0 0 0,-1 0 0,1 0 0,-1 0 0,0 0 0,1-1 0,-1 1 0,-1 0 0,1 0 0,0-1 0,-1 1 0,1 0 0,-1-1 0,0 0 0,0 1 0,0-1 0,0 0 0,-4 4 0,-2 0 0,0 0 0,0 0 0,0-1 0,-1 0 0,0 0 0,0-1 0,0 0 0,0 0 0,0-1 0,-1-1 0,-18 4 0,23-5-30,0-1 0,-1 1-1,1-1 1,0 0 0,0 0-1,-1-1 1,1 1 0,0-1-1,0 0 1,0-1 0,0 1-1,0-1 1,0 0 0,0 0-1,0-1 1,1 0-1,-1 1 1,1-1 0,0-1-1,0 1 1,0-1 0,0 1-1,1-1 1,-1 0 0,1 0-1,0-1 1,0 1 0,0-1-1,1 1 1,0-1 0,0 0-1,0 0 1,0 0 0,1 0-1,0 0 1,0-1 0,0 1-1,1 0 1,-1 0 0,1-1-1,1 1 1,-1 0 0,1 0-1,2-11 1,3-12-6796</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39:42.579"/>
    </inkml:context>
    <inkml:brush xml:id="br0">
      <inkml:brushProperty name="width" value="0.05" units="cm"/>
      <inkml:brushProperty name="height" value="0.05" units="cm"/>
    </inkml:brush>
  </inkml:definitions>
  <inkml:trace contextRef="#ctx0" brushRef="#br0">1 1 24575,'0'9'0,"0"8"0,0 5 0,0 9 0,4 7 0,2 12 0,0 6 0,-1 4 0,-2-1 0,-1-5 0,-1-2 0,0-1 0,-1-10-8191</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39:56.677"/>
    </inkml:context>
    <inkml:brush xml:id="br0">
      <inkml:brushProperty name="width" value="0.05" units="cm"/>
      <inkml:brushProperty name="height" value="0.05" units="cm"/>
    </inkml:brush>
  </inkml:definitions>
  <inkml:trace contextRef="#ctx0" brushRef="#br0">1 0 24575,'0'718'-1365</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39:57.371"/>
    </inkml:context>
    <inkml:brush xml:id="br0">
      <inkml:brushProperty name="width" value="0.05" units="cm"/>
      <inkml:brushProperty name="height" value="0.05" units="cm"/>
    </inkml:brush>
  </inkml:definitions>
  <inkml:trace contextRef="#ctx0" brushRef="#br0">1 80 24575,'36'-2'0,"-1"-1"0,70-17 0,31-3 0,323 1 0,-365 14-1365,-56 6-5461</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39:58.153"/>
    </inkml:context>
    <inkml:brush xml:id="br0">
      <inkml:brushProperty name="width" value="0.05" units="cm"/>
      <inkml:brushProperty name="height" value="0.05" units="cm"/>
    </inkml:brush>
  </inkml:definitions>
  <inkml:trace contextRef="#ctx0" brushRef="#br0">0 1 24575,'9'0'0,"17"0"0,8 0 0,4 0 0,-1 0 0,3 0 0,4 0 0,-1 0 0,-4 0 0,-8 0-8191</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39:58.559"/>
    </inkml:context>
    <inkml:brush xml:id="br0">
      <inkml:brushProperty name="width" value="0.05" units="cm"/>
      <inkml:brushProperty name="height" value="0.05" units="cm"/>
    </inkml:brush>
  </inkml:definitions>
  <inkml:trace contextRef="#ctx0" brushRef="#br0">0 28 24575,'5'0'0,"10"0"0,12 0 0,6-5 0,7-1 0,5 1 0,0 0 0,-3 2 0,0 1 0,-6 0-8191</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0:06.971"/>
    </inkml:context>
    <inkml:brush xml:id="br0">
      <inkml:brushProperty name="width" value="0.05" units="cm"/>
      <inkml:brushProperty name="height" value="0.05" units="cm"/>
    </inkml:brush>
  </inkml:definitions>
  <inkml:trace contextRef="#ctx0" brushRef="#br0">0 1 24575,'0'9'0,"0"8"0,0 15 0,0 11 0,0 12 0,0 5 0,0 3 0,0 13 0,0 3 0,9-8 0,4-11 0,-1-7 0,2-21 0,-1-16-8191</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0:07.465"/>
    </inkml:context>
    <inkml:brush xml:id="br0">
      <inkml:brushProperty name="width" value="0.05" units="cm"/>
      <inkml:brushProperty name="height" value="0.05" units="cm"/>
    </inkml:brush>
  </inkml:definitions>
  <inkml:trace contextRef="#ctx0" brushRef="#br0">1 2 24575,'92'-2'0,"111"5"0,-197-2 0,0 0 0,0 0 0,-1 0 0,1 0 0,0 1 0,0 0 0,-1 1 0,0-1 0,1 1 0,-1 0 0,0 0 0,0 0 0,0 1 0,-1 0 0,1 0 0,-1 0 0,0 0 0,4 6 0,-6-7 0,-1 0 0,1 1 0,-1-1 0,1 0 0,-1 1 0,0 0 0,0-1 0,-1 1 0,1-1 0,-1 1 0,1 0 0,-1-1 0,0 1 0,-1 0 0,1 0 0,-1-1 0,1 1 0,-1-1 0,0 1 0,-1-1 0,1 1 0,0-1 0,-1 1 0,0-1 0,0 0 0,0 0 0,0 0 0,0 0 0,-1 0 0,-2 2 0,-10 9-91,0-1 0,0-1 0,-1 0 0,-1-1 0,0 0 0,0-2 0,-1 0 0,0-1 0,-1-1 0,0 0 0,0-1 0,0-2 0,-1 0 0,-35 3 0,18-5-6735</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0:07.960"/>
    </inkml:context>
    <inkml:brush xml:id="br0">
      <inkml:brushProperty name="width" value="0.05" units="cm"/>
      <inkml:brushProperty name="height" value="0.05" units="cm"/>
    </inkml:brush>
  </inkml:definitions>
  <inkml:trace contextRef="#ctx0" brushRef="#br0">1 1 24575,'0'9'0,"0"13"0,0 11 0,0 9 0,4 3 0,2 2 0,0 3 0,-1-3 0,-2 0 0,-1-8-8191</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1:47.865"/>
    </inkml:context>
    <inkml:brush xml:id="br0">
      <inkml:brushProperty name="width" value="0.05" units="cm"/>
      <inkml:brushProperty name="height" value="0.05" units="cm"/>
    </inkml:brush>
  </inkml:definitions>
  <inkml:trace contextRef="#ctx0" brushRef="#br0">91 60 24575,'-7'4'0,"0"0"0,1 1 0,0 0 0,0 0 0,0 0 0,1 1 0,-1 0 0,1 0 0,1 0 0,-1 1 0,1-1 0,0 1 0,-5 13 0,8-17 0,-1 0 0,1 1 0,-1-1 0,1 1 0,0 0 0,0-1 0,1 1 0,-1 0 0,1-1 0,0 1 0,0 0 0,0 0 0,0-1 0,1 1 0,0 0 0,-1 0 0,1-1 0,0 1 0,1-1 0,-1 1 0,1-1 0,0 0 0,-1 1 0,1-1 0,1 0 0,-1 0 0,0 0 0,1 0 0,5 4 0,-6-5 0,0-1 0,1 1 0,0-1 0,-1 1 0,1-1 0,0 0 0,0 0 0,-1 0 0,1 0 0,0 0 0,0-1 0,0 1 0,0-1 0,0 0 0,0 0 0,0 0 0,0 0 0,0 0 0,0-1 0,3 0 0,-1-1 0,-1 0 0,0 0 0,1 0 0,-1-1 0,0 1 0,0-1 0,-1 0 0,1 0 0,0 0 0,-1-1 0,6-6 0,-4 3 0,0-1 0,0 1 0,-1-1 0,0 0 0,0 0 0,-1 0 0,0 0 0,0-1 0,-1 1 0,0-1 0,0 0 0,-1 0 0,0-13 0,-2 16 8,0 1 0,0-1 0,0 1 0,-1 0 0,0 0 0,0 0 0,-1 0 0,1 0 0,-1 0 0,0 1 0,0-1 0,-1 1 0,1 0 0,-7-6 0,7 7-79,0 1 1,0-1-1,0 1 0,0 0 0,-1 0 1,1 0-1,-1 0 0,1 1 1,-1-1-1,0 1 0,1 0 0,-1 0 1,0 0-1,0 0 0,0 1 1,0 0-1,0 0 0,0 0 0,0 0 1,-6 2-1,-3 3-6755</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0:08.348"/>
    </inkml:context>
    <inkml:brush xml:id="br0">
      <inkml:brushProperty name="width" value="0.05" units="cm"/>
      <inkml:brushProperty name="height" value="0.05" units="cm"/>
    </inkml:brush>
  </inkml:definitions>
  <inkml:trace contextRef="#ctx0" brushRef="#br0">1 49 24575,'0'-4'0,"5"-2"0,10 0 0,8 1 0,8 2 0,9 1 0,7 1 0,9 0 0,-1 1 0,-5 0 0,-6 1 0,8-10 0,-6-4-8191</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0:08.751"/>
    </inkml:context>
    <inkml:brush xml:id="br0">
      <inkml:brushProperty name="width" value="0.05" units="cm"/>
      <inkml:brushProperty name="height" value="0.05" units="cm"/>
    </inkml:brush>
  </inkml:definitions>
  <inkml:trace contextRef="#ctx0" brushRef="#br0">1 1 24575,'0'9'0,"0"8"0,0 9 0,0 16 0,4 13 0,2 7 0,0 6 0,-1 2 0,-2-3 0,-1-8 0,-1-14-8191</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0:09.171"/>
    </inkml:context>
    <inkml:brush xml:id="br0">
      <inkml:brushProperty name="width" value="0.05" units="cm"/>
      <inkml:brushProperty name="height" value="0.05" units="cm"/>
    </inkml:brush>
  </inkml:definitions>
  <inkml:trace contextRef="#ctx0" brushRef="#br0">0 11 24575,'5'0'0,"6"0"0,10 0 0,6 0 0,7 0 0,4 0 0,3 0 0,1 0 0,1 0 0,-2 0 0,2 0 0,2 0 0,-6-4 0,-10-2-8191</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0:09.531"/>
    </inkml:context>
    <inkml:brush xml:id="br0">
      <inkml:brushProperty name="width" value="0.05" units="cm"/>
      <inkml:brushProperty name="height" value="0.05" units="cm"/>
    </inkml:brush>
  </inkml:definitions>
  <inkml:trace contextRef="#ctx0" brushRef="#br0">1 70 24575,'4'0'0,"11"0"0,17 0 0,12 0 0,22-4 0,13-2 0,2 0 0,-8-8 0,-12-1 0,-2 1 0,-11 4-8191</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0:09.905"/>
    </inkml:context>
    <inkml:brush xml:id="br0">
      <inkml:brushProperty name="width" value="0.05" units="cm"/>
      <inkml:brushProperty name="height" value="0.05" units="cm"/>
    </inkml:brush>
  </inkml:definitions>
  <inkml:trace contextRef="#ctx0" brushRef="#br0">1 0 24575,'4'0'0,"7"0"0,5 0 0,10 0 0,14 0 0,9 0 0,6 0 0,-7 0-8191</inkml:trace>
  <inkml:trace contextRef="#ctx0" brushRef="#br0" timeOffset="1">54 163 24575,'9'0'0,"8"0"0,11 0 0,8 0 0,13 0 0,3 0 0,1 0 0,-8 0-8191</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0:10.776"/>
    </inkml:context>
    <inkml:brush xml:id="br0">
      <inkml:brushProperty name="width" value="0.05" units="cm"/>
      <inkml:brushProperty name="height" value="0.05" units="cm"/>
    </inkml:brush>
  </inkml:definitions>
  <inkml:trace contextRef="#ctx0" brushRef="#br0">130 1 24575,'0'4'0,"0"16"0,-5 14 0,-15 9 0,-8 8 0,-5-6 0,3-15 0,17-12 0,23-9 0,20-7 0,14-3 0,9-2 0,4 0 0,-3 1 0,-6 0 0,-2 0 0,-9-3 0,-10-1-8191</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0:11.182"/>
    </inkml:context>
    <inkml:brush xml:id="br0">
      <inkml:brushProperty name="width" value="0.05" units="cm"/>
      <inkml:brushProperty name="height" value="0.05" units="cm"/>
    </inkml:brush>
  </inkml:definitions>
  <inkml:trace contextRef="#ctx0" brushRef="#br0">1 1 24575,'0'5'0,"0"5"0,0 7 0,0 13 0,0 16 0,0 14 0,0 10 0,0 7 0,0 0 0,0-4 0,0-10 0,0-11 0,0-19 0,0-15-8191</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0:11.584"/>
    </inkml:context>
    <inkml:brush xml:id="br0">
      <inkml:brushProperty name="width" value="0.05" units="cm"/>
      <inkml:brushProperty name="height" value="0.05" units="cm"/>
    </inkml:brush>
  </inkml:definitions>
  <inkml:trace contextRef="#ctx0" brushRef="#br0">99 35 24575,'-5'3'0,"0"1"0,1-1 0,-1 1 0,1 0 0,0 0 0,0 1 0,0-1 0,1 1 0,0 0 0,0 0 0,-4 8 0,-23 60 0,26-61 0,0 1 0,1 0 0,1 0 0,0 1 0,0-1 0,1 0 0,1 1 0,0-1 0,4 24 0,-2-31 0,-1 0 0,1-1 0,0 1 0,0-1 0,1 1 0,-1-1 0,1 0 0,0 0 0,1 0 0,-1 0 0,1 0 0,0-1 0,0 0 0,1 0 0,-1 0 0,1 0 0,0-1 0,0 1 0,0-1 0,0-1 0,0 1 0,1-1 0,-1 0 0,8 2 0,-8-2 0,-1-1 0,1 0 0,-1 0 0,1 0 0,-1-1 0,1 0 0,0 1 0,-1-2 0,1 1 0,-1 0 0,1-1 0,0 0 0,-1 0 0,1 0 0,-1-1 0,0 1 0,0-1 0,1 0 0,5-5 0,-5 3 0,0-1 0,0 1 0,-1-1 0,0 0 0,0-1 0,0 1 0,0-1 0,-1 0 0,0 1 0,-1-1 0,1-1 0,2-8 0,-1-3 0,0 0 0,-1 0 0,-1-1 0,-1 1 0,0 0 0,-1-1 0,-1 1 0,-1-1 0,-5-19 0,4 29 0,0 0 0,0 0 0,-1 0 0,0 1 0,0-1 0,-1 1 0,0 0 0,-1 0 0,1 1 0,-2 0 0,-9-10 0,13 15 0,0-1 0,0 1 0,0-1 0,0 1 0,-1 0 0,1 0 0,0 0 0,-1 1 0,0-1 0,1 1 0,-1 0 0,0 0 0,0 0 0,0 1 0,0-1 0,0 1 0,1 0 0,-1 0 0,0 0 0,0 0 0,0 1 0,0 0 0,0 0 0,0 0 0,1 0 0,-1 0 0,1 1 0,-1 0 0,-4 2 0,-3 9-1365,10-1-5461</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0:11.949"/>
    </inkml:context>
    <inkml:brush xml:id="br0">
      <inkml:brushProperty name="width" value="0.05" units="cm"/>
      <inkml:brushProperty name="height" value="0.05" units="cm"/>
    </inkml:brush>
  </inkml:definitions>
  <inkml:trace contextRef="#ctx0" brushRef="#br0">104 2 24575,'-3'1'0,"0"-1"0,0 1 0,0 0 0,0 0 0,0 0 0,0 0 0,0 0 0,1 1 0,-1 0 0,1-1 0,-1 1 0,1 0 0,-1 0 0,1 0 0,0 0 0,0 1 0,0-1 0,0 1 0,1-1 0,-1 1 0,-2 4 0,-2 6 0,0 0 0,0 0 0,-4 18 0,5-16 0,1 1 0,0-1 0,2 1 0,0 0 0,-1 21 0,3-33 0,0 0 0,1 0 0,-1 0 0,1 0 0,0 0 0,0 0 0,0 0 0,0 0 0,1 0 0,0-1 0,-1 1 0,1-1 0,0 1 0,1-1 0,-1 0 0,1 0 0,-1 0 0,1 0 0,0 0 0,0-1 0,0 1 0,1-1 0,-1 0 0,1 0 0,-1 0 0,7 2 0,-3-1 0,0-1 0,1 0 0,0-1 0,-1 0 0,1 0 0,0-1 0,-1 1 0,1-2 0,0 1 0,0-1 0,-1-1 0,1 1 0,-1-1 0,1 0 0,-1-1 0,0 0 0,0 0 0,0 0 0,0-1 0,-1 0 0,8-6 0,-8 6 0,-1-1 0,0 1 0,0-1 0,0 0 0,0-1 0,-1 1 0,0-1 0,0 0 0,-1 0 0,0 0 0,0 0 0,0 0 0,0-1 0,-1 1 0,0-1 0,-1 0 0,1 0 0,-2 0 0,1 1 0,0-1 0,-1 0 0,-1 0 0,1 0 0,-3-9 0,2 9 7,-1 1 0,0 0-1,-1 0 1,0 0 0,0 0-1,0 0 1,-1 0-1,1 1 1,-1 0 0,0 0-1,-1 0 1,0 0 0,1 1-1,-1-1 1,-1 1 0,1 0-1,-11-5 1,7 5-142,0-1 0,0 1 0,-1 1 0,1 0 0,-1 0 0,0 1 0,0 0 0,0 1 0,0 0 0,-19 1 0,-5 4-6691</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0:12.383"/>
    </inkml:context>
    <inkml:brush xml:id="br0">
      <inkml:brushProperty name="width" value="0.05" units="cm"/>
      <inkml:brushProperty name="height" value="0.05" units="cm"/>
    </inkml:brush>
  </inkml:definitions>
  <inkml:trace contextRef="#ctx0" brushRef="#br0">180 124 24575,'-4'1'0,"0"-1"0,0 1 0,0 0 0,1 1 0,-1-1 0,0 1 0,1-1 0,-1 1 0,1 0 0,0 0 0,0 1 0,0-1 0,0 1 0,0-1 0,0 1 0,0 0 0,1 0 0,0 0 0,-1 0 0,1 1 0,1-1 0,-1 1 0,0-1 0,1 1 0,-2 5 0,-4 10 0,1 0 0,1 0 0,-4 29 0,7-38 0,1-1 0,0 0 0,1 1 0,0-1 0,0 0 0,1 1 0,0-1 0,1 0 0,0 0 0,1 1 0,-1-2 0,2 1 0,7 16 0,-8-20 0,1 0 0,0 0 0,0 0 0,1-1 0,-1 1 0,1-1 0,0 0 0,0 0 0,0-1 0,1 0 0,-1 0 0,1 0 0,0 0 0,0-1 0,0 0 0,0 0 0,0-1 0,0 1 0,0-1 0,1-1 0,8 1 0,-10-1 0,0-1 0,0 1 0,0-1 0,0 0 0,-1 0 0,1 0 0,0-1 0,0 0 0,-1 0 0,1 0 0,-1 0 0,0-1 0,1 1 0,-1-1 0,0-1 0,-1 1 0,1 0 0,0-1 0,-1 0 0,0 1 0,0-2 0,0 1 0,0 0 0,-1 0 0,0-1 0,0 1 0,0-1 0,1-6 0,2-3 0,0 0 0,-2-1 0,0 1 0,0-1 0,-2 0 0,0 0 0,0 0 0,-3-19 0,0 20 0,-1 0 0,0 0 0,-1 0 0,-1 0 0,0 1 0,-1-1 0,0 1 0,-1 0 0,-1 1 0,0 0 0,-16-18 0,17 21 0,0 1 0,-1 0 0,0 1 0,-1 0 0,0 0 0,0 1 0,0 0 0,-1 0 0,0 1 0,0 1 0,0-1 0,0 2 0,-1-1 0,1 2 0,-22-4 0,27 6-59,1 0 0,-1 0-1,1 0 1,-1 0-1,1 1 1,-1 0 0,1 0-1,0 0 1,-1 0 0,1 1-1,0-1 1,0 1 0,0 0-1,0 1 1,1-1-1,-1 1 1,0-1 0,1 1-1,0 0 1,0 1 0,0-1-1,-4 6 1,-3 11-6767</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1:48.255"/>
    </inkml:context>
    <inkml:brush xml:id="br0">
      <inkml:brushProperty name="width" value="0.05" units="cm"/>
      <inkml:brushProperty name="height" value="0.05" units="cm"/>
    </inkml:brush>
  </inkml:definitions>
  <inkml:trace contextRef="#ctx0" brushRef="#br0">1 1 24575,'12'0'0,"14"0"0,15 0 0,12 0 0,3 0 0,-8 0-8191</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0:12.761"/>
    </inkml:context>
    <inkml:brush xml:id="br0">
      <inkml:brushProperty name="width" value="0.05" units="cm"/>
      <inkml:brushProperty name="height" value="0.05" units="cm"/>
    </inkml:brush>
  </inkml:definitions>
  <inkml:trace contextRef="#ctx0" brushRef="#br0">163 0 24575,'0'5'0,"0"6"0,0 10 0,0 11 0,0 9 0,0 7 0,0 8 0,0 1 0,0-6 0,-4-11 0,-2-13-8191</inkml:trace>
  <inkml:trace contextRef="#ctx0" brushRef="#br0" timeOffset="1">1 270 24575,'14'-4'0,"18"-2"0,13 0 0,13-8 0,5-1 0,2 1 0,-2 4 0,-11 3-8191</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0:13.329"/>
    </inkml:context>
    <inkml:brush xml:id="br0">
      <inkml:brushProperty name="width" value="0.05" units="cm"/>
      <inkml:brushProperty name="height" value="0.05" units="cm"/>
    </inkml:brush>
  </inkml:definitions>
  <inkml:trace contextRef="#ctx0" brushRef="#br0">213 54 24575,'0'-2'0,"-1"-1"0,0 1 0,1 0 0,-1 0 0,0 0 0,0 0 0,0 0 0,-1 0 0,1 0 0,0 0 0,-1 0 0,1 1 0,-1-1 0,0 1 0,1-1 0,-1 1 0,0-1 0,0 1 0,0 0 0,0 0 0,0 0 0,0 0 0,0 0 0,0 1 0,-1-1 0,-3 0 0,-5-2 0,0 0 0,0 1 0,-21-1 0,27 3 0,1 0 0,-1 0 0,0 0 0,1 0 0,-1 1 0,1 0 0,-1 0 0,1 0 0,0 1 0,-1-1 0,1 1 0,0 0 0,0 0 0,0 1 0,0-1 0,0 1 0,1 0 0,-7 6 0,8-7 0,0 2 0,0-1 0,1 0 0,-1 0 0,1 0 0,-1 1 0,1-1 0,0 1 0,1-1 0,-1 1 0,1-1 0,-1 1 0,1 0 0,0-1 0,0 1 0,1-1 0,-1 1 0,1 0 0,0-1 0,0 1 0,0-1 0,0 0 0,0 1 0,4 5 0,8 14 0,1-1 0,1 0 0,1-1 0,22 24 0,10 12 0,-25-29 0,28 37 0,-48-60 0,0-1 0,0 1 0,-1 0 0,0 0 0,1 0 0,-2 0 0,1 0 0,-1 0 0,1 1 0,-1-1 0,0 7 0,-1-10 0,0-1 0,0 1 0,-1-1 0,1 1 0,0-1 0,-1 0 0,1 1 0,-1-1 0,1 1 0,-1-1 0,0 0 0,1 0 0,-1 1 0,0-1 0,0 0 0,0 0 0,0 0 0,0 0 0,0 0 0,0 0 0,0 0 0,-3 1 0,1 0 0,0-1 0,-1 0 0,1 0 0,-1 0 0,1 0 0,-1 0 0,1-1 0,-1 1 0,-5-1 0,3 0 0,1 0 0,-1-1 0,0 1 0,0-1 0,0-1 0,1 1 0,-1-1 0,0 0 0,1 0 0,-1 0 0,-8-6 0,9 2 0,0 0 0,1 0 0,-1 0 0,1-1 0,0 0 0,1 1 0,0-1 0,0 0 0,0-1 0,1 1 0,0 0 0,1-1 0,-1 1 0,2-1 0,-1-9 0,0 7 0,0 0 0,2 0 0,-1 0 0,1-1 0,0 1 0,1 0 0,0 0 0,1 1 0,0-1 0,1 0 0,4-9 0,0 9 17,0 0 0,0 1 0,1-1-1,0 2 1,1-1 0,13-9 0,-13 11-229,0 0 0,-1-1 0,0-1 1,0 0-1,-1 0 0,12-17 0,-6 1-6614</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0:13.893"/>
    </inkml:context>
    <inkml:brush xml:id="br0">
      <inkml:brushProperty name="width" value="0.05" units="cm"/>
      <inkml:brushProperty name="height" value="0.05" units="cm"/>
    </inkml:brush>
  </inkml:definitions>
  <inkml:trace contextRef="#ctx0" brushRef="#br0">179 20 24575,'0'-1'0,"-1"-1"0,0 1 0,1 0 0,-1 1 0,0-1 0,1 0 0,-1 0 0,0 0 0,0 0 0,0 0 0,0 1 0,0-1 0,0 0 0,0 1 0,0-1 0,0 1 0,0-1 0,0 1 0,0 0 0,0-1 0,-1 1 0,1 0 0,0 0 0,0 0 0,-2 0 0,-32-4 0,30 5 0,0-1 0,0 1 0,0-1 0,0 2 0,0-1 0,1 0 0,-1 1 0,0 0 0,1 0 0,-1 0 0,1 1 0,0 0 0,0-1 0,0 2 0,0-1 0,0 0 0,1 1 0,-1-1 0,1 1 0,0 0 0,0 0 0,0 1 0,1-1 0,-1 0 0,1 1 0,0-1 0,1 1 0,-1 0 0,1 0 0,0 0 0,-1 7 0,0 1 0,0 0 0,1 0 0,1-1 0,0 1 0,1 0 0,0 0 0,1 0 0,0-1 0,1 1 0,1-1 0,6 17 0,3-5 0,1-1 0,1-1 0,0 0 0,37 37 0,12 17 0,-62-73 0,0-1 0,0 1 0,0 0 0,0 0 0,-1 0 0,1 0 0,-1 0 0,0 0 0,0 0 0,0 1 0,0-1 0,0 0 0,-1 1 0,0-1 0,1 4 0,-2-5 0,1 0 0,-1-1 0,0 1 0,0 0 0,1-1 0,-1 1 0,0 0 0,0-1 0,-1 1 0,1-1 0,0 0 0,0 1 0,-1-1 0,1 0 0,0 0 0,-1 0 0,0 0 0,1 0 0,-1 0 0,1 0 0,-1-1 0,0 1 0,0 0 0,1-1 0,-1 0 0,0 1 0,0-1 0,-2 0 0,1 1 0,0-1 0,-1 0 0,1 1 0,0-1 0,-1-1 0,1 1 0,0 0 0,0-1 0,-1 0 0,1 1 0,0-1 0,0-1 0,0 1 0,0 0 0,0-1 0,0 1 0,1-1 0,-1 0 0,0 0 0,1 0 0,-1 0 0,1-1 0,0 1 0,0-1 0,0 1 0,0-1 0,0 0 0,1 0 0,-1 0 0,1 0 0,-2-4 0,0-1 0,0 1 0,1-1 0,0 0 0,1 0 0,0 1 0,0-1 0,1 0 0,-1 0 0,2 0 0,-1 0 0,1 0 0,3-11 0,21-49-220,2 2-1,3 1 1,48-76-1,-65 119-262,3-4-6343</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0:14.283"/>
    </inkml:context>
    <inkml:brush xml:id="br0">
      <inkml:brushProperty name="width" value="0.05" units="cm"/>
      <inkml:brushProperty name="height" value="0.05" units="cm"/>
    </inkml:brush>
  </inkml:definitions>
  <inkml:trace contextRef="#ctx0" brushRef="#br0">0 0 24575,'9'0'0,"13"0"0,6 0 0,8 0 0,8 0 0,9 0 0,-4 0-8191</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0:14.670"/>
    </inkml:context>
    <inkml:brush xml:id="br0">
      <inkml:brushProperty name="width" value="0.05" units="cm"/>
      <inkml:brushProperty name="height" value="0.05" units="cm"/>
    </inkml:brush>
  </inkml:definitions>
  <inkml:trace contextRef="#ctx0" brushRef="#br0">0 39 24575,'9'0'0,"17"0"0,13-5 0,14-1 0,7 0 0,-2 2 0,-7 1 0,-11-4 0,-13-1-8191</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0:15.317"/>
    </inkml:context>
    <inkml:brush xml:id="br0">
      <inkml:brushProperty name="width" value="0.05" units="cm"/>
      <inkml:brushProperty name="height" value="0.05" units="cm"/>
    </inkml:brush>
  </inkml:definitions>
  <inkml:trace contextRef="#ctx0" brushRef="#br0">94 0 24575,'0'9'0,"0"13"0,-9 6 0,-3 4 0,-9 5 0,-10 1 0,10-6 0,22-8 0,15-8 0,15-8 0,10-4 0,13-3 0,6-2 0,-2-1 0,-7 1 0,-12-5 0,-12-1-8191</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0:15.711"/>
    </inkml:context>
    <inkml:brush xml:id="br0">
      <inkml:brushProperty name="width" value="0.05" units="cm"/>
      <inkml:brushProperty name="height" value="0.05" units="cm"/>
    </inkml:brush>
  </inkml:definitions>
  <inkml:trace contextRef="#ctx0" brushRef="#br0">0 0 24575,'0'5'0,"0"5"0,0 11 0,0 11 0,0 14 0,0 8 0,0 9 0,0 7 0,0 1 0,0-2 0,0-9 0,0-9 0,0-14-8191</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0:16.081"/>
    </inkml:context>
    <inkml:brush xml:id="br0">
      <inkml:brushProperty name="width" value="0.05" units="cm"/>
      <inkml:brushProperty name="height" value="0.05" units="cm"/>
    </inkml:brush>
  </inkml:definitions>
  <inkml:trace contextRef="#ctx0" brushRef="#br0">28 1 24575,'0'4'0,"0"12"0,0 7 0,0 4 0,-5 7 0,-6-3 0,0-6-8191</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0:16.459"/>
    </inkml:context>
    <inkml:brush xml:id="br0">
      <inkml:brushProperty name="width" value="0.05" units="cm"/>
      <inkml:brushProperty name="height" value="0.05" units="cm"/>
    </inkml:brush>
  </inkml:definitions>
  <inkml:trace contextRef="#ctx0" brushRef="#br0">26 3 24575,'-10'51'0,"3"1"0,2 0 0,2 87 0,3-131 0,0 0 0,0 0 0,1-1 0,0 1 0,1 0 0,0 0 0,0-1 0,0 1 0,1-1 0,0 1 0,7 9 0,-8-14 0,0 0 0,1 0 0,0 0 0,0-1 0,0 1 0,0-1 0,0 0 0,0 0 0,1 0 0,-1 0 0,1 0 0,-1-1 0,1 0 0,0 0 0,0 0 0,-1 0 0,1 0 0,0-1 0,0 0 0,0 0 0,0 0 0,0 0 0,-1 0 0,8-2 0,-4 0 0,1 1 0,-1-1 0,1-1 0,-1 1 0,0-1 0,0 0 0,-1-1 0,1 0 0,-1 0 0,1 0 0,-1-1 0,0 0 0,-1 0 0,1-1 0,-1 1 0,0-1 0,-1 0 0,1 0 0,-1-1 0,-1 0 0,1 1 0,-1-1 0,0 0 0,0-1 0,1-7 0,1-6 0,0 1 0,-2 0 0,0-1 0,-2 1 0,0-1 0,-1 0 0,-1 1 0,-5-27 0,5 43 4,1-1 0,-1 1-1,0 0 1,0 0 0,-1 0 0,0 0-1,1 0 1,-1 1 0,0-1 0,-1 0-1,1 1 1,-1 0 0,1-1 0,-1 1-1,0 0 1,0 0 0,-1 1 0,1-1-1,0 1 1,-1-1 0,0 1 0,1 0-1,-1 0 1,0 1 0,0-1 0,0 1-1,0 0 1,0 0 0,-1 0 0,1 1-1,-5-1 1,3 1-78,-1 0-1,0 0 1,1 1 0,-1 0 0,1 0-1,-1 1 1,1 0 0,0 0 0,-1 0-1,1 1 1,0 0 0,0 0 0,1 0-1,-1 1 1,1 0 0,0 0 0,0 0-1,0 1 1,-5 5 0,-10 20-6752</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0:16.880"/>
    </inkml:context>
    <inkml:brush xml:id="br0">
      <inkml:brushProperty name="width" value="0.05" units="cm"/>
      <inkml:brushProperty name="height" value="0.05" units="cm"/>
    </inkml:brush>
  </inkml:definitions>
  <inkml:trace contextRef="#ctx0" brushRef="#br0">198 21 24575,'-3'-2'0,"0"0"0,0 0 0,0 0 0,0 0 0,-1 0 0,1 1 0,0-1 0,-1 1 0,1 0 0,-1 0 0,1 0 0,-1 1 0,0-1 0,1 1 0,-1 0 0,0 0 0,-3 0 0,1 1 0,0-1 0,1 1 0,-1 0 0,0 1 0,1 0 0,-1-1 0,1 2 0,-1-1 0,-9 6 0,10-5 0,1 1 0,-1-1 0,1 1 0,0 0 0,0 0 0,0 0 0,0 1 0,1-1 0,0 1 0,0 0 0,0 0 0,0 0 0,1 0 0,0 1 0,0-1 0,0 0 0,-1 11 0,2-7 0,1-1 0,0 1 0,1 0 0,0 0 0,0-1 0,1 1 0,0 0 0,0-1 0,1 0 0,6 12 0,8 12 0,1-1 0,2-1 0,1 0 0,34 36 0,-34-42 0,-11-14 0,0 1 0,-1 0 0,0 1 0,0 0 0,-1 1 0,-1-1 0,9 23 0,-15-33 0,0-1 0,-1 0 0,1 0 0,-1 1 0,0-1 0,0 0 0,1 0 0,-1 1 0,0-1 0,0 0 0,0 1 0,0-1 0,0 0 0,-1 1 0,1-1 0,0 0 0,0 0 0,-1 1 0,1-1 0,-1 0 0,1 0 0,-1 0 0,0 1 0,1-1 0,-1 0 0,0 0 0,-2 1 0,1 0 0,0-1 0,0-1 0,0 1 0,0 0 0,-1 0 0,1-1 0,0 1 0,-1-1 0,1 0 0,0 0 0,-1 0 0,1 0 0,0 0 0,-3-1 0,-6 0 0,0-2 0,1 1 0,-1-1 0,1-1 0,-17-8 0,16 6 0,0-1 0,0-1 0,1 0 0,0 0 0,1-1 0,-1-1 0,2 1 0,-1-1 0,2-1 0,-1 0 0,-6-12 0,11 18 0,1 0 0,0 0 0,0 0 0,0 0 0,1 0 0,-1-1 0,1 1 0,1 0 0,-1-1 0,1 1 0,0 0 0,0-1 0,0 1 0,1-1 0,-1 1 0,2 0 0,-1 0 0,0-1 0,1 1 0,0 0 0,0 0 0,1 1 0,-1-1 0,1 0 0,0 1 0,0-1 0,1 1 0,5-6 0,3 0 0,1 0 0,-1 1 0,2 0 0,-1 1 0,23-9 0,-23 11 0,-1 0 0,1-1 0,-1-1 0,0 1 0,-1-2 0,1 0 0,10-11 0,-18 15-65,0 0 0,-1-1 0,0 1 0,1-1 0,-2 0 0,1 0 0,-1 0 0,0 0 0,0 0 0,0 0 0,-1-1 0,0 1 0,0 0 0,-1-1 0,0 1 0,0-1 0,0 1 0,-1-1 0,0 1 0,-3-11 0,-3 7-6761</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1:48.633"/>
    </inkml:context>
    <inkml:brush xml:id="br0">
      <inkml:brushProperty name="width" value="0.05" units="cm"/>
      <inkml:brushProperty name="height" value="0.05" units="cm"/>
    </inkml:brush>
  </inkml:definitions>
  <inkml:trace contextRef="#ctx0" brushRef="#br0">1 23 24575,'4'0'0,"6"0"0,6 0 0,8 0 0,13-4 0,5-2 0,-1 1 0,1 0 0,-6 2-8191</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0:17.396"/>
    </inkml:context>
    <inkml:brush xml:id="br0">
      <inkml:brushProperty name="width" value="0.05" units="cm"/>
      <inkml:brushProperty name="height" value="0.05" units="cm"/>
    </inkml:brush>
  </inkml:definitions>
  <inkml:trace contextRef="#ctx0" brushRef="#br0">134 20 24575,'-1'-1'0,"1"-1"0,0 1 0,-1 0 0,1 0 0,-1 0 0,0 0 0,1 0 0,-1 1 0,0-1 0,0 0 0,0 0 0,1 0 0,-1 0 0,0 1 0,0-1 0,0 1 0,0-1 0,0 0 0,0 1 0,0 0 0,0-1 0,-1 1 0,1 0 0,0-1 0,0 1 0,0 0 0,0 0 0,-3 0 0,-34 1 0,34 1 0,0-1 0,1 2 0,-1-1 0,1 0 0,-1 1 0,1-1 0,0 1 0,0 0 0,0 0 0,0 1 0,0-1 0,1 0 0,-1 1 0,1 0 0,0-1 0,0 1 0,1 0 0,-1 0 0,1 0 0,0 0 0,0 1 0,-1 6 0,0 2 0,0 1 0,1-1 0,1 1 0,0 0 0,4 26 0,7 9 0,3 0 0,2-1 0,41 84 0,-1 0 0,-55-130 0,0 0 0,0 1 0,0-1 0,0 1 0,0-1 0,-1 1 0,1 0 0,-1-1 0,1 1 0,-1-1 0,0 1 0,0 0 0,0-1 0,-1 1 0,1 0 0,0-1 0,-1 1 0,0 0 0,0-1 0,0 1 0,0-1 0,0 0 0,-3 5 0,2-5 0,-1 0 0,1-1 0,-1 1 0,0-1 0,0 0 0,0 1 0,0-1 0,0 0 0,0-1 0,0 1 0,0 0 0,0-1 0,0 0 0,0 0 0,-1 0 0,1 0 0,0 0 0,0 0 0,-5-2 0,4 1 0,-1 0 0,1 0 0,0 0 0,0 0 0,0 0 0,0-1 0,0 0 0,1 0 0,-1 0 0,0 0 0,1-1 0,0 1 0,-1-1 0,1 0 0,0 0 0,0 0 0,-2-4 0,1 1 0,1 0 0,0 0 0,0 0 0,0 0 0,1 0 0,0-1 0,1 1 0,-1-1 0,0-13 0,1 2 0,1 0 0,1 0 0,0 0 0,2 0 0,0 1 0,1-1 0,8-22 0,17-31-268,43-74-1,-56 115-559,-6 9-5998</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0:18.149"/>
    </inkml:context>
    <inkml:brush xml:id="br0">
      <inkml:brushProperty name="width" value="0.05" units="cm"/>
      <inkml:brushProperty name="height" value="0.05" units="cm"/>
    </inkml:brush>
  </inkml:definitions>
  <inkml:trace contextRef="#ctx0" brushRef="#br0">356 4 24575,'-40'-1'0,"20"-1"0,0 2 0,0 0 0,-33 6 0,49-6 0,0 1 0,0 0 0,0 0 0,1 0 0,-1 1 0,0-1 0,0 1 0,1 0 0,-1 0 0,1 1 0,-1-1 0,1 0 0,0 1 0,0 0 0,0 0 0,1 0 0,-1 0 0,1 0 0,-1 1 0,1-1 0,0 1 0,0 0 0,-1 3 0,2-3 0,0-1 0,1 1 0,-1-1 0,1 1 0,0-1 0,0 1 0,0 0 0,0-1 0,1 1 0,0-1 0,-1 1 0,1-1 0,0 0 0,1 1 0,-1-1 0,1 0 0,-1 0 0,5 6 0,3 4 0,1 0 0,22 22 0,-11-13 0,-11-11 0,-1 0 0,0 0 0,-1 1 0,-1 0 0,0 1 0,9 21 0,-15-32 0,0 1 0,0-1 0,0 1 0,0-1 0,-1 1 0,0-1 0,1 1 0,-1 0 0,0-1 0,0 1 0,0-1 0,0 1 0,-1 0 0,1-1 0,-1 1 0,0-1 0,1 1 0,-1-1 0,0 1 0,0-1 0,-1 0 0,1 1 0,-1-1 0,1 0 0,-1 0 0,1 0 0,-1 0 0,0 0 0,0-1 0,0 1 0,0 0 0,0-1 0,-1 1 0,1-1 0,0 0 0,-1 0 0,1 0 0,-1 0 0,1 0 0,-1-1 0,1 1 0,-4 0 0,-7 2 15,0-1 0,0 0 0,0 0 0,0-1 0,0-1 0,0 0 0,-24-4 0,32 3-77,0 0 0,0 0 0,1 0 0,-1-1 1,1 0-1,-1 0 0,1 0 0,-1 0 0,1 0 0,0-1 0,0 0 0,1 0 1,-1 0-1,0 0 0,1-1 0,0 1 0,0-1 0,0 0 0,0 0 0,1 0 1,-1 0-1,1-1 0,-3-7 0,-3-21-6764</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0:18.521"/>
    </inkml:context>
    <inkml:brush xml:id="br0">
      <inkml:brushProperty name="width" value="0.05" units="cm"/>
      <inkml:brushProperty name="height" value="0.05" units="cm"/>
    </inkml:brush>
  </inkml:definitions>
  <inkml:trace contextRef="#ctx0" brushRef="#br0">84 1 24575,'-5'0'0,"-1"4"0,0 16 0,-8 14 0,-1 9 0,1 8 0,4 3 0,3 3 0,3 0 0,2 0 0,1-1 0,1-15 0,1-22 0,0-30 0,-1-11-8191</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0:18.910"/>
    </inkml:context>
    <inkml:brush xml:id="br0">
      <inkml:brushProperty name="width" value="0.05" units="cm"/>
      <inkml:brushProperty name="height" value="0.05" units="cm"/>
    </inkml:brush>
  </inkml:definitions>
  <inkml:trace contextRef="#ctx0" brushRef="#br0">55 0 24575,'0'14'0,"0"13"0,-5 12 0,-1 8 0,1 10 0,-5 9 0,0 8 0,2-1 0,2-3 0,2-9 0,7-14 0,2-25 0</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0:55.070"/>
    </inkml:context>
    <inkml:brush xml:id="br0">
      <inkml:brushProperty name="width" value="0.05" units="cm"/>
      <inkml:brushProperty name="height" value="0.05" units="cm"/>
    </inkml:brush>
  </inkml:definitions>
  <inkml:trace contextRef="#ctx0" brushRef="#br0">1 0 24575,'4'9'0,"2"18"0,0 7 0,-1 4 0,7 4 0,2 4 0,-1 8 0,-3 4 0,-4 2 0,-2-1 0,-2-6 0,-1-16 0,-1-14-8191</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0:55.722"/>
    </inkml:context>
    <inkml:brush xml:id="br0">
      <inkml:brushProperty name="width" value="0.05" units="cm"/>
      <inkml:brushProperty name="height" value="0.05" units="cm"/>
    </inkml:brush>
  </inkml:definitions>
  <inkml:trace contextRef="#ctx0" brushRef="#br0">0 96 24575,'14'-12'0,"0"1"0,0 0 0,1 1 0,0 0 0,1 2 0,0-1 0,25-7 0,-36 14 0,1 0 0,0 1 0,0 0 0,0 0 0,0 0 0,0 1 0,0 0 0,0 0 0,0 0 0,0 1 0,8 2 0,-10-2 0,0 0 0,-1 1 0,1 0 0,-1 0 0,1 0 0,-1 0 0,0 1 0,0-1 0,0 1 0,0 0 0,0 0 0,-1 0 0,1 0 0,-1 0 0,0 0 0,0 1 0,0-1 0,3 8 0,-2-2 0,0 1 0,0-1 0,-1 1 0,0-1 0,-1 1 0,0 0 0,0 0 0,-1 0 0,0 0 0,-1 0 0,0-1 0,-1 1 0,0 0 0,0-1 0,-5 12 0,-2 3 0,-2-1 0,-1 0 0,0-1 0,-26 34 0,36-54 0,0 0 0,1 1 0,-1-1 0,0 1 0,1 0 0,0-1 0,-1 1 0,1 0 0,0 0 0,0 0 0,1 0 0,-1 0 0,1 0 0,-1 0 0,1 0 0,0 4 0,1-5 0,0-1 0,0 1 0,0 0 0,0-1 0,0 1 0,0-1 0,0 1 0,1-1 0,-1 1 0,0-1 0,1 0 0,0 0 0,-1 0 0,1 0 0,-1 0 0,1 0 0,0 0 0,0-1 0,0 1 0,-1 0 0,1-1 0,0 0 0,0 1 0,0-1 0,0 0 0,2 0 0,19 3-170,1-1-1,0-1 0,-1-1 1,1-1-1,0-1 0,-1-1 1,33-8-1,-21-2-6655</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0:56.219"/>
    </inkml:context>
    <inkml:brush xml:id="br0">
      <inkml:brushProperty name="width" value="0.05" units="cm"/>
      <inkml:brushProperty name="height" value="0.05" units="cm"/>
    </inkml:brush>
  </inkml:definitions>
  <inkml:trace contextRef="#ctx0" brushRef="#br0">1 1 24575,'-1'13'0,"1"0"0,1 0 0,0 1 0,0-1 0,1 0 0,1 0 0,0-1 0,1 1 0,0-1 0,12 23 0,-16-35 0,0 1 0,0-1 0,0 1 0,0-1 0,0 0 0,0 1 0,0-1 0,1 1 0,-1-1 0,0 1 0,0-1 0,1 0 0,-1 1 0,0-1 0,1 0 0,-1 1 0,0-1 0,1 0 0,-1 1 0,0-1 0,1 0 0,-1 0 0,1 1 0,-1-1 0,0 0 0,1 0 0,-1 0 0,1 0 0,-1 1 0,1-1 0,-1 0 0,1 0 0,-1 0 0,1 0 0,-1 0 0,0 0 0,1 0 0,-1 0 0,1-1 0,-1 1 0,1 0 0,-1 0 0,1 0 0,-1 0 0,0-1 0,1 1 0,-1 0 0,1 0 0,-1-1 0,0 1 0,1 0 0,-1-1 0,0 1 0,1 0 0,-1-1 0,0 1 0,0 0 0,1-1 0,-1 1 0,0-1 0,0 1 0,0-1 0,1 1 0,-1 0 0,0-1 0,0 1 0,0-1 0,0 0 0,11-42 0,-8 30 0,0 4 0,1-1 0,0 1 0,0 0 0,1 0 0,0 0 0,0 0 0,8-7 0,-12 14 0,0 1 0,0-1 0,0 1 0,0-1 0,0 1 0,1 0 0,-1-1 0,0 1 0,1 0 0,-1 0 0,1 0 0,-1 0 0,1 1 0,0-1 0,-1 0 0,1 0 0,0 1 0,0 0 0,-1-1 0,1 1 0,0 0 0,0-1 0,0 1 0,-1 0 0,1 1 0,0-1 0,0 0 0,0 0 0,-1 1 0,1-1 0,0 1 0,0-1 0,-1 1 0,1 0 0,0 0 0,-1 0 0,1 0 0,-1 0 0,1 0 0,-1 0 0,0 0 0,1 1 0,-1-1 0,0 0 0,0 1 0,0-1 0,1 3 0,2 3 11,0 0 0,-1 0 0,1 0 0,-2 1 0,1 0 0,-1-1-1,0 1 1,0 0 0,-1 0 0,0 10 0,0-10-146,-1 0 0,1 0 0,1-1 0,-1 1 0,1-1 0,1 1 0,-1-1 0,1 0 0,1 0 0,5 11 0,3-6-6691</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0:56.840"/>
    </inkml:context>
    <inkml:brush xml:id="br0">
      <inkml:brushProperty name="width" value="0.05" units="cm"/>
      <inkml:brushProperty name="height" value="0.05" units="cm"/>
    </inkml:brush>
  </inkml:definitions>
  <inkml:trace contextRef="#ctx0" brushRef="#br0">28 244 24575,'-2'0'0,"1"0"0,0-1 0,-1 1 0,1-1 0,0 1 0,0-1 0,-1 1 0,1-1 0,0 1 0,0-1 0,0 0 0,0 0 0,0 0 0,0 0 0,0 0 0,0 0 0,0 0 0,0 0 0,1 0 0,-1 0 0,0 0 0,1 0 0,-1-1 0,1 1 0,-1 0 0,1-1 0,-1 1 0,1 0 0,0-1 0,0 1 0,0 0 0,0-1 0,0 1 0,0 0 0,0-1 0,1-1 0,-1-5 0,0 0 0,1 0 0,0 0 0,1 0 0,2-9 0,3-3 0,1-1 0,15-25 0,-22 42 0,2-1 0,-1 1 0,0 0 0,1 0 0,0 0 0,0 1 0,0-1 0,1 1 0,-1-1 0,1 1 0,-1 0 0,1 1 0,0-1 0,0 0 0,0 1 0,1 0 0,5-2 0,-8 4 0,0 0 0,-1 0 0,1 0 0,0 1 0,-1-1 0,1 0 0,-1 1 0,1-1 0,0 1 0,-1 0 0,1-1 0,-1 1 0,0 0 0,1 0 0,-1 0 0,0 0 0,1 0 0,-1 0 0,0 0 0,0 1 0,0-1 0,0 0 0,0 1 0,0-1 0,-1 1 0,2 1 0,16 42 0,-17-44 0,3 14-110,1 3-99,0-1 0,2 0 0,-1 0-1,2-1 1,18 28 0,-10-24-6617</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0:57.245"/>
    </inkml:context>
    <inkml:brush xml:id="br0">
      <inkml:brushProperty name="width" value="0.05" units="cm"/>
      <inkml:brushProperty name="height" value="0.05" units="cm"/>
    </inkml:brush>
  </inkml:definitions>
  <inkml:trace contextRef="#ctx0" brushRef="#br0">0 22 24575,'0'5'0,"0"6"0,0 5 0,0 10 0,0 9 0,0 3 0,5-5 0,5-3 0,16-6 0,8-8 0,-3-11 0,4-21 0,-9-20 0,-19-19 0,-14 0 0,-16 10 0,-13 12 0,0 12-8191</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0:57.699"/>
    </inkml:context>
    <inkml:brush xml:id="br0">
      <inkml:brushProperty name="width" value="0.05" units="cm"/>
      <inkml:brushProperty name="height" value="0.05" units="cm"/>
    </inkml:brush>
  </inkml:definitions>
  <inkml:trace contextRef="#ctx0" brushRef="#br0">1 12 24575,'0'174'0,"1"-184"0,0-1 0,1 1 0,1-1 0,0 1 0,0 0 0,1 0 0,0 1 0,0-1 0,1 1 0,1 0 0,0 0 0,13-16 0,-15 21 0,0 0 0,0 0 0,0 0 0,0 1 0,0 0 0,1-1 0,0 2 0,-1-1 0,1 1 0,0-1 0,10-2 0,-11 4 0,-1 1 0,1 0 0,0-1 0,-1 1 0,1 0 0,-1 1 0,1-1 0,0 1 0,-1-1 0,1 1 0,-1 0 0,1 1 0,-1-1 0,0 0 0,0 1 0,1 0 0,-1 0 0,0 0 0,4 4 0,-3-2 1,0 1 0,0 0 0,0 0 0,0 0 1,5 10-1,17 24 52,-25-38-115,1 0 0,-1 0 0,0 0 0,1 0 1,-1 0-1,1 0 0,-1 0 0,1 0 0,0-1 0,-1 1 0,1 0 0,0-1 0,-1 0 0,1 1 0,0-1 0,0 0 0,-1 0 0,1 0 0,0 0 0,0 0 0,-1 0 0,3-1 0,18-6-6764</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1:49.104"/>
    </inkml:context>
    <inkml:brush xml:id="br0">
      <inkml:brushProperty name="width" value="0.05" units="cm"/>
      <inkml:brushProperty name="height" value="0.05" units="cm"/>
    </inkml:brush>
  </inkml:definitions>
  <inkml:trace contextRef="#ctx0" brushRef="#br0">28 0 24575,'-14'455'104,"1"54"-1573,13-493-5357</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0:58.108"/>
    </inkml:context>
    <inkml:brush xml:id="br0">
      <inkml:brushProperty name="width" value="0.05" units="cm"/>
      <inkml:brushProperty name="height" value="0.05" units="cm"/>
    </inkml:brush>
  </inkml:definitions>
  <inkml:trace contextRef="#ctx0" brushRef="#br0">27 1 24575,'0'4'0,"0"7"0,0 10 0,0 11 0,0 10 0,9 10 0,3 7 0,0-3 0,-3-6 0,-2-16 0,-3-14-8191</inkml:trace>
  <inkml:trace contextRef="#ctx0" brushRef="#br0" timeOffset="1">0 299 24575,'5'0'0,"10"0"0,17-4 0,16-3 0,10-13 0,3-3 0,-8-7 0,-3-3 0,-12-5 0,-10 4-8191</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0:58.469"/>
    </inkml:context>
    <inkml:brush xml:id="br0">
      <inkml:brushProperty name="width" value="0.05" units="cm"/>
      <inkml:brushProperty name="height" value="0.05" units="cm"/>
    </inkml:brush>
  </inkml:definitions>
  <inkml:trace contextRef="#ctx0" brushRef="#br0">1 0 24575,'0'444'0,"1"-450"0,0 0 0,1 1 0,-1-1 0,2 0 0,-1 0 0,0 1 0,1 0 0,0-1 0,0 1 0,1 0 0,0 0 0,-1 1 0,2-1 0,4-4 0,-5 5 0,0 0 0,0 0 0,1 0 0,-1 1 0,1 0 0,0 0 0,0 0 0,0 0 0,0 1 0,0 0 0,0 0 0,1 0 0,-1 1 0,1-1 0,-1 1 0,9 0 0,-11 2 6,0-1-1,0 1 1,0 0-1,1 0 1,-1 0-1,0 1 1,0-1-1,-1 1 1,1-1-1,0 1 1,0 0-1,-1 0 1,1 0-1,-1 1 1,0-1-1,1 1 1,1 3-1,29 51-933,-29-49 392,7 16-6290</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0:58.836"/>
    </inkml:context>
    <inkml:brush xml:id="br0">
      <inkml:brushProperty name="width" value="0.05" units="cm"/>
      <inkml:brushProperty name="height" value="0.05" units="cm"/>
    </inkml:brush>
  </inkml:definitions>
  <inkml:trace contextRef="#ctx0" brushRef="#br0">0 34 24575,'9'0'0,"8"0"0,10 0 0,4 0 0,12 0 0,3 0 0,-2-9 0,-13-3 0,-12 0-8191</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0:59.189"/>
    </inkml:context>
    <inkml:brush xml:id="br0">
      <inkml:brushProperty name="width" value="0.05" units="cm"/>
      <inkml:brushProperty name="height" value="0.05" units="cm"/>
    </inkml:brush>
  </inkml:definitions>
  <inkml:trace contextRef="#ctx0" brushRef="#br0">19 11 24575,'-10'0'0,"3"0"0,6 0 0,13 0 0,8 0 0,11 0 0,9 0 0,2 0 0,-6-4 0,-9-2-8191</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1:00.374"/>
    </inkml:context>
    <inkml:brush xml:id="br0">
      <inkml:brushProperty name="width" value="0.05" units="cm"/>
      <inkml:brushProperty name="height" value="0.05" units="cm"/>
    </inkml:brush>
  </inkml:definitions>
  <inkml:trace contextRef="#ctx0" brushRef="#br0">115 37 24575,'1'0'0,"-1"0"0,0 0 0,1 0 0,-1 0 0,1 0 0,-1 0 0,1-1 0,-1 1 0,1 0 0,-1 0 0,1 0 0,-1-1 0,0 1 0,1 0 0,-1 0 0,1-1 0,-1 1 0,0 0 0,1-1 0,-1 1 0,0-1 0,0 1 0,1 0 0,-1-1 0,0 1 0,0-1 0,1 1 0,-1 0 0,0-1 0,0 1 0,0-1 0,0 1 0,0-1 0,0 1 0,0-1 0,0 1 0,0-1 0,0 1 0,0-1 0,0 1 0,0-1 0,0 1 0,0-1 0,0 1 0,-1 0 0,1-1 0,0 1 0,0-1 0,-1 0 0,0 0 0,1 0 0,-1 0 0,1 0 0,-1 0 0,0 0 0,1 0 0,-1 0 0,0 0 0,0 0 0,0 0 0,0 0 0,0 0 0,0 1 0,0-1 0,0 0 0,0 1 0,0-1 0,0 1 0,-1-1 0,1 1 0,0 0 0,0-1 0,-2 1 0,0 0 0,0 0 0,1 0 0,-1 0 0,0 0 0,1 1 0,-1-1 0,0 1 0,1 0 0,-1-1 0,1 1 0,-1 0 0,1 1 0,0-1 0,-1 0 0,1 1 0,0-1 0,0 1 0,0 0 0,0 0 0,0 0 0,1 0 0,-1 0 0,0 0 0,1 0 0,-1 0 0,1 1 0,0-1 0,0 0 0,0 1 0,0-1 0,0 1 0,1 0 0,-1-1 0,1 1 0,0 0 0,-1-1 0,1 1 0,0 0 0,1-1 0,-1 1 0,0-1 0,1 1 0,-1 0 0,1-1 0,0 1 0,0-1 0,0 1 0,0-1 0,1 0 0,-1 1 0,0-1 0,1 0 0,0 0 0,-1 0 0,1 0 0,0 0 0,0 0 0,0-1 0,3 3 0,4 2 0,0 1 0,1 0 0,-1 1 0,0 0 0,-1 0 0,10 12 0,-17-18 0,0-1 0,0 1 0,0-1 0,0 1 0,-1-1 0,1 1 0,0-1 0,-1 1 0,1 0 0,-1-1 0,0 1 0,1 0 0,-1 0 0,0-1 0,0 1 0,0 0 0,0 0 0,0-1 0,-1 1 0,1 0 0,0-1 0,-1 1 0,1 0 0,-1-1 0,0 1 0,0-1 0,1 1 0,-1-1 0,0 1 0,0-1 0,0 1 0,-1-1 0,1 0 0,0 0 0,0 1 0,-1-1 0,1 0 0,-1 0 0,1 0 0,-1-1 0,1 1 0,-1 0 0,-1 0 0,-48 22 0,48-22 0,0 0 0,0 0 0,0 0 0,0 0 0,0-1 0,0 0 0,-1 1 0,1-1 0,0 0 0,0-1 0,-1 1 0,1 0 0,0-1 0,-5-1 0,7 1-44,0-1 0,0 1 0,0 0 0,0 0 0,0 0 0,0-1 0,1 1 0,-1-1 0,0 1 0,1 0 0,-1-1 0,1 1 0,-1-1 0,1 1 0,0-1 0,0 1 0,0-1 0,0 1-1,0-1 1,0 1 0,0-1 0,0 1 0,1-1 0,-1 1 0,0-1 0,1 1 0,0-1 0,-1 1 0,1 0 0,1-3 0,5-14-6782</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1:00.797"/>
    </inkml:context>
    <inkml:brush xml:id="br0">
      <inkml:brushProperty name="width" value="0.05" units="cm"/>
      <inkml:brushProperty name="height" value="0.05" units="cm"/>
    </inkml:brush>
  </inkml:definitions>
  <inkml:trace contextRef="#ctx0" brushRef="#br0">44 1 24575,'-9'0'0,"-3"13"0,1 19 0,1 18 0,8 9 0,4 8 0,2 7 0,0 5 0,3 2 0,2-8 0,8-16 0,1-17-8191</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1:01.260"/>
    </inkml:context>
    <inkml:brush xml:id="br0">
      <inkml:brushProperty name="width" value="0.05" units="cm"/>
      <inkml:brushProperty name="height" value="0.05" units="cm"/>
    </inkml:brush>
  </inkml:definitions>
  <inkml:trace contextRef="#ctx0" brushRef="#br0">0 1 24575,'3'4'0,"0"0"0,-1 0 0,1 0 0,-1 1 0,0-1 0,0 1 0,-1-1 0,2 6 0,6 17 0,-2-13 0,0 0 0,0-1 0,1 0 0,19 22 0,-26-34 0,1 1 0,-1 0 0,1-1 0,0 1 0,0-1 0,0 1 0,0-1 0,0 0 0,0 0 0,0 0 0,1 0 0,-1 0 0,0 0 0,0-1 0,1 1 0,3 0 0,-3-2 0,-1 1 0,0-1 0,1 0 0,-1 0 0,0 0 0,0 0 0,0 0 0,0 0 0,0 0 0,0-1 0,0 1 0,0-1 0,0 1 0,0-1 0,-1 0 0,1 0 0,-1 1 0,0-1 0,1 0 0,1-4 0,0-2 0,0 1 0,0 0 0,0-1 0,2-13 0,-4 16 0,-1 0 0,1 0 0,1 0 0,-1 1 0,1-1 0,-1 1 0,1-1 0,1 1 0,-1-1 0,0 1 0,1 0 0,0 0 0,0 1 0,5-6 0,-7 9 0,0 0 0,0 0 0,0-1 0,-1 1 0,1 0 0,0 0 0,0 0 0,0 0 0,0 0 0,0 1 0,0-1 0,0 0 0,0 0 0,0 1 0,0-1 0,-1 0 0,1 1 0,0-1 0,0 1 0,0-1 0,-1 1 0,1-1 0,0 1 0,0 0 0,-1-1 0,1 1 0,-1 0 0,1-1 0,-1 1 0,1 0 0,-1 0 0,1 0 0,-1-1 0,1 1 0,-1 0 0,0 0 0,0 0 0,1 0 0,-1 0 0,0 1 0,12 43 0,-3 12 0,-3 1 0,-2 0 0,-3 0 0,-11 94 0,10-145 0,-2 1 0,1 0 0,-1 0 0,0-1 0,-1 1 0,0-1 0,0 0 0,0 0 0,-1 0 0,-6 9 0,8-13 0,0-1 0,0 0 0,-1 0 0,1 0 0,0 0 0,-1 0 0,0 0 0,1 0 0,-1-1 0,0 1 0,0-1 0,0 0 0,1 0 0,-1 0 0,-1 0 0,1-1 0,0 1 0,0-1 0,0 0 0,0 0 0,0 0 0,0 0 0,0 0 0,-1-1 0,1 1 0,0-1 0,0 0 0,-5-2 0,4 1-97,0 0-1,1 0 1,-1 0-1,0-1 1,1 1-1,-1-1 1,1 0-1,0 0 1,0 0-1,0-1 1,0 1-1,1-1 0,-4-5 1,-9-19-6729</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1:01.669"/>
    </inkml:context>
    <inkml:brush xml:id="br0">
      <inkml:brushProperty name="width" value="0.05" units="cm"/>
      <inkml:brushProperty name="height" value="0.05" units="cm"/>
    </inkml:brush>
  </inkml:definitions>
  <inkml:trace contextRef="#ctx0" brushRef="#br0">0 151 24575,'11'0'0,"0"-1"0,0 0 0,0 0 0,0-1 0,0-1 0,-1 0 0,1 0 0,-1-1 0,0 0 0,0-1 0,0 0 0,0 0 0,-1-1 0,0-1 0,0 1 0,-1-1 0,13-14 0,-20 19 0,1 1 0,-1-1 0,1 0 0,-1 0 0,0 0 0,0 0 0,0 0 0,0 0 0,0 0 0,0 0 0,-1 0 0,1 0 0,-1-1 0,1 1 0,-1 0 0,0-3 0,0 4 0,0 0 0,-1-1 0,1 1 0,-1 0 0,1 0 0,-1 0 0,1-1 0,-1 1 0,0 0 0,1 0 0,-1 0 0,0 0 0,0 0 0,0 0 0,0 0 0,0 1 0,0-1 0,0 0 0,0 0 0,0 1 0,-1-1 0,-2-1 0,1 1 0,-1 0 0,0 0 0,0 0 0,0 0 0,0 1 0,0-1 0,0 1 0,1 0 0,-1 0 0,0 1 0,0-1 0,0 1 0,0 0 0,0 0 0,-6 3 0,4-1 0,0 1 0,0 0 0,0 0 0,0 0 0,1 1 0,0 0 0,0 0 0,0 0 0,1 0 0,-1 1 0,2 0 0,-1 0 0,0 0 0,1 1 0,0-1 0,1 1 0,-3 8 0,4-12 0,0 1 0,0 0 0,0-1 0,0 1 0,1 0 0,0-1 0,0 1 0,0 0 0,0-1 0,0 1 0,1 0 0,0-1 0,0 1 0,0 0 0,0-1 0,0 1 0,1-1 0,-1 0 0,1 1 0,0-1 0,0 0 0,0 0 0,1 0 0,-1 0 0,1-1 0,-1 1 0,1-1 0,0 1 0,0-1 0,0 0 0,0 0 0,0 0 0,7 2 0,6 1-124,0-1 0,1 0 0,0-1 0,0 0 0,0-2 0,0 0-1,0-1 1,0-1 0,0 0 0,25-6 0,-12 0-6702</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1:02.130"/>
    </inkml:context>
    <inkml:brush xml:id="br0">
      <inkml:brushProperty name="width" value="0.05" units="cm"/>
      <inkml:brushProperty name="height" value="0.05" units="cm"/>
    </inkml:brush>
  </inkml:definitions>
  <inkml:trace contextRef="#ctx0" brushRef="#br0">137 0 24575,'-6'1'0,"-1"-1"0,1 1 0,-1 1 0,1-1 0,-1 1 0,1 0 0,0 1 0,0-1 0,0 1 0,0 1 0,0-1 0,1 1 0,-1 0 0,1 0 0,0 0 0,-6 7 0,8-8 0,0 1 0,1-1 0,-1 0 0,1 1 0,-1-1 0,1 1 0,0 0 0,0 0 0,1 0 0,-1 0 0,1 0 0,0 0 0,0 1 0,0-1 0,1 0 0,-1 1 0,1-1 0,0 0 0,0 0 0,1 1 0,-1-1 0,1 0 0,0 1 0,0-1 0,1 0 0,1 4 0,-2-5 0,0-1 0,0 0 0,1 1 0,-1-1 0,0 0 0,1 0 0,0 0 0,0 0 0,-1 0 0,1 0 0,0-1 0,0 1 0,1-1 0,-1 1 0,0-1 0,0 0 0,1 0 0,-1 0 0,1 0 0,-1 0 0,1 0 0,-1-1 0,1 1 0,0-1 0,-1 0 0,1 1 0,0-1 0,-1-1 0,1 1 0,-1 0 0,1-1 0,0 1 0,-1-1 0,1 0 0,-1 0 0,1 0 0,-1 0 0,0 0 0,1 0 0,-1-1 0,0 1 0,0-1 0,0 1 0,0-1 0,0 0 0,0 0 0,-1 0 0,1 0 0,-1 0 0,1-1 0,-1 1 0,0 0 0,0-1 0,0 1 0,1-4 0,17-54 0,-19 59 0,0 1 0,0 0 0,1-1 0,-1 1 0,0-1 0,1 1 0,-1 0 0,1-1 0,-1 1 0,0 0 0,1-1 0,-1 1 0,1 0 0,-1 0 0,1 0 0,-1-1 0,1 1 0,-1 0 0,1 0 0,-1 0 0,1 0 0,-1 0 0,1 0 0,-1 0 0,1 0 0,-1 0 0,1 0 0,-1 0 0,1 0 0,-1 0 0,1 0 0,-1 0 0,1 1 0,-1-1 0,1 0 0,-1 0 0,1 1 0,-1-1 0,0 0 0,1 1 0,-1-1 0,1 0 0,-1 1 0,0-1 0,1 0 0,-1 1 0,0-1 0,0 1 0,1-1 0,-1 1 0,0-1 0,0 1 0,1 0 0,23 35 0,-16-23 0,-3-7-105,1-1 0,0 1 0,0-1 0,1 0 0,-1-1 0,1 1 0,0-1 0,0 0 0,1-1 0,-1 0 0,1 0 0,9 2 0,18 4-6721</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1:02.506"/>
    </inkml:context>
    <inkml:brush xml:id="br0">
      <inkml:brushProperty name="width" value="0.05" units="cm"/>
      <inkml:brushProperty name="height" value="0.05" units="cm"/>
    </inkml:brush>
  </inkml:definitions>
  <inkml:trace contextRef="#ctx0" brushRef="#br0">1 111 24575,'0'9'0,"0"8"0,9 10 0,4 4 0,-1-6 0,-3-13 0,-2-18 0,-2-11 0,-3-9 0,-1-4 0,-1-6 0,4 3 0,6 7 0,10 4 0,12 5 0,8 5 0,-2 6-8191</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2:03.401"/>
    </inkml:context>
    <inkml:brush xml:id="br0">
      <inkml:brushProperty name="width" value="0.05" units="cm"/>
      <inkml:brushProperty name="height" value="0.05" units="cm"/>
    </inkml:brush>
  </inkml:definitions>
  <inkml:trace contextRef="#ctx0" brushRef="#br0">26 0 24575,'1'78'0,"0"17"0,-18 155 0,16-242 0,-4 28 0,2-31 0,2-22 0,0-22 0,2-1 0,8-42 0,-6 61 0,1 0 0,1 1 0,0 0 0,2 0 0,16-33 0,-21 50 0,1-1 0,0 1 0,0-1 0,1 1 0,-1 0 0,0 0 0,1 1 0,0-1 0,0 1 0,0-1 0,0 1 0,0 0 0,0 1 0,0-1 0,1 1 0,-1 0 0,1 0 0,-1 0 0,1 1 0,-1-1 0,1 1 0,6 1 0,-4-1 0,-1 0 0,0 0 0,1 1 0,-1 0 0,0 1 0,1-1 0,-1 1 0,0 0 0,0 1 0,-1-1 0,1 1 0,0 0 0,-1 1 0,0-1 0,7 7 0,-7-4 1,0 0-1,0 1 1,0 0 0,-1 0-1,-1 0 1,1 0-1,-1 1 1,0-1-1,0 1 1,-1 0 0,1 9-1,1 8 2,-2 1 0,-1 30 0,2 31-1380,2-60-5448</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1:26.613"/>
    </inkml:context>
    <inkml:brush xml:id="br0">
      <inkml:brushProperty name="width" value="0.05" units="cm"/>
      <inkml:brushProperty name="height" value="0.05" units="cm"/>
    </inkml:brush>
  </inkml:definitions>
  <inkml:trace contextRef="#ctx0" brushRef="#br0">0 87 24575,'5'0'0,"5"0"0,2-9 0,-1-13 0,-8-1 0,-8 2 0,-4 9 0,0 12 0,2 10 0,6 4 0,12-1 0,5-8 0,-1-8 0,-7-4 0,-9-1 0,-6 10 0,0 9 0,0 3-8191</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1:35.228"/>
    </inkml:context>
    <inkml:brush xml:id="br0">
      <inkml:brushProperty name="width" value="0.05" units="cm"/>
      <inkml:brushProperty name="height" value="0.05" units="cm"/>
    </inkml:brush>
  </inkml:definitions>
  <inkml:trace contextRef="#ctx0" brushRef="#br0">73 0 24575,'-15'32'0,"2"1"0,1 0 0,2 1 0,-9 47 0,17-73 0,1 0 0,1 1 0,-1-1 0,2 0 0,-1 0 0,1 0 0,0 0 0,0 0 0,1 0 0,0 0 0,1 0 0,0-1 0,0 1 0,0-1 0,6 9 0,-6-12 0,1 1 0,-1-1 0,1 0 0,0 0 0,0 0 0,0-1 0,0 0 0,0 1 0,1-1 0,0-1 0,-1 1 0,1-1 0,0 0 0,0 0 0,1 0 0,-1-1 0,0 0 0,1 0 0,-1 0 0,0 0 0,1-1 0,-1 0 0,1 0 0,5-1 0,-4-1 0,1-1 0,-1 1 0,0-1 0,0-1 0,0 1 0,-1-1 0,1 0 0,-1-1 0,0 1 0,0-1 0,0 0 0,6-8 0,-9 9 0,0 1 0,0-1 0,-1 1 0,1-1 0,-1 0 0,0 0 0,0 0 0,0-1 0,-1 1 0,2-5 0,-3 7 0,1 0 0,-1 0 0,0 0 0,0 0 0,0 0 0,0 0 0,-1 0 0,1 0 0,0 0 0,-1 0 0,1 0 0,-1 0 0,0 0 0,0 0 0,0 0 0,0 1 0,0-1 0,0 0 0,0 1 0,0-1 0,-1 1 0,-2-3 0,1 1 0,0 1 0,-1 0 0,0 0 0,1 0 0,-1 1 0,0-1 0,0 1 0,0 0 0,0 0 0,0 0 0,0 0 0,0 1 0,0 0 0,0 0 0,0 0 0,-1 0 0,1 1 0,0-1 0,0 1 0,0 0 0,0 0 0,0 1 0,1-1 0,-1 1 0,-7 4 0,2-1 0,0 0 0,0 0 0,0 1 0,1 1 0,0-1 0,0 2 0,0-1 0,1 1 0,-8 10 0,-11 31 120,25-46-194,0-1-1,1 1 1,-1-1 0,0 1 0,1-1-1,0 1 1,-1-1 0,1 1 0,0-1-1,0 1 1,0-1 0,1 1 0,-1-1-1,1 1 1,-1-1 0,1 1 0,0-1-1,0 0 1,2 4 0,11 8-6752</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1:35.601"/>
    </inkml:context>
    <inkml:brush xml:id="br0">
      <inkml:brushProperty name="width" value="0.05" units="cm"/>
      <inkml:brushProperty name="height" value="0.05" units="cm"/>
    </inkml:brush>
  </inkml:definitions>
  <inkml:trace contextRef="#ctx0" brushRef="#br0">1 106 24575,'4'0'0,"12"0"0,11 0 0,16 0 0,18-10 0,17-2 0,19-9 0,11-1 0,-4 4 0,-10 4 0,-21 5-8191</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1:36.024"/>
    </inkml:context>
    <inkml:brush xml:id="br0">
      <inkml:brushProperty name="width" value="0.05" units="cm"/>
      <inkml:brushProperty name="height" value="0.05" units="cm"/>
    </inkml:brush>
  </inkml:definitions>
  <inkml:trace contextRef="#ctx0" brushRef="#br0">0 1 24575,'0'5'0,"0"10"0,0 12 0,0 7 0,0 5 0,0 2 0,0 2 0,0 0 0,0-4 0,0-13 0,10-16 0,2-9-8191</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1:36.457"/>
    </inkml:context>
    <inkml:brush xml:id="br0">
      <inkml:brushProperty name="width" value="0.05" units="cm"/>
      <inkml:brushProperty name="height" value="0.05" units="cm"/>
    </inkml:brush>
  </inkml:definitions>
  <inkml:trace contextRef="#ctx0" brushRef="#br0">1 95 24575,'0'-2'0,"1"0"0,0-1 0,0 1 0,0 0 0,0 0 0,0 1 0,0-1 0,0 0 0,0 0 0,1 0 0,-1 1 0,1-1 0,0 1 0,-1-1 0,1 1 0,0 0 0,0-1 0,0 1 0,-1 0 0,1 0 0,0 1 0,4-2 0,53-19 0,-51 19 0,26-9 0,-21 6 0,1 0 0,-1 2 0,1-1 0,0 2 0,23-3 0,-35 5 0,-1 0 0,0 0 0,1 0 0,-1 0 0,1 1 0,-1-1 0,0 0 0,1 1 0,-1-1 0,0 1 0,1-1 0,-1 1 0,0 0 0,0-1 0,1 1 0,-1 0 0,0 0 0,0 0 0,0 0 0,0 0 0,0 0 0,0 0 0,0 0 0,-1 1 0,1-1 0,0 1 0,0 1 0,0 0 0,-1 0 0,1 0 0,-1 0 0,0 0 0,0 0 0,0 0 0,0 0 0,0 0 0,-1 0 0,-1 5 0,-2 4 0,0 0 0,-1 0 0,0-1 0,-12 20 0,6-15 0,-33 56 0,42-68 0,0 0 0,1 0 0,-1 0 0,1 0 0,0 0 0,0 1 0,0-1 0,0 0 0,1 1 0,0-1 0,-1 0 0,2 1 0,-1-1 0,1 0 0,1 8 0,-1-10 0,0 0 0,0 0 0,1 0 0,-1-1 0,0 1 0,1 0 0,-1-1 0,1 1 0,0-1 0,0 0 0,-1 0 0,1 1 0,0-1 0,0 0 0,0 0 0,0-1 0,0 1 0,0 0 0,0-1 0,1 1 0,-1-1 0,0 0 0,0 0 0,0 0 0,0 0 0,1 0 0,3 0 0,60-13 0,-65 13 0,123-41-1365,-85 31-5461</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1:37.070"/>
    </inkml:context>
    <inkml:brush xml:id="br0">
      <inkml:brushProperty name="width" value="0.05" units="cm"/>
      <inkml:brushProperty name="height" value="0.05" units="cm"/>
    </inkml:brush>
  </inkml:definitions>
  <inkml:trace contextRef="#ctx0" brushRef="#br0">1 0 24575,'1'259'0,"-1"-254"0,0-1 0,1 1 0,0 0 0,0 0 0,0-1 0,0 1 0,1-1 0,0 1 0,0-1 0,0 0 0,0 0 0,1 1 0,0-2 0,6 8 0,-8-10 0,1 1 0,0-1 0,0 0 0,0 0 0,0 0 0,0 0 0,0 0 0,0 0 0,0 0 0,0-1 0,0 1 0,0-1 0,1 1 0,-1-1 0,0 0 0,0 0 0,1 0 0,-1 0 0,0-1 0,0 1 0,1 0 0,-1-1 0,0 0 0,0 1 0,0-1 0,0 0 0,0 0 0,0 0 0,0 0 0,0-1 0,0 1 0,-1 0 0,1-1 0,1-1 0,3-3 0,0 0 0,-1-1 0,0 1 0,0-1 0,0 0 0,-1-1 0,0 1 0,-1-1 0,0 0 0,0 1 0,0-1 0,-1-1 0,2-13 0,-1 0 0,0 0 0,-2 0 0,-2-42 0,7 186 0,7-38 0,-1-15 0,-3 0 0,0 133 0,-10-198 6,1-1 0,0 0-1,-1 1 1,1-1 0,-1 0-1,0 0 1,0 1 0,0-1 0,-1 0-1,1 0 1,-1 0 0,0 0-1,0 0 1,0-1 0,0 1-1,0-1 1,0 1 0,-1-1 0,1 0-1,-5 3 1,6-4-16,0-1 0,0 1 0,-1-1 0,1 1 0,0-1 0,-1 0 0,1 1 0,0-1 0,-1 0-1,1 0 1,0 0 0,-1 0 0,1 0 0,-1 0 0,1-1 0,0 1 0,-1 0 0,1-1 0,-2 0 0,1 0-82,-1-1 1,1 1-1,0-1 0,0 1 0,0-1 1,0 0-1,0 0 0,0 0 1,1 0-1,-1-1 0,1 1 0,-1 0 1,0-4-1,-11-23-6734</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1:37.663"/>
    </inkml:context>
    <inkml:brush xml:id="br0">
      <inkml:brushProperty name="width" value="0.05" units="cm"/>
      <inkml:brushProperty name="height" value="0.05" units="cm"/>
    </inkml:brush>
  </inkml:definitions>
  <inkml:trace contextRef="#ctx0" brushRef="#br0">15 129 24575,'25'-9'0,"19"-5"0,48-22 0,-90 35 0,0 0 0,-1 0 0,1 0 0,0 0 0,-1 0 0,1 0 0,-1 0 0,1 0 0,-1-1 0,0 1 0,0-1 0,1 1 0,-1-1 0,0 1 0,0-1 0,0 0 0,-1 1 0,1-1 0,0 0 0,-1 0 0,1 0 0,-1 0 0,1 1 0,-1-1 0,0 0 0,0 0 0,0 0 0,0-3 0,-1 4 0,0-1 0,0 1 0,0-1 0,0 1 0,0-1 0,0 1 0,0 0 0,-1 0 0,1-1 0,-1 1 0,1 0 0,0 0 0,-1 1 0,0-1 0,1 0 0,-1 0 0,1 1 0,-1-1 0,0 1 0,1-1 0,-1 1 0,0 0 0,0 0 0,1-1 0,-1 1 0,0 0 0,0 1 0,1-1 0,-1 0 0,0 0 0,0 1 0,-2 0 0,-4 2 0,1-1 0,0 1 0,0 0 0,0 1 0,0-1 0,0 1 0,1 1 0,-1-1 0,1 1 0,0 0 0,1 1 0,-1 0 0,1-1 0,-7 11 0,6-7 0,0-1 0,1 1 0,0 0 0,0 1 0,1-1 0,0 1 0,0 0 0,1 0 0,1 0 0,-3 17 0,5-23 0,1 0 0,-1 0 0,1 0 0,0 0 0,0 0 0,0 0 0,0 0 0,1-1 0,-1 1 0,1 0 0,0-1 0,1 1 0,-1-1 0,0 0 0,1 0 0,0 0 0,0 0 0,0 0 0,0 0 0,0-1 0,0 1 0,1-1 0,-1 0 0,1 0 0,-1-1 0,8 3 0,6 3 0,1-1 0,-1-1 0,1 0 0,27 3 0,-34-7-136,-1-1-1,1 1 1,-1-2-1,1 1 1,-1-1-1,1-1 1,-1 0-1,1 0 0,14-7 1,5-3-6690</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1:38.068"/>
    </inkml:context>
    <inkml:brush xml:id="br0">
      <inkml:brushProperty name="width" value="0.05" units="cm"/>
      <inkml:brushProperty name="height" value="0.05" units="cm"/>
    </inkml:brush>
  </inkml:definitions>
  <inkml:trace contextRef="#ctx0" brushRef="#br0">66 47 24575,'9'-11'0,"9"-11"0,-18 22 0,0 0 0,0-1 0,0 1 0,0-1 0,1 1 0,-1 0 0,0-1 0,0 1 0,0-1 0,0 1 0,0 0 0,0-1 0,0 1 0,0-1 0,0 1 0,0 0 0,0-1 0,0 1 0,-1 0 0,1-1 0,0 1 0,0-1 0,0 1 0,0 0 0,-1-1 0,1 1 0,0 0 0,0-1 0,-1 1 0,1 0 0,0 0 0,-1-1 0,1 1 0,0 0 0,-1 0 0,1-1 0,0 1 0,-1 0 0,1 0 0,0 0 0,-1 0 0,1 0 0,-1-1 0,1 1 0,0 0 0,-1 0 0,1 0 0,-1 0 0,1 0 0,0 0 0,-1 0 0,1 1 0,0-1 0,-1 0 0,0 0 0,-3 1 0,1-1 0,-1 1 0,0 0 0,1 1 0,-1-1 0,1 0 0,-1 1 0,1 0 0,0 0 0,-1 0 0,1 0 0,0 0 0,1 1 0,-1 0 0,0-1 0,1 1 0,-1 0 0,1 0 0,0 0 0,-3 7 0,3-9 0,1 1 0,-1 0 0,1 1 0,0-1 0,0 0 0,0 0 0,0 1 0,0-1 0,0 0 0,1 1 0,-1-1 0,1 1 0,0-1 0,-1 0 0,1 1 0,0-1 0,0 1 0,1-1 0,-1 1 0,1-1 0,-1 1 0,1-1 0,0 0 0,-1 1 0,1-1 0,1 0 0,-1 0 0,0 0 0,0 1 0,1-1 0,3 3 0,-4-4 0,0 0 0,1 0 0,-1-1 0,0 1 0,1-1 0,-1 1 0,1-1 0,-1 1 0,1-1 0,0 0 0,-1 0 0,1 1 0,-1-1 0,1 0 0,-1-1 0,1 1 0,0 0 0,-1 0 0,1-1 0,-1 1 0,1-1 0,-1 1 0,0-1 0,1 0 0,-1 1 0,1-1 0,-1 0 0,0 0 0,0 0 0,1 0 0,-1 0 0,0 0 0,0 0 0,0-1 0,0 1 0,1-3 0,6-7 0,-1 0 0,0-1 0,8-17 0,-6 12 0,-9 16 0,0 1 0,0 0 0,1-1 0,-1 1 0,0 0 0,1-1 0,-1 1 0,0 0 0,1 0 0,-1-1 0,1 1 0,-1 0 0,1 0 0,-1 0 0,0 0 0,1-1 0,-1 1 0,1 0 0,-1 0 0,1 0 0,-1 0 0,1 0 0,-1 0 0,1 0 0,-1 0 0,0 0 0,1 0 0,-1 1 0,1-1 0,-1 0 0,1 0 0,-1 0 0,0 0 0,1 1 0,-1-1 0,1 0 0,-1 0 0,0 1 0,1-1 0,-1 0 0,0 1 0,1-1 0,-1 0 0,0 1 0,1 0 0,21 25 0,-8-10 0,-9-11 14,1-1-1,0 0 0,0 1 0,0-2 1,1 1-1,0-1 0,-1 0 1,11 3-1,-15-6-63,0 1 1,1 0-1,-1-1 1,0 0-1,1 1 1,-1-1-1,0 0 1,1 0-1,-1-1 1,0 1-1,1 0 1,-1-1-1,0 1 1,0-1-1,1 0 1,-1 0-1,0 0 1,0 0-1,0 0 1,0 0-1,0 0 1,0-1-1,0 1 1,-1-1-1,1 0 1,0 1-1,-1-1 1,1 0-1,1-3 1,7-16-6777</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1:38.487"/>
    </inkml:context>
    <inkml:brush xml:id="br0">
      <inkml:brushProperty name="width" value="0.05" units="cm"/>
      <inkml:brushProperty name="height" value="0.05" units="cm"/>
    </inkml:brush>
  </inkml:definitions>
  <inkml:trace contextRef="#ctx0" brushRef="#br0">0 46 24575,'0'9'0,"0"8"0,9 10 0,3 9 0,-5 0 0,-3-12 0,-4-19 0,0-19 0,3-8 0,2-9 0,9 1 0,16-4 0,7 4 0,2 7 0,-5 8-8191</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1:38.940"/>
    </inkml:context>
    <inkml:brush xml:id="br0">
      <inkml:brushProperty name="width" value="0.05" units="cm"/>
      <inkml:brushProperty name="height" value="0.05" units="cm"/>
    </inkml:brush>
  </inkml:definitions>
  <inkml:trace contextRef="#ctx0" brushRef="#br0">216 20 24575,'0'-1'0,"-1"0"0,1-1 0,-1 1 0,0 0 0,1 0 0,-1 0 0,0 0 0,0 0 0,0 0 0,0 0 0,0 0 0,0 1 0,0-1 0,0 0 0,0 0 0,0 1 0,0-1 0,0 1 0,-1-1 0,1 1 0,0 0 0,-1-1 0,1 1 0,0 0 0,0 0 0,-1 0 0,1 0 0,0 0 0,-2 0 0,-41 1 0,39 0 0,1 0 0,0 1 0,-1-1 0,1 1 0,0 0 0,0 0 0,0 1 0,0-1 0,1 1 0,-1 0 0,1 0 0,-1 0 0,1 1 0,-5 6 0,7-9 0,0 1 0,-1 0 0,1 0 0,0 0 0,0 0 0,0 0 0,0 0 0,0 0 0,1 1 0,-1-1 0,1 0 0,-1 0 0,1 0 0,0 1 0,0-1 0,0 0 0,0 0 0,0 1 0,0-1 0,1 0 0,-1 0 0,1 1 0,0-1 0,-1 0 0,1 0 0,0 0 0,0 0 0,0 0 0,1 0 0,-1 0 0,2 2 0,38 26 0,-36-28 0,0 1 0,0-1 0,-1 1 0,1 0 0,-1 1 0,0-1 0,0 1 0,0 0 0,0 0 0,-1 0 0,0 0 0,1 1 0,1 4 0,-5-7 0,0-1 0,0 1 0,0-1 0,0 1 0,-1-1 0,1 1 0,0-1 0,-1 0 0,0 1 0,1-1 0,-1 1 0,0-1 0,1 0 0,-1 0 0,0 0 0,0 1 0,0-1 0,0 0 0,0 0 0,0 0 0,0 0 0,-1 0 0,1-1 0,0 1 0,0 0 0,-1-1 0,1 1 0,-1-1 0,-1 1 0,-43 17 0,-24-5-1365,34-9-5461</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2:04.040"/>
    </inkml:context>
    <inkml:brush xml:id="br0">
      <inkml:brushProperty name="width" value="0.05" units="cm"/>
      <inkml:brushProperty name="height" value="0.05" units="cm"/>
    </inkml:brush>
  </inkml:definitions>
  <inkml:trace contextRef="#ctx0" brushRef="#br0">20 2 24575,'-4'4'0,"-2"11"0,1 10 0,0 11 0,11-2 0,7-7 0,7-7 0,8-12 0,0-11 0,-6-14 0,-5-8 0,-11 1 0,-11-6 0,-8 4 0,-3 1 0,2 5-8191</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1:16.455"/>
    </inkml:context>
    <inkml:brush xml:id="br0">
      <inkml:brushProperty name="width" value="0.05" units="cm"/>
      <inkml:brushProperty name="height" value="0.05" units="cm"/>
    </inkml:brush>
  </inkml:definitions>
  <inkml:trace contextRef="#ctx0" brushRef="#br0">59 1 24575,'0'27'0,"0"-1"0,-2 1 0,-1 0 0,-1-1 0,-9 28 0,2-17 0,-10 68 0,19-90 0,1 0 0,0 1 0,1-1 0,1 0 0,0 0 0,1 1 0,6 19 0,-6-29 0,1-1 0,0 1 0,-1-1 0,2 0 0,-1 0 0,1-1 0,0 1 0,0-1 0,0 1 0,0-1 0,1-1 0,-1 1 0,1-1 0,0 1 0,0-1 0,1-1 0,-1 1 0,1-1 0,-1 0 0,1 0 0,0 0 0,9 0 0,14 4 0,0-2 0,0-1 0,34-2 0,-57-1 0,0 1 0,0-1 0,0 0 0,0 0 0,-1-1 0,1 0 0,0 0 0,-1 0 0,1-1 0,0 0 0,-1 0 0,9-4 0,-11 3 0,0 1 0,-1-1 0,1 0 0,0 0 0,-1 0 0,0 0 0,0 0 0,0 0 0,0-1 0,0 1 0,-1-1 0,0 1 0,1-1 0,-1 1 0,-1-1 0,1 0 0,0 0 0,-1-6 0,1 5 0,-1 0 0,0 0 0,0 0 0,0 0 0,0 0 0,-1 0 0,0 0 0,0 0 0,0 1 0,-1-1 0,0 0 0,0 1 0,0-1 0,0 1 0,-1-1 0,-4-5 0,5 8 0,1 1 0,-1-1 0,1 1 0,-1 0 0,1 0 0,-1-1 0,0 1 0,0 1 0,0-1 0,1 0 0,-1 0 0,0 1 0,0-1 0,0 1 0,0-1 0,0 1 0,-3 0 0,2 0 0,0 1 0,-1-1 0,1 1 0,0 0 0,-1 0 0,1 0 0,0 0 0,0 1 0,0-1 0,0 1 0,0 0 0,0 0 0,-3 2 0,0 2-57,0 0 0,0 0 1,1 1-1,-1-1 0,2 1 0,-1 0 0,1 1 0,0-1 0,0 1 0,1 0 1,0 0-1,0 0 0,1 0 0,0 0 0,0 0 0,1 1 0,0-1 0,1 1 0,0-1 1,0 1-1,1-1 0,0 1 0,4 15 0,7 1-6769</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1:17.240"/>
    </inkml:context>
    <inkml:brush xml:id="br0">
      <inkml:brushProperty name="width" value="0.05" units="cm"/>
      <inkml:brushProperty name="height" value="0.05" units="cm"/>
    </inkml:brush>
  </inkml:definitions>
  <inkml:trace contextRef="#ctx0" brushRef="#br0">1 1 24575,'0'194'0,"0"-203"0,0 0 0,1 0 0,0 1 0,0-1 0,1 0 0,1 0 0,-1 1 0,1-1 0,1 1 0,0 0 0,0 0 0,10-15 0,-11 20 0,0 0 0,0-1 0,0 1 0,1 0 0,-1 1 0,1-1 0,-1 1 0,1-1 0,0 1 0,0 0 0,0 0 0,0 1 0,1-1 0,-1 1 0,0 0 0,1 0 0,-1 1 0,1-1 0,-1 1 0,0 0 0,1 0 0,-1 0 0,1 1 0,-1-1 0,1 1 0,-1 0 0,8 4 0,-4-3 0,-1 2 0,0-1 0,0 1 0,0 0 0,0 0 0,-1 1 0,1-1 0,-1 2 0,0-1 0,-1 1 0,1 0 0,6 9 0,-4-2 0,0 0 0,0 0 0,-1 1 0,-1 0 0,5 19 0,-11-33 0,0 0 0,0 0 0,0 0 0,0 0 0,1 0 0,-1 1 0,0-1 0,0 0 0,0 0 0,0 0 0,0 0 0,0 0 0,0 0 0,0 0 0,0 0 0,0 1 0,0-1 0,1 0 0,-1 0 0,0 0 0,0 0 0,0 0 0,0 0 0,0 0 0,0 0 0,0 0 0,1 0 0,-1 0 0,0 0 0,0 0 0,0 0 0,0 0 0,0 0 0,0 0 0,1 0 0,-1 0 0,0 0 0,0 0 0,0 0 0,0 0 0,0 0 0,0 0 0,1 0 0,-1 0 0,0 0 0,0-1 0,0 1 0,0 0 0,0 0 0,0 0 0,0 0 0,0 0 0,0 0 0,0 0 0,1 0 0,-1 0 0,0-1 0,0 1 0,9-13 0,12-30 0,-12 24 0,3-3 0,-8 13 0,1-1 0,-1 1 0,2 1 0,-1-1 0,1 1 0,1 0 0,0 0 0,9-8 0,-15 15 0,1 0 0,-1 0 0,1 1 0,0-1 0,-1 1 0,1-1 0,0 1 0,0 0 0,-1-1 0,1 1 0,0 0 0,0 0 0,0 0 0,-1 1 0,1-1 0,0 0 0,-1 0 0,1 1 0,0 0 0,0-1 0,-1 1 0,1 0 0,-1-1 0,1 1 0,-1 0 0,1 0 0,-1 0 0,1 1 0,-1-1 0,0 0 0,0 0 0,0 1 0,0-1 0,0 1 0,0-1 0,0 1 0,1 2 0,5 6 0,-1 0 0,-1 1 0,8 21 0,2 20 12,-13-41-209,1 0 0,0 0 1,1 0-1,0 0 0,0-1 1,8 14-1,-4-16-6629</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1:17.663"/>
    </inkml:context>
    <inkml:brush xml:id="br0">
      <inkml:brushProperty name="width" value="0.05" units="cm"/>
      <inkml:brushProperty name="height" value="0.05" units="cm"/>
    </inkml:brush>
  </inkml:definitions>
  <inkml:trace contextRef="#ctx0" brushRef="#br0">1 84 24575,'0'7'0,"0"0"0,0 0 0,0 0 0,1 0 0,0 0 0,1 0 0,-1 0 0,1 0 0,1-1 0,-1 1 0,7 11 0,-5-14 0,-1 0 0,1-1 0,-1 1 0,1-1 0,0 0 0,1 0 0,-1-1 0,0 1 0,1-1 0,-1 0 0,1 0 0,0 0 0,0 0 0,0-1 0,0 0 0,0 0 0,5 0 0,-6 0 0,1-1 0,-1 1 0,0-1 0,0 0 0,0 0 0,0 0 0,0-1 0,0 0 0,1 1 0,-1-1 0,0-1 0,-1 1 0,1 0 0,0-1 0,0 0 0,-1 0 0,1 0 0,-1 0 0,1-1 0,-1 1 0,6-7 0,-6 5 0,-1 0 0,1 0 0,-1 0 0,0 0 0,0 0 0,-1 0 0,1-1 0,-1 1 0,0-1 0,0 1 0,0-1 0,-1 0 0,1 1 0,-1-1 0,0 1 0,-1-1 0,1 0 0,-1 1 0,-2-8 0,2 6 8,-1 0 0,0 1 0,-1 0 0,1-1 0,-1 1 0,0 0 0,0 0 0,0 0 0,-1 1 0,0-1 0,0 1 0,0 0 0,0 0 0,-8-5 0,9 7-79,-1-1 1,1 1-1,-1 0 0,0 1 0,0-1 1,0 1-1,0-1 0,0 1 1,0 0-1,0 1 0,0-1 0,0 1 1,0 0-1,-1 0 0,1 0 1,0 0-1,0 1 0,0-1 0,0 1 1,-7 3-1,-12 7-6755</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1:18.085"/>
    </inkml:context>
    <inkml:brush xml:id="br0">
      <inkml:brushProperty name="width" value="0.05" units="cm"/>
      <inkml:brushProperty name="height" value="0.05" units="cm"/>
    </inkml:brush>
  </inkml:definitions>
  <inkml:trace contextRef="#ctx0" brushRef="#br0">1 1 24575,'1'4'0,"0"1"0,0-1 0,0 0 0,1 1 0,0-1 0,-1 0 0,2 0 0,3 6 0,9 21 0,6 72 0,4-153 0,-19 39 0,1 1 0,-1-1 0,2 2 0,-1-1 0,1 1 0,1 0 0,15-13 0,-22 20 0,1 0 0,-1 0 0,1 0 0,0 0 0,0 1 0,0-1 0,0 1 0,0 0 0,0 0 0,0 0 0,0 0 0,0 0 0,1 0 0,-1 1 0,0 0 0,0 0 0,1 0 0,-1 0 0,0 0 0,1 0 0,-1 1 0,0 0 0,0 0 0,0 0 0,0 0 0,1 0 0,-1 0 0,-1 1 0,1-1 0,0 1 0,0 0 0,4 4 0,10 11-114,-12-11 154,0-1 1,0 0-1,0 0 1,1 0-1,10 5 1,-15-9-96,1 0-1,0 0 1,0-1 0,-1 1-1,1-1 1,0 1 0,0-1-1,0 0 1,0 1 0,0-1-1,0 0 1,0 0 0,0-1-1,-1 1 1,1 0 0,0-1-1,0 1 1,0-1 0,0 1-1,-1-1 1,1 0 0,0 0-1,0 0 1,-1 0 0,1 0-1,1-2 1,17-17-6771</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1:18.444"/>
    </inkml:context>
    <inkml:brush xml:id="br0">
      <inkml:brushProperty name="width" value="0.05" units="cm"/>
      <inkml:brushProperty name="height" value="0.05" units="cm"/>
    </inkml:brush>
  </inkml:definitions>
  <inkml:trace contextRef="#ctx0" brushRef="#br0">1 1 24575,'0'4'0,"0"12"0,9 11 0,3 15 0,4 10 0,-1 5 0,7 3 0,-1-6 0,-4 3 0,-5-17 0,-9-21 0</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1:18.915"/>
    </inkml:context>
    <inkml:brush xml:id="br0">
      <inkml:brushProperty name="width" value="0.05" units="cm"/>
      <inkml:brushProperty name="height" value="0.05" units="cm"/>
    </inkml:brush>
  </inkml:definitions>
  <inkml:trace contextRef="#ctx0" brushRef="#br0">1 324 24575,'4'0'0,"16"0"0,14 0 0,14 0 0,13-9 0,10-3 0,2-9 0,-2-1 0,-13-10 0,-17 0-8191</inkml:trace>
  <inkml:trace contextRef="#ctx0" brushRef="#br0" timeOffset="1">514 0 24575,'14'227'0,"-2"-62"0,-8-137 0,-4-28 0,0 0 0,1 0 0,-1 0 0,0 1 0,0-1 0,0 0 0,0 0 0,0 0 0,0 1 0,0-1 0,1 0 0,-1 0 0,0 0 0,0 0 0,0 0 0,0 1 0,1-1 0,-1 0 0,0 0 0,0 0 0,0 0 0,1 0 0,-1 0 0,0 0 0,0 0 0,1 0 0,-1 0 0,0 0 0,0 0 0,0 0 0,1 0 0,-1 0 0,0 0 0,0 0 0,1 0 0,-1 0 0,0 0 0,0 0 0,0 0 0,1 0 0,-1 0 0,0 0 0,0 0 0,0-1 0,1 1 0,-1 0 0,24-37 0,-20 29 0,7-11 0,1 0 0,17-22 0,-24 36 0,0-1 0,0 1 0,0-1 0,0 1 0,1 1 0,0-1 0,0 1 0,0 0 0,1 1 0,12-6 0,-17 8 3,1 1 1,-1-1-1,0 1 0,1 0 0,-1 0 0,0 0 0,1 0 1,-1 0-1,1 1 0,-1-1 0,0 1 0,0-1 0,1 1 1,-1 0-1,0 0 0,0 0 0,0 0 0,0 1 0,0-1 0,0 0 1,0 1-1,0-1 0,0 1 0,-1 0 0,1 0 0,-1-1 1,1 1-1,0 3 0,6 6-202,-1 0-1,-1 1 1,9 22 0,-10-22-461,9 22-6166</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1:19.352"/>
    </inkml:context>
    <inkml:brush xml:id="br0">
      <inkml:brushProperty name="width" value="0.05" units="cm"/>
      <inkml:brushProperty name="height" value="0.05" units="cm"/>
    </inkml:brush>
  </inkml:definitions>
  <inkml:trace contextRef="#ctx0" brushRef="#br0">153 0 24575,'-11'0'0,"1"0"0,-1 1 0,0 0 0,0 1 0,0 0 0,0 0 0,-17 7 0,25-7 0,0 0 0,0-1 0,0 1 0,0 0 0,0 1 0,0-1 0,1 0 0,-1 1 0,1-1 0,-1 1 0,1 0 0,0 0 0,0 0 0,0 0 0,1 0 0,-1 0 0,1 1 0,0-1 0,0 0 0,0 1 0,0-1 0,0 1 0,1-1 0,0 1 0,-1 0 0,2-1 0,-1 6 0,1-6 0,-1 0 0,1 0 0,-1 0 0,1 0 0,0 0 0,0 0 0,1 0 0,-1-1 0,1 1 0,-1 0 0,1-1 0,0 1 0,0-1 0,0 1 0,0-1 0,5 4 0,48 30 0,-12-8 0,-41-26 0,1 0 0,-1 0 0,0 0 0,0 0 0,0 0 0,0 1 0,0-1 0,0 0 0,-1 1 0,1 0 0,-1-1 0,0 1 0,0 0 0,0 0 0,1 2 0,-2-3 0,0 0 0,-1 0 0,1-1 0,-1 1 0,1 0 0,-1 0 0,0-1 0,1 1 0,-1-1 0,0 1 0,0 0 0,0-1 0,0 0 0,-1 1 0,1-1 0,0 0 0,0 1 0,-1-1 0,1 0 0,-1 0 0,1 0 0,-1 0 0,1-1 0,-4 2 0,-9 6-120,7-3-18,0-1 0,-1 0-1,1 0 1,-1-1-1,0 0 1,0 0 0,-1-1-1,-16 2 1,1-3-6688</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1:39.718"/>
    </inkml:context>
    <inkml:brush xml:id="br0">
      <inkml:brushProperty name="width" value="0.05" units="cm"/>
      <inkml:brushProperty name="height" value="0.05" units="cm"/>
    </inkml:brush>
  </inkml:definitions>
  <inkml:trace contextRef="#ctx0" brushRef="#br0">1387 1 24575,'-9'9'0,"-13"13"0,-15 6 0,-25 9 0,-30 11 0,-26 11 0,-21 10 0,-5 1 0,-1-1 0,5-7 0,18-7 0,11-6 0,20-4 0,16-4 0,21 0 0,28-6 0,38-15 0,17-10-8191</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1:27.867"/>
    </inkml:context>
    <inkml:brush xml:id="br0">
      <inkml:brushProperty name="width" value="0.05" units="cm"/>
      <inkml:brushProperty name="height" value="0.05" units="cm"/>
    </inkml:brush>
  </inkml:definitions>
  <inkml:trace contextRef="#ctx0" brushRef="#br0">0 0 24575,'0'14'0,"0"13"0,0 7 0,0 7 0,0 6 0,0 4 0,0 7 0,0 2 0,0 2 0,0-7 0,0-7 0,0-3 0,5-9 0,1-11-8191</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1:28.337"/>
    </inkml:context>
    <inkml:brush xml:id="br0">
      <inkml:brushProperty name="width" value="0.05" units="cm"/>
      <inkml:brushProperty name="height" value="0.05" units="cm"/>
    </inkml:brush>
  </inkml:definitions>
  <inkml:trace contextRef="#ctx0" brushRef="#br0">0 0 24575,'1'18'0,"0"0"0,0 0 0,2-1 0,1 1 0,0-1 0,10 26 0,-12-37 0,1 1 0,0-1 0,1 0 0,-1-1 0,1 1 0,1 0 0,-1-1 0,10 9 0,-11-12 0,0 1 0,0-1 0,1 0 0,-1 0 0,1 0 0,-1-1 0,1 1 0,0-1 0,-1 0 0,1 0 0,0 0 0,0-1 0,0 1 0,0-1 0,0 0 0,5 0 0,-5 0 0,0-1 0,0 0 0,0 1 0,0-1 0,0-1 0,0 1 0,0-1 0,0 1 0,-1-1 0,1 0 0,-1 0 0,1-1 0,-1 1 0,0-1 0,0 1 0,0-1 0,0 0 0,0 0 0,-1-1 0,0 1 0,1 0 0,1-5 0,2-6 0,0 0 0,-1-1 0,0 1 0,4-24 0,-1 2 0,-8 36 0,0 1 0,0-1 0,0 0 0,0 0 0,1 0 0,-1 0 0,0 1 0,0-1 0,0 0 0,0 0 0,0 0 0,0 0 0,1 0 0,-1 1 0,0-1 0,0 0 0,0 0 0,0 0 0,1 0 0,-1 0 0,0 0 0,0 0 0,0 0 0,1 0 0,-1 0 0,0 0 0,0 0 0,0 0 0,1 0 0,-1 0 0,0 0 0,0 0 0,0 0 0,0 0 0,1 0 0,-1 0 0,0 0 0,0 0 0,0 0 0,1 0 0,-1 0 0,0-1 0,0 1 0,0 0 0,0 0 0,0 0 0,1 0 0,-1 0 0,0-1 0,0 1 0,0 0 0,0 0 0,0 0 0,0 0 0,0-1 0,0 1 0,1 0 0,-1 0 0,0 0 0,0 0 0,0-1 0,0 1 0,0 0 0,0 0 0,0 0 0,0-1 0,0 1 0,0 0 0,0 0 0,11 24 0,6 39 0,-6-14 0,-2 0 0,-3 1 0,-2-1 0,-2 1 0,-4 51 0,1-94 0,-1 1 0,1-1 0,-1 1 0,0-1 0,-1 1 0,1-1 0,-2 0 0,1 0 0,-1-1 0,0 1 0,0-1 0,-1 1 0,0-1 0,0-1 0,-10 10 0,12-13 0,0 0 0,-1 1 0,1-1 0,-1-1 0,1 1 0,-1-1 0,0 1 0,0-1 0,0 0 0,1 0 0,-1-1 0,0 1 0,0-1 0,0 0 0,0 0 0,0 0 0,0 0 0,0-1 0,0 0 0,0 0 0,0 0 0,0 0 0,1 0 0,-1-1 0,0 0 0,1 0 0,-1 0 0,1 0 0,0 0 0,0-1 0,-5-4 0,-20-24-1365,8-2-5461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0:03.473"/>
    </inkml:context>
    <inkml:brush xml:id="br0">
      <inkml:brushProperty name="width" value="0.05" units="cm"/>
      <inkml:brushProperty name="height" value="0.05" units="cm"/>
    </inkml:brush>
  </inkml:definitions>
  <inkml:trace contextRef="#ctx0" brushRef="#br0">40 0 24575,'0'4'0,"0"6"0,0 14 0,0 12 0,-4 7 0,-2 2 0,1 1 0,-4-7 0,1-6 0,0-8-8191</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2:04.461"/>
    </inkml:context>
    <inkml:brush xml:id="br0">
      <inkml:brushProperty name="width" value="0.05" units="cm"/>
      <inkml:brushProperty name="height" value="0.05" units="cm"/>
    </inkml:brush>
  </inkml:definitions>
  <inkml:trace contextRef="#ctx0" brushRef="#br0">213 0 24575,'0'5'0,"0"9"0,-5 11 0,0 10 0,-9 8 0,-6 13 0,-9 6 0,2-3 0,0-4 0,5-2 0,6-1 0,-2-6 0,1-2 0,4-8-8191</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1:29.247"/>
    </inkml:context>
    <inkml:brush xml:id="br0">
      <inkml:brushProperty name="width" value="0.05" units="cm"/>
      <inkml:brushProperty name="height" value="0.05" units="cm"/>
    </inkml:brush>
  </inkml:definitions>
  <inkml:trace contextRef="#ctx0" brushRef="#br0">0 120 24575,'21'0'0,"-1"1"0,-1-2 0,28-3 0,-43 4 0,0-1 0,0 0 0,0 0 0,0 0 0,-1 0 0,1-1 0,0 1 0,-1-1 0,1 0 0,-1 0 0,0 0 0,1 0 0,-1-1 0,0 0 0,0 1 0,-1-1 0,5-6 0,-6 8 0,0 1 0,-1-1 0,1 0 0,-1 1 0,1-1 0,-1 0 0,1 1 0,-1-1 0,1 0 0,-1 0 0,0 0 0,1 1 0,-1-1 0,0 0 0,0 0 0,0 0 0,0 0 0,0 0 0,0 0 0,0 1 0,0-1 0,0 0 0,0 0 0,0 0 0,0 0 0,-1 0 0,1 1 0,0-1 0,-1 0 0,1 0 0,-1 0 0,1 1 0,0-1 0,-1 0 0,0 1 0,1-1 0,-1 0 0,1 1 0,-1-1 0,0 1 0,0-1 0,1 1 0,-1-1 0,0 1 0,0-1 0,1 1 0,-1 0 0,0-1 0,0 1 0,-1 0 0,0-1 0,-1 1 0,1 0 0,0 0 0,0 0 0,-1 0 0,1 1 0,0-1 0,0 1 0,-1-1 0,1 1 0,0 0 0,0-1 0,0 1 0,0 0 0,0 0 0,0 1 0,0-1 0,0 0 0,1 1 0,-3 1 0,1 1 0,0-1 0,1 0 0,-1 1 0,1-1 0,0 1 0,0 0 0,0 0 0,0 0 0,1 0 0,0 0 0,-1 0 0,2 0 0,-1 0 0,0 1 0,1-1 0,0 0 0,0 0 0,0 1 0,0-1 0,1 0 0,0 0 0,0 1 0,0-1 0,0 0 0,0 0 0,1 0 0,0 0 0,0-1 0,0 1 0,0 0 0,1-1 0,-1 1 0,1-1 0,0 0 0,0 0 0,0 0 0,0 0 0,1-1 0,-1 1 0,1-1 0,0 0 0,-1 0 0,1 0 0,0-1 0,0 1 0,0-1 0,8 2 0,6 1 0,2 0 0,-1-1 0,0-2 0,1 1 0,-1-2 0,22-2 0,-34 1 0,0 0 0,1 0 0,-1-1 0,0 0 0,0 0 0,0-1 0,-1 0 0,1 0 0,0 0 0,-1-1 0,0 0 0,0 0 0,0 0 0,-1-1 0,1 0 0,-1 0 0,0-1 0,0 1 0,4-8 0,10-16 0,-13 21 0,0 0 0,0-1 0,-1 1 0,0-1 0,0 0 0,-1-1 0,-1 1 0,0-1 0,0 1 0,2-11 0,-5 19 0,0 0 0,0 1 0,0-1 0,0 0 0,1 1 0,-1-1 0,0 0 0,-1 0 0,1 1 0,0-1 0,0 0 0,0 0 0,0 1 0,0-1 0,-1 0 0,1 1 0,0-1 0,-1 0 0,1 1 0,0-1 0,-1 0 0,1 1 0,-1-1 0,1 1 0,-1-1 0,1 1 0,-1-1 0,1 1 0,-1-1 0,-1 1 0,1 0 0,0 0 0,0 0 0,-1 0 0,1 0 0,0 1 0,0-1 0,-1 1 0,1-1 0,0 1 0,0-1 0,0 1 0,0 0 0,0-1 0,0 1 0,-2 1 0,-34 39 0,31-31 0,1 0 0,0 0 0,0 0 0,1 0 0,0 1 0,1 0 0,-3 15 0,5-24 0,1 0 0,-1 0 0,1 0 0,0 0 0,0 1 0,0-1 0,0 0 0,0 0 0,0 0 0,0 0 0,1 0 0,-1 0 0,1 0 0,-1 0 0,1 0 0,0 0 0,0 0 0,0 0 0,0 0 0,0 0 0,0 0 0,1-1 0,-1 1 0,0 0 0,1-1 0,-1 0 0,1 1 0,0-1 0,0 0 0,-1 0 0,1 0 0,0 0 0,0 0 0,0 0 0,0 0 0,0-1 0,0 1 0,0-1 0,0 1 0,1-1 0,-1 0 0,0 0 0,0 0 0,4 0 0,-3 0 0,1 0 0,-1-1 0,0 1 0,0-1 0,0 1 0,0-1 0,0 0 0,0 0 0,0-1 0,0 1 0,0 0 0,-1-1 0,1 0 0,0 0 0,-1 0 0,3-2 0,1-2 0,-1 0 0,-1-1 0,1 1 0,5-14 0,-6 13 0,0 1 0,0-1 0,0 0 0,1 1 0,10-11 0,-13 18 0,1 0 0,-1 0 0,1 0 0,-1 0 0,0 0 0,0 0 0,1 1 0,-1-1 0,0 1 0,0 0 0,0 0 0,-1-1 0,1 1 0,0 1 0,2 3 0,12 9 0,-15-13-49,1 0 1,0-1-1,0 1 0,-1-1 0,1 0 1,0 0-1,0 1 0,0-1 0,0-1 1,0 1-1,1 0 0,-1 0 0,0-1 1,0 1-1,1-1 0,-1 0 0,0 0 1,0 0-1,1 0 0,-1 0 0,0 0 1,1 0-1,-1-1 0,0 1 0,0-1 0,0 0 1,4-1-1,7-11-6777</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1:29.622"/>
    </inkml:context>
    <inkml:brush xml:id="br0">
      <inkml:brushProperty name="width" value="0.05" units="cm"/>
      <inkml:brushProperty name="height" value="0.05" units="cm"/>
    </inkml:brush>
  </inkml:definitions>
  <inkml:trace contextRef="#ctx0" brushRef="#br0">1 149 24575,'4'10'0,"12"11"0,-2 3 0,-4-7 0,-3-16 0,-3-13 0,3-4 0,0-9 0,7 0 0,12-9 0,4 1 0,8 6 0,2 7 0,-7 3 0,-8 5-8191</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1:30.246"/>
    </inkml:context>
    <inkml:brush xml:id="br0">
      <inkml:brushProperty name="width" value="0.05" units="cm"/>
      <inkml:brushProperty name="height" value="0.05" units="cm"/>
    </inkml:brush>
  </inkml:definitions>
  <inkml:trace contextRef="#ctx0" brushRef="#br0">0 335 24575,'156'-5'0,"234"-37"0,154-60 0,-132 21 0,-126 34 0,301-9 0,-549 55-1365,-26 2-5461</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1:30.793"/>
    </inkml:context>
    <inkml:brush xml:id="br0">
      <inkml:brushProperty name="width" value="0.05" units="cm"/>
      <inkml:brushProperty name="height" value="0.05" units="cm"/>
    </inkml:brush>
  </inkml:definitions>
  <inkml:trace contextRef="#ctx0" brushRef="#br0">0 0 24575,'0'9'0,"0"13"0,0 10 0,0 11 0,0 11 0,0 9 0,0 5 0,0-6 0,0-3 0,0-8 0,0-17 0,0-23 0,0-24 0,0-8-8191</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1:31.352"/>
    </inkml:context>
    <inkml:brush xml:id="br0">
      <inkml:brushProperty name="width" value="0.05" units="cm"/>
      <inkml:brushProperty name="height" value="0.05" units="cm"/>
    </inkml:brush>
  </inkml:definitions>
  <inkml:trace contextRef="#ctx0" brushRef="#br0">1 146 24575,'1'-1'0,"1"0"0,0 0 0,0 0 0,-1 0 0,1 0 0,-1-1 0,1 1 0,-1 0 0,0-1 0,1 0 0,-1 1 0,0-1 0,0 0 0,1-2 0,9-11 0,9-1 0,1 1 0,0 1 0,37-18 0,-40 21 0,-12 8 0,-1 1 0,1-1 0,0 1 0,-1 0 0,1 0 0,0 0 0,0 1 0,1 0 0,-1 0 0,0 1 0,0 0 0,0 0 0,10 1 0,-13 0 0,1 0 0,-1 0 0,0 0 0,-1 0 0,1 0 0,0 1 0,0-1 0,0 1 0,-1 0 0,1 0 0,-1 0 0,0 0 0,1 0 0,-1 1 0,0-1 0,0 0 0,0 1 0,-1 0 0,1 0 0,-1-1 0,1 1 0,-1 0 0,0 0 0,0 0 0,0 0 0,-1 0 0,2 7 0,-2-2 0,1 1 0,-1 0 0,0 0 0,-1-1 0,0 1 0,-1 0 0,1-1 0,-2 1 0,1-1 0,-1 1 0,0-1 0,-1 0 0,0 0 0,0-1 0,-11 15 0,7-12 0,0 0 0,-1 0 0,-1 0 0,0-1 0,0 0 0,0-1 0,-1-1 0,0 1 0,-20 8 0,27-14 0,0-1 0,1 0 0,-1 0 0,0 0 0,0 0 0,0-1 0,1 1 0,-1-1 0,0 0 0,0 0 0,-5-1 0,7 1 0,1-1 0,0 1 0,0 0 0,0-1 0,0 1 0,0 0 0,-1-1 0,1 0 0,0 1 0,0-1 0,0 0 0,0 1 0,1-1 0,-1 0 0,0 0 0,0 0 0,0 0 0,1 0 0,-1 0 0,0 0 0,1 0 0,-1 0 0,1 0 0,-1 0 0,1 0 0,-1 0 0,1 0 0,0-1 0,0 1 0,0 0 0,-1 0 0,1 0 0,0 0 0,1-1 0,-1 1 0,0 0 0,0 0 0,0 0 0,1-2 0,0 0 0,0 0 0,1 1 0,-1-1 0,1 0 0,-1 1 0,1-1 0,0 1 0,0-1 0,0 1 0,0 0 0,1 0 0,-1 0 0,1 0 0,-1 0 0,1 0 0,-1 1 0,1 0 0,0-1 0,0 1 0,0 0 0,0 0 0,5-1 0,8-2 0,0 1 0,30-2 0,28 4 67,-53 2-545,-1-1 1,38-5 0,-36 0-6349</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1:31.934"/>
    </inkml:context>
    <inkml:brush xml:id="br0">
      <inkml:brushProperty name="width" value="0.05" units="cm"/>
      <inkml:brushProperty name="height" value="0.05" units="cm"/>
    </inkml:brush>
  </inkml:definitions>
  <inkml:trace contextRef="#ctx0" brushRef="#br0">0 0 24575,'0'18'0,"1"0"0,0 0 0,1 0 0,1 0 0,1 0 0,1-1 0,12 32 0,-17-48 0,0-1 0,0 1 0,1-1 0,-1 1 0,0-1 0,1 1 0,-1-1 0,1 1 0,-1-1 0,0 0 0,1 1 0,-1-1 0,1 1 0,-1-1 0,1 0 0,-1 0 0,1 1 0,-1-1 0,1 0 0,-1 0 0,1 0 0,0 0 0,-1 1 0,1-1 0,-1 0 0,1 0 0,-1 0 0,1 0 0,0 0 0,-1 0 0,1-1 0,-1 1 0,1 0 0,-1 0 0,1 0 0,-1 0 0,1-1 0,0 1 0,-1 0 0,1-1 0,-1 1 0,0 0 0,1-1 0,-1 1 0,1 0 0,-1-1 0,0 1 0,1-1 0,-1 1 0,1-2 0,28-33 0,-16 18 0,-9 13 0,-1 0 0,1 0 0,0 1 0,0 0 0,1 0 0,-1 0 0,0 0 0,1 1 0,0-1 0,0 1 0,0 0 0,0 1 0,0-1 0,0 1 0,10-1 0,-13 2 0,1 0 0,0 1 0,-1-1 0,1 1 0,0-1 0,-1 1 0,1 0 0,0 0 0,-1 0 0,1 1 0,-1-1 0,0 0 0,0 1 0,1 0 0,-1-1 0,0 1 0,0 0 0,0 0 0,-1 0 0,1 1 0,0-1 0,-1 0 0,1 0 0,-1 1 0,0-1 0,0 1 0,0 0 0,0-1 0,0 1 0,-1 0 0,1 3 0,2 13 0,4 6 0,-1-26 0,5-14 0,-5 4 0,0-2 0,1 1 0,0-1 0,1 1 0,1 0 0,12-13 0,-19 23 0,-1 1 0,1-1 0,0 0 0,1 1 0,-1-1 0,0 1 0,0-1 0,1 1 0,-1 0 0,0 0 0,1 0 0,-1 0 0,1 1 0,0-1 0,-1 1 0,1-1 0,-1 1 0,1 0 0,0 0 0,-1 0 0,1 0 0,0 1 0,-1-1 0,1 1 0,-1 0 0,1-1 0,-1 1 0,1 0 0,-1 0 0,1 1 0,-1-1 0,0 0 0,0 1 0,0 0 0,4 3 0,53 56-311,-46-46-743,0 0-5772</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1:32.295"/>
    </inkml:context>
    <inkml:brush xml:id="br0">
      <inkml:brushProperty name="width" value="0.05" units="cm"/>
      <inkml:brushProperty name="height" value="0.05" units="cm"/>
    </inkml:brush>
  </inkml:definitions>
  <inkml:trace contextRef="#ctx0" brushRef="#br0">0 0 24575,'0'14'0,"0"9"0,5 10 0,10 0 0,12-7 0,2-16 0,-5-24 0,-6-14 0,-11-3 0,-15 5 0,-16 6 0,-4 16 0,8 8 0,11 4 0,8-4 0</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1:32.689"/>
    </inkml:context>
    <inkml:brush xml:id="br0">
      <inkml:brushProperty name="width" value="0.05" units="cm"/>
      <inkml:brushProperty name="height" value="0.05" units="cm"/>
    </inkml:brush>
  </inkml:definitions>
  <inkml:trace contextRef="#ctx0" brushRef="#br0">0 31 24575,'0'122'0,"0"-122"0,0 0 0,0 0 0,0 0 0,0 1 0,0-1 0,0 0 0,0 0 0,0 0 0,0 0 0,1 0 0,-1 0 0,0 0 0,0 1 0,0-1 0,0 0 0,0 0 0,0 0 0,0 0 0,0 0 0,0 0 0,0 0 0,0 0 0,0 1 0,1-1 0,-1 0 0,0 0 0,0 0 0,0 0 0,0 0 0,0 0 0,0 0 0,0 0 0,1 0 0,-1 0 0,0 0 0,0 0 0,0 0 0,0 0 0,0 0 0,0 0 0,1 0 0,-1 0 0,0 0 0,0 0 0,0 0 0,0 0 0,0 0 0,0 0 0,0 0 0,1 0 0,-1 0 0,0 0 0,0-1 0,0 1 0,0 0 0,0 0 0,0 0 0,0 0 0,0 0 0,0 0 0,0 0 0,1 0 0,-1 0 0,0-1 0,0 1 0,0 0 0,13-13 0,23-32 0,-21 26 0,-8 11 0,0 0 0,1 0 0,0 1 0,0 0 0,0 1 0,1-1 0,0 2 0,18-10 0,-24 14 0,-1 0 0,1 1 0,-1-1 0,1 0 0,0 1 0,-1-1 0,1 1 0,0 0 0,-1 0 0,1 0 0,0 0 0,0 0 0,-1 1 0,1-1 0,0 1 0,3 1 0,-3 0 0,-1 0 0,1-1 0,-1 1 0,0 0 0,0 1 0,1-1 0,-1 0 0,-1 0 0,1 1 0,0 0 0,-1-1 0,1 1 0,-1 0 0,0-1 0,0 1 0,0 0 0,0 0 0,1 4 0,1 21 47,-3-24-224,1 1 1,-1 0-1,1 0 1,0 0-1,0-1 1,0 1-1,3 4 1</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1:33.049"/>
    </inkml:context>
    <inkml:brush xml:id="br0">
      <inkml:brushProperty name="width" value="0.05" units="cm"/>
      <inkml:brushProperty name="height" value="0.05" units="cm"/>
    </inkml:brush>
  </inkml:definitions>
  <inkml:trace contextRef="#ctx0" brushRef="#br0">109 0 24575,'0'5'0,"0"6"0,0 5 0,0 10 0,0 9 0,0 4 0,0 4 0,-4-15 0,-3-11-8191</inkml:trace>
  <inkml:trace contextRef="#ctx0" brushRef="#br0" timeOffset="1">0 217 24575,'9'0'0,"13"-5"0,7-1 0,7-9 0,12-2 0,2-7 0,2-13 0,-8-10 0,-11 3-8191</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1:33.471"/>
    </inkml:context>
    <inkml:brush xml:id="br0">
      <inkml:brushProperty name="width" value="0.05" units="cm"/>
      <inkml:brushProperty name="height" value="0.05" units="cm"/>
    </inkml:brush>
  </inkml:definitions>
  <inkml:trace contextRef="#ctx0" brushRef="#br0">0 0 24575,'0'18'0,"0"11"0,0 10 0,0 2 0,0 0 0,0 1 0,9-11 0,3-19 0,4-13 0,4-5 0,8-2 0,-1 4 0,-4 9 0,2 12 0,-3 12 0,-1 1 0,-3-9 0,-6-8-8191</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2:04.981"/>
    </inkml:context>
    <inkml:brush xml:id="br0">
      <inkml:brushProperty name="width" value="0.05" units="cm"/>
      <inkml:brushProperty name="height" value="0.05" units="cm"/>
    </inkml:brush>
  </inkml:definitions>
  <inkml:trace contextRef="#ctx0" brushRef="#br0">1 1 24575,'0'4'0,"0"6"0,0 10 0,0 9 0,8 1 0,12-5 0,6-7 0,-1-19 0,-5-15 0,-5-7 0,-11-1 0,-13 4 0,-6 5-8191</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1:33.846"/>
    </inkml:context>
    <inkml:brush xml:id="br0">
      <inkml:brushProperty name="width" value="0.05" units="cm"/>
      <inkml:brushProperty name="height" value="0.05" units="cm"/>
    </inkml:brush>
  </inkml:definitions>
  <inkml:trace contextRef="#ctx0" brushRef="#br0">151 0 24575,'-9'0'0,"-12"0"0,-17 5 0,-1 10 0,10 13 0,14 0 0,20 2 0,18-6 0,9-6 0,4 2 0,-3 3 0,-14-2 0,-13-6 0,-12-4 0,-16-5 0,-2-12 0,1-5-8191</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1:34.221"/>
    </inkml:context>
    <inkml:brush xml:id="br0">
      <inkml:brushProperty name="width" value="0.05" units="cm"/>
      <inkml:brushProperty name="height" value="0.05" units="cm"/>
    </inkml:brush>
  </inkml:definitions>
  <inkml:trace contextRef="#ctx0" brushRef="#br0">6 17 24575,'-4'0'0,"2"0"0,7 0 0,11 0 0,18 0 0,11 0 0,7 0 0,-4-4 0,-7-2 0,-19 0 0</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1:34.641"/>
    </inkml:context>
    <inkml:brush xml:id="br0">
      <inkml:brushProperty name="width" value="0.05" units="cm"/>
      <inkml:brushProperty name="height" value="0.05" units="cm"/>
    </inkml:brush>
  </inkml:definitions>
  <inkml:trace contextRef="#ctx0" brushRef="#br0">1 33 24575,'9'0'0,"13"0"0,11 0 0,14 0 0,9-5 0,3-1 0,1-5 0,-10 0-8191</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1:40.611"/>
    </inkml:context>
    <inkml:brush xml:id="br0">
      <inkml:brushProperty name="width" value="0.05" units="cm"/>
      <inkml:brushProperty name="height" value="0.05" units="cm"/>
    </inkml:brush>
  </inkml:definitions>
  <inkml:trace contextRef="#ctx0" brushRef="#br0">1149 0 24575,'-10'5'0,"-6"1"0,-11 9 0,-14 1 0,-14 8 0,-17 9 0,-17 8 0,-23 11 0,-19 15 0,-6 9 0,2-3 0,19-14 0,30-8 0,24-13 0,24-3 0,17-8-8191</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1:42.556"/>
    </inkml:context>
    <inkml:brush xml:id="br0">
      <inkml:brushProperty name="width" value="0.05" units="cm"/>
      <inkml:brushProperty name="height" value="0.05" units="cm"/>
    </inkml:brush>
  </inkml:definitions>
  <inkml:trace contextRef="#ctx0" brushRef="#br0">1 1 24575,'4'4'0,"11"3"0,13-2 0,5 0 0,2-2 0,4-1 0,-8-1 0,-11 0-8191</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1:42.946"/>
    </inkml:context>
    <inkml:brush xml:id="br0">
      <inkml:brushProperty name="width" value="0.05" units="cm"/>
      <inkml:brushProperty name="height" value="0.05" units="cm"/>
    </inkml:brush>
  </inkml:definitions>
  <inkml:trace contextRef="#ctx0" brushRef="#br0">0 17 24575,'10'0'0,"7"0"0,5 0 0,9 0 0,3-5 0,0-1 0,-5 1-8191</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1:44.622"/>
    </inkml:context>
    <inkml:brush xml:id="br0">
      <inkml:brushProperty name="width" value="0.05" units="cm"/>
      <inkml:brushProperty name="height" value="0.05" units="cm"/>
    </inkml:brush>
  </inkml:definitions>
  <inkml:trace contextRef="#ctx0" brushRef="#br0">134 38 24575,'-6'3'0,"1"0"0,0 1 0,1 0 0,-1 0 0,1 0 0,-1 1 0,-4 6 0,-3 4 0,1 1 0,0 1 0,2 0 0,-1 0 0,-12 37 0,19-46 0,0 0 0,1 0 0,0 0 0,0 0 0,1 1 0,0-1 0,0 1 0,1-1 0,0 0 0,0 1 0,1-1 0,1 1 0,-1-1 0,1 0 0,0 0 0,4 9 0,-4-13 0,0-1 0,0 1 0,0-1 0,1 0 0,-1 1 0,1-1 0,-1 0 0,1-1 0,0 1 0,0 0 0,0-1 0,1 0 0,-1 0 0,1 0 0,-1 0 0,1 0 0,-1-1 0,1 1 0,0-1 0,0 0 0,0 0 0,0-1 0,0 1 0,0-1 0,0 0 0,0 0 0,4 0 0,-3-1 0,0 0 0,0-1 0,0 1 0,-1-1 0,1 0 0,0 0 0,-1 0 0,1-1 0,-1 1 0,0-1 0,0 0 0,0-1 0,-1 1 0,1 0 0,-1-1 0,1 0 0,-1 0 0,0 0 0,-1 0 0,5-9 0,-1-2 0,-1 0 0,-1 0 0,0 0 0,-1 0 0,0-1 0,-1 1 0,-1-1 0,-2-29 0,1 33 0,-1 1 0,-1-1 0,0 0 0,0 1 0,-1-1 0,-1 1 0,0 0 0,0 0 0,-1 0 0,-1 0 0,0 1 0,-8-11 0,13 19-31,-1 0-1,0 0 0,0 0 0,1 0 0,-1 1 1,0-1-1,-1 0 0,1 1 0,0 0 1,0 0-1,0-1 0,-1 1 0,1 0 1,-1 1-1,1-1 0,-1 0 0,1 1 1,-1 0-1,1-1 0,-1 1 0,1 0 1,-1 0-1,0 0 0,1 1 0,-1-1 1,1 1-1,-1-1 0,1 1 0,0 0 1,-1 0-1,1 0 0,0 0 0,-1 0 1,1 1-1,0-1 0,0 1 0,0-1 1,0 1-1,0 0 0,0 0 0,1 0 1,-3 3-1,-18 21-6794</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1:44.995"/>
    </inkml:context>
    <inkml:brush xml:id="br0">
      <inkml:brushProperty name="width" value="0.05" units="cm"/>
      <inkml:brushProperty name="height" value="0.05" units="cm"/>
    </inkml:brush>
  </inkml:definitions>
  <inkml:trace contextRef="#ctx0" brushRef="#br0">0 0 24575,'0'9'0,"0"8"0,0-4 0,0-13 0</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1:45.813"/>
    </inkml:context>
    <inkml:brush xml:id="br0">
      <inkml:brushProperty name="width" value="0.05" units="cm"/>
      <inkml:brushProperty name="height" value="0.05" units="cm"/>
    </inkml:brush>
  </inkml:definitions>
  <inkml:trace contextRef="#ctx0" brushRef="#br0">297 0 24575,'-30'1'0,"-1"0"0,-56 12 0,76-10 0,-1-1 0,1 2 0,-1 0 0,1 0 0,0 1 0,1 0 0,-1 1 0,1 0 0,0 0 0,-10 10 0,18-13 0,0-1 0,0 0 0,0 1 0,0-1 0,1 1 0,0 0 0,-1 0 0,1 0 0,0-1 0,0 1 0,0 0 0,1 0 0,-1 0 0,1 0 0,0 0 0,0 6 0,8 51 0,-3-31 0,-4-22 0,0 5 0,1-1 0,0 1 0,1 0 0,7 21 0,-8-29 0,0-1 0,0 0 0,0 0 0,0 0 0,0 0 0,0 0 0,1 0 0,-1-1 0,1 1 0,0-1 0,0 0 0,0 1 0,0-1 0,0-1 0,1 1 0,-1 0 0,0-1 0,1 0 0,-1 0 0,6 1 0,8 1 0,0-2 0,1 0 0,17-2 0,-19 0 0,1 1 0,-1 1 0,1 0 0,28 6 0,-41-6 0,-1 0 0,1 0 0,-1 1 0,1-1 0,-1 1 0,0 0 0,1 0 0,-1 0 0,0 0 0,0 1 0,-1-1 0,1 1 0,0 0 0,-1 0 0,0 0 0,1 0 0,-1 0 0,0 0 0,-1 0 0,1 1 0,-1-1 0,1 1 0,-1-1 0,0 1 0,1 4 0,-2-4 0,1-1 0,-1 1 0,0-1 0,0 1 0,0-1 0,-1 1 0,1-1 0,-1 1 0,1-1 0,-1 0 0,0 1 0,-1-1 0,1 0 0,-1 0 0,1 0 0,-5 6 0,1-3 0,0 0 0,0 0 0,-1 0 0,0-1 0,0 0 0,-1 0 0,-7 4 0,-6 3 0,-1-1 0,-1-2 0,0 0 0,-26 7 0,-14-2 0,58-14 0,-1 1 0,1-1 0,0 0 0,-1 0 0,1 0 0,0 0 0,-1-1 0,1 0 0,0 0 0,0 0 0,-9-4 0,6-5-1365,11-1-5461</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1:46.562"/>
    </inkml:context>
    <inkml:brush xml:id="br0">
      <inkml:brushProperty name="width" value="0.05" units="cm"/>
      <inkml:brushProperty name="height" value="0.05" units="cm"/>
    </inkml:brush>
  </inkml:definitions>
  <inkml:trace contextRef="#ctx0" brushRef="#br0">5 11 24575,'-1'63'0,"-1"-41"0,1 0 0,1 0 0,1 0 0,1 0 0,1 0 0,8 29 0,-11-49 0,1 1 0,0-1 0,0 1 0,0-1 0,0 0 0,0 1 0,0-1 0,1 0 0,-1 0 0,1 1 0,0-1 0,0-1 0,-1 1 0,1 0 0,0 0 0,1-1 0,-1 1 0,0-1 0,0 0 0,1 1 0,-1-1 0,1 0 0,-1 0 0,1-1 0,-1 1 0,1 0 0,-1-1 0,1 0 0,0 0 0,-1 1 0,1-2 0,-1 1 0,1 0 0,0 0 0,-1-1 0,1 1 0,-1-1 0,1 0 0,-1 0 0,3-1 0,5-2 0,-1-1 0,0 0 0,0 0 0,-1-1 0,1 0 0,-1-1 0,-1 1 0,1-2 0,7-8 0,0-5 0,0 0 0,-1-1 0,-1 0 0,-1-2 0,-1 1 0,-1-1 0,9-35 0,-12 45 0,-2 19 0,3 25 0,-7-24 0,9 45 0,3 6 0,-2 0 0,-3 0 0,-2 1 0,-4 98 0,-4-142 0,0 0 0,-1 0 0,-1-1 0,0 1 0,-1-1 0,0 0 0,-14 24 0,16-32 0,0 0 0,0 1 0,-1-2 0,0 1 0,0 0 0,0-1 0,0 1 0,-1-1 0,0 0 0,1-1 0,-2 1 0,1-1 0,0 0 0,-1 0 0,1-1 0,-1 0 0,0 0 0,1 0 0,-1 0 0,-9 0 0,13-2 4,0 0 0,0 0 0,0 0 0,0 0 0,0-1 0,0 1 0,0 0 0,1-1 0,-1 0-1,0 1 1,0-1 0,1 0 0,-1 0 0,0 0 0,1 0 0,-1 0 0,1-1 0,-1 1 0,1 0 0,0-1 0,-1 1-1,1-1 1,-2-3 0,0 0-247,1-1 0,-1 1 0,1-1-1,0 0 1,-2-12 0,-2-21-6583</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2:05.372"/>
    </inkml:context>
    <inkml:brush xml:id="br0">
      <inkml:brushProperty name="width" value="0.05" units="cm"/>
      <inkml:brushProperty name="height" value="0.05" units="cm"/>
    </inkml:brush>
  </inkml:definitions>
  <inkml:trace contextRef="#ctx0" brushRef="#br0">0 0 24575,'9'0'0,"11"0"0,11 0 0,8 0 0,7 0 0,4 0 0,-12 0 0,-20 0 0,-17 0 0</inkml:trace>
  <inkml:trace contextRef="#ctx0" brushRef="#br0" timeOffset="1">50 152 24575,'9'0'0,"7"0"0,5 0 0,7 0 0,4 0 0,0 0 0,-5 0-8191</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1:47.079"/>
    </inkml:context>
    <inkml:brush xml:id="br0">
      <inkml:brushProperty name="width" value="0.05" units="cm"/>
      <inkml:brushProperty name="height" value="0.05" units="cm"/>
    </inkml:brush>
  </inkml:definitions>
  <inkml:trace contextRef="#ctx0" brushRef="#br0">18 192 24575,'0'0'0,"0"0"0,-1 0 0,1 0 0,0 0 0,0 0 0,-1 0 0,1 0 0,0 0 0,-1 1 0,1-2 0,0 1 0,0 0 0,-1 0 0,1 0 0,0 0 0,0 0 0,-1 0 0,1 0 0,0 0 0,0 0 0,-1 0 0,1-1 0,0 1 0,0 0 0,-1 0 0,1 0 0,0 0 0,0-1 0,0 1 0,-1 0 0,1 0 0,0 0 0,0-1 0,0 1 0,0 0 0,0 0 0,0-1 0,-1 1 0,1 0 0,0-1 0,0 1 0,0 0 0,9-13 0,20-11 0,-28 23 0,18-12 0,-7 5 0,0-1 0,-1 0 0,15-14 0,-24 21 0,0 1 0,-1-1 0,1 0 0,0 0 0,-1 0 0,0-1 0,1 1 0,-1 0 0,0 0 0,0-1 0,0 1 0,-1-1 0,1 1 0,0 0 0,-1-1 0,0 1 0,1-1 0,-1 0 0,0 1 0,0-1 0,-1 1 0,1-1 0,0 1 0,-1-1 0,-1-2 0,2 4 0,0-1 0,-1 1 0,1 0 0,-1 0 0,1 0 0,-1-1 0,0 1 0,0 0 0,1 0 0,-1 0 0,0 0 0,0 0 0,0 0 0,0 0 0,0 1 0,0-1 0,0 0 0,-1 0 0,1 1 0,0-1 0,0 1 0,0-1 0,-1 1 0,1 0 0,0-1 0,-3 1 0,2 0 0,-1 1 0,1-1 0,-1 1 0,1-1 0,-1 1 0,1 0 0,0 0 0,0 0 0,-1 1 0,1-1 0,0 0 0,-4 4 0,-2 2 0,0 0 0,1 1 0,0 0 0,0 1 0,-7 12 0,9-12 0,0-1 0,1 1 0,1 0 0,-1 0 0,1 0 0,1 1 0,-2 13 0,3-20 0,1 0 0,0 0 0,0 0 0,0 0 0,0-1 0,1 1 0,-1 0 0,1 0 0,-1 0 0,1 0 0,0 0 0,0-1 0,1 1 0,-1 0 0,0-1 0,1 1 0,0-1 0,-1 1 0,1-1 0,0 0 0,0 0 0,1 0 0,-1 0 0,0 0 0,1 0 0,-1-1 0,1 1 0,2 1 0,7 1 0,0 0 0,0 0 0,1-1 0,-1-1 0,1 0 0,0 0 0,20-2 0,-5 0 0,0-2 0,38-7 0,-61 8 1,0 0 0,0-1-1,0 1 1,0-1 0,-1 0-1,1-1 1,-1 1 0,1-1-1,-1 1 1,0-1 0,0-1-1,0 1 1,0 0 0,-1-1-1,6-8 1,-1 0-4,0-1-1,-1-1 1,10-27 0,13-24-1360,-12 38-5463</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1:47.470"/>
    </inkml:context>
    <inkml:brush xml:id="br0">
      <inkml:brushProperty name="width" value="0.05" units="cm"/>
      <inkml:brushProperty name="height" value="0.05" units="cm"/>
    </inkml:brush>
  </inkml:definitions>
  <inkml:trace contextRef="#ctx0" brushRef="#br0">154 18 24575,'0'-1'0,"0"0"0,0 0 0,0 0 0,-1 0 0,1 0 0,-1 1 0,1-1 0,-1 0 0,1 0 0,-1 0 0,1 1 0,-1-1 0,1 0 0,-1 1 0,0-1 0,0 1 0,1-1 0,-1 1 0,0-1 0,0 1 0,1-1 0,-1 1 0,0 0 0,0-1 0,0 1 0,0 0 0,0 0 0,0-1 0,0 1 0,0 0 0,1 0 0,-1 0 0,0 0 0,0 1 0,0-1 0,0 0 0,-1 0 0,-37 9 0,32-3 0,0-1 0,0 1 0,1 0 0,-1 1 0,1-1 0,1 1 0,-1 1 0,1-1 0,0 1 0,1-1 0,0 1 0,0 1 0,1-1 0,-4 16 0,5-20 0,1 0 0,1 0 0,-1 1 0,0-1 0,1 0 0,0 1 0,0-1 0,0 0 0,1 1 0,0-1 0,-1 0 0,1 1 0,1-1 0,1 4 0,-2-5 0,1-1 0,0 1 0,0-1 0,0 0 0,0 1 0,0-1 0,0 0 0,1 0 0,-1 0 0,1-1 0,-1 1 0,1-1 0,0 1 0,-1-1 0,1 0 0,0 0 0,0 0 0,0 0 0,0-1 0,0 1 0,0-1 0,4 1 0,-5-1 0,1 0 0,0 0 0,-1 0 0,1-1 0,-1 1 0,1-1 0,0 1 0,-1-1 0,1 0 0,-1 0 0,1 0 0,-1 0 0,0 0 0,1-1 0,-1 1 0,0-1 0,0 1 0,0-1 0,0 0 0,0 0 0,-1 0 0,1 0 0,0 0 0,-1 0 0,1 0 0,-1-1 0,2-4 0,2-5 0,0-1 0,-1 0 0,-1 0 0,3-16 0,-4 14 0,-2 15 0,0 0 0,0-1 0,0 1 0,1 0 0,-1 0 0,0-1 0,0 1 0,0 0 0,0-1 0,0 1 0,0 0 0,0 0 0,0-1 0,1 1 0,-1 0 0,0 0 0,0 0 0,0-1 0,1 1 0,-1 0 0,0 0 0,0 0 0,0-1 0,1 1 0,-1 0 0,0 0 0,0 0 0,1 0 0,-1 0 0,0 0 0,1-1 0,-1 1 0,0 0 0,0 0 0,1 0 0,-1 0 0,0 0 0,1 0 0,-1 0 0,0 0 0,15 10 0,16 25 0,-24-26 0,8 9 0,-6-6 0,0-1 0,1-1 0,0 0 0,12 10 0,-19-18 0,0 0 0,1 0 0,-1 0 0,0 0 0,1-1 0,-1 1 0,1-1 0,-1 0 0,1 0 0,0 0 0,0 0 0,-1-1 0,1 0 0,0 1 0,0-1 0,0-1 0,-1 1 0,1 0 0,0-1 0,5-1 0,14-7-1365,-2 0-5461</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1:47.846"/>
    </inkml:context>
    <inkml:brush xml:id="br0">
      <inkml:brushProperty name="width" value="0.05" units="cm"/>
      <inkml:brushProperty name="height" value="0.05" units="cm"/>
    </inkml:brush>
  </inkml:definitions>
  <inkml:trace contextRef="#ctx0" brushRef="#br0">0 53 24575,'0'4'0,"0"12"0,0 11 0,0 6 0,0 3 0,5-2 0,1-10 0,0-18 0,-2-20 0,9-17 0,6-12 0,5 1 0,7 4 0,3 7 0,0 10 0,-5 8-8191</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1:48.265"/>
    </inkml:context>
    <inkml:brush xml:id="br0">
      <inkml:brushProperty name="width" value="0.05" units="cm"/>
      <inkml:brushProperty name="height" value="0.05" units="cm"/>
    </inkml:brush>
  </inkml:definitions>
  <inkml:trace contextRef="#ctx0" brushRef="#br0">144 62 24575,'0'-3'0,"0"0"0,0 0 0,0 0 0,-1 0 0,1 1 0,-1-1 0,1 0 0,-1 0 0,0 0 0,0 0 0,0 1 0,0-1 0,-1 0 0,1 1 0,-1-1 0,1 1 0,-1 0 0,-3-3 0,4 4 0,-1 0 0,0 0 0,0 0 0,0 0 0,0 1 0,0-1 0,0 1 0,0-1 0,0 1 0,0 0 0,0 0 0,0 0 0,0 0 0,0 0 0,0 0 0,-1 1 0,1-1 0,0 1 0,0-1 0,1 1 0,-1 0 0,0 0 0,0 0 0,0 0 0,0 0 0,-1 1 0,-2 1 0,-1 1 0,1-1 0,0 1 0,0 0 0,1 0 0,-1 1 0,1-1 0,0 1 0,0 0 0,1 0 0,0 0 0,-1 0 0,2 1 0,-4 5 0,5-7 0,0-1 0,0 1 0,1-1 0,-1 1 0,1-1 0,-1 1 0,1-1 0,0 1 0,0 0 0,1-1 0,-1 1 0,1-1 0,0 1 0,0-1 0,0 1 0,0-1 0,1 0 0,-1 1 0,1-1 0,0 0 0,0 0 0,0 0 0,0-1 0,0 1 0,4 3 0,3 1 0,0 0 0,1 0 0,-1 0 0,1-2 0,1 1 0,11 4 0,-10-5 0,-1 0 0,1 1 0,-1 1 0,15 12 0,-25-19 0,-1 1 0,1-1 0,-1 0 0,1 1 0,-1-1 0,1 1 0,-1 0 0,0-1 0,1 1 0,-1-1 0,0 1 0,0 0 0,1-1 0,-1 1 0,0-1 0,0 1 0,0 0 0,0-1 0,0 1 0,0 0 0,0-1 0,0 1 0,0 0 0,0-1 0,0 1 0,0 0 0,0-1 0,-1 1 0,1 0 0,0-1 0,0 1 0,-1-1 0,1 1 0,-1 0 0,-24 22 0,-35 6 0,29-22-1365,5-6-5461</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2:13.184"/>
    </inkml:context>
    <inkml:brush xml:id="br0">
      <inkml:brushProperty name="width" value="0.05" units="cm"/>
      <inkml:brushProperty name="height" value="0.05" units="cm"/>
    </inkml:brush>
  </inkml:definitions>
  <inkml:trace contextRef="#ctx0" brushRef="#br0">1 72 24575,'0'-3'0,"1"0"0,0 1 0,-1-1 0,1 1 0,1-1 0,-1 1 0,0-1 0,1 1 0,-1 0 0,1-1 0,-1 1 0,1 0 0,0 0 0,0 0 0,0 0 0,5-2 0,-3 0 0,1 0 0,0 1 0,0 0 0,0 0 0,1 1 0,10-4 0,-13 5 0,0 0 0,-1 0 0,1 1 0,0-1 0,0 1 0,0 0 0,0 0 0,0 0 0,-1 0 0,1 0 0,0 1 0,0-1 0,0 1 0,-1 0 0,1 0 0,0 0 0,-1 0 0,1 0 0,-1 1 0,1-1 0,-1 1 0,1 0 0,-1-1 0,0 1 0,0 0 0,0 0 0,0 0 0,0 1 0,-1-1 0,1 0 0,-1 1 0,1-1 0,-1 1 0,0 0 0,0-1 0,0 1 0,0 0 0,0 2 0,1 3 0,-1-1 0,0 1 0,-1 0 0,1-1 0,-2 1 0,1-1 0,-1 1 0,0 0 0,0-1 0,-1 1 0,0-1 0,-1 0 0,-4 12 0,-3-3 0,-1 0 0,-1-1 0,0 0 0,0-1 0,-2 0 0,-19 16 0,7-7 0,56-25 0,-22 1 0,5-2 0,1 1 0,-1 0 0,0 1 0,0 0 0,1 1 0,18 3 0,-29-3 0,-1 1 0,1 0 0,-1 0 0,1 0 0,-1 0 0,0 0 0,1 0 0,-1 1 0,0-1 0,0 1 0,0-1 0,0 1 0,0 0 0,0 0 0,0 0 0,1 2 0,-1 0 0,0-1 0,-1 1 0,0 0 0,0-1 0,0 1 0,0 0 0,0 0 0,-1-1 0,0 1 0,1 0 0,-1 0 0,-1 0 0,1 0 0,-2 5 0,0 1 0,0 1 0,-1-1 0,0 0 0,0-1 0,-2 1 0,1 0 0,-1-1 0,0 0 0,-1 0 0,0-1 0,0 1 0,-1-1 0,0-1 0,-1 1 0,1-1 0,-1 0 0,-11 6 0,19-12-31,-2 0-1,1-1 0,0 1 0,0 0 0,0 0 1,0-1-1,0 1 0,-1-1 0,1 1 1,0-1-1,0 0 0,-1 1 0,1-1 1,0 0-1,-1 0 0,1 0 0,0 0 1,-1 0-1,1 0 0,0 0 0,-1 0 1,1 0-1,0-1 0,-1 1 0,1-1 1,0 1-1,0-1 0,-1 1 0,1-1 1,0 0-1,0 1 0,0-1 0,0 0 1,0 0-1,0 0 0,0 0 0,0 0 1,0 0-1,1 0 0,-1 0 0,0 0 1,0-2-1,0-11-6794</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2:13.624"/>
    </inkml:context>
    <inkml:brush xml:id="br0">
      <inkml:brushProperty name="width" value="0.05" units="cm"/>
      <inkml:brushProperty name="height" value="0.05" units="cm"/>
    </inkml:brush>
  </inkml:definitions>
  <inkml:trace contextRef="#ctx0" brushRef="#br0">2 1 24575,'-1'118'0,"2"140"0,0-249 0,-1 0 0,1 0 0,1 0 0,0 0 0,0 0 0,0 0 0,1 0 0,1-1 0,0 1 0,6 11 0,-8-17 0,1 0 0,-1-1 0,1 1 0,-1 0 0,1-1 0,0 1 0,0-1 0,0 0 0,0 0 0,0 0 0,0 0 0,0-1 0,1 1 0,-1-1 0,1 0 0,-1 0 0,1 0 0,0 0 0,-1-1 0,1 0 0,0 1 0,-1-1 0,1-1 0,0 1 0,-1 0 0,1-1 0,-1 0 0,6-1 0,-5 0 0,0 1 0,0-1 0,0 0 0,-1 0 0,1-1 0,0 1 0,-1-1 0,1 0 0,-1 0 0,0 0 0,0 0 0,0 0 0,-1-1 0,1 1 0,-1-1 0,0 0 0,0 0 0,0 0 0,0 0 0,-1 0 0,3-8 0,-4 9 0,1 1 0,0-1 0,-1 1 0,0-1 0,0 0 0,0 1 0,0-1 0,0 1 0,0-1 0,0 0 0,-1 1 0,0-1 0,1 1 0,-1-1 0,0 1 0,0 0 0,0-1 0,-1 1 0,1 0 0,0 0 0,-1-1 0,0 1 0,1 1 0,-1-1 0,0 0 0,0 0 0,0 1 0,0-1 0,0 1 0,0-1 0,-1 1 0,1 0 0,0 0 0,-1 0 0,1 0 0,-1 0 0,-4 0 0,1 0 0,0 1 0,-1 0 0,1 0 0,0 1 0,-1 0 0,1 0 0,0 0 0,0 1 0,0 0 0,0 0 0,0 1 0,0-1 0,1 1 0,-1 1 0,1-1 0,0 1 0,0 0 0,0 0 0,0 0 0,1 0 0,-1 1 0,1 0 0,1 0 0,-1 0 0,1 1 0,-6 10 0,10 1-1365,8-5-5461</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2:14.314"/>
    </inkml:context>
    <inkml:brush xml:id="br0">
      <inkml:brushProperty name="width" value="0.05" units="cm"/>
      <inkml:brushProperty name="height" value="0.05" units="cm"/>
    </inkml:brush>
  </inkml:definitions>
  <inkml:trace contextRef="#ctx0" brushRef="#br0">360 1 24575,'-53'1'0,"-1"2"0,1 3 0,-58 13 0,107-18 0,0 0 0,-1 0 0,1 0 0,0 1 0,0-1 0,1 1 0,-1 0 0,0 0 0,0 1 0,1-1 0,0 1 0,-1-1 0,1 1 0,0 0 0,0 1 0,1-1 0,-1 0 0,1 1 0,-1-1 0,1 1 0,0 0 0,-2 5 0,1 4 0,0 0 0,1 0 0,0 0 0,1 0 0,1 26 0,-1-27 0,1 0 0,0 0 0,1 0 0,0 1 0,1-1 0,2 12 0,-2-20 0,-1-1 0,0 0 0,1 1 0,-1-1 0,1 0 0,0 0 0,0 0 0,0 0 0,1 0 0,-1-1 0,1 1 0,0-1 0,-1 1 0,1-1 0,0 0 0,0 0 0,0 0 0,1-1 0,-1 1 0,0-1 0,6 2 0,7 1 0,0-2 0,0 0 0,1-1 0,-1 0 0,0-1 0,0-1 0,0-1 0,24-5 0,39-3 0,-75 10 0,-1-1 0,0 1 0,1 0 0,-1 0 0,0 0 0,1 0 0,-1 1 0,0-1 0,1 1 0,-1 0 0,0 0 0,0 0 0,0 1 0,0-1 0,0 1 0,0-1 0,0 1 0,0 0 0,0 0 0,-1 0 0,1 0 0,-1 1 0,0-1 0,0 1 0,0 0 0,0-1 0,3 7 0,-4-5 0,0 0 0,0 0 0,-1 0 0,0 0 0,1 0 0,-1 1 0,-1-1 0,1 0 0,-1 0 0,1 0 0,-1 0 0,0 0 0,-1 0 0,1 0 0,-1 0 0,0 0 0,0-1 0,0 1 0,0-1 0,0 1 0,-1-1 0,-4 4 0,3-1-45,-1 0-1,0 0 1,0 0-1,-1-1 1,0 0-1,0 0 1,0-1-1,-1 0 1,1 0-1,-1 0 1,0-1-1,0 0 1,0 0-1,-1 0 1,1-1-1,-1 0 1,1-1-1,-1 0 1,1 0-1,-1-1 1,0 0-1,0 0 1,1 0-1,-1-1 1,0 0-1,1-1 0,-1 0 1,1 0-1,-10-4 1,-18-15-6781</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2:14.858"/>
    </inkml:context>
    <inkml:brush xml:id="br0">
      <inkml:brushProperty name="width" value="0.05" units="cm"/>
      <inkml:brushProperty name="height" value="0.05" units="cm"/>
    </inkml:brush>
  </inkml:definitions>
  <inkml:trace contextRef="#ctx0" brushRef="#br0">254 0 24575,'1'22'0,"1"-1"0,2 0 0,11 39 0,4 30 0,-11-22 0,-3 1 0,-4 81 0,-1-148 0,-1 0 0,1-1 0,0 1 0,-1 0 0,1 0 0,-1-1 0,1 1 0,-1 0 0,0-1 0,0 1 0,0 0 0,0-1 0,0 1 0,0-1 0,0 0 0,0 1 0,-1-1 0,1 0 0,0 0 0,-1 0 0,1 0 0,-1 0 0,1 0 0,-1 0 0,0 0 0,1-1 0,-1 1 0,0-1 0,0 1 0,1-1 0,-1 0 0,0 1 0,-3-1 0,-7 0 0,0 0 0,0-1 0,0 0 0,-14-4 0,5 2 0,10 1 0,-1 1 0,0 1 0,0 0 0,0 1 0,0 0 0,-20 5 0,28-5 0,1-1 0,-1 1 0,1 0 0,0 1 0,0-1 0,0 0 0,0 1 0,0 0 0,0 0 0,0 0 0,0 0 0,0 0 0,1 0 0,-1 1 0,1-1 0,0 1 0,0 0 0,0 0 0,0 0 0,0 0 0,1 0 0,-1 0 0,1 0 0,0 0 0,0 1 0,0-1 0,0 4 0,0-4 0,1-1 0,0 1 0,0-1 0,0 1 0,0-1 0,0 0 0,1 1 0,-1-1 0,1 1 0,-1-1 0,1 0 0,0 0 0,0 1 0,0-1 0,0 0 0,1 0 0,-1 0 0,0 0 0,1 0 0,-1 0 0,1 0 0,3 2 0,-1-2 0,0 1 0,0-1 0,0 0 0,1 0 0,-1 0 0,1-1 0,-1 0 0,1 0 0,0 0 0,0 0 0,4 0 0,5-1 0,0 0 0,0-1 0,0 0 0,0-1 0,-1-1 0,1 0 0,14-5 0,-7-2-273,-1 0 0,0-2 0,0 0 0,19-15 0,7-11-6553</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2:15.326"/>
    </inkml:context>
    <inkml:brush xml:id="br0">
      <inkml:brushProperty name="width" value="0.05" units="cm"/>
      <inkml:brushProperty name="height" value="0.05" units="cm"/>
    </inkml:brush>
  </inkml:definitions>
  <inkml:trace contextRef="#ctx0" brushRef="#br0">184 1 24575,'-8'0'0,"1"1"0,-1 1 0,1-1 0,0 1 0,-1 1 0,1-1 0,0 1 0,1 0 0,-1 1 0,0 0 0,1 0 0,0 0 0,0 1 0,0 0 0,1 0 0,-1 0 0,1 1 0,-7 10 0,6-8 0,0 0 0,0 1 0,1 0 0,0 0 0,1 1 0,0-1 0,0 1 0,1 0 0,0 0 0,1 0 0,0 1 0,1-1 0,0 12 0,1-20 0,0 0 0,0 1 0,0-1 0,1 0 0,-1 0 0,1 0 0,0 0 0,-1 0 0,1 0 0,0 0 0,0 0 0,1 0 0,-1 0 0,0 0 0,0-1 0,1 1 0,-1 0 0,1-1 0,0 1 0,-1-1 0,1 0 0,0 1 0,0-1 0,0 0 0,0 0 0,0 0 0,0-1 0,0 1 0,0 0 0,0-1 0,0 1 0,0-1 0,1 0 0,-1 0 0,0 0 0,0 0 0,0 0 0,1 0 0,-1 0 0,0-1 0,3 0 0,1 0 0,-1 0 0,1 0 0,0-1 0,0 0 0,-1 0 0,1 0 0,-1-1 0,1 1 0,-1-1 0,0-1 0,0 1 0,0-1 0,-1 0 0,6-6 0,-6 4 0,0 0 0,0-1 0,-1 0 0,-1 0 0,1 0 0,1-7 0,10-23 0,-14 36 0,0 1 0,0-1 0,1 1 0,-1-1 0,0 1 0,1-1 0,-1 1 0,0 0 0,1-1 0,-1 1 0,1-1 0,-1 1 0,1 0 0,-1-1 0,1 1 0,-1 0 0,1 0 0,-1-1 0,1 1 0,-1 0 0,1 0 0,-1 0 0,1 0 0,-1 0 0,1 0 0,0 0 0,-1 0 0,1 0 0,-1 0 0,1 0 0,-1 0 0,1 0 0,-1 0 0,1 0 0,0 1 0,-1-1 0,1 0 0,-1 0 0,1 1 0,-1-1 0,0 0 0,1 1 0,-1-1 0,1 1 0,-1-1 0,1 1 0,23 25 0,-19-19 0,-2-4 5,0 0 0,0 0 0,0 0-1,0 0 1,1-1 0,-1 1 0,1-1 0,-1 0-1,1 0 1,0 0 0,0 0 0,0-1 0,0 0-1,0 1 1,0-2 0,0 1 0,0 0-1,1-1 1,-1 0 0,0 0 0,0 0 0,0 0-1,1-1 1,4-1 0,-4 1-79,0-1-1,0 0 1,-1 0 0,1-1 0,-1 1-1,0-1 1,0 0 0,0 0 0,0-1-1,0 1 1,-1-1 0,0 0 0,1 0-1,-1 0 1,-1 0 0,1 0 0,0-1-1,-1 1 1,3-10 0,5-20-6752</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2:15.699"/>
    </inkml:context>
    <inkml:brush xml:id="br0">
      <inkml:brushProperty name="width" value="0.05" units="cm"/>
      <inkml:brushProperty name="height" value="0.05" units="cm"/>
    </inkml:brush>
  </inkml:definitions>
  <inkml:trace contextRef="#ctx0" brushRef="#br0">1 1 24575,'0'20'0,"1"1"0,2 0 0,0-1 0,11 39 0,-12-52 0,1 0 0,-1 0 0,2 0 0,-1-1 0,1 1 0,0-1 0,8 9 0,-10-13 0,0 1 0,1-1 0,-1 0 0,1 0 0,0 0 0,0 0 0,-1 0 0,1-1 0,0 1 0,1-1 0,-1 0 0,0 0 0,0 0 0,0 0 0,1 0 0,-1-1 0,5 0 0,-6 1 0,1-2 0,-1 1 0,1 0 0,-1-1 0,0 1 0,1-1 0,-1 1 0,1-1 0,-1 0 0,0 0 0,0 0 0,0-1 0,0 1 0,1 0 0,-2-1 0,1 1 0,0-1 0,0 0 0,0 0 0,-1 1 0,3-4 0,1-4 0,0 0 0,0-1 0,-1 1 0,4-11 0,-7 15 0,0 0 0,0 0 0,1 1 0,0-1 0,0 1 0,0-1 0,0 1 0,1 0 0,0 0 0,-1 0 0,2 0 0,-1 0 0,0 1 0,1-1 0,0 1 0,-1 0 0,8-4 0,-9 6 0,0 1 0,-1 0 0,1 0 0,0 0 0,0 0 0,-1 0 0,1 0 0,0 0 0,0 1 0,-1-1 0,1 1 0,0-1 0,-1 1 0,1 0 0,0-1 0,-1 1 0,1 0 0,-1 0 0,1 0 0,-1 0 0,0 1 0,1-1 0,-1 0 0,0 0 0,2 3 0,23 38 0,-20-30 0,-1 0 0,-1 0 0,0 1 0,-1-1 0,0 1 0,-1-1 0,0 1 0,-1 0 0,-1 0 0,0 0 0,-1 0 0,0 0 0,0-1 0,-2 1 0,0 0 0,0-1 0,-1 1 0,0-1 0,-1 0 0,-1-1 0,0 1 0,-1-1 0,1 0 0,-2-1 0,0 0 0,0 0 0,-1 0 0,0-1 0,-1-1 0,0 1 0,0-1 0,-1-1 0,-17 9 0,27-15 4,-1 0 1,0 0-1,1 0 0,-1 0 0,0-1 1,0 1-1,0-1 0,1 1 0,-1-1 1,0 0-1,0 0 0,0 0 0,0 0 1,0 0-1,0 0 0,0 0 0,1 0 0,-1-1 1,0 1-1,0-1 0,0 0 0,1 1 1,-1-1-1,0 0 0,1 0 0,-1 0 1,-2-2-1,1 0-128,1-1 0,-1 1 1,1-1-1,0 1 1,0-1-1,1 0 0,-1 1 1,1-1-1,0 0 0,0 0 1,-1-7-1,-3-21-6702</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2:05.951"/>
    </inkml:context>
    <inkml:brush xml:id="br0">
      <inkml:brushProperty name="width" value="0.05" units="cm"/>
      <inkml:brushProperty name="height" value="0.05" units="cm"/>
    </inkml:brush>
  </inkml:definitions>
  <inkml:trace contextRef="#ctx0" brushRef="#br0">0 1 24575,'4'81'0,"15"91"0,-16-171 0,2-12 0,9-24 0,-8 19 0,5-9 0,0 0 0,29-44 0,-36 63 0,0 1 0,0-1 0,0 1 0,0 0 0,1 0 0,0 1 0,0-1 0,0 1 0,0 0 0,1 1 0,0-1 0,-1 1 0,1 0 0,1 1 0,-1-1 0,0 1 0,0 1 0,7-2 0,-10 3 0,-1 0 0,0 0 0,0 0 0,0 0 0,0 1 0,1-1 0,-1 1 0,0-1 0,0 1 0,0 0 0,0 0 0,0 0 0,0 0 0,-1 0 0,1 0 0,0 1 0,0-1 0,-1 0 0,1 1 0,-1 0 0,1-1 0,-1 1 0,0 0 0,0 0 0,0-1 0,0 1 0,0 0 0,0 0 0,0 0 0,0 0 0,-1 1 0,1 1 0,2 9 0,-1 0 0,0 0 0,-1 1 0,0 13 0,-1-18 0,5 88-1365,-1-60-5461</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2:16.071"/>
    </inkml:context>
    <inkml:brush xml:id="br0">
      <inkml:brushProperty name="width" value="0.05" units="cm"/>
      <inkml:brushProperty name="height" value="0.05" units="cm"/>
    </inkml:brush>
  </inkml:definitions>
  <inkml:trace contextRef="#ctx0" brushRef="#br0">98 1 24575,'-5'0'0,"-15"9"0,-5 8 0,3 10 0,5 5 0,9 6 0,25 2 0,19-6 0,8-9 0,5-9 0,-10 7 0,-16-1 0,-22 1 0,-15-4 0,-9-5 0,-7-5 0,3-8 0,5-5-8191</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2:16.443"/>
    </inkml:context>
    <inkml:brush xml:id="br0">
      <inkml:brushProperty name="width" value="0.05" units="cm"/>
      <inkml:brushProperty name="height" value="0.05" units="cm"/>
    </inkml:brush>
  </inkml:definitions>
  <inkml:trace contextRef="#ctx0" brushRef="#br0">1 1 24575,'0'4'0,"5"2"0,10 0 0,13-1 0,9-2 0,9-1 0,6-1 0,-7-5 0,-6-2 0,-14 0 0,-12 1-8191</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2:16.813"/>
    </inkml:context>
    <inkml:brush xml:id="br0">
      <inkml:brushProperty name="width" value="0.05" units="cm"/>
      <inkml:brushProperty name="height" value="0.05" units="cm"/>
    </inkml:brush>
  </inkml:definitions>
  <inkml:trace contextRef="#ctx0" brushRef="#br0">0 35 24575,'5'0'0,"10"0"0,12 0 0,11 0 0,12-4 0,7-2 0,3 0 0,-8-3 0,-14-1-8191</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2:18.030"/>
    </inkml:context>
    <inkml:brush xml:id="br0">
      <inkml:brushProperty name="width" value="0.05" units="cm"/>
      <inkml:brushProperty name="height" value="0.05" units="cm"/>
    </inkml:brush>
  </inkml:definitions>
  <inkml:trace contextRef="#ctx0" brushRef="#br0">0 1 24575,'0'4'0,"0"7"0,0 10 0,0 16 0,0 19 0,0 24 0,0 12 0,0 8 0,0-3 0,0-14 0,5-21 0,1-16 0,-1-21 0,0-15-8191</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2:18.627"/>
    </inkml:context>
    <inkml:brush xml:id="br0">
      <inkml:brushProperty name="width" value="0.05" units="cm"/>
      <inkml:brushProperty name="height" value="0.05" units="cm"/>
    </inkml:brush>
  </inkml:definitions>
  <inkml:trace contextRef="#ctx0" brushRef="#br0">5 46 24575,'-1'47'0,"-1"-34"0,1 1 0,1 0 0,0 0 0,1 0 0,1 0 0,0 0 0,0 0 0,8 21 0,-8-32 0,-1 0 0,1 0 0,-1 0 0,1 0 0,0-1 0,0 1 0,0-1 0,1 1 0,-1-1 0,0 0 0,1 0 0,0 0 0,-1 0 0,1 0 0,0-1 0,0 1 0,0-1 0,0 0 0,0 0 0,0 0 0,1 0 0,-1-1 0,0 1 0,0-1 0,1 0 0,-1 0 0,0 0 0,0 0 0,1 0 0,-1-1 0,0 1 0,6-3 0,0 0 0,-1 0 0,0 0 0,0-1 0,0 0 0,0 0 0,-1-1 0,0 0 0,0-1 0,0 1 0,-1-1 0,7-7 0,-4 1 0,-1-1 0,-1 0 0,0 0 0,0 0 0,-1-1 0,-1 0 0,0 0 0,-1-1 0,-1 1 0,0-1 0,-1 0 0,1-15 0,0 6 0,-5 60 0,1 1 0,3-1 0,0 1 0,11 48 0,1 20 0,-10-66 0,5 50 0,-5 178 0,-5-257 0,-1 0 0,1 0 0,-2 0 0,0 0 0,0 0 0,-1-1 0,-6 13 0,9-20 0,0 0 0,0 1 0,0-1 0,0 0 0,-1 0 0,1 0 0,-1 0 0,1-1 0,-1 1 0,0 0 0,0-1 0,0 1 0,0-1 0,0 1 0,0-1 0,0 0 0,0 0 0,-1 0 0,1 0 0,0-1 0,-1 1 0,1 0 0,-1-1 0,1 0 0,0 1 0,-1-1 0,1 0 0,-1 0 0,1-1 0,-1 1 0,1 0 0,0-1 0,-1 0 0,-2 0 0,2-1-85,0 0 0,-1 0-1,1 0 1,0-1 0,0 1-1,0-1 1,1 0 0,-1 0-1,1 0 1,-1 0 0,1 0-1,0-1 1,0 1 0,1-1-1,-4-6 1,-7-26-6741</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2:19.111"/>
    </inkml:context>
    <inkml:brush xml:id="br0">
      <inkml:brushProperty name="width" value="0.05" units="cm"/>
      <inkml:brushProperty name="height" value="0.05" units="cm"/>
    </inkml:brush>
  </inkml:definitions>
  <inkml:trace contextRef="#ctx0" brushRef="#br0">0 236 24575,'41'-26'0,"58"-41"0,-87 58 0,-2 0 0,0-1 0,0 0 0,0 0 0,-1-1 0,9-15 0,-17 24 0,0 1 0,0-1 0,0 1 0,0-1 0,0 1 0,-1-1 0,1 0 0,-1 1 0,1-1 0,-1 0 0,0 0 0,1 1 0,-1-1 0,0 0 0,0 0 0,0 1 0,0-1 0,-1 0 0,1 0 0,0 1 0,-1-1 0,1 0 0,-1 0 0,0 1 0,1-1 0,-2-1 0,0 2 0,1 0 0,0 0 0,-1 0 0,1 0 0,0 0 0,-1 0 0,1 0 0,-1 1 0,0-1 0,1 1 0,-1-1 0,1 1 0,-1 0 0,0-1 0,1 1 0,-1 0 0,0 0 0,1 0 0,-1 0 0,0 0 0,1 1 0,-1-1 0,0 1 0,1-1 0,-1 1 0,1-1 0,-1 1 0,-1 1 0,-5 2 0,0 1 0,0 0 0,0 1 0,0 0 0,1 0 0,0 1 0,1 0 0,-1 0 0,1 1 0,1-1 0,0 1 0,0 0 0,0 1 0,1-1 0,0 1 0,0 0 0,1 0 0,1 0 0,-1 0 0,2 1 0,-1-1 0,1 1 0,0 17 0,2-25 0,-1 0 0,1 1 0,-1-1 0,1 1 0,0-1 0,-1 0 0,1 0 0,0 1 0,1-1 0,-1 0 0,0 0 0,1 0 0,-1 0 0,1 0 0,0 0 0,-1-1 0,1 1 0,0 0 0,0-1 0,0 0 0,3 2 0,0 0 0,1-1 0,-1-1 0,0 1 0,1-1 0,-1 0 0,0 0 0,1-1 0,0 1 0,6-1 0,7-2 0,0 0 0,-1-1 0,1-1 0,27-9 0,6-11-1365,-10-4-5461</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2:19.517"/>
    </inkml:context>
    <inkml:brush xml:id="br0">
      <inkml:brushProperty name="width" value="0.05" units="cm"/>
      <inkml:brushProperty name="height" value="0.05" units="cm"/>
    </inkml:brush>
  </inkml:definitions>
  <inkml:trace contextRef="#ctx0" brushRef="#br0">152 1 24575,'-6'1'0,"1"0"0,0 0 0,-1 0 0,1 1 0,0 0 0,0 0 0,0 0 0,0 1 0,0 0 0,0 0 0,1 0 0,0 0 0,-1 1 0,1 0 0,0 0 0,1 0 0,-1 0 0,1 0 0,0 1 0,0-1 0,-3 8 0,-3 4 0,0 1 0,2 0 0,0 0 0,1 1 0,-4 18 0,9-32 0,0 0 0,0 0 0,1 0 0,-1 1 0,1-1 0,0 0 0,1 0 0,-1 1 0,1-1 0,0 0 0,0 0 0,0 0 0,0 0 0,4 6 0,-4-8 0,0 0 0,0-1 0,1 1 0,-1 0 0,1-1 0,-1 1 0,1-1 0,0 0 0,-1 0 0,1 1 0,0-1 0,0 0 0,0 0 0,0-1 0,0 1 0,0 0 0,0-1 0,0 1 0,0-1 0,0 0 0,0 0 0,0 1 0,1-2 0,-1 1 0,0 0 0,0 0 0,0-1 0,0 1 0,0-1 0,3 0 0,0-1 0,1 0 0,-1-1 0,0 1 0,0-1 0,-1 0 0,1 0 0,-1-1 0,1 1 0,-1-1 0,0 0 0,0 0 0,-1 0 0,1-1 0,-1 1 0,0-1 0,3-5 0,1-4 0,-1 0 0,0 0 0,-1-1 0,6-23 0,-11 37 0,0 1 0,0-1 0,0 0 0,0 1 0,0-1 0,0 0 0,0 1 0,1-1 0,-1 1 0,0-1 0,1 0 0,-1 1 0,0-1 0,1 1 0,-1-1 0,1 1 0,-1-1 0,0 1 0,1 0 0,-1-1 0,1 1 0,-1-1 0,1 1 0,0 0 0,-1-1 0,1 1 0,-1 0 0,1 0 0,1-1 0,18 11 0,24 37 0,-28-29 0,-12-13-80,1 1 0,0-1-1,0-1 1,0 1 0,1-1-1,0 0 1,0 0 0,0 0-1,0-1 1,0 0 0,1 0 0,-1-1-1,1 0 1,0 0 0,0 0-1,12 0 1,11-7-6746</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2:19.894"/>
    </inkml:context>
    <inkml:brush xml:id="br0">
      <inkml:brushProperty name="width" value="0.05" units="cm"/>
      <inkml:brushProperty name="height" value="0.05" units="cm"/>
    </inkml:brush>
  </inkml:definitions>
  <inkml:trace contextRef="#ctx0" brushRef="#br0">1 115 24575,'0'5'0,"0"10"0,9 17 0,3 12 0,0-11 0,-12-19 0,-6-18 0,-1-12 0,4-13 0,3-6 0,11-6 0,8 3 0,5 5 0,8 7 0,8 8 0,1 8 0,-1 4 0,-8 5-8191</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2:26.465"/>
    </inkml:context>
    <inkml:brush xml:id="br0">
      <inkml:brushProperty name="width" value="0.05" units="cm"/>
      <inkml:brushProperty name="height" value="0.05" units="cm"/>
    </inkml:brush>
  </inkml:definitions>
  <inkml:trace contextRef="#ctx0" brushRef="#br0">66 18 24575,'-2'0'0,"0"1"0,1-1 0,-1 1 0,0 0 0,1 0 0,-1-1 0,0 1 0,1 0 0,-1 0 0,1 1 0,-1-1 0,1 0 0,0 0 0,0 1 0,-1-1 0,1 1 0,0-1 0,0 1 0,0 1 0,0-1 0,0 0 0,0-1 0,0 1 0,-1-1 0,1 1 0,0-1 0,-1 1 0,1-1 0,-1 0 0,1 1 0,-1-1 0,0 0 0,1 0 0,-1 0 0,0 0 0,0-1 0,0 1 0,-3 0 0,1-4 0,9-6 0,12-8 0,-10 12 0,-1 1 0,1 0 0,1 0 0,-1 1 0,1 0 0,-1 0 0,1 0 0,0 1 0,0 1 0,0-1 0,0 1 0,0 0 0,0 1 0,1 0 0,-1 0 0,0 1 0,0 0 0,0 1 0,0-1 0,0 2 0,0-1 0,-1 1 0,1 0 0,-1 0 0,1 1 0,7 6 0,-10-7 0,1 2 0,-1-1 0,0 0 0,0 1 0,0 0 0,-1 0 0,0 1 0,0-1 0,0 1 0,0 0 0,-1 0 0,0 0 0,-1 0 0,1 1 0,-1-1 0,0 1 0,-1-1 0,1 1 0,-1 0 0,-1-1 0,1 1 0,-1 0 0,0 0 0,-1 0 0,0-1 0,0 1 0,0 0 0,-1-1 0,0 1 0,0-1 0,-6 11 0,4-8 0,-1-1 0,0 1 0,-1-1 0,0 0 0,0-1 0,0 0 0,-1 0 0,-11 8 0,13-10 0,0-1 0,0 0 0,-1-1 0,0 0 0,1 0 0,-1 0 0,0 0 0,-1-1 0,1 0 0,0 0 0,-1-1 0,-11 2 0,17-3 0,1 0 0,-1 0 0,1 0 0,0 1 0,-1-1 0,1 0 0,-1 0 0,1 0 0,0 0 0,-1 0 0,1 0 0,-1 0 0,1 0 0,-1 0 0,1 0 0,0-1 0,-1 1 0,1 0 0,-1 0 0,1 0 0,0 0 0,-1-1 0,1 1 0,0 0 0,-1 0 0,1 0 0,0-1 0,-1 1 0,1 0 0,0-1 0,0 1 0,-1 0 0,1-1 0,0 1 0,0 0 0,0-1 0,-1 1 0,1-1 0,12-12 0,28-10 0,-26 18 0,0 1 0,0 0 0,1 1 0,-1 0 0,1 1 0,0 1 0,15 0 0,-26 1 0,1 1 0,-1-1 0,1 1 0,0 0 0,-1 0 0,0 0 0,1 0 0,-1 1 0,0 0 0,0 0 0,0 0 0,0 1 0,0-1 0,0 1 0,0 0 0,-1 0 0,0 0 0,1 0 0,-1 1 0,-1-1 0,1 1 0,0 0 0,-1 0 0,0 0 0,0 0 0,2 4 0,-1-1 0,0 0 0,-1-1 0,0 1 0,0 0 0,-1 0 0,0 0 0,0 0 0,-1 1 0,1-1 0,-2 0 0,1 0 0,-1 0 0,0 0 0,0 0 0,-1 0 0,0 0 0,0 0 0,-1 0 0,0-1 0,0 1 0,0-1 0,-1 0 0,0 0 0,0 0 0,-1-1 0,1 1 0,-1-1 0,-1 0 0,1-1 0,0 1 0,-1-1 0,0 0 0,0 0 0,-1-1 0,1 1 0,-1-2 0,1 1 0,-1-1 0,0 0 0,0 0 0,0-1 0,0 1 0,0-2 0,0 1 0,-9-1 0,11 0-114,1 0 1,0 0-1,0-1 0,-1 1 0,1-1 1,0 0-1,0 0 0,0-1 0,0 1 1,0-1-1,-5-3 0,-8-8-6712</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2:26.983"/>
    </inkml:context>
    <inkml:brush xml:id="br0">
      <inkml:brushProperty name="width" value="0.05" units="cm"/>
      <inkml:brushProperty name="height" value="0.05" units="cm"/>
    </inkml:brush>
  </inkml:definitions>
  <inkml:trace contextRef="#ctx0" brushRef="#br0">5 94 24575,'-2'65'0,"0"-43"0,1 0 0,1 0 0,1 0 0,1 0 0,1 0 0,7 25 0,-9-42 0,0-1 0,0 0 0,1 1 0,0-1 0,0 0 0,0 0 0,0 0 0,1-1 0,-1 1 0,1 0 0,0-1 0,0 0 0,0 1 0,1-1 0,-1-1 0,1 1 0,-1 0 0,1-1 0,0 0 0,0 0 0,0 0 0,1 0 0,-1-1 0,0 1 0,0-1 0,1 0 0,-1-1 0,1 1 0,-1-1 0,1 0 0,-1 0 0,1 0 0,-1 0 0,7-2 0,-4 0 0,0 0 0,0-1 0,0 0 0,0 0 0,-1 0 0,1-1 0,-1 0 0,0 0 0,0-1 0,-1 1 0,1-1 0,-1-1 0,0 1 0,0-1 0,-1 0 0,1 0 0,-1 0 0,-1-1 0,1 1 0,3-11 0,-1 0 0,-1-1 0,-1 1 0,-1-1 0,-1 0 0,0 0 0,-1 0 0,-1-20 0,-1 31 0,1 0 0,-1 0 0,0 0 0,0 0 0,0 0 0,-1 0 0,-1 0 0,1 0 0,-1 0 0,0 1 0,0-1 0,-1 1 0,0 0 0,0 0 0,-1 1 0,1-1 0,-1 1 0,0 0 0,-1 0 0,-7-6 0,9 9 6,1 1-1,-1-1 1,0 1-1,1 0 0,-1 0 1,0 0-1,0 0 1,0 1-1,0-1 1,0 1-1,0 0 1,0 0-1,1 1 0,-1-1 1,0 1-1,0 0 1,0 0-1,0 0 1,1 0-1,-1 1 1,-5 2-1,3 0-140,-1 0 0,1 0 0,1 0 0,-1 1 0,1-1 0,0 1 0,0 1 0,0-1 0,0 1 0,-6 12 0,-6 16-6691</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2:06.326"/>
    </inkml:context>
    <inkml:brush xml:id="br0">
      <inkml:brushProperty name="width" value="0.05" units="cm"/>
      <inkml:brushProperty name="height" value="0.05" units="cm"/>
    </inkml:brush>
  </inkml:definitions>
  <inkml:trace contextRef="#ctx0" brushRef="#br0">0 1 24575,'0'4'0</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2:27.437"/>
    </inkml:context>
    <inkml:brush xml:id="br0">
      <inkml:brushProperty name="width" value="0.05" units="cm"/>
      <inkml:brushProperty name="height" value="0.05" units="cm"/>
    </inkml:brush>
  </inkml:definitions>
  <inkml:trace contextRef="#ctx0" brushRef="#br0">102 7 24575,'-3'1'0,"0"-1"0,1 1 0,-1 0 0,0 0 0,0 1 0,1-1 0,-1 1 0,1-1 0,-1 1 0,1 0 0,0 0 0,-1 0 0,1 0 0,0 0 0,0 0 0,1 1 0,-1-1 0,-2 4 0,-25 50 0,24-42 0,0-1 0,1 2 0,0-1 0,2 0 0,-1 1 0,2-1 0,0 22 0,1-30 0,0 0 0,1-1 0,0 1 0,0 0 0,0 0 0,1-1 0,0 1 0,0-1 0,0 1 0,1-1 0,0 0 0,0 0 0,0 0 0,0-1 0,1 1 0,0-1 0,0 1 0,0-1 0,0-1 0,1 1 0,8 5 0,-7-5 0,0-1 0,1 1 0,0-1 0,-1-1 0,1 1 0,0-1 0,0 0 0,1-1 0,-1 1 0,0-1 0,1-1 0,-1 0 0,0 0 0,1 0 0,-1-1 0,0 0 0,0 0 0,1-1 0,-1 0 0,0 0 0,0 0 0,-1-1 0,1 0 0,-1-1 0,1 0 0,-1 0 0,0 0 0,0 0 0,-1-1 0,1 0 0,-1 0 0,0-1 0,-1 0 0,1 1 0,-1-1 0,0-1 0,0 1 0,-1-1 0,0 1 0,0-1 0,2-11 0,-2 8 0,-1-1 0,0 0 0,-1 0 0,0 0 0,-1-1 0,-1 1 0,1 0 0,-2 0 0,1 0 0,-1 0 0,-8-20 0,8 25 0,-1 0 0,0 1 0,-1-1 0,1 1 0,-1-1 0,0 1 0,0 0 0,-1 0 0,0 1 0,1 0 0,-2 0 0,1 0 0,0 0 0,-1 1 0,0-1 0,1 2 0,-1-1 0,0 0 0,-1 1 0,1 0 0,-8-1 0,2 1-170,0 0-1,-1 1 0,1 0 1,-1 1-1,1 0 0,-1 1 1,-13 3-1,-5 3-6655</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2:39.276"/>
    </inkml:context>
    <inkml:brush xml:id="br0">
      <inkml:brushProperty name="width" value="0.05" units="cm"/>
      <inkml:brushProperty name="height" value="0.05" units="cm"/>
    </inkml:brush>
  </inkml:definitions>
  <inkml:trace contextRef="#ctx0" brushRef="#br0">0 104 24575,'1'-3'0,"-1"0"0,1 1 0,0-1 0,0 0 0,0 1 0,1-1 0,-1 1 0,0 0 0,1-1 0,0 1 0,-1 0 0,1 0 0,0 0 0,0 0 0,0 0 0,0 1 0,1-1 0,2-1 0,44-26 0,-38 24 0,1 0 0,0 1 0,0 0 0,0 0 0,0 1 0,0 1 0,14-1 0,-23 3 0,0 0 0,-1 0 0,1 0 0,0 0 0,0 0 0,-1 1 0,1-1 0,0 1 0,-1 0 0,1 0 0,-1 0 0,1 0 0,-1 0 0,1 1 0,-1-1 0,0 1 0,1-1 0,-1 1 0,0 0 0,0 0 0,-1 0 0,1 0 0,0 0 0,0 0 0,-1 1 0,0-1 0,1 1 0,-1-1 0,0 1 0,0-1 0,0 1 0,-1-1 0,1 1 0,0 0 0,-1 0 0,0-1 0,0 5 0,0 2 0,0 0 0,-1 0 0,-1-1 0,1 1 0,-1 0 0,-1-1 0,0 1 0,0-1 0,0 1 0,-1-1 0,-1-1 0,1 1 0,-1 0 0,0-1 0,-12 12 0,7-7 0,-1-1 0,0-1 0,0 0 0,-1 0 0,0-2 0,-1 1 0,0-1 0,-19 8 0,58-21 0,0 2 0,1 0 0,-1 2 0,1 1 0,0 1 0,51 9 0,-75-9 0,0-1 0,0 1 0,0 0 0,0 1 0,-1-1 0,1 0 0,0 1 0,-1 0 0,1-1 0,-1 1 0,0 0 0,0 0 0,0 1 0,0-1 0,0 0 0,0 1 0,0-1 0,-1 1 0,1-1 0,-1 1 0,0 0 0,1 0 0,-1 0 0,0 4 0,0-4 0,-2 0 0,1 0 0,0 1 0,0-1 0,-1 0 0,0 0 0,0 0 0,0 0 0,0 0 0,0 0 0,0 0 0,-1 0 0,1 0 0,-1-1 0,0 1 0,0 0 0,0-1 0,0 0 0,-1 1 0,1-1 0,-1 0 0,-3 2 0,-4 3 0,0-1 0,0 0 0,-1 0 0,0-1 0,0-1 0,0 0 0,0 0 0,-1-1 0,0-1 0,1 0 0,-1-1 0,-18 1 0,6-5 90,24 2-142,-1 1 0,1 0 0,-1-1 0,0 1 0,1-1 0,-1 1 0,1-1 0,-1 1 1,1-1-1,-1 1 0,1-1 0,0 1 0,-1-1 0,1 0 0,0 1 0,-1-1 0,1 0 0,0 1 0,0-1 0,-1 0 0,1 1 0,0-1 0,0 0 0,0 1 0,0-1 0,0 0 0,0-1 0,5-20-6774</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2:39.631"/>
    </inkml:context>
    <inkml:brush xml:id="br0">
      <inkml:brushProperty name="width" value="0.05" units="cm"/>
      <inkml:brushProperty name="height" value="0.05" units="cm"/>
    </inkml:brush>
  </inkml:definitions>
  <inkml:trace contextRef="#ctx0" brushRef="#br0">22 79 24575,'0'9'0,"-1"10"0,1 1 0,1-1 0,1 1 0,1-1 0,5 20 0,-7-34 0,1 1 0,1-1 0,-1 0 0,1 0 0,0 0 0,0 0 0,0-1 0,1 1 0,-1-1 0,1 0 0,0 0 0,0 0 0,1-1 0,-1 1 0,1-1 0,0 0 0,0 0 0,0-1 0,0 1 0,0-1 0,10 2 0,-11-2 0,0-1 0,1 0 0,-1 0 0,1 0 0,-1 0 0,1-1 0,-1 0 0,1 0 0,-1 0 0,1-1 0,-1 1 0,1-1 0,-1 0 0,1 0 0,-1-1 0,0 1 0,1-1 0,-1 0 0,0 0 0,0 0 0,-1-1 0,6-3 0,-7 3 0,1 0 0,-1 0 0,1-1 0,-1 1 0,0-1 0,0 1 0,-1-1 0,1 0 0,-1 0 0,0 1 0,0-1 0,0 0 0,0 0 0,-1 0 0,1 0 0,-1-1 0,0 1 0,0 0 0,-1 0 0,1 0 0,-1 0 0,0 0 0,0 0 0,0 1 0,-2-5 0,-3-7 0,-1 0 0,0 1 0,-1-1 0,0 2 0,-2-1 0,1 2 0,-23-24 0,27 31 0,0-1 0,0 1 0,-1 0 0,0 1 0,0 0 0,0 0 0,0 0 0,-1 0 0,0 1 0,1 0 0,-1 1 0,0-1 0,-1 2 0,1-1 0,0 1 0,0 0 0,-1 0 0,1 0 0,-10 2 0,16-1-34,1 0 0,-1 0 0,0 0 0,0 0 0,0 1-1,0-1 1,0 0 0,0 1 0,0-1 0,0 0 0,1 1 0,-1-1 0,0 1-1,0 0 1,0-1 0,1 1 0,-1-1 0,0 1 0,1 0 0,-1 0-1,1-1 1,-1 1 0,1 0 0,-1 0 0,1 0 0,0 0 0,-1-1 0,1 1-1,0 0 1,-1 0 0,1 0 0,0 0 0,0 0 0,0 0 0,0 0 0,0 0-1,0 0 1,0 0 0,1 1 0,5 16-6792</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2:40.073"/>
    </inkml:context>
    <inkml:brush xml:id="br0">
      <inkml:brushProperty name="width" value="0.05" units="cm"/>
      <inkml:brushProperty name="height" value="0.05" units="cm"/>
    </inkml:brush>
  </inkml:definitions>
  <inkml:trace contextRef="#ctx0" brushRef="#br0">39 0 24575,'-1'1'0,"0"-1"0,0 1 0,0-1 0,0 1 0,1-1 0,-1 1 0,0-1 0,0 1 0,0 0 0,1-1 0,-1 1 0,0 0 0,1 0 0,-1 0 0,1-1 0,-1 1 0,1 0 0,0 0 0,-1 0 0,1 0 0,-1 2 0,-8 26 0,7-21 0,-1 1 0,1 0 0,-1 1 0,2 0 0,-1-1 0,1 1 0,1 0 0,0 0 0,0 0 0,1 0 0,3 14 0,-3-19 0,1 0 0,0 0 0,0-1 0,1 1 0,-1 0 0,1-1 0,0 0 0,0 1 0,1-1 0,-1 0 0,1-1 0,0 1 0,0-1 0,0 1 0,0-1 0,1-1 0,-1 1 0,1 0 0,0-1 0,0 0 0,7 2 0,-3-1 0,1-1 0,0 0 0,-1 0 0,1-1 0,0 0 0,0-1 0,0 0 0,0 0 0,-1-1 0,1-1 0,0 0 0,-1 0 0,1 0 0,9-5 0,-15 5 0,0 0 0,0 0 0,0 0 0,0 0 0,-1 0 0,1-1 0,-1 0 0,1 1 0,-1-2 0,0 1 0,0 0 0,-1 0 0,1-1 0,-1 1 0,1-1 0,-1 0 0,0 0 0,-1 0 0,1 0 0,-1 0 0,1 0 0,-1-1 0,0 1 0,-1 0 0,1 0 0,-1-1 0,0 1 0,0-1 0,0 1 0,-1 0 0,1-1 0,-1 1 0,-3-7 0,2 5-47,0-1 0,-1 2 0,0-1 0,-1 0 0,1 0 0,-1 1 0,0 0 0,0 0 0,-1 0-1,1 0 1,-1 1 0,0 0 0,0 0 0,-1 0 0,1 0 0,-1 1 0,0 0 0,0 0 0,0 1 0,0 0 0,-1 0 0,1 0-1,0 1 1,-1-1 0,1 2 0,-1-1 0,0 1 0,-7 0 0,-15 4-6779</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2:40.450"/>
    </inkml:context>
    <inkml:brush xml:id="br0">
      <inkml:brushProperty name="width" value="0.05" units="cm"/>
      <inkml:brushProperty name="height" value="0.05" units="cm"/>
    </inkml:brush>
  </inkml:definitions>
  <inkml:trace contextRef="#ctx0" brushRef="#br0">0 114 24575,'5'0'0,"6"0"0,10 0 0,20 0 0,26-5 0,25-1 0,24-9 0,15-2 0,4-3 0,-12 2 0,-22 4 0,-33 5 0,-42 3 0,-34 4 0,-16 1-8191</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2:41.010"/>
    </inkml:context>
    <inkml:brush xml:id="br0">
      <inkml:brushProperty name="width" value="0.05" units="cm"/>
      <inkml:brushProperty name="height" value="0.05" units="cm"/>
    </inkml:brush>
  </inkml:definitions>
  <inkml:trace contextRef="#ctx0" brushRef="#br0">1 60 24575,'7'-2'0,"1"-1"0,-1 0 0,0 0 0,1 0 0,7-6 0,25-11 0,-31 17 0,0 0 0,0 0 0,0 1 0,1 0 0,-1 0 0,1 1 0,13 1 0,-22 0 0,1 0 0,0 0 0,0 0 0,0 0 0,0 0 0,-1 1 0,1-1 0,0 1 0,0-1 0,-1 1 0,1 0 0,0 0 0,-1 0 0,1 0 0,-1 0 0,1 0 0,-1 0 0,1 0 0,-1 1 0,0-1 0,0 0 0,0 1 0,0-1 0,0 1 0,0-1 0,0 1 0,0 0 0,0-1 0,-1 1 0,1 0 0,-1 0 0,1-1 0,-1 1 0,0 0 0,1 0 0,-1 0 0,0 0 0,0-1 0,-1 1 0,1 0 0,0 0 0,-1 0 0,1-1 0,-1 1 0,-1 3 0,0 4 0,-2 0 0,1-1 0,-1 1 0,0-1 0,-1 0 0,0 0 0,0 0 0,-1-1 0,0 0 0,-10 10 0,-10 7 0,-41 28 0,40-32 0,35-23 0,1-1 0,-1 2 0,1-1 0,0 1 0,0 0 0,14 0 0,73-3 0,-89 6 0,1-1 0,-1 1 0,1 1 0,-1 0 0,0 0 0,0 0 0,0 1 0,0 0 0,0 0 0,0 1 0,-1 0 0,7 4 0,-11-6 0,0 0 0,0 0 0,0 0 0,0 1 0,0-1 0,-1 0 0,1 1 0,-1-1 0,0 1 0,1-1 0,-1 1 0,0 0 0,0 0 0,-1-1 0,1 1 0,-1 0 0,1 0 0,-1 0 0,0 0 0,0-1 0,0 1 0,0 0 0,-1 0 0,1 0 0,-1 0 0,0 0 0,0-1 0,0 1 0,0 0 0,0-1 0,0 1 0,-1-1 0,-3 5 0,-3 4 0,-1 0 0,-1-1 0,0 0 0,0 0 0,-1-1 0,0 0 0,-1-1 0,0-1 0,0 0 0,-1 0 0,-17 6 0,29-13 4,-1 1 0,1 0 0,0-1 0,-1 1 0,1-1 0,-1 1 0,1-1 0,-1 0 0,1 1 0,-1-1 0,1 0 0,-1 0 0,1 0 0,-1 0 0,1 0 0,-1-1 0,1 1 0,-1 0 0,1-1 0,0 1 0,-1-1 0,1 0 0,-1 1 0,1-1 0,0 0-1,0 0 1,-1 0 0,-1-1 0,3 0-74,-1 0-1,0 0 1,1 0-1,-1 1 1,1-1-1,0 0 1,-1 0-1,1 0 1,0 0-1,0 0 1,0 0-1,1 0 1,-1 0-1,0 0 1,1 0-1,-1 0 1,1 0-1,0 0 1,-1 1-1,3-4 1,12-25-6756</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2:41.419"/>
    </inkml:context>
    <inkml:brush xml:id="br0">
      <inkml:brushProperty name="width" value="0.05" units="cm"/>
      <inkml:brushProperty name="height" value="0.05" units="cm"/>
    </inkml:brush>
  </inkml:definitions>
  <inkml:trace contextRef="#ctx0" brushRef="#br0">2 1 24575,'-2'104'0,"5"119"0,-2-213 0,0-1 0,1 0 0,0 1 0,0-1 0,1 0 0,0 0 0,0 0 0,6 9 0,-8-16 0,0 0 0,0 0 0,1 0 0,-1 0 0,1 0 0,-1 0 0,1 0 0,0-1 0,0 1 0,0-1 0,0 1 0,0-1 0,0 0 0,0 1 0,0-1 0,0 0 0,0-1 0,1 1 0,-1 0 0,0-1 0,1 1 0,-1-1 0,1 0 0,-1 1 0,0-1 0,1 0 0,-1-1 0,1 1 0,-1 0 0,1-1 0,-1 1 0,0-1 0,0 0 0,1 0 0,-1 0 0,3-2 0,-1 1 0,1-1 0,-2 0 0,1 0 0,0-1 0,-1 1 0,1-1 0,-1 1 0,0-1 0,0 0 0,-1-1 0,1 1 0,-1 0 0,0-1 0,0 1 0,0-1 0,-1 1 0,0-1 0,2-6 0,-2 6 0,0 1 0,-1-1 0,1 0 0,-1 1 0,0-1 0,0 1 0,0-1 0,-1 0 0,1 1 0,-1-1 0,0 1 0,-1-1 0,1 1 0,-1-1 0,0 1 0,0 0 0,0 0 0,-1 0 0,-2-4 0,4 7 3,0 0 0,0 0 0,0 0 0,0 0 0,0 0-1,0 0 1,0 0 0,0 1 0,0-1 0,0 0 0,-1 1-1,1-1 1,0 1 0,0-1 0,-1 1 0,1-1 0,0 1 0,-1 0-1,1 0 1,0 0 0,-1 0 0,1 0 0,-1 0 0,1 0 0,0 0-1,-1 0 1,1 1 0,0-1 0,-1 0 0,1 1 0,0-1-1,0 1 1,-1 0 0,1-1 0,0 1 0,0 0 0,0 0 0,0 0-1,0 0 1,0 0 0,-1 1 0,-3 4-215,1-1 0,0 1 0,0 1-1,0-1 1,1 0 0,-4 10 0,1 0-6614</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2:42.071"/>
    </inkml:context>
    <inkml:brush xml:id="br0">
      <inkml:brushProperty name="width" value="0.05" units="cm"/>
      <inkml:brushProperty name="height" value="0.05" units="cm"/>
    </inkml:brush>
  </inkml:definitions>
  <inkml:trace contextRef="#ctx0" brushRef="#br0">366 3 24575,'-51'-1'0,"12"0"0,-76 7 0,105-5 0,1 1 0,-1 0 0,1 0 0,0 1 0,0 0 0,0 0 0,0 1 0,0 1 0,1-1 0,0 1 0,0 1 0,0 0 0,-7 6 0,12-8 0,-1 0 0,1 0 0,1 0 0,-1 0 0,1 0 0,0 1 0,0-1 0,0 1 0,0 0 0,1-1 0,0 1 0,0 0 0,0 0 0,0 0 0,1 0 0,0 0 0,0 0 0,0 0 0,1-1 0,0 1 0,0 0 0,0 0 0,0 0 0,1-1 0,-1 1 0,6 8 0,-4-6 0,0-1 0,1 1 0,0-1 0,1 0 0,0 0 0,-1-1 0,2 1 0,-1-1 0,1 0 0,-1 0 0,1-1 0,1 0 0,-1 0 0,1 0 0,-1-1 0,1 0 0,8 3 0,12-1 0,1-1 0,0-1 0,0-2 0,41-2 0,54 2 0,-120 0 0,0-1 0,0 1 0,1-1 0,-1 1 0,0 0 0,0 0 0,0 0 0,0 1 0,-1-1 0,1 1 0,0 0 0,0 0 0,-1-1 0,1 2 0,-1-1 0,0 0 0,0 0 0,0 1 0,4 4 0,-6-5 0,1-1 0,0 1 0,-1 0 0,1 0 0,-1-1 0,0 1 0,0 0 0,1 0 0,-1 0 0,0-1 0,-1 1 0,1 0 0,0 0 0,0-1 0,-1 1 0,1 0 0,-1 0 0,1-1 0,-1 1 0,0 0 0,0-1 0,0 1 0,0-1 0,0 1 0,0-1 0,0 1 0,0-1 0,-1 0 0,1 0 0,0 1 0,-1-1 0,1 0 0,-1 0 0,1-1 0,-4 2 0,-8 5-170,0-1-1,-1-1 0,0 0 1,0-1-1,0-1 0,-1 0 1,-26 1-1,-12 1-6655</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2:43.072"/>
    </inkml:context>
    <inkml:brush xml:id="br0">
      <inkml:brushProperty name="width" value="0.05" units="cm"/>
      <inkml:brushProperty name="height" value="0.05" units="cm"/>
    </inkml:brush>
  </inkml:definitions>
  <inkml:trace contextRef="#ctx0" brushRef="#br0">5 0 24575,'-5'0'0</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2:43.559"/>
    </inkml:context>
    <inkml:brush xml:id="br0">
      <inkml:brushProperty name="width" value="0.05" units="cm"/>
      <inkml:brushProperty name="height" value="0.05" units="cm"/>
    </inkml:brush>
  </inkml:definitions>
  <inkml:trace contextRef="#ctx0" brushRef="#br0">1 11 24575,'2'-11'0,"3"24"0,4 27 0,-5 8 0,-3-21 0,2 0 0,12 50 0,-14-71 0,1 0 0,0-1 0,0 1 0,0 0 0,1-1 0,0 1 0,0-1 0,0 0 0,1 0 0,0 0 0,0-1 0,0 1 0,0-1 0,1 0 0,0 0 0,0 0 0,0-1 0,6 4 0,-7-6 0,-1 0 0,1 0 0,-1 0 0,1-1 0,-1 1 0,1-1 0,-1 0 0,1 0 0,-1 0 0,1 0 0,-1-1 0,1 1 0,-1-1 0,1 0 0,-1 0 0,0 0 0,0-1 0,1 1 0,-1-1 0,0 0 0,0 1 0,0-2 0,0 1 0,-1 0 0,1 0 0,-1-1 0,1 1 0,3-7 0,4-4 0,0 0 0,-1-1 0,0 0 0,11-28 0,-14 25 0,0-1 0,-1 0 0,5-34 0,4-16 0,-14 68 0,0 0 0,0 0 0,0-1 0,0 1 0,0 0 0,0 0 0,0 0 0,1-1 0,-1 1 0,0 0 0,0 0 0,0-1 0,0 1 0,0 0 0,0 0 0,0 0 0,0-1 0,0 1 0,1 0 0,-1 0 0,0 0 0,0 0 0,0-1 0,0 1 0,1 0 0,-1 0 0,0 0 0,0 0 0,0 0 0,1 0 0,-1 0 0,0-1 0,0 1 0,0 0 0,1 0 0,-1 0 0,0 0 0,0 0 0,1 0 0,-1 0 0,0 0 0,0 0 0,1 0 0,-1 0 0,0 0 0,0 0 0,0 1 0,1-1 0,-1 0 0,0 0 0,0 0 0,1 0 0,10 16 0,5 24 0,-2 28 0,-4 1 0,-2 0 0,-3 1 0,-5 77 0,-1-123 0,0-1 0,-2 1 0,0-1 0,-13 42 0,14-58 0,-1 0 0,1 0 0,-2-1 0,1 1 0,-1-1 0,0 0 0,0 0 0,-10 10 0,11-13 0,0-1 0,0 0 0,0 0 0,0 0 0,0 0 0,0 0 0,-1 0 0,1-1 0,-1 0 0,1 0 0,-1 0 0,0 0 0,1 0 0,-1-1 0,0 1 0,0-1 0,1 0 0,-6-1 0,3 0 7,1 0-1,-1 0 0,0-1 0,1 0 1,-1 0-1,1 0 0,-1-1 1,1 0-1,0 0 0,0 0 1,0 0-1,1-1 0,-1 0 0,1 0 1,0 0-1,0-1 0,0 1 1,-3-7-1,1 1-192,0 0 1,0-1-1,1 0 0,0 0 1,1 0-1,0-1 1,-4-22-1,2-9-6640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2:06.671"/>
    </inkml:context>
    <inkml:brush xml:id="br0">
      <inkml:brushProperty name="width" value="0.05" units="cm"/>
      <inkml:brushProperty name="height" value="0.05" units="cm"/>
    </inkml:brush>
  </inkml:definitions>
  <inkml:trace contextRef="#ctx0" brushRef="#br0">132 17 24575,'0'-9'0,"-4"2"0,-2 7 0,-12 10 0,-4 18 0,-2 17 0,3 12 0,5 15 0,6 12 0,4 4 0,3-3 0,2-13 0,5-19 0,3-9 0,8-12 0,6-12 0,8-9 0,-1-7-8191</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2:43.969"/>
    </inkml:context>
    <inkml:brush xml:id="br0">
      <inkml:brushProperty name="width" value="0.05" units="cm"/>
      <inkml:brushProperty name="height" value="0.05" units="cm"/>
    </inkml:brush>
  </inkml:definitions>
  <inkml:trace contextRef="#ctx0" brushRef="#br0">0 137 24575,'8'0'0,"0"0"0,0-1 0,0 0 0,0 0 0,0-1 0,-1 0 0,1 0 0,-1-1 0,1 0 0,-1 0 0,11-7 0,-14 7 0,0 0 0,0-1 0,0 1 0,0-1 0,-1 0 0,0 1 0,1-2 0,-1 1 0,-1 0 0,1-1 0,-1 1 0,0-1 0,0 0 0,0 0 0,0 0 0,-1 0 0,0 0 0,1-8 0,-2 12 0,0 1 0,1-1 0,-1 0 0,0 1 0,0-1 0,0 0 0,0 0 0,0 1 0,0-1 0,0 0 0,0 1 0,0-1 0,0 0 0,0 1 0,0-1 0,0 0 0,-1 0 0,1 1 0,0-1 0,0 1 0,-1-1 0,1 0 0,0 1 0,-1-1 0,1 1 0,-1-1 0,1 0 0,-2 0 0,-14 11 0,-13 30 0,23-28 0,0 0 0,1 1 0,1-1 0,0 1 0,1 0 0,0 0 0,1 1 0,-1 21 0,3-32 0,0 1 0,0-1 0,1 1 0,-1-1 0,1 1 0,0-1 0,0 1 0,0-1 0,0 0 0,1 1 0,0-1 0,-1 0 0,1 0 0,0 0 0,4 4 0,-3-5 0,0 0 0,0 0 0,0 0 0,0 0 0,1 0 0,-1-1 0,0 0 0,1 0 0,-1 0 0,1 0 0,-1 0 0,1-1 0,0 1 0,-1-1 0,1 0 0,-1 0 0,1 0 0,6-2 0,9-2-195,0-1 0,-1-1 0,1-1 0,-1 0 0,0-2 0,20-12 0,5-4-6631</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2:44.343"/>
    </inkml:context>
    <inkml:brush xml:id="br0">
      <inkml:brushProperty name="width" value="0.05" units="cm"/>
      <inkml:brushProperty name="height" value="0.05" units="cm"/>
    </inkml:brush>
  </inkml:definitions>
  <inkml:trace contextRef="#ctx0" brushRef="#br0">136 0 24575,'-5'1'0,"1"0"0,-1 0 0,1 0 0,0 0 0,-1 1 0,1-1 0,0 1 0,0 0 0,0 1 0,0-1 0,0 1 0,1-1 0,-1 1 0,1 0 0,-1 1 0,-4 5 0,1 0 0,0 0 0,0 0 0,1 1 0,0 0 0,-6 15 0,8-15 0,1 1 0,0-1 0,1 1 0,0 0 0,-1 19 0,3-27 0,0 0 0,0 0 0,0 0 0,1 0 0,-1-1 0,1 1 0,-1 0 0,1 0 0,0-1 0,0 1 0,1-1 0,0 3 0,-1-3 0,0-1 0,0 0 0,0 0 0,0 0 0,1-1 0,-1 1 0,0 0 0,0 0 0,1-1 0,-1 1 0,0-1 0,0 1 0,1-1 0,-1 1 0,1-1 0,-1 0 0,0 0 0,1 1 0,-1-1 0,1 0 0,-1 0 0,1-1 0,-1 1 0,0 0 0,2-1 0,1 1 0,-1-1 0,0 0 0,0-1 0,0 1 0,0 0 0,0-1 0,0 0 0,0 0 0,0 1 0,0-2 0,-1 1 0,1 0 0,-1 0 0,0-1 0,0 0 0,0 1 0,0-1 0,3-4 0,1-6 0,0 1 0,-1-1 0,4-17 0,3-4 0,-12 34 0,0-1 0,1 1 0,-1 0 0,0-1 0,1 1 0,-1 0 0,0 0 0,1-1 0,-1 1 0,0 0 0,1 0 0,-1-1 0,1 1 0,-1 0 0,0 0 0,1 0 0,-1 0 0,1-1 0,-1 1 0,1 0 0,-1 0 0,1 0 0,-1 0 0,0 0 0,1 0 0,-1 0 0,1 0 0,-1 1 0,1-1 0,-1 0 0,1 0 0,-1 0 0,0 0 0,1 1 0,-1-1 0,1 0 0,-1 0 0,0 1 0,1-1 0,-1 0 0,0 0 0,1 1 0,-1-1 0,0 1 0,0-1 0,1 0 0,-1 1 0,0-1 0,0 0 0,1 1 0,-1-1 0,0 2 0,23 29 0,-15-20 0,-7-9-72,1 0 1,-1 0-1,0 0 0,1-1 0,-1 1 0,1-1 0,0 1 0,-1-1 1,1 1-1,0-1 0,0 0 0,0 0 0,0 0 0,0 0 0,0 0 1,0-1-1,0 1 0,3 0 0,8-5-6754</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2:44.736"/>
    </inkml:context>
    <inkml:brush xml:id="br0">
      <inkml:brushProperty name="width" value="0.05" units="cm"/>
      <inkml:brushProperty name="height" value="0.05" units="cm"/>
    </inkml:brush>
  </inkml:definitions>
  <inkml:trace contextRef="#ctx0" brushRef="#br0">1 22 24575,'0'9'0,"9"13"0,3 11 0,4 9 0,0 3 0,-4-3 0,-3-12 0,-4-21 0,-2-16 0,7-21 0,7-6 0,0-6 0,12 3 0,4 4 0,7 8 0,5-2 0,-4 5-8191</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2:45.109"/>
    </inkml:context>
    <inkml:brush xml:id="br0">
      <inkml:brushProperty name="width" value="0.05" units="cm"/>
      <inkml:brushProperty name="height" value="0.05" units="cm"/>
    </inkml:brush>
  </inkml:definitions>
  <inkml:trace contextRef="#ctx0" brushRef="#br0">276 33 24575,'0'-2'0,"0"0"0,-1 1 0,1-1 0,-1 1 0,0-1 0,0 0 0,1 1 0,-1-1 0,0 1 0,0 0 0,0-1 0,-1 1 0,1 0 0,0 0 0,0 0 0,-1 0 0,1 0 0,0 0 0,-1 0 0,1 0 0,-1 0 0,0 1 0,1-1 0,-1 0 0,1 1 0,-1 0 0,0-1 0,1 1 0,-1 0 0,0 0 0,0 0 0,1 0 0,-1 0 0,-2 1 0,-5-2 0,1 2 0,0-1 0,0 1 0,-1 0 0,-15 5 0,18-3 0,-1 1 0,1-1 0,-1 1 0,1 0 0,0 1 0,0-1 0,1 1 0,-1 0 0,1 1 0,0-1 0,1 1 0,-1 0 0,1 0 0,1 0 0,-1 1 0,1 0 0,-4 9 0,6-12 0,-1 0 0,1-1 0,0 1 0,1 0 0,-1 0 0,1 0 0,0 0 0,0 0 0,0 0 0,0-1 0,0 1 0,1 0 0,0 0 0,0 0 0,0-1 0,0 1 0,1 0 0,-1-1 0,1 1 0,0-1 0,0 0 0,0 1 0,1-1 0,-1 0 0,1 0 0,-1 0 0,1-1 0,0 1 0,0-1 0,0 0 0,1 1 0,-1-1 0,0-1 0,5 3 0,4 1 0,-3-1 0,-1 0 0,0 0 0,0 0 0,0 1 0,-1 0 0,1 1 0,6 6 0,-12-10 0,-1 1 0,1-1 0,-1 0 0,1 1 0,-1 0 0,0-1 0,0 1 0,0 0 0,0-1 0,-1 1 0,1 0 0,-1 0 0,1 0 0,-1 0 0,0-1 0,0 1 0,-1 0 0,1 0 0,0 0 0,-1 0 0,0-1 0,0 1 0,1 0 0,-2 0 0,1-1 0,0 1 0,-3 3 0,0 1-57,-1 0 0,1 0 1,-1 0-1,-1-1 0,0 0 0,1 0 0,-2 0 0,1-1 0,-1 0 0,0 0 0,0 0 1,0-1-1,0 0 0,-1-1 0,0 0 0,0 0 0,0 0 0,0-1 0,0 0 0,0-1 1,0 0-1,-1 0 0,-11-1 0,-8-7-6769</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2:29.693"/>
    </inkml:context>
    <inkml:brush xml:id="br0">
      <inkml:brushProperty name="width" value="0.05" units="cm"/>
      <inkml:brushProperty name="height" value="0.05" units="cm"/>
    </inkml:brush>
  </inkml:definitions>
  <inkml:trace contextRef="#ctx0" brushRef="#br0">264 193 24575,'0'-1'0,"0"0"0,-1 0 0,1 0 0,-1 0 0,1 0 0,-1 0 0,1 0 0,-1 0 0,1 1 0,-1-1 0,0 0 0,1 0 0,-1 1 0,0-1 0,0 0 0,1 1 0,-1-1 0,0 0 0,0 1 0,0-1 0,0 1 0,0 0 0,0-1 0,0 1 0,0 0 0,0 0 0,-2-1 0,-34-4 0,31 5 0,-3-1 0,-1 0 0,1 1 0,0 1 0,0-1 0,0 1 0,-1 1 0,1 0 0,0 0 0,1 1 0,-1 0 0,0 0 0,1 1 0,-10 6 0,13-7 0,0 1 0,1 0 0,-1 0 0,1 0 0,-1 1 0,2 0 0,-1-1 0,0 1 0,1 1 0,0-1 0,0 0 0,0 1 0,1 0 0,0 0 0,0-1 0,0 1 0,1 0 0,0 0 0,0 1 0,0 8 0,1-13 0,0 1 0,-1-1 0,1 1 0,0-1 0,0 1 0,1-1 0,-1 0 0,0 1 0,1-1 0,0 0 0,-1 1 0,1-1 0,0 0 0,0 0 0,0 1 0,0-1 0,1 0 0,-1 0 0,0 0 0,1-1 0,0 1 0,-1 0 0,1 0 0,0-1 0,0 1 0,0-1 0,0 0 0,0 0 0,0 1 0,0-1 0,1 0 0,-1-1 0,0 1 0,0 0 0,1-1 0,-1 1 0,1-1 0,-1 0 0,0 0 0,3 0 0,2 0 0,0-1 0,0 0 0,0 0 0,0 0 0,-1-1 0,1 0 0,-1 0 0,1-1 0,-1 0 0,0 0 0,0 0 0,11-9 0,-11 6 0,0-1 0,0 0 0,0 0 0,-1-1 0,0 0 0,-1 0 0,1 0 0,-2 0 0,1-1 0,-1 1 0,0-1 0,-1 0 0,0 0 0,-1 0 0,2-16 0,-1-16 0,-2 0 0,-6-47 0,4 57 0,2 51 0,7 99 0,0-72 0,-6-26 0,2 0 0,1 0 0,0-1 0,1 1 0,2-1 0,0 0 0,11 20 0,-18-38-35,1 0 0,0 0 0,0-1 0,0 1 0,0 0 0,0-1 0,1 1 0,-1 0 0,0-1 0,1 0 0,-1 1 0,1-1 0,-1 0 0,1 0 0,0 1 0,-1-1 0,1-1 0,0 1 0,0 0 0,0 0 0,0-1 0,0 1 0,0-1 0,0 0 0,0 1 0,0-1 0,0 0 0,0 0 0,0 0 0,0 0 0,0-1 0,0 1 0,0-1 0,0 1 0,0-1 0,0 1 0,-1-1 0,5-2 0,9-13-6791</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2:30.165"/>
    </inkml:context>
    <inkml:brush xml:id="br0">
      <inkml:brushProperty name="width" value="0.05" units="cm"/>
      <inkml:brushProperty name="height" value="0.05" units="cm"/>
    </inkml:brush>
  </inkml:definitions>
  <inkml:trace contextRef="#ctx0" brushRef="#br0">173 16 24575,'0'-1'0,"0"0"0,-1 1 0,1-1 0,-1 0 0,1 0 0,-1 0 0,0 0 0,1 1 0,-1-1 0,0 0 0,0 0 0,1 1 0,-1-1 0,0 1 0,0-1 0,0 1 0,0-1 0,0 1 0,0-1 0,0 1 0,0 0 0,0 0 0,0-1 0,0 1 0,0 0 0,0 0 0,0 0 0,0 0 0,-1 0 0,-31 0 0,27 2 0,0-1 0,-1 1 0,1 0 0,0 1 0,1 0 0,-1 0 0,0 0 0,1 0 0,0 1 0,0 0 0,0 0 0,0 1 0,-7 8 0,9-10 0,0 1 0,0-1 0,0 1 0,1-1 0,0 1 0,-1 0 0,1 0 0,1 0 0,-1 0 0,1 0 0,-1 0 0,1 1 0,1-1 0,-1 0 0,0 1 0,1-1 0,0 0 0,0 1 0,0-1 0,2 8 0,-2-11 0,1 0 0,-1 0 0,0 1 0,1-1 0,-1 0 0,1 0 0,-1 0 0,1 0 0,0 0 0,-1 0 0,1 0 0,0 0 0,0-1 0,0 1 0,-1 0 0,1 0 0,0 0 0,0-1 0,0 1 0,0-1 0,0 1 0,0-1 0,1 1 0,-1-1 0,0 1 0,0-1 0,0 0 0,0 0 0,0 0 0,1 0 0,-1 0 0,0 0 0,0 0 0,0 0 0,1 0 0,-1 0 0,0 0 0,2-2 0,6-1 0,0-1 0,0 0 0,-1 0 0,12-9 0,-16 10 0,1 0 0,0 0 0,0 0 0,1 0 0,-1 1 0,0 0 0,7-2 0,-2 5 14,0 0 0,0 0 1,0 1-1,0 0 0,-1 1 0,1 0 0,14 7 0,-15-6-178,0-1 0,0 1-1,0-2 1,0 1 0,1-1 0,0 0-1,-1-1 1,16 0 0,5-6-6662</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2:30.558"/>
    </inkml:context>
    <inkml:brush xml:id="br0">
      <inkml:brushProperty name="width" value="0.05" units="cm"/>
      <inkml:brushProperty name="height" value="0.05" units="cm"/>
    </inkml:brush>
  </inkml:definitions>
  <inkml:trace contextRef="#ctx0" brushRef="#br0">26 1 24575,'-1'0'0,"0"0"0,0 1 0,0-1 0,0 0 0,0 1 0,0-1 0,0 1 0,0-1 0,0 1 0,1 0 0,-1-1 0,0 1 0,0 0 0,1 0 0,-1-1 0,0 1 0,1 0 0,-1 0 0,1 0 0,-1 0 0,1 0 0,0 0 0,-1 0 0,1 0 0,0 0 0,-1 0 0,1 2 0,-5 33 0,5-30 0,-1 4 0,0 1 0,1 0 0,1-1 0,0 1 0,2 12 0,-2-20 0,0 0 0,0 1 0,0-1 0,0 1 0,0-1 0,1 0 0,-1 0 0,1 0 0,0 0 0,0 0 0,0 0 0,0 0 0,1-1 0,-1 1 0,1-1 0,-1 0 0,1 1 0,0-1 0,5 2 0,-7-3 0,1-1 0,0 1 0,0 0 0,-1-1 0,1 0 0,0 1 0,0-1 0,0 0 0,-1 0 0,1 0 0,0 0 0,0 0 0,0-1 0,0 1 0,-1-1 0,1 1 0,0-1 0,-1 1 0,1-1 0,0 0 0,-1 0 0,1 0 0,-1 0 0,1 0 0,-1 0 0,1 0 0,-1-1 0,0 1 0,0 0 0,1-1 0,-1 1 0,0-1 0,0 1 0,-1-1 0,1 0 0,1-1 0,4-10 0,-1 0 0,0 0 0,6-27 0,-1 6 0,-10 33 0,0 1 0,0 0 0,0 0 0,0 0 0,0-1 0,0 1 0,0 0 0,0 0 0,0 0 0,0-1 0,0 1 0,1 0 0,-1 0 0,0 0 0,0 0 0,0-1 0,0 1 0,0 0 0,1 0 0,-1 0 0,0 0 0,0 0 0,0-1 0,0 1 0,1 0 0,-1 0 0,0 0 0,0 0 0,0 0 0,1 0 0,-1 0 0,0 0 0,0 0 0,1 0 0,-1 0 0,0 0 0,0 0 0,0 0 0,1 0 0,-1 0 0,0 0 0,0 0 0,1 0 0,6 11 0,5 23 0,-11-30 0,11 37 0,-2 1 0,-1 1 0,-3-1 0,-1 1 0,-2 0 0,-5 78 0,1-114 0,0 1 0,-1-1 0,0 1 0,0-1 0,0 0 0,-1 1 0,0-1 0,-1-1 0,1 1 0,-1 0 0,0-1 0,-8 9 0,9-13 0,1 1 0,-1-1 0,1 0 0,-1 0 0,0 0 0,1-1 0,-1 1 0,0-1 0,0 1 0,-1-1 0,1 0 0,0 0 0,0 0 0,0-1 0,-1 1 0,1-1 0,0 0 0,-1 0 0,1 0 0,0 0 0,-1 0 0,1-1 0,0 1 0,0-1 0,-1 0 0,1 0 0,0-1 0,0 1 0,0 0 0,-5-4 0,3 2-114,1-1 1,-1 1-1,1-1 0,-1 0 0,1 0 1,0 0-1,0-1 0,1 0 0,-1 1 1,1-1-1,-4-9 0,-8-21-6712</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2:31.013"/>
    </inkml:context>
    <inkml:brush xml:id="br0">
      <inkml:brushProperty name="width" value="0.05" units="cm"/>
      <inkml:brushProperty name="height" value="0.05" units="cm"/>
    </inkml:brush>
  </inkml:definitions>
  <inkml:trace contextRef="#ctx0" brushRef="#br0">175 1 24575,'-10'0'0,"0"1"0,0 0 0,0 1 0,0 0 0,0 1 0,0 0 0,1 0 0,0 1 0,-11 6 0,15-8 0,1 0 0,-1 1 0,1 0 0,0 0 0,0 0 0,0 1 0,0-1 0,1 1 0,0 0 0,-1 0 0,1 0 0,1 1 0,-1-1 0,0 0 0,1 1 0,0 0 0,0 0 0,1-1 0,-3 11 0,4-12 0,0-1 0,0 1 0,0 0 0,0 0 0,1 0 0,-1 0 0,1-1 0,0 1 0,0 0 0,0-1 0,0 1 0,0 0 0,0-1 0,1 0 0,-1 1 0,1-1 0,0 0 0,-1 1 0,1-1 0,0 0 0,4 3 0,6 3 0,0 0 0,0-1 0,19 9 0,-23-12 0,0-1 0,0 1 0,0 1 0,-1-1 0,0 1 0,0 1 0,0-1 0,9 11 0,-15-14 3,0-1 0,0 0 0,0 1 1,-1-1-1,1 1 0,0 0 0,-1-1 0,1 1 0,-1-1 0,0 1 0,0 0 0,1-1 0,-1 1 0,0 0 0,0 0 0,0-1 0,-1 1 1,1 0-1,0-1 0,-1 1 0,1-1 0,-1 1 0,1 0 0,-1-1 0,0 1 0,0-1 0,0 0 0,0 1 0,0-1 0,0 0 0,0 1 0,0-1 1,0 0-1,-1 0 0,1 0 0,0 0 0,-1 0 0,-1 1 0,-1 1-138,-1 0 0,0-1 0,0 1 0,0-1 0,0 0 0,-1-1 0,1 1 0,-1-1 0,1 0 0,-9 1 0,-9-4-6691</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2:31.355"/>
    </inkml:context>
    <inkml:brush xml:id="br0">
      <inkml:brushProperty name="width" value="0.05" units="cm"/>
      <inkml:brushProperty name="height" value="0.05" units="cm"/>
    </inkml:brush>
  </inkml:definitions>
  <inkml:trace contextRef="#ctx0" brushRef="#br0">0 1 24575,'0'4'0</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2:45.940"/>
    </inkml:context>
    <inkml:brush xml:id="br0">
      <inkml:brushProperty name="width" value="0.05" units="cm"/>
      <inkml:brushProperty name="height" value="0.05" units="cm"/>
    </inkml:brush>
  </inkml:definitions>
  <inkml:trace contextRef="#ctx0" brushRef="#br0">1232 0 24575,'-8'1'0,"0"1"0,0-1 0,1 1 0,-1 0 0,1 1 0,-12 5 0,-8 3 0,-79 28 0,1 5 0,-192 111 0,-172 153 0,401-260 0,-9 2-1365,60-39-5461</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2:07.095"/>
    </inkml:context>
    <inkml:brush xml:id="br0">
      <inkml:brushProperty name="width" value="0.05" units="cm"/>
      <inkml:brushProperty name="height" value="0.05" units="cm"/>
    </inkml:brush>
  </inkml:definitions>
  <inkml:trace contextRef="#ctx0" brushRef="#br0">33 1 24575,'0'8'0,"0"8"0,0 9 0,0 5 0,0 6 0,0 5 0,0 0 0,0-2 0,0 0 0,-4-7 0,-2-3 0,1-4 0,-4-5 0,1-7-8191</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2:32.027"/>
    </inkml:context>
    <inkml:brush xml:id="br0">
      <inkml:brushProperty name="width" value="0.05" units="cm"/>
      <inkml:brushProperty name="height" value="0.05" units="cm"/>
    </inkml:brush>
  </inkml:definitions>
  <inkml:trace contextRef="#ctx0" brushRef="#br0">1 0 24575,'0'9'0,"0"17"0,9 18 0,4 10 0,-1 6 0,-3 1 0,-2-4 0,-2-4 0,-3-5 0,-1-7 0,-1-11-8191</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2:32.538"/>
    </inkml:context>
    <inkml:brush xml:id="br0">
      <inkml:brushProperty name="width" value="0.05" units="cm"/>
      <inkml:brushProperty name="height" value="0.05" units="cm"/>
    </inkml:brush>
  </inkml:definitions>
  <inkml:trace contextRef="#ctx0" brushRef="#br0">1 0 24575,'0'18'0,"-1"3"0,2 0 0,0-1 0,1 1 0,5 22 0,-6-39 0,0-1 0,0 1 0,0 0 0,0 0 0,1-1 0,-1 1 0,1-1 0,0 0 0,0 1 0,0-1 0,1 0 0,-1 0 0,1 0 0,0 0 0,-1-1 0,1 1 0,1-1 0,-1 0 0,0 0 0,0 0 0,1 0 0,-1 0 0,1-1 0,0 1 0,-1-1 0,1 0 0,0 0 0,4 0 0,-5-1 0,0 1 0,0-1 0,0 0 0,0-1 0,0 1 0,-1 0 0,1-1 0,0 0 0,0 1 0,0-1 0,0 0 0,-1 0 0,1-1 0,0 1 0,-1-1 0,1 1 0,-1-1 0,0 0 0,0 0 0,1 0 0,-1 0 0,2-3 0,2-3 0,-1-1 0,-1 1 0,1-1 0,-1 0 0,3-12 0,8-14 0,-15 34 0,0 1 0,0 0 0,0-1 0,0 1 0,0 0 0,1 0 0,-1-1 0,0 1 0,0 0 0,0-1 0,1 1 0,-1 0 0,0 0 0,1-1 0,-1 1 0,0 0 0,0 0 0,1 0 0,-1 0 0,0-1 0,1 1 0,-1 0 0,0 0 0,1 0 0,-1 0 0,0 0 0,1 0 0,-1 0 0,0 0 0,1 0 0,-1 0 0,0 0 0,1 0 0,-1 0 0,0 0 0,1 0 0,-1 0 0,0 0 0,1 0 0,-1 1 0,0-1 0,1 0 0,-1 0 0,0 0 0,0 1 0,1-1 0,-1 0 0,0 0 0,0 0 0,1 1 0,-1-1 0,0 0 0,0 1 0,0-1 0,1 0 0,-1 1 0,0-1 0,0 0 0,0 1 0,0-1 0,0 0 0,0 1 0,0-1 0,0 0 0,0 1 0,0-1 0,0 0 0,0 1 0,11 32 0,-9-27 0,10 38 0,-2 1 0,-1 0 0,-3 1 0,-2 0 0,-2 0 0,-5 69 0,2-108 0,0 0 0,0-1 0,-1 1 0,0-1 0,0 1 0,-1-1 0,0 0 0,-6 10 0,8-15 0,0 1 0,0-1 0,0 0 0,0 0 0,0 0 0,0 1 0,0-1 0,0 0 0,-1-1 0,1 1 0,0 0 0,-1 0 0,1 0 0,0-1 0,-1 1 0,1-1 0,-1 1 0,1-1 0,-1 0 0,0 1 0,1-1 0,-1 0 0,1 0 0,-1 0 0,1 0 0,-1-1 0,0 1 0,1 0 0,-1 0 0,1-1 0,-1 1 0,1-1 0,0 0 0,-1 1 0,1-1 0,-1 0 0,1 0 0,0 0 0,0 0 0,-1 0 0,0-1 0,-25-30-1365,4-7-5461</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2:32.933"/>
    </inkml:context>
    <inkml:brush xml:id="br0">
      <inkml:brushProperty name="width" value="0.05" units="cm"/>
      <inkml:brushProperty name="height" value="0.05" units="cm"/>
    </inkml:brush>
  </inkml:definitions>
  <inkml:trace contextRef="#ctx0" brushRef="#br0">1 132 24575,'13'0'0,"0"-1"0,0 0 0,0 0 0,0-1 0,0-1 0,15-5 0,-23 6 0,-1 0 0,0 0 0,0 0 0,0 0 0,0 0 0,0-1 0,0 0 0,-1 0 0,1 0 0,-1 0 0,0 0 0,0-1 0,0 1 0,0-1 0,-1 0 0,0 0 0,1 0 0,-1 0 0,-1 0 0,1-1 0,1-4 0,-3 8 0,1 0 0,-1 0 0,1 0 0,-1-1 0,0 1 0,0 0 0,1 0 0,-1 0 0,0 0 0,0-1 0,0 1 0,0 0 0,0 0 0,0 0 0,-1-1 0,1 1 0,0 0 0,-1 0 0,1 0 0,-1 0 0,1 0 0,-1 0 0,1 0 0,-1 0 0,0 0 0,1 0 0,-1 0 0,0 0 0,0 0 0,0 0 0,0 0 0,0 1 0,0-1 0,0 0 0,0 1 0,0-1 0,0 1 0,0-1 0,0 1 0,-2-1 0,0 1 0,0 0 0,1 0 0,-1 0 0,1 0 0,-1 1 0,0-1 0,1 1 0,-1 0 0,1-1 0,-1 1 0,1 0 0,-1 0 0,1 1 0,0-1 0,0 0 0,-1 1 0,-3 3 0,2-1 0,0 0 0,0 1 0,1-1 0,-1 1 0,1 0 0,0 0 0,0 0 0,1 0 0,-1 1 0,1-1 0,0 1 0,1-1 0,-1 1 0,1 0 0,1 0 0,-1-1 0,1 1 0,-1 0 0,2 0 0,0 6 0,0-7 0,0-1 0,0 1 0,0-1 0,1 0 0,0 1 0,0-1 0,0 0 0,0 0 0,1 0 0,-1 0 0,1-1 0,0 1 0,0-1 0,1 0 0,-1 0 0,1 0 0,-1 0 0,1 0 0,0-1 0,0 0 0,0 0 0,0 0 0,0 0 0,1 0 0,-1-1 0,6 1 0,7 1-91,1-2 0,0 0 0,-1-1 0,1-1 0,-1 0 0,1-2 0,-1 0 0,0 0 0,0-2 0,0 0 0,-1-1 0,1-1 0,-1 0 0,24-16 0,7-8-6735</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2:33.353"/>
    </inkml:context>
    <inkml:brush xml:id="br0">
      <inkml:brushProperty name="width" value="0.05" units="cm"/>
      <inkml:brushProperty name="height" value="0.05" units="cm"/>
    </inkml:brush>
  </inkml:definitions>
  <inkml:trace contextRef="#ctx0" brushRef="#br0">237 0 24575,'-14'3'0,"1"0"0,0 1 0,0 0 0,1 0 0,-1 2 0,1-1 0,0 2 0,-12 7 0,15-7 0,0 0 0,0 0 0,0 0 0,1 1 0,0 1 0,1-1 0,-11 15 0,14-17 0,0 0 0,0 0 0,1 1 0,0-1 0,0 1 0,0 0 0,1-1 0,0 1 0,0 0 0,1 0 0,0 0 0,-1 14 0,3-19 0,-1 1 0,1-1 0,0 1 0,0-1 0,0 0 0,0 0 0,0 1 0,0-1 0,0 0 0,1 0 0,-1 0 0,1 0 0,0-1 0,-1 1 0,1 0 0,0-1 0,0 1 0,0-1 0,0 1 0,0-1 0,1 0 0,-1 0 0,0 0 0,1 0 0,-1-1 0,0 1 0,1-1 0,-1 1 0,1-1 0,-1 0 0,0 0 0,1 0 0,3 0 0,2 0 0,1 0 0,-1-1 0,1 0 0,-1 0 0,0 0 0,1-2 0,-1 1 0,10-5 0,-10 2 0,-1 0 0,0 0 0,0-1 0,0 0 0,-1 0 0,0-1 0,0 0 0,-1 0 0,0 0 0,0-1 0,-1 0 0,0 0 0,6-14 0,-7 15 0,-2 7 0,-1-1 0,1 1 0,0 0 0,0 0 0,0 0 0,-1-1 0,1 1 0,0 0 0,0 0 0,0 0 0,-1 0 0,1 1 0,0-1 0,0 0 0,0 0 0,-1 0 0,1 1 0,0-1 0,0 0 0,-1 1 0,1-1 0,0 0 0,0 1 0,-1-1 0,1 1 0,-1-1 0,1 1 0,0 0 0,-1-1 0,1 1 0,-1-1 0,1 2 0,31 29 0,-25-24 0,-2-2-97,0 1-1,1-1 1,-1 0-1,1 0 1,1-1-1,-1 0 1,0 0-1,1-1 1,0 1-1,0-1 1,0-1-1,0 1 0,8 0 1,12-2-6729</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2:33.739"/>
    </inkml:context>
    <inkml:brush xml:id="br0">
      <inkml:brushProperty name="width" value="0.05" units="cm"/>
      <inkml:brushProperty name="height" value="0.05" units="cm"/>
    </inkml:brush>
  </inkml:definitions>
  <inkml:trace contextRef="#ctx0" brushRef="#br0">0 61 24575,'59'146'0,"-58"-144"0,7 20 0,-9-29 0,-1-39 0,3 39 5,0-1 0,1 1 0,0 0 0,1 0 0,-1 0 0,1 0 0,1 0 0,-1 1 0,1-1 0,0 1 0,1 0 0,-1 0 0,1 0 0,1 1 0,-1 0 0,1 0 0,-1 0 0,1 1 0,1 0 0,-1 0 0,1 0 0,-1 1 0,10-4 0,4 0-191,0 0 1,0 1-1,0 1 0,0 1 1,1 0-1,0 2 1,25 0-1</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2:34.288"/>
    </inkml:context>
    <inkml:brush xml:id="br0">
      <inkml:brushProperty name="width" value="0.05" units="cm"/>
      <inkml:brushProperty name="height" value="0.05" units="cm"/>
    </inkml:brush>
  </inkml:definitions>
  <inkml:trace contextRef="#ctx0" brushRef="#br0">1 302 24575,'9'0'0,"12"0"0,17 0 0,25-5 0,28-1 0,41-9 0,40-2 0,35-17 0,39-11 0,32 2 0,6-1 0,-32 7 0,-49 9 0,-69 10 0,-57 8-8191</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2:35.191"/>
    </inkml:context>
    <inkml:brush xml:id="br0">
      <inkml:brushProperty name="width" value="0.05" units="cm"/>
      <inkml:brushProperty name="height" value="0.05" units="cm"/>
    </inkml:brush>
  </inkml:definitions>
  <inkml:trace contextRef="#ctx0" brushRef="#br0">4 65 24575,'-1'-1'0,"1"1"0,0 0 0,0 0 0,-1-1 0,1 1 0,0 0 0,0 0 0,-1-1 0,1 1 0,0 0 0,0-1 0,0 1 0,0 0 0,0-1 0,-1 1 0,1 0 0,0-1 0,0 1 0,0-1 0,0 1 0,0 0 0,0-1 0,0 1 0,0 0 0,0-1 0,0 1 0,1 0 0,-1-1 0,0 1 0,0 0 0,0-1 0,0 1 0,0 0 0,1-1 0,-1 1 0,0 0 0,0-1 0,0 1 0,1 0 0,-1 0 0,0-1 0,1 1 0,11-18 0,-7 14 0,0 0 0,1 1 0,-1 0 0,1 0 0,-1 0 0,1 1 0,0 0 0,0 0 0,0 0 0,0 1 0,0 0 0,0 0 0,0 0 0,1 1 0,-1 0 0,0 0 0,8 2 0,-11-2 0,-1 0 0,1 1 0,0-1 0,-1 1 0,1 0 0,-1 0 0,1 0 0,-1 0 0,0 0 0,1 1 0,-1-1 0,0 1 0,0 0 0,0-1 0,0 1 0,0 0 0,0 0 0,-1 0 0,1 0 0,0 1 0,-1-1 0,0 0 0,0 1 0,1-1 0,-1 1 0,-1-1 0,1 1 0,0-1 0,-1 1 0,1-1 0,-1 1 0,0 0 0,0-1 0,0 1 0,0 0 0,0-1 0,-1 1 0,1 0 0,-1-1 0,1 1 0,-1-1 0,-1 4 0,-8 16 0,-1 0 0,0 0 0,-2-1 0,0-1 0,-1 0 0,-24 25 0,20-22 0,-11 2 0,23-21 0,16-16 0,-6 9 0,-1 0 0,1-1 0,0 1 0,0 1 0,0-1 0,0 1 0,1-1 0,-1 1 0,1 0 0,-1 1 0,1-1 0,0 1 0,0 0 0,0 0 0,-1 0 0,1 1 0,0 0 0,0 0 0,0 0 0,0 0 0,0 1 0,0 0 0,-1 0 0,1 0 0,0 1 0,-1-1 0,1 1 0,-1 0 0,1 1 0,-1-1 0,0 1 0,0-1 0,0 1 0,0 1 0,-1-1 0,1 0 0,-1 1 0,0 0 0,0 0 0,0 0 0,0 0 0,-1 0 0,1 0 0,-1 1 0,0-1 0,-1 1 0,1 0 0,-1-1 0,0 1 0,0 0 0,-1 0 0,1 0 0,-1 0 0,0 0 0,0 0 0,-1-1 0,-1 9 0,0-6 10,-1 1 0,0-1 0,0 0 0,-1 0 0,0 0 0,0 0 0,-1-1 0,0 1 0,0-1 0,0-1 0,-9 8 0,12-11-24,0 0-1,-1 0 1,1 0 0,-1-1-1,1 1 1,-1-1-1,0 0 1,0 1 0,0-1-1,0 0 1,0-1 0,1 1-1,-7 0 1,7-1-37,0 0-1,0-1 1,0 1 0,0-1-1,1 1 1,-1-1-1,0 0 1,0 1 0,1-1-1,-1 0 1,0 0 0,1 0-1,-1-1 1,1 1 0,0 0-1,-1-1 1,1 1-1,0 0 1,0-1 0,0 0-1,0 1 1,0-1 0,0 0-1,-1-2 1,-5-17-6775</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2:35.625"/>
    </inkml:context>
    <inkml:brush xml:id="br0">
      <inkml:brushProperty name="width" value="0.05" units="cm"/>
      <inkml:brushProperty name="height" value="0.05" units="cm"/>
    </inkml:brush>
  </inkml:definitions>
  <inkml:trace contextRef="#ctx0" brushRef="#br0">2 0 24575,'-1'83'0,"3"95"0,-1-170 0,0-1 0,1 0 0,-1 0 0,1 0 0,1-1 0,-1 1 0,1 0 0,1-1 0,-1 1 0,1-1 0,0 0 0,0-1 0,1 1 0,9 9 0,-12-13 0,1 0 0,-1 0 0,1-1 0,0 1 0,-1-1 0,1 1 0,0-1 0,0 0 0,0 0 0,0 0 0,-1 0 0,1-1 0,1 1 0,-1-1 0,0 0 0,0 0 0,0 0 0,0 0 0,0-1 0,0 1 0,0-1 0,0 1 0,0-1 0,0 0 0,-1 0 0,1-1 0,0 1 0,0-1 0,-1 1 0,1-1 0,-1 0 0,1 0 0,-1 0 0,0 0 0,4-5 0,0 1 0,0-1 0,-1 0 0,0-1 0,0 0 0,-1 1 0,0-1 0,0-1 0,-1 1 0,3-12 0,-4 16 0,-1 1 0,-1 0 0,1 0 0,0 0 0,-1-1 0,0 1 0,1 0 0,-1-1 0,-1 1 0,1 0 0,0-1 0,-1 1 0,0 0 0,1 0 0,-1-1 0,-1 1 0,1 0 0,0 0 0,-1 0 0,1 0 0,-1 1 0,0-1 0,0 0 0,0 1 0,-1-1 0,1 1 0,-4-4 0,3 5 3,1 0-1,0 0 1,-1 1 0,1-1-1,0 0 1,-1 1 0,1 0-1,-1-1 1,1 1-1,-1 0 1,1 0 0,-1 0-1,1 1 1,-1-1-1,1 1 1,0-1 0,-1 1-1,1 0 1,0 0-1,-1 0 1,1 0 0,0 0-1,0 0 1,0 1-1,-3 2 1,-8 6-157,1 0 0,-21 23 0,18-18-817,-7 7-5855</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2:36.221"/>
    </inkml:context>
    <inkml:brush xml:id="br0">
      <inkml:brushProperty name="width" value="0.05" units="cm"/>
      <inkml:brushProperty name="height" value="0.05" units="cm"/>
    </inkml:brush>
  </inkml:definitions>
  <inkml:trace contextRef="#ctx0" brushRef="#br0">295 2 24575,'-27'0'0,"1"-1"0,0 1 0,0 1 0,0 2 0,-29 6 0,50-8 0,-1 1 0,0 0 0,0 0 0,1 0 0,-1 0 0,1 1 0,0 0 0,0 0 0,0 1 0,0-1 0,0 1 0,1 0 0,0 0 0,0 0 0,0 1 0,0 0 0,1 0 0,-1 0 0,1 0 0,0 0 0,1 0 0,0 1 0,-4 9 0,6-13 0,-1 0 0,1 0 0,0 0 0,-1 0 0,1 0 0,0 0 0,0 1 0,0-1 0,0 0 0,1 0 0,-1 0 0,0 0 0,1 0 0,0 0 0,-1-1 0,1 1 0,0 0 0,0 0 0,0 0 0,0-1 0,0 1 0,2 2 0,1-1 0,-1-1 0,0 1 0,1-1 0,-1 1 0,1-1 0,0 0 0,0 0 0,0-1 0,0 1 0,5 0 0,10 3 0,1-2 0,-1-1 0,32 1 0,-50-3 0,15 0 0,7 0 0,0 1 0,37 6 0,-56-6 0,0 0 0,0-1 0,0 2 0,0-1 0,0 0 0,0 1 0,0-1 0,0 1 0,-1 0 0,1 1 0,-1-1 0,1 0 0,-1 1 0,0 0 0,0 0 0,0 0 0,0 0 0,-1 0 0,1 1 0,-1-1 0,3 6 0,-4-6 0,-1 0 0,1 0 0,-1 0 0,0 0 0,0 0 0,0 0 0,0 1 0,-1-1 0,1 0 0,-1 0 0,0 0 0,0 0 0,0 0 0,0 0 0,0 0 0,0 0 0,-1-1 0,0 1 0,1 0 0,-1-1 0,0 1 0,0-1 0,-1 0 0,1 0 0,0 0 0,-1 0 0,1 0 0,-1 0 0,0-1 0,0 1 0,-3 1 0,0 0 0,-1 1 0,1-1 0,-1 0 0,0-1 0,0 1 0,0-1 0,0-1 0,0 1 0,0-1 0,-1-1 0,1 1 0,-11-2 0,-12-10-1365,9-5-5461</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2:36.689"/>
    </inkml:context>
    <inkml:brush xml:id="br0">
      <inkml:brushProperty name="width" value="0.05" units="cm"/>
      <inkml:brushProperty name="height" value="0.05" units="cm"/>
    </inkml:brush>
  </inkml:definitions>
  <inkml:trace contextRef="#ctx0" brushRef="#br0">149 0 24575,'1'28'0,"2"0"0,8 32 0,-4-20 0,-6-37 0,18 90 0,-17-84 0,1-1 0,0 1 0,0 0 0,1-1 0,0 0 0,0 0 0,11 14 0,-9-16 0,-24-16 0,7 6 0,1 1 0,-1 1 0,1 0 0,-1 0 0,0 1 0,1 1 0,-1 0 0,0 0 0,-13 3 0,19-3 0,0 1 0,0 0 0,0 0 0,0 0 0,1 1 0,-1 0 0,0 0 0,1 0 0,-1 0 0,1 1 0,0 0 0,0 0 0,0 0 0,0 0 0,1 1 0,-1-1 0,1 1 0,0 0 0,0 0 0,0 0 0,1 0 0,-4 7 0,6-9 0,-1-1 0,1 1 0,0-1 0,0 0 0,0 1 0,0-1 0,0 1 0,0-1 0,0 0 0,0 1 0,0-1 0,1 0 0,-1 1 0,1-1 0,-1 0 0,1 1 0,-1-1 0,1 0 0,0 0 0,0 1 0,-1-1 0,1 0 0,0 0 0,0 0 0,0 0 0,0 0 0,0 0 0,1-1 0,-1 1 0,0 0 0,0 0 0,0-1 0,1 1 0,-1-1 0,0 1 0,1-1 0,-1 0 0,0 1 0,1-1 0,-1 0 0,2 0 0,8 2 0,-1 0 0,1-1 0,0 0 0,11 0 0,-4-3-341,-1 0 0,1-1-1,27-8 1,-5-2-6485</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2:07.466"/>
    </inkml:context>
    <inkml:brush xml:id="br0">
      <inkml:brushProperty name="width" value="0.05" units="cm"/>
      <inkml:brushProperty name="height" value="0.05" units="cm"/>
    </inkml:brush>
  </inkml:definitions>
  <inkml:trace contextRef="#ctx0" brushRef="#br0">0 1 24575,'4'0'0,"11"0"0,10 0 0,14 0 0,14 0 0,10 0 0,7 0 0,1 0 0,-8 0 0,-11 0 0,-9 0 0,-12 0-8191</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2:37.046"/>
    </inkml:context>
    <inkml:brush xml:id="br0">
      <inkml:brushProperty name="width" value="0.05" units="cm"/>
      <inkml:brushProperty name="height" value="0.05" units="cm"/>
    </inkml:brush>
  </inkml:definitions>
  <inkml:trace contextRef="#ctx0" brushRef="#br0">163 12 24575,'0'-1'0,"0"1"0,0-1 0,0 1 0,0-1 0,-1 1 0,1-1 0,0 1 0,0-1 0,0 1 0,-1 0 0,1-1 0,0 1 0,0-1 0,-1 1 0,1-1 0,0 1 0,-1 0 0,1-1 0,-1 1 0,1 0 0,0-1 0,-1 1 0,1 0 0,-1 0 0,1-1 0,-1 1 0,1 0 0,-1 0 0,1 0 0,-1 0 0,1-1 0,-1 1 0,1 0 0,-1 0 0,1 0 0,-1 0 0,1 0 0,-1 0 0,1 1 0,-1-1 0,1 0 0,-1 0 0,1 0 0,-1 0 0,0 1 0,-24 9 0,14-2 0,1 0 0,0 0 0,0 1 0,1 0 0,0 1 0,1 0 0,0 0 0,1 1 0,0 0 0,0 1 0,1-1 0,-8 24 0,13-33 0,0 0 0,1 0 0,-1 0 0,1-1 0,0 1 0,-1 0 0,1 0 0,0 0 0,0 0 0,0 0 0,0 0 0,1 0 0,-1 0 0,0-1 0,1 1 0,0 0 0,0 2 0,0-3 0,-1-1 0,1 1 0,0 0 0,-1-1 0,1 1 0,0-1 0,0 1 0,0-1 0,0 1 0,-1-1 0,1 0 0,0 1 0,0-1 0,0 0 0,0 1 0,0-1 0,0 0 0,0 0 0,0 0 0,0 0 0,0 0 0,0 0 0,1-1 0,4 0 0,-1 0 0,0-1 0,0 0 0,0 0 0,0 0 0,0-1 0,-1 1 0,1-1 0,-1 0 0,6-5 0,-2 0 0,1 1 0,0 1 0,0 0 0,1 0 0,0 0 0,0 2 0,0-1 0,0 1 0,1 1 0,-1-1 0,1 2 0,0 0 0,0 0 0,0 1 0,0 0 0,19 2 0,14-1-1365,-5 2-5461</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2:37.482"/>
    </inkml:context>
    <inkml:brush xml:id="br0">
      <inkml:brushProperty name="width" value="0.05" units="cm"/>
      <inkml:brushProperty name="height" value="0.05" units="cm"/>
    </inkml:brush>
  </inkml:definitions>
  <inkml:trace contextRef="#ctx0" brushRef="#br0">0 39 24575,'1'7'0,"-1"0"0,2 1 0,-1-1 0,1 0 0,0 0 0,0 0 0,1 0 0,0 0 0,4 6 0,-6-11 0,0 1 0,0-1 0,0 0 0,1 0 0,-1 0 0,0 0 0,1 0 0,0-1 0,-1 1 0,1 0 0,0-1 0,0 1 0,0-1 0,0 0 0,0 1 0,1-1 0,-1 0 0,0 0 0,0 0 0,1-1 0,-1 1 0,0-1 0,1 1 0,-1-1 0,1 0 0,-1 0 0,1 0 0,-1 0 0,0 0 0,4-1 0,-2-1 0,0-1 0,0 0 0,0 0 0,0 0 0,-1 0 0,1-1 0,-1 1 0,0-1 0,0 0 0,0 0 0,-1 0 0,1 0 0,-1 0 0,0 0 0,0-1 0,0 1 0,-1-1 0,2-7 0,-2 6 0,1 0 0,0 1 0,0-1 0,1 1 0,0-1 0,0 1 0,0 0 0,0 0 0,1 0 0,0 1 0,5-6 0,-8 9 0,1 1 0,-1-1 0,1 1 0,-1 0 0,1-1 0,-1 1 0,1 0 0,-1 0 0,1 0 0,-1 0 0,1 0 0,-1 0 0,1 0 0,-1 1 0,1-1 0,-1 1 0,1-1 0,-1 1 0,0-1 0,1 1 0,-1 0 0,0-1 0,1 1 0,-1 0 0,0 0 0,0 0 0,0 0 0,0 0 0,0 1 0,0-1 0,0 0 0,0 0 0,0 1 0,0 0 0,30 50 0,-30-50 0,8 17 0,0 0 0,-1 1 0,-1 0 0,-1 1 0,-1-1 0,-1 1 0,0 0 0,-2 0 0,0 1 0,-2-1 0,0 0 0,-1 1 0,-2-1 0,0 0 0,-1 0 0,-1-1 0,-1 1 0,-13 32 0,17-50 0,1 0 0,0 0 0,0-1 0,-1 1 0,0 0 0,1-1 0,-1 1 0,0-1 0,0 1 0,-1-1 0,1 0 0,0 0 0,-1 0 0,1 0 0,-1-1 0,0 1 0,1-1 0,-1 1 0,0-1 0,-4 1 0,5-2 0,-1 0 0,1 0 0,-1 0 0,1 0 0,-1-1 0,1 1 0,-1-1 0,1 0 0,-1 0 0,1 0 0,0 0 0,-1 0 0,1 0 0,0-1 0,0 1 0,0-1 0,0 1 0,0-1 0,1 0 0,-1 0 0,0 0 0,1 0 0,-1 0 0,1 0 0,-2-5 0,-3-4-195,0 0 0,2-1 0,-1 1 0,2-1 0,-1 0 0,-2-22 0,2 3-6631</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2:37.906"/>
    </inkml:context>
    <inkml:brush xml:id="br0">
      <inkml:brushProperty name="width" value="0.05" units="cm"/>
      <inkml:brushProperty name="height" value="0.05" units="cm"/>
    </inkml:brush>
  </inkml:definitions>
  <inkml:trace contextRef="#ctx0" brushRef="#br0">96 0 24575,'-5'0'0,"-14"5"0,-5 5 0,2 11 0,4 6 0,11 8 0,10-2 0,15-2 0,12-6 0,7-8 0,1 3 0,-6 2 0,-17-2 0,-16-5 0,-17-5 0,-11-4 0,1-12 0,4-5-8191</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2:38.295"/>
    </inkml:context>
    <inkml:brush xml:id="br0">
      <inkml:brushProperty name="width" value="0.05" units="cm"/>
      <inkml:brushProperty name="height" value="0.05" units="cm"/>
    </inkml:brush>
  </inkml:definitions>
  <inkml:trace contextRef="#ctx0" brushRef="#br0">0 17 24575,'9'0'0,"17"0"0,13-5 0,5-1 0,-5 0-8191</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2:38.651"/>
    </inkml:context>
    <inkml:brush xml:id="br0">
      <inkml:brushProperty name="width" value="0.05" units="cm"/>
      <inkml:brushProperty name="height" value="0.05" units="cm"/>
    </inkml:brush>
  </inkml:definitions>
  <inkml:trace contextRef="#ctx0" brushRef="#br0">1 34 24575,'9'0'0,"12"0"0,7 0 0,4-9 0,5-4 0,-4 1-8191</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2:46.753"/>
    </inkml:context>
    <inkml:brush xml:id="br0">
      <inkml:brushProperty name="width" value="0.05" units="cm"/>
      <inkml:brushProperty name="height" value="0.05" units="cm"/>
    </inkml:brush>
  </inkml:definitions>
  <inkml:trace contextRef="#ctx0" brushRef="#br0">844 0 24575,'4'0'0,"-11"0"0,-19 14 0,-15 9 0,-8 9 0,-16 10 0,-14 10 0,-16 15 0,-7 6 0,5-1 0,6-8 0,13-15 0,11-15 0,17-14-8191</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3:25.881"/>
    </inkml:context>
    <inkml:brush xml:id="br0">
      <inkml:brushProperty name="width" value="0.05" units="cm"/>
      <inkml:brushProperty name="height" value="0.05" units="cm"/>
    </inkml:brush>
  </inkml:definitions>
  <inkml:trace contextRef="#ctx0" brushRef="#br0">308 634 24575,'0'-14'0,"0"0"0,-1 0 0,-1 0 0,0 0 0,-1 0 0,-7-21 0,9 31 0,-1 0 0,0 0 0,0-1 0,-1 1 0,1 1 0,-1-1 0,0 0 0,0 1 0,0-1 0,0 1 0,-1 0 0,1 0 0,-1 0 0,0 1 0,0-1 0,0 1 0,0 0 0,0 0 0,-1 0 0,1 1 0,-1-1 0,1 1 0,-7-1 0,6 2 0,0-1 0,0 1 0,0 0 0,1 0 0,-1 1 0,0 0 0,0-1 0,1 2 0,-1-1 0,1 0 0,-1 1 0,1 0 0,-1 0 0,-5 4 0,3-1 0,0 0 0,0 1 0,0 0 0,0 0 0,1 1 0,0 0 0,-6 10 0,3-3 0,0 1 0,1 0 0,1 0 0,0 1 0,1-1 0,1 2 0,1-1 0,-3 18 0,4-17 0,2 1 0,-1 0 0,2-1 0,1 1 0,0 0 0,5 25 0,-5-39 0,0-1 0,0 1 0,0-1 0,0 1 0,1-1 0,-1 1 0,1-1 0,0 0 0,0 0 0,0 0 0,0 0 0,0 0 0,1 0 0,-1-1 0,1 1 0,0-1 0,0 0 0,0 1 0,0-1 0,0-1 0,0 1 0,1 0 0,-1-1 0,1 0 0,-1 0 0,1 0 0,-1 0 0,1 0 0,0-1 0,-1 1 0,1-1 0,0 0 0,-1 0 0,1-1 0,0 1 0,6-3 0,-3 2 0,-1-1 0,0 0 0,0-1 0,0 0 0,0 0 0,-1 0 0,1-1 0,-1 1 0,0-1 0,0 0 0,0-1 0,-1 1 0,1-1 0,-1 0 0,0 0 0,0-1 0,-1 1 0,0-1 0,0 0 0,0 0 0,4-11 0,0-6 0,0 1 0,-1-1 0,-2-1 0,4-40 0,-3-41 0,-4 54 0,15-96 0,-4 83 0,-3-1 0,-2 0 0,-3-75 0,-17 321 0,-1-25 0,11-100 0,0 148 0,5-184 0,0-1 0,1 0 0,0 1 0,2-1 0,0-1 0,1 1 0,2-1 0,9 19 0,-15-32-170,1 0-1,0 0 0,0-1 1,1 1-1,0-1 0,-1 0 1,8 6-1,3-2-6655</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3:26.333"/>
    </inkml:context>
    <inkml:brush xml:id="br0">
      <inkml:brushProperty name="width" value="0.05" units="cm"/>
      <inkml:brushProperty name="height" value="0.05" units="cm"/>
    </inkml:brush>
  </inkml:definitions>
  <inkml:trace contextRef="#ctx0" brushRef="#br0">7 11 24575,'-5'0'0,"4"0"0,10 0 0,18 0 0,13 0 0,14 0 0,2 0 0,-3-5 0,-12-1-8191</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3:26.767"/>
    </inkml:context>
    <inkml:brush xml:id="br0">
      <inkml:brushProperty name="width" value="0.05" units="cm"/>
      <inkml:brushProperty name="height" value="0.05" units="cm"/>
    </inkml:brush>
  </inkml:definitions>
  <inkml:trace contextRef="#ctx0" brushRef="#br0">1 0 24575,'4'0'0,"7"0"0,10 0 0,11 0 0,5 0 0,0 0 0,3 0 0,0 0 0,-3 0 0,-7 0-8191</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3:27.144"/>
    </inkml:context>
    <inkml:brush xml:id="br0">
      <inkml:brushProperty name="width" value="0.05" units="cm"/>
      <inkml:brushProperty name="height" value="0.05" units="cm"/>
    </inkml:brush>
  </inkml:definitions>
  <inkml:trace contextRef="#ctx0" brushRef="#br0">0 0 24575,'0'5'0,"0"5"0,0 7 0,0 4 0,0 8 0,0 3 0,0 6 0,0 1 0,9-6 0,3-13 0,14-10 0,7-7 0,11-4 0,3-2 0,-7 0-8191</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2:07.857"/>
    </inkml:context>
    <inkml:brush xml:id="br0">
      <inkml:brushProperty name="width" value="0.05" units="cm"/>
      <inkml:brushProperty name="height" value="0.05" units="cm"/>
    </inkml:brush>
  </inkml:definitions>
  <inkml:trace contextRef="#ctx0" brushRef="#br0">1 0 24575,'0'5'0,"0"5"0,0 9 0,0 7 0,0 11 0,0 3 0,0 4 0,0 3 0,0-11 0,4-11 0,2-19 0</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3:27.581"/>
    </inkml:context>
    <inkml:brush xml:id="br0">
      <inkml:brushProperty name="width" value="0.05" units="cm"/>
      <inkml:brushProperty name="height" value="0.05" units="cm"/>
    </inkml:brush>
  </inkml:definitions>
  <inkml:trace contextRef="#ctx0" brushRef="#br0">1 1 24575,'0'14'0,"0"14"0,0 15 0,0 15 0,0 11 0,0 7 0,0 6 0,0 1 0,0 1 0,0-9 0,0-8 0,0-26 0,0-18-8191</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3:28.111"/>
    </inkml:context>
    <inkml:brush xml:id="br0">
      <inkml:brushProperty name="width" value="0.05" units="cm"/>
      <inkml:brushProperty name="height" value="0.05" units="cm"/>
    </inkml:brush>
  </inkml:definitions>
  <inkml:trace contextRef="#ctx0" brushRef="#br0">309 4 24575,'-59'-1'0,"30"-1"0,1 2 0,0 1 0,0 1 0,-47 9 0,72-9 0,-1-1 0,1 1 0,-1 0 0,1 0 0,-1 0 0,1 1 0,0-1 0,0 1 0,0-1 0,1 1 0,-1 0 0,1 0 0,-1 0 0,1 1 0,0-1 0,0 0 0,0 1 0,1-1 0,-1 1 0,1 0 0,0 0 0,0-1 0,0 1 0,1 0 0,-1 8 0,-1 9 0,2 0 0,0 0 0,4 31 0,-3-46 0,-1-2 0,1-1 0,0 1 0,-1 0 0,1 0 0,1-1 0,-1 1 0,0 0 0,1-1 0,0 0 0,0 1 0,0-1 0,0 0 0,1 0 0,-1 0 0,1 0 0,0 0 0,-1-1 0,1 1 0,1-1 0,-1 0 0,0 0 0,0 0 0,1 0 0,-1 0 0,1-1 0,0 0 0,-1 1 0,8 0 0,10 1 0,-1-1 0,1 0 0,0-2 0,30-2 0,18 1 0,-66 1 0,-1 0 0,1 0 0,-1 0 0,1 1 0,0-1 0,-1 1 0,0-1 0,1 1 0,-1 0 0,1 0 0,-1 0 0,0 1 0,0-1 0,1 0 0,-1 1 0,0-1 0,0 1 0,-1 0 0,1 0 0,0 0 0,-1 0 0,1 0 0,-1 0 0,1 0 0,-1 0 0,0 1 0,0-1 0,0 0 0,0 1 0,0-1 0,-1 1 0,1-1 0,-1 1 0,0-1 0,1 1 0,-1-1 0,0 1 0,-1 0 0,1-1 0,0 1 0,-1-1 0,-1 5 0,1 1 0,-2 0 0,1 0 0,-1-1 0,0 1 0,-1 0 0,0-1 0,0 0 0,-1 0 0,0 0 0,0-1 0,0 1 0,-8 6 0,3-5-85,-1-1 0,0 0-1,-1-1 1,1 0 0,-1-1-1,0 0 1,0-1 0,-1 0-1,1-1 1,-1 0 0,0-1-1,0 0 1,0-1 0,0-1-1,-23-2 1,5-4-6741</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3:29.798"/>
    </inkml:context>
    <inkml:brush xml:id="br0">
      <inkml:brushProperty name="width" value="0.05" units="cm"/>
      <inkml:brushProperty name="height" value="0.05" units="cm"/>
    </inkml:brush>
  </inkml:definitions>
  <inkml:trace contextRef="#ctx0" brushRef="#br0">127 1 24575,'0'19'0,"1"104"0,-6 0 0,-20 129 0,23-244 14,0-1-1,0 1 0,-1 0 0,0-1 1,0 0-1,-1 1 0,1-1 1,-7 8-1,9-14-21,0 0-1,0 0 1,1 0-1,-1 0 1,0 0 0,0-1-1,0 1 1,0 0 0,0 0-1,0-1 1,0 1-1,0-1 1,0 1 0,0-1-1,-1 1 1,1-1 0,0 0-1,0 1 1,0-1-1,-1 0 1,1 0 0,0 0-1,-2 0 1,2-1-60,-1 0 1,0 0-1,0 0 1,0 0-1,0-1 0,1 1 1,-1-1-1,0 1 1,1-1-1,-1 1 1,1-1-1,0 0 0,0 0 1,0 1-1,0-1 1,0 0-1,0 0 1,-1-3-1,-9-22-6758</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3:30.189"/>
    </inkml:context>
    <inkml:brush xml:id="br0">
      <inkml:brushProperty name="width" value="0.05" units="cm"/>
      <inkml:brushProperty name="height" value="0.05" units="cm"/>
    </inkml:brush>
  </inkml:definitions>
  <inkml:trace contextRef="#ctx0" brushRef="#br0">1 108 24575,'1'-2'0,"1"-1"0,-1 0 0,1 1 0,-1-1 0,1 1 0,0 0 0,0-1 0,1 1 0,-1 0 0,0 0 0,0 0 0,1 0 0,0 1 0,-1-1 0,1 1 0,0 0 0,-1-1 0,6 0 0,-1-1 0,15-8 0,0 1 0,1 1 0,0 0 0,0 2 0,1 1 0,0 1 0,0 1 0,0 2 0,43-1 0,-62 4 0,-1-1 0,1 1 0,-1 0 0,1 0 0,-1 1 0,0-1 0,1 1 0,-1 0 0,0 0 0,0 0 0,0 1 0,-1-1 0,1 1 0,0 0 0,-1 0 0,6 7 0,-4-3 0,0-1 0,-1 1 0,0 0 0,0 0 0,-1 0 0,0 1 0,0-1 0,-1 1 0,3 12 0,-3-12 0,-1 0 0,0 0 0,0 0 0,-1 0 0,0 0 0,0 0 0,-1 0 0,0 0 0,0 0 0,-1 0 0,0 0 0,0-1 0,-1 1 0,0-1 0,0 1 0,-1-1 0,0 0 0,0 0 0,-1-1 0,-8 11 0,7-12 9,-1-1 1,0 0-1,0 0 0,0 0 0,0-1 1,0 0-1,-1 0 0,1-1 0,-1 0 0,0-1 1,1 1-1,-16-1 0,13 0-158,-1-1 1,1-1-1,-1 0 1,0 0-1,1-1 1,0-1-1,-1 0 1,1 0-1,-10-5 1,-3-4-6678</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3:30.580"/>
    </inkml:context>
    <inkml:brush xml:id="br0">
      <inkml:brushProperty name="width" value="0.05" units="cm"/>
      <inkml:brushProperty name="height" value="0.05" units="cm"/>
    </inkml:brush>
  </inkml:definitions>
  <inkml:trace contextRef="#ctx0" brushRef="#br0">12 10 24575,'-5'0'0,"-2"4"0,10 3 0,14-2 0,17 0 0,17-2 0,14-5 0,0-3 0,-2-1 0,-16 2 0,-16-4 0,-13-1-8191</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3:30.969"/>
    </inkml:context>
    <inkml:brush xml:id="br0">
      <inkml:brushProperty name="width" value="0.05" units="cm"/>
      <inkml:brushProperty name="height" value="0.05" units="cm"/>
    </inkml:brush>
  </inkml:definitions>
  <inkml:trace contextRef="#ctx0" brushRef="#br0">0 42 24575,'14'0'0,"19"0"0,12 0 0,8-5 0,4-1 0,-8-4 0,-7-1 0,-11 2-8191</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3:32.830"/>
    </inkml:context>
    <inkml:brush xml:id="br0">
      <inkml:brushProperty name="width" value="0.05" units="cm"/>
      <inkml:brushProperty name="height" value="0.05" units="cm"/>
    </inkml:brush>
  </inkml:definitions>
  <inkml:trace contextRef="#ctx0" brushRef="#br0">365 2 24575,'-85'-1'0,"-98"3"0,179-2 0,0 0 0,0 0 0,0 1 0,0 0 0,0 0 0,0 0 0,0 0 0,1 1 0,-1-1 0,0 1 0,1 0 0,0 0 0,-1 0 0,1 1 0,0-1 0,0 1 0,0-1 0,0 1 0,1 0 0,-1 0 0,1 1 0,0-1 0,0 0 0,0 1 0,0-1 0,0 1 0,1 0 0,0 0 0,0-1 0,-2 9 0,0 9 0,1 0 0,1 1 0,1-1 0,5 37 0,-3-16 0,-1-26 0,-2-5 0,1 1 0,1-1 0,3 21 0,-3-31 0,-1 1 0,0-1 0,0 0 0,1 1 0,-1-1 0,0 0 0,1 0 0,0 1 0,-1-1 0,1 0 0,0 0 0,-1 0 0,1 1 0,0-1 0,0 0 0,0 0 0,0 0 0,0-1 0,0 1 0,0 0 0,1 0 0,-1 0 0,0-1 0,0 1 0,0-1 0,1 1 0,-1-1 0,0 1 0,1-1 0,-1 0 0,0 0 0,1 0 0,-1 0 0,1 1 0,-1-2 0,0 1 0,1 0 0,1-1 0,67-18 0,-43 10 0,1 2 0,0 0 0,34-2 0,-55 8 0,0 1 0,0 0 0,0 0 0,0 0 0,-1 1 0,1 0 0,0 0 0,0 1 0,0 0 0,-1 0 0,1 1 0,-1 0 0,9 5 0,-11-5 0,0 0 0,0 1 0,0 0 0,0 0 0,-1 0 0,0 0 0,0 0 0,0 1 0,0 0 0,-1-1 0,0 1 0,0 0 0,0 0 0,0 0 0,-1 0 0,0 1 0,0-1 0,0 8 0,0-8-4,-1 0-1,0 1 0,0-1 0,0 1 1,0-1-1,-1 0 0,0 1 0,0-1 1,-1 0-1,1 0 0,-1 0 0,0 0 1,0 0-1,-1 0 0,0 0 1,-5 7-1,3-6 22,0-1-1,-1 0 1,0 0 0,0-1-1,0 1 1,0-1 0,0-1-1,-1 1 1,0-1 0,0 0-1,-7 2 1,-2-1-152,1 0 0,-1-2 0,0 1 0,1-2 0,-1 0 0,0-1 0,0-1 0,0 0 0,0-1 0,-29-7 0,26 1-6691</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3:33.205"/>
    </inkml:context>
    <inkml:brush xml:id="br0">
      <inkml:brushProperty name="width" value="0.05" units="cm"/>
      <inkml:brushProperty name="height" value="0.05" units="cm"/>
    </inkml:brush>
  </inkml:definitions>
  <inkml:trace contextRef="#ctx0" brushRef="#br0">32 1 24575,'0'9'0,"0"7"0,0 11 0,-5 15 0,-1 4 0,-4-6 0,-1-9-8191</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3:33.609"/>
    </inkml:context>
    <inkml:brush xml:id="br0">
      <inkml:brushProperty name="width" value="0.05" units="cm"/>
      <inkml:brushProperty name="height" value="0.05" units="cm"/>
    </inkml:brush>
  </inkml:definitions>
  <inkml:trace contextRef="#ctx0" brushRef="#br0">2 1 24575,'-1'139'0,"3"150"0,-2-282 0,1 0 0,0 0 0,0 0 0,1 0 0,0-1 0,0 1 0,0-1 0,1 1 0,0-1 0,0 0 0,1 0 0,0 0 0,0-1 0,0 1 0,1-1 0,-1 0 0,7 5 0,-7-7 0,1 1 0,-1-1 0,1-1 0,-1 1 0,1-1 0,0 0 0,0 0 0,0 0 0,0-1 0,0 0 0,1 0 0,-1 0 0,0 0 0,1-1 0,-1 0 0,0 0 0,1 0 0,-1-1 0,0 0 0,0 0 0,0 0 0,1-1 0,4-2 0,-5 2 0,0-1 0,0 0 0,-1-1 0,1 1 0,-1-1 0,1 0 0,-1 0 0,0 0 0,-1 0 0,1-1 0,-1 0 0,0 0 0,0 0 0,0 0 0,-1 0 0,0 0 0,2-7 0,-1 4 0,-1 1 0,0-1 0,0 0 0,-1 0 0,0 0 0,0 0 0,-1 0 0,0-1 0,0 1 0,-1 0 0,-3-13 0,3 18 0,1 1 0,-1-1 0,0 1 0,0-1 0,0 1 0,0 0 0,-1-1 0,1 1 0,-1 0 0,1 0 0,-1 0 0,0 0 0,0 0 0,0 0 0,0 0 0,0 1 0,0-1 0,0 1 0,0 0 0,-1-1 0,1 1 0,-1 0 0,1 0 0,-1 0 0,1 1 0,-1-1 0,1 1 0,-1-1 0,0 1 0,1 0 0,-6 0 0,3 1 0,0 0 0,-1 0 0,1 1 0,0-1 0,0 1 0,0 0 0,0 0 0,0 1 0,1 0 0,-1 0 0,1 0 0,-1 0 0,1 0 0,-5 7 0,-25 34-1365,7 2-5461</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3:34.625"/>
    </inkml:context>
    <inkml:brush xml:id="br0">
      <inkml:brushProperty name="width" value="0.05" units="cm"/>
      <inkml:brushProperty name="height" value="0.05" units="cm"/>
    </inkml:brush>
  </inkml:definitions>
  <inkml:trace contextRef="#ctx0" brushRef="#br0">5 6 24575,'-2'74'0,"0"-44"0,1 1 0,2 0 0,1-1 0,11 60 0,-11-83 0,1-1 0,-1 1 0,1-1 0,1 0 0,-1 0 0,1 0 0,0 0 0,0-1 0,1 1 0,-1-1 0,1 0 0,0-1 0,1 1 0,-1-1 0,1 0 0,7 4 0,-4-4 0,1 1 0,0-1 0,-1-1 0,1 0 0,0 0 0,1-1 0,-1 0 0,0-1 0,1 0 0,14-1 0,-15 0 0,-1-1 0,1 0 0,-1-1 0,1 0 0,-1-1 0,0 0 0,0 0 0,0-1 0,0 0 0,0 0 0,9-7 0,-13 7 0,0 0 0,0 0 0,0-1 0,-1 0 0,1 1 0,-1-2 0,0 1 0,-1 0 0,1-1 0,-1 1 0,0-1 0,-1 0 0,1 0 0,-1 0 0,0 0 0,-1-1 0,2-9 0,-3 10 0,0-1 0,0 0 0,-1 0 0,0 0 0,0 1 0,0-1 0,-1 0 0,0 1 0,-1 0 0,1-1 0,-1 1 0,0 0 0,-1 0 0,1 0 0,-1 1 0,0-1 0,-9-7 0,-7-8 0,-1 2 0,-43-31 0,62 49 0,-8-6-151,-1 0-1,-1 0 0,1 1 0,-1 0 1,-1 1-1,1 1 0,0 0 1,-16-3-1,-11 1-6674</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02:08.242"/>
    </inkml:context>
    <inkml:brush xml:id="br0">
      <inkml:brushProperty name="width" value="0.05" units="cm"/>
      <inkml:brushProperty name="height" value="0.05" units="cm"/>
    </inkml:brush>
  </inkml:definitions>
  <inkml:trace contextRef="#ctx0" brushRef="#br0">41 32 24575,'0'10'0,"0"1"0,1 0 0,0-1 0,1 1 0,0-1 0,1 0 0,0 0 0,4 11 0,-5-18 0,-1 0 0,1-1 0,0 1 0,-1 0 0,1-1 0,0 1 0,0-1 0,1 0 0,-1 0 0,1 0 0,-1 0 0,1 0 0,-1 0 0,1 0 0,0-1 0,0 0 0,0 1 0,0-1 0,0 0 0,0 0 0,0-1 0,0 1 0,0-1 0,0 1 0,1-1 0,-1 0 0,0 0 0,0-1 0,0 1 0,1-1 0,2 0 0,-3 0 0,0 1 0,-1-1 0,1 0 0,0 0 0,0 0 0,-1-1 0,1 1 0,-1-1 0,1 1 0,-1-1 0,0 0 0,0 0 0,0 0 0,0 0 0,0 0 0,0 0 0,0 0 0,-1-1 0,1 1 0,-1-1 0,1 1 0,-1-1 0,0 0 0,0 0 0,0 1 0,-1-1 0,1 0 0,-1 0 0,1 0 0,-1 0 0,0-3 0,0 2 0,0 0 0,-1 1 0,1-1 0,-1 0 0,0 1 0,0-1 0,0 0 0,0 1 0,-1-1 0,0 1 0,1 0 0,-1-1 0,0 1 0,-1 0 0,1 0 0,0 0 0,-1 0 0,0 1 0,1-1 0,-1 1 0,0 0 0,-1-1 0,-5-2 0,-8-1-195,0 0 0,0 1 0,-1 1 0,1 1 0,-1 1 0,-21-1 0,28 3-6631</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3:35.074"/>
    </inkml:context>
    <inkml:brush xml:id="br0">
      <inkml:brushProperty name="width" value="0.05" units="cm"/>
      <inkml:brushProperty name="height" value="0.05" units="cm"/>
    </inkml:brush>
  </inkml:definitions>
  <inkml:trace contextRef="#ctx0" brushRef="#br0">82 10 24575,'-8'10'0,"0"0"0,0 1 0,1 0 0,1 0 0,0 1 0,0-1 0,1 1 0,1 1 0,0-1 0,0 1 0,-2 18 0,2-5 0,1-1 0,1 1 0,2-1 0,3 47 0,-2-65 0,0 0 0,1 0 0,0 0 0,0 0 0,0 0 0,1 0 0,0-1 0,0 1 0,0-1 0,1 0 0,0 0 0,1 0 0,-1-1 0,1 1 0,0-1 0,0 0 0,1-1 0,-1 1 0,1-1 0,0 0 0,0 0 0,1-1 0,-1 0 0,1 0 0,-1 0 0,1-1 0,0 0 0,0-1 0,11 2 0,-9-2 0,0 0 0,0-1 0,-1 0 0,1-1 0,0 0 0,-1 0 0,1-1 0,-1 0 0,1 0 0,-1-1 0,0 0 0,0-1 0,0 0 0,0 0 0,-1 0 0,0-1 0,1 0 0,-2-1 0,1 0 0,-1 0 0,0 0 0,0-1 0,10-14 0,-10 10 0,0-1 0,-1-1 0,0 1 0,-1-1 0,0 0 0,-1 0 0,-1 0 0,0 0 0,0-1 0,-2 1 0,1 0 0,-2-1 0,0 1 0,0-1 0,-1 1 0,-1 0 0,0 0 0,-10-23 0,10 28 0,0 0 0,-1 1 0,0-1 0,0 1 0,-1 0 0,1 0 0,-2 1 0,1-1 0,-1 1 0,0 0 0,0 1 0,0-1 0,-1 1 0,0 1 0,0-1 0,0 1 0,-1 0 0,0 1 0,1 0 0,-1 0 0,0 0 0,0 1 0,0 1 0,-1-1 0,1 1 0,0 1 0,-1-1 0,1 1 0,0 1 0,-1 0 0,-8 2 0,9-2-170,1 1-1,0 0 0,-1 0 1,1 1-1,0 0 0,0 0 1,-6 5-1,-13 11-6655</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3:36.330"/>
    </inkml:context>
    <inkml:brush xml:id="br0">
      <inkml:brushProperty name="width" value="0.05" units="cm"/>
      <inkml:brushProperty name="height" value="0.05" units="cm"/>
    </inkml:brush>
  </inkml:definitions>
  <inkml:trace contextRef="#ctx0" brushRef="#br0">1 0 24575,'2'21'0,"1"0"0,1 0 0,1 0 0,1-1 0,1 0 0,14 31 0,2 7 0,-1 20 0,-22-76 0,-2-8 0,-7-19 0,-8-37 0,15 51 0,0-1 0,1 1 0,0-1 0,1 1 0,0 0 0,1-1 0,2-16 0,-1 23 0,0-1 0,0 1 0,1-1 0,0 1 0,0 0 0,0 0 0,0 0 0,1 1 0,-1-1 0,1 1 0,0 0 0,1 0 0,-1 0 0,1 1 0,0-1 0,6-3 0,-2 2-105,0 1 0,1 0 0,0 0 0,0 1 0,0 0 0,0 0 0,0 2 0,1-1 0,-1 1 0,1 0 0,-1 1 0,14 2 0,-8-2-6721</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3:36.721"/>
    </inkml:context>
    <inkml:brush xml:id="br0">
      <inkml:brushProperty name="width" value="0.05" units="cm"/>
      <inkml:brushProperty name="height" value="0.05" units="cm"/>
    </inkml:brush>
  </inkml:definitions>
  <inkml:trace contextRef="#ctx0" brushRef="#br0">1 0 24575,'0'9'0,"4"3"0,7 0 0,10-3 0,11-2 0,9-3 0,7-2 0,0-1 0,-8-5 0,-7-3 0,-8 1-8191</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3:37.125"/>
    </inkml:context>
    <inkml:brush xml:id="br0">
      <inkml:brushProperty name="width" value="0.05" units="cm"/>
      <inkml:brushProperty name="height" value="0.05" units="cm"/>
    </inkml:brush>
  </inkml:definitions>
  <inkml:trace contextRef="#ctx0" brushRef="#br0">0 1 24575,'5'0'0,"10"0"0,8 0 0,8 0 0,5 0 0,-5 0-8191</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3:38.551"/>
    </inkml:context>
    <inkml:brush xml:id="br0">
      <inkml:brushProperty name="width" value="0.05" units="cm"/>
      <inkml:brushProperty name="height" value="0.05" units="cm"/>
    </inkml:brush>
  </inkml:definitions>
  <inkml:trace contextRef="#ctx0" brushRef="#br0">130 141 24575,'0'-1'0,"0"1"0,1 0 0,-1-1 0,0 1 0,0 0 0,0-1 0,0 1 0,0 0 0,0-1 0,0 1 0,-1 0 0,1-1 0,0 1 0,0 0 0,0-1 0,0 1 0,0 0 0,0-1 0,-1 1 0,1 0 0,0-1 0,0 1 0,0 0 0,-1-1 0,1 1 0,0 0 0,-1 0 0,1 0 0,0-1 0,0 1 0,-1 0 0,1 0 0,0 0 0,-1 0 0,1-1 0,0 1 0,-1 0 0,1 0 0,-1 0 0,-16 8 0,-13 20 0,20-10 0,0 0 0,0 0 0,2 1 0,0 0 0,1 1 0,1-1 0,1 1 0,1 0 0,1 1 0,-2 34 0,5-50 0,0 1 0,1-1 0,-1 0 0,1 1 0,0-1 0,1 0 0,-1 0 0,1 1 0,0-1 0,0-1 0,1 1 0,0 0 0,0 0 0,0-1 0,0 0 0,0 1 0,1-1 0,0 0 0,0-1 0,0 1 0,0-1 0,1 0 0,-1 0 0,1 0 0,0 0 0,-1-1 0,12 4 0,-1-1 0,0-1 0,0 0 0,0-1 0,1-1 0,0 0 0,-1-1 0,1-1 0,23-2 0,-10-2 0,0-1 0,0-1 0,0-1 0,-1-2 0,0-1 0,45-23 0,-61 28 0,-1-2 0,0 0 0,0 0 0,0-1 0,-1 0 0,0-1 0,-1 0 0,0-1 0,0 0 0,-1 0 0,0-1 0,-1 0 0,0 0 0,-1-1 0,0 0 0,-1 0 0,6-18 0,-9 21 0,-1 1 0,0-1 0,0 1 0,-1-1 0,0 0 0,0 0 0,-1 1 0,0-1 0,-1 1 0,0-1 0,0 1 0,-1-1 0,0 1 0,0 0 0,-1 0 0,-5-8 0,2 6 0,0 0 0,-1 0 0,0 0 0,-1 1 0,0 0 0,0 1 0,-1 0 0,0 0 0,-1 1 0,-18-10 0,18 12 0,-1-1 0,0 2 0,0 0 0,0 0 0,-1 1 0,1 0 0,-1 1 0,0 1 0,1 0 0,-21 1 0,24 1 0,0 0 0,1 1 0,-1 0 0,0 0 0,1 1 0,-1 0 0,1 0 0,0 1 0,0 0 0,0 0 0,1 1 0,-1 0 0,1 1 0,1-1 0,-12 13 0,10-9-227,1 1-1,1 0 1,-1 0-1,2 1 1,-10 22-1,2 6-6598</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3:38.955"/>
    </inkml:context>
    <inkml:brush xml:id="br0">
      <inkml:brushProperty name="width" value="0.05" units="cm"/>
      <inkml:brushProperty name="height" value="0.05" units="cm"/>
    </inkml:brush>
  </inkml:definitions>
  <inkml:trace contextRef="#ctx0" brushRef="#br0">23 0 24575,'0'5'0,"-5"10"0,-2 7 0,1-4 0,1-15 0</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3:39.850"/>
    </inkml:context>
    <inkml:brush xml:id="br0">
      <inkml:brushProperty name="width" value="0.05" units="cm"/>
      <inkml:brushProperty name="height" value="0.05" units="cm"/>
    </inkml:brush>
  </inkml:definitions>
  <inkml:trace contextRef="#ctx0" brushRef="#br0">0 1 24575,'0'4'0,"0"11"0,0 12 0,0 11 0,0 8 0,0 5 0,0-1 0,0-5 0,0-1 0,0-3 0,5-9 0,2-4 0,-1-8-8191</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3:40.236"/>
    </inkml:context>
    <inkml:brush xml:id="br0">
      <inkml:brushProperty name="width" value="0.05" units="cm"/>
      <inkml:brushProperty name="height" value="0.05" units="cm"/>
    </inkml:brush>
  </inkml:definitions>
  <inkml:trace contextRef="#ctx0" brushRef="#br0">1 25 24575,'0'-10'0,"4"-2"0,2 9 0,0 15 0,-1 10 0,-2 10 0,-1 4 0,-1 6 0,0 4 0,-1 0 0,-1-4 0,6-9 0,1 3 0,-1 1 0,9-6 0,1-9-8191</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3:40.845"/>
    </inkml:context>
    <inkml:brush xml:id="br0">
      <inkml:brushProperty name="width" value="0.05" units="cm"/>
      <inkml:brushProperty name="height" value="0.05" units="cm"/>
    </inkml:brush>
  </inkml:definitions>
  <inkml:trace contextRef="#ctx0" brushRef="#br0">0 30 24575,'0'1'0,"0"0"0,1-1 0,-1 1 0,0 0 0,1 0 0,-1-1 0,0 1 0,1 0 0,-1-1 0,0 1 0,1 0 0,-1-1 0,1 1 0,0-1 0,-1 1 0,1-1 0,-1 1 0,1-1 0,0 1 0,-1-1 0,1 1 0,0-1 0,0 0 0,-1 0 0,1 1 0,0-1 0,0 0 0,-1 0 0,1 0 0,0 0 0,1 0 0,29 1 0,-28-1 0,23-2 0,-1-2 0,-1-1 0,25-7 0,46-9 0,-92 21 0,0 0 0,-1-1 0,1 1 0,-1 0 0,1 0 0,0 0 0,-1 0 0,1 1 0,0-1 0,-1 1 0,1 0 0,-1 0 0,1 0 0,-1 0 0,1 0 0,-1 0 0,0 0 0,0 1 0,1-1 0,-1 1 0,0 0 0,0 0 0,-1 0 0,1 0 0,0 0 0,-1 0 0,1 0 0,-1 0 0,1 1 0,-1-1 0,0 0 0,0 1 0,0-1 0,-1 1 0,1-1 0,0 1 0,-1 0 0,0-1 0,0 1 0,0 2 0,1 13 0,-1-1 0,-1 1 0,-1-1 0,-6 30 0,7-44 0,-32 173-1365,30-154-5461</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3T21:43:41.519"/>
    </inkml:context>
    <inkml:brush xml:id="br0">
      <inkml:brushProperty name="width" value="0.05" units="cm"/>
      <inkml:brushProperty name="height" value="0.05" units="cm"/>
    </inkml:brush>
  </inkml:definitions>
  <inkml:trace contextRef="#ctx0" brushRef="#br0">438 3 24575,'-68'-1'0,"25"0"0,-1 1 0,0 2 0,-53 10 0,90-10 0,-1 1 0,1 0 0,0 0 0,0 0 0,1 1 0,-1 0 0,1 0 0,0 1 0,0 0 0,0 0 0,0 0 0,1 1 0,0 0 0,0 0 0,1 0 0,0 1 0,0-1 0,0 1 0,1 0 0,0 0 0,0 0 0,-3 13 0,2-3 0,0-1 0,0 1 0,2 0 0,0 0 0,1 0 0,1 0 0,1 1 0,0-1 0,4 20 0,-4-33 0,0 1 0,0-1 0,0 1 0,0-1 0,1 1 0,-1-1 0,1 0 0,0 0 0,1 0 0,-1 0 0,1 0 0,-1-1 0,1 1 0,0-1 0,1 1 0,-1-1 0,1 0 0,-1-1 0,1 1 0,0 0 0,0-1 0,0 0 0,0 0 0,0 0 0,0-1 0,1 1 0,-1-1 0,1 0 0,-1 0 0,1-1 0,-1 1 0,1-1 0,0 0 0,-1 0 0,9-2 0,13-2 0,0-2 0,0-1 0,0-1 0,-1-1 0,25-13 0,-13 6 0,-27 13 0,0 0 0,0 0 0,0 1 0,0 0 0,13 0 0,-21 2 0,0 0 0,0 0 0,0 0 0,0 0 0,1 0 0,-1 1 0,0-1 0,0 1 0,0-1 0,0 1 0,0 0 0,-1 0 0,1 0 0,3 2 0,-4-2 0,-1 0 0,1 0 0,0 0 0,-1 0 0,1 0 0,0 0 0,-1 1 0,1-1 0,-1 0 0,0 0 0,1 1 0,-1-1 0,0 0 0,0 1 0,0-1 0,0 0 0,0 1 0,0-1 0,0 0 0,-1 1 0,1-1 0,0 0 0,-1 0 0,1 1 0,-1-1 0,0 1 0,-2 5 0,-1 0 0,-1 0 0,1 0 0,-1 0 0,0-1 0,-1 0 0,1 0 0,-1-1 0,-1 1 0,1-1 0,-1-1 0,-13 8 0,-3 1 0,0-1 0,-44 15 0,42-19-682,-48 8-1,35-11-6143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8569C7-4565-4689-9E9E-384217079C19}" type="datetimeFigureOut">
              <a:rPr lang="en-IN" smtClean="0"/>
              <a:t>01-07-2024</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9B4184-0FC3-4EEA-81B9-E378699F6687}" type="slidenum">
              <a:rPr lang="en-IN" smtClean="0"/>
              <a:t>‹#›</a:t>
            </a:fld>
            <a:endParaRPr lang="en-IN" dirty="0"/>
          </a:p>
        </p:txBody>
      </p:sp>
    </p:spTree>
    <p:extLst>
      <p:ext uri="{BB962C8B-B14F-4D97-AF65-F5344CB8AC3E}">
        <p14:creationId xmlns:p14="http://schemas.microsoft.com/office/powerpoint/2010/main" val="2054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Retailers frequently hold sales to help move merchandise. The sale price is almost always expressed as some amount off the original price. These are </a:t>
            </a:r>
            <a:r>
              <a:rPr lang="en-US" b="1" dirty="0"/>
              <a:t>discounts</a:t>
            </a:r>
            <a:r>
              <a:rPr lang="en-US" dirty="0"/>
              <a:t>, a reduction in the price of something. The price after the discount is sometimes referred to as the reduced price or the sale price.</a:t>
            </a:r>
          </a:p>
          <a:p>
            <a:endParaRPr lang="en-US" dirty="0"/>
          </a:p>
        </p:txBody>
      </p:sp>
      <p:sp>
        <p:nvSpPr>
          <p:cNvPr id="4" name="Slide Number Placeholder 3"/>
          <p:cNvSpPr>
            <a:spLocks noGrp="1"/>
          </p:cNvSpPr>
          <p:nvPr>
            <p:ph type="sldNum" sz="quarter" idx="5"/>
          </p:nvPr>
        </p:nvSpPr>
        <p:spPr/>
        <p:txBody>
          <a:bodyPr/>
          <a:lstStyle/>
          <a:p>
            <a:fld id="{9B9B4184-0FC3-4EEA-81B9-E378699F6687}" type="slidenum">
              <a:rPr lang="en-IN" smtClean="0"/>
              <a:t>11</a:t>
            </a:fld>
            <a:endParaRPr lang="en-IN" dirty="0"/>
          </a:p>
        </p:txBody>
      </p:sp>
    </p:spTree>
    <p:extLst>
      <p:ext uri="{BB962C8B-B14F-4D97-AF65-F5344CB8AC3E}">
        <p14:creationId xmlns:p14="http://schemas.microsoft.com/office/powerpoint/2010/main" val="2538921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Substitute the principal </a:t>
            </a:r>
            <a:r>
              <a:rPr lang="en-US" i="0" dirty="0">
                <a:latin typeface="Cambria Math" panose="02040503050406030204" pitchFamily="18" charset="0"/>
                <a:ea typeface="Cambria Math" panose="02040503050406030204" pitchFamily="18" charset="0"/>
              </a:rPr>
              <a:t>𝑃 = $4,000</a:t>
            </a:r>
            <a:r>
              <a:rPr lang="en-US" dirty="0"/>
              <a:t>, the decimal form of the annual interest rate </a:t>
            </a:r>
            <a:r>
              <a:rPr lang="en-US" i="0" dirty="0">
                <a:latin typeface="Cambria Math" panose="02040503050406030204" pitchFamily="18" charset="0"/>
                <a:ea typeface="Cambria Math" panose="02040503050406030204" pitchFamily="18" charset="0"/>
              </a:rPr>
              <a:t>𝑟 = 0.055</a:t>
            </a:r>
            <a:r>
              <a:rPr lang="en-US" dirty="0"/>
              <a:t>, and the number of years </a:t>
            </a:r>
            <a:r>
              <a:rPr lang="en-US" i="0" dirty="0">
                <a:latin typeface="Cambria Math" panose="02040503050406030204" pitchFamily="18" charset="0"/>
                <a:ea typeface="Cambria Math" panose="02040503050406030204" pitchFamily="18" charset="0"/>
              </a:rPr>
              <a:t>𝑡 = 4</a:t>
            </a:r>
            <a:r>
              <a:rPr lang="en-US" dirty="0"/>
              <a:t> into the formula for simple interest, and calculate.</a:t>
            </a:r>
          </a:p>
          <a:p>
            <a:r>
              <a:rPr lang="en-US" i="0" dirty="0">
                <a:latin typeface="Cambria Math" panose="02040503050406030204" pitchFamily="18" charset="0"/>
                <a:ea typeface="Cambria Math" panose="02040503050406030204" pitchFamily="18" charset="0"/>
              </a:rPr>
              <a:t>𝐼 = 𝑃 × 𝑟 × 𝑡 = $4000 × 0.055 × 4 = 880</a:t>
            </a:r>
            <a:endParaRPr lang="en-US" dirty="0">
              <a:latin typeface="Cambria Math" panose="02040503050406030204" pitchFamily="18" charset="0"/>
              <a:ea typeface="Cambria Math" panose="02040503050406030204" pitchFamily="18" charset="0"/>
            </a:endParaRPr>
          </a:p>
          <a:p>
            <a:r>
              <a:rPr lang="en-US" dirty="0"/>
              <a:t>The simple interest, or cost of the loan, to be paid on the loan is $880.</a:t>
            </a:r>
          </a:p>
          <a:p>
            <a:endParaRPr lang="en-US" dirty="0"/>
          </a:p>
        </p:txBody>
      </p:sp>
      <p:sp>
        <p:nvSpPr>
          <p:cNvPr id="4" name="Slide Number Placeholder 3"/>
          <p:cNvSpPr>
            <a:spLocks noGrp="1"/>
          </p:cNvSpPr>
          <p:nvPr>
            <p:ph type="sldNum" sz="quarter" idx="5"/>
          </p:nvPr>
        </p:nvSpPr>
        <p:spPr/>
        <p:txBody>
          <a:bodyPr/>
          <a:lstStyle/>
          <a:p>
            <a:fld id="{9B9B4184-0FC3-4EEA-81B9-E378699F6687}" type="slidenum">
              <a:rPr lang="en-IN" smtClean="0"/>
              <a:t>24</a:t>
            </a:fld>
            <a:endParaRPr lang="en-IN" dirty="0"/>
          </a:p>
        </p:txBody>
      </p:sp>
    </p:spTree>
    <p:extLst>
      <p:ext uri="{BB962C8B-B14F-4D97-AF65-F5344CB8AC3E}">
        <p14:creationId xmlns:p14="http://schemas.microsoft.com/office/powerpoint/2010/main" val="1030040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9B4184-0FC3-4EEA-81B9-E378699F6687}" type="slidenum">
              <a:rPr lang="en-IN" smtClean="0"/>
              <a:t>25</a:t>
            </a:fld>
            <a:endParaRPr lang="en-IN" dirty="0"/>
          </a:p>
        </p:txBody>
      </p:sp>
    </p:spTree>
    <p:extLst>
      <p:ext uri="{BB962C8B-B14F-4D97-AF65-F5344CB8AC3E}">
        <p14:creationId xmlns:p14="http://schemas.microsoft.com/office/powerpoint/2010/main" val="1047168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payoff for the loan is $5,681.13</a:t>
            </a:r>
          </a:p>
        </p:txBody>
      </p:sp>
      <p:sp>
        <p:nvSpPr>
          <p:cNvPr id="4" name="Slide Number Placeholder 3"/>
          <p:cNvSpPr>
            <a:spLocks noGrp="1"/>
          </p:cNvSpPr>
          <p:nvPr>
            <p:ph type="sldNum" sz="quarter" idx="5"/>
          </p:nvPr>
        </p:nvSpPr>
        <p:spPr/>
        <p:txBody>
          <a:bodyPr/>
          <a:lstStyle/>
          <a:p>
            <a:fld id="{9B9B4184-0FC3-4EEA-81B9-E378699F6687}" type="slidenum">
              <a:rPr lang="en-IN" smtClean="0"/>
              <a:t>27</a:t>
            </a:fld>
            <a:endParaRPr lang="en-IN" dirty="0"/>
          </a:p>
        </p:txBody>
      </p:sp>
    </p:spTree>
    <p:extLst>
      <p:ext uri="{BB962C8B-B14F-4D97-AF65-F5344CB8AC3E}">
        <p14:creationId xmlns:p14="http://schemas.microsoft.com/office/powerpoint/2010/main" val="659879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total is often referred to as the loan </a:t>
            </a:r>
            <a:r>
              <a:rPr lang="en-US" b="1" dirty="0"/>
              <a:t>payoff amount</a:t>
            </a:r>
            <a:r>
              <a:rPr lang="en-US" dirty="0"/>
              <a:t>, or more simply just the payoff.</a:t>
            </a:r>
          </a:p>
        </p:txBody>
      </p:sp>
      <p:sp>
        <p:nvSpPr>
          <p:cNvPr id="4" name="Slide Number Placeholder 3"/>
          <p:cNvSpPr>
            <a:spLocks noGrp="1"/>
          </p:cNvSpPr>
          <p:nvPr>
            <p:ph type="sldNum" sz="quarter" idx="5"/>
          </p:nvPr>
        </p:nvSpPr>
        <p:spPr/>
        <p:txBody>
          <a:bodyPr/>
          <a:lstStyle/>
          <a:p>
            <a:fld id="{9B9B4184-0FC3-4EEA-81B9-E378699F6687}" type="slidenum">
              <a:rPr lang="en-IN" smtClean="0"/>
              <a:t>28</a:t>
            </a:fld>
            <a:endParaRPr lang="en-IN" dirty="0"/>
          </a:p>
        </p:txBody>
      </p:sp>
    </p:spTree>
    <p:extLst>
      <p:ext uri="{BB962C8B-B14F-4D97-AF65-F5344CB8AC3E}">
        <p14:creationId xmlns:p14="http://schemas.microsoft.com/office/powerpoint/2010/main" val="4080136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principal is </a:t>
            </a:r>
            <a:r>
              <a:rPr lang="en-US" sz="1200" i="0" dirty="0">
                <a:latin typeface="Cambria Math" panose="02040503050406030204" pitchFamily="18" charset="0"/>
                <a:ea typeface="Cambria Math" panose="02040503050406030204" pitchFamily="18" charset="0"/>
              </a:rPr>
              <a:t>𝑃 = $1,000</a:t>
            </a:r>
            <a:r>
              <a:rPr lang="en-US" sz="1200" dirty="0"/>
              <a:t>, the annual interest rate, in decimal form, is 0.0201, and the term is 5 years, or </a:t>
            </a:r>
            <a:r>
              <a:rPr lang="en-US" sz="1200" i="0" dirty="0">
                <a:latin typeface="Cambria Math" panose="02040503050406030204" pitchFamily="18" charset="0"/>
                <a:ea typeface="Cambria Math" panose="02040503050406030204" pitchFamily="18" charset="0"/>
              </a:rPr>
              <a:t>𝑡 = 5</a:t>
            </a:r>
            <a:r>
              <a:rPr lang="en-US" sz="1200" dirty="0"/>
              <a:t>.</a:t>
            </a:r>
          </a:p>
          <a:p>
            <a:r>
              <a:rPr lang="en-US" sz="1200" dirty="0"/>
              <a:t>Since the term is an integer number of years, the interest earned on the investment is </a:t>
            </a:r>
            <a:r>
              <a:rPr lang="en-US" sz="1200" i="0" dirty="0">
                <a:latin typeface="Cambria Math" panose="02040503050406030204" pitchFamily="18" charset="0"/>
                <a:ea typeface="Cambria Math" panose="02040503050406030204" pitchFamily="18" charset="0"/>
              </a:rPr>
              <a:t>𝐼 = 𝑃 × 𝑟 × 𝑡 = 1,000 × 0.0201 × 5 = 100.5</a:t>
            </a:r>
            <a:r>
              <a:rPr lang="en-US" sz="1200" dirty="0"/>
              <a:t>, or the interest earned was $100.50.</a:t>
            </a:r>
          </a:p>
          <a:p>
            <a:r>
              <a:rPr lang="en-US" sz="1200" dirty="0"/>
              <a:t>To find the future value, we use the formula </a:t>
            </a:r>
            <a:r>
              <a:rPr lang="en-US" sz="1200" dirty="0">
                <a:latin typeface="Cambria Math" panose="02040503050406030204" pitchFamily="18" charset="0"/>
                <a:ea typeface="Cambria Math" panose="02040503050406030204" pitchFamily="18" charset="0"/>
              </a:rPr>
              <a:t>𝐹𝑉</a:t>
            </a:r>
            <a:r>
              <a:rPr lang="en-US" sz="1200" i="0" dirty="0">
                <a:latin typeface="Cambria Math" panose="02040503050406030204" pitchFamily="18" charset="0"/>
                <a:ea typeface="Cambria Math" panose="02040503050406030204" pitchFamily="18" charset="0"/>
              </a:rPr>
              <a:t> = 𝑃 + 𝐼</a:t>
            </a:r>
            <a:r>
              <a:rPr lang="en-US" sz="1200" dirty="0"/>
              <a:t>. Substituting the values and calculating, we find the future value of the investment to be </a:t>
            </a:r>
            <a:r>
              <a:rPr lang="en-US" sz="1200" dirty="0">
                <a:latin typeface="Cambria Math" panose="02040503050406030204" pitchFamily="18" charset="0"/>
                <a:ea typeface="Cambria Math" panose="02040503050406030204" pitchFamily="18" charset="0"/>
              </a:rPr>
              <a:t>𝐹𝑉</a:t>
            </a:r>
            <a:r>
              <a:rPr lang="en-US" sz="1200" i="0" dirty="0">
                <a:latin typeface="Cambria Math" panose="02040503050406030204" pitchFamily="18" charset="0"/>
                <a:ea typeface="Cambria Math" panose="02040503050406030204" pitchFamily="18" charset="0"/>
              </a:rPr>
              <a:t> = 𝑃 + 𝐼= 1,000 + 100.5 = 1100.5</a:t>
            </a:r>
            <a:r>
              <a:rPr lang="en-US" sz="1200" dirty="0"/>
              <a:t>. </a:t>
            </a:r>
          </a:p>
          <a:p>
            <a:r>
              <a:rPr lang="en-US" sz="1200" dirty="0"/>
              <a:t>The future value of the investment at the end of 5 years is $1,100.50.</a:t>
            </a:r>
          </a:p>
          <a:p>
            <a:endParaRPr lang="en-US" dirty="0"/>
          </a:p>
        </p:txBody>
      </p:sp>
      <p:sp>
        <p:nvSpPr>
          <p:cNvPr id="4" name="Slide Number Placeholder 3"/>
          <p:cNvSpPr>
            <a:spLocks noGrp="1"/>
          </p:cNvSpPr>
          <p:nvPr>
            <p:ph type="sldNum" sz="quarter" idx="5"/>
          </p:nvPr>
        </p:nvSpPr>
        <p:spPr/>
        <p:txBody>
          <a:bodyPr/>
          <a:lstStyle/>
          <a:p>
            <a:fld id="{9B9B4184-0FC3-4EEA-81B9-E378699F6687}" type="slidenum">
              <a:rPr lang="en-IN" smtClean="0"/>
              <a:t>29</a:t>
            </a:fld>
            <a:endParaRPr lang="en-IN" dirty="0"/>
          </a:p>
        </p:txBody>
      </p:sp>
    </p:spTree>
    <p:extLst>
      <p:ext uri="{BB962C8B-B14F-4D97-AF65-F5344CB8AC3E}">
        <p14:creationId xmlns:p14="http://schemas.microsoft.com/office/powerpoint/2010/main" val="28903730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finding the future value of an investment, we know how much is deposited, but we have no idea how much that money will be worth in the future. If we set a goal for the future, it would be useful to know how much to deposit now so an account reaches the goal. The amount that needs to be deposited now to hit a goal in the future is called the </a:t>
            </a:r>
            <a:r>
              <a:rPr lang="en-US" b="1" dirty="0"/>
              <a:t>present</a:t>
            </a:r>
            <a:r>
              <a:rPr lang="en-US" dirty="0"/>
              <a:t> </a:t>
            </a:r>
            <a:r>
              <a:rPr lang="en-US" b="1" dirty="0"/>
              <a:t>value</a:t>
            </a:r>
            <a:r>
              <a:rPr lang="en-US" dirty="0"/>
              <a:t>.</a:t>
            </a:r>
          </a:p>
          <a:p>
            <a:endParaRPr lang="en-US" dirty="0"/>
          </a:p>
        </p:txBody>
      </p:sp>
      <p:sp>
        <p:nvSpPr>
          <p:cNvPr id="4" name="Slide Number Placeholder 3"/>
          <p:cNvSpPr>
            <a:spLocks noGrp="1"/>
          </p:cNvSpPr>
          <p:nvPr>
            <p:ph type="sldNum" sz="quarter" idx="5"/>
          </p:nvPr>
        </p:nvSpPr>
        <p:spPr/>
        <p:txBody>
          <a:bodyPr/>
          <a:lstStyle/>
          <a:p>
            <a:fld id="{9B9B4184-0FC3-4EEA-81B9-E378699F6687}" type="slidenum">
              <a:rPr lang="en-IN" smtClean="0"/>
              <a:t>30</a:t>
            </a:fld>
            <a:endParaRPr lang="en-IN" dirty="0"/>
          </a:p>
        </p:txBody>
      </p:sp>
    </p:spTree>
    <p:extLst>
      <p:ext uri="{BB962C8B-B14F-4D97-AF65-F5344CB8AC3E}">
        <p14:creationId xmlns:p14="http://schemas.microsoft.com/office/powerpoint/2010/main" val="1553297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Rounding up, we see that the present value of $10,000 invested at a simple annual interest rate of 5.5% for 15 years is $5,479.46. </a:t>
            </a:r>
          </a:p>
          <a:p>
            <a:r>
              <a:rPr lang="en-US" sz="1200" dirty="0"/>
              <a:t>This means that $5,479.46 needs to be invested so that, after 15 years at 5.5% interest, the investment will be worth $10,000.</a:t>
            </a:r>
          </a:p>
          <a:p>
            <a:endParaRPr lang="en-US" dirty="0"/>
          </a:p>
        </p:txBody>
      </p:sp>
      <p:sp>
        <p:nvSpPr>
          <p:cNvPr id="4" name="Slide Number Placeholder 3"/>
          <p:cNvSpPr>
            <a:spLocks noGrp="1"/>
          </p:cNvSpPr>
          <p:nvPr>
            <p:ph type="sldNum" sz="quarter" idx="5"/>
          </p:nvPr>
        </p:nvSpPr>
        <p:spPr/>
        <p:txBody>
          <a:bodyPr/>
          <a:lstStyle/>
          <a:p>
            <a:fld id="{9B9B4184-0FC3-4EEA-81B9-E378699F6687}" type="slidenum">
              <a:rPr lang="en-IN" smtClean="0"/>
              <a:t>31</a:t>
            </a:fld>
            <a:endParaRPr lang="en-IN" dirty="0"/>
          </a:p>
        </p:txBody>
      </p:sp>
    </p:spTree>
    <p:extLst>
      <p:ext uri="{BB962C8B-B14F-4D97-AF65-F5344CB8AC3E}">
        <p14:creationId xmlns:p14="http://schemas.microsoft.com/office/powerpoint/2010/main" val="1347992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464846"/>
                </a:solidFill>
              </a:rPr>
              <a:t>When retailers purchase goods to sell, they pay a certain price, called the </a:t>
            </a:r>
            <a:r>
              <a:rPr lang="en-US" b="1" dirty="0">
                <a:solidFill>
                  <a:srgbClr val="464846"/>
                </a:solidFill>
              </a:rPr>
              <a:t>cost</a:t>
            </a:r>
            <a:r>
              <a:rPr lang="en-US" dirty="0">
                <a:solidFill>
                  <a:srgbClr val="464846"/>
                </a:solidFill>
              </a:rPr>
              <a:t>. The retailer then charges more than that amount for the goods. This increase is called the </a:t>
            </a:r>
            <a:r>
              <a:rPr lang="en-US" b="1" dirty="0">
                <a:solidFill>
                  <a:srgbClr val="464846"/>
                </a:solidFill>
              </a:rPr>
              <a:t>markup</a:t>
            </a:r>
            <a:r>
              <a:rPr lang="en-US" dirty="0">
                <a:solidFill>
                  <a:srgbClr val="464846"/>
                </a:solidFill>
              </a:rPr>
              <a:t>. This selling price, or </a:t>
            </a:r>
            <a:r>
              <a:rPr lang="en-US" b="1" dirty="0">
                <a:solidFill>
                  <a:srgbClr val="464846"/>
                </a:solidFill>
              </a:rPr>
              <a:t>retail</a:t>
            </a:r>
            <a:r>
              <a:rPr lang="en-US" dirty="0">
                <a:solidFill>
                  <a:srgbClr val="464846"/>
                </a:solidFill>
              </a:rPr>
              <a:t> </a:t>
            </a:r>
            <a:r>
              <a:rPr lang="en-US" b="1" dirty="0">
                <a:solidFill>
                  <a:srgbClr val="464846"/>
                </a:solidFill>
              </a:rPr>
              <a:t>price</a:t>
            </a:r>
            <a:r>
              <a:rPr lang="en-US" dirty="0">
                <a:solidFill>
                  <a:srgbClr val="464846"/>
                </a:solidFill>
              </a:rPr>
              <a:t>, is what the retailer charges the consumer in order to pay their own costs and make a profit. Markup, then is very similar to discount, except we add the markup, while we subtract the discount.</a:t>
            </a:r>
          </a:p>
          <a:p>
            <a:endParaRPr lang="en-US" dirty="0"/>
          </a:p>
        </p:txBody>
      </p:sp>
      <p:sp>
        <p:nvSpPr>
          <p:cNvPr id="4" name="Slide Number Placeholder 3"/>
          <p:cNvSpPr>
            <a:spLocks noGrp="1"/>
          </p:cNvSpPr>
          <p:nvPr>
            <p:ph type="sldNum" sz="quarter" idx="5"/>
          </p:nvPr>
        </p:nvSpPr>
        <p:spPr/>
        <p:txBody>
          <a:bodyPr/>
          <a:lstStyle/>
          <a:p>
            <a:fld id="{9B9B4184-0FC3-4EEA-81B9-E378699F6687}" type="slidenum">
              <a:rPr lang="en-IN" smtClean="0"/>
              <a:t>15</a:t>
            </a:fld>
            <a:endParaRPr lang="en-IN" dirty="0"/>
          </a:p>
        </p:txBody>
      </p:sp>
    </p:spTree>
    <p:extLst>
      <p:ext uri="{BB962C8B-B14F-4D97-AF65-F5344CB8AC3E}">
        <p14:creationId xmlns:p14="http://schemas.microsoft.com/office/powerpoint/2010/main" val="4082203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solidFill>
                  <a:srgbClr val="464846"/>
                </a:solidFill>
              </a:rPr>
              <a:t>Substituting the values into the formula</a:t>
            </a:r>
            <a:r>
              <a:rPr lang="en-US" dirty="0">
                <a:solidFill>
                  <a:srgbClr val="464846"/>
                </a:solidFill>
              </a:rPr>
              <a:t> </a:t>
            </a:r>
            <a:r>
              <a:rPr lang="en-US" dirty="0">
                <a:solidFill>
                  <a:srgbClr val="464846"/>
                </a:solidFill>
                <a:latin typeface="Cambria" panose="02040503050406030204" pitchFamily="18" charset="0"/>
                <a:ea typeface="Cambria" panose="02040503050406030204" pitchFamily="18" charset="0"/>
              </a:rPr>
              <a:t>𝑚𝑎𝑟𝑘𝑢𝑝</a:t>
            </a:r>
            <a:r>
              <a:rPr lang="en-US" i="0" dirty="0">
                <a:solidFill>
                  <a:srgbClr val="464846"/>
                </a:solidFill>
                <a:latin typeface="Cambria" panose="02040503050406030204" pitchFamily="18" charset="0"/>
                <a:ea typeface="Cambria" panose="02040503050406030204" pitchFamily="18" charset="0"/>
              </a:rPr>
              <a:t> = </a:t>
            </a:r>
            <a:r>
              <a:rPr lang="en-US" dirty="0">
                <a:latin typeface="Cambria" panose="02040503050406030204" pitchFamily="18" charset="0"/>
                <a:ea typeface="Cambria" panose="02040503050406030204" pitchFamily="18" charset="0"/>
              </a:rPr>
              <a:t>𝑝𝑒𝑟𝑐𝑒𝑛𝑡</a:t>
            </a:r>
            <a:r>
              <a:rPr lang="en-US" i="0" dirty="0">
                <a:solidFill>
                  <a:srgbClr val="464846"/>
                </a:solidFill>
                <a:latin typeface="Cambria" panose="02040503050406030204" pitchFamily="18" charset="0"/>
                <a:ea typeface="Cambria" panose="02040503050406030204" pitchFamily="18" charset="0"/>
              </a:rPr>
              <a:t> </a:t>
            </a:r>
            <a:r>
              <a:rPr lang="en-US" dirty="0">
                <a:solidFill>
                  <a:srgbClr val="464846"/>
                </a:solidFill>
                <a:latin typeface="Cambria" panose="02040503050406030204" pitchFamily="18" charset="0"/>
                <a:ea typeface="Cambria" panose="02040503050406030204" pitchFamily="18" charset="0"/>
              </a:rPr>
              <a:t>𝑚𝑎𝑟𝑘𝑢𝑝</a:t>
            </a:r>
            <a:r>
              <a:rPr lang="en-US" i="0" dirty="0">
                <a:solidFill>
                  <a:srgbClr val="464846"/>
                </a:solidFill>
                <a:latin typeface="Cambria" panose="02040503050406030204" pitchFamily="18" charset="0"/>
                <a:ea typeface="Cambria" panose="02040503050406030204" pitchFamily="18" charset="0"/>
              </a:rPr>
              <a:t> × </a:t>
            </a:r>
            <a:r>
              <a:rPr lang="en-US" dirty="0">
                <a:solidFill>
                  <a:srgbClr val="464846"/>
                </a:solidFill>
                <a:latin typeface="Cambria" panose="02040503050406030204" pitchFamily="18" charset="0"/>
                <a:ea typeface="Cambria" panose="02040503050406030204" pitchFamily="18" charset="0"/>
              </a:rPr>
              <a:t>𝑐𝑜𝑠𝑡</a:t>
            </a:r>
            <a:r>
              <a:rPr lang="en-US" dirty="0">
                <a:solidFill>
                  <a:srgbClr val="464846"/>
                </a:solidFill>
              </a:rPr>
              <a:t>, we find that the markup is </a:t>
            </a:r>
            <a:r>
              <a:rPr lang="en-US" dirty="0">
                <a:solidFill>
                  <a:srgbClr val="464846"/>
                </a:solidFill>
                <a:latin typeface="Cambria" panose="02040503050406030204" pitchFamily="18" charset="0"/>
                <a:ea typeface="Cambria" panose="02040503050406030204" pitchFamily="18" charset="0"/>
              </a:rPr>
              <a:t>𝑚𝑎𝑟𝑘𝑢𝑝</a:t>
            </a:r>
            <a:r>
              <a:rPr lang="en-US" i="0" dirty="0">
                <a:solidFill>
                  <a:srgbClr val="464846"/>
                </a:solidFill>
                <a:latin typeface="Cambria" panose="02040503050406030204" pitchFamily="18" charset="0"/>
                <a:ea typeface="Cambria" panose="02040503050406030204" pitchFamily="18" charset="0"/>
              </a:rPr>
              <a:t> = 0.15 × 62.00 = 9.30</a:t>
            </a:r>
            <a:r>
              <a:rPr lang="en-US" dirty="0">
                <a:solidFill>
                  <a:srgbClr val="464846"/>
                </a:solidFill>
                <a:latin typeface="Cambria" panose="02040503050406030204" pitchFamily="18" charset="0"/>
                <a:ea typeface="Cambria" panose="02040503050406030204" pitchFamily="18" charset="0"/>
              </a:rPr>
              <a:t>. </a:t>
            </a:r>
          </a:p>
          <a:p>
            <a:r>
              <a:rPr lang="en-US" dirty="0">
                <a:solidFill>
                  <a:srgbClr val="464846"/>
                </a:solidFill>
              </a:rPr>
              <a:t>The markup is $9.30.</a:t>
            </a:r>
          </a:p>
          <a:p>
            <a:endParaRPr lang="en-US" dirty="0"/>
          </a:p>
        </p:txBody>
      </p:sp>
      <p:sp>
        <p:nvSpPr>
          <p:cNvPr id="4" name="Slide Number Placeholder 3"/>
          <p:cNvSpPr>
            <a:spLocks noGrp="1"/>
          </p:cNvSpPr>
          <p:nvPr>
            <p:ph type="sldNum" sz="quarter" idx="5"/>
          </p:nvPr>
        </p:nvSpPr>
        <p:spPr/>
        <p:txBody>
          <a:bodyPr/>
          <a:lstStyle/>
          <a:p>
            <a:fld id="{9B9B4184-0FC3-4EEA-81B9-E378699F6687}" type="slidenum">
              <a:rPr lang="en-IN" smtClean="0"/>
              <a:t>16</a:t>
            </a:fld>
            <a:endParaRPr lang="en-IN" dirty="0"/>
          </a:p>
        </p:txBody>
      </p:sp>
    </p:spTree>
    <p:extLst>
      <p:ext uri="{BB962C8B-B14F-4D97-AF65-F5344CB8AC3E}">
        <p14:creationId xmlns:p14="http://schemas.microsoft.com/office/powerpoint/2010/main" val="2013216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464846"/>
                </a:solidFill>
              </a:rPr>
              <a:t>To determine the amount of sales tax on taxable purchase, we need to find the product of the purchase price, or marked price, and the sales tax rate for that locality.</a:t>
            </a:r>
          </a:p>
          <a:p>
            <a:r>
              <a:rPr lang="en-US" dirty="0">
                <a:solidFill>
                  <a:srgbClr val="464846"/>
                </a:solidFill>
              </a:rPr>
              <a:t>To calculate the amount of sales tax paid on the purchase price in a locality with sales tax given in decimal form, calculate </a:t>
            </a:r>
          </a:p>
          <a:p>
            <a:endParaRPr lang="en-US" dirty="0"/>
          </a:p>
        </p:txBody>
      </p:sp>
      <p:sp>
        <p:nvSpPr>
          <p:cNvPr id="4" name="Slide Number Placeholder 3"/>
          <p:cNvSpPr>
            <a:spLocks noGrp="1"/>
          </p:cNvSpPr>
          <p:nvPr>
            <p:ph type="sldNum" sz="quarter" idx="5"/>
          </p:nvPr>
        </p:nvSpPr>
        <p:spPr/>
        <p:txBody>
          <a:bodyPr/>
          <a:lstStyle/>
          <a:p>
            <a:fld id="{9B9B4184-0FC3-4EEA-81B9-E378699F6687}" type="slidenum">
              <a:rPr lang="en-IN" smtClean="0"/>
              <a:t>17</a:t>
            </a:fld>
            <a:endParaRPr lang="en-IN" dirty="0"/>
          </a:p>
        </p:txBody>
      </p:sp>
    </p:spTree>
    <p:extLst>
      <p:ext uri="{BB962C8B-B14F-4D97-AF65-F5344CB8AC3E}">
        <p14:creationId xmlns:p14="http://schemas.microsoft.com/office/powerpoint/2010/main" val="4220630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464846"/>
                </a:solidFill>
              </a:rPr>
              <a:t>The sales tax is found using </a:t>
            </a:r>
            <a:r>
              <a:rPr lang="en-US" sz="1200" i="0" dirty="0">
                <a:solidFill>
                  <a:srgbClr val="464846"/>
                </a:solidFill>
                <a:latin typeface="Cambria Math" panose="02040503050406030204" pitchFamily="18" charset="0"/>
                <a:ea typeface="Cambria Math" panose="02040503050406030204" pitchFamily="18" charset="0"/>
              </a:rPr>
              <a:t>𝑠𝑎𝑙𝑒𝑠 </a:t>
            </a:r>
            <a:r>
              <a:rPr lang="en-US" sz="1200" dirty="0">
                <a:solidFill>
                  <a:srgbClr val="464846"/>
                </a:solidFill>
                <a:latin typeface="Cambria Math" panose="02040503050406030204" pitchFamily="18" charset="0"/>
                <a:ea typeface="Cambria Math" panose="02040503050406030204" pitchFamily="18" charset="0"/>
              </a:rPr>
              <a:t>𝑡𝑎𝑥</a:t>
            </a:r>
            <a:r>
              <a:rPr lang="en-US" sz="1200" i="0" dirty="0">
                <a:solidFill>
                  <a:srgbClr val="464846"/>
                </a:solidFill>
                <a:latin typeface="Cambria Math" panose="02040503050406030204" pitchFamily="18" charset="0"/>
                <a:ea typeface="Cambria Math" panose="02040503050406030204" pitchFamily="18" charset="0"/>
              </a:rPr>
              <a:t> </a:t>
            </a:r>
            <a:r>
              <a:rPr lang="en-US" sz="1200" i="0" dirty="0">
                <a:solidFill>
                  <a:srgbClr val="464846"/>
                </a:solidFill>
                <a:latin typeface="Cambria" panose="02040503050406030204" pitchFamily="18" charset="0"/>
                <a:ea typeface="Cambria" panose="02040503050406030204" pitchFamily="18" charset="0"/>
              </a:rPr>
              <a:t>=</a:t>
            </a:r>
            <a:r>
              <a:rPr lang="en-US" sz="1200" i="0" dirty="0">
                <a:solidFill>
                  <a:srgbClr val="464846"/>
                </a:solidFill>
                <a:latin typeface="Cambria Math" panose="02040503050406030204" pitchFamily="18" charset="0"/>
                <a:ea typeface="Cambria Math" panose="02040503050406030204" pitchFamily="18" charset="0"/>
              </a:rPr>
              <a:t> </a:t>
            </a:r>
            <a:r>
              <a:rPr lang="en-US" sz="1200" dirty="0">
                <a:solidFill>
                  <a:srgbClr val="464846"/>
                </a:solidFill>
                <a:latin typeface="Cambria Math" panose="02040503050406030204" pitchFamily="18" charset="0"/>
                <a:ea typeface="Cambria Math" panose="02040503050406030204" pitchFamily="18" charset="0"/>
              </a:rPr>
              <a:t>𝑝𝑢𝑟𝑐ℎ𝑎𝑠𝑒 </a:t>
            </a:r>
            <a:r>
              <a:rPr lang="en-US" sz="1200" dirty="0">
                <a:latin typeface="Cambria Math" panose="02040503050406030204" pitchFamily="18" charset="0"/>
                <a:ea typeface="Cambria Math" panose="02040503050406030204" pitchFamily="18" charset="0"/>
              </a:rPr>
              <a:t>𝑝𝑟𝑖𝑐𝑒</a:t>
            </a:r>
            <a:r>
              <a:rPr lang="en-US" sz="1200" i="0" dirty="0">
                <a:solidFill>
                  <a:srgbClr val="464846"/>
                </a:solidFill>
                <a:latin typeface="Cambria Math" panose="02040503050406030204" pitchFamily="18" charset="0"/>
                <a:ea typeface="Cambria Math" panose="02040503050406030204" pitchFamily="18" charset="0"/>
              </a:rPr>
              <a:t> × </a:t>
            </a:r>
            <a:r>
              <a:rPr lang="en-US" sz="1200" dirty="0">
                <a:solidFill>
                  <a:srgbClr val="464846"/>
                </a:solidFill>
                <a:latin typeface="Cambria Math" panose="02040503050406030204" pitchFamily="18" charset="0"/>
                <a:ea typeface="Cambria Math" panose="02040503050406030204" pitchFamily="18" charset="0"/>
              </a:rPr>
              <a:t>𝑡𝑎𝑥 𝑟𝑎𝑡𝑒</a:t>
            </a:r>
            <a:r>
              <a:rPr lang="en-US" sz="1200" dirty="0">
                <a:solidFill>
                  <a:srgbClr val="464846"/>
                </a:solidFill>
              </a:rPr>
              <a:t>. The purchase price is $428.99 and the tax rate is 8.25%. Substituting and calculating, the sales tax is </a:t>
            </a:r>
            <a:r>
              <a:rPr lang="en-US" sz="1200" dirty="0">
                <a:solidFill>
                  <a:srgbClr val="464846"/>
                </a:solidFill>
                <a:latin typeface="Cambria Math" panose="02040503050406030204" pitchFamily="18" charset="0"/>
                <a:ea typeface="Cambria Math" panose="02040503050406030204" pitchFamily="18" charset="0"/>
              </a:rPr>
              <a:t>𝑠𝑎𝑙𝑒𝑠 𝑡𝑎𝑥</a:t>
            </a:r>
            <a:r>
              <a:rPr lang="en-US" sz="1200" i="0" dirty="0">
                <a:solidFill>
                  <a:srgbClr val="464846"/>
                </a:solidFill>
                <a:latin typeface="Cambria Math" panose="02040503050406030204" pitchFamily="18" charset="0"/>
                <a:ea typeface="Cambria Math" panose="02040503050406030204" pitchFamily="18" charset="0"/>
              </a:rPr>
              <a:t> = $428.99</a:t>
            </a:r>
            <a:r>
              <a:rPr lang="en-US" sz="1200" dirty="0">
                <a:solidFill>
                  <a:srgbClr val="464846"/>
                </a:solidFill>
                <a:ea typeface="Cambria Math" panose="02040503050406030204" pitchFamily="18" charset="0"/>
              </a:rPr>
              <a:t> </a:t>
            </a:r>
            <a:r>
              <a:rPr lang="en-US" sz="1200" i="0" dirty="0">
                <a:solidFill>
                  <a:srgbClr val="464846"/>
                </a:solidFill>
                <a:latin typeface="Cambria Math" panose="02040503050406030204" pitchFamily="18" charset="0"/>
                <a:ea typeface="Cambria Math" panose="02040503050406030204" pitchFamily="18" charset="0"/>
              </a:rPr>
              <a:t>× 0.0825 = $35.391675</a:t>
            </a:r>
            <a:r>
              <a:rPr lang="en-US" sz="1200" dirty="0">
                <a:solidFill>
                  <a:srgbClr val="464846"/>
                </a:solidFill>
              </a:rPr>
              <a:t>. </a:t>
            </a:r>
          </a:p>
          <a:p>
            <a:r>
              <a:rPr lang="en-US" sz="1200" dirty="0">
                <a:solidFill>
                  <a:srgbClr val="464846"/>
                </a:solidFill>
              </a:rPr>
              <a:t>The sales tax needs to be rounded off. Since the third decimal place (fraction of a penny) is 1, we round down and the sales tax is $35.39.</a:t>
            </a:r>
          </a:p>
          <a:p>
            <a:r>
              <a:rPr lang="en-US" sz="1200" dirty="0">
                <a:solidFill>
                  <a:srgbClr val="464846"/>
                </a:solidFill>
              </a:rPr>
              <a:t>The total price is the sales tax plus the purchase price, so is </a:t>
            </a:r>
            <a:r>
              <a:rPr lang="en-US" sz="1200" i="0" dirty="0">
                <a:solidFill>
                  <a:srgbClr val="464846"/>
                </a:solidFill>
                <a:latin typeface="Cambria Math" panose="02040503050406030204" pitchFamily="18" charset="0"/>
                <a:ea typeface="Cambria Math" panose="02040503050406030204" pitchFamily="18" charset="0"/>
              </a:rPr>
              <a:t>= $428.99</a:t>
            </a:r>
            <a:r>
              <a:rPr lang="en-US" sz="1200" dirty="0">
                <a:solidFill>
                  <a:srgbClr val="464846"/>
                </a:solidFill>
                <a:ea typeface="Cambria Math" panose="02040503050406030204" pitchFamily="18" charset="0"/>
              </a:rPr>
              <a:t> </a:t>
            </a:r>
            <a:r>
              <a:rPr lang="en-US" sz="1200" i="0" dirty="0">
                <a:solidFill>
                  <a:srgbClr val="464846"/>
                </a:solidFill>
                <a:latin typeface="Cambria Math" panose="02040503050406030204" pitchFamily="18" charset="0"/>
                <a:ea typeface="Cambria Math" panose="02040503050406030204" pitchFamily="18" charset="0"/>
              </a:rPr>
              <a:t>+ $35.88 = $464.87</a:t>
            </a:r>
            <a:r>
              <a:rPr lang="en-US" sz="1200" dirty="0">
                <a:solidFill>
                  <a:srgbClr val="464846"/>
                </a:solidFill>
              </a:rPr>
              <a:t>.</a:t>
            </a:r>
          </a:p>
          <a:p>
            <a:endParaRPr lang="en-US" dirty="0"/>
          </a:p>
        </p:txBody>
      </p:sp>
      <p:sp>
        <p:nvSpPr>
          <p:cNvPr id="4" name="Slide Number Placeholder 3"/>
          <p:cNvSpPr>
            <a:spLocks noGrp="1"/>
          </p:cNvSpPr>
          <p:nvPr>
            <p:ph type="sldNum" sz="quarter" idx="5"/>
          </p:nvPr>
        </p:nvSpPr>
        <p:spPr/>
        <p:txBody>
          <a:bodyPr/>
          <a:lstStyle/>
          <a:p>
            <a:fld id="{9B9B4184-0FC3-4EEA-81B9-E378699F6687}" type="slidenum">
              <a:rPr lang="en-IN" smtClean="0"/>
              <a:t>18</a:t>
            </a:fld>
            <a:endParaRPr lang="en-IN" dirty="0"/>
          </a:p>
        </p:txBody>
      </p:sp>
    </p:spTree>
    <p:extLst>
      <p:ext uri="{BB962C8B-B14F-4D97-AF65-F5344CB8AC3E}">
        <p14:creationId xmlns:p14="http://schemas.microsoft.com/office/powerpoint/2010/main" val="440178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464846"/>
                </a:solidFill>
              </a:rPr>
              <a:t>The sales tax rate in Denver is 8.81%. To find the sales tax Keven will pay, find 8.81% of the purchase price. In decimal form, that sales tax rate is 0.0881. </a:t>
            </a:r>
          </a:p>
          <a:p>
            <a:r>
              <a:rPr lang="en-US" dirty="0">
                <a:solidFill>
                  <a:srgbClr val="464846"/>
                </a:solidFill>
              </a:rPr>
              <a:t>Using the formula and substituting 499.00 for purchase price, we find that Keven will pay </a:t>
            </a:r>
            <a:r>
              <a:rPr lang="en-US" dirty="0">
                <a:solidFill>
                  <a:srgbClr val="464846"/>
                </a:solidFill>
                <a:latin typeface="Cambria" panose="02040503050406030204" pitchFamily="18" charset="0"/>
                <a:ea typeface="Cambria" panose="02040503050406030204" pitchFamily="18" charset="0"/>
              </a:rPr>
              <a:t>𝑝𝑢𝑟𝑐ℎ𝑎𝑠𝑒 𝑝𝑟𝑖𝑐𝑒</a:t>
            </a:r>
            <a:r>
              <a:rPr lang="en-US" i="0" dirty="0">
                <a:solidFill>
                  <a:srgbClr val="464846"/>
                </a:solidFill>
                <a:latin typeface="Cambria" panose="02040503050406030204" pitchFamily="18" charset="0"/>
                <a:ea typeface="Cambria" panose="02040503050406030204" pitchFamily="18" charset="0"/>
              </a:rPr>
              <a:t> × </a:t>
            </a:r>
            <a:r>
              <a:rPr lang="en-US" dirty="0">
                <a:solidFill>
                  <a:srgbClr val="464846"/>
                </a:solidFill>
                <a:latin typeface="Cambria" panose="02040503050406030204" pitchFamily="18" charset="0"/>
                <a:ea typeface="Cambria" panose="02040503050406030204" pitchFamily="18" charset="0"/>
              </a:rPr>
              <a:t>𝑡𝑎𝑥 𝑟𝑎𝑡𝑒</a:t>
            </a:r>
            <a:r>
              <a:rPr lang="en-US" i="0" dirty="0">
                <a:solidFill>
                  <a:srgbClr val="464846"/>
                </a:solidFill>
                <a:latin typeface="Cambria" panose="02040503050406030204" pitchFamily="18" charset="0"/>
                <a:ea typeface="Cambria" panose="02040503050406030204" pitchFamily="18" charset="0"/>
              </a:rPr>
              <a:t> = </a:t>
            </a:r>
            <a:r>
              <a:rPr lang="en-US" i="0" dirty="0">
                <a:solidFill>
                  <a:srgbClr val="464846"/>
                </a:solidFill>
                <a:latin typeface="Cambria Math" panose="02040503050406030204" pitchFamily="18" charset="0"/>
                <a:ea typeface="Cambria Math" panose="02040503050406030204" pitchFamily="18" charset="0"/>
              </a:rPr>
              <a:t>$499 × 0.0881 = $43.96</a:t>
            </a:r>
            <a:r>
              <a:rPr lang="en-US" dirty="0">
                <a:solidFill>
                  <a:srgbClr val="464846"/>
                </a:solidFill>
              </a:rPr>
              <a:t> in sales tax for the TV.</a:t>
            </a:r>
          </a:p>
          <a:p>
            <a:endParaRPr lang="en-US" dirty="0"/>
          </a:p>
        </p:txBody>
      </p:sp>
      <p:sp>
        <p:nvSpPr>
          <p:cNvPr id="4" name="Slide Number Placeholder 3"/>
          <p:cNvSpPr>
            <a:spLocks noGrp="1"/>
          </p:cNvSpPr>
          <p:nvPr>
            <p:ph type="sldNum" sz="quarter" idx="5"/>
          </p:nvPr>
        </p:nvSpPr>
        <p:spPr/>
        <p:txBody>
          <a:bodyPr/>
          <a:lstStyle/>
          <a:p>
            <a:fld id="{9B9B4184-0FC3-4EEA-81B9-E378699F6687}" type="slidenum">
              <a:rPr lang="en-IN" smtClean="0"/>
              <a:t>19</a:t>
            </a:fld>
            <a:endParaRPr lang="en-IN" dirty="0"/>
          </a:p>
        </p:txBody>
      </p:sp>
    </p:spTree>
    <p:extLst>
      <p:ext uri="{BB962C8B-B14F-4D97-AF65-F5344CB8AC3E}">
        <p14:creationId xmlns:p14="http://schemas.microsoft.com/office/powerpoint/2010/main" val="2613643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money is borrowed, the person borrowing the money (borrower) typically has to pay the person or entity that lent the money (the lender) more than the amount of money that was borrowed. This extra money is the </a:t>
            </a:r>
            <a:r>
              <a:rPr lang="en-US" b="1" dirty="0"/>
              <a:t>interest</a:t>
            </a:r>
            <a:r>
              <a:rPr lang="en-US" dirty="0"/>
              <a:t> that is to be paid. Interest is sometimes referred to as the cost to borrow, the cost of the loan, or the finance cost.</a:t>
            </a:r>
          </a:p>
          <a:p>
            <a:r>
              <a:rPr lang="en-US" dirty="0"/>
              <a:t>This idea also applies when someone deposits money in a bank account or some other form of investment. That person is essentially lending the money to the bank or company. The money earned by the depositor is also called interest. The interest is typically based on the amount borrowed, or the </a:t>
            </a:r>
            <a:r>
              <a:rPr lang="en-US" b="1" dirty="0"/>
              <a:t>principal</a:t>
            </a:r>
            <a:r>
              <a:rPr lang="en-US" dirty="0"/>
              <a:t>.</a:t>
            </a:r>
          </a:p>
          <a:p>
            <a:endParaRPr lang="en-US" dirty="0"/>
          </a:p>
        </p:txBody>
      </p:sp>
      <p:sp>
        <p:nvSpPr>
          <p:cNvPr id="4" name="Slide Number Placeholder 3"/>
          <p:cNvSpPr>
            <a:spLocks noGrp="1"/>
          </p:cNvSpPr>
          <p:nvPr>
            <p:ph type="sldNum" sz="quarter" idx="5"/>
          </p:nvPr>
        </p:nvSpPr>
        <p:spPr/>
        <p:txBody>
          <a:bodyPr/>
          <a:lstStyle/>
          <a:p>
            <a:fld id="{9B9B4184-0FC3-4EEA-81B9-E378699F6687}" type="slidenum">
              <a:rPr lang="en-IN" smtClean="0"/>
              <a:t>21</a:t>
            </a:fld>
            <a:endParaRPr lang="en-IN" dirty="0"/>
          </a:p>
        </p:txBody>
      </p:sp>
    </p:spTree>
    <p:extLst>
      <p:ext uri="{BB962C8B-B14F-4D97-AF65-F5344CB8AC3E}">
        <p14:creationId xmlns:p14="http://schemas.microsoft.com/office/powerpoint/2010/main" val="171682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dirty="0"/>
              <a:t>Let’s get some terminology understood. Interest to be paid by a borrower is often expressed as an </a:t>
            </a:r>
            <a:r>
              <a:rPr lang="en-US" b="1" dirty="0"/>
              <a:t>annual percentage rate</a:t>
            </a:r>
            <a:r>
              <a:rPr lang="en-US" dirty="0"/>
              <a:t>, which is the percent of the principal that is paid as interest for each year the money is borrowed. This means that the more that is borrowed, the more that must be paid back. Sometimes, the interest to be paid back is </a:t>
            </a:r>
            <a:r>
              <a:rPr lang="en-US" b="1" dirty="0"/>
              <a:t>simple interest</a:t>
            </a:r>
            <a:r>
              <a:rPr lang="en-US" dirty="0"/>
              <a:t>, which means that the interest is calculated on the amount borrowed only.</a:t>
            </a:r>
          </a:p>
          <a:p>
            <a:pPr>
              <a:spcBef>
                <a:spcPts val="600"/>
              </a:spcBef>
            </a:pPr>
            <a:r>
              <a:rPr lang="en-US" dirty="0"/>
              <a:t>The length of time until the loan must be paid off is the </a:t>
            </a:r>
            <a:r>
              <a:rPr lang="en-US" b="1" dirty="0"/>
              <a:t>term</a:t>
            </a:r>
            <a:r>
              <a:rPr lang="en-US" dirty="0"/>
              <a:t> of the loan. The date when the loan must be paid off is when the loan is </a:t>
            </a:r>
            <a:r>
              <a:rPr lang="en-US" b="1" dirty="0"/>
              <a:t>due</a:t>
            </a:r>
            <a:r>
              <a:rPr lang="en-US" dirty="0"/>
              <a:t>. The day that the loan is issued is the </a:t>
            </a:r>
            <a:r>
              <a:rPr lang="en-US" b="1" dirty="0"/>
              <a:t>origination</a:t>
            </a:r>
            <a:r>
              <a:rPr lang="en-US" dirty="0"/>
              <a:t> </a:t>
            </a:r>
            <a:r>
              <a:rPr lang="en-US" b="1" dirty="0"/>
              <a:t>date</a:t>
            </a:r>
            <a:r>
              <a:rPr lang="en-US" dirty="0"/>
              <a:t>. We’ll put this terminology to use in the following examples. Note that in this section we will use letters, called variables, to represent the different parts of the formulas we’ll be using. This will help keep our formulas and calculations manageable.</a:t>
            </a:r>
          </a:p>
          <a:p>
            <a:endParaRPr lang="en-US" dirty="0"/>
          </a:p>
        </p:txBody>
      </p:sp>
      <p:sp>
        <p:nvSpPr>
          <p:cNvPr id="4" name="Slide Number Placeholder 3"/>
          <p:cNvSpPr>
            <a:spLocks noGrp="1"/>
          </p:cNvSpPr>
          <p:nvPr>
            <p:ph type="sldNum" sz="quarter" idx="5"/>
          </p:nvPr>
        </p:nvSpPr>
        <p:spPr/>
        <p:txBody>
          <a:bodyPr/>
          <a:lstStyle/>
          <a:p>
            <a:fld id="{9B9B4184-0FC3-4EEA-81B9-E378699F6687}" type="slidenum">
              <a:rPr lang="en-IN" smtClean="0"/>
              <a:t>22</a:t>
            </a:fld>
            <a:endParaRPr lang="en-IN" dirty="0"/>
          </a:p>
        </p:txBody>
      </p:sp>
    </p:spTree>
    <p:extLst>
      <p:ext uri="{BB962C8B-B14F-4D97-AF65-F5344CB8AC3E}">
        <p14:creationId xmlns:p14="http://schemas.microsoft.com/office/powerpoint/2010/main" val="2560685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total is often referred to as the loan </a:t>
            </a:r>
            <a:r>
              <a:rPr lang="en-US" b="1" dirty="0"/>
              <a:t>payoff amount</a:t>
            </a:r>
            <a:r>
              <a:rPr lang="en-US" dirty="0"/>
              <a:t>, or more simply just the payoff.</a:t>
            </a:r>
          </a:p>
        </p:txBody>
      </p:sp>
      <p:sp>
        <p:nvSpPr>
          <p:cNvPr id="4" name="Slide Number Placeholder 3"/>
          <p:cNvSpPr>
            <a:spLocks noGrp="1"/>
          </p:cNvSpPr>
          <p:nvPr>
            <p:ph type="sldNum" sz="quarter" idx="5"/>
          </p:nvPr>
        </p:nvSpPr>
        <p:spPr/>
        <p:txBody>
          <a:bodyPr/>
          <a:lstStyle/>
          <a:p>
            <a:fld id="{9B9B4184-0FC3-4EEA-81B9-E378699F6687}" type="slidenum">
              <a:rPr lang="en-IN" smtClean="0"/>
              <a:t>23</a:t>
            </a:fld>
            <a:endParaRPr lang="en-IN" dirty="0"/>
          </a:p>
        </p:txBody>
      </p:sp>
    </p:spTree>
    <p:extLst>
      <p:ext uri="{BB962C8B-B14F-4D97-AF65-F5344CB8AC3E}">
        <p14:creationId xmlns:p14="http://schemas.microsoft.com/office/powerpoint/2010/main" val="17774681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498249"/>
            <a:ext cx="9144000" cy="1011237"/>
          </a:xfrm>
        </p:spPr>
        <p:txBody>
          <a:bodyPr anchor="b"/>
          <a:lstStyle>
            <a:lvl1pPr algn="ctr">
              <a:defRPr sz="6000"/>
            </a:lvl1pPr>
          </a:lstStyle>
          <a:p>
            <a:r>
              <a:rPr lang="en-US" dirty="0"/>
              <a:t>Title of the Book</a:t>
            </a:r>
          </a:p>
        </p:txBody>
      </p:sp>
      <p:sp>
        <p:nvSpPr>
          <p:cNvPr id="5" name="Footer Placeholder 4"/>
          <p:cNvSpPr>
            <a:spLocks noGrp="1"/>
          </p:cNvSpPr>
          <p:nvPr>
            <p:ph type="ftr" sz="quarter" idx="11"/>
          </p:nvPr>
        </p:nvSpPr>
        <p:spPr>
          <a:xfrm>
            <a:off x="1523999" y="6356350"/>
            <a:ext cx="8549898" cy="354416"/>
          </a:xfrm>
        </p:spPr>
        <p:txBody>
          <a:bodyPr/>
          <a:lstStyle/>
          <a:p>
            <a:endParaRPr lang="en-US" dirty="0"/>
          </a:p>
        </p:txBody>
      </p:sp>
      <p:sp>
        <p:nvSpPr>
          <p:cNvPr id="9" name="Picture Placeholder 8"/>
          <p:cNvSpPr>
            <a:spLocks noGrp="1"/>
          </p:cNvSpPr>
          <p:nvPr>
            <p:ph type="pic" sz="quarter" idx="13"/>
          </p:nvPr>
        </p:nvSpPr>
        <p:spPr>
          <a:xfrm>
            <a:off x="3983831" y="2390620"/>
            <a:ext cx="4224337" cy="3851130"/>
          </a:xfrm>
        </p:spPr>
        <p:txBody>
          <a:bodyPr>
            <a:normAutofit/>
          </a:bodyPr>
          <a:lstStyle>
            <a:lvl1pPr marL="0" indent="0">
              <a:buNone/>
              <a:defRPr sz="1200"/>
            </a:lvl1pPr>
          </a:lstStyle>
          <a:p>
            <a:endParaRPr lang="en-US" dirty="0"/>
          </a:p>
        </p:txBody>
      </p:sp>
      <p:sp>
        <p:nvSpPr>
          <p:cNvPr id="10" name="Title 1"/>
          <p:cNvSpPr txBox="1">
            <a:spLocks/>
          </p:cNvSpPr>
          <p:nvPr userDrawn="1"/>
        </p:nvSpPr>
        <p:spPr>
          <a:xfrm>
            <a:off x="1523999" y="1509485"/>
            <a:ext cx="9144000" cy="672883"/>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accent6"/>
                </a:solidFill>
                <a:latin typeface="+mj-lt"/>
                <a:ea typeface="+mj-ea"/>
                <a:cs typeface="+mj-cs"/>
              </a:defRPr>
            </a:lvl1pPr>
          </a:lstStyle>
          <a:p>
            <a:endParaRPr lang="en-US" sz="6400" dirty="0">
              <a:solidFill>
                <a:schemeClr val="accent5"/>
              </a:solidFill>
            </a:endParaRPr>
          </a:p>
        </p:txBody>
      </p:sp>
      <p:sp>
        <p:nvSpPr>
          <p:cNvPr id="11" name="Text Placeholder 10"/>
          <p:cNvSpPr>
            <a:spLocks noGrp="1"/>
          </p:cNvSpPr>
          <p:nvPr>
            <p:ph type="body" sz="quarter" idx="14" hasCustomPrompt="1"/>
          </p:nvPr>
        </p:nvSpPr>
        <p:spPr>
          <a:xfrm>
            <a:off x="1524000" y="1509713"/>
            <a:ext cx="9144000" cy="443778"/>
          </a:xfrm>
        </p:spPr>
        <p:txBody>
          <a:bodyPr/>
          <a:lstStyle>
            <a:lvl1pPr marL="0" indent="0" algn="ctr">
              <a:buNone/>
              <a:defRPr baseline="0">
                <a:solidFill>
                  <a:schemeClr val="accent5"/>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Chapter # CHAPTER TITLE</a:t>
            </a:r>
          </a:p>
        </p:txBody>
      </p:sp>
    </p:spTree>
    <p:extLst>
      <p:ext uri="{BB962C8B-B14F-4D97-AF65-F5344CB8AC3E}">
        <p14:creationId xmlns:p14="http://schemas.microsoft.com/office/powerpoint/2010/main" val="100249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4"/>
            <a:ext cx="8961120" cy="457200"/>
          </a:xfrm>
        </p:spPr>
        <p:txBody>
          <a:bodyPr/>
          <a:lstStyle>
            <a:lvl1pPr>
              <a:defRPr b="1"/>
            </a:lvl1pPr>
          </a:lstStyle>
          <a:p>
            <a:r>
              <a:rPr lang="en-US" dirty="0"/>
              <a:t>Title (optional)</a:t>
            </a:r>
          </a:p>
        </p:txBody>
      </p:sp>
      <p:sp>
        <p:nvSpPr>
          <p:cNvPr id="3" name="Footer Placeholder 2"/>
          <p:cNvSpPr>
            <a:spLocks noGrp="1"/>
          </p:cNvSpPr>
          <p:nvPr>
            <p:ph type="ftr" sz="quarter" idx="10"/>
          </p:nvPr>
        </p:nvSpPr>
        <p:spPr/>
        <p:txBody>
          <a:bodyPr>
            <a:noAutofit/>
          </a:bodyPr>
          <a:lstStyle/>
          <a:p>
            <a:endParaRPr lang="en-US" dirty="0"/>
          </a:p>
        </p:txBody>
      </p:sp>
      <p:sp>
        <p:nvSpPr>
          <p:cNvPr id="5" name="Content Placeholder 4"/>
          <p:cNvSpPr>
            <a:spLocks noGrp="1"/>
          </p:cNvSpPr>
          <p:nvPr>
            <p:ph sz="quarter" idx="11" hasCustomPrompt="1"/>
          </p:nvPr>
        </p:nvSpPr>
        <p:spPr>
          <a:xfrm>
            <a:off x="838200" y="1010661"/>
            <a:ext cx="10515600" cy="5155579"/>
          </a:xfrm>
        </p:spPr>
        <p:txBody>
          <a:bodyPr>
            <a:noAutofit/>
          </a:bodyPr>
          <a:lstStyle>
            <a:lvl1pPr marL="514350" indent="-514350">
              <a:buFont typeface="+mj-lt"/>
              <a:buAutoNum type="arabicPeriod"/>
              <a:defRPr/>
            </a:lvl1pPr>
            <a:lvl2pPr marL="914400" marR="0" indent="-457200" algn="l" defTabSz="914400" rtl="0" eaLnBrk="1" fontAlgn="auto" latinLnBrk="0" hangingPunct="1">
              <a:lnSpc>
                <a:spcPct val="90000"/>
              </a:lnSpc>
              <a:spcBef>
                <a:spcPts val="500"/>
              </a:spcBef>
              <a:spcAft>
                <a:spcPts val="0"/>
              </a:spcAft>
              <a:buClrTx/>
              <a:buSzTx/>
              <a:buFont typeface="+mj-lt"/>
              <a:buAutoNum type="alphaLcPeriod"/>
              <a:tabLst/>
              <a:defRPr/>
            </a:lvl2pPr>
          </a:lstStyle>
          <a:p>
            <a:pPr lvl="0"/>
            <a:r>
              <a:rPr lang="en-US" dirty="0"/>
              <a:t>Discussion question 1</a:t>
            </a:r>
          </a:p>
          <a:p>
            <a:pPr lvl="1"/>
            <a:r>
              <a:rPr lang="en-US" dirty="0"/>
              <a:t>Distractor (optional)</a:t>
            </a:r>
          </a:p>
          <a:p>
            <a:pPr lvl="1"/>
            <a:r>
              <a:rPr lang="en-US" dirty="0"/>
              <a:t>Distractor (optional)</a:t>
            </a:r>
          </a:p>
          <a:p>
            <a:pPr lvl="1"/>
            <a:r>
              <a:rPr lang="en-US" dirty="0"/>
              <a:t>Distractor (optional)</a:t>
            </a:r>
          </a:p>
          <a:p>
            <a:pPr lvl="1"/>
            <a:r>
              <a:rPr lang="en-US" dirty="0"/>
              <a:t>Distractor (optional)</a:t>
            </a:r>
          </a:p>
          <a:p>
            <a:pPr lvl="0"/>
            <a:r>
              <a:rPr lang="en-US" dirty="0"/>
              <a:t>Discussion question 2</a:t>
            </a:r>
          </a:p>
          <a:p>
            <a:pPr lvl="1"/>
            <a:r>
              <a:rPr lang="en-US" dirty="0"/>
              <a:t>Distractor (optional)</a:t>
            </a:r>
          </a:p>
          <a:p>
            <a:pPr lvl="1"/>
            <a:r>
              <a:rPr lang="en-US" dirty="0"/>
              <a:t>Distractor (optional)</a:t>
            </a:r>
          </a:p>
          <a:p>
            <a:pPr marL="914400" marR="0" lvl="1" indent="-457200" algn="l" defTabSz="914400" rtl="0" eaLnBrk="1" fontAlgn="auto" latinLnBrk="0" hangingPunct="1">
              <a:lnSpc>
                <a:spcPct val="90000"/>
              </a:lnSpc>
              <a:spcBef>
                <a:spcPts val="500"/>
              </a:spcBef>
              <a:spcAft>
                <a:spcPts val="0"/>
              </a:spcAft>
              <a:buClrTx/>
              <a:buSzTx/>
              <a:buFont typeface="+mj-lt"/>
              <a:buAutoNum type="alphaLcPeriod"/>
              <a:tabLst/>
              <a:defRPr/>
            </a:pPr>
            <a:r>
              <a:rPr lang="en-US" dirty="0"/>
              <a:t>Distractor (optional)</a:t>
            </a:r>
          </a:p>
          <a:p>
            <a:pPr lvl="1"/>
            <a:r>
              <a:rPr lang="en-US" dirty="0"/>
              <a:t>Distractor (optional)</a:t>
            </a:r>
          </a:p>
        </p:txBody>
      </p:sp>
    </p:spTree>
    <p:extLst>
      <p:ext uri="{BB962C8B-B14F-4D97-AF65-F5344CB8AC3E}">
        <p14:creationId xmlns:p14="http://schemas.microsoft.com/office/powerpoint/2010/main" val="1648461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D2334A-736E-D4CA-BB75-3DEB4B770B56}"/>
              </a:ext>
            </a:extLst>
          </p:cNvPr>
          <p:cNvSpPr>
            <a:spLocks noGrp="1"/>
          </p:cNvSpPr>
          <p:nvPr>
            <p:ph type="dt" sz="half" idx="10"/>
          </p:nvPr>
        </p:nvSpPr>
        <p:spPr/>
        <p:txBody>
          <a:bodyPr/>
          <a:lstStyle/>
          <a:p>
            <a:fld id="{C0D7D29C-5448-44B8-8095-E574016D84EF}" type="datetime1">
              <a:rPr lang="en-US" smtClean="0"/>
              <a:t>7/1/2024</a:t>
            </a:fld>
            <a:endParaRPr lang="en-US"/>
          </a:p>
        </p:txBody>
      </p:sp>
      <p:sp>
        <p:nvSpPr>
          <p:cNvPr id="3" name="Footer Placeholder 2">
            <a:extLst>
              <a:ext uri="{FF2B5EF4-FFF2-40B4-BE49-F238E27FC236}">
                <a16:creationId xmlns:a16="http://schemas.microsoft.com/office/drawing/2014/main" id="{63DB769B-BDD5-7799-E929-B7B7EF3B335D}"/>
              </a:ext>
            </a:extLst>
          </p:cNvPr>
          <p:cNvSpPr>
            <a:spLocks noGrp="1"/>
          </p:cNvSpPr>
          <p:nvPr>
            <p:ph type="ftr" sz="quarter" idx="11"/>
          </p:nvPr>
        </p:nvSpPr>
        <p:spPr/>
        <p:txBody>
          <a:bodyPr/>
          <a:lstStyle/>
          <a:p>
            <a:r>
              <a:rPr lang="en-US"/>
              <a:t>https://openstax.org/details/books/calculus-volume-1</a:t>
            </a:r>
          </a:p>
        </p:txBody>
      </p:sp>
      <p:sp>
        <p:nvSpPr>
          <p:cNvPr id="4" name="Slide Number Placeholder 3">
            <a:extLst>
              <a:ext uri="{FF2B5EF4-FFF2-40B4-BE49-F238E27FC236}">
                <a16:creationId xmlns:a16="http://schemas.microsoft.com/office/drawing/2014/main" id="{B2A3097B-5570-F1F3-A69C-0E1179C5A091}"/>
              </a:ext>
            </a:extLst>
          </p:cNvPr>
          <p:cNvSpPr>
            <a:spLocks noGrp="1"/>
          </p:cNvSpPr>
          <p:nvPr>
            <p:ph type="sldNum" sz="quarter" idx="12"/>
          </p:nvPr>
        </p:nvSpPr>
        <p:spPr/>
        <p:txBody>
          <a:bodyPr/>
          <a:lstStyle/>
          <a:p>
            <a:fld id="{7D22EFD6-40EC-4925-8FC2-563567919777}" type="slidenum">
              <a:rPr lang="en-US" smtClean="0"/>
              <a:t>‹#›</a:t>
            </a:fld>
            <a:endParaRPr lang="en-US"/>
          </a:p>
        </p:txBody>
      </p:sp>
    </p:spTree>
    <p:extLst>
      <p:ext uri="{BB962C8B-B14F-4D97-AF65-F5344CB8AC3E}">
        <p14:creationId xmlns:p14="http://schemas.microsoft.com/office/powerpoint/2010/main" val="1146098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8961120" cy="457200"/>
          </a:xfrm>
        </p:spPr>
        <p:txBody>
          <a:bodyPr wrap="square" anchor="ctr" anchorCtr="0">
            <a:noAutofit/>
          </a:bodyPr>
          <a:lstStyle>
            <a:lvl1pPr>
              <a:defRPr sz="2800" b="1"/>
            </a:lvl1pPr>
          </a:lstStyle>
          <a:p>
            <a:r>
              <a:rPr lang="en-US" dirty="0"/>
              <a:t>Title</a:t>
            </a:r>
          </a:p>
        </p:txBody>
      </p:sp>
      <p:sp>
        <p:nvSpPr>
          <p:cNvPr id="3" name="Content Placeholder 2"/>
          <p:cNvSpPr>
            <a:spLocks noGrp="1"/>
          </p:cNvSpPr>
          <p:nvPr>
            <p:ph idx="1" hasCustomPrompt="1"/>
          </p:nvPr>
        </p:nvSpPr>
        <p:spPr>
          <a:xfrm>
            <a:off x="838200" y="1010661"/>
            <a:ext cx="10515600" cy="3796145"/>
          </a:xfrm>
        </p:spPr>
        <p:txBody>
          <a:bodyPr wrap="square"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wrap="square" anchor="t" anchorCtr="0">
            <a:noAutofit/>
          </a:bodyPr>
          <a:lstStyle/>
          <a:p>
            <a:endParaRPr lang="en-US" dirty="0"/>
          </a:p>
        </p:txBody>
      </p:sp>
      <p:sp>
        <p:nvSpPr>
          <p:cNvPr id="7" name="Content Placeholder 2"/>
          <p:cNvSpPr>
            <a:spLocks noGrp="1"/>
          </p:cNvSpPr>
          <p:nvPr>
            <p:ph idx="13" hasCustomPrompt="1"/>
          </p:nvPr>
        </p:nvSpPr>
        <p:spPr>
          <a:xfrm>
            <a:off x="838200" y="4918364"/>
            <a:ext cx="10515600" cy="1271731"/>
          </a:xfrm>
        </p:spPr>
        <p:txBody>
          <a:bodyPr wrap="square" anchor="t" anchorCtr="0">
            <a:no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1927627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8961120" cy="457200"/>
          </a:xfrm>
        </p:spPr>
        <p:txBody>
          <a:bodyPr>
            <a:noAutofit/>
          </a:bodyPr>
          <a:lstStyle>
            <a:lvl1pPr>
              <a:defRPr sz="2800" b="1"/>
            </a:lvl1pPr>
          </a:lstStyle>
          <a:p>
            <a:r>
              <a:rPr lang="en-US" dirty="0"/>
              <a:t>Title</a:t>
            </a:r>
          </a:p>
        </p:txBody>
      </p:sp>
      <p:sp>
        <p:nvSpPr>
          <p:cNvPr id="3" name="Content Placeholder 2"/>
          <p:cNvSpPr>
            <a:spLocks noGrp="1"/>
          </p:cNvSpPr>
          <p:nvPr>
            <p:ph sz="half" idx="1" hasCustomPrompt="1"/>
          </p:nvPr>
        </p:nvSpPr>
        <p:spPr>
          <a:xfrm>
            <a:off x="838200" y="1010661"/>
            <a:ext cx="5181600" cy="5166302"/>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172200" y="1010661"/>
            <a:ext cx="5181600" cy="5166302"/>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838200" y="6356350"/>
            <a:ext cx="9414164" cy="365125"/>
          </a:xfrm>
        </p:spPr>
        <p:txBody>
          <a:bodyPr>
            <a:noAutofit/>
          </a:bodyPr>
          <a:lstStyle/>
          <a:p>
            <a:endParaRPr lang="en-US" dirty="0"/>
          </a:p>
        </p:txBody>
      </p:sp>
    </p:spTree>
    <p:extLst>
      <p:ext uri="{BB962C8B-B14F-4D97-AF65-F5344CB8AC3E}">
        <p14:creationId xmlns:p14="http://schemas.microsoft.com/office/powerpoint/2010/main" val="345437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8961120" cy="457200"/>
          </a:xfrm>
        </p:spPr>
        <p:txBody>
          <a:bodyPr>
            <a:noAutofit/>
          </a:bodyPr>
          <a:lstStyle>
            <a:lvl1pPr>
              <a:defRPr sz="2800" b="1"/>
            </a:lvl1pPr>
          </a:lstStyle>
          <a:p>
            <a:r>
              <a:rPr lang="en-US" dirty="0"/>
              <a:t>Title</a:t>
            </a:r>
          </a:p>
        </p:txBody>
      </p:sp>
      <p:sp>
        <p:nvSpPr>
          <p:cNvPr id="3" name="Content Placeholder 2"/>
          <p:cNvSpPr>
            <a:spLocks noGrp="1"/>
          </p:cNvSpPr>
          <p:nvPr>
            <p:ph sz="half" idx="1" hasCustomPrompt="1"/>
          </p:nvPr>
        </p:nvSpPr>
        <p:spPr>
          <a:xfrm>
            <a:off x="838200" y="1010661"/>
            <a:ext cx="5181600" cy="105411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172200" y="1010661"/>
            <a:ext cx="5181600" cy="105411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a:extLst>
              <a:ext uri="{FF2B5EF4-FFF2-40B4-BE49-F238E27FC236}">
                <a16:creationId xmlns:a16="http://schemas.microsoft.com/office/drawing/2014/main" id="{61557EE6-8CF1-4007-8FDB-892BBD707794}"/>
              </a:ext>
            </a:extLst>
          </p:cNvPr>
          <p:cNvSpPr>
            <a:spLocks noGrp="1"/>
          </p:cNvSpPr>
          <p:nvPr>
            <p:ph sz="half" idx="12" hasCustomPrompt="1"/>
          </p:nvPr>
        </p:nvSpPr>
        <p:spPr>
          <a:xfrm>
            <a:off x="838200" y="2741700"/>
            <a:ext cx="5181600" cy="105411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a:extLst>
              <a:ext uri="{FF2B5EF4-FFF2-40B4-BE49-F238E27FC236}">
                <a16:creationId xmlns:a16="http://schemas.microsoft.com/office/drawing/2014/main" id="{418EE9C9-54D5-4D68-8392-B8EB26D106A9}"/>
              </a:ext>
            </a:extLst>
          </p:cNvPr>
          <p:cNvSpPr>
            <a:spLocks noGrp="1"/>
          </p:cNvSpPr>
          <p:nvPr>
            <p:ph sz="half" idx="13" hasCustomPrompt="1"/>
          </p:nvPr>
        </p:nvSpPr>
        <p:spPr>
          <a:xfrm>
            <a:off x="6172200" y="2740200"/>
            <a:ext cx="5181600" cy="105411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1BC8CB9A-92D4-4406-80E1-43A29D5D172B}"/>
              </a:ext>
            </a:extLst>
          </p:cNvPr>
          <p:cNvSpPr>
            <a:spLocks noGrp="1"/>
          </p:cNvSpPr>
          <p:nvPr>
            <p:ph sz="half" idx="14" hasCustomPrompt="1"/>
          </p:nvPr>
        </p:nvSpPr>
        <p:spPr>
          <a:xfrm>
            <a:off x="838200" y="4531636"/>
            <a:ext cx="5181600" cy="105411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a:extLst>
              <a:ext uri="{FF2B5EF4-FFF2-40B4-BE49-F238E27FC236}">
                <a16:creationId xmlns:a16="http://schemas.microsoft.com/office/drawing/2014/main" id="{200658C2-2253-4D25-9343-2B08CD1237C6}"/>
              </a:ext>
            </a:extLst>
          </p:cNvPr>
          <p:cNvSpPr>
            <a:spLocks noGrp="1"/>
          </p:cNvSpPr>
          <p:nvPr>
            <p:ph sz="half" idx="15" hasCustomPrompt="1"/>
          </p:nvPr>
        </p:nvSpPr>
        <p:spPr>
          <a:xfrm>
            <a:off x="6172200" y="4531636"/>
            <a:ext cx="5181600" cy="105411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838200" y="6356350"/>
            <a:ext cx="9414164" cy="365125"/>
          </a:xfrm>
        </p:spPr>
        <p:txBody>
          <a:bodyPr>
            <a:noAutofit/>
          </a:bodyPr>
          <a:lstStyle/>
          <a:p>
            <a:endParaRPr lang="en-US" dirty="0"/>
          </a:p>
        </p:txBody>
      </p:sp>
    </p:spTree>
    <p:extLst>
      <p:ext uri="{BB962C8B-B14F-4D97-AF65-F5344CB8AC3E}">
        <p14:creationId xmlns:p14="http://schemas.microsoft.com/office/powerpoint/2010/main" val="719863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8961120" cy="457200"/>
          </a:xfrm>
        </p:spPr>
        <p:txBody>
          <a:bodyPr>
            <a:noAutofit/>
          </a:bodyPr>
          <a:lstStyle>
            <a:lvl1pPr>
              <a:defRPr sz="2800" b="1"/>
            </a:lvl1pPr>
          </a:lstStyle>
          <a:p>
            <a:r>
              <a:rPr lang="en-US" dirty="0"/>
              <a:t>Title</a:t>
            </a:r>
          </a:p>
        </p:txBody>
      </p:sp>
      <p:sp>
        <p:nvSpPr>
          <p:cNvPr id="3" name="Content Placeholder 2"/>
          <p:cNvSpPr>
            <a:spLocks noGrp="1"/>
          </p:cNvSpPr>
          <p:nvPr>
            <p:ph sz="half" idx="1" hasCustomPrompt="1"/>
          </p:nvPr>
        </p:nvSpPr>
        <p:spPr>
          <a:xfrm>
            <a:off x="838200" y="1010661"/>
            <a:ext cx="5181600" cy="105411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172200" y="1010661"/>
            <a:ext cx="5181600" cy="105411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a:extLst>
              <a:ext uri="{FF2B5EF4-FFF2-40B4-BE49-F238E27FC236}">
                <a16:creationId xmlns:a16="http://schemas.microsoft.com/office/drawing/2014/main" id="{61557EE6-8CF1-4007-8FDB-892BBD707794}"/>
              </a:ext>
            </a:extLst>
          </p:cNvPr>
          <p:cNvSpPr>
            <a:spLocks noGrp="1"/>
          </p:cNvSpPr>
          <p:nvPr>
            <p:ph sz="half" idx="12" hasCustomPrompt="1"/>
          </p:nvPr>
        </p:nvSpPr>
        <p:spPr>
          <a:xfrm>
            <a:off x="838200" y="2284506"/>
            <a:ext cx="5181600" cy="105411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a:extLst>
              <a:ext uri="{FF2B5EF4-FFF2-40B4-BE49-F238E27FC236}">
                <a16:creationId xmlns:a16="http://schemas.microsoft.com/office/drawing/2014/main" id="{418EE9C9-54D5-4D68-8392-B8EB26D106A9}"/>
              </a:ext>
            </a:extLst>
          </p:cNvPr>
          <p:cNvSpPr>
            <a:spLocks noGrp="1"/>
          </p:cNvSpPr>
          <p:nvPr>
            <p:ph sz="half" idx="13" hasCustomPrompt="1"/>
          </p:nvPr>
        </p:nvSpPr>
        <p:spPr>
          <a:xfrm>
            <a:off x="6172200" y="2283006"/>
            <a:ext cx="5181600" cy="105411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1BC8CB9A-92D4-4406-80E1-43A29D5D172B}"/>
              </a:ext>
            </a:extLst>
          </p:cNvPr>
          <p:cNvSpPr>
            <a:spLocks noGrp="1"/>
          </p:cNvSpPr>
          <p:nvPr>
            <p:ph sz="half" idx="14" hasCustomPrompt="1"/>
          </p:nvPr>
        </p:nvSpPr>
        <p:spPr>
          <a:xfrm>
            <a:off x="838200" y="3558253"/>
            <a:ext cx="5181600" cy="105411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a:extLst>
              <a:ext uri="{FF2B5EF4-FFF2-40B4-BE49-F238E27FC236}">
                <a16:creationId xmlns:a16="http://schemas.microsoft.com/office/drawing/2014/main" id="{200658C2-2253-4D25-9343-2B08CD1237C6}"/>
              </a:ext>
            </a:extLst>
          </p:cNvPr>
          <p:cNvSpPr>
            <a:spLocks noGrp="1"/>
          </p:cNvSpPr>
          <p:nvPr>
            <p:ph sz="half" idx="15" hasCustomPrompt="1"/>
          </p:nvPr>
        </p:nvSpPr>
        <p:spPr>
          <a:xfrm>
            <a:off x="6172200" y="3558253"/>
            <a:ext cx="5181600" cy="105411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a:extLst>
              <a:ext uri="{FF2B5EF4-FFF2-40B4-BE49-F238E27FC236}">
                <a16:creationId xmlns:a16="http://schemas.microsoft.com/office/drawing/2014/main" id="{136DFB47-9895-4BB7-A747-1AC99C40F96C}"/>
              </a:ext>
            </a:extLst>
          </p:cNvPr>
          <p:cNvSpPr>
            <a:spLocks noGrp="1"/>
          </p:cNvSpPr>
          <p:nvPr>
            <p:ph sz="half" idx="16" hasCustomPrompt="1"/>
          </p:nvPr>
        </p:nvSpPr>
        <p:spPr>
          <a:xfrm>
            <a:off x="838200" y="4942554"/>
            <a:ext cx="5181600" cy="105411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a:extLst>
              <a:ext uri="{FF2B5EF4-FFF2-40B4-BE49-F238E27FC236}">
                <a16:creationId xmlns:a16="http://schemas.microsoft.com/office/drawing/2014/main" id="{01BECF16-0E14-429A-86F0-E967B82BB3C7}"/>
              </a:ext>
            </a:extLst>
          </p:cNvPr>
          <p:cNvSpPr>
            <a:spLocks noGrp="1"/>
          </p:cNvSpPr>
          <p:nvPr>
            <p:ph sz="half" idx="17" hasCustomPrompt="1"/>
          </p:nvPr>
        </p:nvSpPr>
        <p:spPr>
          <a:xfrm>
            <a:off x="6172200" y="4942554"/>
            <a:ext cx="5181600" cy="105411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838200" y="6356350"/>
            <a:ext cx="9414164" cy="365125"/>
          </a:xfrm>
        </p:spPr>
        <p:txBody>
          <a:bodyPr>
            <a:noAutofit/>
          </a:bodyPr>
          <a:lstStyle/>
          <a:p>
            <a:endParaRPr lang="en-US" dirty="0"/>
          </a:p>
        </p:txBody>
      </p:sp>
    </p:spTree>
    <p:extLst>
      <p:ext uri="{BB962C8B-B14F-4D97-AF65-F5344CB8AC3E}">
        <p14:creationId xmlns:p14="http://schemas.microsoft.com/office/powerpoint/2010/main" val="3745421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8961120" cy="457200"/>
          </a:xfrm>
        </p:spPr>
        <p:txBody>
          <a:bodyPr>
            <a:noAutofit/>
          </a:bodyPr>
          <a:lstStyle>
            <a:lvl1pPr>
              <a:defRPr sz="2800" b="1"/>
            </a:lvl1pPr>
          </a:lstStyle>
          <a:p>
            <a:r>
              <a:rPr lang="en-US" dirty="0"/>
              <a:t>Title</a:t>
            </a:r>
          </a:p>
        </p:txBody>
      </p:sp>
      <p:sp>
        <p:nvSpPr>
          <p:cNvPr id="3" name="Content Placeholder 2"/>
          <p:cNvSpPr>
            <a:spLocks noGrp="1"/>
          </p:cNvSpPr>
          <p:nvPr>
            <p:ph sz="half" idx="1" hasCustomPrompt="1"/>
          </p:nvPr>
        </p:nvSpPr>
        <p:spPr>
          <a:xfrm>
            <a:off x="838200" y="1010661"/>
            <a:ext cx="5181600" cy="105411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172200" y="1010661"/>
            <a:ext cx="5181600" cy="105411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a:extLst>
              <a:ext uri="{FF2B5EF4-FFF2-40B4-BE49-F238E27FC236}">
                <a16:creationId xmlns:a16="http://schemas.microsoft.com/office/drawing/2014/main" id="{61557EE6-8CF1-4007-8FDB-892BBD707794}"/>
              </a:ext>
            </a:extLst>
          </p:cNvPr>
          <p:cNvSpPr>
            <a:spLocks noGrp="1"/>
          </p:cNvSpPr>
          <p:nvPr>
            <p:ph sz="half" idx="12" hasCustomPrompt="1"/>
          </p:nvPr>
        </p:nvSpPr>
        <p:spPr>
          <a:xfrm>
            <a:off x="838200" y="2284506"/>
            <a:ext cx="5181600" cy="105411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a:extLst>
              <a:ext uri="{FF2B5EF4-FFF2-40B4-BE49-F238E27FC236}">
                <a16:creationId xmlns:a16="http://schemas.microsoft.com/office/drawing/2014/main" id="{418EE9C9-54D5-4D68-8392-B8EB26D106A9}"/>
              </a:ext>
            </a:extLst>
          </p:cNvPr>
          <p:cNvSpPr>
            <a:spLocks noGrp="1"/>
          </p:cNvSpPr>
          <p:nvPr>
            <p:ph sz="half" idx="13" hasCustomPrompt="1"/>
          </p:nvPr>
        </p:nvSpPr>
        <p:spPr>
          <a:xfrm>
            <a:off x="6172200" y="2283006"/>
            <a:ext cx="5181600" cy="105411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1BC8CB9A-92D4-4406-80E1-43A29D5D172B}"/>
              </a:ext>
            </a:extLst>
          </p:cNvPr>
          <p:cNvSpPr>
            <a:spLocks noGrp="1"/>
          </p:cNvSpPr>
          <p:nvPr>
            <p:ph sz="half" idx="14" hasCustomPrompt="1"/>
          </p:nvPr>
        </p:nvSpPr>
        <p:spPr>
          <a:xfrm>
            <a:off x="838200" y="3558253"/>
            <a:ext cx="5181600" cy="105411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a:extLst>
              <a:ext uri="{FF2B5EF4-FFF2-40B4-BE49-F238E27FC236}">
                <a16:creationId xmlns:a16="http://schemas.microsoft.com/office/drawing/2014/main" id="{200658C2-2253-4D25-9343-2B08CD1237C6}"/>
              </a:ext>
            </a:extLst>
          </p:cNvPr>
          <p:cNvSpPr>
            <a:spLocks noGrp="1"/>
          </p:cNvSpPr>
          <p:nvPr>
            <p:ph sz="half" idx="15" hasCustomPrompt="1"/>
          </p:nvPr>
        </p:nvSpPr>
        <p:spPr>
          <a:xfrm>
            <a:off x="6172200" y="3558253"/>
            <a:ext cx="5181600" cy="105411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a:extLst>
              <a:ext uri="{FF2B5EF4-FFF2-40B4-BE49-F238E27FC236}">
                <a16:creationId xmlns:a16="http://schemas.microsoft.com/office/drawing/2014/main" id="{136DFB47-9895-4BB7-A747-1AC99C40F96C}"/>
              </a:ext>
            </a:extLst>
          </p:cNvPr>
          <p:cNvSpPr>
            <a:spLocks noGrp="1"/>
          </p:cNvSpPr>
          <p:nvPr>
            <p:ph sz="half" idx="16" hasCustomPrompt="1"/>
          </p:nvPr>
        </p:nvSpPr>
        <p:spPr>
          <a:xfrm>
            <a:off x="838200" y="4942554"/>
            <a:ext cx="5181600" cy="105411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a:extLst>
              <a:ext uri="{FF2B5EF4-FFF2-40B4-BE49-F238E27FC236}">
                <a16:creationId xmlns:a16="http://schemas.microsoft.com/office/drawing/2014/main" id="{01BECF16-0E14-429A-86F0-E967B82BB3C7}"/>
              </a:ext>
            </a:extLst>
          </p:cNvPr>
          <p:cNvSpPr>
            <a:spLocks noGrp="1"/>
          </p:cNvSpPr>
          <p:nvPr>
            <p:ph sz="half" idx="17" hasCustomPrompt="1"/>
          </p:nvPr>
        </p:nvSpPr>
        <p:spPr>
          <a:xfrm>
            <a:off x="6172200" y="4942554"/>
            <a:ext cx="5181600" cy="105411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5">
            <a:extLst>
              <a:ext uri="{FF2B5EF4-FFF2-40B4-BE49-F238E27FC236}">
                <a16:creationId xmlns:a16="http://schemas.microsoft.com/office/drawing/2014/main" id="{F92EC9F6-FCE0-49C5-BF5D-8A49D396D78B}"/>
              </a:ext>
            </a:extLst>
          </p:cNvPr>
          <p:cNvSpPr>
            <a:spLocks noGrp="1"/>
          </p:cNvSpPr>
          <p:nvPr>
            <p:ph type="body" sz="quarter" idx="18" hasCustomPrompt="1"/>
          </p:nvPr>
        </p:nvSpPr>
        <p:spPr>
          <a:xfrm>
            <a:off x="838200" y="6271576"/>
            <a:ext cx="10515600" cy="442595"/>
          </a:xfrm>
        </p:spPr>
        <p:txBody>
          <a:bodyPr>
            <a:noAutofit/>
          </a:bodyPr>
          <a:lstStyle>
            <a:lvl1pPr marL="0" indent="0" algn="l">
              <a:buNone/>
              <a:defRPr sz="1200">
                <a:solidFill>
                  <a:schemeClr val="tx1"/>
                </a:solidFill>
              </a:defRPr>
            </a:lvl1pPr>
          </a:lstStyle>
          <a:p>
            <a:pPr algn="l"/>
            <a:r>
              <a:rPr lang="en-US" dirty="0"/>
              <a:t>This OpenStax ancillary resource is © Rice University under a CC BY 4.0 International license; it may be reproduced or modified but must be attributed to OpenStax, Rice University and any changes must be noted.</a:t>
            </a:r>
          </a:p>
        </p:txBody>
      </p:sp>
    </p:spTree>
    <p:extLst>
      <p:ext uri="{BB962C8B-B14F-4D97-AF65-F5344CB8AC3E}">
        <p14:creationId xmlns:p14="http://schemas.microsoft.com/office/powerpoint/2010/main" val="3194871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8961120" cy="457200"/>
          </a:xfrm>
        </p:spPr>
        <p:txBody>
          <a:bodyPr>
            <a:noAutofit/>
          </a:bodyPr>
          <a:lstStyle>
            <a:lvl1pPr>
              <a:defRPr sz="2800" b="1"/>
            </a:lvl1pPr>
          </a:lstStyle>
          <a:p>
            <a:r>
              <a:rPr lang="en-US" dirty="0"/>
              <a:t>Title</a:t>
            </a:r>
          </a:p>
        </p:txBody>
      </p:sp>
      <p:sp>
        <p:nvSpPr>
          <p:cNvPr id="3" name="Content Placeholder 2"/>
          <p:cNvSpPr>
            <a:spLocks noGrp="1"/>
          </p:cNvSpPr>
          <p:nvPr>
            <p:ph sz="half" idx="1" hasCustomPrompt="1"/>
          </p:nvPr>
        </p:nvSpPr>
        <p:spPr>
          <a:xfrm>
            <a:off x="838200" y="1010661"/>
            <a:ext cx="5181600" cy="36576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172200" y="1010661"/>
            <a:ext cx="5181600" cy="36576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a:extLst>
              <a:ext uri="{FF2B5EF4-FFF2-40B4-BE49-F238E27FC236}">
                <a16:creationId xmlns:a16="http://schemas.microsoft.com/office/drawing/2014/main" id="{61557EE6-8CF1-4007-8FDB-892BBD707794}"/>
              </a:ext>
            </a:extLst>
          </p:cNvPr>
          <p:cNvSpPr>
            <a:spLocks noGrp="1"/>
          </p:cNvSpPr>
          <p:nvPr>
            <p:ph sz="half" idx="12" hasCustomPrompt="1"/>
          </p:nvPr>
        </p:nvSpPr>
        <p:spPr>
          <a:xfrm>
            <a:off x="838200" y="1602337"/>
            <a:ext cx="5181600" cy="36576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a:extLst>
              <a:ext uri="{FF2B5EF4-FFF2-40B4-BE49-F238E27FC236}">
                <a16:creationId xmlns:a16="http://schemas.microsoft.com/office/drawing/2014/main" id="{418EE9C9-54D5-4D68-8392-B8EB26D106A9}"/>
              </a:ext>
            </a:extLst>
          </p:cNvPr>
          <p:cNvSpPr>
            <a:spLocks noGrp="1"/>
          </p:cNvSpPr>
          <p:nvPr>
            <p:ph sz="half" idx="13" hasCustomPrompt="1"/>
          </p:nvPr>
        </p:nvSpPr>
        <p:spPr>
          <a:xfrm>
            <a:off x="6172200" y="1600837"/>
            <a:ext cx="5181600" cy="36576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1BC8CB9A-92D4-4406-80E1-43A29D5D172B}"/>
              </a:ext>
            </a:extLst>
          </p:cNvPr>
          <p:cNvSpPr>
            <a:spLocks noGrp="1"/>
          </p:cNvSpPr>
          <p:nvPr>
            <p:ph sz="half" idx="14" hasCustomPrompt="1"/>
          </p:nvPr>
        </p:nvSpPr>
        <p:spPr>
          <a:xfrm>
            <a:off x="838200" y="2179395"/>
            <a:ext cx="5181600" cy="36576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a:extLst>
              <a:ext uri="{FF2B5EF4-FFF2-40B4-BE49-F238E27FC236}">
                <a16:creationId xmlns:a16="http://schemas.microsoft.com/office/drawing/2014/main" id="{200658C2-2253-4D25-9343-2B08CD1237C6}"/>
              </a:ext>
            </a:extLst>
          </p:cNvPr>
          <p:cNvSpPr>
            <a:spLocks noGrp="1"/>
          </p:cNvSpPr>
          <p:nvPr>
            <p:ph sz="half" idx="15" hasCustomPrompt="1"/>
          </p:nvPr>
        </p:nvSpPr>
        <p:spPr>
          <a:xfrm>
            <a:off x="6172200" y="2179395"/>
            <a:ext cx="5181600" cy="36576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a:extLst>
              <a:ext uri="{FF2B5EF4-FFF2-40B4-BE49-F238E27FC236}">
                <a16:creationId xmlns:a16="http://schemas.microsoft.com/office/drawing/2014/main" id="{136DFB47-9895-4BB7-A747-1AC99C40F96C}"/>
              </a:ext>
            </a:extLst>
          </p:cNvPr>
          <p:cNvSpPr>
            <a:spLocks noGrp="1"/>
          </p:cNvSpPr>
          <p:nvPr>
            <p:ph sz="half" idx="16" hasCustomPrompt="1"/>
          </p:nvPr>
        </p:nvSpPr>
        <p:spPr>
          <a:xfrm>
            <a:off x="838200" y="2707356"/>
            <a:ext cx="5181600" cy="36576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a:extLst>
              <a:ext uri="{FF2B5EF4-FFF2-40B4-BE49-F238E27FC236}">
                <a16:creationId xmlns:a16="http://schemas.microsoft.com/office/drawing/2014/main" id="{01BECF16-0E14-429A-86F0-E967B82BB3C7}"/>
              </a:ext>
            </a:extLst>
          </p:cNvPr>
          <p:cNvSpPr>
            <a:spLocks noGrp="1"/>
          </p:cNvSpPr>
          <p:nvPr>
            <p:ph sz="half" idx="17" hasCustomPrompt="1"/>
          </p:nvPr>
        </p:nvSpPr>
        <p:spPr>
          <a:xfrm>
            <a:off x="6172200" y="2707356"/>
            <a:ext cx="5181600" cy="36576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3">
            <a:extLst>
              <a:ext uri="{FF2B5EF4-FFF2-40B4-BE49-F238E27FC236}">
                <a16:creationId xmlns:a16="http://schemas.microsoft.com/office/drawing/2014/main" id="{54AFDC58-D6C9-463F-9FDD-B55165B38F15}"/>
              </a:ext>
            </a:extLst>
          </p:cNvPr>
          <p:cNvSpPr>
            <a:spLocks noGrp="1"/>
          </p:cNvSpPr>
          <p:nvPr>
            <p:ph sz="half" idx="18" hasCustomPrompt="1"/>
          </p:nvPr>
        </p:nvSpPr>
        <p:spPr>
          <a:xfrm>
            <a:off x="838200" y="3328348"/>
            <a:ext cx="5181600" cy="36576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3">
            <a:extLst>
              <a:ext uri="{FF2B5EF4-FFF2-40B4-BE49-F238E27FC236}">
                <a16:creationId xmlns:a16="http://schemas.microsoft.com/office/drawing/2014/main" id="{CE0B2FCF-79FA-4B8E-B79C-49255369F8A1}"/>
              </a:ext>
            </a:extLst>
          </p:cNvPr>
          <p:cNvSpPr>
            <a:spLocks noGrp="1"/>
          </p:cNvSpPr>
          <p:nvPr>
            <p:ph sz="half" idx="19" hasCustomPrompt="1"/>
          </p:nvPr>
        </p:nvSpPr>
        <p:spPr>
          <a:xfrm>
            <a:off x="6172200" y="3328348"/>
            <a:ext cx="5181600" cy="36576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3">
            <a:extLst>
              <a:ext uri="{FF2B5EF4-FFF2-40B4-BE49-F238E27FC236}">
                <a16:creationId xmlns:a16="http://schemas.microsoft.com/office/drawing/2014/main" id="{9244364F-608F-4419-8B09-10C32B4BB65F}"/>
              </a:ext>
            </a:extLst>
          </p:cNvPr>
          <p:cNvSpPr>
            <a:spLocks noGrp="1"/>
          </p:cNvSpPr>
          <p:nvPr>
            <p:ph sz="half" idx="20" hasCustomPrompt="1"/>
          </p:nvPr>
        </p:nvSpPr>
        <p:spPr>
          <a:xfrm>
            <a:off x="838200" y="3922680"/>
            <a:ext cx="5181600" cy="36576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3">
            <a:extLst>
              <a:ext uri="{FF2B5EF4-FFF2-40B4-BE49-F238E27FC236}">
                <a16:creationId xmlns:a16="http://schemas.microsoft.com/office/drawing/2014/main" id="{3DFD55A7-A894-4BD5-83E5-8AE5847BA1E0}"/>
              </a:ext>
            </a:extLst>
          </p:cNvPr>
          <p:cNvSpPr>
            <a:spLocks noGrp="1"/>
          </p:cNvSpPr>
          <p:nvPr>
            <p:ph sz="half" idx="21" hasCustomPrompt="1"/>
          </p:nvPr>
        </p:nvSpPr>
        <p:spPr>
          <a:xfrm>
            <a:off x="6172200" y="3922680"/>
            <a:ext cx="5181600" cy="36576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3">
            <a:extLst>
              <a:ext uri="{FF2B5EF4-FFF2-40B4-BE49-F238E27FC236}">
                <a16:creationId xmlns:a16="http://schemas.microsoft.com/office/drawing/2014/main" id="{0CE35DE5-8AEB-4D55-B888-CCC248800954}"/>
              </a:ext>
            </a:extLst>
          </p:cNvPr>
          <p:cNvSpPr>
            <a:spLocks noGrp="1"/>
          </p:cNvSpPr>
          <p:nvPr>
            <p:ph sz="half" idx="22" hasCustomPrompt="1"/>
          </p:nvPr>
        </p:nvSpPr>
        <p:spPr>
          <a:xfrm>
            <a:off x="838200" y="4476589"/>
            <a:ext cx="5181600" cy="36576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3">
            <a:extLst>
              <a:ext uri="{FF2B5EF4-FFF2-40B4-BE49-F238E27FC236}">
                <a16:creationId xmlns:a16="http://schemas.microsoft.com/office/drawing/2014/main" id="{4F0ED8C7-D189-4847-B5A3-D9B38F97C5E4}"/>
              </a:ext>
            </a:extLst>
          </p:cNvPr>
          <p:cNvSpPr>
            <a:spLocks noGrp="1"/>
          </p:cNvSpPr>
          <p:nvPr>
            <p:ph sz="half" idx="23" hasCustomPrompt="1"/>
          </p:nvPr>
        </p:nvSpPr>
        <p:spPr>
          <a:xfrm>
            <a:off x="6172200" y="4476589"/>
            <a:ext cx="5181600" cy="36576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3">
            <a:extLst>
              <a:ext uri="{FF2B5EF4-FFF2-40B4-BE49-F238E27FC236}">
                <a16:creationId xmlns:a16="http://schemas.microsoft.com/office/drawing/2014/main" id="{2C2BEFE3-216A-4FB6-A820-65D36DB93BAA}"/>
              </a:ext>
            </a:extLst>
          </p:cNvPr>
          <p:cNvSpPr>
            <a:spLocks noGrp="1"/>
          </p:cNvSpPr>
          <p:nvPr>
            <p:ph sz="half" idx="24" hasCustomPrompt="1"/>
          </p:nvPr>
        </p:nvSpPr>
        <p:spPr>
          <a:xfrm>
            <a:off x="838200" y="4956635"/>
            <a:ext cx="5181600" cy="36576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3">
            <a:extLst>
              <a:ext uri="{FF2B5EF4-FFF2-40B4-BE49-F238E27FC236}">
                <a16:creationId xmlns:a16="http://schemas.microsoft.com/office/drawing/2014/main" id="{B7D14B78-1676-41BF-8439-E5AE177E9D74}"/>
              </a:ext>
            </a:extLst>
          </p:cNvPr>
          <p:cNvSpPr>
            <a:spLocks noGrp="1"/>
          </p:cNvSpPr>
          <p:nvPr>
            <p:ph sz="half" idx="25" hasCustomPrompt="1"/>
          </p:nvPr>
        </p:nvSpPr>
        <p:spPr>
          <a:xfrm>
            <a:off x="6172200" y="4956635"/>
            <a:ext cx="5181600" cy="36576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3">
            <a:extLst>
              <a:ext uri="{FF2B5EF4-FFF2-40B4-BE49-F238E27FC236}">
                <a16:creationId xmlns:a16="http://schemas.microsoft.com/office/drawing/2014/main" id="{E035D0A6-283D-4ECE-9106-6FF7D4C7CD4F}"/>
              </a:ext>
            </a:extLst>
          </p:cNvPr>
          <p:cNvSpPr>
            <a:spLocks noGrp="1"/>
          </p:cNvSpPr>
          <p:nvPr>
            <p:ph sz="half" idx="26" hasCustomPrompt="1"/>
          </p:nvPr>
        </p:nvSpPr>
        <p:spPr>
          <a:xfrm>
            <a:off x="838200" y="5436495"/>
            <a:ext cx="5181600" cy="36576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3">
            <a:extLst>
              <a:ext uri="{FF2B5EF4-FFF2-40B4-BE49-F238E27FC236}">
                <a16:creationId xmlns:a16="http://schemas.microsoft.com/office/drawing/2014/main" id="{E2BC6F6D-BCE6-4E74-A7EA-F420B251174C}"/>
              </a:ext>
            </a:extLst>
          </p:cNvPr>
          <p:cNvSpPr>
            <a:spLocks noGrp="1"/>
          </p:cNvSpPr>
          <p:nvPr>
            <p:ph sz="half" idx="27" hasCustomPrompt="1"/>
          </p:nvPr>
        </p:nvSpPr>
        <p:spPr>
          <a:xfrm>
            <a:off x="6172200" y="5436495"/>
            <a:ext cx="5181600" cy="36576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3">
            <a:extLst>
              <a:ext uri="{FF2B5EF4-FFF2-40B4-BE49-F238E27FC236}">
                <a16:creationId xmlns:a16="http://schemas.microsoft.com/office/drawing/2014/main" id="{60CD288B-516E-4F2E-BD50-058FEB5DEC64}"/>
              </a:ext>
            </a:extLst>
          </p:cNvPr>
          <p:cNvSpPr>
            <a:spLocks noGrp="1"/>
          </p:cNvSpPr>
          <p:nvPr>
            <p:ph sz="half" idx="28" hasCustomPrompt="1"/>
          </p:nvPr>
        </p:nvSpPr>
        <p:spPr>
          <a:xfrm>
            <a:off x="838200" y="5876151"/>
            <a:ext cx="5181600" cy="36576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Content Placeholder 3">
            <a:extLst>
              <a:ext uri="{FF2B5EF4-FFF2-40B4-BE49-F238E27FC236}">
                <a16:creationId xmlns:a16="http://schemas.microsoft.com/office/drawing/2014/main" id="{C05DF7E0-9648-43C8-8D03-DD672CB3C8C5}"/>
              </a:ext>
            </a:extLst>
          </p:cNvPr>
          <p:cNvSpPr>
            <a:spLocks noGrp="1"/>
          </p:cNvSpPr>
          <p:nvPr>
            <p:ph sz="half" idx="29" hasCustomPrompt="1"/>
          </p:nvPr>
        </p:nvSpPr>
        <p:spPr>
          <a:xfrm>
            <a:off x="6172200" y="5876151"/>
            <a:ext cx="5181600" cy="36576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838200" y="6356350"/>
            <a:ext cx="9414164" cy="365125"/>
          </a:xfrm>
        </p:spPr>
        <p:txBody>
          <a:bodyPr>
            <a:noAutofit/>
          </a:bodyPr>
          <a:lstStyle/>
          <a:p>
            <a:endParaRPr lang="en-US" dirty="0"/>
          </a:p>
        </p:txBody>
      </p:sp>
    </p:spTree>
    <p:extLst>
      <p:ext uri="{BB962C8B-B14F-4D97-AF65-F5344CB8AC3E}">
        <p14:creationId xmlns:p14="http://schemas.microsoft.com/office/powerpoint/2010/main" val="1593517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8961120" cy="457200"/>
          </a:xfrm>
        </p:spPr>
        <p:txBody>
          <a:bodyPr>
            <a:normAutofit/>
          </a:bodyPr>
          <a:lstStyle>
            <a:lvl1pPr>
              <a:defRPr sz="2800" b="1" baseline="0"/>
            </a:lvl1pPr>
          </a:lstStyle>
          <a:p>
            <a:r>
              <a:rPr lang="en-US" dirty="0"/>
              <a:t>Title</a:t>
            </a:r>
          </a:p>
        </p:txBody>
      </p:sp>
      <p:sp>
        <p:nvSpPr>
          <p:cNvPr id="7" name="Content Placeholder 6"/>
          <p:cNvSpPr>
            <a:spLocks noGrp="1"/>
          </p:cNvSpPr>
          <p:nvPr>
            <p:ph sz="quarter" idx="12" hasCustomPrompt="1"/>
          </p:nvPr>
        </p:nvSpPr>
        <p:spPr>
          <a:xfrm>
            <a:off x="838200" y="1011383"/>
            <a:ext cx="10515600" cy="3255818"/>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6"/>
          <p:cNvSpPr>
            <a:spLocks noGrp="1"/>
          </p:cNvSpPr>
          <p:nvPr>
            <p:ph sz="quarter" idx="13" hasCustomPrompt="1"/>
          </p:nvPr>
        </p:nvSpPr>
        <p:spPr>
          <a:xfrm>
            <a:off x="838200" y="4378037"/>
            <a:ext cx="10515600" cy="1627909"/>
          </a:xfrm>
        </p:spPr>
        <p:txBody>
          <a:bodyPr>
            <a:noAutofit/>
          </a:bodyPr>
          <a:lstStyle>
            <a:lvl1pPr marL="0" indent="0">
              <a:buNone/>
              <a:defRPr sz="1600"/>
            </a:lvl1pPr>
          </a:lstStyle>
          <a:p>
            <a:pPr lvl="0"/>
            <a:r>
              <a:rPr lang="en-US" dirty="0"/>
              <a:t>Caption</a:t>
            </a:r>
          </a:p>
        </p:txBody>
      </p:sp>
      <p:sp>
        <p:nvSpPr>
          <p:cNvPr id="6" name="Text Placeholder 5">
            <a:extLst>
              <a:ext uri="{FF2B5EF4-FFF2-40B4-BE49-F238E27FC236}">
                <a16:creationId xmlns:a16="http://schemas.microsoft.com/office/drawing/2014/main" id="{6E14F94F-1E52-2B42-BC75-C0C106E8BEC0}"/>
              </a:ext>
            </a:extLst>
          </p:cNvPr>
          <p:cNvSpPr>
            <a:spLocks noGrp="1"/>
          </p:cNvSpPr>
          <p:nvPr>
            <p:ph type="body" sz="quarter" idx="14" hasCustomPrompt="1"/>
          </p:nvPr>
        </p:nvSpPr>
        <p:spPr>
          <a:xfrm>
            <a:off x="838200" y="6271576"/>
            <a:ext cx="10515600" cy="442595"/>
          </a:xfrm>
        </p:spPr>
        <p:txBody>
          <a:bodyPr>
            <a:noAutofit/>
          </a:bodyPr>
          <a:lstStyle>
            <a:lvl1pPr marL="0" indent="0" algn="l">
              <a:buNone/>
              <a:defRPr sz="1200">
                <a:solidFill>
                  <a:schemeClr val="tx1"/>
                </a:solidFill>
              </a:defRPr>
            </a:lvl1pPr>
          </a:lstStyle>
          <a:p>
            <a:pPr algn="l"/>
            <a:r>
              <a:rPr lang="en-US" dirty="0"/>
              <a:t>This OpenStax ancillary resource is © Rice University under a CC BY 4.0 International license; it may be reproduced or modified but must be attributed to OpenStax, Rice University and any changes must be noted.</a:t>
            </a:r>
          </a:p>
        </p:txBody>
      </p:sp>
    </p:spTree>
    <p:extLst>
      <p:ext uri="{BB962C8B-B14F-4D97-AF65-F5344CB8AC3E}">
        <p14:creationId xmlns:p14="http://schemas.microsoft.com/office/powerpoint/2010/main" val="1686173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4"/>
            <a:ext cx="8961120" cy="457200"/>
          </a:xfrm>
        </p:spPr>
        <p:txBody>
          <a:bodyPr>
            <a:noAutofit/>
          </a:bodyPr>
          <a:lstStyle>
            <a:lvl1pPr>
              <a:defRPr b="1"/>
            </a:lvl1pPr>
          </a:lstStyle>
          <a:p>
            <a:r>
              <a:rPr lang="en-US" dirty="0"/>
              <a:t>Title (optional)</a:t>
            </a:r>
          </a:p>
        </p:txBody>
      </p:sp>
      <p:sp>
        <p:nvSpPr>
          <p:cNvPr id="3" name="Footer Placeholder 2"/>
          <p:cNvSpPr>
            <a:spLocks noGrp="1"/>
          </p:cNvSpPr>
          <p:nvPr>
            <p:ph type="ftr" sz="quarter" idx="10"/>
          </p:nvPr>
        </p:nvSpPr>
        <p:spPr/>
        <p:txBody>
          <a:bodyPr>
            <a:noAutofit/>
          </a:bodyPr>
          <a:lstStyle/>
          <a:p>
            <a:endParaRPr lang="en-US" dirty="0"/>
          </a:p>
        </p:txBody>
      </p:sp>
      <p:sp>
        <p:nvSpPr>
          <p:cNvPr id="5" name="Content Placeholder 4"/>
          <p:cNvSpPr>
            <a:spLocks noGrp="1"/>
          </p:cNvSpPr>
          <p:nvPr>
            <p:ph sz="quarter" idx="11" hasCustomPrompt="1"/>
          </p:nvPr>
        </p:nvSpPr>
        <p:spPr>
          <a:xfrm>
            <a:off x="838200" y="1010661"/>
            <a:ext cx="10515600" cy="5155580"/>
          </a:xfrm>
        </p:spPr>
        <p:txBody>
          <a:bodyPr>
            <a:noAutofit/>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82568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434975"/>
          </a:xfrm>
          <a:prstGeom prst="rect">
            <a:avLst/>
          </a:prstGeom>
        </p:spPr>
        <p:txBody>
          <a:bodyPr vert="horz" lIns="91440" tIns="45720" rIns="91440" bIns="45720" rtlCol="0" anchor="ctr">
            <a:normAutofit/>
          </a:bodyPr>
          <a:lstStyle/>
          <a:p>
            <a:r>
              <a:rPr lang="en-US" dirty="0"/>
              <a:t>Title (optional)</a:t>
            </a:r>
          </a:p>
        </p:txBody>
      </p:sp>
      <p:sp>
        <p:nvSpPr>
          <p:cNvPr id="3" name="Text Placeholder 2"/>
          <p:cNvSpPr>
            <a:spLocks noGrp="1"/>
          </p:cNvSpPr>
          <p:nvPr>
            <p:ph type="body" idx="1"/>
          </p:nvPr>
        </p:nvSpPr>
        <p:spPr>
          <a:xfrm>
            <a:off x="838200" y="990601"/>
            <a:ext cx="10515600" cy="521913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838200" y="6356350"/>
            <a:ext cx="1051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4" name="Slide Number Placeholder 3">
            <a:extLst>
              <a:ext uri="{FF2B5EF4-FFF2-40B4-BE49-F238E27FC236}">
                <a16:creationId xmlns:a16="http://schemas.microsoft.com/office/drawing/2014/main" id="{95599AE0-B13C-E741-A969-DCDFA4F7E3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8677BF-C91A-CA46-9BF6-A28F3D13AFBD}" type="slidenum">
              <a:rPr lang="en-US" smtClean="0"/>
              <a:t>‹#›</a:t>
            </a:fld>
            <a:endParaRPr lang="en-US" dirty="0"/>
          </a:p>
        </p:txBody>
      </p:sp>
    </p:spTree>
    <p:extLst>
      <p:ext uri="{BB962C8B-B14F-4D97-AF65-F5344CB8AC3E}">
        <p14:creationId xmlns:p14="http://schemas.microsoft.com/office/powerpoint/2010/main" val="15161623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3" r:id="rId4"/>
    <p:sldLayoutId id="2147483664" r:id="rId5"/>
    <p:sldLayoutId id="2147483666" r:id="rId6"/>
    <p:sldLayoutId id="2147483665" r:id="rId7"/>
    <p:sldLayoutId id="2147483660" r:id="rId8"/>
    <p:sldLayoutId id="2147483661" r:id="rId9"/>
    <p:sldLayoutId id="2147483662" r:id="rId10"/>
    <p:sldLayoutId id="2147483667" r:id="rId11"/>
  </p:sldLayoutIdLst>
  <p:txStyles>
    <p:titleStyle>
      <a:lvl1pPr algn="l" defTabSz="914400" rtl="0" eaLnBrk="1" latinLnBrk="0" hangingPunct="1">
        <a:lnSpc>
          <a:spcPct val="90000"/>
        </a:lnSpc>
        <a:spcBef>
          <a:spcPct val="0"/>
        </a:spcBef>
        <a:buNone/>
        <a:defRPr sz="2800" b="1" kern="1200">
          <a:solidFill>
            <a:schemeClr val="accent6">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5"/>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BA4C2D"/>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customXml" Target="../ink/ink297.xml"/><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290.png"/><Relationship Id="rId5" Type="http://schemas.openxmlformats.org/officeDocument/2006/relationships/customXml" Target="../ink/ink298.xml"/><Relationship Id="rId4" Type="http://schemas.openxmlformats.org/officeDocument/2006/relationships/image" Target="../media/image289.png"/></Relationships>
</file>

<file path=ppt/slides/_rels/slide12.xml.rels><?xml version="1.0" encoding="UTF-8" standalone="yes"?>
<Relationships xmlns="http://schemas.openxmlformats.org/package/2006/relationships"><Relationship Id="rId117" Type="http://schemas.openxmlformats.org/officeDocument/2006/relationships/customXml" Target="../ink/ink357.xml"/><Relationship Id="rId21" Type="http://schemas.openxmlformats.org/officeDocument/2006/relationships/image" Target="../media/image300.png"/><Relationship Id="rId42" Type="http://schemas.openxmlformats.org/officeDocument/2006/relationships/customXml" Target="../ink/ink319.xml"/><Relationship Id="rId63" Type="http://schemas.openxmlformats.org/officeDocument/2006/relationships/image" Target="../media/image320.png"/><Relationship Id="rId84" Type="http://schemas.openxmlformats.org/officeDocument/2006/relationships/customXml" Target="../ink/ink340.xml"/><Relationship Id="rId138" Type="http://schemas.openxmlformats.org/officeDocument/2006/relationships/image" Target="../media/image357.png"/><Relationship Id="rId159" Type="http://schemas.openxmlformats.org/officeDocument/2006/relationships/customXml" Target="../ink/ink378.xml"/><Relationship Id="rId170" Type="http://schemas.openxmlformats.org/officeDocument/2006/relationships/image" Target="../media/image373.png"/><Relationship Id="rId191" Type="http://schemas.openxmlformats.org/officeDocument/2006/relationships/customXml" Target="../ink/ink394.xml"/><Relationship Id="rId107" Type="http://schemas.openxmlformats.org/officeDocument/2006/relationships/customXml" Target="../ink/ink352.xml"/><Relationship Id="rId11" Type="http://schemas.openxmlformats.org/officeDocument/2006/relationships/image" Target="../media/image295.png"/><Relationship Id="rId32" Type="http://schemas.openxmlformats.org/officeDocument/2006/relationships/customXml" Target="../ink/ink314.xml"/><Relationship Id="rId53" Type="http://schemas.openxmlformats.org/officeDocument/2006/relationships/image" Target="../media/image48.png"/><Relationship Id="rId74" Type="http://schemas.openxmlformats.org/officeDocument/2006/relationships/customXml" Target="../ink/ink335.xml"/><Relationship Id="rId128" Type="http://schemas.openxmlformats.org/officeDocument/2006/relationships/image" Target="../media/image352.png"/><Relationship Id="rId149" Type="http://schemas.openxmlformats.org/officeDocument/2006/relationships/customXml" Target="../ink/ink373.xml"/><Relationship Id="rId5" Type="http://schemas.openxmlformats.org/officeDocument/2006/relationships/image" Target="../media/image292.png"/><Relationship Id="rId95" Type="http://schemas.openxmlformats.org/officeDocument/2006/relationships/image" Target="../media/image336.png"/><Relationship Id="rId160" Type="http://schemas.openxmlformats.org/officeDocument/2006/relationships/image" Target="../media/image368.png"/><Relationship Id="rId181" Type="http://schemas.openxmlformats.org/officeDocument/2006/relationships/customXml" Target="../ink/ink389.xml"/><Relationship Id="rId22" Type="http://schemas.openxmlformats.org/officeDocument/2006/relationships/customXml" Target="../ink/ink309.xml"/><Relationship Id="rId43" Type="http://schemas.openxmlformats.org/officeDocument/2006/relationships/image" Target="../media/image311.png"/><Relationship Id="rId64" Type="http://schemas.openxmlformats.org/officeDocument/2006/relationships/customXml" Target="../ink/ink330.xml"/><Relationship Id="rId118" Type="http://schemas.openxmlformats.org/officeDocument/2006/relationships/image" Target="../media/image347.png"/><Relationship Id="rId139" Type="http://schemas.openxmlformats.org/officeDocument/2006/relationships/customXml" Target="../ink/ink368.xml"/><Relationship Id="rId85" Type="http://schemas.openxmlformats.org/officeDocument/2006/relationships/image" Target="../media/image331.png"/><Relationship Id="rId150" Type="http://schemas.openxmlformats.org/officeDocument/2006/relationships/image" Target="../media/image363.png"/><Relationship Id="rId171" Type="http://schemas.openxmlformats.org/officeDocument/2006/relationships/customXml" Target="../ink/ink384.xml"/><Relationship Id="rId192" Type="http://schemas.openxmlformats.org/officeDocument/2006/relationships/image" Target="../media/image383.png"/><Relationship Id="rId12" Type="http://schemas.openxmlformats.org/officeDocument/2006/relationships/customXml" Target="../ink/ink304.xml"/><Relationship Id="rId33" Type="http://schemas.openxmlformats.org/officeDocument/2006/relationships/image" Target="../media/image306.png"/><Relationship Id="rId108" Type="http://schemas.openxmlformats.org/officeDocument/2006/relationships/image" Target="../media/image342.png"/><Relationship Id="rId129" Type="http://schemas.openxmlformats.org/officeDocument/2006/relationships/customXml" Target="../ink/ink363.xml"/><Relationship Id="rId54" Type="http://schemas.openxmlformats.org/officeDocument/2006/relationships/customXml" Target="../ink/ink325.xml"/><Relationship Id="rId75" Type="http://schemas.openxmlformats.org/officeDocument/2006/relationships/image" Target="../media/image326.png"/><Relationship Id="rId96" Type="http://schemas.openxmlformats.org/officeDocument/2006/relationships/customXml" Target="../ink/ink346.xml"/><Relationship Id="rId140" Type="http://schemas.openxmlformats.org/officeDocument/2006/relationships/image" Target="../media/image358.png"/><Relationship Id="rId161" Type="http://schemas.openxmlformats.org/officeDocument/2006/relationships/customXml" Target="../ink/ink379.xml"/><Relationship Id="rId182" Type="http://schemas.openxmlformats.org/officeDocument/2006/relationships/image" Target="../media/image379.png"/><Relationship Id="rId6" Type="http://schemas.openxmlformats.org/officeDocument/2006/relationships/customXml" Target="../ink/ink301.xml"/><Relationship Id="rId23" Type="http://schemas.openxmlformats.org/officeDocument/2006/relationships/image" Target="../media/image301.png"/><Relationship Id="rId119" Type="http://schemas.openxmlformats.org/officeDocument/2006/relationships/customXml" Target="../ink/ink358.xml"/><Relationship Id="rId44" Type="http://schemas.openxmlformats.org/officeDocument/2006/relationships/customXml" Target="../ink/ink320.xml"/><Relationship Id="rId65" Type="http://schemas.openxmlformats.org/officeDocument/2006/relationships/image" Target="../media/image321.png"/><Relationship Id="rId86" Type="http://schemas.openxmlformats.org/officeDocument/2006/relationships/customXml" Target="../ink/ink341.xml"/><Relationship Id="rId130" Type="http://schemas.openxmlformats.org/officeDocument/2006/relationships/image" Target="../media/image353.png"/><Relationship Id="rId151" Type="http://schemas.openxmlformats.org/officeDocument/2006/relationships/customXml" Target="../ink/ink374.xml"/><Relationship Id="rId172" Type="http://schemas.openxmlformats.org/officeDocument/2006/relationships/image" Target="../media/image374.png"/><Relationship Id="rId193" Type="http://schemas.openxmlformats.org/officeDocument/2006/relationships/customXml" Target="../ink/ink395.xml"/><Relationship Id="rId13" Type="http://schemas.openxmlformats.org/officeDocument/2006/relationships/image" Target="../media/image296.png"/><Relationship Id="rId109" Type="http://schemas.openxmlformats.org/officeDocument/2006/relationships/customXml" Target="../ink/ink353.xml"/><Relationship Id="rId34" Type="http://schemas.openxmlformats.org/officeDocument/2006/relationships/customXml" Target="../ink/ink315.xml"/><Relationship Id="rId55" Type="http://schemas.openxmlformats.org/officeDocument/2006/relationships/image" Target="../media/image316.png"/><Relationship Id="rId76" Type="http://schemas.openxmlformats.org/officeDocument/2006/relationships/customXml" Target="../ink/ink336.xml"/><Relationship Id="rId97" Type="http://schemas.openxmlformats.org/officeDocument/2006/relationships/image" Target="../media/image337.png"/><Relationship Id="rId120" Type="http://schemas.openxmlformats.org/officeDocument/2006/relationships/image" Target="../media/image348.png"/><Relationship Id="rId141" Type="http://schemas.openxmlformats.org/officeDocument/2006/relationships/customXml" Target="../ink/ink369.xml"/><Relationship Id="rId7" Type="http://schemas.openxmlformats.org/officeDocument/2006/relationships/image" Target="../media/image293.png"/><Relationship Id="rId162" Type="http://schemas.openxmlformats.org/officeDocument/2006/relationships/image" Target="../media/image369.png"/><Relationship Id="rId183" Type="http://schemas.openxmlformats.org/officeDocument/2006/relationships/customXml" Target="../ink/ink390.xml"/><Relationship Id="rId2" Type="http://schemas.openxmlformats.org/officeDocument/2006/relationships/customXml" Target="../ink/ink299.xml"/><Relationship Id="rId29" Type="http://schemas.openxmlformats.org/officeDocument/2006/relationships/image" Target="../media/image304.png"/><Relationship Id="rId24" Type="http://schemas.openxmlformats.org/officeDocument/2006/relationships/customXml" Target="../ink/ink310.xml"/><Relationship Id="rId40" Type="http://schemas.openxmlformats.org/officeDocument/2006/relationships/customXml" Target="../ink/ink318.xml"/><Relationship Id="rId45" Type="http://schemas.openxmlformats.org/officeDocument/2006/relationships/image" Target="../media/image312.png"/><Relationship Id="rId66" Type="http://schemas.openxmlformats.org/officeDocument/2006/relationships/customXml" Target="../ink/ink331.xml"/><Relationship Id="rId87" Type="http://schemas.openxmlformats.org/officeDocument/2006/relationships/image" Target="../media/image332.png"/><Relationship Id="rId110" Type="http://schemas.openxmlformats.org/officeDocument/2006/relationships/image" Target="../media/image343.png"/><Relationship Id="rId115" Type="http://schemas.openxmlformats.org/officeDocument/2006/relationships/customXml" Target="../ink/ink356.xml"/><Relationship Id="rId131" Type="http://schemas.openxmlformats.org/officeDocument/2006/relationships/customXml" Target="../ink/ink364.xml"/><Relationship Id="rId136" Type="http://schemas.openxmlformats.org/officeDocument/2006/relationships/image" Target="../media/image356.png"/><Relationship Id="rId157" Type="http://schemas.openxmlformats.org/officeDocument/2006/relationships/customXml" Target="../ink/ink377.xml"/><Relationship Id="rId178" Type="http://schemas.openxmlformats.org/officeDocument/2006/relationships/image" Target="../media/image377.png"/><Relationship Id="rId61" Type="http://schemas.openxmlformats.org/officeDocument/2006/relationships/image" Target="../media/image319.png"/><Relationship Id="rId82" Type="http://schemas.openxmlformats.org/officeDocument/2006/relationships/customXml" Target="../ink/ink339.xml"/><Relationship Id="rId152" Type="http://schemas.openxmlformats.org/officeDocument/2006/relationships/image" Target="../media/image364.png"/><Relationship Id="rId173" Type="http://schemas.openxmlformats.org/officeDocument/2006/relationships/customXml" Target="../ink/ink385.xml"/><Relationship Id="rId194" Type="http://schemas.openxmlformats.org/officeDocument/2006/relationships/image" Target="../media/image384.png"/><Relationship Id="rId199" Type="http://schemas.openxmlformats.org/officeDocument/2006/relationships/customXml" Target="../ink/ink398.xml"/><Relationship Id="rId19" Type="http://schemas.openxmlformats.org/officeDocument/2006/relationships/image" Target="../media/image299.png"/><Relationship Id="rId14" Type="http://schemas.openxmlformats.org/officeDocument/2006/relationships/customXml" Target="../ink/ink305.xml"/><Relationship Id="rId30" Type="http://schemas.openxmlformats.org/officeDocument/2006/relationships/customXml" Target="../ink/ink313.xml"/><Relationship Id="rId35" Type="http://schemas.openxmlformats.org/officeDocument/2006/relationships/image" Target="../media/image307.png"/><Relationship Id="rId56" Type="http://schemas.openxmlformats.org/officeDocument/2006/relationships/customXml" Target="../ink/ink326.xml"/><Relationship Id="rId77" Type="http://schemas.openxmlformats.org/officeDocument/2006/relationships/image" Target="../media/image327.png"/><Relationship Id="rId100" Type="http://schemas.openxmlformats.org/officeDocument/2006/relationships/customXml" Target="../ink/ink348.xml"/><Relationship Id="rId105" Type="http://schemas.openxmlformats.org/officeDocument/2006/relationships/customXml" Target="../ink/ink351.xml"/><Relationship Id="rId126" Type="http://schemas.openxmlformats.org/officeDocument/2006/relationships/image" Target="../media/image351.png"/><Relationship Id="rId147" Type="http://schemas.openxmlformats.org/officeDocument/2006/relationships/customXml" Target="../ink/ink372.xml"/><Relationship Id="rId168" Type="http://schemas.openxmlformats.org/officeDocument/2006/relationships/image" Target="../media/image372.png"/><Relationship Id="rId8" Type="http://schemas.openxmlformats.org/officeDocument/2006/relationships/customXml" Target="../ink/ink302.xml"/><Relationship Id="rId51" Type="http://schemas.openxmlformats.org/officeDocument/2006/relationships/image" Target="../media/image315.png"/><Relationship Id="rId72" Type="http://schemas.openxmlformats.org/officeDocument/2006/relationships/customXml" Target="../ink/ink334.xml"/><Relationship Id="rId93" Type="http://schemas.openxmlformats.org/officeDocument/2006/relationships/image" Target="../media/image335.png"/><Relationship Id="rId98" Type="http://schemas.openxmlformats.org/officeDocument/2006/relationships/customXml" Target="../ink/ink347.xml"/><Relationship Id="rId121" Type="http://schemas.openxmlformats.org/officeDocument/2006/relationships/customXml" Target="../ink/ink359.xml"/><Relationship Id="rId142" Type="http://schemas.openxmlformats.org/officeDocument/2006/relationships/image" Target="../media/image359.png"/><Relationship Id="rId163" Type="http://schemas.openxmlformats.org/officeDocument/2006/relationships/customXml" Target="../ink/ink380.xml"/><Relationship Id="rId184" Type="http://schemas.openxmlformats.org/officeDocument/2006/relationships/image" Target="../media/image16.png"/><Relationship Id="rId189" Type="http://schemas.openxmlformats.org/officeDocument/2006/relationships/customXml" Target="../ink/ink393.xml"/><Relationship Id="rId3" Type="http://schemas.openxmlformats.org/officeDocument/2006/relationships/image" Target="../media/image291.png"/><Relationship Id="rId25" Type="http://schemas.openxmlformats.org/officeDocument/2006/relationships/image" Target="../media/image302.png"/><Relationship Id="rId46" Type="http://schemas.openxmlformats.org/officeDocument/2006/relationships/customXml" Target="../ink/ink321.xml"/><Relationship Id="rId67" Type="http://schemas.openxmlformats.org/officeDocument/2006/relationships/image" Target="../media/image322.png"/><Relationship Id="rId116" Type="http://schemas.openxmlformats.org/officeDocument/2006/relationships/image" Target="../media/image346.png"/><Relationship Id="rId137" Type="http://schemas.openxmlformats.org/officeDocument/2006/relationships/customXml" Target="../ink/ink367.xml"/><Relationship Id="rId158" Type="http://schemas.openxmlformats.org/officeDocument/2006/relationships/image" Target="../media/image367.png"/><Relationship Id="rId20" Type="http://schemas.openxmlformats.org/officeDocument/2006/relationships/customXml" Target="../ink/ink308.xml"/><Relationship Id="rId41" Type="http://schemas.openxmlformats.org/officeDocument/2006/relationships/image" Target="../media/image310.png"/><Relationship Id="rId62" Type="http://schemas.openxmlformats.org/officeDocument/2006/relationships/customXml" Target="../ink/ink329.xml"/><Relationship Id="rId83" Type="http://schemas.openxmlformats.org/officeDocument/2006/relationships/image" Target="../media/image330.png"/><Relationship Id="rId88" Type="http://schemas.openxmlformats.org/officeDocument/2006/relationships/customXml" Target="../ink/ink342.xml"/><Relationship Id="rId111" Type="http://schemas.openxmlformats.org/officeDocument/2006/relationships/customXml" Target="../ink/ink354.xml"/><Relationship Id="rId132" Type="http://schemas.openxmlformats.org/officeDocument/2006/relationships/image" Target="../media/image354.png"/><Relationship Id="rId153" Type="http://schemas.openxmlformats.org/officeDocument/2006/relationships/customXml" Target="../ink/ink375.xml"/><Relationship Id="rId174" Type="http://schemas.openxmlformats.org/officeDocument/2006/relationships/image" Target="../media/image375.png"/><Relationship Id="rId179" Type="http://schemas.openxmlformats.org/officeDocument/2006/relationships/customXml" Target="../ink/ink388.xml"/><Relationship Id="rId195" Type="http://schemas.openxmlformats.org/officeDocument/2006/relationships/customXml" Target="../ink/ink396.xml"/><Relationship Id="rId190" Type="http://schemas.openxmlformats.org/officeDocument/2006/relationships/image" Target="../media/image382.png"/><Relationship Id="rId15" Type="http://schemas.openxmlformats.org/officeDocument/2006/relationships/image" Target="../media/image297.png"/><Relationship Id="rId36" Type="http://schemas.openxmlformats.org/officeDocument/2006/relationships/customXml" Target="../ink/ink316.xml"/><Relationship Id="rId57" Type="http://schemas.openxmlformats.org/officeDocument/2006/relationships/image" Target="../media/image317.png"/><Relationship Id="rId106" Type="http://schemas.openxmlformats.org/officeDocument/2006/relationships/image" Target="../media/image341.png"/><Relationship Id="rId127" Type="http://schemas.openxmlformats.org/officeDocument/2006/relationships/customXml" Target="../ink/ink362.xml"/><Relationship Id="rId10" Type="http://schemas.openxmlformats.org/officeDocument/2006/relationships/customXml" Target="../ink/ink303.xml"/><Relationship Id="rId31" Type="http://schemas.openxmlformats.org/officeDocument/2006/relationships/image" Target="../media/image305.png"/><Relationship Id="rId52" Type="http://schemas.openxmlformats.org/officeDocument/2006/relationships/customXml" Target="../ink/ink324.xml"/><Relationship Id="rId73" Type="http://schemas.openxmlformats.org/officeDocument/2006/relationships/image" Target="../media/image325.png"/><Relationship Id="rId78" Type="http://schemas.openxmlformats.org/officeDocument/2006/relationships/customXml" Target="../ink/ink337.xml"/><Relationship Id="rId94" Type="http://schemas.openxmlformats.org/officeDocument/2006/relationships/customXml" Target="../ink/ink345.xml"/><Relationship Id="rId99" Type="http://schemas.openxmlformats.org/officeDocument/2006/relationships/image" Target="../media/image338.png"/><Relationship Id="rId101" Type="http://schemas.openxmlformats.org/officeDocument/2006/relationships/customXml" Target="../ink/ink349.xml"/><Relationship Id="rId122" Type="http://schemas.openxmlformats.org/officeDocument/2006/relationships/image" Target="../media/image349.png"/><Relationship Id="rId143" Type="http://schemas.openxmlformats.org/officeDocument/2006/relationships/customXml" Target="../ink/ink370.xml"/><Relationship Id="rId148" Type="http://schemas.openxmlformats.org/officeDocument/2006/relationships/image" Target="../media/image362.png"/><Relationship Id="rId164" Type="http://schemas.openxmlformats.org/officeDocument/2006/relationships/image" Target="../media/image370.png"/><Relationship Id="rId169" Type="http://schemas.openxmlformats.org/officeDocument/2006/relationships/customXml" Target="../ink/ink383.xml"/><Relationship Id="rId185" Type="http://schemas.openxmlformats.org/officeDocument/2006/relationships/customXml" Target="../ink/ink391.xml"/><Relationship Id="rId4" Type="http://schemas.openxmlformats.org/officeDocument/2006/relationships/customXml" Target="../ink/ink300.xml"/><Relationship Id="rId9" Type="http://schemas.openxmlformats.org/officeDocument/2006/relationships/image" Target="../media/image294.png"/><Relationship Id="rId180" Type="http://schemas.openxmlformats.org/officeDocument/2006/relationships/image" Target="../media/image378.png"/><Relationship Id="rId26" Type="http://schemas.openxmlformats.org/officeDocument/2006/relationships/customXml" Target="../ink/ink311.xml"/><Relationship Id="rId47" Type="http://schemas.openxmlformats.org/officeDocument/2006/relationships/image" Target="../media/image313.png"/><Relationship Id="rId68" Type="http://schemas.openxmlformats.org/officeDocument/2006/relationships/customXml" Target="../ink/ink332.xml"/><Relationship Id="rId89" Type="http://schemas.openxmlformats.org/officeDocument/2006/relationships/image" Target="../media/image333.png"/><Relationship Id="rId112" Type="http://schemas.openxmlformats.org/officeDocument/2006/relationships/image" Target="../media/image344.png"/><Relationship Id="rId133" Type="http://schemas.openxmlformats.org/officeDocument/2006/relationships/customXml" Target="../ink/ink365.xml"/><Relationship Id="rId154" Type="http://schemas.openxmlformats.org/officeDocument/2006/relationships/image" Target="../media/image365.png"/><Relationship Id="rId175" Type="http://schemas.openxmlformats.org/officeDocument/2006/relationships/customXml" Target="../ink/ink386.xml"/><Relationship Id="rId196" Type="http://schemas.openxmlformats.org/officeDocument/2006/relationships/image" Target="../media/image385.png"/><Relationship Id="rId200" Type="http://schemas.openxmlformats.org/officeDocument/2006/relationships/image" Target="../media/image387.png"/><Relationship Id="rId16" Type="http://schemas.openxmlformats.org/officeDocument/2006/relationships/customXml" Target="../ink/ink306.xml"/><Relationship Id="rId37" Type="http://schemas.openxmlformats.org/officeDocument/2006/relationships/image" Target="../media/image308.png"/><Relationship Id="rId58" Type="http://schemas.openxmlformats.org/officeDocument/2006/relationships/customXml" Target="../ink/ink327.xml"/><Relationship Id="rId79" Type="http://schemas.openxmlformats.org/officeDocument/2006/relationships/image" Target="../media/image328.png"/><Relationship Id="rId102" Type="http://schemas.openxmlformats.org/officeDocument/2006/relationships/image" Target="../media/image339.png"/><Relationship Id="rId123" Type="http://schemas.openxmlformats.org/officeDocument/2006/relationships/customXml" Target="../ink/ink360.xml"/><Relationship Id="rId144" Type="http://schemas.openxmlformats.org/officeDocument/2006/relationships/image" Target="../media/image360.png"/><Relationship Id="rId90" Type="http://schemas.openxmlformats.org/officeDocument/2006/relationships/customXml" Target="../ink/ink343.xml"/><Relationship Id="rId165" Type="http://schemas.openxmlformats.org/officeDocument/2006/relationships/customXml" Target="../ink/ink381.xml"/><Relationship Id="rId186" Type="http://schemas.openxmlformats.org/officeDocument/2006/relationships/image" Target="../media/image380.png"/><Relationship Id="rId27" Type="http://schemas.openxmlformats.org/officeDocument/2006/relationships/image" Target="../media/image303.png"/><Relationship Id="rId48" Type="http://schemas.openxmlformats.org/officeDocument/2006/relationships/customXml" Target="../ink/ink322.xml"/><Relationship Id="rId69" Type="http://schemas.openxmlformats.org/officeDocument/2006/relationships/image" Target="../media/image323.png"/><Relationship Id="rId113" Type="http://schemas.openxmlformats.org/officeDocument/2006/relationships/customXml" Target="../ink/ink355.xml"/><Relationship Id="rId134" Type="http://schemas.openxmlformats.org/officeDocument/2006/relationships/image" Target="../media/image355.png"/><Relationship Id="rId80" Type="http://schemas.openxmlformats.org/officeDocument/2006/relationships/customXml" Target="../ink/ink338.xml"/><Relationship Id="rId155" Type="http://schemas.openxmlformats.org/officeDocument/2006/relationships/customXml" Target="../ink/ink376.xml"/><Relationship Id="rId176" Type="http://schemas.openxmlformats.org/officeDocument/2006/relationships/image" Target="../media/image376.png"/><Relationship Id="rId197" Type="http://schemas.openxmlformats.org/officeDocument/2006/relationships/customXml" Target="../ink/ink397.xml"/><Relationship Id="rId201" Type="http://schemas.openxmlformats.org/officeDocument/2006/relationships/customXml" Target="../ink/ink399.xml"/><Relationship Id="rId17" Type="http://schemas.openxmlformats.org/officeDocument/2006/relationships/image" Target="../media/image298.png"/><Relationship Id="rId38" Type="http://schemas.openxmlformats.org/officeDocument/2006/relationships/customXml" Target="../ink/ink317.xml"/><Relationship Id="rId59" Type="http://schemas.openxmlformats.org/officeDocument/2006/relationships/image" Target="../media/image318.png"/><Relationship Id="rId103" Type="http://schemas.openxmlformats.org/officeDocument/2006/relationships/customXml" Target="../ink/ink350.xml"/><Relationship Id="rId124" Type="http://schemas.openxmlformats.org/officeDocument/2006/relationships/image" Target="../media/image350.png"/><Relationship Id="rId70" Type="http://schemas.openxmlformats.org/officeDocument/2006/relationships/customXml" Target="../ink/ink333.xml"/><Relationship Id="rId91" Type="http://schemas.openxmlformats.org/officeDocument/2006/relationships/image" Target="../media/image334.png"/><Relationship Id="rId145" Type="http://schemas.openxmlformats.org/officeDocument/2006/relationships/customXml" Target="../ink/ink371.xml"/><Relationship Id="rId166" Type="http://schemas.openxmlformats.org/officeDocument/2006/relationships/image" Target="../media/image371.png"/><Relationship Id="rId187" Type="http://schemas.openxmlformats.org/officeDocument/2006/relationships/customXml" Target="../ink/ink392.xml"/><Relationship Id="rId1" Type="http://schemas.openxmlformats.org/officeDocument/2006/relationships/slideLayout" Target="../slideLayouts/slideLayout3.xml"/><Relationship Id="rId28" Type="http://schemas.openxmlformats.org/officeDocument/2006/relationships/customXml" Target="../ink/ink312.xml"/><Relationship Id="rId49" Type="http://schemas.openxmlformats.org/officeDocument/2006/relationships/image" Target="../media/image314.png"/><Relationship Id="rId114" Type="http://schemas.openxmlformats.org/officeDocument/2006/relationships/image" Target="../media/image345.png"/><Relationship Id="rId60" Type="http://schemas.openxmlformats.org/officeDocument/2006/relationships/customXml" Target="../ink/ink328.xml"/><Relationship Id="rId81" Type="http://schemas.openxmlformats.org/officeDocument/2006/relationships/image" Target="../media/image329.png"/><Relationship Id="rId135" Type="http://schemas.openxmlformats.org/officeDocument/2006/relationships/customXml" Target="../ink/ink366.xml"/><Relationship Id="rId156" Type="http://schemas.openxmlformats.org/officeDocument/2006/relationships/image" Target="../media/image366.png"/><Relationship Id="rId177" Type="http://schemas.openxmlformats.org/officeDocument/2006/relationships/customXml" Target="../ink/ink387.xml"/><Relationship Id="rId198" Type="http://schemas.openxmlformats.org/officeDocument/2006/relationships/image" Target="../media/image386.png"/><Relationship Id="rId202" Type="http://schemas.openxmlformats.org/officeDocument/2006/relationships/image" Target="../media/image388.png"/><Relationship Id="rId18" Type="http://schemas.openxmlformats.org/officeDocument/2006/relationships/customXml" Target="../ink/ink307.xml"/><Relationship Id="rId39" Type="http://schemas.openxmlformats.org/officeDocument/2006/relationships/image" Target="../media/image309.png"/><Relationship Id="rId50" Type="http://schemas.openxmlformats.org/officeDocument/2006/relationships/customXml" Target="../ink/ink323.xml"/><Relationship Id="rId104" Type="http://schemas.openxmlformats.org/officeDocument/2006/relationships/image" Target="../media/image340.png"/><Relationship Id="rId125" Type="http://schemas.openxmlformats.org/officeDocument/2006/relationships/customXml" Target="../ink/ink361.xml"/><Relationship Id="rId146" Type="http://schemas.openxmlformats.org/officeDocument/2006/relationships/image" Target="../media/image361.png"/><Relationship Id="rId167" Type="http://schemas.openxmlformats.org/officeDocument/2006/relationships/customXml" Target="../ink/ink382.xml"/><Relationship Id="rId188" Type="http://schemas.openxmlformats.org/officeDocument/2006/relationships/image" Target="../media/image381.png"/><Relationship Id="rId71" Type="http://schemas.openxmlformats.org/officeDocument/2006/relationships/image" Target="../media/image324.png"/><Relationship Id="rId92" Type="http://schemas.openxmlformats.org/officeDocument/2006/relationships/customXml" Target="../ink/ink344.xml"/></Relationships>
</file>

<file path=ppt/slides/_rels/slide13.xml.rels><?xml version="1.0" encoding="UTF-8" standalone="yes"?>
<Relationships xmlns="http://schemas.openxmlformats.org/package/2006/relationships"><Relationship Id="rId117" Type="http://schemas.openxmlformats.org/officeDocument/2006/relationships/customXml" Target="../ink/ink458.xml"/><Relationship Id="rId299" Type="http://schemas.openxmlformats.org/officeDocument/2006/relationships/image" Target="../media/image527.png"/><Relationship Id="rId21" Type="http://schemas.openxmlformats.org/officeDocument/2006/relationships/image" Target="../media/image397.png"/><Relationship Id="rId63" Type="http://schemas.openxmlformats.org/officeDocument/2006/relationships/image" Target="../media/image417.png"/><Relationship Id="rId159" Type="http://schemas.openxmlformats.org/officeDocument/2006/relationships/customXml" Target="../ink/ink479.xml"/><Relationship Id="rId170" Type="http://schemas.openxmlformats.org/officeDocument/2006/relationships/image" Target="../media/image467.png"/><Relationship Id="rId226" Type="http://schemas.openxmlformats.org/officeDocument/2006/relationships/image" Target="../media/image494.png"/><Relationship Id="rId268" Type="http://schemas.openxmlformats.org/officeDocument/2006/relationships/image" Target="../media/image514.png"/><Relationship Id="rId32" Type="http://schemas.openxmlformats.org/officeDocument/2006/relationships/customXml" Target="../ink/ink415.xml"/><Relationship Id="rId74" Type="http://schemas.openxmlformats.org/officeDocument/2006/relationships/customXml" Target="../ink/ink436.xml"/><Relationship Id="rId128" Type="http://schemas.openxmlformats.org/officeDocument/2006/relationships/image" Target="../media/image448.png"/><Relationship Id="rId5" Type="http://schemas.openxmlformats.org/officeDocument/2006/relationships/image" Target="../media/image389.png"/><Relationship Id="rId181" Type="http://schemas.openxmlformats.org/officeDocument/2006/relationships/customXml" Target="../ink/ink490.xml"/><Relationship Id="rId237" Type="http://schemas.openxmlformats.org/officeDocument/2006/relationships/customXml" Target="../ink/ink518.xml"/><Relationship Id="rId279" Type="http://schemas.openxmlformats.org/officeDocument/2006/relationships/customXml" Target="../ink/ink539.xml"/><Relationship Id="rId43" Type="http://schemas.openxmlformats.org/officeDocument/2006/relationships/image" Target="../media/image407.png"/><Relationship Id="rId139" Type="http://schemas.openxmlformats.org/officeDocument/2006/relationships/customXml" Target="../ink/ink469.xml"/><Relationship Id="rId290" Type="http://schemas.openxmlformats.org/officeDocument/2006/relationships/image" Target="../media/image524.png"/><Relationship Id="rId85" Type="http://schemas.openxmlformats.org/officeDocument/2006/relationships/image" Target="../media/image427.png"/><Relationship Id="rId150" Type="http://schemas.openxmlformats.org/officeDocument/2006/relationships/image" Target="../media/image459.png"/><Relationship Id="rId192" Type="http://schemas.openxmlformats.org/officeDocument/2006/relationships/image" Target="../media/image478.png"/><Relationship Id="rId206" Type="http://schemas.openxmlformats.org/officeDocument/2006/relationships/image" Target="../media/image485.png"/><Relationship Id="rId248" Type="http://schemas.openxmlformats.org/officeDocument/2006/relationships/image" Target="../media/image505.png"/><Relationship Id="rId12" Type="http://schemas.openxmlformats.org/officeDocument/2006/relationships/customXml" Target="../ink/ink405.xml"/><Relationship Id="rId108" Type="http://schemas.openxmlformats.org/officeDocument/2006/relationships/image" Target="../media/image438.png"/><Relationship Id="rId54" Type="http://schemas.openxmlformats.org/officeDocument/2006/relationships/customXml" Target="../ink/ink426.xml"/><Relationship Id="rId96" Type="http://schemas.openxmlformats.org/officeDocument/2006/relationships/image" Target="../media/image432.png"/><Relationship Id="rId161" Type="http://schemas.openxmlformats.org/officeDocument/2006/relationships/customXml" Target="../ink/ink480.xml"/><Relationship Id="rId217" Type="http://schemas.openxmlformats.org/officeDocument/2006/relationships/customXml" Target="../ink/ink508.xml"/><Relationship Id="rId6" Type="http://schemas.openxmlformats.org/officeDocument/2006/relationships/customXml" Target="../ink/ink402.xml"/><Relationship Id="rId238" Type="http://schemas.openxmlformats.org/officeDocument/2006/relationships/image" Target="../media/image500.png"/><Relationship Id="rId259" Type="http://schemas.openxmlformats.org/officeDocument/2006/relationships/customXml" Target="../ink/ink529.xml"/><Relationship Id="rId23" Type="http://schemas.openxmlformats.org/officeDocument/2006/relationships/image" Target="../media/image398.png"/><Relationship Id="rId119" Type="http://schemas.openxmlformats.org/officeDocument/2006/relationships/customXml" Target="../ink/ink459.xml"/><Relationship Id="rId270" Type="http://schemas.openxmlformats.org/officeDocument/2006/relationships/image" Target="../media/image515.png"/><Relationship Id="rId291" Type="http://schemas.openxmlformats.org/officeDocument/2006/relationships/customXml" Target="../ink/ink545.xml"/><Relationship Id="rId44" Type="http://schemas.openxmlformats.org/officeDocument/2006/relationships/customXml" Target="../ink/ink421.xml"/><Relationship Id="rId65" Type="http://schemas.openxmlformats.org/officeDocument/2006/relationships/image" Target="../media/image418.png"/><Relationship Id="rId86" Type="http://schemas.openxmlformats.org/officeDocument/2006/relationships/customXml" Target="../ink/ink442.xml"/><Relationship Id="rId130" Type="http://schemas.openxmlformats.org/officeDocument/2006/relationships/image" Target="../media/image449.png"/><Relationship Id="rId151" Type="http://schemas.openxmlformats.org/officeDocument/2006/relationships/customXml" Target="../ink/ink475.xml"/><Relationship Id="rId172" Type="http://schemas.openxmlformats.org/officeDocument/2006/relationships/image" Target="../media/image468.png"/><Relationship Id="rId193" Type="http://schemas.openxmlformats.org/officeDocument/2006/relationships/customXml" Target="../ink/ink496.xml"/><Relationship Id="rId207" Type="http://schemas.openxmlformats.org/officeDocument/2006/relationships/customXml" Target="../ink/ink503.xml"/><Relationship Id="rId228" Type="http://schemas.openxmlformats.org/officeDocument/2006/relationships/image" Target="../media/image495.png"/><Relationship Id="rId249" Type="http://schemas.openxmlformats.org/officeDocument/2006/relationships/customXml" Target="../ink/ink524.xml"/><Relationship Id="rId13" Type="http://schemas.openxmlformats.org/officeDocument/2006/relationships/image" Target="../media/image393.png"/><Relationship Id="rId109" Type="http://schemas.openxmlformats.org/officeDocument/2006/relationships/customXml" Target="../ink/ink454.xml"/><Relationship Id="rId260" Type="http://schemas.openxmlformats.org/officeDocument/2006/relationships/image" Target="../media/image511.png"/><Relationship Id="rId281" Type="http://schemas.openxmlformats.org/officeDocument/2006/relationships/customXml" Target="../ink/ink540.xml"/><Relationship Id="rId34" Type="http://schemas.openxmlformats.org/officeDocument/2006/relationships/customXml" Target="../ink/ink416.xml"/><Relationship Id="rId55" Type="http://schemas.openxmlformats.org/officeDocument/2006/relationships/image" Target="../media/image413.png"/><Relationship Id="rId76" Type="http://schemas.openxmlformats.org/officeDocument/2006/relationships/customXml" Target="../ink/ink437.xml"/><Relationship Id="rId97" Type="http://schemas.openxmlformats.org/officeDocument/2006/relationships/customXml" Target="../ink/ink448.xml"/><Relationship Id="rId120" Type="http://schemas.openxmlformats.org/officeDocument/2006/relationships/image" Target="../media/image444.png"/><Relationship Id="rId141" Type="http://schemas.openxmlformats.org/officeDocument/2006/relationships/customXml" Target="../ink/ink470.xml"/><Relationship Id="rId7" Type="http://schemas.openxmlformats.org/officeDocument/2006/relationships/image" Target="../media/image390.png"/><Relationship Id="rId162" Type="http://schemas.openxmlformats.org/officeDocument/2006/relationships/image" Target="../media/image464.png"/><Relationship Id="rId183" Type="http://schemas.openxmlformats.org/officeDocument/2006/relationships/customXml" Target="../ink/ink491.xml"/><Relationship Id="rId218" Type="http://schemas.openxmlformats.org/officeDocument/2006/relationships/image" Target="../media/image300.png"/><Relationship Id="rId239" Type="http://schemas.openxmlformats.org/officeDocument/2006/relationships/customXml" Target="../ink/ink519.xml"/><Relationship Id="rId250" Type="http://schemas.openxmlformats.org/officeDocument/2006/relationships/image" Target="../media/image506.png"/><Relationship Id="rId271" Type="http://schemas.openxmlformats.org/officeDocument/2006/relationships/customXml" Target="../ink/ink535.xml"/><Relationship Id="rId292" Type="http://schemas.openxmlformats.org/officeDocument/2006/relationships/image" Target="../media/image325.png"/><Relationship Id="rId24" Type="http://schemas.openxmlformats.org/officeDocument/2006/relationships/customXml" Target="../ink/ink411.xml"/><Relationship Id="rId45" Type="http://schemas.openxmlformats.org/officeDocument/2006/relationships/image" Target="../media/image408.png"/><Relationship Id="rId66" Type="http://schemas.openxmlformats.org/officeDocument/2006/relationships/customXml" Target="../ink/ink432.xml"/><Relationship Id="rId87" Type="http://schemas.openxmlformats.org/officeDocument/2006/relationships/image" Target="../media/image428.png"/><Relationship Id="rId110" Type="http://schemas.openxmlformats.org/officeDocument/2006/relationships/image" Target="../media/image439.png"/><Relationship Id="rId131" Type="http://schemas.openxmlformats.org/officeDocument/2006/relationships/customXml" Target="../ink/ink465.xml"/><Relationship Id="rId152" Type="http://schemas.openxmlformats.org/officeDocument/2006/relationships/image" Target="../media/image460.png"/><Relationship Id="rId173" Type="http://schemas.openxmlformats.org/officeDocument/2006/relationships/customXml" Target="../ink/ink486.xml"/><Relationship Id="rId194" Type="http://schemas.openxmlformats.org/officeDocument/2006/relationships/image" Target="../media/image479.png"/><Relationship Id="rId208" Type="http://schemas.openxmlformats.org/officeDocument/2006/relationships/image" Target="../media/image486.png"/><Relationship Id="rId229" Type="http://schemas.openxmlformats.org/officeDocument/2006/relationships/customXml" Target="../ink/ink514.xml"/><Relationship Id="rId240" Type="http://schemas.openxmlformats.org/officeDocument/2006/relationships/image" Target="../media/image501.png"/><Relationship Id="rId261" Type="http://schemas.openxmlformats.org/officeDocument/2006/relationships/customXml" Target="../ink/ink530.xml"/><Relationship Id="rId14" Type="http://schemas.openxmlformats.org/officeDocument/2006/relationships/customXml" Target="../ink/ink406.xml"/><Relationship Id="rId35" Type="http://schemas.openxmlformats.org/officeDocument/2006/relationships/image" Target="../media/image404.png"/><Relationship Id="rId56" Type="http://schemas.openxmlformats.org/officeDocument/2006/relationships/customXml" Target="../ink/ink427.xml"/><Relationship Id="rId77" Type="http://schemas.openxmlformats.org/officeDocument/2006/relationships/image" Target="../media/image424.png"/><Relationship Id="rId100" Type="http://schemas.openxmlformats.org/officeDocument/2006/relationships/image" Target="../media/image434.png"/><Relationship Id="rId282" Type="http://schemas.openxmlformats.org/officeDocument/2006/relationships/image" Target="../media/image520.png"/><Relationship Id="rId8" Type="http://schemas.openxmlformats.org/officeDocument/2006/relationships/customXml" Target="../ink/ink403.xml"/><Relationship Id="rId98" Type="http://schemas.openxmlformats.org/officeDocument/2006/relationships/image" Target="../media/image433.png"/><Relationship Id="rId121" Type="http://schemas.openxmlformats.org/officeDocument/2006/relationships/customXml" Target="../ink/ink460.xml"/><Relationship Id="rId142" Type="http://schemas.openxmlformats.org/officeDocument/2006/relationships/image" Target="../media/image455.png"/><Relationship Id="rId163" Type="http://schemas.openxmlformats.org/officeDocument/2006/relationships/customXml" Target="../ink/ink481.xml"/><Relationship Id="rId184" Type="http://schemas.openxmlformats.org/officeDocument/2006/relationships/image" Target="../media/image474.png"/><Relationship Id="rId219" Type="http://schemas.openxmlformats.org/officeDocument/2006/relationships/customXml" Target="../ink/ink509.xml"/><Relationship Id="rId230" Type="http://schemas.openxmlformats.org/officeDocument/2006/relationships/image" Target="../media/image496.png"/><Relationship Id="rId251" Type="http://schemas.openxmlformats.org/officeDocument/2006/relationships/customXml" Target="../ink/ink525.xml"/><Relationship Id="rId25" Type="http://schemas.openxmlformats.org/officeDocument/2006/relationships/image" Target="../media/image399.png"/><Relationship Id="rId46" Type="http://schemas.openxmlformats.org/officeDocument/2006/relationships/customXml" Target="../ink/ink422.xml"/><Relationship Id="rId67" Type="http://schemas.openxmlformats.org/officeDocument/2006/relationships/image" Target="../media/image419.png"/><Relationship Id="rId272" Type="http://schemas.openxmlformats.org/officeDocument/2006/relationships/image" Target="../media/image516.png"/><Relationship Id="rId293" Type="http://schemas.openxmlformats.org/officeDocument/2006/relationships/customXml" Target="../ink/ink546.xml"/><Relationship Id="rId88" Type="http://schemas.openxmlformats.org/officeDocument/2006/relationships/customXml" Target="../ink/ink443.xml"/><Relationship Id="rId111" Type="http://schemas.openxmlformats.org/officeDocument/2006/relationships/customXml" Target="../ink/ink455.xml"/><Relationship Id="rId132" Type="http://schemas.openxmlformats.org/officeDocument/2006/relationships/image" Target="../media/image450.png"/><Relationship Id="rId153" Type="http://schemas.openxmlformats.org/officeDocument/2006/relationships/customXml" Target="../ink/ink476.xml"/><Relationship Id="rId174" Type="http://schemas.openxmlformats.org/officeDocument/2006/relationships/image" Target="../media/image469.png"/><Relationship Id="rId195" Type="http://schemas.openxmlformats.org/officeDocument/2006/relationships/customXml" Target="../ink/ink497.xml"/><Relationship Id="rId209" Type="http://schemas.openxmlformats.org/officeDocument/2006/relationships/customXml" Target="../ink/ink504.xml"/><Relationship Id="rId220" Type="http://schemas.openxmlformats.org/officeDocument/2006/relationships/image" Target="../media/image491.png"/><Relationship Id="rId241" Type="http://schemas.openxmlformats.org/officeDocument/2006/relationships/customXml" Target="../ink/ink520.xml"/><Relationship Id="rId15" Type="http://schemas.openxmlformats.org/officeDocument/2006/relationships/image" Target="../media/image394.png"/><Relationship Id="rId36" Type="http://schemas.openxmlformats.org/officeDocument/2006/relationships/customXml" Target="../ink/ink417.xml"/><Relationship Id="rId57" Type="http://schemas.openxmlformats.org/officeDocument/2006/relationships/image" Target="../media/image414.png"/><Relationship Id="rId262" Type="http://schemas.openxmlformats.org/officeDocument/2006/relationships/image" Target="../media/image512.png"/><Relationship Id="rId283" Type="http://schemas.openxmlformats.org/officeDocument/2006/relationships/customXml" Target="../ink/ink541.xml"/><Relationship Id="rId78" Type="http://schemas.openxmlformats.org/officeDocument/2006/relationships/customXml" Target="../ink/ink438.xml"/><Relationship Id="rId99" Type="http://schemas.openxmlformats.org/officeDocument/2006/relationships/customXml" Target="../ink/ink449.xml"/><Relationship Id="rId101" Type="http://schemas.openxmlformats.org/officeDocument/2006/relationships/customXml" Target="../ink/ink450.xml"/><Relationship Id="rId122" Type="http://schemas.openxmlformats.org/officeDocument/2006/relationships/image" Target="../media/image445.png"/><Relationship Id="rId143" Type="http://schemas.openxmlformats.org/officeDocument/2006/relationships/customXml" Target="../ink/ink471.xml"/><Relationship Id="rId164" Type="http://schemas.openxmlformats.org/officeDocument/2006/relationships/image" Target="../media/image465.png"/><Relationship Id="rId185" Type="http://schemas.openxmlformats.org/officeDocument/2006/relationships/customXml" Target="../ink/ink492.xml"/><Relationship Id="rId9" Type="http://schemas.openxmlformats.org/officeDocument/2006/relationships/image" Target="../media/image391.png"/><Relationship Id="rId210" Type="http://schemas.openxmlformats.org/officeDocument/2006/relationships/image" Target="../media/image487.png"/><Relationship Id="rId26" Type="http://schemas.openxmlformats.org/officeDocument/2006/relationships/customXml" Target="../ink/ink412.xml"/><Relationship Id="rId231" Type="http://schemas.openxmlformats.org/officeDocument/2006/relationships/customXml" Target="../ink/ink515.xml"/><Relationship Id="rId252" Type="http://schemas.openxmlformats.org/officeDocument/2006/relationships/image" Target="../media/image507.png"/><Relationship Id="rId273" Type="http://schemas.openxmlformats.org/officeDocument/2006/relationships/customXml" Target="../ink/ink536.xml"/><Relationship Id="rId294" Type="http://schemas.openxmlformats.org/officeDocument/2006/relationships/customXml" Target="../ink/ink547.xml"/><Relationship Id="rId47" Type="http://schemas.openxmlformats.org/officeDocument/2006/relationships/image" Target="../media/image409.png"/><Relationship Id="rId68" Type="http://schemas.openxmlformats.org/officeDocument/2006/relationships/customXml" Target="../ink/ink433.xml"/><Relationship Id="rId89" Type="http://schemas.openxmlformats.org/officeDocument/2006/relationships/image" Target="../media/image429.png"/><Relationship Id="rId112" Type="http://schemas.openxmlformats.org/officeDocument/2006/relationships/image" Target="../media/image440.png"/><Relationship Id="rId133" Type="http://schemas.openxmlformats.org/officeDocument/2006/relationships/customXml" Target="../ink/ink466.xml"/><Relationship Id="rId154" Type="http://schemas.openxmlformats.org/officeDocument/2006/relationships/image" Target="../media/image33.png"/><Relationship Id="rId175" Type="http://schemas.openxmlformats.org/officeDocument/2006/relationships/customXml" Target="../ink/ink487.xml"/><Relationship Id="rId196" Type="http://schemas.openxmlformats.org/officeDocument/2006/relationships/image" Target="../media/image480.png"/><Relationship Id="rId200" Type="http://schemas.openxmlformats.org/officeDocument/2006/relationships/image" Target="../media/image482.png"/><Relationship Id="rId16" Type="http://schemas.openxmlformats.org/officeDocument/2006/relationships/customXml" Target="../ink/ink407.xml"/><Relationship Id="rId221" Type="http://schemas.openxmlformats.org/officeDocument/2006/relationships/customXml" Target="../ink/ink510.xml"/><Relationship Id="rId242" Type="http://schemas.openxmlformats.org/officeDocument/2006/relationships/image" Target="../media/image502.png"/><Relationship Id="rId263" Type="http://schemas.openxmlformats.org/officeDocument/2006/relationships/customXml" Target="../ink/ink531.xml"/><Relationship Id="rId284" Type="http://schemas.openxmlformats.org/officeDocument/2006/relationships/image" Target="../media/image521.png"/><Relationship Id="rId37" Type="http://schemas.openxmlformats.org/officeDocument/2006/relationships/image" Target="../media/image405.png"/><Relationship Id="rId58" Type="http://schemas.openxmlformats.org/officeDocument/2006/relationships/customXml" Target="../ink/ink428.xml"/><Relationship Id="rId79" Type="http://schemas.openxmlformats.org/officeDocument/2006/relationships/image" Target="../media/image85.png"/><Relationship Id="rId102" Type="http://schemas.openxmlformats.org/officeDocument/2006/relationships/image" Target="../media/image435.png"/><Relationship Id="rId123" Type="http://schemas.openxmlformats.org/officeDocument/2006/relationships/customXml" Target="../ink/ink461.xml"/><Relationship Id="rId144" Type="http://schemas.openxmlformats.org/officeDocument/2006/relationships/image" Target="../media/image456.png"/><Relationship Id="rId90" Type="http://schemas.openxmlformats.org/officeDocument/2006/relationships/customXml" Target="../ink/ink444.xml"/><Relationship Id="rId165" Type="http://schemas.openxmlformats.org/officeDocument/2006/relationships/customXml" Target="../ink/ink482.xml"/><Relationship Id="rId186" Type="http://schemas.openxmlformats.org/officeDocument/2006/relationships/image" Target="../media/image475.png"/><Relationship Id="rId211" Type="http://schemas.openxmlformats.org/officeDocument/2006/relationships/customXml" Target="../ink/ink505.xml"/><Relationship Id="rId232" Type="http://schemas.openxmlformats.org/officeDocument/2006/relationships/image" Target="../media/image497.png"/><Relationship Id="rId253" Type="http://schemas.openxmlformats.org/officeDocument/2006/relationships/customXml" Target="../ink/ink526.xml"/><Relationship Id="rId274" Type="http://schemas.openxmlformats.org/officeDocument/2006/relationships/image" Target="../media/image249.png"/><Relationship Id="rId295" Type="http://schemas.openxmlformats.org/officeDocument/2006/relationships/image" Target="../media/image525.png"/><Relationship Id="rId27" Type="http://schemas.openxmlformats.org/officeDocument/2006/relationships/image" Target="../media/image400.png"/><Relationship Id="rId48" Type="http://schemas.openxmlformats.org/officeDocument/2006/relationships/customXml" Target="../ink/ink423.xml"/><Relationship Id="rId69" Type="http://schemas.openxmlformats.org/officeDocument/2006/relationships/image" Target="../media/image420.png"/><Relationship Id="rId113" Type="http://schemas.openxmlformats.org/officeDocument/2006/relationships/customXml" Target="../ink/ink456.xml"/><Relationship Id="rId134" Type="http://schemas.openxmlformats.org/officeDocument/2006/relationships/image" Target="../media/image451.png"/><Relationship Id="rId80" Type="http://schemas.openxmlformats.org/officeDocument/2006/relationships/customXml" Target="../ink/ink439.xml"/><Relationship Id="rId155" Type="http://schemas.openxmlformats.org/officeDocument/2006/relationships/customXml" Target="../ink/ink477.xml"/><Relationship Id="rId176" Type="http://schemas.openxmlformats.org/officeDocument/2006/relationships/image" Target="../media/image470.png"/><Relationship Id="rId197" Type="http://schemas.openxmlformats.org/officeDocument/2006/relationships/customXml" Target="../ink/ink498.xml"/><Relationship Id="rId201" Type="http://schemas.openxmlformats.org/officeDocument/2006/relationships/customXml" Target="../ink/ink500.xml"/><Relationship Id="rId222" Type="http://schemas.openxmlformats.org/officeDocument/2006/relationships/image" Target="../media/image492.png"/><Relationship Id="rId243" Type="http://schemas.openxmlformats.org/officeDocument/2006/relationships/customXml" Target="../ink/ink521.xml"/><Relationship Id="rId264" Type="http://schemas.openxmlformats.org/officeDocument/2006/relationships/image" Target="../media/image48.png"/><Relationship Id="rId285" Type="http://schemas.openxmlformats.org/officeDocument/2006/relationships/customXml" Target="../ink/ink542.xml"/><Relationship Id="rId17" Type="http://schemas.openxmlformats.org/officeDocument/2006/relationships/image" Target="../media/image395.png"/><Relationship Id="rId38" Type="http://schemas.openxmlformats.org/officeDocument/2006/relationships/customXml" Target="../ink/ink418.xml"/><Relationship Id="rId59" Type="http://schemas.openxmlformats.org/officeDocument/2006/relationships/image" Target="../media/image415.png"/><Relationship Id="rId103" Type="http://schemas.openxmlformats.org/officeDocument/2006/relationships/customXml" Target="../ink/ink451.xml"/><Relationship Id="rId124" Type="http://schemas.openxmlformats.org/officeDocument/2006/relationships/image" Target="../media/image446.png"/><Relationship Id="rId70" Type="http://schemas.openxmlformats.org/officeDocument/2006/relationships/customXml" Target="../ink/ink434.xml"/><Relationship Id="rId91" Type="http://schemas.openxmlformats.org/officeDocument/2006/relationships/image" Target="../media/image430.png"/><Relationship Id="rId145" Type="http://schemas.openxmlformats.org/officeDocument/2006/relationships/customXml" Target="../ink/ink472.xml"/><Relationship Id="rId166" Type="http://schemas.openxmlformats.org/officeDocument/2006/relationships/image" Target="../media/image107.png"/><Relationship Id="rId187" Type="http://schemas.openxmlformats.org/officeDocument/2006/relationships/customXml" Target="../ink/ink493.xml"/><Relationship Id="rId1" Type="http://schemas.openxmlformats.org/officeDocument/2006/relationships/slideLayout" Target="../slideLayouts/slideLayout10.xml"/><Relationship Id="rId212" Type="http://schemas.openxmlformats.org/officeDocument/2006/relationships/image" Target="../media/image488.png"/><Relationship Id="rId233" Type="http://schemas.openxmlformats.org/officeDocument/2006/relationships/customXml" Target="../ink/ink516.xml"/><Relationship Id="rId254" Type="http://schemas.openxmlformats.org/officeDocument/2006/relationships/image" Target="../media/image508.png"/><Relationship Id="rId28" Type="http://schemas.openxmlformats.org/officeDocument/2006/relationships/customXml" Target="../ink/ink413.xml"/><Relationship Id="rId49" Type="http://schemas.openxmlformats.org/officeDocument/2006/relationships/image" Target="../media/image410.png"/><Relationship Id="rId114" Type="http://schemas.openxmlformats.org/officeDocument/2006/relationships/image" Target="../media/image441.png"/><Relationship Id="rId275" Type="http://schemas.openxmlformats.org/officeDocument/2006/relationships/customXml" Target="../ink/ink537.xml"/><Relationship Id="rId296" Type="http://schemas.openxmlformats.org/officeDocument/2006/relationships/customXml" Target="../ink/ink548.xml"/><Relationship Id="rId300" Type="http://schemas.openxmlformats.org/officeDocument/2006/relationships/customXml" Target="../ink/ink550.xml"/><Relationship Id="rId60" Type="http://schemas.openxmlformats.org/officeDocument/2006/relationships/customXml" Target="../ink/ink429.xml"/><Relationship Id="rId81" Type="http://schemas.openxmlformats.org/officeDocument/2006/relationships/image" Target="../media/image425.png"/><Relationship Id="rId135" Type="http://schemas.openxmlformats.org/officeDocument/2006/relationships/customXml" Target="../ink/ink467.xml"/><Relationship Id="rId156" Type="http://schemas.openxmlformats.org/officeDocument/2006/relationships/image" Target="../media/image461.png"/><Relationship Id="rId177" Type="http://schemas.openxmlformats.org/officeDocument/2006/relationships/customXml" Target="../ink/ink488.xml"/><Relationship Id="rId198" Type="http://schemas.openxmlformats.org/officeDocument/2006/relationships/image" Target="../media/image481.png"/><Relationship Id="rId202" Type="http://schemas.openxmlformats.org/officeDocument/2006/relationships/image" Target="../media/image483.png"/><Relationship Id="rId223" Type="http://schemas.openxmlformats.org/officeDocument/2006/relationships/customXml" Target="../ink/ink511.xml"/><Relationship Id="rId244" Type="http://schemas.openxmlformats.org/officeDocument/2006/relationships/image" Target="../media/image503.png"/><Relationship Id="rId18" Type="http://schemas.openxmlformats.org/officeDocument/2006/relationships/customXml" Target="../ink/ink408.xml"/><Relationship Id="rId39" Type="http://schemas.openxmlformats.org/officeDocument/2006/relationships/image" Target="../media/image272.png"/><Relationship Id="rId265" Type="http://schemas.openxmlformats.org/officeDocument/2006/relationships/customXml" Target="../ink/ink532.xml"/><Relationship Id="rId286" Type="http://schemas.openxmlformats.org/officeDocument/2006/relationships/image" Target="../media/image522.png"/><Relationship Id="rId50" Type="http://schemas.openxmlformats.org/officeDocument/2006/relationships/customXml" Target="../ink/ink424.xml"/><Relationship Id="rId104" Type="http://schemas.openxmlformats.org/officeDocument/2006/relationships/image" Target="../media/image436.png"/><Relationship Id="rId125" Type="http://schemas.openxmlformats.org/officeDocument/2006/relationships/customXml" Target="../ink/ink462.xml"/><Relationship Id="rId146" Type="http://schemas.openxmlformats.org/officeDocument/2006/relationships/image" Target="../media/image457.png"/><Relationship Id="rId167" Type="http://schemas.openxmlformats.org/officeDocument/2006/relationships/customXml" Target="../ink/ink483.xml"/><Relationship Id="rId188" Type="http://schemas.openxmlformats.org/officeDocument/2006/relationships/image" Target="../media/image476.png"/><Relationship Id="rId71" Type="http://schemas.openxmlformats.org/officeDocument/2006/relationships/image" Target="../media/image421.png"/><Relationship Id="rId92" Type="http://schemas.openxmlformats.org/officeDocument/2006/relationships/customXml" Target="../ink/ink445.xml"/><Relationship Id="rId213" Type="http://schemas.openxmlformats.org/officeDocument/2006/relationships/customXml" Target="../ink/ink506.xml"/><Relationship Id="rId234" Type="http://schemas.openxmlformats.org/officeDocument/2006/relationships/image" Target="../media/image498.png"/><Relationship Id="rId2" Type="http://schemas.openxmlformats.org/officeDocument/2006/relationships/customXml" Target="../ink/ink400.xml"/><Relationship Id="rId29" Type="http://schemas.openxmlformats.org/officeDocument/2006/relationships/image" Target="../media/image401.png"/><Relationship Id="rId255" Type="http://schemas.openxmlformats.org/officeDocument/2006/relationships/customXml" Target="../ink/ink527.xml"/><Relationship Id="rId276" Type="http://schemas.openxmlformats.org/officeDocument/2006/relationships/image" Target="../media/image517.png"/><Relationship Id="rId297" Type="http://schemas.openxmlformats.org/officeDocument/2006/relationships/image" Target="../media/image526.png"/><Relationship Id="rId40" Type="http://schemas.openxmlformats.org/officeDocument/2006/relationships/customXml" Target="../ink/ink419.xml"/><Relationship Id="rId115" Type="http://schemas.openxmlformats.org/officeDocument/2006/relationships/customXml" Target="../ink/ink457.xml"/><Relationship Id="rId136" Type="http://schemas.openxmlformats.org/officeDocument/2006/relationships/image" Target="../media/image452.png"/><Relationship Id="rId157" Type="http://schemas.openxmlformats.org/officeDocument/2006/relationships/customXml" Target="../ink/ink478.xml"/><Relationship Id="rId178" Type="http://schemas.openxmlformats.org/officeDocument/2006/relationships/image" Target="../media/image471.png"/><Relationship Id="rId301" Type="http://schemas.openxmlformats.org/officeDocument/2006/relationships/image" Target="../media/image528.png"/><Relationship Id="rId61" Type="http://schemas.openxmlformats.org/officeDocument/2006/relationships/image" Target="../media/image416.png"/><Relationship Id="rId82" Type="http://schemas.openxmlformats.org/officeDocument/2006/relationships/customXml" Target="../ink/ink440.xml"/><Relationship Id="rId199" Type="http://schemas.openxmlformats.org/officeDocument/2006/relationships/customXml" Target="../ink/ink499.xml"/><Relationship Id="rId203" Type="http://schemas.openxmlformats.org/officeDocument/2006/relationships/customXml" Target="../ink/ink501.xml"/><Relationship Id="rId19" Type="http://schemas.openxmlformats.org/officeDocument/2006/relationships/image" Target="../media/image396.png"/><Relationship Id="rId224" Type="http://schemas.openxmlformats.org/officeDocument/2006/relationships/image" Target="../media/image493.png"/><Relationship Id="rId245" Type="http://schemas.openxmlformats.org/officeDocument/2006/relationships/customXml" Target="../ink/ink522.xml"/><Relationship Id="rId266" Type="http://schemas.openxmlformats.org/officeDocument/2006/relationships/image" Target="../media/image513.png"/><Relationship Id="rId287" Type="http://schemas.openxmlformats.org/officeDocument/2006/relationships/customXml" Target="../ink/ink543.xml"/><Relationship Id="rId30" Type="http://schemas.openxmlformats.org/officeDocument/2006/relationships/customXml" Target="../ink/ink414.xml"/><Relationship Id="rId105" Type="http://schemas.openxmlformats.org/officeDocument/2006/relationships/customXml" Target="../ink/ink452.xml"/><Relationship Id="rId126" Type="http://schemas.openxmlformats.org/officeDocument/2006/relationships/image" Target="../media/image447.png"/><Relationship Id="rId147" Type="http://schemas.openxmlformats.org/officeDocument/2006/relationships/customXml" Target="../ink/ink473.xml"/><Relationship Id="rId168" Type="http://schemas.openxmlformats.org/officeDocument/2006/relationships/image" Target="../media/image466.png"/><Relationship Id="rId51" Type="http://schemas.openxmlformats.org/officeDocument/2006/relationships/image" Target="../media/image411.png"/><Relationship Id="rId72" Type="http://schemas.openxmlformats.org/officeDocument/2006/relationships/customXml" Target="../ink/ink435.xml"/><Relationship Id="rId93" Type="http://schemas.openxmlformats.org/officeDocument/2006/relationships/customXml" Target="../ink/ink446.xml"/><Relationship Id="rId189" Type="http://schemas.openxmlformats.org/officeDocument/2006/relationships/customXml" Target="../ink/ink494.xml"/><Relationship Id="rId3" Type="http://schemas.openxmlformats.org/officeDocument/2006/relationships/image" Target="../media/image256.png"/><Relationship Id="rId214" Type="http://schemas.openxmlformats.org/officeDocument/2006/relationships/image" Target="../media/image489.png"/><Relationship Id="rId235" Type="http://schemas.openxmlformats.org/officeDocument/2006/relationships/customXml" Target="../ink/ink517.xml"/><Relationship Id="rId256" Type="http://schemas.openxmlformats.org/officeDocument/2006/relationships/image" Target="../media/image509.png"/><Relationship Id="rId277" Type="http://schemas.openxmlformats.org/officeDocument/2006/relationships/customXml" Target="../ink/ink538.xml"/><Relationship Id="rId298" Type="http://schemas.openxmlformats.org/officeDocument/2006/relationships/customXml" Target="../ink/ink549.xml"/><Relationship Id="rId116" Type="http://schemas.openxmlformats.org/officeDocument/2006/relationships/image" Target="../media/image442.png"/><Relationship Id="rId137" Type="http://schemas.openxmlformats.org/officeDocument/2006/relationships/customXml" Target="../ink/ink468.xml"/><Relationship Id="rId158" Type="http://schemas.openxmlformats.org/officeDocument/2006/relationships/image" Target="../media/image462.png"/><Relationship Id="rId20" Type="http://schemas.openxmlformats.org/officeDocument/2006/relationships/customXml" Target="../ink/ink409.xml"/><Relationship Id="rId41" Type="http://schemas.openxmlformats.org/officeDocument/2006/relationships/image" Target="../media/image406.png"/><Relationship Id="rId62" Type="http://schemas.openxmlformats.org/officeDocument/2006/relationships/customXml" Target="../ink/ink430.xml"/><Relationship Id="rId83" Type="http://schemas.openxmlformats.org/officeDocument/2006/relationships/image" Target="../media/image426.png"/><Relationship Id="rId179" Type="http://schemas.openxmlformats.org/officeDocument/2006/relationships/customXml" Target="../ink/ink489.xml"/><Relationship Id="rId190" Type="http://schemas.openxmlformats.org/officeDocument/2006/relationships/image" Target="../media/image477.png"/><Relationship Id="rId204" Type="http://schemas.openxmlformats.org/officeDocument/2006/relationships/image" Target="../media/image484.png"/><Relationship Id="rId225" Type="http://schemas.openxmlformats.org/officeDocument/2006/relationships/customXml" Target="../ink/ink512.xml"/><Relationship Id="rId246" Type="http://schemas.openxmlformats.org/officeDocument/2006/relationships/image" Target="../media/image504.png"/><Relationship Id="rId267" Type="http://schemas.openxmlformats.org/officeDocument/2006/relationships/customXml" Target="../ink/ink533.xml"/><Relationship Id="rId288" Type="http://schemas.openxmlformats.org/officeDocument/2006/relationships/image" Target="../media/image523.png"/><Relationship Id="rId106" Type="http://schemas.openxmlformats.org/officeDocument/2006/relationships/image" Target="../media/image437.png"/><Relationship Id="rId127" Type="http://schemas.openxmlformats.org/officeDocument/2006/relationships/customXml" Target="../ink/ink463.xml"/><Relationship Id="rId10" Type="http://schemas.openxmlformats.org/officeDocument/2006/relationships/customXml" Target="../ink/ink404.xml"/><Relationship Id="rId31" Type="http://schemas.openxmlformats.org/officeDocument/2006/relationships/image" Target="../media/image402.png"/><Relationship Id="rId52" Type="http://schemas.openxmlformats.org/officeDocument/2006/relationships/customXml" Target="../ink/ink425.xml"/><Relationship Id="rId73" Type="http://schemas.openxmlformats.org/officeDocument/2006/relationships/image" Target="../media/image422.png"/><Relationship Id="rId94" Type="http://schemas.openxmlformats.org/officeDocument/2006/relationships/image" Target="../media/image431.png"/><Relationship Id="rId148" Type="http://schemas.openxmlformats.org/officeDocument/2006/relationships/image" Target="../media/image458.png"/><Relationship Id="rId169" Type="http://schemas.openxmlformats.org/officeDocument/2006/relationships/customXml" Target="../ink/ink484.xml"/><Relationship Id="rId4" Type="http://schemas.openxmlformats.org/officeDocument/2006/relationships/customXml" Target="../ink/ink401.xml"/><Relationship Id="rId180" Type="http://schemas.openxmlformats.org/officeDocument/2006/relationships/image" Target="../media/image472.png"/><Relationship Id="rId215" Type="http://schemas.openxmlformats.org/officeDocument/2006/relationships/customXml" Target="../ink/ink507.xml"/><Relationship Id="rId236" Type="http://schemas.openxmlformats.org/officeDocument/2006/relationships/image" Target="../media/image499.png"/><Relationship Id="rId257" Type="http://schemas.openxmlformats.org/officeDocument/2006/relationships/customXml" Target="../ink/ink528.xml"/><Relationship Id="rId278" Type="http://schemas.openxmlformats.org/officeDocument/2006/relationships/image" Target="../media/image518.png"/><Relationship Id="rId42" Type="http://schemas.openxmlformats.org/officeDocument/2006/relationships/customXml" Target="../ink/ink420.xml"/><Relationship Id="rId84" Type="http://schemas.openxmlformats.org/officeDocument/2006/relationships/customXml" Target="../ink/ink441.xml"/><Relationship Id="rId138" Type="http://schemas.openxmlformats.org/officeDocument/2006/relationships/image" Target="../media/image453.png"/><Relationship Id="rId191" Type="http://schemas.openxmlformats.org/officeDocument/2006/relationships/customXml" Target="../ink/ink495.xml"/><Relationship Id="rId205" Type="http://schemas.openxmlformats.org/officeDocument/2006/relationships/customXml" Target="../ink/ink502.xml"/><Relationship Id="rId247" Type="http://schemas.openxmlformats.org/officeDocument/2006/relationships/customXml" Target="../ink/ink523.xml"/><Relationship Id="rId107" Type="http://schemas.openxmlformats.org/officeDocument/2006/relationships/customXml" Target="../ink/ink453.xml"/><Relationship Id="rId289" Type="http://schemas.openxmlformats.org/officeDocument/2006/relationships/customXml" Target="../ink/ink544.xml"/><Relationship Id="rId11" Type="http://schemas.openxmlformats.org/officeDocument/2006/relationships/image" Target="../media/image392.png"/><Relationship Id="rId53" Type="http://schemas.openxmlformats.org/officeDocument/2006/relationships/image" Target="../media/image412.png"/><Relationship Id="rId149" Type="http://schemas.openxmlformats.org/officeDocument/2006/relationships/customXml" Target="../ink/ink474.xml"/><Relationship Id="rId95" Type="http://schemas.openxmlformats.org/officeDocument/2006/relationships/customXml" Target="../ink/ink447.xml"/><Relationship Id="rId160" Type="http://schemas.openxmlformats.org/officeDocument/2006/relationships/image" Target="../media/image463.png"/><Relationship Id="rId216" Type="http://schemas.openxmlformats.org/officeDocument/2006/relationships/image" Target="../media/image490.png"/><Relationship Id="rId258" Type="http://schemas.openxmlformats.org/officeDocument/2006/relationships/image" Target="../media/image510.png"/><Relationship Id="rId22" Type="http://schemas.openxmlformats.org/officeDocument/2006/relationships/customXml" Target="../ink/ink410.xml"/><Relationship Id="rId64" Type="http://schemas.openxmlformats.org/officeDocument/2006/relationships/customXml" Target="../ink/ink431.xml"/><Relationship Id="rId118" Type="http://schemas.openxmlformats.org/officeDocument/2006/relationships/image" Target="../media/image443.png"/><Relationship Id="rId171" Type="http://schemas.openxmlformats.org/officeDocument/2006/relationships/customXml" Target="../ink/ink485.xml"/><Relationship Id="rId227" Type="http://schemas.openxmlformats.org/officeDocument/2006/relationships/customXml" Target="../ink/ink513.xml"/><Relationship Id="rId269" Type="http://schemas.openxmlformats.org/officeDocument/2006/relationships/customXml" Target="../ink/ink534.xml"/><Relationship Id="rId33" Type="http://schemas.openxmlformats.org/officeDocument/2006/relationships/image" Target="../media/image403.png"/><Relationship Id="rId129" Type="http://schemas.openxmlformats.org/officeDocument/2006/relationships/customXml" Target="../ink/ink464.xml"/><Relationship Id="rId280" Type="http://schemas.openxmlformats.org/officeDocument/2006/relationships/image" Target="../media/image519.png"/><Relationship Id="rId75" Type="http://schemas.openxmlformats.org/officeDocument/2006/relationships/image" Target="../media/image423.png"/><Relationship Id="rId140" Type="http://schemas.openxmlformats.org/officeDocument/2006/relationships/image" Target="../media/image454.png"/><Relationship Id="rId182" Type="http://schemas.openxmlformats.org/officeDocument/2006/relationships/image" Target="../media/image473.png"/></Relationships>
</file>

<file path=ppt/slides/_rels/slide14.xml.rels><?xml version="1.0" encoding="UTF-8" standalone="yes"?>
<Relationships xmlns="http://schemas.openxmlformats.org/package/2006/relationships"><Relationship Id="rId26" Type="http://schemas.openxmlformats.org/officeDocument/2006/relationships/customXml" Target="../ink/ink563.xml"/><Relationship Id="rId21" Type="http://schemas.openxmlformats.org/officeDocument/2006/relationships/image" Target="../media/image538.png"/><Relationship Id="rId42" Type="http://schemas.openxmlformats.org/officeDocument/2006/relationships/customXml" Target="../ink/ink571.xml"/><Relationship Id="rId47" Type="http://schemas.openxmlformats.org/officeDocument/2006/relationships/image" Target="../media/image551.png"/><Relationship Id="rId63" Type="http://schemas.openxmlformats.org/officeDocument/2006/relationships/image" Target="../media/image558.png"/><Relationship Id="rId68" Type="http://schemas.openxmlformats.org/officeDocument/2006/relationships/customXml" Target="../ink/ink584.xml"/><Relationship Id="rId7" Type="http://schemas.openxmlformats.org/officeDocument/2006/relationships/image" Target="../media/image531.png"/><Relationship Id="rId71" Type="http://schemas.openxmlformats.org/officeDocument/2006/relationships/image" Target="../media/image562.png"/><Relationship Id="rId2" Type="http://schemas.openxmlformats.org/officeDocument/2006/relationships/customXml" Target="../ink/ink551.xml"/><Relationship Id="rId16" Type="http://schemas.openxmlformats.org/officeDocument/2006/relationships/customXml" Target="../ink/ink558.xml"/><Relationship Id="rId29" Type="http://schemas.openxmlformats.org/officeDocument/2006/relationships/image" Target="../media/image542.png"/><Relationship Id="rId11" Type="http://schemas.openxmlformats.org/officeDocument/2006/relationships/image" Target="../media/image533.png"/><Relationship Id="rId24" Type="http://schemas.openxmlformats.org/officeDocument/2006/relationships/customXml" Target="../ink/ink562.xml"/><Relationship Id="rId32" Type="http://schemas.openxmlformats.org/officeDocument/2006/relationships/customXml" Target="../ink/ink566.xml"/><Relationship Id="rId37" Type="http://schemas.openxmlformats.org/officeDocument/2006/relationships/image" Target="../media/image546.png"/><Relationship Id="rId40" Type="http://schemas.openxmlformats.org/officeDocument/2006/relationships/customXml" Target="../ink/ink570.xml"/><Relationship Id="rId45" Type="http://schemas.openxmlformats.org/officeDocument/2006/relationships/image" Target="../media/image550.png"/><Relationship Id="rId53" Type="http://schemas.openxmlformats.org/officeDocument/2006/relationships/image" Target="../media/image309.png"/><Relationship Id="rId58" Type="http://schemas.openxmlformats.org/officeDocument/2006/relationships/customXml" Target="../ink/ink579.xml"/><Relationship Id="rId66" Type="http://schemas.openxmlformats.org/officeDocument/2006/relationships/customXml" Target="../ink/ink583.xml"/><Relationship Id="rId5" Type="http://schemas.openxmlformats.org/officeDocument/2006/relationships/image" Target="../media/image530.png"/><Relationship Id="rId61" Type="http://schemas.openxmlformats.org/officeDocument/2006/relationships/image" Target="../media/image557.png"/><Relationship Id="rId19" Type="http://schemas.openxmlformats.org/officeDocument/2006/relationships/image" Target="../media/image537.png"/><Relationship Id="rId14" Type="http://schemas.openxmlformats.org/officeDocument/2006/relationships/customXml" Target="../ink/ink557.xml"/><Relationship Id="rId22" Type="http://schemas.openxmlformats.org/officeDocument/2006/relationships/customXml" Target="../ink/ink561.xml"/><Relationship Id="rId27" Type="http://schemas.openxmlformats.org/officeDocument/2006/relationships/image" Target="../media/image541.png"/><Relationship Id="rId30" Type="http://schemas.openxmlformats.org/officeDocument/2006/relationships/customXml" Target="../ink/ink565.xml"/><Relationship Id="rId35" Type="http://schemas.openxmlformats.org/officeDocument/2006/relationships/image" Target="../media/image545.png"/><Relationship Id="rId43" Type="http://schemas.openxmlformats.org/officeDocument/2006/relationships/image" Target="../media/image549.png"/><Relationship Id="rId48" Type="http://schemas.openxmlformats.org/officeDocument/2006/relationships/customXml" Target="../ink/ink574.xml"/><Relationship Id="rId56" Type="http://schemas.openxmlformats.org/officeDocument/2006/relationships/customXml" Target="../ink/ink578.xml"/><Relationship Id="rId64" Type="http://schemas.openxmlformats.org/officeDocument/2006/relationships/customXml" Target="../ink/ink582.xml"/><Relationship Id="rId69" Type="http://schemas.openxmlformats.org/officeDocument/2006/relationships/image" Target="../media/image561.png"/><Relationship Id="rId8" Type="http://schemas.openxmlformats.org/officeDocument/2006/relationships/customXml" Target="../ink/ink554.xml"/><Relationship Id="rId51" Type="http://schemas.openxmlformats.org/officeDocument/2006/relationships/image" Target="../media/image553.png"/><Relationship Id="rId3" Type="http://schemas.openxmlformats.org/officeDocument/2006/relationships/image" Target="../media/image529.png"/><Relationship Id="rId12" Type="http://schemas.openxmlformats.org/officeDocument/2006/relationships/customXml" Target="../ink/ink556.xml"/><Relationship Id="rId17" Type="http://schemas.openxmlformats.org/officeDocument/2006/relationships/image" Target="../media/image536.png"/><Relationship Id="rId25" Type="http://schemas.openxmlformats.org/officeDocument/2006/relationships/image" Target="../media/image540.png"/><Relationship Id="rId33" Type="http://schemas.openxmlformats.org/officeDocument/2006/relationships/image" Target="../media/image544.png"/><Relationship Id="rId38" Type="http://schemas.openxmlformats.org/officeDocument/2006/relationships/customXml" Target="../ink/ink569.xml"/><Relationship Id="rId46" Type="http://schemas.openxmlformats.org/officeDocument/2006/relationships/customXml" Target="../ink/ink573.xml"/><Relationship Id="rId59" Type="http://schemas.openxmlformats.org/officeDocument/2006/relationships/image" Target="../media/image556.png"/><Relationship Id="rId67" Type="http://schemas.openxmlformats.org/officeDocument/2006/relationships/image" Target="../media/image560.png"/><Relationship Id="rId20" Type="http://schemas.openxmlformats.org/officeDocument/2006/relationships/customXml" Target="../ink/ink560.xml"/><Relationship Id="rId41" Type="http://schemas.openxmlformats.org/officeDocument/2006/relationships/image" Target="../media/image548.png"/><Relationship Id="rId54" Type="http://schemas.openxmlformats.org/officeDocument/2006/relationships/customXml" Target="../ink/ink577.xml"/><Relationship Id="rId62" Type="http://schemas.openxmlformats.org/officeDocument/2006/relationships/customXml" Target="../ink/ink581.xml"/><Relationship Id="rId70" Type="http://schemas.openxmlformats.org/officeDocument/2006/relationships/customXml" Target="../ink/ink585.xml"/><Relationship Id="rId1" Type="http://schemas.openxmlformats.org/officeDocument/2006/relationships/slideLayout" Target="../slideLayouts/slideLayout3.xml"/><Relationship Id="rId6" Type="http://schemas.openxmlformats.org/officeDocument/2006/relationships/customXml" Target="../ink/ink553.xml"/><Relationship Id="rId15" Type="http://schemas.openxmlformats.org/officeDocument/2006/relationships/image" Target="../media/image535.png"/><Relationship Id="rId23" Type="http://schemas.openxmlformats.org/officeDocument/2006/relationships/image" Target="../media/image539.png"/><Relationship Id="rId28" Type="http://schemas.openxmlformats.org/officeDocument/2006/relationships/customXml" Target="../ink/ink564.xml"/><Relationship Id="rId36" Type="http://schemas.openxmlformats.org/officeDocument/2006/relationships/customXml" Target="../ink/ink568.xml"/><Relationship Id="rId49" Type="http://schemas.openxmlformats.org/officeDocument/2006/relationships/image" Target="../media/image552.png"/><Relationship Id="rId57" Type="http://schemas.openxmlformats.org/officeDocument/2006/relationships/image" Target="../media/image555.png"/><Relationship Id="rId10" Type="http://schemas.openxmlformats.org/officeDocument/2006/relationships/customXml" Target="../ink/ink555.xml"/><Relationship Id="rId31" Type="http://schemas.openxmlformats.org/officeDocument/2006/relationships/image" Target="../media/image543.png"/><Relationship Id="rId44" Type="http://schemas.openxmlformats.org/officeDocument/2006/relationships/customXml" Target="../ink/ink572.xml"/><Relationship Id="rId52" Type="http://schemas.openxmlformats.org/officeDocument/2006/relationships/customXml" Target="../ink/ink576.xml"/><Relationship Id="rId60" Type="http://schemas.openxmlformats.org/officeDocument/2006/relationships/customXml" Target="../ink/ink580.xml"/><Relationship Id="rId65" Type="http://schemas.openxmlformats.org/officeDocument/2006/relationships/image" Target="../media/image559.png"/><Relationship Id="rId4" Type="http://schemas.openxmlformats.org/officeDocument/2006/relationships/customXml" Target="../ink/ink552.xml"/><Relationship Id="rId9" Type="http://schemas.openxmlformats.org/officeDocument/2006/relationships/image" Target="../media/image532.png"/><Relationship Id="rId13" Type="http://schemas.openxmlformats.org/officeDocument/2006/relationships/image" Target="../media/image534.png"/><Relationship Id="rId18" Type="http://schemas.openxmlformats.org/officeDocument/2006/relationships/customXml" Target="../ink/ink559.xml"/><Relationship Id="rId39" Type="http://schemas.openxmlformats.org/officeDocument/2006/relationships/image" Target="../media/image547.png"/><Relationship Id="rId34" Type="http://schemas.openxmlformats.org/officeDocument/2006/relationships/customXml" Target="../ink/ink567.xml"/><Relationship Id="rId50" Type="http://schemas.openxmlformats.org/officeDocument/2006/relationships/customXml" Target="../ink/ink575.xml"/><Relationship Id="rId55" Type="http://schemas.openxmlformats.org/officeDocument/2006/relationships/image" Target="../media/image554.png"/></Relationships>
</file>

<file path=ppt/slides/_rels/slide15.xml.rels><?xml version="1.0" encoding="UTF-8" standalone="yes"?>
<Relationships xmlns="http://schemas.openxmlformats.org/package/2006/relationships"><Relationship Id="rId3" Type="http://schemas.openxmlformats.org/officeDocument/2006/relationships/customXml" Target="../ink/ink586.xml"/><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563.png"/></Relationships>
</file>

<file path=ppt/slides/_rels/slide16.xml.rels><?xml version="1.0" encoding="UTF-8" standalone="yes"?>
<Relationships xmlns="http://schemas.openxmlformats.org/package/2006/relationships"><Relationship Id="rId26" Type="http://schemas.openxmlformats.org/officeDocument/2006/relationships/image" Target="../media/image575.png"/><Relationship Id="rId21" Type="http://schemas.openxmlformats.org/officeDocument/2006/relationships/customXml" Target="../ink/ink596.xml"/><Relationship Id="rId42" Type="http://schemas.openxmlformats.org/officeDocument/2006/relationships/image" Target="../media/image583.png"/><Relationship Id="rId47" Type="http://schemas.openxmlformats.org/officeDocument/2006/relationships/customXml" Target="../ink/ink609.xml"/><Relationship Id="rId63" Type="http://schemas.openxmlformats.org/officeDocument/2006/relationships/customXml" Target="../ink/ink617.xml"/><Relationship Id="rId68" Type="http://schemas.openxmlformats.org/officeDocument/2006/relationships/image" Target="../media/image352.png"/><Relationship Id="rId84" Type="http://schemas.openxmlformats.org/officeDocument/2006/relationships/image" Target="../media/image602.png"/><Relationship Id="rId89" Type="http://schemas.openxmlformats.org/officeDocument/2006/relationships/customXml" Target="../ink/ink630.xml"/><Relationship Id="rId16" Type="http://schemas.openxmlformats.org/officeDocument/2006/relationships/image" Target="../media/image570.png"/><Relationship Id="rId11" Type="http://schemas.openxmlformats.org/officeDocument/2006/relationships/customXml" Target="../ink/ink591.xml"/><Relationship Id="rId32" Type="http://schemas.openxmlformats.org/officeDocument/2006/relationships/image" Target="../media/image578.png"/><Relationship Id="rId37" Type="http://schemas.openxmlformats.org/officeDocument/2006/relationships/customXml" Target="../ink/ink604.xml"/><Relationship Id="rId53" Type="http://schemas.openxmlformats.org/officeDocument/2006/relationships/customXml" Target="../ink/ink612.xml"/><Relationship Id="rId58" Type="http://schemas.openxmlformats.org/officeDocument/2006/relationships/image" Target="../media/image590.png"/><Relationship Id="rId74" Type="http://schemas.openxmlformats.org/officeDocument/2006/relationships/image" Target="../media/image597.png"/><Relationship Id="rId79" Type="http://schemas.openxmlformats.org/officeDocument/2006/relationships/customXml" Target="../ink/ink625.xml"/><Relationship Id="rId102" Type="http://schemas.openxmlformats.org/officeDocument/2006/relationships/image" Target="../media/image611.png"/><Relationship Id="rId5" Type="http://schemas.openxmlformats.org/officeDocument/2006/relationships/customXml" Target="../ink/ink588.xml"/><Relationship Id="rId90" Type="http://schemas.openxmlformats.org/officeDocument/2006/relationships/image" Target="../media/image605.png"/><Relationship Id="rId95" Type="http://schemas.openxmlformats.org/officeDocument/2006/relationships/customXml" Target="../ink/ink633.xml"/><Relationship Id="rId22" Type="http://schemas.openxmlformats.org/officeDocument/2006/relationships/image" Target="../media/image573.png"/><Relationship Id="rId27" Type="http://schemas.openxmlformats.org/officeDocument/2006/relationships/customXml" Target="../ink/ink599.xml"/><Relationship Id="rId43" Type="http://schemas.openxmlformats.org/officeDocument/2006/relationships/customXml" Target="../ink/ink607.xml"/><Relationship Id="rId48" Type="http://schemas.openxmlformats.org/officeDocument/2006/relationships/image" Target="../media/image585.png"/><Relationship Id="rId64" Type="http://schemas.openxmlformats.org/officeDocument/2006/relationships/image" Target="../media/image593.png"/><Relationship Id="rId69" Type="http://schemas.openxmlformats.org/officeDocument/2006/relationships/customXml" Target="../ink/ink620.xml"/><Relationship Id="rId80" Type="http://schemas.openxmlformats.org/officeDocument/2006/relationships/image" Target="../media/image600.png"/><Relationship Id="rId85" Type="http://schemas.openxmlformats.org/officeDocument/2006/relationships/customXml" Target="../ink/ink628.xml"/><Relationship Id="rId12" Type="http://schemas.openxmlformats.org/officeDocument/2006/relationships/image" Target="../media/image568.png"/><Relationship Id="rId17" Type="http://schemas.openxmlformats.org/officeDocument/2006/relationships/customXml" Target="../ink/ink594.xml"/><Relationship Id="rId25" Type="http://schemas.openxmlformats.org/officeDocument/2006/relationships/customXml" Target="../ink/ink598.xml"/><Relationship Id="rId33" Type="http://schemas.openxmlformats.org/officeDocument/2006/relationships/customXml" Target="../ink/ink602.xml"/><Relationship Id="rId38" Type="http://schemas.openxmlformats.org/officeDocument/2006/relationships/image" Target="../media/image581.png"/><Relationship Id="rId46" Type="http://schemas.openxmlformats.org/officeDocument/2006/relationships/image" Target="../media/image584.png"/><Relationship Id="rId59" Type="http://schemas.openxmlformats.org/officeDocument/2006/relationships/customXml" Target="../ink/ink615.xml"/><Relationship Id="rId67" Type="http://schemas.openxmlformats.org/officeDocument/2006/relationships/customXml" Target="../ink/ink619.xml"/><Relationship Id="rId20" Type="http://schemas.openxmlformats.org/officeDocument/2006/relationships/image" Target="../media/image572.png"/><Relationship Id="rId41" Type="http://schemas.openxmlformats.org/officeDocument/2006/relationships/customXml" Target="../ink/ink606.xml"/><Relationship Id="rId54" Type="http://schemas.openxmlformats.org/officeDocument/2006/relationships/image" Target="../media/image588.png"/><Relationship Id="rId62" Type="http://schemas.openxmlformats.org/officeDocument/2006/relationships/image" Target="../media/image592.png"/><Relationship Id="rId70" Type="http://schemas.openxmlformats.org/officeDocument/2006/relationships/image" Target="../media/image595.png"/><Relationship Id="rId75" Type="http://schemas.openxmlformats.org/officeDocument/2006/relationships/customXml" Target="../ink/ink623.xml"/><Relationship Id="rId83" Type="http://schemas.openxmlformats.org/officeDocument/2006/relationships/customXml" Target="../ink/ink627.xml"/><Relationship Id="rId88" Type="http://schemas.openxmlformats.org/officeDocument/2006/relationships/image" Target="../media/image604.png"/><Relationship Id="rId91" Type="http://schemas.openxmlformats.org/officeDocument/2006/relationships/customXml" Target="../ink/ink631.xml"/><Relationship Id="rId96" Type="http://schemas.openxmlformats.org/officeDocument/2006/relationships/image" Target="../media/image608.png"/><Relationship Id="rId1" Type="http://schemas.openxmlformats.org/officeDocument/2006/relationships/slideLayout" Target="../slideLayouts/slideLayout3.xml"/><Relationship Id="rId6" Type="http://schemas.openxmlformats.org/officeDocument/2006/relationships/image" Target="../media/image565.png"/><Relationship Id="rId15" Type="http://schemas.openxmlformats.org/officeDocument/2006/relationships/customXml" Target="../ink/ink593.xml"/><Relationship Id="rId23" Type="http://schemas.openxmlformats.org/officeDocument/2006/relationships/customXml" Target="../ink/ink597.xml"/><Relationship Id="rId28" Type="http://schemas.openxmlformats.org/officeDocument/2006/relationships/image" Target="../media/image576.png"/><Relationship Id="rId36" Type="http://schemas.openxmlformats.org/officeDocument/2006/relationships/image" Target="../media/image580.png"/><Relationship Id="rId49" Type="http://schemas.openxmlformats.org/officeDocument/2006/relationships/customXml" Target="../ink/ink610.xml"/><Relationship Id="rId57" Type="http://schemas.openxmlformats.org/officeDocument/2006/relationships/customXml" Target="../ink/ink614.xml"/><Relationship Id="rId10" Type="http://schemas.openxmlformats.org/officeDocument/2006/relationships/image" Target="../media/image567.png"/><Relationship Id="rId31" Type="http://schemas.openxmlformats.org/officeDocument/2006/relationships/customXml" Target="../ink/ink601.xml"/><Relationship Id="rId44" Type="http://schemas.openxmlformats.org/officeDocument/2006/relationships/image" Target="../media/image36.png"/><Relationship Id="rId52" Type="http://schemas.openxmlformats.org/officeDocument/2006/relationships/image" Target="../media/image587.png"/><Relationship Id="rId60" Type="http://schemas.openxmlformats.org/officeDocument/2006/relationships/image" Target="../media/image591.png"/><Relationship Id="rId65" Type="http://schemas.openxmlformats.org/officeDocument/2006/relationships/customXml" Target="../ink/ink618.xml"/><Relationship Id="rId73" Type="http://schemas.openxmlformats.org/officeDocument/2006/relationships/customXml" Target="../ink/ink622.xml"/><Relationship Id="rId78" Type="http://schemas.openxmlformats.org/officeDocument/2006/relationships/image" Target="../media/image599.png"/><Relationship Id="rId81" Type="http://schemas.openxmlformats.org/officeDocument/2006/relationships/customXml" Target="../ink/ink626.xml"/><Relationship Id="rId86" Type="http://schemas.openxmlformats.org/officeDocument/2006/relationships/image" Target="../media/image603.png"/><Relationship Id="rId94" Type="http://schemas.openxmlformats.org/officeDocument/2006/relationships/image" Target="../media/image607.png"/><Relationship Id="rId99" Type="http://schemas.openxmlformats.org/officeDocument/2006/relationships/customXml" Target="../ink/ink635.xml"/><Relationship Id="rId101" Type="http://schemas.openxmlformats.org/officeDocument/2006/relationships/customXml" Target="../ink/ink636.xml"/><Relationship Id="rId4" Type="http://schemas.openxmlformats.org/officeDocument/2006/relationships/image" Target="../media/image564.png"/><Relationship Id="rId9" Type="http://schemas.openxmlformats.org/officeDocument/2006/relationships/customXml" Target="../ink/ink590.xml"/><Relationship Id="rId13" Type="http://schemas.openxmlformats.org/officeDocument/2006/relationships/customXml" Target="../ink/ink592.xml"/><Relationship Id="rId18" Type="http://schemas.openxmlformats.org/officeDocument/2006/relationships/image" Target="../media/image571.png"/><Relationship Id="rId39" Type="http://schemas.openxmlformats.org/officeDocument/2006/relationships/customXml" Target="../ink/ink605.xml"/><Relationship Id="rId34" Type="http://schemas.openxmlformats.org/officeDocument/2006/relationships/image" Target="../media/image579.png"/><Relationship Id="rId50" Type="http://schemas.openxmlformats.org/officeDocument/2006/relationships/image" Target="../media/image586.png"/><Relationship Id="rId55" Type="http://schemas.openxmlformats.org/officeDocument/2006/relationships/customXml" Target="../ink/ink613.xml"/><Relationship Id="rId76" Type="http://schemas.openxmlformats.org/officeDocument/2006/relationships/image" Target="../media/image598.png"/><Relationship Id="rId97" Type="http://schemas.openxmlformats.org/officeDocument/2006/relationships/customXml" Target="../ink/ink634.xml"/><Relationship Id="rId7" Type="http://schemas.openxmlformats.org/officeDocument/2006/relationships/customXml" Target="../ink/ink589.xml"/><Relationship Id="rId71" Type="http://schemas.openxmlformats.org/officeDocument/2006/relationships/customXml" Target="../ink/ink621.xml"/><Relationship Id="rId92" Type="http://schemas.openxmlformats.org/officeDocument/2006/relationships/image" Target="../media/image606.png"/><Relationship Id="rId2" Type="http://schemas.openxmlformats.org/officeDocument/2006/relationships/notesSlide" Target="../notesSlides/notesSlide3.xml"/><Relationship Id="rId29" Type="http://schemas.openxmlformats.org/officeDocument/2006/relationships/customXml" Target="../ink/ink600.xml"/><Relationship Id="rId24" Type="http://schemas.openxmlformats.org/officeDocument/2006/relationships/image" Target="../media/image574.png"/><Relationship Id="rId40" Type="http://schemas.openxmlformats.org/officeDocument/2006/relationships/image" Target="../media/image582.png"/><Relationship Id="rId45" Type="http://schemas.openxmlformats.org/officeDocument/2006/relationships/customXml" Target="../ink/ink608.xml"/><Relationship Id="rId66" Type="http://schemas.openxmlformats.org/officeDocument/2006/relationships/image" Target="../media/image594.png"/><Relationship Id="rId87" Type="http://schemas.openxmlformats.org/officeDocument/2006/relationships/customXml" Target="../ink/ink629.xml"/><Relationship Id="rId61" Type="http://schemas.openxmlformats.org/officeDocument/2006/relationships/customXml" Target="../ink/ink616.xml"/><Relationship Id="rId82" Type="http://schemas.openxmlformats.org/officeDocument/2006/relationships/image" Target="../media/image601.png"/><Relationship Id="rId19" Type="http://schemas.openxmlformats.org/officeDocument/2006/relationships/customXml" Target="../ink/ink595.xml"/><Relationship Id="rId14" Type="http://schemas.openxmlformats.org/officeDocument/2006/relationships/image" Target="../media/image569.png"/><Relationship Id="rId30" Type="http://schemas.openxmlformats.org/officeDocument/2006/relationships/image" Target="../media/image577.png"/><Relationship Id="rId35" Type="http://schemas.openxmlformats.org/officeDocument/2006/relationships/customXml" Target="../ink/ink603.xml"/><Relationship Id="rId56" Type="http://schemas.openxmlformats.org/officeDocument/2006/relationships/image" Target="../media/image589.png"/><Relationship Id="rId77" Type="http://schemas.openxmlformats.org/officeDocument/2006/relationships/customXml" Target="../ink/ink624.xml"/><Relationship Id="rId100" Type="http://schemas.openxmlformats.org/officeDocument/2006/relationships/image" Target="../media/image610.png"/><Relationship Id="rId8" Type="http://schemas.openxmlformats.org/officeDocument/2006/relationships/image" Target="../media/image566.png"/><Relationship Id="rId51" Type="http://schemas.openxmlformats.org/officeDocument/2006/relationships/customXml" Target="../ink/ink611.xml"/><Relationship Id="rId72" Type="http://schemas.openxmlformats.org/officeDocument/2006/relationships/image" Target="../media/image596.png"/><Relationship Id="rId93" Type="http://schemas.openxmlformats.org/officeDocument/2006/relationships/customXml" Target="../ink/ink632.xml"/><Relationship Id="rId98" Type="http://schemas.openxmlformats.org/officeDocument/2006/relationships/image" Target="../media/image609.png"/><Relationship Id="rId3" Type="http://schemas.openxmlformats.org/officeDocument/2006/relationships/customXml" Target="../ink/ink587.xml"/></Relationships>
</file>

<file path=ppt/slides/_rels/slide17.xml.rels><?xml version="1.0" encoding="UTF-8" standalone="yes"?>
<Relationships xmlns="http://schemas.openxmlformats.org/package/2006/relationships"><Relationship Id="rId3" Type="http://schemas.openxmlformats.org/officeDocument/2006/relationships/customXml" Target="../ink/ink637.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613.png"/><Relationship Id="rId5" Type="http://schemas.openxmlformats.org/officeDocument/2006/relationships/customXml" Target="../ink/ink638.xml"/><Relationship Id="rId4" Type="http://schemas.openxmlformats.org/officeDocument/2006/relationships/image" Target="../media/image612.png"/></Relationships>
</file>

<file path=ppt/slides/_rels/slide18.xml.rels><?xml version="1.0" encoding="UTF-8" standalone="yes"?>
<Relationships xmlns="http://schemas.openxmlformats.org/package/2006/relationships"><Relationship Id="rId117" Type="http://schemas.openxmlformats.org/officeDocument/2006/relationships/image" Target="../media/image663.png"/><Relationship Id="rId21" Type="http://schemas.openxmlformats.org/officeDocument/2006/relationships/customXml" Target="../ink/ink648.xml"/><Relationship Id="rId42" Type="http://schemas.openxmlformats.org/officeDocument/2006/relationships/image" Target="../media/image111.png"/><Relationship Id="rId63" Type="http://schemas.openxmlformats.org/officeDocument/2006/relationships/customXml" Target="../ink/ink669.xml"/><Relationship Id="rId84" Type="http://schemas.openxmlformats.org/officeDocument/2006/relationships/customXml" Target="../ink/ink680.xml"/><Relationship Id="rId138" Type="http://schemas.openxmlformats.org/officeDocument/2006/relationships/customXml" Target="../ink/ink707.xml"/><Relationship Id="rId107" Type="http://schemas.openxmlformats.org/officeDocument/2006/relationships/image" Target="../media/image658.png"/><Relationship Id="rId11" Type="http://schemas.openxmlformats.org/officeDocument/2006/relationships/customXml" Target="../ink/ink643.xml"/><Relationship Id="rId32" Type="http://schemas.openxmlformats.org/officeDocument/2006/relationships/image" Target="../media/image544.png"/><Relationship Id="rId53" Type="http://schemas.openxmlformats.org/officeDocument/2006/relationships/customXml" Target="../ink/ink664.xml"/><Relationship Id="rId74" Type="http://schemas.openxmlformats.org/officeDocument/2006/relationships/customXml" Target="../ink/ink675.xml"/><Relationship Id="rId128" Type="http://schemas.openxmlformats.org/officeDocument/2006/relationships/customXml" Target="../ink/ink702.xml"/><Relationship Id="rId149" Type="http://schemas.openxmlformats.org/officeDocument/2006/relationships/customXml" Target="../ink/ink713.xml"/><Relationship Id="rId5" Type="http://schemas.openxmlformats.org/officeDocument/2006/relationships/customXml" Target="../ink/ink640.xml"/><Relationship Id="rId95" Type="http://schemas.openxmlformats.org/officeDocument/2006/relationships/image" Target="../media/image652.png"/><Relationship Id="rId22" Type="http://schemas.openxmlformats.org/officeDocument/2006/relationships/image" Target="../media/image352.png"/><Relationship Id="rId27" Type="http://schemas.openxmlformats.org/officeDocument/2006/relationships/customXml" Target="../ink/ink651.xml"/><Relationship Id="rId43" Type="http://schemas.openxmlformats.org/officeDocument/2006/relationships/customXml" Target="../ink/ink659.xml"/><Relationship Id="rId48" Type="http://schemas.openxmlformats.org/officeDocument/2006/relationships/image" Target="../media/image631.png"/><Relationship Id="rId64" Type="http://schemas.openxmlformats.org/officeDocument/2006/relationships/image" Target="../media/image106.png"/><Relationship Id="rId69" Type="http://schemas.openxmlformats.org/officeDocument/2006/relationships/customXml" Target="../ink/ink672.xml"/><Relationship Id="rId113" Type="http://schemas.openxmlformats.org/officeDocument/2006/relationships/image" Target="../media/image661.png"/><Relationship Id="rId118" Type="http://schemas.openxmlformats.org/officeDocument/2006/relationships/customXml" Target="../ink/ink697.xml"/><Relationship Id="rId134" Type="http://schemas.openxmlformats.org/officeDocument/2006/relationships/customXml" Target="../ink/ink705.xml"/><Relationship Id="rId139" Type="http://schemas.openxmlformats.org/officeDocument/2006/relationships/image" Target="../media/image672.png"/><Relationship Id="rId80" Type="http://schemas.openxmlformats.org/officeDocument/2006/relationships/customXml" Target="../ink/ink678.xml"/><Relationship Id="rId85" Type="http://schemas.openxmlformats.org/officeDocument/2006/relationships/image" Target="../media/image647.png"/><Relationship Id="rId150" Type="http://schemas.openxmlformats.org/officeDocument/2006/relationships/image" Target="../media/image677.png"/><Relationship Id="rId12" Type="http://schemas.openxmlformats.org/officeDocument/2006/relationships/image" Target="../media/image618.png"/><Relationship Id="rId17" Type="http://schemas.openxmlformats.org/officeDocument/2006/relationships/customXml" Target="../ink/ink646.xml"/><Relationship Id="rId33" Type="http://schemas.openxmlformats.org/officeDocument/2006/relationships/customXml" Target="../ink/ink654.xml"/><Relationship Id="rId38" Type="http://schemas.openxmlformats.org/officeDocument/2006/relationships/image" Target="../media/image627.png"/><Relationship Id="rId59" Type="http://schemas.openxmlformats.org/officeDocument/2006/relationships/customXml" Target="../ink/ink667.xml"/><Relationship Id="rId103" Type="http://schemas.openxmlformats.org/officeDocument/2006/relationships/image" Target="../media/image656.png"/><Relationship Id="rId108" Type="http://schemas.openxmlformats.org/officeDocument/2006/relationships/customXml" Target="../ink/ink692.xml"/><Relationship Id="rId124" Type="http://schemas.openxmlformats.org/officeDocument/2006/relationships/customXml" Target="../ink/ink700.xml"/><Relationship Id="rId129" Type="http://schemas.openxmlformats.org/officeDocument/2006/relationships/image" Target="../media/image667.png"/><Relationship Id="rId54" Type="http://schemas.openxmlformats.org/officeDocument/2006/relationships/image" Target="../media/image634.png"/><Relationship Id="rId70" Type="http://schemas.openxmlformats.org/officeDocument/2006/relationships/customXml" Target="../ink/ink673.xml"/><Relationship Id="rId75" Type="http://schemas.openxmlformats.org/officeDocument/2006/relationships/image" Target="../media/image642.png"/><Relationship Id="rId91" Type="http://schemas.openxmlformats.org/officeDocument/2006/relationships/image" Target="../media/image650.png"/><Relationship Id="rId96" Type="http://schemas.openxmlformats.org/officeDocument/2006/relationships/customXml" Target="../ink/ink686.xml"/><Relationship Id="rId140" Type="http://schemas.openxmlformats.org/officeDocument/2006/relationships/customXml" Target="../ink/ink708.xml"/><Relationship Id="rId145" Type="http://schemas.openxmlformats.org/officeDocument/2006/relationships/customXml" Target="../ink/ink711.xml"/><Relationship Id="rId1" Type="http://schemas.openxmlformats.org/officeDocument/2006/relationships/slideLayout" Target="../slideLayouts/slideLayout3.xml"/><Relationship Id="rId6" Type="http://schemas.openxmlformats.org/officeDocument/2006/relationships/image" Target="../media/image615.png"/><Relationship Id="rId23" Type="http://schemas.openxmlformats.org/officeDocument/2006/relationships/customXml" Target="../ink/ink649.xml"/><Relationship Id="rId28" Type="http://schemas.openxmlformats.org/officeDocument/2006/relationships/image" Target="../media/image623.png"/><Relationship Id="rId49" Type="http://schemas.openxmlformats.org/officeDocument/2006/relationships/customXml" Target="../ink/ink662.xml"/><Relationship Id="rId114" Type="http://schemas.openxmlformats.org/officeDocument/2006/relationships/customXml" Target="../ink/ink695.xml"/><Relationship Id="rId119" Type="http://schemas.openxmlformats.org/officeDocument/2006/relationships/image" Target="../media/image664.png"/><Relationship Id="rId44" Type="http://schemas.openxmlformats.org/officeDocument/2006/relationships/image" Target="../media/image629.png"/><Relationship Id="rId60" Type="http://schemas.openxmlformats.org/officeDocument/2006/relationships/image" Target="../media/image637.png"/><Relationship Id="rId65" Type="http://schemas.openxmlformats.org/officeDocument/2006/relationships/customXml" Target="../ink/ink670.xml"/><Relationship Id="rId81" Type="http://schemas.openxmlformats.org/officeDocument/2006/relationships/image" Target="../media/image645.png"/><Relationship Id="rId86" Type="http://schemas.openxmlformats.org/officeDocument/2006/relationships/customXml" Target="../ink/ink681.xml"/><Relationship Id="rId130" Type="http://schemas.openxmlformats.org/officeDocument/2006/relationships/customXml" Target="../ink/ink703.xml"/><Relationship Id="rId135" Type="http://schemas.openxmlformats.org/officeDocument/2006/relationships/image" Target="../media/image670.png"/><Relationship Id="rId151" Type="http://schemas.openxmlformats.org/officeDocument/2006/relationships/customXml" Target="../ink/ink714.xml"/><Relationship Id="rId13" Type="http://schemas.openxmlformats.org/officeDocument/2006/relationships/customXml" Target="../ink/ink644.xml"/><Relationship Id="rId18" Type="http://schemas.openxmlformats.org/officeDocument/2006/relationships/image" Target="../media/image621.png"/><Relationship Id="rId39" Type="http://schemas.openxmlformats.org/officeDocument/2006/relationships/customXml" Target="../ink/ink657.xml"/><Relationship Id="rId109" Type="http://schemas.openxmlformats.org/officeDocument/2006/relationships/image" Target="../media/image659.png"/><Relationship Id="rId34" Type="http://schemas.openxmlformats.org/officeDocument/2006/relationships/image" Target="../media/image625.png"/><Relationship Id="rId50" Type="http://schemas.openxmlformats.org/officeDocument/2006/relationships/image" Target="../media/image632.png"/><Relationship Id="rId55" Type="http://schemas.openxmlformats.org/officeDocument/2006/relationships/customXml" Target="../ink/ink665.xml"/><Relationship Id="rId76" Type="http://schemas.openxmlformats.org/officeDocument/2006/relationships/customXml" Target="../ink/ink676.xml"/><Relationship Id="rId97" Type="http://schemas.openxmlformats.org/officeDocument/2006/relationships/image" Target="../media/image653.png"/><Relationship Id="rId104" Type="http://schemas.openxmlformats.org/officeDocument/2006/relationships/customXml" Target="../ink/ink690.xml"/><Relationship Id="rId120" Type="http://schemas.openxmlformats.org/officeDocument/2006/relationships/customXml" Target="../ink/ink698.xml"/><Relationship Id="rId125" Type="http://schemas.openxmlformats.org/officeDocument/2006/relationships/image" Target="../media/image666.png"/><Relationship Id="rId141" Type="http://schemas.openxmlformats.org/officeDocument/2006/relationships/customXml" Target="../ink/ink709.xml"/><Relationship Id="rId146" Type="http://schemas.openxmlformats.org/officeDocument/2006/relationships/image" Target="../media/image675.png"/><Relationship Id="rId7" Type="http://schemas.openxmlformats.org/officeDocument/2006/relationships/customXml" Target="../ink/ink641.xml"/><Relationship Id="rId71" Type="http://schemas.openxmlformats.org/officeDocument/2006/relationships/image" Target="../media/image640.png"/><Relationship Id="rId92" Type="http://schemas.openxmlformats.org/officeDocument/2006/relationships/customXml" Target="../ink/ink684.xml"/><Relationship Id="rId2" Type="http://schemas.openxmlformats.org/officeDocument/2006/relationships/notesSlide" Target="../notesSlides/notesSlide5.xml"/><Relationship Id="rId29" Type="http://schemas.openxmlformats.org/officeDocument/2006/relationships/customXml" Target="../ink/ink652.xml"/><Relationship Id="rId24" Type="http://schemas.openxmlformats.org/officeDocument/2006/relationships/image" Target="../media/image622.png"/><Relationship Id="rId40" Type="http://schemas.openxmlformats.org/officeDocument/2006/relationships/image" Target="../media/image628.png"/><Relationship Id="rId45" Type="http://schemas.openxmlformats.org/officeDocument/2006/relationships/customXml" Target="../ink/ink660.xml"/><Relationship Id="rId66" Type="http://schemas.openxmlformats.org/officeDocument/2006/relationships/image" Target="../media/image85.png"/><Relationship Id="rId87" Type="http://schemas.openxmlformats.org/officeDocument/2006/relationships/image" Target="../media/image648.png"/><Relationship Id="rId110" Type="http://schemas.openxmlformats.org/officeDocument/2006/relationships/customXml" Target="../ink/ink693.xml"/><Relationship Id="rId115" Type="http://schemas.openxmlformats.org/officeDocument/2006/relationships/image" Target="../media/image662.png"/><Relationship Id="rId131" Type="http://schemas.openxmlformats.org/officeDocument/2006/relationships/image" Target="../media/image668.png"/><Relationship Id="rId136" Type="http://schemas.openxmlformats.org/officeDocument/2006/relationships/customXml" Target="../ink/ink706.xml"/><Relationship Id="rId61" Type="http://schemas.openxmlformats.org/officeDocument/2006/relationships/customXml" Target="../ink/ink668.xml"/><Relationship Id="rId82" Type="http://schemas.openxmlformats.org/officeDocument/2006/relationships/customXml" Target="../ink/ink679.xml"/><Relationship Id="rId152" Type="http://schemas.openxmlformats.org/officeDocument/2006/relationships/image" Target="../media/image678.png"/><Relationship Id="rId19" Type="http://schemas.openxmlformats.org/officeDocument/2006/relationships/customXml" Target="../ink/ink647.xml"/><Relationship Id="rId14" Type="http://schemas.openxmlformats.org/officeDocument/2006/relationships/image" Target="../media/image619.png"/><Relationship Id="rId30" Type="http://schemas.openxmlformats.org/officeDocument/2006/relationships/image" Target="../media/image624.png"/><Relationship Id="rId35" Type="http://schemas.openxmlformats.org/officeDocument/2006/relationships/customXml" Target="../ink/ink655.xml"/><Relationship Id="rId56" Type="http://schemas.openxmlformats.org/officeDocument/2006/relationships/image" Target="../media/image635.png"/><Relationship Id="rId77" Type="http://schemas.openxmlformats.org/officeDocument/2006/relationships/image" Target="../media/image643.png"/><Relationship Id="rId100" Type="http://schemas.openxmlformats.org/officeDocument/2006/relationships/customXml" Target="../ink/ink688.xml"/><Relationship Id="rId105" Type="http://schemas.openxmlformats.org/officeDocument/2006/relationships/image" Target="../media/image657.png"/><Relationship Id="rId126" Type="http://schemas.openxmlformats.org/officeDocument/2006/relationships/customXml" Target="../ink/ink701.xml"/><Relationship Id="rId147" Type="http://schemas.openxmlformats.org/officeDocument/2006/relationships/customXml" Target="../ink/ink712.xml"/><Relationship Id="rId8" Type="http://schemas.openxmlformats.org/officeDocument/2006/relationships/image" Target="../media/image616.png"/><Relationship Id="rId51" Type="http://schemas.openxmlformats.org/officeDocument/2006/relationships/customXml" Target="../ink/ink663.xml"/><Relationship Id="rId72" Type="http://schemas.openxmlformats.org/officeDocument/2006/relationships/customXml" Target="../ink/ink674.xml"/><Relationship Id="rId93" Type="http://schemas.openxmlformats.org/officeDocument/2006/relationships/image" Target="../media/image651.png"/><Relationship Id="rId98" Type="http://schemas.openxmlformats.org/officeDocument/2006/relationships/customXml" Target="../ink/ink687.xml"/><Relationship Id="rId121" Type="http://schemas.openxmlformats.org/officeDocument/2006/relationships/image" Target="../media/image48.png"/><Relationship Id="rId142" Type="http://schemas.openxmlformats.org/officeDocument/2006/relationships/image" Target="../media/image673.png"/><Relationship Id="rId3" Type="http://schemas.openxmlformats.org/officeDocument/2006/relationships/customXml" Target="../ink/ink639.xml"/><Relationship Id="rId25" Type="http://schemas.openxmlformats.org/officeDocument/2006/relationships/customXml" Target="../ink/ink650.xml"/><Relationship Id="rId46" Type="http://schemas.openxmlformats.org/officeDocument/2006/relationships/image" Target="../media/image630.png"/><Relationship Id="rId67" Type="http://schemas.openxmlformats.org/officeDocument/2006/relationships/customXml" Target="../ink/ink671.xml"/><Relationship Id="rId116" Type="http://schemas.openxmlformats.org/officeDocument/2006/relationships/customXml" Target="../ink/ink696.xml"/><Relationship Id="rId137" Type="http://schemas.openxmlformats.org/officeDocument/2006/relationships/image" Target="../media/image671.png"/><Relationship Id="rId20" Type="http://schemas.openxmlformats.org/officeDocument/2006/relationships/image" Target="../media/image76.png"/><Relationship Id="rId41" Type="http://schemas.openxmlformats.org/officeDocument/2006/relationships/customXml" Target="../ink/ink658.xml"/><Relationship Id="rId62" Type="http://schemas.openxmlformats.org/officeDocument/2006/relationships/image" Target="../media/image638.png"/><Relationship Id="rId83" Type="http://schemas.openxmlformats.org/officeDocument/2006/relationships/image" Target="../media/image646.png"/><Relationship Id="rId88" Type="http://schemas.openxmlformats.org/officeDocument/2006/relationships/customXml" Target="../ink/ink682.xml"/><Relationship Id="rId111" Type="http://schemas.openxmlformats.org/officeDocument/2006/relationships/image" Target="../media/image660.png"/><Relationship Id="rId132" Type="http://schemas.openxmlformats.org/officeDocument/2006/relationships/customXml" Target="../ink/ink704.xml"/><Relationship Id="rId15" Type="http://schemas.openxmlformats.org/officeDocument/2006/relationships/customXml" Target="../ink/ink645.xml"/><Relationship Id="rId36" Type="http://schemas.openxmlformats.org/officeDocument/2006/relationships/image" Target="../media/image626.png"/><Relationship Id="rId57" Type="http://schemas.openxmlformats.org/officeDocument/2006/relationships/customXml" Target="../ink/ink666.xml"/><Relationship Id="rId106" Type="http://schemas.openxmlformats.org/officeDocument/2006/relationships/customXml" Target="../ink/ink691.xml"/><Relationship Id="rId127" Type="http://schemas.openxmlformats.org/officeDocument/2006/relationships/image" Target="../media/image203.png"/><Relationship Id="rId10" Type="http://schemas.openxmlformats.org/officeDocument/2006/relationships/image" Target="../media/image617.png"/><Relationship Id="rId31" Type="http://schemas.openxmlformats.org/officeDocument/2006/relationships/customXml" Target="../ink/ink653.xml"/><Relationship Id="rId52" Type="http://schemas.openxmlformats.org/officeDocument/2006/relationships/image" Target="../media/image633.png"/><Relationship Id="rId73" Type="http://schemas.openxmlformats.org/officeDocument/2006/relationships/image" Target="../media/image641.png"/><Relationship Id="rId78" Type="http://schemas.openxmlformats.org/officeDocument/2006/relationships/customXml" Target="../ink/ink677.xml"/><Relationship Id="rId94" Type="http://schemas.openxmlformats.org/officeDocument/2006/relationships/customXml" Target="../ink/ink685.xml"/><Relationship Id="rId99" Type="http://schemas.openxmlformats.org/officeDocument/2006/relationships/image" Target="../media/image654.png"/><Relationship Id="rId101" Type="http://schemas.openxmlformats.org/officeDocument/2006/relationships/image" Target="../media/image655.png"/><Relationship Id="rId122" Type="http://schemas.openxmlformats.org/officeDocument/2006/relationships/customXml" Target="../ink/ink699.xml"/><Relationship Id="rId143" Type="http://schemas.openxmlformats.org/officeDocument/2006/relationships/customXml" Target="../ink/ink710.xml"/><Relationship Id="rId148" Type="http://schemas.openxmlformats.org/officeDocument/2006/relationships/image" Target="../media/image676.png"/><Relationship Id="rId4" Type="http://schemas.openxmlformats.org/officeDocument/2006/relationships/image" Target="../media/image614.png"/><Relationship Id="rId9" Type="http://schemas.openxmlformats.org/officeDocument/2006/relationships/customXml" Target="../ink/ink642.xml"/><Relationship Id="rId26" Type="http://schemas.openxmlformats.org/officeDocument/2006/relationships/image" Target="../media/image587.png"/><Relationship Id="rId47" Type="http://schemas.openxmlformats.org/officeDocument/2006/relationships/customXml" Target="../ink/ink661.xml"/><Relationship Id="rId68" Type="http://schemas.openxmlformats.org/officeDocument/2006/relationships/image" Target="../media/image639.png"/><Relationship Id="rId89" Type="http://schemas.openxmlformats.org/officeDocument/2006/relationships/image" Target="../media/image649.png"/><Relationship Id="rId112" Type="http://schemas.openxmlformats.org/officeDocument/2006/relationships/customXml" Target="../ink/ink694.xml"/><Relationship Id="rId133" Type="http://schemas.openxmlformats.org/officeDocument/2006/relationships/image" Target="../media/image669.png"/><Relationship Id="rId16" Type="http://schemas.openxmlformats.org/officeDocument/2006/relationships/image" Target="../media/image620.png"/><Relationship Id="rId37" Type="http://schemas.openxmlformats.org/officeDocument/2006/relationships/customXml" Target="../ink/ink656.xml"/><Relationship Id="rId58" Type="http://schemas.openxmlformats.org/officeDocument/2006/relationships/image" Target="../media/image636.png"/><Relationship Id="rId79" Type="http://schemas.openxmlformats.org/officeDocument/2006/relationships/image" Target="../media/image644.png"/><Relationship Id="rId102" Type="http://schemas.openxmlformats.org/officeDocument/2006/relationships/customXml" Target="../ink/ink689.xml"/><Relationship Id="rId123" Type="http://schemas.openxmlformats.org/officeDocument/2006/relationships/image" Target="../media/image665.png"/><Relationship Id="rId144" Type="http://schemas.openxmlformats.org/officeDocument/2006/relationships/image" Target="../media/image674.png"/><Relationship Id="rId90" Type="http://schemas.openxmlformats.org/officeDocument/2006/relationships/customXml" Target="../ink/ink683.xml"/></Relationships>
</file>

<file path=ppt/slides/_rels/slide19.xml.rels><?xml version="1.0" encoding="UTF-8" standalone="yes"?>
<Relationships xmlns="http://schemas.openxmlformats.org/package/2006/relationships"><Relationship Id="rId117" Type="http://schemas.openxmlformats.org/officeDocument/2006/relationships/customXml" Target="../ink/ink773.xml"/><Relationship Id="rId21" Type="http://schemas.openxmlformats.org/officeDocument/2006/relationships/customXml" Target="../ink/ink724.xml"/><Relationship Id="rId42" Type="http://schemas.openxmlformats.org/officeDocument/2006/relationships/image" Target="../media/image697.png"/><Relationship Id="rId63" Type="http://schemas.openxmlformats.org/officeDocument/2006/relationships/customXml" Target="../ink/ink745.xml"/><Relationship Id="rId84" Type="http://schemas.openxmlformats.org/officeDocument/2006/relationships/customXml" Target="../ink/ink756.xml"/><Relationship Id="rId138" Type="http://schemas.openxmlformats.org/officeDocument/2006/relationships/image" Target="../media/image739.png"/><Relationship Id="rId159" Type="http://schemas.openxmlformats.org/officeDocument/2006/relationships/image" Target="../media/image748.png"/><Relationship Id="rId107" Type="http://schemas.openxmlformats.org/officeDocument/2006/relationships/customXml" Target="../ink/ink768.xml"/><Relationship Id="rId11" Type="http://schemas.openxmlformats.org/officeDocument/2006/relationships/customXml" Target="../ink/ink719.xml"/><Relationship Id="rId32" Type="http://schemas.openxmlformats.org/officeDocument/2006/relationships/image" Target="../media/image692.png"/><Relationship Id="rId53" Type="http://schemas.openxmlformats.org/officeDocument/2006/relationships/customXml" Target="../ink/ink740.xml"/><Relationship Id="rId74" Type="http://schemas.openxmlformats.org/officeDocument/2006/relationships/customXml" Target="../ink/ink751.xml"/><Relationship Id="rId128" Type="http://schemas.openxmlformats.org/officeDocument/2006/relationships/image" Target="../media/image734.png"/><Relationship Id="rId149" Type="http://schemas.openxmlformats.org/officeDocument/2006/relationships/customXml" Target="../ink/ink789.xml"/><Relationship Id="rId5" Type="http://schemas.openxmlformats.org/officeDocument/2006/relationships/customXml" Target="../ink/ink716.xml"/><Relationship Id="rId95" Type="http://schemas.openxmlformats.org/officeDocument/2006/relationships/image" Target="../media/image272.png"/><Relationship Id="rId160" Type="http://schemas.openxmlformats.org/officeDocument/2006/relationships/customXml" Target="../ink/ink795.xml"/><Relationship Id="rId22" Type="http://schemas.openxmlformats.org/officeDocument/2006/relationships/image" Target="../media/image687.png"/><Relationship Id="rId43" Type="http://schemas.openxmlformats.org/officeDocument/2006/relationships/customXml" Target="../ink/ink735.xml"/><Relationship Id="rId64" Type="http://schemas.openxmlformats.org/officeDocument/2006/relationships/image" Target="../media/image705.png"/><Relationship Id="rId118" Type="http://schemas.openxmlformats.org/officeDocument/2006/relationships/image" Target="../media/image729.png"/><Relationship Id="rId139" Type="http://schemas.openxmlformats.org/officeDocument/2006/relationships/customXml" Target="../ink/ink784.xml"/><Relationship Id="rId85" Type="http://schemas.openxmlformats.org/officeDocument/2006/relationships/image" Target="../media/image714.png"/><Relationship Id="rId150" Type="http://schemas.openxmlformats.org/officeDocument/2006/relationships/image" Target="../media/image744.png"/><Relationship Id="rId12" Type="http://schemas.openxmlformats.org/officeDocument/2006/relationships/image" Target="../media/image683.png"/><Relationship Id="rId33" Type="http://schemas.openxmlformats.org/officeDocument/2006/relationships/customXml" Target="../ink/ink730.xml"/><Relationship Id="rId108" Type="http://schemas.openxmlformats.org/officeDocument/2006/relationships/image" Target="../media/image724.png"/><Relationship Id="rId129" Type="http://schemas.openxmlformats.org/officeDocument/2006/relationships/customXml" Target="../ink/ink779.xml"/><Relationship Id="rId54" Type="http://schemas.openxmlformats.org/officeDocument/2006/relationships/image" Target="../media/image6.png"/><Relationship Id="rId70" Type="http://schemas.openxmlformats.org/officeDocument/2006/relationships/customXml" Target="../ink/ink749.xml"/><Relationship Id="rId75" Type="http://schemas.openxmlformats.org/officeDocument/2006/relationships/image" Target="../media/image710.png"/><Relationship Id="rId91" Type="http://schemas.openxmlformats.org/officeDocument/2006/relationships/image" Target="../media/image717.png"/><Relationship Id="rId96" Type="http://schemas.openxmlformats.org/officeDocument/2006/relationships/customXml" Target="../ink/ink762.xml"/><Relationship Id="rId140" Type="http://schemas.openxmlformats.org/officeDocument/2006/relationships/image" Target="../media/image740.png"/><Relationship Id="rId145" Type="http://schemas.openxmlformats.org/officeDocument/2006/relationships/customXml" Target="../ink/ink787.xml"/><Relationship Id="rId161" Type="http://schemas.openxmlformats.org/officeDocument/2006/relationships/image" Target="../media/image749.png"/><Relationship Id="rId166" Type="http://schemas.openxmlformats.org/officeDocument/2006/relationships/customXml" Target="../ink/ink798.xml"/><Relationship Id="rId1" Type="http://schemas.openxmlformats.org/officeDocument/2006/relationships/slideLayout" Target="../slideLayouts/slideLayout3.xml"/><Relationship Id="rId6" Type="http://schemas.openxmlformats.org/officeDocument/2006/relationships/image" Target="../media/image680.png"/><Relationship Id="rId23" Type="http://schemas.openxmlformats.org/officeDocument/2006/relationships/customXml" Target="../ink/ink725.xml"/><Relationship Id="rId28" Type="http://schemas.openxmlformats.org/officeDocument/2006/relationships/image" Target="../media/image690.png"/><Relationship Id="rId49" Type="http://schemas.openxmlformats.org/officeDocument/2006/relationships/customXml" Target="../ink/ink738.xml"/><Relationship Id="rId114" Type="http://schemas.openxmlformats.org/officeDocument/2006/relationships/image" Target="../media/image727.png"/><Relationship Id="rId119" Type="http://schemas.openxmlformats.org/officeDocument/2006/relationships/customXml" Target="../ink/ink774.xml"/><Relationship Id="rId44" Type="http://schemas.openxmlformats.org/officeDocument/2006/relationships/image" Target="../media/image698.png"/><Relationship Id="rId60" Type="http://schemas.openxmlformats.org/officeDocument/2006/relationships/image" Target="../media/image463.png"/><Relationship Id="rId65" Type="http://schemas.openxmlformats.org/officeDocument/2006/relationships/customXml" Target="../ink/ink746.xml"/><Relationship Id="rId81" Type="http://schemas.openxmlformats.org/officeDocument/2006/relationships/image" Target="../media/image487.png"/><Relationship Id="rId86" Type="http://schemas.openxmlformats.org/officeDocument/2006/relationships/customXml" Target="../ink/ink757.xml"/><Relationship Id="rId130" Type="http://schemas.openxmlformats.org/officeDocument/2006/relationships/image" Target="../media/image735.png"/><Relationship Id="rId135" Type="http://schemas.openxmlformats.org/officeDocument/2006/relationships/customXml" Target="../ink/ink782.xml"/><Relationship Id="rId151" Type="http://schemas.openxmlformats.org/officeDocument/2006/relationships/customXml" Target="../ink/ink790.xml"/><Relationship Id="rId156" Type="http://schemas.openxmlformats.org/officeDocument/2006/relationships/customXml" Target="../ink/ink793.xml"/><Relationship Id="rId13" Type="http://schemas.openxmlformats.org/officeDocument/2006/relationships/customXml" Target="../ink/ink720.xml"/><Relationship Id="rId18" Type="http://schemas.openxmlformats.org/officeDocument/2006/relationships/image" Target="../media/image685.png"/><Relationship Id="rId39" Type="http://schemas.openxmlformats.org/officeDocument/2006/relationships/customXml" Target="../ink/ink733.xml"/><Relationship Id="rId109" Type="http://schemas.openxmlformats.org/officeDocument/2006/relationships/customXml" Target="../ink/ink769.xml"/><Relationship Id="rId34" Type="http://schemas.openxmlformats.org/officeDocument/2006/relationships/image" Target="../media/image693.png"/><Relationship Id="rId50" Type="http://schemas.openxmlformats.org/officeDocument/2006/relationships/image" Target="../media/image701.png"/><Relationship Id="rId55" Type="http://schemas.openxmlformats.org/officeDocument/2006/relationships/customXml" Target="../ink/ink741.xml"/><Relationship Id="rId76" Type="http://schemas.openxmlformats.org/officeDocument/2006/relationships/customXml" Target="../ink/ink752.xml"/><Relationship Id="rId97" Type="http://schemas.openxmlformats.org/officeDocument/2006/relationships/image" Target="../media/image719.png"/><Relationship Id="rId104" Type="http://schemas.openxmlformats.org/officeDocument/2006/relationships/customXml" Target="../ink/ink766.xml"/><Relationship Id="rId120" Type="http://schemas.openxmlformats.org/officeDocument/2006/relationships/image" Target="../media/image730.png"/><Relationship Id="rId125" Type="http://schemas.openxmlformats.org/officeDocument/2006/relationships/customXml" Target="../ink/ink777.xml"/><Relationship Id="rId141" Type="http://schemas.openxmlformats.org/officeDocument/2006/relationships/customXml" Target="../ink/ink785.xml"/><Relationship Id="rId146" Type="http://schemas.openxmlformats.org/officeDocument/2006/relationships/image" Target="../media/image742.png"/><Relationship Id="rId167" Type="http://schemas.openxmlformats.org/officeDocument/2006/relationships/image" Target="../media/image752.png"/><Relationship Id="rId7" Type="http://schemas.openxmlformats.org/officeDocument/2006/relationships/customXml" Target="../ink/ink717.xml"/><Relationship Id="rId71" Type="http://schemas.openxmlformats.org/officeDocument/2006/relationships/image" Target="../media/image708.png"/><Relationship Id="rId92" Type="http://schemas.openxmlformats.org/officeDocument/2006/relationships/customXml" Target="../ink/ink760.xml"/><Relationship Id="rId162" Type="http://schemas.openxmlformats.org/officeDocument/2006/relationships/customXml" Target="../ink/ink796.xml"/><Relationship Id="rId2" Type="http://schemas.openxmlformats.org/officeDocument/2006/relationships/notesSlide" Target="../notesSlides/notesSlide6.xml"/><Relationship Id="rId29" Type="http://schemas.openxmlformats.org/officeDocument/2006/relationships/customXml" Target="../ink/ink728.xml"/><Relationship Id="rId24" Type="http://schemas.openxmlformats.org/officeDocument/2006/relationships/image" Target="../media/image688.png"/><Relationship Id="rId40" Type="http://schemas.openxmlformats.org/officeDocument/2006/relationships/image" Target="../media/image696.png"/><Relationship Id="rId45" Type="http://schemas.openxmlformats.org/officeDocument/2006/relationships/customXml" Target="../ink/ink736.xml"/><Relationship Id="rId66" Type="http://schemas.openxmlformats.org/officeDocument/2006/relationships/image" Target="../media/image706.png"/><Relationship Id="rId87" Type="http://schemas.openxmlformats.org/officeDocument/2006/relationships/image" Target="../media/image715.png"/><Relationship Id="rId110" Type="http://schemas.openxmlformats.org/officeDocument/2006/relationships/image" Target="../media/image725.png"/><Relationship Id="rId115" Type="http://schemas.openxmlformats.org/officeDocument/2006/relationships/customXml" Target="../ink/ink772.xml"/><Relationship Id="rId131" Type="http://schemas.openxmlformats.org/officeDocument/2006/relationships/customXml" Target="../ink/ink780.xml"/><Relationship Id="rId136" Type="http://schemas.openxmlformats.org/officeDocument/2006/relationships/image" Target="../media/image738.png"/><Relationship Id="rId157" Type="http://schemas.openxmlformats.org/officeDocument/2006/relationships/image" Target="../media/image747.png"/><Relationship Id="rId61" Type="http://schemas.openxmlformats.org/officeDocument/2006/relationships/customXml" Target="../ink/ink744.xml"/><Relationship Id="rId82" Type="http://schemas.openxmlformats.org/officeDocument/2006/relationships/customXml" Target="../ink/ink755.xml"/><Relationship Id="rId152" Type="http://schemas.openxmlformats.org/officeDocument/2006/relationships/customXml" Target="../ink/ink791.xml"/><Relationship Id="rId19" Type="http://schemas.openxmlformats.org/officeDocument/2006/relationships/customXml" Target="../ink/ink723.xml"/><Relationship Id="rId14" Type="http://schemas.openxmlformats.org/officeDocument/2006/relationships/image" Target="../media/image36.png"/><Relationship Id="rId30" Type="http://schemas.openxmlformats.org/officeDocument/2006/relationships/image" Target="../media/image691.png"/><Relationship Id="rId35" Type="http://schemas.openxmlformats.org/officeDocument/2006/relationships/customXml" Target="../ink/ink731.xml"/><Relationship Id="rId56" Type="http://schemas.openxmlformats.org/officeDocument/2006/relationships/image" Target="../media/image548.png"/><Relationship Id="rId77" Type="http://schemas.openxmlformats.org/officeDocument/2006/relationships/image" Target="../media/image711.png"/><Relationship Id="rId100" Type="http://schemas.openxmlformats.org/officeDocument/2006/relationships/customXml" Target="../ink/ink764.xml"/><Relationship Id="rId105" Type="http://schemas.openxmlformats.org/officeDocument/2006/relationships/customXml" Target="../ink/ink767.xml"/><Relationship Id="rId126" Type="http://schemas.openxmlformats.org/officeDocument/2006/relationships/image" Target="../media/image733.png"/><Relationship Id="rId147" Type="http://schemas.openxmlformats.org/officeDocument/2006/relationships/customXml" Target="../ink/ink788.xml"/><Relationship Id="rId168" Type="http://schemas.openxmlformats.org/officeDocument/2006/relationships/customXml" Target="../ink/ink799.xml"/><Relationship Id="rId8" Type="http://schemas.openxmlformats.org/officeDocument/2006/relationships/image" Target="../media/image681.png"/><Relationship Id="rId51" Type="http://schemas.openxmlformats.org/officeDocument/2006/relationships/customXml" Target="../ink/ink739.xml"/><Relationship Id="rId72" Type="http://schemas.openxmlformats.org/officeDocument/2006/relationships/customXml" Target="../ink/ink750.xml"/><Relationship Id="rId93" Type="http://schemas.openxmlformats.org/officeDocument/2006/relationships/image" Target="../media/image718.png"/><Relationship Id="rId98" Type="http://schemas.openxmlformats.org/officeDocument/2006/relationships/customXml" Target="../ink/ink763.xml"/><Relationship Id="rId121" Type="http://schemas.openxmlformats.org/officeDocument/2006/relationships/customXml" Target="../ink/ink775.xml"/><Relationship Id="rId142" Type="http://schemas.openxmlformats.org/officeDocument/2006/relationships/image" Target="../media/image741.png"/><Relationship Id="rId163" Type="http://schemas.openxmlformats.org/officeDocument/2006/relationships/image" Target="../media/image750.png"/><Relationship Id="rId3" Type="http://schemas.openxmlformats.org/officeDocument/2006/relationships/customXml" Target="../ink/ink715.xml"/><Relationship Id="rId25" Type="http://schemas.openxmlformats.org/officeDocument/2006/relationships/customXml" Target="../ink/ink726.xml"/><Relationship Id="rId46" Type="http://schemas.openxmlformats.org/officeDocument/2006/relationships/image" Target="../media/image699.png"/><Relationship Id="rId67" Type="http://schemas.openxmlformats.org/officeDocument/2006/relationships/customXml" Target="../ink/ink747.xml"/><Relationship Id="rId116" Type="http://schemas.openxmlformats.org/officeDocument/2006/relationships/image" Target="../media/image728.png"/><Relationship Id="rId137" Type="http://schemas.openxmlformats.org/officeDocument/2006/relationships/customXml" Target="../ink/ink783.xml"/><Relationship Id="rId158" Type="http://schemas.openxmlformats.org/officeDocument/2006/relationships/customXml" Target="../ink/ink794.xml"/><Relationship Id="rId20" Type="http://schemas.openxmlformats.org/officeDocument/2006/relationships/image" Target="../media/image686.png"/><Relationship Id="rId41" Type="http://schemas.openxmlformats.org/officeDocument/2006/relationships/customXml" Target="../ink/ink734.xml"/><Relationship Id="rId62" Type="http://schemas.openxmlformats.org/officeDocument/2006/relationships/image" Target="../media/image704.png"/><Relationship Id="rId83" Type="http://schemas.openxmlformats.org/officeDocument/2006/relationships/image" Target="../media/image713.png"/><Relationship Id="rId88" Type="http://schemas.openxmlformats.org/officeDocument/2006/relationships/customXml" Target="../ink/ink758.xml"/><Relationship Id="rId111" Type="http://schemas.openxmlformats.org/officeDocument/2006/relationships/customXml" Target="../ink/ink770.xml"/><Relationship Id="rId132" Type="http://schemas.openxmlformats.org/officeDocument/2006/relationships/image" Target="../media/image736.png"/><Relationship Id="rId153" Type="http://schemas.openxmlformats.org/officeDocument/2006/relationships/image" Target="../media/image745.png"/><Relationship Id="rId15" Type="http://schemas.openxmlformats.org/officeDocument/2006/relationships/customXml" Target="../ink/ink721.xml"/><Relationship Id="rId36" Type="http://schemas.openxmlformats.org/officeDocument/2006/relationships/image" Target="../media/image694.png"/><Relationship Id="rId57" Type="http://schemas.openxmlformats.org/officeDocument/2006/relationships/customXml" Target="../ink/ink742.xml"/><Relationship Id="rId106" Type="http://schemas.openxmlformats.org/officeDocument/2006/relationships/image" Target="../media/image723.png"/><Relationship Id="rId127" Type="http://schemas.openxmlformats.org/officeDocument/2006/relationships/customXml" Target="../ink/ink778.xml"/><Relationship Id="rId10" Type="http://schemas.openxmlformats.org/officeDocument/2006/relationships/image" Target="../media/image682.png"/><Relationship Id="rId31" Type="http://schemas.openxmlformats.org/officeDocument/2006/relationships/customXml" Target="../ink/ink729.xml"/><Relationship Id="rId52" Type="http://schemas.openxmlformats.org/officeDocument/2006/relationships/image" Target="../media/image702.png"/><Relationship Id="rId73" Type="http://schemas.openxmlformats.org/officeDocument/2006/relationships/image" Target="../media/image709.png"/><Relationship Id="rId78" Type="http://schemas.openxmlformats.org/officeDocument/2006/relationships/customXml" Target="../ink/ink753.xml"/><Relationship Id="rId94" Type="http://schemas.openxmlformats.org/officeDocument/2006/relationships/customXml" Target="../ink/ink761.xml"/><Relationship Id="rId99" Type="http://schemas.openxmlformats.org/officeDocument/2006/relationships/image" Target="../media/image720.png"/><Relationship Id="rId101" Type="http://schemas.openxmlformats.org/officeDocument/2006/relationships/image" Target="../media/image721.png"/><Relationship Id="rId122" Type="http://schemas.openxmlformats.org/officeDocument/2006/relationships/image" Target="../media/image731.png"/><Relationship Id="rId143" Type="http://schemas.openxmlformats.org/officeDocument/2006/relationships/customXml" Target="../ink/ink786.xml"/><Relationship Id="rId148" Type="http://schemas.openxmlformats.org/officeDocument/2006/relationships/image" Target="../media/image743.png"/><Relationship Id="rId164" Type="http://schemas.openxmlformats.org/officeDocument/2006/relationships/customXml" Target="../ink/ink797.xml"/><Relationship Id="rId169" Type="http://schemas.openxmlformats.org/officeDocument/2006/relationships/image" Target="../media/image753.png"/><Relationship Id="rId4" Type="http://schemas.openxmlformats.org/officeDocument/2006/relationships/image" Target="../media/image679.png"/><Relationship Id="rId9" Type="http://schemas.openxmlformats.org/officeDocument/2006/relationships/customXml" Target="../ink/ink718.xml"/><Relationship Id="rId26" Type="http://schemas.openxmlformats.org/officeDocument/2006/relationships/image" Target="../media/image689.png"/><Relationship Id="rId47" Type="http://schemas.openxmlformats.org/officeDocument/2006/relationships/customXml" Target="../ink/ink737.xml"/><Relationship Id="rId68" Type="http://schemas.openxmlformats.org/officeDocument/2006/relationships/image" Target="../media/image707.png"/><Relationship Id="rId89" Type="http://schemas.openxmlformats.org/officeDocument/2006/relationships/image" Target="../media/image716.png"/><Relationship Id="rId112" Type="http://schemas.openxmlformats.org/officeDocument/2006/relationships/image" Target="../media/image726.png"/><Relationship Id="rId133" Type="http://schemas.openxmlformats.org/officeDocument/2006/relationships/customXml" Target="../ink/ink781.xml"/><Relationship Id="rId154" Type="http://schemas.openxmlformats.org/officeDocument/2006/relationships/customXml" Target="../ink/ink792.xml"/><Relationship Id="rId16" Type="http://schemas.openxmlformats.org/officeDocument/2006/relationships/image" Target="../media/image684.png"/><Relationship Id="rId37" Type="http://schemas.openxmlformats.org/officeDocument/2006/relationships/customXml" Target="../ink/ink732.xml"/><Relationship Id="rId58" Type="http://schemas.openxmlformats.org/officeDocument/2006/relationships/image" Target="../media/image703.png"/><Relationship Id="rId79" Type="http://schemas.openxmlformats.org/officeDocument/2006/relationships/image" Target="../media/image712.png"/><Relationship Id="rId102" Type="http://schemas.openxmlformats.org/officeDocument/2006/relationships/customXml" Target="../ink/ink765.xml"/><Relationship Id="rId123" Type="http://schemas.openxmlformats.org/officeDocument/2006/relationships/customXml" Target="../ink/ink776.xml"/><Relationship Id="rId144" Type="http://schemas.openxmlformats.org/officeDocument/2006/relationships/image" Target="../media/image293.png"/><Relationship Id="rId90" Type="http://schemas.openxmlformats.org/officeDocument/2006/relationships/customXml" Target="../ink/ink759.xml"/><Relationship Id="rId165" Type="http://schemas.openxmlformats.org/officeDocument/2006/relationships/image" Target="../media/image751.png"/><Relationship Id="rId27" Type="http://schemas.openxmlformats.org/officeDocument/2006/relationships/customXml" Target="../ink/ink727.xml"/><Relationship Id="rId48" Type="http://schemas.openxmlformats.org/officeDocument/2006/relationships/image" Target="../media/image700.png"/><Relationship Id="rId69" Type="http://schemas.openxmlformats.org/officeDocument/2006/relationships/customXml" Target="../ink/ink748.xml"/><Relationship Id="rId113" Type="http://schemas.openxmlformats.org/officeDocument/2006/relationships/customXml" Target="../ink/ink771.xml"/><Relationship Id="rId134" Type="http://schemas.openxmlformats.org/officeDocument/2006/relationships/image" Target="../media/image737.png"/><Relationship Id="rId80" Type="http://schemas.openxmlformats.org/officeDocument/2006/relationships/customXml" Target="../ink/ink754.xml"/><Relationship Id="rId155" Type="http://schemas.openxmlformats.org/officeDocument/2006/relationships/image" Target="../media/image746.png"/><Relationship Id="rId17" Type="http://schemas.openxmlformats.org/officeDocument/2006/relationships/customXml" Target="../ink/ink722.xml"/><Relationship Id="rId38" Type="http://schemas.openxmlformats.org/officeDocument/2006/relationships/image" Target="../media/image695.png"/><Relationship Id="rId59" Type="http://schemas.openxmlformats.org/officeDocument/2006/relationships/customXml" Target="../ink/ink743.xml"/><Relationship Id="rId103" Type="http://schemas.openxmlformats.org/officeDocument/2006/relationships/image" Target="../media/image722.png"/><Relationship Id="rId124" Type="http://schemas.openxmlformats.org/officeDocument/2006/relationships/image" Target="../media/image7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17" Type="http://schemas.openxmlformats.org/officeDocument/2006/relationships/customXml" Target="../ink/ink857.xml"/><Relationship Id="rId21" Type="http://schemas.openxmlformats.org/officeDocument/2006/relationships/customXml" Target="../ink/ink809.xml"/><Relationship Id="rId42" Type="http://schemas.openxmlformats.org/officeDocument/2006/relationships/image" Target="../media/image771.png"/><Relationship Id="rId47" Type="http://schemas.openxmlformats.org/officeDocument/2006/relationships/customXml" Target="../ink/ink822.xml"/><Relationship Id="rId63" Type="http://schemas.openxmlformats.org/officeDocument/2006/relationships/customXml" Target="../ink/ink830.xml"/><Relationship Id="rId68" Type="http://schemas.openxmlformats.org/officeDocument/2006/relationships/image" Target="../media/image783.png"/><Relationship Id="rId84" Type="http://schemas.openxmlformats.org/officeDocument/2006/relationships/image" Target="../media/image790.png"/><Relationship Id="rId89" Type="http://schemas.openxmlformats.org/officeDocument/2006/relationships/customXml" Target="../ink/ink843.xml"/><Relationship Id="rId112" Type="http://schemas.openxmlformats.org/officeDocument/2006/relationships/image" Target="../media/image804.png"/><Relationship Id="rId16" Type="http://schemas.openxmlformats.org/officeDocument/2006/relationships/image" Target="../media/image759.png"/><Relationship Id="rId107" Type="http://schemas.openxmlformats.org/officeDocument/2006/relationships/customXml" Target="../ink/ink852.xml"/><Relationship Id="rId11" Type="http://schemas.openxmlformats.org/officeDocument/2006/relationships/customXml" Target="../ink/ink804.xml"/><Relationship Id="rId32" Type="http://schemas.openxmlformats.org/officeDocument/2006/relationships/image" Target="../media/image767.png"/><Relationship Id="rId37" Type="http://schemas.openxmlformats.org/officeDocument/2006/relationships/customXml" Target="../ink/ink817.xml"/><Relationship Id="rId53" Type="http://schemas.openxmlformats.org/officeDocument/2006/relationships/customXml" Target="../ink/ink825.xml"/><Relationship Id="rId58" Type="http://schemas.openxmlformats.org/officeDocument/2006/relationships/image" Target="../media/image779.png"/><Relationship Id="rId74" Type="http://schemas.openxmlformats.org/officeDocument/2006/relationships/image" Target="../media/image785.png"/><Relationship Id="rId79" Type="http://schemas.openxmlformats.org/officeDocument/2006/relationships/customXml" Target="../ink/ink838.xml"/><Relationship Id="rId102" Type="http://schemas.openxmlformats.org/officeDocument/2006/relationships/image" Target="../media/image799.png"/><Relationship Id="rId123" Type="http://schemas.openxmlformats.org/officeDocument/2006/relationships/customXml" Target="../ink/ink860.xml"/><Relationship Id="rId128" Type="http://schemas.openxmlformats.org/officeDocument/2006/relationships/image" Target="../media/image811.png"/><Relationship Id="rId5" Type="http://schemas.openxmlformats.org/officeDocument/2006/relationships/customXml" Target="../ink/ink801.xml"/><Relationship Id="rId90" Type="http://schemas.openxmlformats.org/officeDocument/2006/relationships/image" Target="../media/image793.png"/><Relationship Id="rId95" Type="http://schemas.openxmlformats.org/officeDocument/2006/relationships/customXml" Target="../ink/ink846.xml"/><Relationship Id="rId22" Type="http://schemas.openxmlformats.org/officeDocument/2006/relationships/image" Target="../media/image762.png"/><Relationship Id="rId27" Type="http://schemas.openxmlformats.org/officeDocument/2006/relationships/customXml" Target="../ink/ink812.xml"/><Relationship Id="rId43" Type="http://schemas.openxmlformats.org/officeDocument/2006/relationships/customXml" Target="../ink/ink820.xml"/><Relationship Id="rId48" Type="http://schemas.openxmlformats.org/officeDocument/2006/relationships/image" Target="../media/image774.png"/><Relationship Id="rId64" Type="http://schemas.openxmlformats.org/officeDocument/2006/relationships/image" Target="../media/image781.png"/><Relationship Id="rId69" Type="http://schemas.openxmlformats.org/officeDocument/2006/relationships/customXml" Target="../ink/ink833.xml"/><Relationship Id="rId113" Type="http://schemas.openxmlformats.org/officeDocument/2006/relationships/customXml" Target="../ink/ink855.xml"/><Relationship Id="rId118" Type="http://schemas.openxmlformats.org/officeDocument/2006/relationships/image" Target="../media/image806.png"/><Relationship Id="rId80" Type="http://schemas.openxmlformats.org/officeDocument/2006/relationships/image" Target="../media/image788.png"/><Relationship Id="rId85" Type="http://schemas.openxmlformats.org/officeDocument/2006/relationships/customXml" Target="../ink/ink841.xml"/><Relationship Id="rId12" Type="http://schemas.openxmlformats.org/officeDocument/2006/relationships/image" Target="../media/image490.png"/><Relationship Id="rId17" Type="http://schemas.openxmlformats.org/officeDocument/2006/relationships/customXml" Target="../ink/ink807.xml"/><Relationship Id="rId33" Type="http://schemas.openxmlformats.org/officeDocument/2006/relationships/customXml" Target="../ink/ink815.xml"/><Relationship Id="rId38" Type="http://schemas.openxmlformats.org/officeDocument/2006/relationships/image" Target="../media/image770.png"/><Relationship Id="rId59" Type="http://schemas.openxmlformats.org/officeDocument/2006/relationships/customXml" Target="../ink/ink828.xml"/><Relationship Id="rId103" Type="http://schemas.openxmlformats.org/officeDocument/2006/relationships/customXml" Target="../ink/ink850.xml"/><Relationship Id="rId108" Type="http://schemas.openxmlformats.org/officeDocument/2006/relationships/image" Target="../media/image802.png"/><Relationship Id="rId124" Type="http://schemas.openxmlformats.org/officeDocument/2006/relationships/image" Target="../media/image809.png"/><Relationship Id="rId129" Type="http://schemas.openxmlformats.org/officeDocument/2006/relationships/customXml" Target="../ink/ink863.xml"/><Relationship Id="rId54" Type="http://schemas.openxmlformats.org/officeDocument/2006/relationships/image" Target="../media/image777.png"/><Relationship Id="rId70" Type="http://schemas.openxmlformats.org/officeDocument/2006/relationships/image" Target="../media/image329.png"/><Relationship Id="rId75" Type="http://schemas.openxmlformats.org/officeDocument/2006/relationships/customXml" Target="../ink/ink836.xml"/><Relationship Id="rId91" Type="http://schemas.openxmlformats.org/officeDocument/2006/relationships/customXml" Target="../ink/ink844.xml"/><Relationship Id="rId96" Type="http://schemas.openxmlformats.org/officeDocument/2006/relationships/image" Target="../media/image796.png"/><Relationship Id="rId1" Type="http://schemas.openxmlformats.org/officeDocument/2006/relationships/slideLayout" Target="../slideLayouts/slideLayout3.xml"/><Relationship Id="rId6" Type="http://schemas.openxmlformats.org/officeDocument/2006/relationships/image" Target="../media/image755.png"/><Relationship Id="rId23" Type="http://schemas.openxmlformats.org/officeDocument/2006/relationships/customXml" Target="../ink/ink810.xml"/><Relationship Id="rId28" Type="http://schemas.openxmlformats.org/officeDocument/2006/relationships/image" Target="../media/image765.png"/><Relationship Id="rId49" Type="http://schemas.openxmlformats.org/officeDocument/2006/relationships/customXml" Target="../ink/ink823.xml"/><Relationship Id="rId114" Type="http://schemas.openxmlformats.org/officeDocument/2006/relationships/image" Target="../media/image805.png"/><Relationship Id="rId119" Type="http://schemas.openxmlformats.org/officeDocument/2006/relationships/customXml" Target="../ink/ink858.xml"/><Relationship Id="rId44" Type="http://schemas.openxmlformats.org/officeDocument/2006/relationships/image" Target="../media/image772.png"/><Relationship Id="rId60" Type="http://schemas.openxmlformats.org/officeDocument/2006/relationships/image" Target="../media/image106.png"/><Relationship Id="rId65" Type="http://schemas.openxmlformats.org/officeDocument/2006/relationships/customXml" Target="../ink/ink831.xml"/><Relationship Id="rId81" Type="http://schemas.openxmlformats.org/officeDocument/2006/relationships/customXml" Target="../ink/ink839.xml"/><Relationship Id="rId86" Type="http://schemas.openxmlformats.org/officeDocument/2006/relationships/image" Target="../media/image791.png"/><Relationship Id="rId130" Type="http://schemas.openxmlformats.org/officeDocument/2006/relationships/image" Target="../media/image812.png"/><Relationship Id="rId13" Type="http://schemas.openxmlformats.org/officeDocument/2006/relationships/customXml" Target="../ink/ink805.xml"/><Relationship Id="rId18" Type="http://schemas.openxmlformats.org/officeDocument/2006/relationships/image" Target="../media/image760.png"/><Relationship Id="rId39" Type="http://schemas.openxmlformats.org/officeDocument/2006/relationships/customXml" Target="../ink/ink818.xml"/><Relationship Id="rId109" Type="http://schemas.openxmlformats.org/officeDocument/2006/relationships/customXml" Target="../ink/ink853.xml"/><Relationship Id="rId34" Type="http://schemas.openxmlformats.org/officeDocument/2006/relationships/image" Target="../media/image768.png"/><Relationship Id="rId50" Type="http://schemas.openxmlformats.org/officeDocument/2006/relationships/image" Target="../media/image775.png"/><Relationship Id="rId55" Type="http://schemas.openxmlformats.org/officeDocument/2006/relationships/customXml" Target="../ink/ink826.xml"/><Relationship Id="rId76" Type="http://schemas.openxmlformats.org/officeDocument/2006/relationships/image" Target="../media/image786.png"/><Relationship Id="rId97" Type="http://schemas.openxmlformats.org/officeDocument/2006/relationships/customXml" Target="../ink/ink847.xml"/><Relationship Id="rId104" Type="http://schemas.openxmlformats.org/officeDocument/2006/relationships/image" Target="../media/image800.png"/><Relationship Id="rId120" Type="http://schemas.openxmlformats.org/officeDocument/2006/relationships/image" Target="../media/image807.png"/><Relationship Id="rId125" Type="http://schemas.openxmlformats.org/officeDocument/2006/relationships/customXml" Target="../ink/ink861.xml"/><Relationship Id="rId7" Type="http://schemas.openxmlformats.org/officeDocument/2006/relationships/customXml" Target="../ink/ink802.xml"/><Relationship Id="rId71" Type="http://schemas.openxmlformats.org/officeDocument/2006/relationships/customXml" Target="../ink/ink834.xml"/><Relationship Id="rId92" Type="http://schemas.openxmlformats.org/officeDocument/2006/relationships/image" Target="../media/image794.png"/><Relationship Id="rId2" Type="http://schemas.openxmlformats.org/officeDocument/2006/relationships/notesSlide" Target="../notesSlides/notesSlide10.xml"/><Relationship Id="rId29" Type="http://schemas.openxmlformats.org/officeDocument/2006/relationships/customXml" Target="../ink/ink813.xml"/><Relationship Id="rId24" Type="http://schemas.openxmlformats.org/officeDocument/2006/relationships/image" Target="../media/image763.png"/><Relationship Id="rId40" Type="http://schemas.openxmlformats.org/officeDocument/2006/relationships/image" Target="../media/image293.png"/><Relationship Id="rId45" Type="http://schemas.openxmlformats.org/officeDocument/2006/relationships/customXml" Target="../ink/ink821.xml"/><Relationship Id="rId66" Type="http://schemas.openxmlformats.org/officeDocument/2006/relationships/image" Target="../media/image782.png"/><Relationship Id="rId87" Type="http://schemas.openxmlformats.org/officeDocument/2006/relationships/customXml" Target="../ink/ink842.xml"/><Relationship Id="rId110" Type="http://schemas.openxmlformats.org/officeDocument/2006/relationships/image" Target="../media/image803.png"/><Relationship Id="rId115" Type="http://schemas.openxmlformats.org/officeDocument/2006/relationships/customXml" Target="../ink/ink856.xml"/><Relationship Id="rId61" Type="http://schemas.openxmlformats.org/officeDocument/2006/relationships/customXml" Target="../ink/ink829.xml"/><Relationship Id="rId82" Type="http://schemas.openxmlformats.org/officeDocument/2006/relationships/image" Target="../media/image789.png"/><Relationship Id="rId19" Type="http://schemas.openxmlformats.org/officeDocument/2006/relationships/customXml" Target="../ink/ink808.xml"/><Relationship Id="rId14" Type="http://schemas.openxmlformats.org/officeDocument/2006/relationships/image" Target="../media/image758.png"/><Relationship Id="rId30" Type="http://schemas.openxmlformats.org/officeDocument/2006/relationships/image" Target="../media/image766.png"/><Relationship Id="rId35" Type="http://schemas.openxmlformats.org/officeDocument/2006/relationships/customXml" Target="../ink/ink816.xml"/><Relationship Id="rId56" Type="http://schemas.openxmlformats.org/officeDocument/2006/relationships/image" Target="../media/image778.png"/><Relationship Id="rId77" Type="http://schemas.openxmlformats.org/officeDocument/2006/relationships/customXml" Target="../ink/ink837.xml"/><Relationship Id="rId100" Type="http://schemas.openxmlformats.org/officeDocument/2006/relationships/image" Target="../media/image798.png"/><Relationship Id="rId105" Type="http://schemas.openxmlformats.org/officeDocument/2006/relationships/customXml" Target="../ink/ink851.xml"/><Relationship Id="rId126" Type="http://schemas.openxmlformats.org/officeDocument/2006/relationships/image" Target="../media/image810.png"/><Relationship Id="rId8" Type="http://schemas.openxmlformats.org/officeDocument/2006/relationships/image" Target="../media/image756.png"/><Relationship Id="rId51" Type="http://schemas.openxmlformats.org/officeDocument/2006/relationships/customXml" Target="../ink/ink824.xml"/><Relationship Id="rId72" Type="http://schemas.openxmlformats.org/officeDocument/2006/relationships/image" Target="../media/image784.png"/><Relationship Id="rId93" Type="http://schemas.openxmlformats.org/officeDocument/2006/relationships/customXml" Target="../ink/ink845.xml"/><Relationship Id="rId98" Type="http://schemas.openxmlformats.org/officeDocument/2006/relationships/image" Target="../media/image797.png"/><Relationship Id="rId121" Type="http://schemas.openxmlformats.org/officeDocument/2006/relationships/customXml" Target="../ink/ink859.xml"/><Relationship Id="rId3" Type="http://schemas.openxmlformats.org/officeDocument/2006/relationships/customXml" Target="../ink/ink800.xml"/><Relationship Id="rId25" Type="http://schemas.openxmlformats.org/officeDocument/2006/relationships/customXml" Target="../ink/ink811.xml"/><Relationship Id="rId46" Type="http://schemas.openxmlformats.org/officeDocument/2006/relationships/image" Target="../media/image773.png"/><Relationship Id="rId67" Type="http://schemas.openxmlformats.org/officeDocument/2006/relationships/customXml" Target="../ink/ink832.xml"/><Relationship Id="rId116" Type="http://schemas.openxmlformats.org/officeDocument/2006/relationships/image" Target="../media/image525.png"/><Relationship Id="rId20" Type="http://schemas.openxmlformats.org/officeDocument/2006/relationships/image" Target="../media/image761.png"/><Relationship Id="rId41" Type="http://schemas.openxmlformats.org/officeDocument/2006/relationships/customXml" Target="../ink/ink819.xml"/><Relationship Id="rId62" Type="http://schemas.openxmlformats.org/officeDocument/2006/relationships/image" Target="../media/image780.png"/><Relationship Id="rId83" Type="http://schemas.openxmlformats.org/officeDocument/2006/relationships/customXml" Target="../ink/ink840.xml"/><Relationship Id="rId88" Type="http://schemas.openxmlformats.org/officeDocument/2006/relationships/image" Target="../media/image792.png"/><Relationship Id="rId111" Type="http://schemas.openxmlformats.org/officeDocument/2006/relationships/customXml" Target="../ink/ink854.xml"/><Relationship Id="rId15" Type="http://schemas.openxmlformats.org/officeDocument/2006/relationships/customXml" Target="../ink/ink806.xml"/><Relationship Id="rId36" Type="http://schemas.openxmlformats.org/officeDocument/2006/relationships/image" Target="../media/image769.png"/><Relationship Id="rId57" Type="http://schemas.openxmlformats.org/officeDocument/2006/relationships/customXml" Target="../ink/ink827.xml"/><Relationship Id="rId106" Type="http://schemas.openxmlformats.org/officeDocument/2006/relationships/image" Target="../media/image801.png"/><Relationship Id="rId127" Type="http://schemas.openxmlformats.org/officeDocument/2006/relationships/customXml" Target="../ink/ink862.xml"/><Relationship Id="rId10" Type="http://schemas.openxmlformats.org/officeDocument/2006/relationships/image" Target="../media/image757.png"/><Relationship Id="rId31" Type="http://schemas.openxmlformats.org/officeDocument/2006/relationships/customXml" Target="../ink/ink814.xml"/><Relationship Id="rId52" Type="http://schemas.openxmlformats.org/officeDocument/2006/relationships/image" Target="../media/image776.png"/><Relationship Id="rId73" Type="http://schemas.openxmlformats.org/officeDocument/2006/relationships/customXml" Target="../ink/ink835.xml"/><Relationship Id="rId78" Type="http://schemas.openxmlformats.org/officeDocument/2006/relationships/image" Target="../media/image787.png"/><Relationship Id="rId94" Type="http://schemas.openxmlformats.org/officeDocument/2006/relationships/image" Target="../media/image795.png"/><Relationship Id="rId99" Type="http://schemas.openxmlformats.org/officeDocument/2006/relationships/customXml" Target="../ink/ink848.xml"/><Relationship Id="rId101" Type="http://schemas.openxmlformats.org/officeDocument/2006/relationships/customXml" Target="../ink/ink849.xml"/><Relationship Id="rId122" Type="http://schemas.openxmlformats.org/officeDocument/2006/relationships/image" Target="../media/image808.png"/><Relationship Id="rId4" Type="http://schemas.openxmlformats.org/officeDocument/2006/relationships/image" Target="../media/image754.png"/><Relationship Id="rId9" Type="http://schemas.openxmlformats.org/officeDocument/2006/relationships/customXml" Target="../ink/ink803.xml"/><Relationship Id="rId26" Type="http://schemas.openxmlformats.org/officeDocument/2006/relationships/image" Target="../media/image764.png"/></Relationships>
</file>

<file path=ppt/slides/_rels/slide25.xml.rels><?xml version="1.0" encoding="UTF-8" standalone="yes"?>
<Relationships xmlns="http://schemas.openxmlformats.org/package/2006/relationships"><Relationship Id="rId26" Type="http://schemas.openxmlformats.org/officeDocument/2006/relationships/image" Target="../media/image825.png"/><Relationship Id="rId117" Type="http://schemas.openxmlformats.org/officeDocument/2006/relationships/customXml" Target="../ink/ink920.xml"/><Relationship Id="rId21" Type="http://schemas.openxmlformats.org/officeDocument/2006/relationships/customXml" Target="../ink/ink872.xml"/><Relationship Id="rId42" Type="http://schemas.openxmlformats.org/officeDocument/2006/relationships/image" Target="../media/image833.png"/><Relationship Id="rId47" Type="http://schemas.openxmlformats.org/officeDocument/2006/relationships/customXml" Target="../ink/ink885.xml"/><Relationship Id="rId63" Type="http://schemas.openxmlformats.org/officeDocument/2006/relationships/customXml" Target="../ink/ink893.xml"/><Relationship Id="rId68" Type="http://schemas.openxmlformats.org/officeDocument/2006/relationships/image" Target="../media/image846.png"/><Relationship Id="rId84" Type="http://schemas.openxmlformats.org/officeDocument/2006/relationships/image" Target="../media/image463.png"/><Relationship Id="rId89" Type="http://schemas.openxmlformats.org/officeDocument/2006/relationships/customXml" Target="../ink/ink906.xml"/><Relationship Id="rId112" Type="http://schemas.openxmlformats.org/officeDocument/2006/relationships/image" Target="../media/image48.png"/><Relationship Id="rId16" Type="http://schemas.openxmlformats.org/officeDocument/2006/relationships/image" Target="../media/image820.png"/><Relationship Id="rId107" Type="http://schemas.openxmlformats.org/officeDocument/2006/relationships/customXml" Target="../ink/ink915.xml"/><Relationship Id="rId11" Type="http://schemas.openxmlformats.org/officeDocument/2006/relationships/customXml" Target="../ink/ink867.xml"/><Relationship Id="rId32" Type="http://schemas.openxmlformats.org/officeDocument/2006/relationships/image" Target="../media/image828.png"/><Relationship Id="rId37" Type="http://schemas.openxmlformats.org/officeDocument/2006/relationships/customXml" Target="../ink/ink880.xml"/><Relationship Id="rId53" Type="http://schemas.openxmlformats.org/officeDocument/2006/relationships/customXml" Target="../ink/ink888.xml"/><Relationship Id="rId58" Type="http://schemas.openxmlformats.org/officeDocument/2006/relationships/image" Target="../media/image841.png"/><Relationship Id="rId74" Type="http://schemas.openxmlformats.org/officeDocument/2006/relationships/image" Target="../media/image849.png"/><Relationship Id="rId79" Type="http://schemas.openxmlformats.org/officeDocument/2006/relationships/customXml" Target="../ink/ink901.xml"/><Relationship Id="rId102" Type="http://schemas.openxmlformats.org/officeDocument/2006/relationships/image" Target="../media/image862.png"/><Relationship Id="rId123" Type="http://schemas.openxmlformats.org/officeDocument/2006/relationships/customXml" Target="../ink/ink923.xml"/><Relationship Id="rId5" Type="http://schemas.openxmlformats.org/officeDocument/2006/relationships/customXml" Target="../ink/ink864.xml"/><Relationship Id="rId90" Type="http://schemas.openxmlformats.org/officeDocument/2006/relationships/image" Target="../media/image856.png"/><Relationship Id="rId95" Type="http://schemas.openxmlformats.org/officeDocument/2006/relationships/customXml" Target="../ink/ink909.xml"/><Relationship Id="rId22" Type="http://schemas.openxmlformats.org/officeDocument/2006/relationships/image" Target="../media/image823.png"/><Relationship Id="rId27" Type="http://schemas.openxmlformats.org/officeDocument/2006/relationships/customXml" Target="../ink/ink875.xml"/><Relationship Id="rId43" Type="http://schemas.openxmlformats.org/officeDocument/2006/relationships/customXml" Target="../ink/ink883.xml"/><Relationship Id="rId48" Type="http://schemas.openxmlformats.org/officeDocument/2006/relationships/image" Target="../media/image836.png"/><Relationship Id="rId64" Type="http://schemas.openxmlformats.org/officeDocument/2006/relationships/image" Target="../media/image844.png"/><Relationship Id="rId69" Type="http://schemas.openxmlformats.org/officeDocument/2006/relationships/customXml" Target="../ink/ink896.xml"/><Relationship Id="rId113" Type="http://schemas.openxmlformats.org/officeDocument/2006/relationships/customXml" Target="../ink/ink918.xml"/><Relationship Id="rId118" Type="http://schemas.openxmlformats.org/officeDocument/2006/relationships/image" Target="../media/image869.png"/><Relationship Id="rId80" Type="http://schemas.openxmlformats.org/officeDocument/2006/relationships/image" Target="../media/image852.png"/><Relationship Id="rId85" Type="http://schemas.openxmlformats.org/officeDocument/2006/relationships/customXml" Target="../ink/ink904.xml"/><Relationship Id="rId12" Type="http://schemas.openxmlformats.org/officeDocument/2006/relationships/image" Target="../media/image818.png"/><Relationship Id="rId17" Type="http://schemas.openxmlformats.org/officeDocument/2006/relationships/customXml" Target="../ink/ink870.xml"/><Relationship Id="rId33" Type="http://schemas.openxmlformats.org/officeDocument/2006/relationships/customXml" Target="../ink/ink878.xml"/><Relationship Id="rId38" Type="http://schemas.openxmlformats.org/officeDocument/2006/relationships/image" Target="../media/image831.png"/><Relationship Id="rId59" Type="http://schemas.openxmlformats.org/officeDocument/2006/relationships/customXml" Target="../ink/ink891.xml"/><Relationship Id="rId103" Type="http://schemas.openxmlformats.org/officeDocument/2006/relationships/customXml" Target="../ink/ink913.xml"/><Relationship Id="rId108" Type="http://schemas.openxmlformats.org/officeDocument/2006/relationships/image" Target="../media/image865.png"/><Relationship Id="rId124" Type="http://schemas.openxmlformats.org/officeDocument/2006/relationships/image" Target="../media/image872.png"/><Relationship Id="rId54" Type="http://schemas.openxmlformats.org/officeDocument/2006/relationships/image" Target="../media/image839.png"/><Relationship Id="rId70" Type="http://schemas.openxmlformats.org/officeDocument/2006/relationships/image" Target="../media/image847.png"/><Relationship Id="rId75" Type="http://schemas.openxmlformats.org/officeDocument/2006/relationships/customXml" Target="../ink/ink899.xml"/><Relationship Id="rId91" Type="http://schemas.openxmlformats.org/officeDocument/2006/relationships/customXml" Target="../ink/ink907.xml"/><Relationship Id="rId96" Type="http://schemas.openxmlformats.org/officeDocument/2006/relationships/image" Target="../media/image859.png"/><Relationship Id="rId1" Type="http://schemas.openxmlformats.org/officeDocument/2006/relationships/slideLayout" Target="../slideLayouts/slideLayout4.xml"/><Relationship Id="rId6" Type="http://schemas.openxmlformats.org/officeDocument/2006/relationships/image" Target="../media/image815.png"/><Relationship Id="rId23" Type="http://schemas.openxmlformats.org/officeDocument/2006/relationships/customXml" Target="../ink/ink873.xml"/><Relationship Id="rId28" Type="http://schemas.openxmlformats.org/officeDocument/2006/relationships/image" Target="../media/image826.png"/><Relationship Id="rId49" Type="http://schemas.openxmlformats.org/officeDocument/2006/relationships/customXml" Target="../ink/ink886.xml"/><Relationship Id="rId114" Type="http://schemas.openxmlformats.org/officeDocument/2006/relationships/image" Target="../media/image867.png"/><Relationship Id="rId119" Type="http://schemas.openxmlformats.org/officeDocument/2006/relationships/customXml" Target="../ink/ink921.xml"/><Relationship Id="rId44" Type="http://schemas.openxmlformats.org/officeDocument/2006/relationships/image" Target="../media/image834.png"/><Relationship Id="rId60" Type="http://schemas.openxmlformats.org/officeDocument/2006/relationships/image" Target="../media/image842.png"/><Relationship Id="rId65" Type="http://schemas.openxmlformats.org/officeDocument/2006/relationships/customXml" Target="../ink/ink894.xml"/><Relationship Id="rId81" Type="http://schemas.openxmlformats.org/officeDocument/2006/relationships/customXml" Target="../ink/ink902.xml"/><Relationship Id="rId86" Type="http://schemas.openxmlformats.org/officeDocument/2006/relationships/image" Target="../media/image854.png"/><Relationship Id="rId4" Type="http://schemas.openxmlformats.org/officeDocument/2006/relationships/image" Target="../media/image814.png"/><Relationship Id="rId9" Type="http://schemas.openxmlformats.org/officeDocument/2006/relationships/customXml" Target="../ink/ink866.xml"/><Relationship Id="rId13" Type="http://schemas.openxmlformats.org/officeDocument/2006/relationships/customXml" Target="../ink/ink868.xml"/><Relationship Id="rId18" Type="http://schemas.openxmlformats.org/officeDocument/2006/relationships/image" Target="../media/image821.png"/><Relationship Id="rId39" Type="http://schemas.openxmlformats.org/officeDocument/2006/relationships/customXml" Target="../ink/ink881.xml"/><Relationship Id="rId109" Type="http://schemas.openxmlformats.org/officeDocument/2006/relationships/customXml" Target="../ink/ink916.xml"/><Relationship Id="rId34" Type="http://schemas.openxmlformats.org/officeDocument/2006/relationships/image" Target="../media/image829.png"/><Relationship Id="rId50" Type="http://schemas.openxmlformats.org/officeDocument/2006/relationships/image" Target="../media/image837.png"/><Relationship Id="rId55" Type="http://schemas.openxmlformats.org/officeDocument/2006/relationships/customXml" Target="../ink/ink889.xml"/><Relationship Id="rId76" Type="http://schemas.openxmlformats.org/officeDocument/2006/relationships/image" Target="../media/image850.png"/><Relationship Id="rId97" Type="http://schemas.openxmlformats.org/officeDocument/2006/relationships/customXml" Target="../ink/ink910.xml"/><Relationship Id="rId104" Type="http://schemas.openxmlformats.org/officeDocument/2006/relationships/image" Target="../media/image863.png"/><Relationship Id="rId120" Type="http://schemas.openxmlformats.org/officeDocument/2006/relationships/image" Target="../media/image870.png"/><Relationship Id="rId7" Type="http://schemas.openxmlformats.org/officeDocument/2006/relationships/customXml" Target="../ink/ink865.xml"/><Relationship Id="rId71" Type="http://schemas.openxmlformats.org/officeDocument/2006/relationships/customXml" Target="../ink/ink897.xml"/><Relationship Id="rId92" Type="http://schemas.openxmlformats.org/officeDocument/2006/relationships/image" Target="../media/image857.png"/><Relationship Id="rId2" Type="http://schemas.openxmlformats.org/officeDocument/2006/relationships/notesSlide" Target="../notesSlides/notesSlide11.xml"/><Relationship Id="rId29" Type="http://schemas.openxmlformats.org/officeDocument/2006/relationships/customXml" Target="../ink/ink876.xml"/><Relationship Id="rId24" Type="http://schemas.openxmlformats.org/officeDocument/2006/relationships/image" Target="../media/image824.png"/><Relationship Id="rId40" Type="http://schemas.openxmlformats.org/officeDocument/2006/relationships/image" Target="../media/image832.png"/><Relationship Id="rId45" Type="http://schemas.openxmlformats.org/officeDocument/2006/relationships/customXml" Target="../ink/ink884.xml"/><Relationship Id="rId66" Type="http://schemas.openxmlformats.org/officeDocument/2006/relationships/image" Target="../media/image845.png"/><Relationship Id="rId87" Type="http://schemas.openxmlformats.org/officeDocument/2006/relationships/customXml" Target="../ink/ink905.xml"/><Relationship Id="rId110" Type="http://schemas.openxmlformats.org/officeDocument/2006/relationships/image" Target="../media/image866.png"/><Relationship Id="rId115" Type="http://schemas.openxmlformats.org/officeDocument/2006/relationships/customXml" Target="../ink/ink919.xml"/><Relationship Id="rId61" Type="http://schemas.openxmlformats.org/officeDocument/2006/relationships/customXml" Target="../ink/ink892.xml"/><Relationship Id="rId82" Type="http://schemas.openxmlformats.org/officeDocument/2006/relationships/image" Target="../media/image853.png"/><Relationship Id="rId19" Type="http://schemas.openxmlformats.org/officeDocument/2006/relationships/customXml" Target="../ink/ink871.xml"/><Relationship Id="rId14" Type="http://schemas.openxmlformats.org/officeDocument/2006/relationships/image" Target="../media/image819.png"/><Relationship Id="rId30" Type="http://schemas.openxmlformats.org/officeDocument/2006/relationships/image" Target="../media/image827.png"/><Relationship Id="rId35" Type="http://schemas.openxmlformats.org/officeDocument/2006/relationships/customXml" Target="../ink/ink879.xml"/><Relationship Id="rId56" Type="http://schemas.openxmlformats.org/officeDocument/2006/relationships/image" Target="../media/image840.png"/><Relationship Id="rId77" Type="http://schemas.openxmlformats.org/officeDocument/2006/relationships/customXml" Target="../ink/ink900.xml"/><Relationship Id="rId100" Type="http://schemas.openxmlformats.org/officeDocument/2006/relationships/image" Target="../media/image861.png"/><Relationship Id="rId105" Type="http://schemas.openxmlformats.org/officeDocument/2006/relationships/customXml" Target="../ink/ink914.xml"/><Relationship Id="rId8" Type="http://schemas.openxmlformats.org/officeDocument/2006/relationships/image" Target="../media/image816.png"/><Relationship Id="rId51" Type="http://schemas.openxmlformats.org/officeDocument/2006/relationships/customXml" Target="../ink/ink887.xml"/><Relationship Id="rId72" Type="http://schemas.openxmlformats.org/officeDocument/2006/relationships/image" Target="../media/image848.png"/><Relationship Id="rId93" Type="http://schemas.openxmlformats.org/officeDocument/2006/relationships/customXml" Target="../ink/ink908.xml"/><Relationship Id="rId98" Type="http://schemas.openxmlformats.org/officeDocument/2006/relationships/image" Target="../media/image860.png"/><Relationship Id="rId121" Type="http://schemas.openxmlformats.org/officeDocument/2006/relationships/customXml" Target="../ink/ink922.xml"/><Relationship Id="rId3" Type="http://schemas.openxmlformats.org/officeDocument/2006/relationships/image" Target="../media/image813.png"/><Relationship Id="rId25" Type="http://schemas.openxmlformats.org/officeDocument/2006/relationships/customXml" Target="../ink/ink874.xml"/><Relationship Id="rId46" Type="http://schemas.openxmlformats.org/officeDocument/2006/relationships/image" Target="../media/image835.png"/><Relationship Id="rId67" Type="http://schemas.openxmlformats.org/officeDocument/2006/relationships/customXml" Target="../ink/ink895.xml"/><Relationship Id="rId116" Type="http://schemas.openxmlformats.org/officeDocument/2006/relationships/image" Target="../media/image868.png"/><Relationship Id="rId20" Type="http://schemas.openxmlformats.org/officeDocument/2006/relationships/image" Target="../media/image822.png"/><Relationship Id="rId41" Type="http://schemas.openxmlformats.org/officeDocument/2006/relationships/customXml" Target="../ink/ink882.xml"/><Relationship Id="rId62" Type="http://schemas.openxmlformats.org/officeDocument/2006/relationships/image" Target="../media/image843.png"/><Relationship Id="rId83" Type="http://schemas.openxmlformats.org/officeDocument/2006/relationships/customXml" Target="../ink/ink903.xml"/><Relationship Id="rId88" Type="http://schemas.openxmlformats.org/officeDocument/2006/relationships/image" Target="../media/image855.png"/><Relationship Id="rId111" Type="http://schemas.openxmlformats.org/officeDocument/2006/relationships/customXml" Target="../ink/ink917.xml"/><Relationship Id="rId15" Type="http://schemas.openxmlformats.org/officeDocument/2006/relationships/customXml" Target="../ink/ink869.xml"/><Relationship Id="rId36" Type="http://schemas.openxmlformats.org/officeDocument/2006/relationships/image" Target="../media/image830.png"/><Relationship Id="rId57" Type="http://schemas.openxmlformats.org/officeDocument/2006/relationships/customXml" Target="../ink/ink890.xml"/><Relationship Id="rId106" Type="http://schemas.openxmlformats.org/officeDocument/2006/relationships/image" Target="../media/image864.png"/><Relationship Id="rId10" Type="http://schemas.openxmlformats.org/officeDocument/2006/relationships/image" Target="../media/image817.png"/><Relationship Id="rId31" Type="http://schemas.openxmlformats.org/officeDocument/2006/relationships/customXml" Target="../ink/ink877.xml"/><Relationship Id="rId52" Type="http://schemas.openxmlformats.org/officeDocument/2006/relationships/image" Target="../media/image838.png"/><Relationship Id="rId73" Type="http://schemas.openxmlformats.org/officeDocument/2006/relationships/customXml" Target="../ink/ink898.xml"/><Relationship Id="rId78" Type="http://schemas.openxmlformats.org/officeDocument/2006/relationships/image" Target="../media/image851.png"/><Relationship Id="rId94" Type="http://schemas.openxmlformats.org/officeDocument/2006/relationships/image" Target="../media/image858.png"/><Relationship Id="rId99" Type="http://schemas.openxmlformats.org/officeDocument/2006/relationships/customXml" Target="../ink/ink911.xml"/><Relationship Id="rId101" Type="http://schemas.openxmlformats.org/officeDocument/2006/relationships/customXml" Target="../ink/ink912.xml"/><Relationship Id="rId122" Type="http://schemas.openxmlformats.org/officeDocument/2006/relationships/image" Target="../media/image871.png"/></Relationships>
</file>

<file path=ppt/slides/_rels/slide26.xml.rels><?xml version="1.0" encoding="UTF-8" standalone="yes"?>
<Relationships xmlns="http://schemas.openxmlformats.org/package/2006/relationships"><Relationship Id="rId26" Type="http://schemas.openxmlformats.org/officeDocument/2006/relationships/customXml" Target="../ink/ink935.xml"/><Relationship Id="rId21" Type="http://schemas.openxmlformats.org/officeDocument/2006/relationships/image" Target="../media/image883.png"/><Relationship Id="rId42" Type="http://schemas.openxmlformats.org/officeDocument/2006/relationships/customXml" Target="../ink/ink943.xml"/><Relationship Id="rId47" Type="http://schemas.openxmlformats.org/officeDocument/2006/relationships/image" Target="../media/image896.png"/><Relationship Id="rId63" Type="http://schemas.openxmlformats.org/officeDocument/2006/relationships/image" Target="../media/image903.png"/><Relationship Id="rId68" Type="http://schemas.openxmlformats.org/officeDocument/2006/relationships/customXml" Target="../ink/ink956.xml"/><Relationship Id="rId84" Type="http://schemas.openxmlformats.org/officeDocument/2006/relationships/image" Target="../media/image913.png"/><Relationship Id="rId89" Type="http://schemas.openxmlformats.org/officeDocument/2006/relationships/customXml" Target="../ink/ink967.xml"/><Relationship Id="rId16" Type="http://schemas.openxmlformats.org/officeDocument/2006/relationships/customXml" Target="../ink/ink930.xml"/><Relationship Id="rId11" Type="http://schemas.openxmlformats.org/officeDocument/2006/relationships/image" Target="../media/image878.png"/><Relationship Id="rId32" Type="http://schemas.openxmlformats.org/officeDocument/2006/relationships/customXml" Target="../ink/ink938.xml"/><Relationship Id="rId37" Type="http://schemas.openxmlformats.org/officeDocument/2006/relationships/image" Target="../media/image891.png"/><Relationship Id="rId53" Type="http://schemas.openxmlformats.org/officeDocument/2006/relationships/image" Target="../media/image36.png"/><Relationship Id="rId58" Type="http://schemas.openxmlformats.org/officeDocument/2006/relationships/customXml" Target="../ink/ink951.xml"/><Relationship Id="rId74" Type="http://schemas.openxmlformats.org/officeDocument/2006/relationships/image" Target="../media/image908.png"/><Relationship Id="rId79" Type="http://schemas.openxmlformats.org/officeDocument/2006/relationships/customXml" Target="../ink/ink962.xml"/><Relationship Id="rId102" Type="http://schemas.openxmlformats.org/officeDocument/2006/relationships/image" Target="../media/image922.png"/><Relationship Id="rId5" Type="http://schemas.openxmlformats.org/officeDocument/2006/relationships/image" Target="../media/image875.png"/><Relationship Id="rId90" Type="http://schemas.openxmlformats.org/officeDocument/2006/relationships/image" Target="../media/image916.png"/><Relationship Id="rId95" Type="http://schemas.openxmlformats.org/officeDocument/2006/relationships/customXml" Target="../ink/ink970.xml"/><Relationship Id="rId22" Type="http://schemas.openxmlformats.org/officeDocument/2006/relationships/customXml" Target="../ink/ink933.xml"/><Relationship Id="rId27" Type="http://schemas.openxmlformats.org/officeDocument/2006/relationships/image" Target="../media/image886.png"/><Relationship Id="rId43" Type="http://schemas.openxmlformats.org/officeDocument/2006/relationships/image" Target="../media/image894.png"/><Relationship Id="rId48" Type="http://schemas.openxmlformats.org/officeDocument/2006/relationships/customXml" Target="../ink/ink946.xml"/><Relationship Id="rId64" Type="http://schemas.openxmlformats.org/officeDocument/2006/relationships/customXml" Target="../ink/ink954.xml"/><Relationship Id="rId69" Type="http://schemas.openxmlformats.org/officeDocument/2006/relationships/image" Target="../media/image906.png"/><Relationship Id="rId80" Type="http://schemas.openxmlformats.org/officeDocument/2006/relationships/image" Target="../media/image911.png"/><Relationship Id="rId85" Type="http://schemas.openxmlformats.org/officeDocument/2006/relationships/customXml" Target="../ink/ink965.xml"/><Relationship Id="rId12" Type="http://schemas.openxmlformats.org/officeDocument/2006/relationships/customXml" Target="../ink/ink928.xml"/><Relationship Id="rId17" Type="http://schemas.openxmlformats.org/officeDocument/2006/relationships/image" Target="../media/image881.png"/><Relationship Id="rId33" Type="http://schemas.openxmlformats.org/officeDocument/2006/relationships/image" Target="../media/image889.png"/><Relationship Id="rId38" Type="http://schemas.openxmlformats.org/officeDocument/2006/relationships/customXml" Target="../ink/ink941.xml"/><Relationship Id="rId59" Type="http://schemas.openxmlformats.org/officeDocument/2006/relationships/image" Target="../media/image901.png"/><Relationship Id="rId103" Type="http://schemas.openxmlformats.org/officeDocument/2006/relationships/customXml" Target="../ink/ink974.xml"/><Relationship Id="rId20" Type="http://schemas.openxmlformats.org/officeDocument/2006/relationships/customXml" Target="../ink/ink932.xml"/><Relationship Id="rId41" Type="http://schemas.openxmlformats.org/officeDocument/2006/relationships/image" Target="../media/image893.png"/><Relationship Id="rId54" Type="http://schemas.openxmlformats.org/officeDocument/2006/relationships/customXml" Target="../ink/ink949.xml"/><Relationship Id="rId62" Type="http://schemas.openxmlformats.org/officeDocument/2006/relationships/customXml" Target="../ink/ink953.xml"/><Relationship Id="rId70" Type="http://schemas.openxmlformats.org/officeDocument/2006/relationships/customXml" Target="../ink/ink957.xml"/><Relationship Id="rId75" Type="http://schemas.openxmlformats.org/officeDocument/2006/relationships/customXml" Target="../ink/ink960.xml"/><Relationship Id="rId83" Type="http://schemas.openxmlformats.org/officeDocument/2006/relationships/customXml" Target="../ink/ink964.xml"/><Relationship Id="rId88" Type="http://schemas.openxmlformats.org/officeDocument/2006/relationships/image" Target="../media/image915.png"/><Relationship Id="rId91" Type="http://schemas.openxmlformats.org/officeDocument/2006/relationships/customXml" Target="../ink/ink968.xml"/><Relationship Id="rId96" Type="http://schemas.openxmlformats.org/officeDocument/2006/relationships/image" Target="../media/image919.png"/><Relationship Id="rId1" Type="http://schemas.openxmlformats.org/officeDocument/2006/relationships/slideLayout" Target="../slideLayouts/slideLayout4.xml"/><Relationship Id="rId6" Type="http://schemas.openxmlformats.org/officeDocument/2006/relationships/customXml" Target="../ink/ink925.xml"/><Relationship Id="rId15" Type="http://schemas.openxmlformats.org/officeDocument/2006/relationships/image" Target="../media/image880.png"/><Relationship Id="rId23" Type="http://schemas.openxmlformats.org/officeDocument/2006/relationships/image" Target="../media/image884.png"/><Relationship Id="rId28" Type="http://schemas.openxmlformats.org/officeDocument/2006/relationships/customXml" Target="../ink/ink936.xml"/><Relationship Id="rId36" Type="http://schemas.openxmlformats.org/officeDocument/2006/relationships/customXml" Target="../ink/ink940.xml"/><Relationship Id="rId49" Type="http://schemas.openxmlformats.org/officeDocument/2006/relationships/image" Target="../media/image897.png"/><Relationship Id="rId57" Type="http://schemas.openxmlformats.org/officeDocument/2006/relationships/image" Target="../media/image900.png"/><Relationship Id="rId106" Type="http://schemas.openxmlformats.org/officeDocument/2006/relationships/image" Target="../media/image924.png"/><Relationship Id="rId10" Type="http://schemas.openxmlformats.org/officeDocument/2006/relationships/customXml" Target="../ink/ink927.xml"/><Relationship Id="rId31" Type="http://schemas.openxmlformats.org/officeDocument/2006/relationships/image" Target="../media/image888.png"/><Relationship Id="rId44" Type="http://schemas.openxmlformats.org/officeDocument/2006/relationships/customXml" Target="../ink/ink944.xml"/><Relationship Id="rId52" Type="http://schemas.openxmlformats.org/officeDocument/2006/relationships/customXml" Target="../ink/ink948.xml"/><Relationship Id="rId60" Type="http://schemas.openxmlformats.org/officeDocument/2006/relationships/customXml" Target="../ink/ink952.xml"/><Relationship Id="rId65" Type="http://schemas.openxmlformats.org/officeDocument/2006/relationships/image" Target="../media/image904.png"/><Relationship Id="rId73" Type="http://schemas.openxmlformats.org/officeDocument/2006/relationships/customXml" Target="../ink/ink959.xml"/><Relationship Id="rId78" Type="http://schemas.openxmlformats.org/officeDocument/2006/relationships/image" Target="../media/image910.png"/><Relationship Id="rId81" Type="http://schemas.openxmlformats.org/officeDocument/2006/relationships/customXml" Target="../ink/ink963.xml"/><Relationship Id="rId86" Type="http://schemas.openxmlformats.org/officeDocument/2006/relationships/image" Target="../media/image914.png"/><Relationship Id="rId94" Type="http://schemas.openxmlformats.org/officeDocument/2006/relationships/image" Target="../media/image918.png"/><Relationship Id="rId99" Type="http://schemas.openxmlformats.org/officeDocument/2006/relationships/customXml" Target="../ink/ink972.xml"/><Relationship Id="rId101" Type="http://schemas.openxmlformats.org/officeDocument/2006/relationships/customXml" Target="../ink/ink973.xml"/><Relationship Id="rId4" Type="http://schemas.openxmlformats.org/officeDocument/2006/relationships/customXml" Target="../ink/ink924.xml"/><Relationship Id="rId9" Type="http://schemas.openxmlformats.org/officeDocument/2006/relationships/image" Target="../media/image877.png"/><Relationship Id="rId13" Type="http://schemas.openxmlformats.org/officeDocument/2006/relationships/image" Target="../media/image879.png"/><Relationship Id="rId18" Type="http://schemas.openxmlformats.org/officeDocument/2006/relationships/customXml" Target="../ink/ink931.xml"/><Relationship Id="rId39" Type="http://schemas.openxmlformats.org/officeDocument/2006/relationships/image" Target="../media/image892.png"/><Relationship Id="rId34" Type="http://schemas.openxmlformats.org/officeDocument/2006/relationships/customXml" Target="../ink/ink939.xml"/><Relationship Id="rId50" Type="http://schemas.openxmlformats.org/officeDocument/2006/relationships/customXml" Target="../ink/ink947.xml"/><Relationship Id="rId55" Type="http://schemas.openxmlformats.org/officeDocument/2006/relationships/image" Target="../media/image899.png"/><Relationship Id="rId76" Type="http://schemas.openxmlformats.org/officeDocument/2006/relationships/image" Target="../media/image909.png"/><Relationship Id="rId97" Type="http://schemas.openxmlformats.org/officeDocument/2006/relationships/customXml" Target="../ink/ink971.xml"/><Relationship Id="rId104" Type="http://schemas.openxmlformats.org/officeDocument/2006/relationships/image" Target="../media/image923.png"/><Relationship Id="rId7" Type="http://schemas.openxmlformats.org/officeDocument/2006/relationships/image" Target="../media/image876.png"/><Relationship Id="rId71" Type="http://schemas.openxmlformats.org/officeDocument/2006/relationships/image" Target="../media/image907.png"/><Relationship Id="rId92" Type="http://schemas.openxmlformats.org/officeDocument/2006/relationships/image" Target="../media/image917.png"/><Relationship Id="rId2" Type="http://schemas.openxmlformats.org/officeDocument/2006/relationships/image" Target="../media/image873.png"/><Relationship Id="rId29" Type="http://schemas.openxmlformats.org/officeDocument/2006/relationships/image" Target="../media/image887.png"/><Relationship Id="rId24" Type="http://schemas.openxmlformats.org/officeDocument/2006/relationships/customXml" Target="../ink/ink934.xml"/><Relationship Id="rId40" Type="http://schemas.openxmlformats.org/officeDocument/2006/relationships/customXml" Target="../ink/ink942.xml"/><Relationship Id="rId45" Type="http://schemas.openxmlformats.org/officeDocument/2006/relationships/image" Target="../media/image895.png"/><Relationship Id="rId66" Type="http://schemas.openxmlformats.org/officeDocument/2006/relationships/customXml" Target="../ink/ink955.xml"/><Relationship Id="rId87" Type="http://schemas.openxmlformats.org/officeDocument/2006/relationships/customXml" Target="../ink/ink966.xml"/><Relationship Id="rId61" Type="http://schemas.openxmlformats.org/officeDocument/2006/relationships/image" Target="../media/image902.png"/><Relationship Id="rId82" Type="http://schemas.openxmlformats.org/officeDocument/2006/relationships/image" Target="../media/image912.png"/><Relationship Id="rId19" Type="http://schemas.openxmlformats.org/officeDocument/2006/relationships/image" Target="../media/image882.png"/><Relationship Id="rId14" Type="http://schemas.openxmlformats.org/officeDocument/2006/relationships/customXml" Target="../ink/ink929.xml"/><Relationship Id="rId30" Type="http://schemas.openxmlformats.org/officeDocument/2006/relationships/customXml" Target="../ink/ink937.xml"/><Relationship Id="rId35" Type="http://schemas.openxmlformats.org/officeDocument/2006/relationships/image" Target="../media/image890.png"/><Relationship Id="rId56" Type="http://schemas.openxmlformats.org/officeDocument/2006/relationships/customXml" Target="../ink/ink950.xml"/><Relationship Id="rId77" Type="http://schemas.openxmlformats.org/officeDocument/2006/relationships/customXml" Target="../ink/ink961.xml"/><Relationship Id="rId100" Type="http://schemas.openxmlformats.org/officeDocument/2006/relationships/image" Target="../media/image921.png"/><Relationship Id="rId105" Type="http://schemas.openxmlformats.org/officeDocument/2006/relationships/customXml" Target="../ink/ink975.xml"/><Relationship Id="rId8" Type="http://schemas.openxmlformats.org/officeDocument/2006/relationships/customXml" Target="../ink/ink926.xml"/><Relationship Id="rId51" Type="http://schemas.openxmlformats.org/officeDocument/2006/relationships/image" Target="../media/image898.png"/><Relationship Id="rId72" Type="http://schemas.openxmlformats.org/officeDocument/2006/relationships/customXml" Target="../ink/ink958.xml"/><Relationship Id="rId93" Type="http://schemas.openxmlformats.org/officeDocument/2006/relationships/customXml" Target="../ink/ink969.xml"/><Relationship Id="rId98" Type="http://schemas.openxmlformats.org/officeDocument/2006/relationships/image" Target="../media/image920.png"/><Relationship Id="rId3" Type="http://schemas.openxmlformats.org/officeDocument/2006/relationships/image" Target="../media/image874.png"/><Relationship Id="rId25" Type="http://schemas.openxmlformats.org/officeDocument/2006/relationships/image" Target="../media/image885.png"/><Relationship Id="rId46" Type="http://schemas.openxmlformats.org/officeDocument/2006/relationships/customXml" Target="../ink/ink945.xml"/><Relationship Id="rId67" Type="http://schemas.openxmlformats.org/officeDocument/2006/relationships/image" Target="../media/image905.png"/></Relationships>
</file>

<file path=ppt/slides/_rels/slide27.xml.rels><?xml version="1.0" encoding="UTF-8" standalone="yes"?>
<Relationships xmlns="http://schemas.openxmlformats.org/package/2006/relationships"><Relationship Id="rId117" Type="http://schemas.openxmlformats.org/officeDocument/2006/relationships/customXml" Target="../ink/ink1033.xml"/><Relationship Id="rId21" Type="http://schemas.openxmlformats.org/officeDocument/2006/relationships/customXml" Target="../ink/ink985.xml"/><Relationship Id="rId42" Type="http://schemas.openxmlformats.org/officeDocument/2006/relationships/image" Target="../media/image941.png"/><Relationship Id="rId63" Type="http://schemas.openxmlformats.org/officeDocument/2006/relationships/customXml" Target="../ink/ink1006.xml"/><Relationship Id="rId84" Type="http://schemas.openxmlformats.org/officeDocument/2006/relationships/image" Target="../media/image958.png"/><Relationship Id="rId138" Type="http://schemas.openxmlformats.org/officeDocument/2006/relationships/image" Target="../media/image984.png"/><Relationship Id="rId159" Type="http://schemas.openxmlformats.org/officeDocument/2006/relationships/customXml" Target="../ink/ink1054.xml"/><Relationship Id="rId170" Type="http://schemas.openxmlformats.org/officeDocument/2006/relationships/image" Target="../media/image36.png"/><Relationship Id="rId107" Type="http://schemas.openxmlformats.org/officeDocument/2006/relationships/customXml" Target="../ink/ink1028.xml"/><Relationship Id="rId11" Type="http://schemas.openxmlformats.org/officeDocument/2006/relationships/customXml" Target="../ink/ink980.xml"/><Relationship Id="rId32" Type="http://schemas.openxmlformats.org/officeDocument/2006/relationships/image" Target="../media/image937.png"/><Relationship Id="rId53" Type="http://schemas.openxmlformats.org/officeDocument/2006/relationships/customXml" Target="../ink/ink1001.xml"/><Relationship Id="rId74" Type="http://schemas.openxmlformats.org/officeDocument/2006/relationships/image" Target="../media/image352.png"/><Relationship Id="rId128" Type="http://schemas.openxmlformats.org/officeDocument/2006/relationships/image" Target="../media/image980.png"/><Relationship Id="rId149" Type="http://schemas.openxmlformats.org/officeDocument/2006/relationships/customXml" Target="../ink/ink1049.xml"/><Relationship Id="rId5" Type="http://schemas.openxmlformats.org/officeDocument/2006/relationships/customXml" Target="../ink/ink977.xml"/><Relationship Id="rId95" Type="http://schemas.openxmlformats.org/officeDocument/2006/relationships/customXml" Target="../ink/ink1022.xml"/><Relationship Id="rId160" Type="http://schemas.openxmlformats.org/officeDocument/2006/relationships/image" Target="../media/image995.png"/><Relationship Id="rId181" Type="http://schemas.openxmlformats.org/officeDocument/2006/relationships/customXml" Target="../ink/ink1065.xml"/><Relationship Id="rId22" Type="http://schemas.openxmlformats.org/officeDocument/2006/relationships/image" Target="../media/image932.png"/><Relationship Id="rId43" Type="http://schemas.openxmlformats.org/officeDocument/2006/relationships/customXml" Target="../ink/ink996.xml"/><Relationship Id="rId64" Type="http://schemas.openxmlformats.org/officeDocument/2006/relationships/image" Target="../media/image950.png"/><Relationship Id="rId118" Type="http://schemas.openxmlformats.org/officeDocument/2006/relationships/image" Target="../media/image975.png"/><Relationship Id="rId139" Type="http://schemas.openxmlformats.org/officeDocument/2006/relationships/customXml" Target="../ink/ink1044.xml"/><Relationship Id="rId85" Type="http://schemas.openxmlformats.org/officeDocument/2006/relationships/customXml" Target="../ink/ink1017.xml"/><Relationship Id="rId150" Type="http://schemas.openxmlformats.org/officeDocument/2006/relationships/image" Target="../media/image990.png"/><Relationship Id="rId171" Type="http://schemas.openxmlformats.org/officeDocument/2006/relationships/customXml" Target="../ink/ink1060.xml"/><Relationship Id="rId12" Type="http://schemas.openxmlformats.org/officeDocument/2006/relationships/image" Target="../media/image112.png"/><Relationship Id="rId33" Type="http://schemas.openxmlformats.org/officeDocument/2006/relationships/customXml" Target="../ink/ink991.xml"/><Relationship Id="rId108" Type="http://schemas.openxmlformats.org/officeDocument/2006/relationships/image" Target="../media/image970.png"/><Relationship Id="rId129" Type="http://schemas.openxmlformats.org/officeDocument/2006/relationships/customXml" Target="../ink/ink1039.xml"/><Relationship Id="rId54" Type="http://schemas.openxmlformats.org/officeDocument/2006/relationships/image" Target="../media/image947.png"/><Relationship Id="rId75" Type="http://schemas.openxmlformats.org/officeDocument/2006/relationships/customXml" Target="../ink/ink1012.xml"/><Relationship Id="rId96" Type="http://schemas.openxmlformats.org/officeDocument/2006/relationships/image" Target="../media/image964.png"/><Relationship Id="rId140" Type="http://schemas.openxmlformats.org/officeDocument/2006/relationships/image" Target="../media/image985.png"/><Relationship Id="rId161" Type="http://schemas.openxmlformats.org/officeDocument/2006/relationships/customXml" Target="../ink/ink1055.xml"/><Relationship Id="rId182" Type="http://schemas.openxmlformats.org/officeDocument/2006/relationships/image" Target="../media/image1004.png"/><Relationship Id="rId6" Type="http://schemas.openxmlformats.org/officeDocument/2006/relationships/image" Target="../media/image188.png"/><Relationship Id="rId23" Type="http://schemas.openxmlformats.org/officeDocument/2006/relationships/customXml" Target="../ink/ink986.xml"/><Relationship Id="rId119" Type="http://schemas.openxmlformats.org/officeDocument/2006/relationships/customXml" Target="../ink/ink1034.xml"/><Relationship Id="rId44" Type="http://schemas.openxmlformats.org/officeDocument/2006/relationships/image" Target="../media/image942.png"/><Relationship Id="rId60" Type="http://schemas.openxmlformats.org/officeDocument/2006/relationships/image" Target="../media/image948.png"/><Relationship Id="rId65" Type="http://schemas.openxmlformats.org/officeDocument/2006/relationships/customXml" Target="../ink/ink1007.xml"/><Relationship Id="rId81" Type="http://schemas.openxmlformats.org/officeDocument/2006/relationships/customXml" Target="../ink/ink1015.xml"/><Relationship Id="rId86" Type="http://schemas.openxmlformats.org/officeDocument/2006/relationships/image" Target="../media/image959.png"/><Relationship Id="rId130" Type="http://schemas.openxmlformats.org/officeDocument/2006/relationships/image" Target="../media/image981.png"/><Relationship Id="rId135" Type="http://schemas.openxmlformats.org/officeDocument/2006/relationships/customXml" Target="../ink/ink1042.xml"/><Relationship Id="rId151" Type="http://schemas.openxmlformats.org/officeDocument/2006/relationships/customXml" Target="../ink/ink1050.xml"/><Relationship Id="rId156" Type="http://schemas.openxmlformats.org/officeDocument/2006/relationships/image" Target="../media/image993.png"/><Relationship Id="rId177" Type="http://schemas.openxmlformats.org/officeDocument/2006/relationships/customXml" Target="../ink/ink1063.xml"/><Relationship Id="rId172" Type="http://schemas.openxmlformats.org/officeDocument/2006/relationships/image" Target="../media/image1000.png"/><Relationship Id="rId13" Type="http://schemas.openxmlformats.org/officeDocument/2006/relationships/customXml" Target="../ink/ink981.xml"/><Relationship Id="rId18" Type="http://schemas.openxmlformats.org/officeDocument/2006/relationships/image" Target="../media/image930.png"/><Relationship Id="rId39" Type="http://schemas.openxmlformats.org/officeDocument/2006/relationships/customXml" Target="../ink/ink994.xml"/><Relationship Id="rId109" Type="http://schemas.openxmlformats.org/officeDocument/2006/relationships/customXml" Target="../ink/ink1029.xml"/><Relationship Id="rId34" Type="http://schemas.openxmlformats.org/officeDocument/2006/relationships/image" Target="../media/image938.png"/><Relationship Id="rId50" Type="http://schemas.openxmlformats.org/officeDocument/2006/relationships/image" Target="../media/image945.png"/><Relationship Id="rId55" Type="http://schemas.openxmlformats.org/officeDocument/2006/relationships/customXml" Target="../ink/ink1002.xml"/><Relationship Id="rId76" Type="http://schemas.openxmlformats.org/officeDocument/2006/relationships/image" Target="../media/image954.png"/><Relationship Id="rId97" Type="http://schemas.openxmlformats.org/officeDocument/2006/relationships/customXml" Target="../ink/ink1023.xml"/><Relationship Id="rId104" Type="http://schemas.openxmlformats.org/officeDocument/2006/relationships/image" Target="../media/image968.png"/><Relationship Id="rId120" Type="http://schemas.openxmlformats.org/officeDocument/2006/relationships/image" Target="../media/image976.png"/><Relationship Id="rId125" Type="http://schemas.openxmlformats.org/officeDocument/2006/relationships/customXml" Target="../ink/ink1037.xml"/><Relationship Id="rId141" Type="http://schemas.openxmlformats.org/officeDocument/2006/relationships/customXml" Target="../ink/ink1045.xml"/><Relationship Id="rId146" Type="http://schemas.openxmlformats.org/officeDocument/2006/relationships/image" Target="../media/image988.png"/><Relationship Id="rId167" Type="http://schemas.openxmlformats.org/officeDocument/2006/relationships/customXml" Target="../ink/ink1058.xml"/><Relationship Id="rId7" Type="http://schemas.openxmlformats.org/officeDocument/2006/relationships/customXml" Target="../ink/ink978.xml"/><Relationship Id="rId71" Type="http://schemas.openxmlformats.org/officeDocument/2006/relationships/customXml" Target="../ink/ink1010.xml"/><Relationship Id="rId92" Type="http://schemas.openxmlformats.org/officeDocument/2006/relationships/image" Target="../media/image962.png"/><Relationship Id="rId162" Type="http://schemas.openxmlformats.org/officeDocument/2006/relationships/image" Target="../media/image996.png"/><Relationship Id="rId2" Type="http://schemas.openxmlformats.org/officeDocument/2006/relationships/notesSlide" Target="../notesSlides/notesSlide12.xml"/><Relationship Id="rId29" Type="http://schemas.openxmlformats.org/officeDocument/2006/relationships/customXml" Target="../ink/ink989.xml"/><Relationship Id="rId24" Type="http://schemas.openxmlformats.org/officeDocument/2006/relationships/image" Target="../media/image933.png"/><Relationship Id="rId40" Type="http://schemas.openxmlformats.org/officeDocument/2006/relationships/image" Target="../media/image940.png"/><Relationship Id="rId45" Type="http://schemas.openxmlformats.org/officeDocument/2006/relationships/customXml" Target="../ink/ink997.xml"/><Relationship Id="rId66" Type="http://schemas.openxmlformats.org/officeDocument/2006/relationships/image" Target="../media/image76.png"/><Relationship Id="rId87" Type="http://schemas.openxmlformats.org/officeDocument/2006/relationships/customXml" Target="../ink/ink1018.xml"/><Relationship Id="rId110" Type="http://schemas.openxmlformats.org/officeDocument/2006/relationships/image" Target="../media/image971.png"/><Relationship Id="rId115" Type="http://schemas.openxmlformats.org/officeDocument/2006/relationships/customXml" Target="../ink/ink1032.xml"/><Relationship Id="rId131" Type="http://schemas.openxmlformats.org/officeDocument/2006/relationships/customXml" Target="../ink/ink1040.xml"/><Relationship Id="rId136" Type="http://schemas.openxmlformats.org/officeDocument/2006/relationships/image" Target="../media/image983.png"/><Relationship Id="rId157" Type="http://schemas.openxmlformats.org/officeDocument/2006/relationships/customXml" Target="../ink/ink1053.xml"/><Relationship Id="rId178" Type="http://schemas.openxmlformats.org/officeDocument/2006/relationships/image" Target="../media/image1002.png"/><Relationship Id="rId61" Type="http://schemas.openxmlformats.org/officeDocument/2006/relationships/customXml" Target="../ink/ink1005.xml"/><Relationship Id="rId82" Type="http://schemas.openxmlformats.org/officeDocument/2006/relationships/image" Target="../media/image957.png"/><Relationship Id="rId152" Type="http://schemas.openxmlformats.org/officeDocument/2006/relationships/image" Target="../media/image991.png"/><Relationship Id="rId173" Type="http://schemas.openxmlformats.org/officeDocument/2006/relationships/customXml" Target="../ink/ink1061.xml"/><Relationship Id="rId19" Type="http://schemas.openxmlformats.org/officeDocument/2006/relationships/customXml" Target="../ink/ink984.xml"/><Relationship Id="rId14" Type="http://schemas.openxmlformats.org/officeDocument/2006/relationships/image" Target="../media/image928.png"/><Relationship Id="rId30" Type="http://schemas.openxmlformats.org/officeDocument/2006/relationships/image" Target="../media/image936.png"/><Relationship Id="rId35" Type="http://schemas.openxmlformats.org/officeDocument/2006/relationships/customXml" Target="../ink/ink992.xml"/><Relationship Id="rId56" Type="http://schemas.openxmlformats.org/officeDocument/2006/relationships/image" Target="../media/image33.png"/><Relationship Id="rId77" Type="http://schemas.openxmlformats.org/officeDocument/2006/relationships/customXml" Target="../ink/ink1013.xml"/><Relationship Id="rId100" Type="http://schemas.openxmlformats.org/officeDocument/2006/relationships/image" Target="../media/image966.png"/><Relationship Id="rId105" Type="http://schemas.openxmlformats.org/officeDocument/2006/relationships/customXml" Target="../ink/ink1027.xml"/><Relationship Id="rId126" Type="http://schemas.openxmlformats.org/officeDocument/2006/relationships/image" Target="../media/image979.png"/><Relationship Id="rId147" Type="http://schemas.openxmlformats.org/officeDocument/2006/relationships/customXml" Target="../ink/ink1048.xml"/><Relationship Id="rId168" Type="http://schemas.openxmlformats.org/officeDocument/2006/relationships/image" Target="../media/image999.png"/><Relationship Id="rId8" Type="http://schemas.openxmlformats.org/officeDocument/2006/relationships/image" Target="../media/image926.png"/><Relationship Id="rId51" Type="http://schemas.openxmlformats.org/officeDocument/2006/relationships/customXml" Target="../ink/ink1000.xml"/><Relationship Id="rId72" Type="http://schemas.openxmlformats.org/officeDocument/2006/relationships/image" Target="../media/image953.png"/><Relationship Id="rId93" Type="http://schemas.openxmlformats.org/officeDocument/2006/relationships/customXml" Target="../ink/ink1021.xml"/><Relationship Id="rId98" Type="http://schemas.openxmlformats.org/officeDocument/2006/relationships/image" Target="../media/image965.png"/><Relationship Id="rId121" Type="http://schemas.openxmlformats.org/officeDocument/2006/relationships/customXml" Target="../ink/ink1035.xml"/><Relationship Id="rId142" Type="http://schemas.openxmlformats.org/officeDocument/2006/relationships/image" Target="../media/image986.png"/><Relationship Id="rId163" Type="http://schemas.openxmlformats.org/officeDocument/2006/relationships/customXml" Target="../ink/ink1056.xml"/><Relationship Id="rId3" Type="http://schemas.openxmlformats.org/officeDocument/2006/relationships/customXml" Target="../ink/ink976.xml"/><Relationship Id="rId25" Type="http://schemas.openxmlformats.org/officeDocument/2006/relationships/customXml" Target="../ink/ink987.xml"/><Relationship Id="rId46" Type="http://schemas.openxmlformats.org/officeDocument/2006/relationships/image" Target="../media/image943.png"/><Relationship Id="rId67" Type="http://schemas.openxmlformats.org/officeDocument/2006/relationships/customXml" Target="../ink/ink1008.xml"/><Relationship Id="rId116" Type="http://schemas.openxmlformats.org/officeDocument/2006/relationships/image" Target="../media/image974.png"/><Relationship Id="rId137" Type="http://schemas.openxmlformats.org/officeDocument/2006/relationships/customXml" Target="../ink/ink1043.xml"/><Relationship Id="rId158" Type="http://schemas.openxmlformats.org/officeDocument/2006/relationships/image" Target="../media/image994.png"/><Relationship Id="rId20" Type="http://schemas.openxmlformats.org/officeDocument/2006/relationships/image" Target="../media/image931.png"/><Relationship Id="rId41" Type="http://schemas.openxmlformats.org/officeDocument/2006/relationships/customXml" Target="../ink/ink995.xml"/><Relationship Id="rId62" Type="http://schemas.openxmlformats.org/officeDocument/2006/relationships/image" Target="../media/image949.png"/><Relationship Id="rId83" Type="http://schemas.openxmlformats.org/officeDocument/2006/relationships/customXml" Target="../ink/ink1016.xml"/><Relationship Id="rId88" Type="http://schemas.openxmlformats.org/officeDocument/2006/relationships/image" Target="../media/image960.png"/><Relationship Id="rId111" Type="http://schemas.openxmlformats.org/officeDocument/2006/relationships/customXml" Target="../ink/ink1030.xml"/><Relationship Id="rId132" Type="http://schemas.openxmlformats.org/officeDocument/2006/relationships/image" Target="../media/image312.png"/><Relationship Id="rId153" Type="http://schemas.openxmlformats.org/officeDocument/2006/relationships/customXml" Target="../ink/ink1051.xml"/><Relationship Id="rId174" Type="http://schemas.openxmlformats.org/officeDocument/2006/relationships/image" Target="../media/image1001.png"/><Relationship Id="rId179" Type="http://schemas.openxmlformats.org/officeDocument/2006/relationships/customXml" Target="../ink/ink1064.xml"/><Relationship Id="rId15" Type="http://schemas.openxmlformats.org/officeDocument/2006/relationships/customXml" Target="../ink/ink982.xml"/><Relationship Id="rId36" Type="http://schemas.openxmlformats.org/officeDocument/2006/relationships/image" Target="../media/image939.png"/><Relationship Id="rId57" Type="http://schemas.openxmlformats.org/officeDocument/2006/relationships/customXml" Target="../ink/ink1003.xml"/><Relationship Id="rId106" Type="http://schemas.openxmlformats.org/officeDocument/2006/relationships/image" Target="../media/image969.png"/><Relationship Id="rId127" Type="http://schemas.openxmlformats.org/officeDocument/2006/relationships/customXml" Target="../ink/ink1038.xml"/><Relationship Id="rId10" Type="http://schemas.openxmlformats.org/officeDocument/2006/relationships/image" Target="../media/image927.png"/><Relationship Id="rId31" Type="http://schemas.openxmlformats.org/officeDocument/2006/relationships/customXml" Target="../ink/ink990.xml"/><Relationship Id="rId52" Type="http://schemas.openxmlformats.org/officeDocument/2006/relationships/image" Target="../media/image946.png"/><Relationship Id="rId73" Type="http://schemas.openxmlformats.org/officeDocument/2006/relationships/customXml" Target="../ink/ink1011.xml"/><Relationship Id="rId78" Type="http://schemas.openxmlformats.org/officeDocument/2006/relationships/image" Target="../media/image955.png"/><Relationship Id="rId94" Type="http://schemas.openxmlformats.org/officeDocument/2006/relationships/image" Target="../media/image963.png"/><Relationship Id="rId99" Type="http://schemas.openxmlformats.org/officeDocument/2006/relationships/customXml" Target="../ink/ink1024.xml"/><Relationship Id="rId101" Type="http://schemas.openxmlformats.org/officeDocument/2006/relationships/customXml" Target="../ink/ink1025.xml"/><Relationship Id="rId122" Type="http://schemas.openxmlformats.org/officeDocument/2006/relationships/image" Target="../media/image977.png"/><Relationship Id="rId143" Type="http://schemas.openxmlformats.org/officeDocument/2006/relationships/customXml" Target="../ink/ink1046.xml"/><Relationship Id="rId148" Type="http://schemas.openxmlformats.org/officeDocument/2006/relationships/image" Target="../media/image989.png"/><Relationship Id="rId164" Type="http://schemas.openxmlformats.org/officeDocument/2006/relationships/image" Target="../media/image997.png"/><Relationship Id="rId169" Type="http://schemas.openxmlformats.org/officeDocument/2006/relationships/customXml" Target="../ink/ink1059.xml"/><Relationship Id="rId4" Type="http://schemas.openxmlformats.org/officeDocument/2006/relationships/image" Target="../media/image925.png"/><Relationship Id="rId9" Type="http://schemas.openxmlformats.org/officeDocument/2006/relationships/customXml" Target="../ink/ink979.xml"/><Relationship Id="rId180" Type="http://schemas.openxmlformats.org/officeDocument/2006/relationships/image" Target="../media/image1003.png"/><Relationship Id="rId26" Type="http://schemas.openxmlformats.org/officeDocument/2006/relationships/image" Target="../media/image934.png"/><Relationship Id="rId47" Type="http://schemas.openxmlformats.org/officeDocument/2006/relationships/customXml" Target="../ink/ink998.xml"/><Relationship Id="rId68" Type="http://schemas.openxmlformats.org/officeDocument/2006/relationships/image" Target="../media/image951.png"/><Relationship Id="rId89" Type="http://schemas.openxmlformats.org/officeDocument/2006/relationships/customXml" Target="../ink/ink1019.xml"/><Relationship Id="rId112" Type="http://schemas.openxmlformats.org/officeDocument/2006/relationships/image" Target="../media/image972.png"/><Relationship Id="rId133" Type="http://schemas.openxmlformats.org/officeDocument/2006/relationships/customXml" Target="../ink/ink1041.xml"/><Relationship Id="rId154" Type="http://schemas.openxmlformats.org/officeDocument/2006/relationships/image" Target="../media/image992.png"/><Relationship Id="rId175" Type="http://schemas.openxmlformats.org/officeDocument/2006/relationships/customXml" Target="../ink/ink1062.xml"/><Relationship Id="rId16" Type="http://schemas.openxmlformats.org/officeDocument/2006/relationships/image" Target="../media/image929.png"/><Relationship Id="rId37" Type="http://schemas.openxmlformats.org/officeDocument/2006/relationships/customXml" Target="../ink/ink993.xml"/><Relationship Id="rId58" Type="http://schemas.openxmlformats.org/officeDocument/2006/relationships/image" Target="../media/image5.png"/><Relationship Id="rId79" Type="http://schemas.openxmlformats.org/officeDocument/2006/relationships/customXml" Target="../ink/ink1014.xml"/><Relationship Id="rId102" Type="http://schemas.openxmlformats.org/officeDocument/2006/relationships/image" Target="../media/image967.png"/><Relationship Id="rId123" Type="http://schemas.openxmlformats.org/officeDocument/2006/relationships/customXml" Target="../ink/ink1036.xml"/><Relationship Id="rId144" Type="http://schemas.openxmlformats.org/officeDocument/2006/relationships/image" Target="../media/image987.png"/><Relationship Id="rId90" Type="http://schemas.openxmlformats.org/officeDocument/2006/relationships/image" Target="../media/image961.png"/><Relationship Id="rId165" Type="http://schemas.openxmlformats.org/officeDocument/2006/relationships/customXml" Target="../ink/ink1057.xml"/><Relationship Id="rId27" Type="http://schemas.openxmlformats.org/officeDocument/2006/relationships/customXml" Target="../ink/ink988.xml"/><Relationship Id="rId48" Type="http://schemas.openxmlformats.org/officeDocument/2006/relationships/image" Target="../media/image944.png"/><Relationship Id="rId69" Type="http://schemas.openxmlformats.org/officeDocument/2006/relationships/customXml" Target="../ink/ink1009.xml"/><Relationship Id="rId113" Type="http://schemas.openxmlformats.org/officeDocument/2006/relationships/customXml" Target="../ink/ink1031.xml"/><Relationship Id="rId134" Type="http://schemas.openxmlformats.org/officeDocument/2006/relationships/image" Target="../media/image982.png"/><Relationship Id="rId80" Type="http://schemas.openxmlformats.org/officeDocument/2006/relationships/image" Target="../media/image956.png"/><Relationship Id="rId155" Type="http://schemas.openxmlformats.org/officeDocument/2006/relationships/customXml" Target="../ink/ink1052.xml"/><Relationship Id="rId176" Type="http://schemas.openxmlformats.org/officeDocument/2006/relationships/image" Target="../media/image85.png"/><Relationship Id="rId17" Type="http://schemas.openxmlformats.org/officeDocument/2006/relationships/customXml" Target="../ink/ink983.xml"/><Relationship Id="rId38" Type="http://schemas.openxmlformats.org/officeDocument/2006/relationships/image" Target="../media/image17.png"/><Relationship Id="rId59" Type="http://schemas.openxmlformats.org/officeDocument/2006/relationships/customXml" Target="../ink/ink1004.xml"/><Relationship Id="rId103" Type="http://schemas.openxmlformats.org/officeDocument/2006/relationships/customXml" Target="../ink/ink1026.xml"/><Relationship Id="rId124" Type="http://schemas.openxmlformats.org/officeDocument/2006/relationships/image" Target="../media/image978.png"/><Relationship Id="rId70" Type="http://schemas.openxmlformats.org/officeDocument/2006/relationships/image" Target="../media/image952.png"/><Relationship Id="rId91" Type="http://schemas.openxmlformats.org/officeDocument/2006/relationships/customXml" Target="../ink/ink1020.xml"/><Relationship Id="rId145" Type="http://schemas.openxmlformats.org/officeDocument/2006/relationships/customXml" Target="../ink/ink1047.xml"/><Relationship Id="rId166" Type="http://schemas.openxmlformats.org/officeDocument/2006/relationships/image" Target="../media/image998.png"/><Relationship Id="rId1" Type="http://schemas.openxmlformats.org/officeDocument/2006/relationships/slideLayout" Target="../slideLayouts/slideLayout5.xml"/><Relationship Id="rId28" Type="http://schemas.openxmlformats.org/officeDocument/2006/relationships/image" Target="../media/image935.png"/><Relationship Id="rId49" Type="http://schemas.openxmlformats.org/officeDocument/2006/relationships/customXml" Target="../ink/ink999.xml"/><Relationship Id="rId114" Type="http://schemas.openxmlformats.org/officeDocument/2006/relationships/image" Target="../media/image973.png"/></Relationships>
</file>

<file path=ppt/slides/_rels/slide28.xml.rels><?xml version="1.0" encoding="UTF-8" standalone="yes"?>
<Relationships xmlns="http://schemas.openxmlformats.org/package/2006/relationships"><Relationship Id="rId8" Type="http://schemas.openxmlformats.org/officeDocument/2006/relationships/image" Target="../media/image1007.png"/><Relationship Id="rId3" Type="http://schemas.openxmlformats.org/officeDocument/2006/relationships/customXml" Target="../ink/ink1066.xml"/><Relationship Id="rId7" Type="http://schemas.openxmlformats.org/officeDocument/2006/relationships/customXml" Target="../ink/ink1068.xml"/><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1006.png"/><Relationship Id="rId5" Type="http://schemas.openxmlformats.org/officeDocument/2006/relationships/customXml" Target="../ink/ink1067.xml"/><Relationship Id="rId4" Type="http://schemas.openxmlformats.org/officeDocument/2006/relationships/image" Target="../media/image1005.png"/></Relationships>
</file>

<file path=ppt/slides/_rels/slide29.xml.rels><?xml version="1.0" encoding="UTF-8" standalone="yes"?>
<Relationships xmlns="http://schemas.openxmlformats.org/package/2006/relationships"><Relationship Id="rId117" Type="http://schemas.openxmlformats.org/officeDocument/2006/relationships/customXml" Target="../ink/ink1126.xml"/><Relationship Id="rId21" Type="http://schemas.openxmlformats.org/officeDocument/2006/relationships/customXml" Target="../ink/ink1078.xml"/><Relationship Id="rId42" Type="http://schemas.openxmlformats.org/officeDocument/2006/relationships/image" Target="../media/image1027.png"/><Relationship Id="rId63" Type="http://schemas.openxmlformats.org/officeDocument/2006/relationships/customXml" Target="../ink/ink1099.xml"/><Relationship Id="rId84" Type="http://schemas.openxmlformats.org/officeDocument/2006/relationships/image" Target="../media/image1046.png"/><Relationship Id="rId138" Type="http://schemas.openxmlformats.org/officeDocument/2006/relationships/image" Target="../media/image1067.png"/><Relationship Id="rId159" Type="http://schemas.openxmlformats.org/officeDocument/2006/relationships/image" Target="../media/image1077.png"/><Relationship Id="rId107" Type="http://schemas.openxmlformats.org/officeDocument/2006/relationships/customXml" Target="../ink/ink1121.xml"/><Relationship Id="rId11" Type="http://schemas.openxmlformats.org/officeDocument/2006/relationships/customXml" Target="../ink/ink1073.xml"/><Relationship Id="rId32" Type="http://schemas.openxmlformats.org/officeDocument/2006/relationships/image" Target="../media/image1022.png"/><Relationship Id="rId53" Type="http://schemas.openxmlformats.org/officeDocument/2006/relationships/customXml" Target="../ink/ink1094.xml"/><Relationship Id="rId74" Type="http://schemas.openxmlformats.org/officeDocument/2006/relationships/image" Target="../media/image1041.png"/><Relationship Id="rId128" Type="http://schemas.openxmlformats.org/officeDocument/2006/relationships/image" Target="../media/image1063.png"/><Relationship Id="rId149" Type="http://schemas.openxmlformats.org/officeDocument/2006/relationships/customXml" Target="../ink/ink1142.xml"/><Relationship Id="rId5" Type="http://schemas.openxmlformats.org/officeDocument/2006/relationships/customXml" Target="../ink/ink1070.xml"/><Relationship Id="rId95" Type="http://schemas.openxmlformats.org/officeDocument/2006/relationships/customXml" Target="../ink/ink1115.xml"/><Relationship Id="rId22" Type="http://schemas.openxmlformats.org/officeDocument/2006/relationships/image" Target="../media/image1017.png"/><Relationship Id="rId43" Type="http://schemas.openxmlformats.org/officeDocument/2006/relationships/customXml" Target="../ink/ink1089.xml"/><Relationship Id="rId64" Type="http://schemas.openxmlformats.org/officeDocument/2006/relationships/image" Target="../media/image39.png"/><Relationship Id="rId118" Type="http://schemas.openxmlformats.org/officeDocument/2006/relationships/image" Target="../media/image76.png"/><Relationship Id="rId139" Type="http://schemas.openxmlformats.org/officeDocument/2006/relationships/customXml" Target="../ink/ink1137.xml"/><Relationship Id="rId80" Type="http://schemas.openxmlformats.org/officeDocument/2006/relationships/image" Target="../media/image1044.png"/><Relationship Id="rId85" Type="http://schemas.openxmlformats.org/officeDocument/2006/relationships/customXml" Target="../ink/ink1110.xml"/><Relationship Id="rId150" Type="http://schemas.openxmlformats.org/officeDocument/2006/relationships/customXml" Target="../ink/ink1143.xml"/><Relationship Id="rId155" Type="http://schemas.openxmlformats.org/officeDocument/2006/relationships/image" Target="../media/image1075.png"/><Relationship Id="rId12" Type="http://schemas.openxmlformats.org/officeDocument/2006/relationships/image" Target="../media/image1012.png"/><Relationship Id="rId17" Type="http://schemas.openxmlformats.org/officeDocument/2006/relationships/customXml" Target="../ink/ink1076.xml"/><Relationship Id="rId33" Type="http://schemas.openxmlformats.org/officeDocument/2006/relationships/customXml" Target="../ink/ink1084.xml"/><Relationship Id="rId38" Type="http://schemas.openxmlformats.org/officeDocument/2006/relationships/image" Target="../media/image1025.png"/><Relationship Id="rId59" Type="http://schemas.openxmlformats.org/officeDocument/2006/relationships/customXml" Target="../ink/ink1097.xml"/><Relationship Id="rId103" Type="http://schemas.openxmlformats.org/officeDocument/2006/relationships/customXml" Target="../ink/ink1119.xml"/><Relationship Id="rId108" Type="http://schemas.openxmlformats.org/officeDocument/2006/relationships/image" Target="../media/image1056.png"/><Relationship Id="rId124" Type="http://schemas.openxmlformats.org/officeDocument/2006/relationships/image" Target="../media/image1062.png"/><Relationship Id="rId129" Type="http://schemas.openxmlformats.org/officeDocument/2006/relationships/customXml" Target="../ink/ink1132.xml"/><Relationship Id="rId54" Type="http://schemas.openxmlformats.org/officeDocument/2006/relationships/image" Target="../media/image1033.png"/><Relationship Id="rId70" Type="http://schemas.openxmlformats.org/officeDocument/2006/relationships/image" Target="../media/image5.png"/><Relationship Id="rId75" Type="http://schemas.openxmlformats.org/officeDocument/2006/relationships/customXml" Target="../ink/ink1105.xml"/><Relationship Id="rId91" Type="http://schemas.openxmlformats.org/officeDocument/2006/relationships/customXml" Target="../ink/ink1113.xml"/><Relationship Id="rId96" Type="http://schemas.openxmlformats.org/officeDocument/2006/relationships/image" Target="../media/image1051.png"/><Relationship Id="rId140" Type="http://schemas.openxmlformats.org/officeDocument/2006/relationships/image" Target="../media/image1068.png"/><Relationship Id="rId145" Type="http://schemas.openxmlformats.org/officeDocument/2006/relationships/customXml" Target="../ink/ink1140.xml"/><Relationship Id="rId1" Type="http://schemas.openxmlformats.org/officeDocument/2006/relationships/slideLayout" Target="../slideLayouts/slideLayout3.xml"/><Relationship Id="rId6" Type="http://schemas.openxmlformats.org/officeDocument/2006/relationships/image" Target="../media/image1009.png"/><Relationship Id="rId23" Type="http://schemas.openxmlformats.org/officeDocument/2006/relationships/customXml" Target="../ink/ink1079.xml"/><Relationship Id="rId28" Type="http://schemas.openxmlformats.org/officeDocument/2006/relationships/image" Target="../media/image1020.png"/><Relationship Id="rId49" Type="http://schemas.openxmlformats.org/officeDocument/2006/relationships/customXml" Target="../ink/ink1092.xml"/><Relationship Id="rId114" Type="http://schemas.openxmlformats.org/officeDocument/2006/relationships/image" Target="../media/image1059.png"/><Relationship Id="rId119" Type="http://schemas.openxmlformats.org/officeDocument/2006/relationships/customXml" Target="../ink/ink1127.xml"/><Relationship Id="rId44" Type="http://schemas.openxmlformats.org/officeDocument/2006/relationships/image" Target="../media/image1028.png"/><Relationship Id="rId60" Type="http://schemas.openxmlformats.org/officeDocument/2006/relationships/image" Target="../media/image1036.png"/><Relationship Id="rId65" Type="http://schemas.openxmlformats.org/officeDocument/2006/relationships/customXml" Target="../ink/ink1100.xml"/><Relationship Id="rId81" Type="http://schemas.openxmlformats.org/officeDocument/2006/relationships/customXml" Target="../ink/ink1108.xml"/><Relationship Id="rId86" Type="http://schemas.openxmlformats.org/officeDocument/2006/relationships/image" Target="../media/image1047.png"/><Relationship Id="rId130" Type="http://schemas.openxmlformats.org/officeDocument/2006/relationships/image" Target="../media/image1064.png"/><Relationship Id="rId135" Type="http://schemas.openxmlformats.org/officeDocument/2006/relationships/customXml" Target="../ink/ink1135.xml"/><Relationship Id="rId151" Type="http://schemas.openxmlformats.org/officeDocument/2006/relationships/image" Target="../media/image1073.png"/><Relationship Id="rId156" Type="http://schemas.openxmlformats.org/officeDocument/2006/relationships/customXml" Target="../ink/ink1146.xml"/><Relationship Id="rId13" Type="http://schemas.openxmlformats.org/officeDocument/2006/relationships/customXml" Target="../ink/ink1074.xml"/><Relationship Id="rId18" Type="http://schemas.openxmlformats.org/officeDocument/2006/relationships/image" Target="../media/image1015.png"/><Relationship Id="rId39" Type="http://schemas.openxmlformats.org/officeDocument/2006/relationships/customXml" Target="../ink/ink1087.xml"/><Relationship Id="rId109" Type="http://schemas.openxmlformats.org/officeDocument/2006/relationships/customXml" Target="../ink/ink1122.xml"/><Relationship Id="rId34" Type="http://schemas.openxmlformats.org/officeDocument/2006/relationships/image" Target="../media/image1023.png"/><Relationship Id="rId50" Type="http://schemas.openxmlformats.org/officeDocument/2006/relationships/image" Target="../media/image1031.png"/><Relationship Id="rId55" Type="http://schemas.openxmlformats.org/officeDocument/2006/relationships/customXml" Target="../ink/ink1095.xml"/><Relationship Id="rId76" Type="http://schemas.openxmlformats.org/officeDocument/2006/relationships/image" Target="../media/image1042.png"/><Relationship Id="rId97" Type="http://schemas.openxmlformats.org/officeDocument/2006/relationships/customXml" Target="../ink/ink1116.xml"/><Relationship Id="rId104" Type="http://schemas.openxmlformats.org/officeDocument/2006/relationships/image" Target="../media/image1054.png"/><Relationship Id="rId120" Type="http://schemas.openxmlformats.org/officeDocument/2006/relationships/image" Target="../media/image1060.png"/><Relationship Id="rId125" Type="http://schemas.openxmlformats.org/officeDocument/2006/relationships/customXml" Target="../ink/ink1130.xml"/><Relationship Id="rId141" Type="http://schemas.openxmlformats.org/officeDocument/2006/relationships/customXml" Target="../ink/ink1138.xml"/><Relationship Id="rId146" Type="http://schemas.openxmlformats.org/officeDocument/2006/relationships/image" Target="../media/image1071.png"/><Relationship Id="rId7" Type="http://schemas.openxmlformats.org/officeDocument/2006/relationships/customXml" Target="../ink/ink1071.xml"/><Relationship Id="rId71" Type="http://schemas.openxmlformats.org/officeDocument/2006/relationships/customXml" Target="../ink/ink1103.xml"/><Relationship Id="rId92" Type="http://schemas.openxmlformats.org/officeDocument/2006/relationships/image" Target="../media/image1049.png"/><Relationship Id="rId2" Type="http://schemas.openxmlformats.org/officeDocument/2006/relationships/notesSlide" Target="../notesSlides/notesSlide14.xml"/><Relationship Id="rId29" Type="http://schemas.openxmlformats.org/officeDocument/2006/relationships/customXml" Target="../ink/ink1082.xml"/><Relationship Id="rId24" Type="http://schemas.openxmlformats.org/officeDocument/2006/relationships/image" Target="../media/image1018.png"/><Relationship Id="rId40" Type="http://schemas.openxmlformats.org/officeDocument/2006/relationships/image" Target="../media/image1026.png"/><Relationship Id="rId45" Type="http://schemas.openxmlformats.org/officeDocument/2006/relationships/customXml" Target="../ink/ink1090.xml"/><Relationship Id="rId66" Type="http://schemas.openxmlformats.org/officeDocument/2006/relationships/image" Target="../media/image1038.png"/><Relationship Id="rId87" Type="http://schemas.openxmlformats.org/officeDocument/2006/relationships/customXml" Target="../ink/ink1111.xml"/><Relationship Id="rId110" Type="http://schemas.openxmlformats.org/officeDocument/2006/relationships/image" Target="../media/image1057.png"/><Relationship Id="rId115" Type="http://schemas.openxmlformats.org/officeDocument/2006/relationships/customXml" Target="../ink/ink1125.xml"/><Relationship Id="rId131" Type="http://schemas.openxmlformats.org/officeDocument/2006/relationships/customXml" Target="../ink/ink1133.xml"/><Relationship Id="rId136" Type="http://schemas.openxmlformats.org/officeDocument/2006/relationships/image" Target="../media/image548.png"/><Relationship Id="rId157" Type="http://schemas.openxmlformats.org/officeDocument/2006/relationships/image" Target="../media/image1076.png"/><Relationship Id="rId61" Type="http://schemas.openxmlformats.org/officeDocument/2006/relationships/customXml" Target="../ink/ink1098.xml"/><Relationship Id="rId82" Type="http://schemas.openxmlformats.org/officeDocument/2006/relationships/image" Target="../media/image1045.png"/><Relationship Id="rId152" Type="http://schemas.openxmlformats.org/officeDocument/2006/relationships/customXml" Target="../ink/ink1144.xml"/><Relationship Id="rId19" Type="http://schemas.openxmlformats.org/officeDocument/2006/relationships/customXml" Target="../ink/ink1077.xml"/><Relationship Id="rId14" Type="http://schemas.openxmlformats.org/officeDocument/2006/relationships/image" Target="../media/image1013.png"/><Relationship Id="rId30" Type="http://schemas.openxmlformats.org/officeDocument/2006/relationships/image" Target="../media/image1021.png"/><Relationship Id="rId35" Type="http://schemas.openxmlformats.org/officeDocument/2006/relationships/customXml" Target="../ink/ink1085.xml"/><Relationship Id="rId56" Type="http://schemas.openxmlformats.org/officeDocument/2006/relationships/image" Target="../media/image1034.png"/><Relationship Id="rId77" Type="http://schemas.openxmlformats.org/officeDocument/2006/relationships/customXml" Target="../ink/ink1106.xml"/><Relationship Id="rId100" Type="http://schemas.openxmlformats.org/officeDocument/2006/relationships/image" Target="../media/image1052.png"/><Relationship Id="rId105" Type="http://schemas.openxmlformats.org/officeDocument/2006/relationships/customXml" Target="../ink/ink1120.xml"/><Relationship Id="rId126" Type="http://schemas.openxmlformats.org/officeDocument/2006/relationships/image" Target="../media/image48.png"/><Relationship Id="rId147" Type="http://schemas.openxmlformats.org/officeDocument/2006/relationships/customXml" Target="../ink/ink1141.xml"/><Relationship Id="rId8" Type="http://schemas.openxmlformats.org/officeDocument/2006/relationships/image" Target="../media/image1010.png"/><Relationship Id="rId51" Type="http://schemas.openxmlformats.org/officeDocument/2006/relationships/customXml" Target="../ink/ink1093.xml"/><Relationship Id="rId72" Type="http://schemas.openxmlformats.org/officeDocument/2006/relationships/image" Target="../media/image1040.png"/><Relationship Id="rId93" Type="http://schemas.openxmlformats.org/officeDocument/2006/relationships/customXml" Target="../ink/ink1114.xml"/><Relationship Id="rId98" Type="http://schemas.openxmlformats.org/officeDocument/2006/relationships/image" Target="../media/image36.png"/><Relationship Id="rId121" Type="http://schemas.openxmlformats.org/officeDocument/2006/relationships/customXml" Target="../ink/ink1128.xml"/><Relationship Id="rId142" Type="http://schemas.openxmlformats.org/officeDocument/2006/relationships/image" Target="../media/image1069.png"/><Relationship Id="rId3" Type="http://schemas.openxmlformats.org/officeDocument/2006/relationships/customXml" Target="../ink/ink1069.xml"/><Relationship Id="rId25" Type="http://schemas.openxmlformats.org/officeDocument/2006/relationships/customXml" Target="../ink/ink1080.xml"/><Relationship Id="rId46" Type="http://schemas.openxmlformats.org/officeDocument/2006/relationships/image" Target="../media/image1029.png"/><Relationship Id="rId67" Type="http://schemas.openxmlformats.org/officeDocument/2006/relationships/customXml" Target="../ink/ink1101.xml"/><Relationship Id="rId116" Type="http://schemas.openxmlformats.org/officeDocument/2006/relationships/image" Target="../media/image325.png"/><Relationship Id="rId137" Type="http://schemas.openxmlformats.org/officeDocument/2006/relationships/customXml" Target="../ink/ink1136.xml"/><Relationship Id="rId158" Type="http://schemas.openxmlformats.org/officeDocument/2006/relationships/customXml" Target="../ink/ink1147.xml"/><Relationship Id="rId20" Type="http://schemas.openxmlformats.org/officeDocument/2006/relationships/image" Target="../media/image1016.png"/><Relationship Id="rId41" Type="http://schemas.openxmlformats.org/officeDocument/2006/relationships/customXml" Target="../ink/ink1088.xml"/><Relationship Id="rId62" Type="http://schemas.openxmlformats.org/officeDocument/2006/relationships/image" Target="../media/image1037.png"/><Relationship Id="rId83" Type="http://schemas.openxmlformats.org/officeDocument/2006/relationships/customXml" Target="../ink/ink1109.xml"/><Relationship Id="rId88" Type="http://schemas.openxmlformats.org/officeDocument/2006/relationships/image" Target="../media/image966.png"/><Relationship Id="rId111" Type="http://schemas.openxmlformats.org/officeDocument/2006/relationships/customXml" Target="../ink/ink1123.xml"/><Relationship Id="rId132" Type="http://schemas.openxmlformats.org/officeDocument/2006/relationships/image" Target="../media/image1065.png"/><Relationship Id="rId153" Type="http://schemas.openxmlformats.org/officeDocument/2006/relationships/image" Target="../media/image1074.png"/><Relationship Id="rId15" Type="http://schemas.openxmlformats.org/officeDocument/2006/relationships/customXml" Target="../ink/ink1075.xml"/><Relationship Id="rId36" Type="http://schemas.openxmlformats.org/officeDocument/2006/relationships/image" Target="../media/image1024.png"/><Relationship Id="rId57" Type="http://schemas.openxmlformats.org/officeDocument/2006/relationships/customXml" Target="../ink/ink1096.xml"/><Relationship Id="rId106" Type="http://schemas.openxmlformats.org/officeDocument/2006/relationships/image" Target="../media/image1055.png"/><Relationship Id="rId127" Type="http://schemas.openxmlformats.org/officeDocument/2006/relationships/customXml" Target="../ink/ink1131.xml"/><Relationship Id="rId10" Type="http://schemas.openxmlformats.org/officeDocument/2006/relationships/image" Target="../media/image1011.png"/><Relationship Id="rId31" Type="http://schemas.openxmlformats.org/officeDocument/2006/relationships/customXml" Target="../ink/ink1083.xml"/><Relationship Id="rId52" Type="http://schemas.openxmlformats.org/officeDocument/2006/relationships/image" Target="../media/image1032.png"/><Relationship Id="rId73" Type="http://schemas.openxmlformats.org/officeDocument/2006/relationships/customXml" Target="../ink/ink1104.xml"/><Relationship Id="rId78" Type="http://schemas.openxmlformats.org/officeDocument/2006/relationships/image" Target="../media/image1043.png"/><Relationship Id="rId94" Type="http://schemas.openxmlformats.org/officeDocument/2006/relationships/image" Target="../media/image1050.png"/><Relationship Id="rId99" Type="http://schemas.openxmlformats.org/officeDocument/2006/relationships/customXml" Target="../ink/ink1117.xml"/><Relationship Id="rId101" Type="http://schemas.openxmlformats.org/officeDocument/2006/relationships/customXml" Target="../ink/ink1118.xml"/><Relationship Id="rId122" Type="http://schemas.openxmlformats.org/officeDocument/2006/relationships/image" Target="../media/image1061.png"/><Relationship Id="rId143" Type="http://schemas.openxmlformats.org/officeDocument/2006/relationships/customXml" Target="../ink/ink1139.xml"/><Relationship Id="rId148" Type="http://schemas.openxmlformats.org/officeDocument/2006/relationships/image" Target="../media/image1072.png"/><Relationship Id="rId4" Type="http://schemas.openxmlformats.org/officeDocument/2006/relationships/image" Target="../media/image1008.png"/><Relationship Id="rId9" Type="http://schemas.openxmlformats.org/officeDocument/2006/relationships/customXml" Target="../ink/ink1072.xml"/><Relationship Id="rId26" Type="http://schemas.openxmlformats.org/officeDocument/2006/relationships/image" Target="../media/image1019.png"/><Relationship Id="rId47" Type="http://schemas.openxmlformats.org/officeDocument/2006/relationships/customXml" Target="../ink/ink1091.xml"/><Relationship Id="rId68" Type="http://schemas.openxmlformats.org/officeDocument/2006/relationships/image" Target="../media/image1039.png"/><Relationship Id="rId89" Type="http://schemas.openxmlformats.org/officeDocument/2006/relationships/customXml" Target="../ink/ink1112.xml"/><Relationship Id="rId112" Type="http://schemas.openxmlformats.org/officeDocument/2006/relationships/image" Target="../media/image1058.png"/><Relationship Id="rId133" Type="http://schemas.openxmlformats.org/officeDocument/2006/relationships/customXml" Target="../ink/ink1134.xml"/><Relationship Id="rId154" Type="http://schemas.openxmlformats.org/officeDocument/2006/relationships/customXml" Target="../ink/ink1145.xml"/><Relationship Id="rId16" Type="http://schemas.openxmlformats.org/officeDocument/2006/relationships/image" Target="../media/image1014.png"/><Relationship Id="rId37" Type="http://schemas.openxmlformats.org/officeDocument/2006/relationships/customXml" Target="../ink/ink1086.xml"/><Relationship Id="rId58" Type="http://schemas.openxmlformats.org/officeDocument/2006/relationships/image" Target="../media/image1035.png"/><Relationship Id="rId79" Type="http://schemas.openxmlformats.org/officeDocument/2006/relationships/customXml" Target="../ink/ink1107.xml"/><Relationship Id="rId102" Type="http://schemas.openxmlformats.org/officeDocument/2006/relationships/image" Target="../media/image1053.png"/><Relationship Id="rId123" Type="http://schemas.openxmlformats.org/officeDocument/2006/relationships/customXml" Target="../ink/ink1129.xml"/><Relationship Id="rId144" Type="http://schemas.openxmlformats.org/officeDocument/2006/relationships/image" Target="../media/image1070.png"/><Relationship Id="rId90" Type="http://schemas.openxmlformats.org/officeDocument/2006/relationships/image" Target="../media/image1048.png"/><Relationship Id="rId27" Type="http://schemas.openxmlformats.org/officeDocument/2006/relationships/customXml" Target="../ink/ink1081.xml"/><Relationship Id="rId48" Type="http://schemas.openxmlformats.org/officeDocument/2006/relationships/image" Target="../media/image1030.png"/><Relationship Id="rId69" Type="http://schemas.openxmlformats.org/officeDocument/2006/relationships/customXml" Target="../ink/ink1102.xml"/><Relationship Id="rId113" Type="http://schemas.openxmlformats.org/officeDocument/2006/relationships/customXml" Target="../ink/ink1124.xml"/><Relationship Id="rId134" Type="http://schemas.openxmlformats.org/officeDocument/2006/relationships/image" Target="../media/image1066.png"/></Relationships>
</file>

<file path=ppt/slides/_rels/slide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17" Type="http://schemas.openxmlformats.org/officeDocument/2006/relationships/customXml" Target="../ink/ink1205.xml"/><Relationship Id="rId21" Type="http://schemas.openxmlformats.org/officeDocument/2006/relationships/customXml" Target="../ink/ink1156.xml"/><Relationship Id="rId42" Type="http://schemas.openxmlformats.org/officeDocument/2006/relationships/image" Target="../media/image1094.png"/><Relationship Id="rId47" Type="http://schemas.openxmlformats.org/officeDocument/2006/relationships/customXml" Target="../ink/ink1169.xml"/><Relationship Id="rId63" Type="http://schemas.openxmlformats.org/officeDocument/2006/relationships/customXml" Target="../ink/ink1177.xml"/><Relationship Id="rId68" Type="http://schemas.openxmlformats.org/officeDocument/2006/relationships/image" Target="../media/image1106.png"/><Relationship Id="rId84" Type="http://schemas.openxmlformats.org/officeDocument/2006/relationships/image" Target="../media/image1114.png"/><Relationship Id="rId89" Type="http://schemas.openxmlformats.org/officeDocument/2006/relationships/customXml" Target="../ink/ink1190.xml"/><Relationship Id="rId112" Type="http://schemas.openxmlformats.org/officeDocument/2006/relationships/image" Target="../media/image1127.png"/><Relationship Id="rId16" Type="http://schemas.openxmlformats.org/officeDocument/2006/relationships/image" Target="../media/image1083.png"/><Relationship Id="rId107" Type="http://schemas.openxmlformats.org/officeDocument/2006/relationships/customXml" Target="../ink/ink1200.xml"/><Relationship Id="rId11" Type="http://schemas.openxmlformats.org/officeDocument/2006/relationships/customXml" Target="../ink/ink1151.xml"/><Relationship Id="rId32" Type="http://schemas.openxmlformats.org/officeDocument/2006/relationships/image" Target="../media/image1089.png"/><Relationship Id="rId37" Type="http://schemas.openxmlformats.org/officeDocument/2006/relationships/customXml" Target="../ink/ink1164.xml"/><Relationship Id="rId53" Type="http://schemas.openxmlformats.org/officeDocument/2006/relationships/customXml" Target="../ink/ink1172.xml"/><Relationship Id="rId58" Type="http://schemas.openxmlformats.org/officeDocument/2006/relationships/image" Target="../media/image1102.png"/><Relationship Id="rId74" Type="http://schemas.openxmlformats.org/officeDocument/2006/relationships/image" Target="../media/image1109.png"/><Relationship Id="rId79" Type="http://schemas.openxmlformats.org/officeDocument/2006/relationships/customXml" Target="../ink/ink1185.xml"/><Relationship Id="rId102" Type="http://schemas.openxmlformats.org/officeDocument/2006/relationships/customXml" Target="../ink/ink1197.xml"/><Relationship Id="rId123" Type="http://schemas.openxmlformats.org/officeDocument/2006/relationships/image" Target="../media/image1132.png"/><Relationship Id="rId128" Type="http://schemas.openxmlformats.org/officeDocument/2006/relationships/customXml" Target="../ink/ink1211.xml"/><Relationship Id="rId5" Type="http://schemas.openxmlformats.org/officeDocument/2006/relationships/customXml" Target="../ink/ink1148.xml"/><Relationship Id="rId90" Type="http://schemas.openxmlformats.org/officeDocument/2006/relationships/image" Target="../media/image1117.png"/><Relationship Id="rId95" Type="http://schemas.openxmlformats.org/officeDocument/2006/relationships/image" Target="../media/image1119.png"/><Relationship Id="rId22" Type="http://schemas.openxmlformats.org/officeDocument/2006/relationships/image" Target="../media/image1084.png"/><Relationship Id="rId27" Type="http://schemas.openxmlformats.org/officeDocument/2006/relationships/customXml" Target="../ink/ink1159.xml"/><Relationship Id="rId43" Type="http://schemas.openxmlformats.org/officeDocument/2006/relationships/customXml" Target="../ink/ink1167.xml"/><Relationship Id="rId48" Type="http://schemas.openxmlformats.org/officeDocument/2006/relationships/image" Target="../media/image1097.png"/><Relationship Id="rId64" Type="http://schemas.openxmlformats.org/officeDocument/2006/relationships/image" Target="../media/image1104.png"/><Relationship Id="rId69" Type="http://schemas.openxmlformats.org/officeDocument/2006/relationships/customXml" Target="../ink/ink1180.xml"/><Relationship Id="rId113" Type="http://schemas.openxmlformats.org/officeDocument/2006/relationships/customXml" Target="../ink/ink1203.xml"/><Relationship Id="rId118" Type="http://schemas.openxmlformats.org/officeDocument/2006/relationships/customXml" Target="../ink/ink1206.xml"/><Relationship Id="rId80" Type="http://schemas.openxmlformats.org/officeDocument/2006/relationships/image" Target="../media/image1112.png"/><Relationship Id="rId85" Type="http://schemas.openxmlformats.org/officeDocument/2006/relationships/customXml" Target="../ink/ink1188.xml"/><Relationship Id="rId12" Type="http://schemas.openxmlformats.org/officeDocument/2006/relationships/image" Target="../media/image1081.png"/><Relationship Id="rId17" Type="http://schemas.openxmlformats.org/officeDocument/2006/relationships/customXml" Target="../ink/ink1154.xml"/><Relationship Id="rId33" Type="http://schemas.openxmlformats.org/officeDocument/2006/relationships/customXml" Target="../ink/ink1162.xml"/><Relationship Id="rId38" Type="http://schemas.openxmlformats.org/officeDocument/2006/relationships/image" Target="../media/image1092.png"/><Relationship Id="rId59" Type="http://schemas.openxmlformats.org/officeDocument/2006/relationships/customXml" Target="../ink/ink1175.xml"/><Relationship Id="rId103" Type="http://schemas.openxmlformats.org/officeDocument/2006/relationships/image" Target="../media/image1123.png"/><Relationship Id="rId108" Type="http://schemas.openxmlformats.org/officeDocument/2006/relationships/image" Target="../media/image1125.png"/><Relationship Id="rId124" Type="http://schemas.openxmlformats.org/officeDocument/2006/relationships/customXml" Target="../ink/ink1209.xml"/><Relationship Id="rId129" Type="http://schemas.openxmlformats.org/officeDocument/2006/relationships/image" Target="../media/image1135.png"/><Relationship Id="rId54" Type="http://schemas.openxmlformats.org/officeDocument/2006/relationships/image" Target="../media/image1100.png"/><Relationship Id="rId70" Type="http://schemas.openxmlformats.org/officeDocument/2006/relationships/image" Target="../media/image1107.png"/><Relationship Id="rId75" Type="http://schemas.openxmlformats.org/officeDocument/2006/relationships/customXml" Target="../ink/ink1183.xml"/><Relationship Id="rId91" Type="http://schemas.openxmlformats.org/officeDocument/2006/relationships/customXml" Target="../ink/ink1191.xml"/><Relationship Id="rId96" Type="http://schemas.openxmlformats.org/officeDocument/2006/relationships/customXml" Target="../ink/ink1194.xml"/><Relationship Id="rId1" Type="http://schemas.openxmlformats.org/officeDocument/2006/relationships/slideLayout" Target="../slideLayouts/slideLayout4.xml"/><Relationship Id="rId6" Type="http://schemas.openxmlformats.org/officeDocument/2006/relationships/image" Target="../media/image107.png"/><Relationship Id="rId23" Type="http://schemas.openxmlformats.org/officeDocument/2006/relationships/customXml" Target="../ink/ink1157.xml"/><Relationship Id="rId28" Type="http://schemas.openxmlformats.org/officeDocument/2006/relationships/image" Target="../media/image1087.png"/><Relationship Id="rId49" Type="http://schemas.openxmlformats.org/officeDocument/2006/relationships/customXml" Target="../ink/ink1170.xml"/><Relationship Id="rId114" Type="http://schemas.openxmlformats.org/officeDocument/2006/relationships/image" Target="../media/image1128.png"/><Relationship Id="rId119" Type="http://schemas.openxmlformats.org/officeDocument/2006/relationships/image" Target="../media/image1130.png"/><Relationship Id="rId44" Type="http://schemas.openxmlformats.org/officeDocument/2006/relationships/image" Target="../media/image1095.png"/><Relationship Id="rId60" Type="http://schemas.openxmlformats.org/officeDocument/2006/relationships/image" Target="../media/image36.png"/><Relationship Id="rId65" Type="http://schemas.openxmlformats.org/officeDocument/2006/relationships/customXml" Target="../ink/ink1178.xml"/><Relationship Id="rId81" Type="http://schemas.openxmlformats.org/officeDocument/2006/relationships/customXml" Target="../ink/ink1186.xml"/><Relationship Id="rId86" Type="http://schemas.openxmlformats.org/officeDocument/2006/relationships/image" Target="../media/image1115.png"/><Relationship Id="rId130" Type="http://schemas.openxmlformats.org/officeDocument/2006/relationships/customXml" Target="../ink/ink1212.xml"/><Relationship Id="rId13" Type="http://schemas.openxmlformats.org/officeDocument/2006/relationships/customXml" Target="../ink/ink1152.xml"/><Relationship Id="rId18" Type="http://schemas.openxmlformats.org/officeDocument/2006/relationships/image" Target="../media/image966.png"/><Relationship Id="rId39" Type="http://schemas.openxmlformats.org/officeDocument/2006/relationships/customXml" Target="../ink/ink1165.xml"/><Relationship Id="rId109" Type="http://schemas.openxmlformats.org/officeDocument/2006/relationships/customXml" Target="../ink/ink1201.xml"/><Relationship Id="rId34" Type="http://schemas.openxmlformats.org/officeDocument/2006/relationships/image" Target="../media/image1090.png"/><Relationship Id="rId50" Type="http://schemas.openxmlformats.org/officeDocument/2006/relationships/image" Target="../media/image1098.png"/><Relationship Id="rId55" Type="http://schemas.openxmlformats.org/officeDocument/2006/relationships/customXml" Target="../ink/ink1173.xml"/><Relationship Id="rId76" Type="http://schemas.openxmlformats.org/officeDocument/2006/relationships/image" Target="../media/image1110.png"/><Relationship Id="rId97" Type="http://schemas.openxmlformats.org/officeDocument/2006/relationships/image" Target="../media/image1120.png"/><Relationship Id="rId104" Type="http://schemas.openxmlformats.org/officeDocument/2006/relationships/customXml" Target="../ink/ink1198.xml"/><Relationship Id="rId120" Type="http://schemas.openxmlformats.org/officeDocument/2006/relationships/customXml" Target="../ink/ink1207.xml"/><Relationship Id="rId125" Type="http://schemas.openxmlformats.org/officeDocument/2006/relationships/image" Target="../media/image1133.png"/><Relationship Id="rId7" Type="http://schemas.openxmlformats.org/officeDocument/2006/relationships/customXml" Target="../ink/ink1149.xml"/><Relationship Id="rId71" Type="http://schemas.openxmlformats.org/officeDocument/2006/relationships/customXml" Target="../ink/ink1181.xml"/><Relationship Id="rId92" Type="http://schemas.openxmlformats.org/officeDocument/2006/relationships/image" Target="../media/image1118.png"/><Relationship Id="rId2" Type="http://schemas.openxmlformats.org/officeDocument/2006/relationships/notesSlide" Target="../notesSlides/notesSlide15.xml"/><Relationship Id="rId29" Type="http://schemas.openxmlformats.org/officeDocument/2006/relationships/customXml" Target="../ink/ink1160.xml"/><Relationship Id="rId24" Type="http://schemas.openxmlformats.org/officeDocument/2006/relationships/image" Target="../media/image1085.png"/><Relationship Id="rId40" Type="http://schemas.openxmlformats.org/officeDocument/2006/relationships/image" Target="../media/image1093.png"/><Relationship Id="rId45" Type="http://schemas.openxmlformats.org/officeDocument/2006/relationships/customXml" Target="../ink/ink1168.xml"/><Relationship Id="rId66" Type="http://schemas.openxmlformats.org/officeDocument/2006/relationships/image" Target="../media/image1105.png"/><Relationship Id="rId87" Type="http://schemas.openxmlformats.org/officeDocument/2006/relationships/customXml" Target="../ink/ink1189.xml"/><Relationship Id="rId110" Type="http://schemas.openxmlformats.org/officeDocument/2006/relationships/image" Target="../media/image1126.png"/><Relationship Id="rId115" Type="http://schemas.openxmlformats.org/officeDocument/2006/relationships/customXml" Target="../ink/ink1204.xml"/><Relationship Id="rId131" Type="http://schemas.openxmlformats.org/officeDocument/2006/relationships/image" Target="../media/image1136.png"/><Relationship Id="rId61" Type="http://schemas.openxmlformats.org/officeDocument/2006/relationships/customXml" Target="../ink/ink1176.xml"/><Relationship Id="rId82" Type="http://schemas.openxmlformats.org/officeDocument/2006/relationships/image" Target="../media/image1113.png"/><Relationship Id="rId19" Type="http://schemas.openxmlformats.org/officeDocument/2006/relationships/customXml" Target="../ink/ink1155.xml"/><Relationship Id="rId14" Type="http://schemas.openxmlformats.org/officeDocument/2006/relationships/image" Target="../media/image1082.png"/><Relationship Id="rId30" Type="http://schemas.openxmlformats.org/officeDocument/2006/relationships/image" Target="../media/image1088.png"/><Relationship Id="rId35" Type="http://schemas.openxmlformats.org/officeDocument/2006/relationships/customXml" Target="../ink/ink1163.xml"/><Relationship Id="rId56" Type="http://schemas.openxmlformats.org/officeDocument/2006/relationships/image" Target="../media/image1101.png"/><Relationship Id="rId77" Type="http://schemas.openxmlformats.org/officeDocument/2006/relationships/customXml" Target="../ink/ink1184.xml"/><Relationship Id="rId100" Type="http://schemas.openxmlformats.org/officeDocument/2006/relationships/customXml" Target="../ink/ink1196.xml"/><Relationship Id="rId105" Type="http://schemas.openxmlformats.org/officeDocument/2006/relationships/image" Target="../media/image1124.png"/><Relationship Id="rId126" Type="http://schemas.openxmlformats.org/officeDocument/2006/relationships/customXml" Target="../ink/ink1210.xml"/><Relationship Id="rId8" Type="http://schemas.openxmlformats.org/officeDocument/2006/relationships/image" Target="../media/image1079.png"/><Relationship Id="rId51" Type="http://schemas.openxmlformats.org/officeDocument/2006/relationships/customXml" Target="../ink/ink1171.xml"/><Relationship Id="rId72" Type="http://schemas.openxmlformats.org/officeDocument/2006/relationships/image" Target="../media/image1108.png"/><Relationship Id="rId93" Type="http://schemas.openxmlformats.org/officeDocument/2006/relationships/customXml" Target="../ink/ink1192.xml"/><Relationship Id="rId98" Type="http://schemas.openxmlformats.org/officeDocument/2006/relationships/customXml" Target="../ink/ink1195.xml"/><Relationship Id="rId121" Type="http://schemas.openxmlformats.org/officeDocument/2006/relationships/image" Target="../media/image1131.png"/><Relationship Id="rId3" Type="http://schemas.openxmlformats.org/officeDocument/2006/relationships/oleObject" Target="../embeddings/oleObject1.bin"/><Relationship Id="rId25" Type="http://schemas.openxmlformats.org/officeDocument/2006/relationships/customXml" Target="../ink/ink1158.xml"/><Relationship Id="rId46" Type="http://schemas.openxmlformats.org/officeDocument/2006/relationships/image" Target="../media/image1096.png"/><Relationship Id="rId67" Type="http://schemas.openxmlformats.org/officeDocument/2006/relationships/customXml" Target="../ink/ink1179.xml"/><Relationship Id="rId116" Type="http://schemas.openxmlformats.org/officeDocument/2006/relationships/image" Target="../media/image1129.png"/><Relationship Id="rId20" Type="http://schemas.openxmlformats.org/officeDocument/2006/relationships/image" Target="../media/image699.png"/><Relationship Id="rId41" Type="http://schemas.openxmlformats.org/officeDocument/2006/relationships/customXml" Target="../ink/ink1166.xml"/><Relationship Id="rId62" Type="http://schemas.openxmlformats.org/officeDocument/2006/relationships/image" Target="../media/image1103.png"/><Relationship Id="rId83" Type="http://schemas.openxmlformats.org/officeDocument/2006/relationships/customXml" Target="../ink/ink1187.xml"/><Relationship Id="rId88" Type="http://schemas.openxmlformats.org/officeDocument/2006/relationships/image" Target="../media/image1116.png"/><Relationship Id="rId111" Type="http://schemas.openxmlformats.org/officeDocument/2006/relationships/customXml" Target="../ink/ink1202.xml"/><Relationship Id="rId15" Type="http://schemas.openxmlformats.org/officeDocument/2006/relationships/customXml" Target="../ink/ink1153.xml"/><Relationship Id="rId36" Type="http://schemas.openxmlformats.org/officeDocument/2006/relationships/image" Target="../media/image1091.png"/><Relationship Id="rId57" Type="http://schemas.openxmlformats.org/officeDocument/2006/relationships/customXml" Target="../ink/ink1174.xml"/><Relationship Id="rId106" Type="http://schemas.openxmlformats.org/officeDocument/2006/relationships/customXml" Target="../ink/ink1199.xml"/><Relationship Id="rId127" Type="http://schemas.openxmlformats.org/officeDocument/2006/relationships/image" Target="../media/image1134.png"/><Relationship Id="rId10" Type="http://schemas.openxmlformats.org/officeDocument/2006/relationships/image" Target="../media/image1080.png"/><Relationship Id="rId31" Type="http://schemas.openxmlformats.org/officeDocument/2006/relationships/customXml" Target="../ink/ink1161.xml"/><Relationship Id="rId52" Type="http://schemas.openxmlformats.org/officeDocument/2006/relationships/image" Target="../media/image1099.png"/><Relationship Id="rId73" Type="http://schemas.openxmlformats.org/officeDocument/2006/relationships/customXml" Target="../ink/ink1182.xml"/><Relationship Id="rId78" Type="http://schemas.openxmlformats.org/officeDocument/2006/relationships/image" Target="../media/image1111.png"/><Relationship Id="rId94" Type="http://schemas.openxmlformats.org/officeDocument/2006/relationships/customXml" Target="../ink/ink1193.xml"/><Relationship Id="rId99" Type="http://schemas.openxmlformats.org/officeDocument/2006/relationships/image" Target="../media/image1121.png"/><Relationship Id="rId101" Type="http://schemas.openxmlformats.org/officeDocument/2006/relationships/image" Target="../media/image1122.png"/><Relationship Id="rId122" Type="http://schemas.openxmlformats.org/officeDocument/2006/relationships/customXml" Target="../ink/ink1208.xml"/><Relationship Id="rId4" Type="http://schemas.openxmlformats.org/officeDocument/2006/relationships/image" Target="../media/image3.wmf"/><Relationship Id="rId9" Type="http://schemas.openxmlformats.org/officeDocument/2006/relationships/customXml" Target="../ink/ink1150.xml"/><Relationship Id="rId26" Type="http://schemas.openxmlformats.org/officeDocument/2006/relationships/image" Target="../media/image1086.png"/></Relationships>
</file>

<file path=ppt/slides/_rels/slide31.xml.rels><?xml version="1.0" encoding="UTF-8" standalone="yes"?>
<Relationships xmlns="http://schemas.openxmlformats.org/package/2006/relationships"><Relationship Id="rId26" Type="http://schemas.openxmlformats.org/officeDocument/2006/relationships/image" Target="../media/image699.png"/><Relationship Id="rId117" Type="http://schemas.openxmlformats.org/officeDocument/2006/relationships/customXml" Target="../ink/ink1270.xml"/><Relationship Id="rId21" Type="http://schemas.openxmlformats.org/officeDocument/2006/relationships/customXml" Target="../ink/ink1222.xml"/><Relationship Id="rId42" Type="http://schemas.openxmlformats.org/officeDocument/2006/relationships/image" Target="../media/image1000.png"/><Relationship Id="rId47" Type="http://schemas.openxmlformats.org/officeDocument/2006/relationships/customXml" Target="../ink/ink1235.xml"/><Relationship Id="rId63" Type="http://schemas.openxmlformats.org/officeDocument/2006/relationships/customXml" Target="../ink/ink1243.xml"/><Relationship Id="rId68" Type="http://schemas.openxmlformats.org/officeDocument/2006/relationships/image" Target="../media/image1165.png"/><Relationship Id="rId84" Type="http://schemas.openxmlformats.org/officeDocument/2006/relationships/image" Target="../media/image1173.png"/><Relationship Id="rId89" Type="http://schemas.openxmlformats.org/officeDocument/2006/relationships/customXml" Target="../ink/ink1256.xml"/><Relationship Id="rId112" Type="http://schemas.openxmlformats.org/officeDocument/2006/relationships/image" Target="../media/image1185.png"/><Relationship Id="rId16" Type="http://schemas.openxmlformats.org/officeDocument/2006/relationships/image" Target="../media/image1142.png"/><Relationship Id="rId107" Type="http://schemas.openxmlformats.org/officeDocument/2006/relationships/customXml" Target="../ink/ink1265.xml"/><Relationship Id="rId11" Type="http://schemas.openxmlformats.org/officeDocument/2006/relationships/customXml" Target="../ink/ink1217.xml"/><Relationship Id="rId32" Type="http://schemas.openxmlformats.org/officeDocument/2006/relationships/image" Target="../media/image1149.png"/><Relationship Id="rId37" Type="http://schemas.openxmlformats.org/officeDocument/2006/relationships/customXml" Target="../ink/ink1230.xml"/><Relationship Id="rId53" Type="http://schemas.openxmlformats.org/officeDocument/2006/relationships/customXml" Target="../ink/ink1238.xml"/><Relationship Id="rId58" Type="http://schemas.openxmlformats.org/officeDocument/2006/relationships/image" Target="../media/image1161.png"/><Relationship Id="rId74" Type="http://schemas.openxmlformats.org/officeDocument/2006/relationships/image" Target="../media/image1168.png"/><Relationship Id="rId79" Type="http://schemas.openxmlformats.org/officeDocument/2006/relationships/customXml" Target="../ink/ink1251.xml"/><Relationship Id="rId102" Type="http://schemas.openxmlformats.org/officeDocument/2006/relationships/image" Target="../media/image951.png"/><Relationship Id="rId5" Type="http://schemas.openxmlformats.org/officeDocument/2006/relationships/customXml" Target="../ink/ink1214.xml"/><Relationship Id="rId90" Type="http://schemas.openxmlformats.org/officeDocument/2006/relationships/image" Target="../media/image1176.png"/><Relationship Id="rId95" Type="http://schemas.openxmlformats.org/officeDocument/2006/relationships/customXml" Target="../ink/ink1259.xml"/><Relationship Id="rId22" Type="http://schemas.openxmlformats.org/officeDocument/2006/relationships/image" Target="../media/image1145.png"/><Relationship Id="rId27" Type="http://schemas.openxmlformats.org/officeDocument/2006/relationships/customXml" Target="../ink/ink1225.xml"/><Relationship Id="rId43" Type="http://schemas.openxmlformats.org/officeDocument/2006/relationships/customXml" Target="../ink/ink1233.xml"/><Relationship Id="rId48" Type="http://schemas.openxmlformats.org/officeDocument/2006/relationships/image" Target="../media/image1156.png"/><Relationship Id="rId64" Type="http://schemas.openxmlformats.org/officeDocument/2006/relationships/image" Target="../media/image1163.png"/><Relationship Id="rId69" Type="http://schemas.openxmlformats.org/officeDocument/2006/relationships/customXml" Target="../ink/ink1246.xml"/><Relationship Id="rId113" Type="http://schemas.openxmlformats.org/officeDocument/2006/relationships/customXml" Target="../ink/ink1268.xml"/><Relationship Id="rId118" Type="http://schemas.openxmlformats.org/officeDocument/2006/relationships/image" Target="../media/image1188.png"/><Relationship Id="rId80" Type="http://schemas.openxmlformats.org/officeDocument/2006/relationships/image" Target="../media/image1171.png"/><Relationship Id="rId85" Type="http://schemas.openxmlformats.org/officeDocument/2006/relationships/customXml" Target="../ink/ink1254.xml"/><Relationship Id="rId12" Type="http://schemas.openxmlformats.org/officeDocument/2006/relationships/image" Target="../media/image1140.png"/><Relationship Id="rId17" Type="http://schemas.openxmlformats.org/officeDocument/2006/relationships/customXml" Target="../ink/ink1220.xml"/><Relationship Id="rId33" Type="http://schemas.openxmlformats.org/officeDocument/2006/relationships/customXml" Target="../ink/ink1228.xml"/><Relationship Id="rId38" Type="http://schemas.openxmlformats.org/officeDocument/2006/relationships/image" Target="../media/image1152.png"/><Relationship Id="rId59" Type="http://schemas.openxmlformats.org/officeDocument/2006/relationships/customXml" Target="../ink/ink1241.xml"/><Relationship Id="rId103" Type="http://schemas.openxmlformats.org/officeDocument/2006/relationships/customXml" Target="../ink/ink1263.xml"/><Relationship Id="rId108" Type="http://schemas.openxmlformats.org/officeDocument/2006/relationships/image" Target="../media/image48.png"/><Relationship Id="rId54" Type="http://schemas.openxmlformats.org/officeDocument/2006/relationships/image" Target="../media/image1159.png"/><Relationship Id="rId70" Type="http://schemas.openxmlformats.org/officeDocument/2006/relationships/image" Target="../media/image1166.png"/><Relationship Id="rId75" Type="http://schemas.openxmlformats.org/officeDocument/2006/relationships/customXml" Target="../ink/ink1249.xml"/><Relationship Id="rId91" Type="http://schemas.openxmlformats.org/officeDocument/2006/relationships/customXml" Target="../ink/ink1257.xml"/><Relationship Id="rId96" Type="http://schemas.openxmlformats.org/officeDocument/2006/relationships/image" Target="../media/image1179.png"/><Relationship Id="rId1" Type="http://schemas.openxmlformats.org/officeDocument/2006/relationships/slideLayout" Target="../slideLayouts/slideLayout4.xml"/><Relationship Id="rId6" Type="http://schemas.openxmlformats.org/officeDocument/2006/relationships/image" Target="../media/image1138.png"/><Relationship Id="rId23" Type="http://schemas.openxmlformats.org/officeDocument/2006/relationships/customXml" Target="../ink/ink1223.xml"/><Relationship Id="rId28" Type="http://schemas.openxmlformats.org/officeDocument/2006/relationships/image" Target="../media/image1147.png"/><Relationship Id="rId49" Type="http://schemas.openxmlformats.org/officeDocument/2006/relationships/customXml" Target="../ink/ink1236.xml"/><Relationship Id="rId114" Type="http://schemas.openxmlformats.org/officeDocument/2006/relationships/image" Target="../media/image1186.png"/><Relationship Id="rId10" Type="http://schemas.openxmlformats.org/officeDocument/2006/relationships/image" Target="../media/image785.png"/><Relationship Id="rId31" Type="http://schemas.openxmlformats.org/officeDocument/2006/relationships/customXml" Target="../ink/ink1227.xml"/><Relationship Id="rId44" Type="http://schemas.openxmlformats.org/officeDocument/2006/relationships/image" Target="../media/image1154.png"/><Relationship Id="rId52" Type="http://schemas.openxmlformats.org/officeDocument/2006/relationships/image" Target="../media/image1158.png"/><Relationship Id="rId60" Type="http://schemas.openxmlformats.org/officeDocument/2006/relationships/image" Target="../media/image1162.png"/><Relationship Id="rId65" Type="http://schemas.openxmlformats.org/officeDocument/2006/relationships/customXml" Target="../ink/ink1244.xml"/><Relationship Id="rId73" Type="http://schemas.openxmlformats.org/officeDocument/2006/relationships/customXml" Target="../ink/ink1248.xml"/><Relationship Id="rId78" Type="http://schemas.openxmlformats.org/officeDocument/2006/relationships/image" Target="../media/image1170.png"/><Relationship Id="rId81" Type="http://schemas.openxmlformats.org/officeDocument/2006/relationships/customXml" Target="../ink/ink1252.xml"/><Relationship Id="rId86" Type="http://schemas.openxmlformats.org/officeDocument/2006/relationships/image" Target="../media/image1174.png"/><Relationship Id="rId94" Type="http://schemas.openxmlformats.org/officeDocument/2006/relationships/image" Target="../media/image1178.png"/><Relationship Id="rId99" Type="http://schemas.openxmlformats.org/officeDocument/2006/relationships/customXml" Target="../ink/ink1261.xml"/><Relationship Id="rId101" Type="http://schemas.openxmlformats.org/officeDocument/2006/relationships/customXml" Target="../ink/ink1262.xml"/><Relationship Id="rId4" Type="http://schemas.openxmlformats.org/officeDocument/2006/relationships/image" Target="../media/image1137.png"/><Relationship Id="rId9" Type="http://schemas.openxmlformats.org/officeDocument/2006/relationships/customXml" Target="../ink/ink1216.xml"/><Relationship Id="rId13" Type="http://schemas.openxmlformats.org/officeDocument/2006/relationships/customXml" Target="../ink/ink1218.xml"/><Relationship Id="rId18" Type="http://schemas.openxmlformats.org/officeDocument/2006/relationships/image" Target="../media/image1143.png"/><Relationship Id="rId39" Type="http://schemas.openxmlformats.org/officeDocument/2006/relationships/customXml" Target="../ink/ink1231.xml"/><Relationship Id="rId109" Type="http://schemas.openxmlformats.org/officeDocument/2006/relationships/customXml" Target="../ink/ink1266.xml"/><Relationship Id="rId34" Type="http://schemas.openxmlformats.org/officeDocument/2006/relationships/image" Target="../media/image1150.png"/><Relationship Id="rId50" Type="http://schemas.openxmlformats.org/officeDocument/2006/relationships/image" Target="../media/image1157.png"/><Relationship Id="rId55" Type="http://schemas.openxmlformats.org/officeDocument/2006/relationships/customXml" Target="../ink/ink1239.xml"/><Relationship Id="rId76" Type="http://schemas.openxmlformats.org/officeDocument/2006/relationships/image" Target="../media/image1169.png"/><Relationship Id="rId97" Type="http://schemas.openxmlformats.org/officeDocument/2006/relationships/customXml" Target="../ink/ink1260.xml"/><Relationship Id="rId104" Type="http://schemas.openxmlformats.org/officeDocument/2006/relationships/image" Target="../media/image1182.png"/><Relationship Id="rId7" Type="http://schemas.openxmlformats.org/officeDocument/2006/relationships/customXml" Target="../ink/ink1215.xml"/><Relationship Id="rId71" Type="http://schemas.openxmlformats.org/officeDocument/2006/relationships/customXml" Target="../ink/ink1247.xml"/><Relationship Id="rId92" Type="http://schemas.openxmlformats.org/officeDocument/2006/relationships/image" Target="../media/image1177.png"/><Relationship Id="rId2" Type="http://schemas.openxmlformats.org/officeDocument/2006/relationships/notesSlide" Target="../notesSlides/notesSlide16.xml"/><Relationship Id="rId29" Type="http://schemas.openxmlformats.org/officeDocument/2006/relationships/customXml" Target="../ink/ink1226.xml"/><Relationship Id="rId24" Type="http://schemas.openxmlformats.org/officeDocument/2006/relationships/image" Target="../media/image1146.png"/><Relationship Id="rId40" Type="http://schemas.openxmlformats.org/officeDocument/2006/relationships/image" Target="../media/image1153.png"/><Relationship Id="rId45" Type="http://schemas.openxmlformats.org/officeDocument/2006/relationships/customXml" Target="../ink/ink1234.xml"/><Relationship Id="rId66" Type="http://schemas.openxmlformats.org/officeDocument/2006/relationships/image" Target="../media/image1164.png"/><Relationship Id="rId87" Type="http://schemas.openxmlformats.org/officeDocument/2006/relationships/customXml" Target="../ink/ink1255.xml"/><Relationship Id="rId110" Type="http://schemas.openxmlformats.org/officeDocument/2006/relationships/image" Target="../media/image1184.png"/><Relationship Id="rId115" Type="http://schemas.openxmlformats.org/officeDocument/2006/relationships/customXml" Target="../ink/ink1269.xml"/><Relationship Id="rId61" Type="http://schemas.openxmlformats.org/officeDocument/2006/relationships/customXml" Target="../ink/ink1242.xml"/><Relationship Id="rId82" Type="http://schemas.openxmlformats.org/officeDocument/2006/relationships/image" Target="../media/image1172.png"/><Relationship Id="rId19" Type="http://schemas.openxmlformats.org/officeDocument/2006/relationships/customXml" Target="../ink/ink1221.xml"/><Relationship Id="rId14" Type="http://schemas.openxmlformats.org/officeDocument/2006/relationships/image" Target="../media/image1141.png"/><Relationship Id="rId30" Type="http://schemas.openxmlformats.org/officeDocument/2006/relationships/image" Target="../media/image1148.png"/><Relationship Id="rId35" Type="http://schemas.openxmlformats.org/officeDocument/2006/relationships/customXml" Target="../ink/ink1229.xml"/><Relationship Id="rId56" Type="http://schemas.openxmlformats.org/officeDocument/2006/relationships/image" Target="../media/image1160.png"/><Relationship Id="rId77" Type="http://schemas.openxmlformats.org/officeDocument/2006/relationships/customXml" Target="../ink/ink1250.xml"/><Relationship Id="rId100" Type="http://schemas.openxmlformats.org/officeDocument/2006/relationships/image" Target="../media/image1181.png"/><Relationship Id="rId105" Type="http://schemas.openxmlformats.org/officeDocument/2006/relationships/customXml" Target="../ink/ink1264.xml"/><Relationship Id="rId8" Type="http://schemas.openxmlformats.org/officeDocument/2006/relationships/image" Target="../media/image1139.png"/><Relationship Id="rId51" Type="http://schemas.openxmlformats.org/officeDocument/2006/relationships/customXml" Target="../ink/ink1237.xml"/><Relationship Id="rId72" Type="http://schemas.openxmlformats.org/officeDocument/2006/relationships/image" Target="../media/image1167.png"/><Relationship Id="rId93" Type="http://schemas.openxmlformats.org/officeDocument/2006/relationships/customXml" Target="../ink/ink1258.xml"/><Relationship Id="rId98" Type="http://schemas.openxmlformats.org/officeDocument/2006/relationships/image" Target="../media/image1180.png"/><Relationship Id="rId3" Type="http://schemas.openxmlformats.org/officeDocument/2006/relationships/customXml" Target="../ink/ink1213.xml"/><Relationship Id="rId25" Type="http://schemas.openxmlformats.org/officeDocument/2006/relationships/customXml" Target="../ink/ink1224.xml"/><Relationship Id="rId46" Type="http://schemas.openxmlformats.org/officeDocument/2006/relationships/image" Target="../media/image1155.png"/><Relationship Id="rId67" Type="http://schemas.openxmlformats.org/officeDocument/2006/relationships/customXml" Target="../ink/ink1245.xml"/><Relationship Id="rId116" Type="http://schemas.openxmlformats.org/officeDocument/2006/relationships/image" Target="../media/image1187.png"/><Relationship Id="rId20" Type="http://schemas.openxmlformats.org/officeDocument/2006/relationships/image" Target="../media/image1144.png"/><Relationship Id="rId41" Type="http://schemas.openxmlformats.org/officeDocument/2006/relationships/customXml" Target="../ink/ink1232.xml"/><Relationship Id="rId62" Type="http://schemas.openxmlformats.org/officeDocument/2006/relationships/image" Target="../media/image33.png"/><Relationship Id="rId83" Type="http://schemas.openxmlformats.org/officeDocument/2006/relationships/customXml" Target="../ink/ink1253.xml"/><Relationship Id="rId88" Type="http://schemas.openxmlformats.org/officeDocument/2006/relationships/image" Target="../media/image1175.png"/><Relationship Id="rId111" Type="http://schemas.openxmlformats.org/officeDocument/2006/relationships/customXml" Target="../ink/ink1267.xml"/><Relationship Id="rId15" Type="http://schemas.openxmlformats.org/officeDocument/2006/relationships/customXml" Target="../ink/ink1219.xml"/><Relationship Id="rId36" Type="http://schemas.openxmlformats.org/officeDocument/2006/relationships/image" Target="../media/image1151.png"/><Relationship Id="rId57" Type="http://schemas.openxmlformats.org/officeDocument/2006/relationships/customXml" Target="../ink/ink1240.xml"/><Relationship Id="rId106" Type="http://schemas.openxmlformats.org/officeDocument/2006/relationships/image" Target="../media/image118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17" Type="http://schemas.openxmlformats.org/officeDocument/2006/relationships/customXml" Target="../ink/ink61.xml"/><Relationship Id="rId21" Type="http://schemas.openxmlformats.org/officeDocument/2006/relationships/image" Target="../media/image14.png"/><Relationship Id="rId42" Type="http://schemas.openxmlformats.org/officeDocument/2006/relationships/customXml" Target="../ink/ink22.xml"/><Relationship Id="rId63" Type="http://schemas.openxmlformats.org/officeDocument/2006/relationships/customXml" Target="../ink/ink33.xml"/><Relationship Id="rId84" Type="http://schemas.openxmlformats.org/officeDocument/2006/relationships/customXml" Target="../ink/ink44.xml"/><Relationship Id="rId138" Type="http://schemas.openxmlformats.org/officeDocument/2006/relationships/image" Target="../media/image71.png"/><Relationship Id="rId159" Type="http://schemas.openxmlformats.org/officeDocument/2006/relationships/customXml" Target="../ink/ink82.xml"/><Relationship Id="rId170" Type="http://schemas.openxmlformats.org/officeDocument/2006/relationships/image" Target="../media/image87.png"/><Relationship Id="rId107" Type="http://schemas.openxmlformats.org/officeDocument/2006/relationships/customXml" Target="../ink/ink56.xml"/><Relationship Id="rId11" Type="http://schemas.openxmlformats.org/officeDocument/2006/relationships/image" Target="../media/image9.png"/><Relationship Id="rId32" Type="http://schemas.openxmlformats.org/officeDocument/2006/relationships/customXml" Target="../ink/ink17.xml"/><Relationship Id="rId53" Type="http://schemas.openxmlformats.org/officeDocument/2006/relationships/image" Target="../media/image30.png"/><Relationship Id="rId74" Type="http://schemas.openxmlformats.org/officeDocument/2006/relationships/customXml" Target="../ink/ink39.xml"/><Relationship Id="rId128" Type="http://schemas.openxmlformats.org/officeDocument/2006/relationships/image" Target="../media/image66.png"/><Relationship Id="rId149" Type="http://schemas.openxmlformats.org/officeDocument/2006/relationships/customXml" Target="../ink/ink77.xml"/><Relationship Id="rId5" Type="http://schemas.openxmlformats.org/officeDocument/2006/relationships/image" Target="../media/image6.png"/><Relationship Id="rId95" Type="http://schemas.openxmlformats.org/officeDocument/2006/relationships/customXml" Target="../ink/ink50.xml"/><Relationship Id="rId160" Type="http://schemas.openxmlformats.org/officeDocument/2006/relationships/image" Target="../media/image82.png"/><Relationship Id="rId22" Type="http://schemas.openxmlformats.org/officeDocument/2006/relationships/customXml" Target="../ink/ink12.xml"/><Relationship Id="rId43" Type="http://schemas.openxmlformats.org/officeDocument/2006/relationships/image" Target="../media/image25.png"/><Relationship Id="rId64" Type="http://schemas.openxmlformats.org/officeDocument/2006/relationships/image" Target="../media/image35.png"/><Relationship Id="rId118" Type="http://schemas.openxmlformats.org/officeDocument/2006/relationships/image" Target="../media/image61.png"/><Relationship Id="rId139" Type="http://schemas.openxmlformats.org/officeDocument/2006/relationships/customXml" Target="../ink/ink72.xml"/><Relationship Id="rId85" Type="http://schemas.openxmlformats.org/officeDocument/2006/relationships/customXml" Target="../ink/ink45.xml"/><Relationship Id="rId150" Type="http://schemas.openxmlformats.org/officeDocument/2006/relationships/image" Target="../media/image77.png"/><Relationship Id="rId12" Type="http://schemas.openxmlformats.org/officeDocument/2006/relationships/customXml" Target="../ink/ink7.xml"/><Relationship Id="rId33" Type="http://schemas.openxmlformats.org/officeDocument/2006/relationships/image" Target="../media/image20.png"/><Relationship Id="rId108" Type="http://schemas.openxmlformats.org/officeDocument/2006/relationships/image" Target="../media/image56.png"/><Relationship Id="rId129" Type="http://schemas.openxmlformats.org/officeDocument/2006/relationships/customXml" Target="../ink/ink67.xml"/><Relationship Id="rId54" Type="http://schemas.openxmlformats.org/officeDocument/2006/relationships/customXml" Target="../ink/ink28.xml"/><Relationship Id="rId70" Type="http://schemas.openxmlformats.org/officeDocument/2006/relationships/customXml" Target="../ink/ink37.xml"/><Relationship Id="rId75" Type="http://schemas.openxmlformats.org/officeDocument/2006/relationships/image" Target="../media/image40.png"/><Relationship Id="rId91" Type="http://schemas.openxmlformats.org/officeDocument/2006/relationships/customXml" Target="../ink/ink48.xml"/><Relationship Id="rId96" Type="http://schemas.openxmlformats.org/officeDocument/2006/relationships/image" Target="../media/image50.png"/><Relationship Id="rId140" Type="http://schemas.openxmlformats.org/officeDocument/2006/relationships/image" Target="../media/image72.png"/><Relationship Id="rId145" Type="http://schemas.openxmlformats.org/officeDocument/2006/relationships/customXml" Target="../ink/ink75.xml"/><Relationship Id="rId161" Type="http://schemas.openxmlformats.org/officeDocument/2006/relationships/customXml" Target="../ink/ink83.xml"/><Relationship Id="rId166" Type="http://schemas.openxmlformats.org/officeDocument/2006/relationships/image" Target="../media/image85.png"/><Relationship Id="rId1" Type="http://schemas.openxmlformats.org/officeDocument/2006/relationships/slideLayout" Target="../slideLayouts/slideLayout4.xml"/><Relationship Id="rId6" Type="http://schemas.openxmlformats.org/officeDocument/2006/relationships/customXml" Target="../ink/ink4.xml"/><Relationship Id="rId23" Type="http://schemas.openxmlformats.org/officeDocument/2006/relationships/image" Target="../media/image15.png"/><Relationship Id="rId28" Type="http://schemas.openxmlformats.org/officeDocument/2006/relationships/customXml" Target="../ink/ink15.xml"/><Relationship Id="rId49" Type="http://schemas.openxmlformats.org/officeDocument/2006/relationships/image" Target="../media/image28.png"/><Relationship Id="rId114" Type="http://schemas.openxmlformats.org/officeDocument/2006/relationships/image" Target="../media/image59.png"/><Relationship Id="rId119" Type="http://schemas.openxmlformats.org/officeDocument/2006/relationships/customXml" Target="../ink/ink62.xml"/><Relationship Id="rId44" Type="http://schemas.openxmlformats.org/officeDocument/2006/relationships/customXml" Target="../ink/ink23.xml"/><Relationship Id="rId60" Type="http://schemas.openxmlformats.org/officeDocument/2006/relationships/customXml" Target="../ink/ink31.xml"/><Relationship Id="rId65" Type="http://schemas.openxmlformats.org/officeDocument/2006/relationships/customXml" Target="../ink/ink34.xml"/><Relationship Id="rId81" Type="http://schemas.openxmlformats.org/officeDocument/2006/relationships/image" Target="../media/image43.png"/><Relationship Id="rId86" Type="http://schemas.openxmlformats.org/officeDocument/2006/relationships/image" Target="../media/image45.png"/><Relationship Id="rId130" Type="http://schemas.openxmlformats.org/officeDocument/2006/relationships/image" Target="../media/image67.png"/><Relationship Id="rId135" Type="http://schemas.openxmlformats.org/officeDocument/2006/relationships/customXml" Target="../ink/ink70.xml"/><Relationship Id="rId151" Type="http://schemas.openxmlformats.org/officeDocument/2006/relationships/customXml" Target="../ink/ink78.xml"/><Relationship Id="rId156" Type="http://schemas.openxmlformats.org/officeDocument/2006/relationships/image" Target="../media/image80.png"/><Relationship Id="rId13" Type="http://schemas.openxmlformats.org/officeDocument/2006/relationships/image" Target="../media/image10.png"/><Relationship Id="rId18" Type="http://schemas.openxmlformats.org/officeDocument/2006/relationships/customXml" Target="../ink/ink10.xml"/><Relationship Id="rId39" Type="http://schemas.openxmlformats.org/officeDocument/2006/relationships/image" Target="../media/image23.png"/><Relationship Id="rId109" Type="http://schemas.openxmlformats.org/officeDocument/2006/relationships/customXml" Target="../ink/ink57.xml"/><Relationship Id="rId34" Type="http://schemas.openxmlformats.org/officeDocument/2006/relationships/customXml" Target="../ink/ink18.xml"/><Relationship Id="rId50" Type="http://schemas.openxmlformats.org/officeDocument/2006/relationships/customXml" Target="../ink/ink26.xml"/><Relationship Id="rId55" Type="http://schemas.openxmlformats.org/officeDocument/2006/relationships/image" Target="../media/image31.png"/><Relationship Id="rId76" Type="http://schemas.openxmlformats.org/officeDocument/2006/relationships/customXml" Target="../ink/ink40.xml"/><Relationship Id="rId97" Type="http://schemas.openxmlformats.org/officeDocument/2006/relationships/customXml" Target="../ink/ink51.xml"/><Relationship Id="rId104" Type="http://schemas.openxmlformats.org/officeDocument/2006/relationships/image" Target="../media/image54.png"/><Relationship Id="rId120" Type="http://schemas.openxmlformats.org/officeDocument/2006/relationships/image" Target="../media/image62.png"/><Relationship Id="rId125" Type="http://schemas.openxmlformats.org/officeDocument/2006/relationships/customXml" Target="../ink/ink65.xml"/><Relationship Id="rId141" Type="http://schemas.openxmlformats.org/officeDocument/2006/relationships/customXml" Target="../ink/ink73.xml"/><Relationship Id="rId146" Type="http://schemas.openxmlformats.org/officeDocument/2006/relationships/image" Target="../media/image75.png"/><Relationship Id="rId167" Type="http://schemas.openxmlformats.org/officeDocument/2006/relationships/customXml" Target="../ink/ink86.xml"/><Relationship Id="rId7" Type="http://schemas.openxmlformats.org/officeDocument/2006/relationships/image" Target="../media/image7.png"/><Relationship Id="rId71" Type="http://schemas.openxmlformats.org/officeDocument/2006/relationships/image" Target="../media/image38.png"/><Relationship Id="rId92" Type="http://schemas.openxmlformats.org/officeDocument/2006/relationships/image" Target="../media/image48.png"/><Relationship Id="rId162" Type="http://schemas.openxmlformats.org/officeDocument/2006/relationships/image" Target="../media/image83.png"/><Relationship Id="rId2" Type="http://schemas.openxmlformats.org/officeDocument/2006/relationships/customXml" Target="../ink/ink2.xml"/><Relationship Id="rId29" Type="http://schemas.openxmlformats.org/officeDocument/2006/relationships/image" Target="../media/image18.png"/><Relationship Id="rId24" Type="http://schemas.openxmlformats.org/officeDocument/2006/relationships/customXml" Target="../ink/ink13.xml"/><Relationship Id="rId40" Type="http://schemas.openxmlformats.org/officeDocument/2006/relationships/customXml" Target="../ink/ink21.xml"/><Relationship Id="rId45" Type="http://schemas.openxmlformats.org/officeDocument/2006/relationships/image" Target="../media/image26.png"/><Relationship Id="rId66" Type="http://schemas.openxmlformats.org/officeDocument/2006/relationships/image" Target="../media/image36.png"/><Relationship Id="rId87" Type="http://schemas.openxmlformats.org/officeDocument/2006/relationships/customXml" Target="../ink/ink46.xml"/><Relationship Id="rId110" Type="http://schemas.openxmlformats.org/officeDocument/2006/relationships/image" Target="../media/image57.png"/><Relationship Id="rId115" Type="http://schemas.openxmlformats.org/officeDocument/2006/relationships/customXml" Target="../ink/ink60.xml"/><Relationship Id="rId131" Type="http://schemas.openxmlformats.org/officeDocument/2006/relationships/customXml" Target="../ink/ink68.xml"/><Relationship Id="rId136" Type="http://schemas.openxmlformats.org/officeDocument/2006/relationships/image" Target="../media/image70.png"/><Relationship Id="rId157" Type="http://schemas.openxmlformats.org/officeDocument/2006/relationships/customXml" Target="../ink/ink81.xml"/><Relationship Id="rId61" Type="http://schemas.openxmlformats.org/officeDocument/2006/relationships/customXml" Target="../ink/ink32.xml"/><Relationship Id="rId82" Type="http://schemas.openxmlformats.org/officeDocument/2006/relationships/customXml" Target="../ink/ink43.xml"/><Relationship Id="rId152" Type="http://schemas.openxmlformats.org/officeDocument/2006/relationships/image" Target="../media/image78.png"/><Relationship Id="rId19" Type="http://schemas.openxmlformats.org/officeDocument/2006/relationships/image" Target="../media/image13.png"/><Relationship Id="rId14" Type="http://schemas.openxmlformats.org/officeDocument/2006/relationships/customXml" Target="../ink/ink8.xml"/><Relationship Id="rId30" Type="http://schemas.openxmlformats.org/officeDocument/2006/relationships/customXml" Target="../ink/ink16.xml"/><Relationship Id="rId35" Type="http://schemas.openxmlformats.org/officeDocument/2006/relationships/image" Target="../media/image21.png"/><Relationship Id="rId56" Type="http://schemas.openxmlformats.org/officeDocument/2006/relationships/customXml" Target="../ink/ink29.xml"/><Relationship Id="rId77" Type="http://schemas.openxmlformats.org/officeDocument/2006/relationships/image" Target="../media/image41.png"/><Relationship Id="rId100" Type="http://schemas.openxmlformats.org/officeDocument/2006/relationships/image" Target="../media/image52.png"/><Relationship Id="rId105" Type="http://schemas.openxmlformats.org/officeDocument/2006/relationships/customXml" Target="../ink/ink55.xml"/><Relationship Id="rId126" Type="http://schemas.openxmlformats.org/officeDocument/2006/relationships/image" Target="../media/image65.png"/><Relationship Id="rId147" Type="http://schemas.openxmlformats.org/officeDocument/2006/relationships/customXml" Target="../ink/ink76.xml"/><Relationship Id="rId168" Type="http://schemas.openxmlformats.org/officeDocument/2006/relationships/image" Target="../media/image86.png"/><Relationship Id="rId8" Type="http://schemas.openxmlformats.org/officeDocument/2006/relationships/customXml" Target="../ink/ink5.xml"/><Relationship Id="rId51" Type="http://schemas.openxmlformats.org/officeDocument/2006/relationships/image" Target="../media/image29.png"/><Relationship Id="rId72" Type="http://schemas.openxmlformats.org/officeDocument/2006/relationships/customXml" Target="../ink/ink38.xml"/><Relationship Id="rId93" Type="http://schemas.openxmlformats.org/officeDocument/2006/relationships/customXml" Target="../ink/ink49.xml"/><Relationship Id="rId98" Type="http://schemas.openxmlformats.org/officeDocument/2006/relationships/image" Target="../media/image51.png"/><Relationship Id="rId121" Type="http://schemas.openxmlformats.org/officeDocument/2006/relationships/customXml" Target="../ink/ink63.xml"/><Relationship Id="rId142" Type="http://schemas.openxmlformats.org/officeDocument/2006/relationships/image" Target="../media/image73.png"/><Relationship Id="rId163" Type="http://schemas.openxmlformats.org/officeDocument/2006/relationships/customXml" Target="../ink/ink84.xml"/><Relationship Id="rId3" Type="http://schemas.openxmlformats.org/officeDocument/2006/relationships/image" Target="../media/image5.png"/><Relationship Id="rId25" Type="http://schemas.openxmlformats.org/officeDocument/2006/relationships/image" Target="../media/image16.png"/><Relationship Id="rId46" Type="http://schemas.openxmlformats.org/officeDocument/2006/relationships/customXml" Target="../ink/ink24.xml"/><Relationship Id="rId67" Type="http://schemas.openxmlformats.org/officeDocument/2006/relationships/customXml" Target="../ink/ink35.xml"/><Relationship Id="rId116" Type="http://schemas.openxmlformats.org/officeDocument/2006/relationships/image" Target="../media/image60.png"/><Relationship Id="rId137" Type="http://schemas.openxmlformats.org/officeDocument/2006/relationships/customXml" Target="../ink/ink71.xml"/><Relationship Id="rId158" Type="http://schemas.openxmlformats.org/officeDocument/2006/relationships/image" Target="../media/image81.png"/><Relationship Id="rId20" Type="http://schemas.openxmlformats.org/officeDocument/2006/relationships/customXml" Target="../ink/ink11.xml"/><Relationship Id="rId41" Type="http://schemas.openxmlformats.org/officeDocument/2006/relationships/image" Target="../media/image24.png"/><Relationship Id="rId62" Type="http://schemas.openxmlformats.org/officeDocument/2006/relationships/image" Target="../media/image34.png"/><Relationship Id="rId83" Type="http://schemas.openxmlformats.org/officeDocument/2006/relationships/image" Target="../media/image44.png"/><Relationship Id="rId88" Type="http://schemas.openxmlformats.org/officeDocument/2006/relationships/image" Target="../media/image46.png"/><Relationship Id="rId111" Type="http://schemas.openxmlformats.org/officeDocument/2006/relationships/customXml" Target="../ink/ink58.xml"/><Relationship Id="rId132" Type="http://schemas.openxmlformats.org/officeDocument/2006/relationships/image" Target="../media/image68.png"/><Relationship Id="rId153" Type="http://schemas.openxmlformats.org/officeDocument/2006/relationships/customXml" Target="../ink/ink79.xml"/><Relationship Id="rId15" Type="http://schemas.openxmlformats.org/officeDocument/2006/relationships/image" Target="../media/image11.png"/><Relationship Id="rId36" Type="http://schemas.openxmlformats.org/officeDocument/2006/relationships/customXml" Target="../ink/ink19.xml"/><Relationship Id="rId57" Type="http://schemas.openxmlformats.org/officeDocument/2006/relationships/image" Target="../media/image32.png"/><Relationship Id="rId106" Type="http://schemas.openxmlformats.org/officeDocument/2006/relationships/image" Target="../media/image55.png"/><Relationship Id="rId127" Type="http://schemas.openxmlformats.org/officeDocument/2006/relationships/customXml" Target="../ink/ink66.xml"/><Relationship Id="rId10" Type="http://schemas.openxmlformats.org/officeDocument/2006/relationships/customXml" Target="../ink/ink6.xml"/><Relationship Id="rId31" Type="http://schemas.openxmlformats.org/officeDocument/2006/relationships/image" Target="../media/image19.png"/><Relationship Id="rId52" Type="http://schemas.openxmlformats.org/officeDocument/2006/relationships/customXml" Target="../ink/ink27.xml"/><Relationship Id="rId73" Type="http://schemas.openxmlformats.org/officeDocument/2006/relationships/image" Target="../media/image39.png"/><Relationship Id="rId78" Type="http://schemas.openxmlformats.org/officeDocument/2006/relationships/customXml" Target="../ink/ink41.xml"/><Relationship Id="rId94" Type="http://schemas.openxmlformats.org/officeDocument/2006/relationships/image" Target="../media/image49.png"/><Relationship Id="rId99" Type="http://schemas.openxmlformats.org/officeDocument/2006/relationships/customXml" Target="../ink/ink52.xml"/><Relationship Id="rId101" Type="http://schemas.openxmlformats.org/officeDocument/2006/relationships/customXml" Target="../ink/ink53.xml"/><Relationship Id="rId122" Type="http://schemas.openxmlformats.org/officeDocument/2006/relationships/image" Target="../media/image63.png"/><Relationship Id="rId143" Type="http://schemas.openxmlformats.org/officeDocument/2006/relationships/customXml" Target="../ink/ink74.xml"/><Relationship Id="rId148" Type="http://schemas.openxmlformats.org/officeDocument/2006/relationships/image" Target="../media/image76.png"/><Relationship Id="rId164" Type="http://schemas.openxmlformats.org/officeDocument/2006/relationships/image" Target="../media/image84.png"/><Relationship Id="rId169" Type="http://schemas.openxmlformats.org/officeDocument/2006/relationships/customXml" Target="../ink/ink87.xml"/><Relationship Id="rId4" Type="http://schemas.openxmlformats.org/officeDocument/2006/relationships/customXml" Target="../ink/ink3.xml"/><Relationship Id="rId9" Type="http://schemas.openxmlformats.org/officeDocument/2006/relationships/image" Target="../media/image8.png"/><Relationship Id="rId26" Type="http://schemas.openxmlformats.org/officeDocument/2006/relationships/customXml" Target="../ink/ink14.xml"/><Relationship Id="rId47" Type="http://schemas.openxmlformats.org/officeDocument/2006/relationships/image" Target="../media/image27.png"/><Relationship Id="rId68" Type="http://schemas.openxmlformats.org/officeDocument/2006/relationships/image" Target="../media/image37.png"/><Relationship Id="rId89" Type="http://schemas.openxmlformats.org/officeDocument/2006/relationships/customXml" Target="../ink/ink47.xml"/><Relationship Id="rId112" Type="http://schemas.openxmlformats.org/officeDocument/2006/relationships/image" Target="../media/image58.png"/><Relationship Id="rId133" Type="http://schemas.openxmlformats.org/officeDocument/2006/relationships/customXml" Target="../ink/ink69.xml"/><Relationship Id="rId154" Type="http://schemas.openxmlformats.org/officeDocument/2006/relationships/image" Target="../media/image79.png"/><Relationship Id="rId16" Type="http://schemas.openxmlformats.org/officeDocument/2006/relationships/customXml" Target="../ink/ink9.xml"/><Relationship Id="rId37" Type="http://schemas.openxmlformats.org/officeDocument/2006/relationships/image" Target="../media/image22.png"/><Relationship Id="rId58" Type="http://schemas.openxmlformats.org/officeDocument/2006/relationships/customXml" Target="../ink/ink30.xml"/><Relationship Id="rId79" Type="http://schemas.openxmlformats.org/officeDocument/2006/relationships/image" Target="../media/image42.png"/><Relationship Id="rId102" Type="http://schemas.openxmlformats.org/officeDocument/2006/relationships/image" Target="../media/image53.png"/><Relationship Id="rId123" Type="http://schemas.openxmlformats.org/officeDocument/2006/relationships/customXml" Target="../ink/ink64.xml"/><Relationship Id="rId144" Type="http://schemas.openxmlformats.org/officeDocument/2006/relationships/image" Target="../media/image74.png"/><Relationship Id="rId90" Type="http://schemas.openxmlformats.org/officeDocument/2006/relationships/image" Target="../media/image47.png"/><Relationship Id="rId165" Type="http://schemas.openxmlformats.org/officeDocument/2006/relationships/customXml" Target="../ink/ink85.xml"/><Relationship Id="rId27" Type="http://schemas.openxmlformats.org/officeDocument/2006/relationships/image" Target="../media/image17.png"/><Relationship Id="rId48" Type="http://schemas.openxmlformats.org/officeDocument/2006/relationships/customXml" Target="../ink/ink25.xml"/><Relationship Id="rId69" Type="http://schemas.openxmlformats.org/officeDocument/2006/relationships/customXml" Target="../ink/ink36.xml"/><Relationship Id="rId113" Type="http://schemas.openxmlformats.org/officeDocument/2006/relationships/customXml" Target="../ink/ink59.xml"/><Relationship Id="rId134" Type="http://schemas.openxmlformats.org/officeDocument/2006/relationships/image" Target="../media/image69.png"/><Relationship Id="rId80" Type="http://schemas.openxmlformats.org/officeDocument/2006/relationships/customXml" Target="../ink/ink42.xml"/><Relationship Id="rId155" Type="http://schemas.openxmlformats.org/officeDocument/2006/relationships/customXml" Target="../ink/ink80.xml"/><Relationship Id="rId17" Type="http://schemas.openxmlformats.org/officeDocument/2006/relationships/image" Target="../media/image12.png"/><Relationship Id="rId38" Type="http://schemas.openxmlformats.org/officeDocument/2006/relationships/customXml" Target="../ink/ink20.xml"/><Relationship Id="rId59" Type="http://schemas.openxmlformats.org/officeDocument/2006/relationships/image" Target="../media/image33.png"/><Relationship Id="rId103" Type="http://schemas.openxmlformats.org/officeDocument/2006/relationships/customXml" Target="../ink/ink54.xml"/><Relationship Id="rId124" Type="http://schemas.openxmlformats.org/officeDocument/2006/relationships/image" Target="../media/image64.png"/></Relationships>
</file>

<file path=ppt/slides/_rels/slide5.xml.rels><?xml version="1.0" encoding="UTF-8" standalone="yes"?>
<Relationships xmlns="http://schemas.openxmlformats.org/package/2006/relationships"><Relationship Id="rId26" Type="http://schemas.openxmlformats.org/officeDocument/2006/relationships/customXml" Target="../ink/ink100.xml"/><Relationship Id="rId117" Type="http://schemas.openxmlformats.org/officeDocument/2006/relationships/image" Target="../media/image144.png"/><Relationship Id="rId21" Type="http://schemas.openxmlformats.org/officeDocument/2006/relationships/image" Target="../media/image96.png"/><Relationship Id="rId42" Type="http://schemas.openxmlformats.org/officeDocument/2006/relationships/customXml" Target="../ink/ink108.xml"/><Relationship Id="rId47" Type="http://schemas.openxmlformats.org/officeDocument/2006/relationships/image" Target="../media/image109.png"/><Relationship Id="rId63" Type="http://schemas.openxmlformats.org/officeDocument/2006/relationships/image" Target="../media/image117.png"/><Relationship Id="rId68" Type="http://schemas.openxmlformats.org/officeDocument/2006/relationships/customXml" Target="../ink/ink121.xml"/><Relationship Id="rId84" Type="http://schemas.openxmlformats.org/officeDocument/2006/relationships/customXml" Target="../ink/ink129.xml"/><Relationship Id="rId89" Type="http://schemas.openxmlformats.org/officeDocument/2006/relationships/image" Target="../media/image130.png"/><Relationship Id="rId112" Type="http://schemas.openxmlformats.org/officeDocument/2006/relationships/customXml" Target="../ink/ink143.xml"/><Relationship Id="rId16" Type="http://schemas.openxmlformats.org/officeDocument/2006/relationships/customXml" Target="../ink/ink95.xml"/><Relationship Id="rId107" Type="http://schemas.openxmlformats.org/officeDocument/2006/relationships/image" Target="../media/image139.png"/><Relationship Id="rId11" Type="http://schemas.openxmlformats.org/officeDocument/2006/relationships/image" Target="../media/image92.png"/><Relationship Id="rId32" Type="http://schemas.openxmlformats.org/officeDocument/2006/relationships/customXml" Target="../ink/ink103.xml"/><Relationship Id="rId37" Type="http://schemas.openxmlformats.org/officeDocument/2006/relationships/image" Target="../media/image104.png"/><Relationship Id="rId53" Type="http://schemas.openxmlformats.org/officeDocument/2006/relationships/image" Target="../media/image112.png"/><Relationship Id="rId58" Type="http://schemas.openxmlformats.org/officeDocument/2006/relationships/customXml" Target="../ink/ink116.xml"/><Relationship Id="rId74" Type="http://schemas.openxmlformats.org/officeDocument/2006/relationships/customXml" Target="../ink/ink124.xml"/><Relationship Id="rId79" Type="http://schemas.openxmlformats.org/officeDocument/2006/relationships/image" Target="../media/image125.png"/><Relationship Id="rId102" Type="http://schemas.openxmlformats.org/officeDocument/2006/relationships/customXml" Target="../ink/ink138.xml"/><Relationship Id="rId123" Type="http://schemas.openxmlformats.org/officeDocument/2006/relationships/image" Target="../media/image147.png"/><Relationship Id="rId5" Type="http://schemas.openxmlformats.org/officeDocument/2006/relationships/image" Target="../media/image89.png"/><Relationship Id="rId90" Type="http://schemas.openxmlformats.org/officeDocument/2006/relationships/customXml" Target="../ink/ink132.xml"/><Relationship Id="rId95" Type="http://schemas.openxmlformats.org/officeDocument/2006/relationships/image" Target="../media/image133.png"/><Relationship Id="rId22" Type="http://schemas.openxmlformats.org/officeDocument/2006/relationships/customXml" Target="../ink/ink98.xml"/><Relationship Id="rId27" Type="http://schemas.openxmlformats.org/officeDocument/2006/relationships/image" Target="../media/image99.png"/><Relationship Id="rId43" Type="http://schemas.openxmlformats.org/officeDocument/2006/relationships/image" Target="../media/image107.png"/><Relationship Id="rId48" Type="http://schemas.openxmlformats.org/officeDocument/2006/relationships/customXml" Target="../ink/ink111.xml"/><Relationship Id="rId64" Type="http://schemas.openxmlformats.org/officeDocument/2006/relationships/customXml" Target="../ink/ink119.xml"/><Relationship Id="rId69" Type="http://schemas.openxmlformats.org/officeDocument/2006/relationships/image" Target="../media/image120.png"/><Relationship Id="rId113" Type="http://schemas.openxmlformats.org/officeDocument/2006/relationships/image" Target="../media/image142.png"/><Relationship Id="rId118" Type="http://schemas.openxmlformats.org/officeDocument/2006/relationships/customXml" Target="../ink/ink146.xml"/><Relationship Id="rId80" Type="http://schemas.openxmlformats.org/officeDocument/2006/relationships/customXml" Target="../ink/ink127.xml"/><Relationship Id="rId85" Type="http://schemas.openxmlformats.org/officeDocument/2006/relationships/image" Target="../media/image128.png"/><Relationship Id="rId12" Type="http://schemas.openxmlformats.org/officeDocument/2006/relationships/customXml" Target="../ink/ink93.xml"/><Relationship Id="rId17" Type="http://schemas.openxmlformats.org/officeDocument/2006/relationships/image" Target="../media/image94.png"/><Relationship Id="rId33" Type="http://schemas.openxmlformats.org/officeDocument/2006/relationships/image" Target="../media/image102.png"/><Relationship Id="rId38" Type="http://schemas.openxmlformats.org/officeDocument/2006/relationships/customXml" Target="../ink/ink106.xml"/><Relationship Id="rId59" Type="http://schemas.openxmlformats.org/officeDocument/2006/relationships/image" Target="../media/image115.png"/><Relationship Id="rId103" Type="http://schemas.openxmlformats.org/officeDocument/2006/relationships/image" Target="../media/image137.png"/><Relationship Id="rId108" Type="http://schemas.openxmlformats.org/officeDocument/2006/relationships/customXml" Target="../ink/ink141.xml"/><Relationship Id="rId54" Type="http://schemas.openxmlformats.org/officeDocument/2006/relationships/customXml" Target="../ink/ink114.xml"/><Relationship Id="rId70" Type="http://schemas.openxmlformats.org/officeDocument/2006/relationships/customXml" Target="../ink/ink122.xml"/><Relationship Id="rId75" Type="http://schemas.openxmlformats.org/officeDocument/2006/relationships/image" Target="../media/image123.png"/><Relationship Id="rId91" Type="http://schemas.openxmlformats.org/officeDocument/2006/relationships/image" Target="../media/image131.png"/><Relationship Id="rId96" Type="http://schemas.openxmlformats.org/officeDocument/2006/relationships/customXml" Target="../ink/ink135.xml"/><Relationship Id="rId1" Type="http://schemas.openxmlformats.org/officeDocument/2006/relationships/slideLayout" Target="../slideLayouts/slideLayout9.xml"/><Relationship Id="rId6" Type="http://schemas.openxmlformats.org/officeDocument/2006/relationships/customXml" Target="../ink/ink90.xml"/><Relationship Id="rId23" Type="http://schemas.openxmlformats.org/officeDocument/2006/relationships/image" Target="../media/image97.png"/><Relationship Id="rId28" Type="http://schemas.openxmlformats.org/officeDocument/2006/relationships/customXml" Target="../ink/ink101.xml"/><Relationship Id="rId49" Type="http://schemas.openxmlformats.org/officeDocument/2006/relationships/image" Target="../media/image110.png"/><Relationship Id="rId114" Type="http://schemas.openxmlformats.org/officeDocument/2006/relationships/customXml" Target="../ink/ink144.xml"/><Relationship Id="rId119" Type="http://schemas.openxmlformats.org/officeDocument/2006/relationships/image" Target="../media/image145.png"/><Relationship Id="rId44" Type="http://schemas.openxmlformats.org/officeDocument/2006/relationships/customXml" Target="../ink/ink109.xml"/><Relationship Id="rId60" Type="http://schemas.openxmlformats.org/officeDocument/2006/relationships/customXml" Target="../ink/ink117.xml"/><Relationship Id="rId65" Type="http://schemas.openxmlformats.org/officeDocument/2006/relationships/image" Target="../media/image118.png"/><Relationship Id="rId81" Type="http://schemas.openxmlformats.org/officeDocument/2006/relationships/image" Target="../media/image126.png"/><Relationship Id="rId86" Type="http://schemas.openxmlformats.org/officeDocument/2006/relationships/customXml" Target="../ink/ink130.xml"/><Relationship Id="rId4" Type="http://schemas.openxmlformats.org/officeDocument/2006/relationships/customXml" Target="../ink/ink89.xml"/><Relationship Id="rId9" Type="http://schemas.openxmlformats.org/officeDocument/2006/relationships/image" Target="../media/image91.png"/><Relationship Id="rId13" Type="http://schemas.openxmlformats.org/officeDocument/2006/relationships/image" Target="../media/image93.png"/><Relationship Id="rId18" Type="http://schemas.openxmlformats.org/officeDocument/2006/relationships/customXml" Target="../ink/ink96.xml"/><Relationship Id="rId39" Type="http://schemas.openxmlformats.org/officeDocument/2006/relationships/image" Target="../media/image105.png"/><Relationship Id="rId109" Type="http://schemas.openxmlformats.org/officeDocument/2006/relationships/image" Target="../media/image140.png"/><Relationship Id="rId34" Type="http://schemas.openxmlformats.org/officeDocument/2006/relationships/customXml" Target="../ink/ink104.xml"/><Relationship Id="rId50" Type="http://schemas.openxmlformats.org/officeDocument/2006/relationships/customXml" Target="../ink/ink112.xml"/><Relationship Id="rId55" Type="http://schemas.openxmlformats.org/officeDocument/2006/relationships/image" Target="../media/image113.png"/><Relationship Id="rId76" Type="http://schemas.openxmlformats.org/officeDocument/2006/relationships/customXml" Target="../ink/ink125.xml"/><Relationship Id="rId97" Type="http://schemas.openxmlformats.org/officeDocument/2006/relationships/image" Target="../media/image134.png"/><Relationship Id="rId104" Type="http://schemas.openxmlformats.org/officeDocument/2006/relationships/customXml" Target="../ink/ink139.xml"/><Relationship Id="rId120" Type="http://schemas.openxmlformats.org/officeDocument/2006/relationships/customXml" Target="../ink/ink147.xml"/><Relationship Id="rId7" Type="http://schemas.openxmlformats.org/officeDocument/2006/relationships/image" Target="../media/image90.png"/><Relationship Id="rId71" Type="http://schemas.openxmlformats.org/officeDocument/2006/relationships/image" Target="../media/image121.png"/><Relationship Id="rId92" Type="http://schemas.openxmlformats.org/officeDocument/2006/relationships/customXml" Target="../ink/ink133.xml"/><Relationship Id="rId2" Type="http://schemas.openxmlformats.org/officeDocument/2006/relationships/customXml" Target="../ink/ink88.xml"/><Relationship Id="rId29" Type="http://schemas.openxmlformats.org/officeDocument/2006/relationships/image" Target="../media/image100.png"/><Relationship Id="rId24" Type="http://schemas.openxmlformats.org/officeDocument/2006/relationships/customXml" Target="../ink/ink99.xml"/><Relationship Id="rId40" Type="http://schemas.openxmlformats.org/officeDocument/2006/relationships/customXml" Target="../ink/ink107.xml"/><Relationship Id="rId45" Type="http://schemas.openxmlformats.org/officeDocument/2006/relationships/image" Target="../media/image108.png"/><Relationship Id="rId66" Type="http://schemas.openxmlformats.org/officeDocument/2006/relationships/customXml" Target="../ink/ink120.xml"/><Relationship Id="rId87" Type="http://schemas.openxmlformats.org/officeDocument/2006/relationships/image" Target="../media/image129.png"/><Relationship Id="rId110" Type="http://schemas.openxmlformats.org/officeDocument/2006/relationships/customXml" Target="../ink/ink142.xml"/><Relationship Id="rId115" Type="http://schemas.openxmlformats.org/officeDocument/2006/relationships/image" Target="../media/image143.png"/><Relationship Id="rId61" Type="http://schemas.openxmlformats.org/officeDocument/2006/relationships/image" Target="../media/image116.png"/><Relationship Id="rId82" Type="http://schemas.openxmlformats.org/officeDocument/2006/relationships/customXml" Target="../ink/ink128.xml"/><Relationship Id="rId19" Type="http://schemas.openxmlformats.org/officeDocument/2006/relationships/image" Target="../media/image95.png"/><Relationship Id="rId14" Type="http://schemas.openxmlformats.org/officeDocument/2006/relationships/customXml" Target="../ink/ink94.xml"/><Relationship Id="rId30" Type="http://schemas.openxmlformats.org/officeDocument/2006/relationships/customXml" Target="../ink/ink102.xml"/><Relationship Id="rId35" Type="http://schemas.openxmlformats.org/officeDocument/2006/relationships/image" Target="../media/image103.png"/><Relationship Id="rId56" Type="http://schemas.openxmlformats.org/officeDocument/2006/relationships/customXml" Target="../ink/ink115.xml"/><Relationship Id="rId77" Type="http://schemas.openxmlformats.org/officeDocument/2006/relationships/image" Target="../media/image124.png"/><Relationship Id="rId100" Type="http://schemas.openxmlformats.org/officeDocument/2006/relationships/customXml" Target="../ink/ink137.xml"/><Relationship Id="rId105" Type="http://schemas.openxmlformats.org/officeDocument/2006/relationships/image" Target="../media/image138.png"/><Relationship Id="rId8" Type="http://schemas.openxmlformats.org/officeDocument/2006/relationships/customXml" Target="../ink/ink91.xml"/><Relationship Id="rId51" Type="http://schemas.openxmlformats.org/officeDocument/2006/relationships/image" Target="../media/image111.png"/><Relationship Id="rId72" Type="http://schemas.openxmlformats.org/officeDocument/2006/relationships/customXml" Target="../ink/ink123.xml"/><Relationship Id="rId93" Type="http://schemas.openxmlformats.org/officeDocument/2006/relationships/image" Target="../media/image132.png"/><Relationship Id="rId98" Type="http://schemas.openxmlformats.org/officeDocument/2006/relationships/customXml" Target="../ink/ink136.xml"/><Relationship Id="rId121" Type="http://schemas.openxmlformats.org/officeDocument/2006/relationships/image" Target="../media/image146.png"/><Relationship Id="rId3" Type="http://schemas.openxmlformats.org/officeDocument/2006/relationships/image" Target="../media/image88.png"/><Relationship Id="rId25" Type="http://schemas.openxmlformats.org/officeDocument/2006/relationships/image" Target="../media/image98.png"/><Relationship Id="rId46" Type="http://schemas.openxmlformats.org/officeDocument/2006/relationships/customXml" Target="../ink/ink110.xml"/><Relationship Id="rId67" Type="http://schemas.openxmlformats.org/officeDocument/2006/relationships/image" Target="../media/image119.png"/><Relationship Id="rId116" Type="http://schemas.openxmlformats.org/officeDocument/2006/relationships/customXml" Target="../ink/ink145.xml"/><Relationship Id="rId20" Type="http://schemas.openxmlformats.org/officeDocument/2006/relationships/customXml" Target="../ink/ink97.xml"/><Relationship Id="rId41" Type="http://schemas.openxmlformats.org/officeDocument/2006/relationships/image" Target="../media/image106.png"/><Relationship Id="rId62" Type="http://schemas.openxmlformats.org/officeDocument/2006/relationships/customXml" Target="../ink/ink118.xml"/><Relationship Id="rId83" Type="http://schemas.openxmlformats.org/officeDocument/2006/relationships/image" Target="../media/image127.png"/><Relationship Id="rId88" Type="http://schemas.openxmlformats.org/officeDocument/2006/relationships/customXml" Target="../ink/ink131.xml"/><Relationship Id="rId111" Type="http://schemas.openxmlformats.org/officeDocument/2006/relationships/image" Target="../media/image141.png"/><Relationship Id="rId15" Type="http://schemas.openxmlformats.org/officeDocument/2006/relationships/image" Target="../media/image36.png"/><Relationship Id="rId36" Type="http://schemas.openxmlformats.org/officeDocument/2006/relationships/customXml" Target="../ink/ink105.xml"/><Relationship Id="rId57" Type="http://schemas.openxmlformats.org/officeDocument/2006/relationships/image" Target="../media/image114.png"/><Relationship Id="rId106" Type="http://schemas.openxmlformats.org/officeDocument/2006/relationships/customXml" Target="../ink/ink140.xml"/><Relationship Id="rId10" Type="http://schemas.openxmlformats.org/officeDocument/2006/relationships/customXml" Target="../ink/ink92.xml"/><Relationship Id="rId31" Type="http://schemas.openxmlformats.org/officeDocument/2006/relationships/image" Target="../media/image101.png"/><Relationship Id="rId52" Type="http://schemas.openxmlformats.org/officeDocument/2006/relationships/customXml" Target="../ink/ink113.xml"/><Relationship Id="rId73" Type="http://schemas.openxmlformats.org/officeDocument/2006/relationships/image" Target="../media/image122.png"/><Relationship Id="rId78" Type="http://schemas.openxmlformats.org/officeDocument/2006/relationships/customXml" Target="../ink/ink126.xml"/><Relationship Id="rId94" Type="http://schemas.openxmlformats.org/officeDocument/2006/relationships/customXml" Target="../ink/ink134.xml"/><Relationship Id="rId99" Type="http://schemas.openxmlformats.org/officeDocument/2006/relationships/image" Target="../media/image135.png"/><Relationship Id="rId101" Type="http://schemas.openxmlformats.org/officeDocument/2006/relationships/image" Target="../media/image136.png"/><Relationship Id="rId122" Type="http://schemas.openxmlformats.org/officeDocument/2006/relationships/customXml" Target="../ink/ink148.xml"/></Relationships>
</file>

<file path=ppt/slides/_rels/slide6.xml.rels><?xml version="1.0" encoding="UTF-8" standalone="yes"?>
<Relationships xmlns="http://schemas.openxmlformats.org/package/2006/relationships"><Relationship Id="rId26" Type="http://schemas.openxmlformats.org/officeDocument/2006/relationships/customXml" Target="../ink/ink161.xml"/><Relationship Id="rId21" Type="http://schemas.openxmlformats.org/officeDocument/2006/relationships/image" Target="../media/image156.png"/><Relationship Id="rId42" Type="http://schemas.openxmlformats.org/officeDocument/2006/relationships/customXml" Target="../ink/ink169.xml"/><Relationship Id="rId47" Type="http://schemas.openxmlformats.org/officeDocument/2006/relationships/image" Target="../media/image167.png"/><Relationship Id="rId63" Type="http://schemas.openxmlformats.org/officeDocument/2006/relationships/image" Target="../media/image175.png"/><Relationship Id="rId68" Type="http://schemas.openxmlformats.org/officeDocument/2006/relationships/customXml" Target="../ink/ink182.xml"/><Relationship Id="rId7" Type="http://schemas.openxmlformats.org/officeDocument/2006/relationships/image" Target="../media/image149.png"/><Relationship Id="rId71" Type="http://schemas.openxmlformats.org/officeDocument/2006/relationships/image" Target="../media/image179.png"/><Relationship Id="rId2" Type="http://schemas.openxmlformats.org/officeDocument/2006/relationships/customXml" Target="../ink/ink149.xml"/><Relationship Id="rId16" Type="http://schemas.openxmlformats.org/officeDocument/2006/relationships/customXml" Target="../ink/ink156.xml"/><Relationship Id="rId29" Type="http://schemas.openxmlformats.org/officeDocument/2006/relationships/image" Target="../media/image36.png"/><Relationship Id="rId11" Type="http://schemas.openxmlformats.org/officeDocument/2006/relationships/image" Target="../media/image151.png"/><Relationship Id="rId24" Type="http://schemas.openxmlformats.org/officeDocument/2006/relationships/customXml" Target="../ink/ink160.xml"/><Relationship Id="rId32" Type="http://schemas.openxmlformats.org/officeDocument/2006/relationships/customXml" Target="../ink/ink164.xml"/><Relationship Id="rId37" Type="http://schemas.openxmlformats.org/officeDocument/2006/relationships/image" Target="../media/image163.png"/><Relationship Id="rId40" Type="http://schemas.openxmlformats.org/officeDocument/2006/relationships/customXml" Target="../ink/ink168.xml"/><Relationship Id="rId45" Type="http://schemas.openxmlformats.org/officeDocument/2006/relationships/image" Target="../media/image166.png"/><Relationship Id="rId53" Type="http://schemas.openxmlformats.org/officeDocument/2006/relationships/image" Target="../media/image170.png"/><Relationship Id="rId58" Type="http://schemas.openxmlformats.org/officeDocument/2006/relationships/customXml" Target="../ink/ink177.xml"/><Relationship Id="rId66" Type="http://schemas.openxmlformats.org/officeDocument/2006/relationships/customXml" Target="../ink/ink181.xml"/><Relationship Id="rId5" Type="http://schemas.openxmlformats.org/officeDocument/2006/relationships/image" Target="../media/image76.png"/><Relationship Id="rId61" Type="http://schemas.openxmlformats.org/officeDocument/2006/relationships/image" Target="../media/image174.png"/><Relationship Id="rId19" Type="http://schemas.openxmlformats.org/officeDocument/2006/relationships/image" Target="../media/image155.png"/><Relationship Id="rId14" Type="http://schemas.openxmlformats.org/officeDocument/2006/relationships/customXml" Target="../ink/ink155.xml"/><Relationship Id="rId22" Type="http://schemas.openxmlformats.org/officeDocument/2006/relationships/customXml" Target="../ink/ink159.xml"/><Relationship Id="rId27" Type="http://schemas.openxmlformats.org/officeDocument/2006/relationships/image" Target="../media/image159.png"/><Relationship Id="rId30" Type="http://schemas.openxmlformats.org/officeDocument/2006/relationships/customXml" Target="../ink/ink163.xml"/><Relationship Id="rId35" Type="http://schemas.openxmlformats.org/officeDocument/2006/relationships/image" Target="../media/image162.png"/><Relationship Id="rId43" Type="http://schemas.openxmlformats.org/officeDocument/2006/relationships/image" Target="../media/image165.png"/><Relationship Id="rId48" Type="http://schemas.openxmlformats.org/officeDocument/2006/relationships/customXml" Target="../ink/ink172.xml"/><Relationship Id="rId56" Type="http://schemas.openxmlformats.org/officeDocument/2006/relationships/customXml" Target="../ink/ink176.xml"/><Relationship Id="rId64" Type="http://schemas.openxmlformats.org/officeDocument/2006/relationships/customXml" Target="../ink/ink180.xml"/><Relationship Id="rId69" Type="http://schemas.openxmlformats.org/officeDocument/2006/relationships/image" Target="../media/image178.png"/><Relationship Id="rId8" Type="http://schemas.openxmlformats.org/officeDocument/2006/relationships/customXml" Target="../ink/ink152.xml"/><Relationship Id="rId51" Type="http://schemas.openxmlformats.org/officeDocument/2006/relationships/image" Target="../media/image169.png"/><Relationship Id="rId3" Type="http://schemas.openxmlformats.org/officeDocument/2006/relationships/image" Target="../media/image148.png"/><Relationship Id="rId12" Type="http://schemas.openxmlformats.org/officeDocument/2006/relationships/customXml" Target="../ink/ink154.xml"/><Relationship Id="rId17" Type="http://schemas.openxmlformats.org/officeDocument/2006/relationships/image" Target="../media/image154.png"/><Relationship Id="rId25" Type="http://schemas.openxmlformats.org/officeDocument/2006/relationships/image" Target="../media/image158.png"/><Relationship Id="rId33" Type="http://schemas.openxmlformats.org/officeDocument/2006/relationships/image" Target="../media/image161.png"/><Relationship Id="rId38" Type="http://schemas.openxmlformats.org/officeDocument/2006/relationships/customXml" Target="../ink/ink167.xml"/><Relationship Id="rId46" Type="http://schemas.openxmlformats.org/officeDocument/2006/relationships/customXml" Target="../ink/ink171.xml"/><Relationship Id="rId59" Type="http://schemas.openxmlformats.org/officeDocument/2006/relationships/image" Target="../media/image173.png"/><Relationship Id="rId67" Type="http://schemas.openxmlformats.org/officeDocument/2006/relationships/image" Target="../media/image177.png"/><Relationship Id="rId20" Type="http://schemas.openxmlformats.org/officeDocument/2006/relationships/customXml" Target="../ink/ink158.xml"/><Relationship Id="rId41" Type="http://schemas.openxmlformats.org/officeDocument/2006/relationships/image" Target="../media/image33.png"/><Relationship Id="rId54" Type="http://schemas.openxmlformats.org/officeDocument/2006/relationships/customXml" Target="../ink/ink175.xml"/><Relationship Id="rId62" Type="http://schemas.openxmlformats.org/officeDocument/2006/relationships/customXml" Target="../ink/ink179.xml"/><Relationship Id="rId70" Type="http://schemas.openxmlformats.org/officeDocument/2006/relationships/customXml" Target="../ink/ink183.xml"/><Relationship Id="rId1" Type="http://schemas.openxmlformats.org/officeDocument/2006/relationships/slideLayout" Target="../slideLayouts/slideLayout3.xml"/><Relationship Id="rId6" Type="http://schemas.openxmlformats.org/officeDocument/2006/relationships/customXml" Target="../ink/ink151.xml"/><Relationship Id="rId15" Type="http://schemas.openxmlformats.org/officeDocument/2006/relationships/image" Target="../media/image153.png"/><Relationship Id="rId23" Type="http://schemas.openxmlformats.org/officeDocument/2006/relationships/image" Target="../media/image157.png"/><Relationship Id="rId28" Type="http://schemas.openxmlformats.org/officeDocument/2006/relationships/customXml" Target="../ink/ink162.xml"/><Relationship Id="rId36" Type="http://schemas.openxmlformats.org/officeDocument/2006/relationships/customXml" Target="../ink/ink166.xml"/><Relationship Id="rId49" Type="http://schemas.openxmlformats.org/officeDocument/2006/relationships/image" Target="../media/image168.png"/><Relationship Id="rId57" Type="http://schemas.openxmlformats.org/officeDocument/2006/relationships/image" Target="../media/image172.png"/><Relationship Id="rId10" Type="http://schemas.openxmlformats.org/officeDocument/2006/relationships/customXml" Target="../ink/ink153.xml"/><Relationship Id="rId31" Type="http://schemas.openxmlformats.org/officeDocument/2006/relationships/image" Target="../media/image160.png"/><Relationship Id="rId44" Type="http://schemas.openxmlformats.org/officeDocument/2006/relationships/customXml" Target="../ink/ink170.xml"/><Relationship Id="rId52" Type="http://schemas.openxmlformats.org/officeDocument/2006/relationships/customXml" Target="../ink/ink174.xml"/><Relationship Id="rId60" Type="http://schemas.openxmlformats.org/officeDocument/2006/relationships/customXml" Target="../ink/ink178.xml"/><Relationship Id="rId65" Type="http://schemas.openxmlformats.org/officeDocument/2006/relationships/image" Target="../media/image176.png"/><Relationship Id="rId4" Type="http://schemas.openxmlformats.org/officeDocument/2006/relationships/customXml" Target="../ink/ink150.xml"/><Relationship Id="rId9" Type="http://schemas.openxmlformats.org/officeDocument/2006/relationships/image" Target="../media/image150.png"/><Relationship Id="rId13" Type="http://schemas.openxmlformats.org/officeDocument/2006/relationships/image" Target="../media/image152.png"/><Relationship Id="rId18" Type="http://schemas.openxmlformats.org/officeDocument/2006/relationships/customXml" Target="../ink/ink157.xml"/><Relationship Id="rId39" Type="http://schemas.openxmlformats.org/officeDocument/2006/relationships/image" Target="../media/image164.png"/><Relationship Id="rId34" Type="http://schemas.openxmlformats.org/officeDocument/2006/relationships/customXml" Target="../ink/ink165.xml"/><Relationship Id="rId50" Type="http://schemas.openxmlformats.org/officeDocument/2006/relationships/customXml" Target="../ink/ink173.xml"/><Relationship Id="rId55" Type="http://schemas.openxmlformats.org/officeDocument/2006/relationships/image" Target="../media/image171.png"/></Relationships>
</file>

<file path=ppt/slides/_rels/slide7.xml.rels><?xml version="1.0" encoding="UTF-8" standalone="yes"?>
<Relationships xmlns="http://schemas.openxmlformats.org/package/2006/relationships"><Relationship Id="rId26" Type="http://schemas.openxmlformats.org/officeDocument/2006/relationships/customXml" Target="../ink/ink196.xml"/><Relationship Id="rId21" Type="http://schemas.openxmlformats.org/officeDocument/2006/relationships/image" Target="../media/image188.png"/><Relationship Id="rId42" Type="http://schemas.openxmlformats.org/officeDocument/2006/relationships/customXml" Target="../ink/ink204.xml"/><Relationship Id="rId47" Type="http://schemas.openxmlformats.org/officeDocument/2006/relationships/image" Target="../media/image201.png"/><Relationship Id="rId63" Type="http://schemas.openxmlformats.org/officeDocument/2006/relationships/image" Target="../media/image208.png"/><Relationship Id="rId68" Type="http://schemas.openxmlformats.org/officeDocument/2006/relationships/customXml" Target="../ink/ink217.xml"/><Relationship Id="rId2" Type="http://schemas.openxmlformats.org/officeDocument/2006/relationships/customXml" Target="../ink/ink184.xml"/><Relationship Id="rId16" Type="http://schemas.openxmlformats.org/officeDocument/2006/relationships/customXml" Target="../ink/ink191.xml"/><Relationship Id="rId29" Type="http://schemas.openxmlformats.org/officeDocument/2006/relationships/image" Target="../media/image192.png"/><Relationship Id="rId11" Type="http://schemas.openxmlformats.org/officeDocument/2006/relationships/image" Target="../media/image184.png"/><Relationship Id="rId24" Type="http://schemas.openxmlformats.org/officeDocument/2006/relationships/customXml" Target="../ink/ink195.xml"/><Relationship Id="rId32" Type="http://schemas.openxmlformats.org/officeDocument/2006/relationships/customXml" Target="../ink/ink199.xml"/><Relationship Id="rId37" Type="http://schemas.openxmlformats.org/officeDocument/2006/relationships/image" Target="../media/image196.png"/><Relationship Id="rId40" Type="http://schemas.openxmlformats.org/officeDocument/2006/relationships/customXml" Target="../ink/ink203.xml"/><Relationship Id="rId45" Type="http://schemas.openxmlformats.org/officeDocument/2006/relationships/image" Target="../media/image200.png"/><Relationship Id="rId53" Type="http://schemas.openxmlformats.org/officeDocument/2006/relationships/image" Target="../media/image25.png"/><Relationship Id="rId58" Type="http://schemas.openxmlformats.org/officeDocument/2006/relationships/customXml" Target="../ink/ink212.xml"/><Relationship Id="rId66" Type="http://schemas.openxmlformats.org/officeDocument/2006/relationships/customXml" Target="../ink/ink216.xml"/><Relationship Id="rId74" Type="http://schemas.openxmlformats.org/officeDocument/2006/relationships/customXml" Target="../ink/ink220.xml"/><Relationship Id="rId5" Type="http://schemas.openxmlformats.org/officeDocument/2006/relationships/image" Target="../media/image181.png"/><Relationship Id="rId61" Type="http://schemas.openxmlformats.org/officeDocument/2006/relationships/image" Target="../media/image207.png"/><Relationship Id="rId19" Type="http://schemas.openxmlformats.org/officeDocument/2006/relationships/image" Target="../media/image33.png"/><Relationship Id="rId14" Type="http://schemas.openxmlformats.org/officeDocument/2006/relationships/customXml" Target="../ink/ink190.xml"/><Relationship Id="rId22" Type="http://schemas.openxmlformats.org/officeDocument/2006/relationships/customXml" Target="../ink/ink194.xml"/><Relationship Id="rId27" Type="http://schemas.openxmlformats.org/officeDocument/2006/relationships/image" Target="../media/image191.png"/><Relationship Id="rId30" Type="http://schemas.openxmlformats.org/officeDocument/2006/relationships/customXml" Target="../ink/ink198.xml"/><Relationship Id="rId35" Type="http://schemas.openxmlformats.org/officeDocument/2006/relationships/image" Target="../media/image195.png"/><Relationship Id="rId43" Type="http://schemas.openxmlformats.org/officeDocument/2006/relationships/image" Target="../media/image199.png"/><Relationship Id="rId48" Type="http://schemas.openxmlformats.org/officeDocument/2006/relationships/customXml" Target="../ink/ink207.xml"/><Relationship Id="rId56" Type="http://schemas.openxmlformats.org/officeDocument/2006/relationships/customXml" Target="../ink/ink211.xml"/><Relationship Id="rId64" Type="http://schemas.openxmlformats.org/officeDocument/2006/relationships/customXml" Target="../ink/ink215.xml"/><Relationship Id="rId69" Type="http://schemas.openxmlformats.org/officeDocument/2006/relationships/image" Target="../media/image211.png"/><Relationship Id="rId8" Type="http://schemas.openxmlformats.org/officeDocument/2006/relationships/customXml" Target="../ink/ink187.xml"/><Relationship Id="rId51" Type="http://schemas.openxmlformats.org/officeDocument/2006/relationships/image" Target="../media/image203.png"/><Relationship Id="rId72" Type="http://schemas.openxmlformats.org/officeDocument/2006/relationships/customXml" Target="../ink/ink219.xml"/><Relationship Id="rId3" Type="http://schemas.openxmlformats.org/officeDocument/2006/relationships/image" Target="../media/image180.png"/><Relationship Id="rId12" Type="http://schemas.openxmlformats.org/officeDocument/2006/relationships/customXml" Target="../ink/ink189.xml"/><Relationship Id="rId17" Type="http://schemas.openxmlformats.org/officeDocument/2006/relationships/image" Target="../media/image187.png"/><Relationship Id="rId25" Type="http://schemas.openxmlformats.org/officeDocument/2006/relationships/image" Target="../media/image190.png"/><Relationship Id="rId33" Type="http://schemas.openxmlformats.org/officeDocument/2006/relationships/image" Target="../media/image194.png"/><Relationship Id="rId38" Type="http://schemas.openxmlformats.org/officeDocument/2006/relationships/customXml" Target="../ink/ink202.xml"/><Relationship Id="rId46" Type="http://schemas.openxmlformats.org/officeDocument/2006/relationships/customXml" Target="../ink/ink206.xml"/><Relationship Id="rId59" Type="http://schemas.openxmlformats.org/officeDocument/2006/relationships/image" Target="../media/image206.png"/><Relationship Id="rId67" Type="http://schemas.openxmlformats.org/officeDocument/2006/relationships/image" Target="../media/image210.png"/><Relationship Id="rId20" Type="http://schemas.openxmlformats.org/officeDocument/2006/relationships/customXml" Target="../ink/ink193.xml"/><Relationship Id="rId41" Type="http://schemas.openxmlformats.org/officeDocument/2006/relationships/image" Target="../media/image198.png"/><Relationship Id="rId54" Type="http://schemas.openxmlformats.org/officeDocument/2006/relationships/customXml" Target="../ink/ink210.xml"/><Relationship Id="rId62" Type="http://schemas.openxmlformats.org/officeDocument/2006/relationships/customXml" Target="../ink/ink214.xml"/><Relationship Id="rId70" Type="http://schemas.openxmlformats.org/officeDocument/2006/relationships/customXml" Target="../ink/ink218.xml"/><Relationship Id="rId75" Type="http://schemas.openxmlformats.org/officeDocument/2006/relationships/image" Target="../media/image214.png"/><Relationship Id="rId1" Type="http://schemas.openxmlformats.org/officeDocument/2006/relationships/slideLayout" Target="../slideLayouts/slideLayout3.xml"/><Relationship Id="rId6" Type="http://schemas.openxmlformats.org/officeDocument/2006/relationships/customXml" Target="../ink/ink186.xml"/><Relationship Id="rId15" Type="http://schemas.openxmlformats.org/officeDocument/2006/relationships/image" Target="../media/image186.png"/><Relationship Id="rId23" Type="http://schemas.openxmlformats.org/officeDocument/2006/relationships/image" Target="../media/image189.png"/><Relationship Id="rId28" Type="http://schemas.openxmlformats.org/officeDocument/2006/relationships/customXml" Target="../ink/ink197.xml"/><Relationship Id="rId36" Type="http://schemas.openxmlformats.org/officeDocument/2006/relationships/customXml" Target="../ink/ink201.xml"/><Relationship Id="rId49" Type="http://schemas.openxmlformats.org/officeDocument/2006/relationships/image" Target="../media/image202.png"/><Relationship Id="rId57" Type="http://schemas.openxmlformats.org/officeDocument/2006/relationships/image" Target="../media/image205.png"/><Relationship Id="rId10" Type="http://schemas.openxmlformats.org/officeDocument/2006/relationships/customXml" Target="../ink/ink188.xml"/><Relationship Id="rId31" Type="http://schemas.openxmlformats.org/officeDocument/2006/relationships/image" Target="../media/image193.png"/><Relationship Id="rId44" Type="http://schemas.openxmlformats.org/officeDocument/2006/relationships/customXml" Target="../ink/ink205.xml"/><Relationship Id="rId52" Type="http://schemas.openxmlformats.org/officeDocument/2006/relationships/customXml" Target="../ink/ink209.xml"/><Relationship Id="rId60" Type="http://schemas.openxmlformats.org/officeDocument/2006/relationships/customXml" Target="../ink/ink213.xml"/><Relationship Id="rId65" Type="http://schemas.openxmlformats.org/officeDocument/2006/relationships/image" Target="../media/image209.png"/><Relationship Id="rId73" Type="http://schemas.openxmlformats.org/officeDocument/2006/relationships/image" Target="../media/image213.png"/><Relationship Id="rId4" Type="http://schemas.openxmlformats.org/officeDocument/2006/relationships/customXml" Target="../ink/ink185.xml"/><Relationship Id="rId9" Type="http://schemas.openxmlformats.org/officeDocument/2006/relationships/image" Target="../media/image183.png"/><Relationship Id="rId13" Type="http://schemas.openxmlformats.org/officeDocument/2006/relationships/image" Target="../media/image185.png"/><Relationship Id="rId18" Type="http://schemas.openxmlformats.org/officeDocument/2006/relationships/customXml" Target="../ink/ink192.xml"/><Relationship Id="rId39" Type="http://schemas.openxmlformats.org/officeDocument/2006/relationships/image" Target="../media/image197.png"/><Relationship Id="rId34" Type="http://schemas.openxmlformats.org/officeDocument/2006/relationships/customXml" Target="../ink/ink200.xml"/><Relationship Id="rId50" Type="http://schemas.openxmlformats.org/officeDocument/2006/relationships/customXml" Target="../ink/ink208.xml"/><Relationship Id="rId55" Type="http://schemas.openxmlformats.org/officeDocument/2006/relationships/image" Target="../media/image204.png"/><Relationship Id="rId7" Type="http://schemas.openxmlformats.org/officeDocument/2006/relationships/image" Target="../media/image182.png"/><Relationship Id="rId71" Type="http://schemas.openxmlformats.org/officeDocument/2006/relationships/image" Target="../media/image212.png"/></Relationships>
</file>

<file path=ppt/slides/_rels/slide8.xml.rels><?xml version="1.0" encoding="UTF-8" standalone="yes"?>
<Relationships xmlns="http://schemas.openxmlformats.org/package/2006/relationships"><Relationship Id="rId13" Type="http://schemas.openxmlformats.org/officeDocument/2006/relationships/image" Target="../media/image220.png"/><Relationship Id="rId18" Type="http://schemas.openxmlformats.org/officeDocument/2006/relationships/customXml" Target="../ink/ink229.xml"/><Relationship Id="rId26" Type="http://schemas.openxmlformats.org/officeDocument/2006/relationships/customXml" Target="../ink/ink233.xml"/><Relationship Id="rId39" Type="http://schemas.openxmlformats.org/officeDocument/2006/relationships/image" Target="../media/image232.png"/><Relationship Id="rId21" Type="http://schemas.openxmlformats.org/officeDocument/2006/relationships/image" Target="../media/image167.png"/><Relationship Id="rId34" Type="http://schemas.openxmlformats.org/officeDocument/2006/relationships/customXml" Target="../ink/ink237.xml"/><Relationship Id="rId42" Type="http://schemas.openxmlformats.org/officeDocument/2006/relationships/customXml" Target="../ink/ink241.xml"/><Relationship Id="rId7" Type="http://schemas.openxmlformats.org/officeDocument/2006/relationships/image" Target="../media/image217.png"/><Relationship Id="rId2" Type="http://schemas.openxmlformats.org/officeDocument/2006/relationships/customXml" Target="../ink/ink221.xml"/><Relationship Id="rId16" Type="http://schemas.openxmlformats.org/officeDocument/2006/relationships/customXml" Target="../ink/ink228.xml"/><Relationship Id="rId29" Type="http://schemas.openxmlformats.org/officeDocument/2006/relationships/image" Target="../media/image227.png"/><Relationship Id="rId1" Type="http://schemas.openxmlformats.org/officeDocument/2006/relationships/slideLayout" Target="../slideLayouts/slideLayout9.xml"/><Relationship Id="rId6" Type="http://schemas.openxmlformats.org/officeDocument/2006/relationships/customXml" Target="../ink/ink223.xml"/><Relationship Id="rId11" Type="http://schemas.openxmlformats.org/officeDocument/2006/relationships/image" Target="../media/image219.png"/><Relationship Id="rId24" Type="http://schemas.openxmlformats.org/officeDocument/2006/relationships/customXml" Target="../ink/ink232.xml"/><Relationship Id="rId32" Type="http://schemas.openxmlformats.org/officeDocument/2006/relationships/customXml" Target="../ink/ink236.xml"/><Relationship Id="rId37" Type="http://schemas.openxmlformats.org/officeDocument/2006/relationships/image" Target="../media/image231.png"/><Relationship Id="rId40" Type="http://schemas.openxmlformats.org/officeDocument/2006/relationships/customXml" Target="../ink/ink240.xml"/><Relationship Id="rId45" Type="http://schemas.openxmlformats.org/officeDocument/2006/relationships/image" Target="../media/image235.png"/><Relationship Id="rId5" Type="http://schemas.openxmlformats.org/officeDocument/2006/relationships/image" Target="../media/image216.png"/><Relationship Id="rId15" Type="http://schemas.openxmlformats.org/officeDocument/2006/relationships/image" Target="../media/image221.png"/><Relationship Id="rId23" Type="http://schemas.openxmlformats.org/officeDocument/2006/relationships/image" Target="../media/image224.png"/><Relationship Id="rId28" Type="http://schemas.openxmlformats.org/officeDocument/2006/relationships/customXml" Target="../ink/ink234.xml"/><Relationship Id="rId36" Type="http://schemas.openxmlformats.org/officeDocument/2006/relationships/customXml" Target="../ink/ink238.xml"/><Relationship Id="rId10" Type="http://schemas.openxmlformats.org/officeDocument/2006/relationships/customXml" Target="../ink/ink225.xml"/><Relationship Id="rId19" Type="http://schemas.openxmlformats.org/officeDocument/2006/relationships/image" Target="../media/image223.png"/><Relationship Id="rId31" Type="http://schemas.openxmlformats.org/officeDocument/2006/relationships/image" Target="../media/image228.png"/><Relationship Id="rId44" Type="http://schemas.openxmlformats.org/officeDocument/2006/relationships/customXml" Target="../ink/ink242.xml"/><Relationship Id="rId4" Type="http://schemas.openxmlformats.org/officeDocument/2006/relationships/customXml" Target="../ink/ink222.xml"/><Relationship Id="rId9" Type="http://schemas.openxmlformats.org/officeDocument/2006/relationships/image" Target="../media/image218.png"/><Relationship Id="rId14" Type="http://schemas.openxmlformats.org/officeDocument/2006/relationships/customXml" Target="../ink/ink227.xml"/><Relationship Id="rId22" Type="http://schemas.openxmlformats.org/officeDocument/2006/relationships/customXml" Target="../ink/ink231.xml"/><Relationship Id="rId27" Type="http://schemas.openxmlformats.org/officeDocument/2006/relationships/image" Target="../media/image226.png"/><Relationship Id="rId30" Type="http://schemas.openxmlformats.org/officeDocument/2006/relationships/customXml" Target="../ink/ink235.xml"/><Relationship Id="rId35" Type="http://schemas.openxmlformats.org/officeDocument/2006/relationships/image" Target="../media/image230.png"/><Relationship Id="rId43" Type="http://schemas.openxmlformats.org/officeDocument/2006/relationships/image" Target="../media/image234.png"/><Relationship Id="rId8" Type="http://schemas.openxmlformats.org/officeDocument/2006/relationships/customXml" Target="../ink/ink224.xml"/><Relationship Id="rId3" Type="http://schemas.openxmlformats.org/officeDocument/2006/relationships/image" Target="../media/image215.png"/><Relationship Id="rId12" Type="http://schemas.openxmlformats.org/officeDocument/2006/relationships/customXml" Target="../ink/ink226.xml"/><Relationship Id="rId17" Type="http://schemas.openxmlformats.org/officeDocument/2006/relationships/image" Target="../media/image222.png"/><Relationship Id="rId25" Type="http://schemas.openxmlformats.org/officeDocument/2006/relationships/image" Target="../media/image225.png"/><Relationship Id="rId33" Type="http://schemas.openxmlformats.org/officeDocument/2006/relationships/image" Target="../media/image229.png"/><Relationship Id="rId38" Type="http://schemas.openxmlformats.org/officeDocument/2006/relationships/customXml" Target="../ink/ink239.xml"/><Relationship Id="rId20" Type="http://schemas.openxmlformats.org/officeDocument/2006/relationships/customXml" Target="../ink/ink230.xml"/><Relationship Id="rId41" Type="http://schemas.openxmlformats.org/officeDocument/2006/relationships/image" Target="../media/image233.png"/></Relationships>
</file>

<file path=ppt/slides/_rels/slide9.xml.rels><?xml version="1.0" encoding="UTF-8" standalone="yes"?>
<Relationships xmlns="http://schemas.openxmlformats.org/package/2006/relationships"><Relationship Id="rId26" Type="http://schemas.openxmlformats.org/officeDocument/2006/relationships/customXml" Target="../ink/ink255.xml"/><Relationship Id="rId21" Type="http://schemas.openxmlformats.org/officeDocument/2006/relationships/image" Target="../media/image245.png"/><Relationship Id="rId42" Type="http://schemas.openxmlformats.org/officeDocument/2006/relationships/customXml" Target="../ink/ink263.xml"/><Relationship Id="rId47" Type="http://schemas.openxmlformats.org/officeDocument/2006/relationships/image" Target="../media/image257.png"/><Relationship Id="rId63" Type="http://schemas.openxmlformats.org/officeDocument/2006/relationships/image" Target="../media/image265.png"/><Relationship Id="rId68" Type="http://schemas.openxmlformats.org/officeDocument/2006/relationships/customXml" Target="../ink/ink276.xml"/><Relationship Id="rId84" Type="http://schemas.openxmlformats.org/officeDocument/2006/relationships/customXml" Target="../ink/ink284.xml"/><Relationship Id="rId89" Type="http://schemas.openxmlformats.org/officeDocument/2006/relationships/image" Target="../media/image278.png"/><Relationship Id="rId16" Type="http://schemas.openxmlformats.org/officeDocument/2006/relationships/customXml" Target="../ink/ink250.xml"/><Relationship Id="rId107" Type="http://schemas.openxmlformats.org/officeDocument/2006/relationships/image" Target="../media/image287.png"/><Relationship Id="rId11" Type="http://schemas.openxmlformats.org/officeDocument/2006/relationships/image" Target="../media/image240.png"/><Relationship Id="rId32" Type="http://schemas.openxmlformats.org/officeDocument/2006/relationships/customXml" Target="../ink/ink258.xml"/><Relationship Id="rId37" Type="http://schemas.openxmlformats.org/officeDocument/2006/relationships/image" Target="../media/image252.png"/><Relationship Id="rId53" Type="http://schemas.openxmlformats.org/officeDocument/2006/relationships/image" Target="../media/image260.png"/><Relationship Id="rId58" Type="http://schemas.openxmlformats.org/officeDocument/2006/relationships/customXml" Target="../ink/ink271.xml"/><Relationship Id="rId74" Type="http://schemas.openxmlformats.org/officeDocument/2006/relationships/customXml" Target="../ink/ink279.xml"/><Relationship Id="rId79" Type="http://schemas.openxmlformats.org/officeDocument/2006/relationships/image" Target="../media/image273.png"/><Relationship Id="rId102" Type="http://schemas.openxmlformats.org/officeDocument/2006/relationships/customXml" Target="../ink/ink293.xml"/><Relationship Id="rId5" Type="http://schemas.openxmlformats.org/officeDocument/2006/relationships/image" Target="../media/image237.png"/><Relationship Id="rId90" Type="http://schemas.openxmlformats.org/officeDocument/2006/relationships/customXml" Target="../ink/ink287.xml"/><Relationship Id="rId95" Type="http://schemas.openxmlformats.org/officeDocument/2006/relationships/image" Target="../media/image281.png"/><Relationship Id="rId22" Type="http://schemas.openxmlformats.org/officeDocument/2006/relationships/customXml" Target="../ink/ink253.xml"/><Relationship Id="rId27" Type="http://schemas.openxmlformats.org/officeDocument/2006/relationships/image" Target="../media/image248.png"/><Relationship Id="rId43" Type="http://schemas.openxmlformats.org/officeDocument/2006/relationships/image" Target="../media/image255.png"/><Relationship Id="rId48" Type="http://schemas.openxmlformats.org/officeDocument/2006/relationships/customXml" Target="../ink/ink266.xml"/><Relationship Id="rId64" Type="http://schemas.openxmlformats.org/officeDocument/2006/relationships/customXml" Target="../ink/ink274.xml"/><Relationship Id="rId69" Type="http://schemas.openxmlformats.org/officeDocument/2006/relationships/image" Target="../media/image268.png"/><Relationship Id="rId80" Type="http://schemas.openxmlformats.org/officeDocument/2006/relationships/customXml" Target="../ink/ink282.xml"/><Relationship Id="rId85" Type="http://schemas.openxmlformats.org/officeDocument/2006/relationships/image" Target="../media/image276.png"/><Relationship Id="rId12" Type="http://schemas.openxmlformats.org/officeDocument/2006/relationships/customXml" Target="../ink/ink248.xml"/><Relationship Id="rId17" Type="http://schemas.openxmlformats.org/officeDocument/2006/relationships/image" Target="../media/image243.png"/><Relationship Id="rId33" Type="http://schemas.openxmlformats.org/officeDocument/2006/relationships/image" Target="../media/image251.png"/><Relationship Id="rId38" Type="http://schemas.openxmlformats.org/officeDocument/2006/relationships/customXml" Target="../ink/ink261.xml"/><Relationship Id="rId59" Type="http://schemas.openxmlformats.org/officeDocument/2006/relationships/image" Target="../media/image263.png"/><Relationship Id="rId103" Type="http://schemas.openxmlformats.org/officeDocument/2006/relationships/image" Target="../media/image285.png"/><Relationship Id="rId108" Type="http://schemas.openxmlformats.org/officeDocument/2006/relationships/customXml" Target="../ink/ink296.xml"/><Relationship Id="rId54" Type="http://schemas.openxmlformats.org/officeDocument/2006/relationships/customXml" Target="../ink/ink269.xml"/><Relationship Id="rId70" Type="http://schemas.openxmlformats.org/officeDocument/2006/relationships/customXml" Target="../ink/ink277.xml"/><Relationship Id="rId75" Type="http://schemas.openxmlformats.org/officeDocument/2006/relationships/image" Target="../media/image271.png"/><Relationship Id="rId91" Type="http://schemas.openxmlformats.org/officeDocument/2006/relationships/image" Target="../media/image279.png"/><Relationship Id="rId96" Type="http://schemas.openxmlformats.org/officeDocument/2006/relationships/customXml" Target="../ink/ink290.xml"/><Relationship Id="rId1" Type="http://schemas.openxmlformats.org/officeDocument/2006/relationships/slideLayout" Target="../slideLayouts/slideLayout3.xml"/><Relationship Id="rId6" Type="http://schemas.openxmlformats.org/officeDocument/2006/relationships/customXml" Target="../ink/ink245.xml"/><Relationship Id="rId15" Type="http://schemas.openxmlformats.org/officeDocument/2006/relationships/image" Target="../media/image242.png"/><Relationship Id="rId23" Type="http://schemas.openxmlformats.org/officeDocument/2006/relationships/image" Target="../media/image246.png"/><Relationship Id="rId28" Type="http://schemas.openxmlformats.org/officeDocument/2006/relationships/customXml" Target="../ink/ink256.xml"/><Relationship Id="rId36" Type="http://schemas.openxmlformats.org/officeDocument/2006/relationships/customXml" Target="../ink/ink260.xml"/><Relationship Id="rId49" Type="http://schemas.openxmlformats.org/officeDocument/2006/relationships/image" Target="../media/image258.png"/><Relationship Id="rId57" Type="http://schemas.openxmlformats.org/officeDocument/2006/relationships/image" Target="../media/image262.png"/><Relationship Id="rId106" Type="http://schemas.openxmlformats.org/officeDocument/2006/relationships/customXml" Target="../ink/ink295.xml"/><Relationship Id="rId10" Type="http://schemas.openxmlformats.org/officeDocument/2006/relationships/customXml" Target="../ink/ink247.xml"/><Relationship Id="rId31" Type="http://schemas.openxmlformats.org/officeDocument/2006/relationships/image" Target="../media/image250.png"/><Relationship Id="rId44" Type="http://schemas.openxmlformats.org/officeDocument/2006/relationships/customXml" Target="../ink/ink264.xml"/><Relationship Id="rId52" Type="http://schemas.openxmlformats.org/officeDocument/2006/relationships/customXml" Target="../ink/ink268.xml"/><Relationship Id="rId60" Type="http://schemas.openxmlformats.org/officeDocument/2006/relationships/customXml" Target="../ink/ink272.xml"/><Relationship Id="rId65" Type="http://schemas.openxmlformats.org/officeDocument/2006/relationships/image" Target="../media/image266.png"/><Relationship Id="rId73" Type="http://schemas.openxmlformats.org/officeDocument/2006/relationships/image" Target="../media/image270.png"/><Relationship Id="rId78" Type="http://schemas.openxmlformats.org/officeDocument/2006/relationships/customXml" Target="../ink/ink281.xml"/><Relationship Id="rId81" Type="http://schemas.openxmlformats.org/officeDocument/2006/relationships/image" Target="../media/image274.png"/><Relationship Id="rId86" Type="http://schemas.openxmlformats.org/officeDocument/2006/relationships/customXml" Target="../ink/ink285.xml"/><Relationship Id="rId94" Type="http://schemas.openxmlformats.org/officeDocument/2006/relationships/customXml" Target="../ink/ink289.xml"/><Relationship Id="rId99" Type="http://schemas.openxmlformats.org/officeDocument/2006/relationships/image" Target="../media/image283.png"/><Relationship Id="rId101" Type="http://schemas.openxmlformats.org/officeDocument/2006/relationships/image" Target="../media/image284.png"/><Relationship Id="rId4" Type="http://schemas.openxmlformats.org/officeDocument/2006/relationships/customXml" Target="../ink/ink244.xml"/><Relationship Id="rId9" Type="http://schemas.openxmlformats.org/officeDocument/2006/relationships/image" Target="../media/image239.png"/><Relationship Id="rId13" Type="http://schemas.openxmlformats.org/officeDocument/2006/relationships/image" Target="../media/image241.png"/><Relationship Id="rId18" Type="http://schemas.openxmlformats.org/officeDocument/2006/relationships/customXml" Target="../ink/ink251.xml"/><Relationship Id="rId39" Type="http://schemas.openxmlformats.org/officeDocument/2006/relationships/image" Target="../media/image253.png"/><Relationship Id="rId109" Type="http://schemas.openxmlformats.org/officeDocument/2006/relationships/image" Target="../media/image288.png"/><Relationship Id="rId34" Type="http://schemas.openxmlformats.org/officeDocument/2006/relationships/customXml" Target="../ink/ink259.xml"/><Relationship Id="rId50" Type="http://schemas.openxmlformats.org/officeDocument/2006/relationships/customXml" Target="../ink/ink267.xml"/><Relationship Id="rId55" Type="http://schemas.openxmlformats.org/officeDocument/2006/relationships/image" Target="../media/image261.png"/><Relationship Id="rId76" Type="http://schemas.openxmlformats.org/officeDocument/2006/relationships/customXml" Target="../ink/ink280.xml"/><Relationship Id="rId97" Type="http://schemas.openxmlformats.org/officeDocument/2006/relationships/image" Target="../media/image282.png"/><Relationship Id="rId104" Type="http://schemas.openxmlformats.org/officeDocument/2006/relationships/customXml" Target="../ink/ink294.xml"/><Relationship Id="rId7" Type="http://schemas.openxmlformats.org/officeDocument/2006/relationships/image" Target="../media/image238.png"/><Relationship Id="rId71" Type="http://schemas.openxmlformats.org/officeDocument/2006/relationships/image" Target="../media/image269.png"/><Relationship Id="rId92" Type="http://schemas.openxmlformats.org/officeDocument/2006/relationships/customXml" Target="../ink/ink288.xml"/><Relationship Id="rId2" Type="http://schemas.openxmlformats.org/officeDocument/2006/relationships/customXml" Target="../ink/ink243.xml"/><Relationship Id="rId29" Type="http://schemas.openxmlformats.org/officeDocument/2006/relationships/image" Target="../media/image249.png"/><Relationship Id="rId24" Type="http://schemas.openxmlformats.org/officeDocument/2006/relationships/customXml" Target="../ink/ink254.xml"/><Relationship Id="rId40" Type="http://schemas.openxmlformats.org/officeDocument/2006/relationships/customXml" Target="../ink/ink262.xml"/><Relationship Id="rId45" Type="http://schemas.openxmlformats.org/officeDocument/2006/relationships/image" Target="../media/image256.png"/><Relationship Id="rId66" Type="http://schemas.openxmlformats.org/officeDocument/2006/relationships/customXml" Target="../ink/ink275.xml"/><Relationship Id="rId87" Type="http://schemas.openxmlformats.org/officeDocument/2006/relationships/image" Target="../media/image277.png"/><Relationship Id="rId61" Type="http://schemas.openxmlformats.org/officeDocument/2006/relationships/image" Target="../media/image264.png"/><Relationship Id="rId82" Type="http://schemas.openxmlformats.org/officeDocument/2006/relationships/customXml" Target="../ink/ink283.xml"/><Relationship Id="rId19" Type="http://schemas.openxmlformats.org/officeDocument/2006/relationships/image" Target="../media/image244.png"/><Relationship Id="rId14" Type="http://schemas.openxmlformats.org/officeDocument/2006/relationships/customXml" Target="../ink/ink249.xml"/><Relationship Id="rId30" Type="http://schemas.openxmlformats.org/officeDocument/2006/relationships/customXml" Target="../ink/ink257.xml"/><Relationship Id="rId35" Type="http://schemas.openxmlformats.org/officeDocument/2006/relationships/image" Target="../media/image76.png"/><Relationship Id="rId56" Type="http://schemas.openxmlformats.org/officeDocument/2006/relationships/customXml" Target="../ink/ink270.xml"/><Relationship Id="rId77" Type="http://schemas.openxmlformats.org/officeDocument/2006/relationships/image" Target="../media/image272.png"/><Relationship Id="rId100" Type="http://schemas.openxmlformats.org/officeDocument/2006/relationships/customXml" Target="../ink/ink292.xml"/><Relationship Id="rId105" Type="http://schemas.openxmlformats.org/officeDocument/2006/relationships/image" Target="../media/image286.png"/><Relationship Id="rId8" Type="http://schemas.openxmlformats.org/officeDocument/2006/relationships/customXml" Target="../ink/ink246.xml"/><Relationship Id="rId51" Type="http://schemas.openxmlformats.org/officeDocument/2006/relationships/image" Target="../media/image259.png"/><Relationship Id="rId72" Type="http://schemas.openxmlformats.org/officeDocument/2006/relationships/customXml" Target="../ink/ink278.xml"/><Relationship Id="rId93" Type="http://schemas.openxmlformats.org/officeDocument/2006/relationships/image" Target="../media/image280.png"/><Relationship Id="rId98" Type="http://schemas.openxmlformats.org/officeDocument/2006/relationships/customXml" Target="../ink/ink291.xml"/><Relationship Id="rId3" Type="http://schemas.openxmlformats.org/officeDocument/2006/relationships/image" Target="../media/image236.png"/><Relationship Id="rId25" Type="http://schemas.openxmlformats.org/officeDocument/2006/relationships/image" Target="../media/image247.png"/><Relationship Id="rId46" Type="http://schemas.openxmlformats.org/officeDocument/2006/relationships/customXml" Target="../ink/ink265.xml"/><Relationship Id="rId67" Type="http://schemas.openxmlformats.org/officeDocument/2006/relationships/image" Target="../media/image267.png"/><Relationship Id="rId20" Type="http://schemas.openxmlformats.org/officeDocument/2006/relationships/customXml" Target="../ink/ink252.xml"/><Relationship Id="rId41" Type="http://schemas.openxmlformats.org/officeDocument/2006/relationships/image" Target="../media/image254.png"/><Relationship Id="rId62" Type="http://schemas.openxmlformats.org/officeDocument/2006/relationships/customXml" Target="../ink/ink273.xml"/><Relationship Id="rId83" Type="http://schemas.openxmlformats.org/officeDocument/2006/relationships/image" Target="../media/image275.png"/><Relationship Id="rId88" Type="http://schemas.openxmlformats.org/officeDocument/2006/relationships/customXml" Target="../ink/ink28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96D634E8-4422-6744-BAAE-52C9030B199D}"/>
              </a:ext>
            </a:extLst>
          </p:cNvPr>
          <p:cNvSpPr>
            <a:spLocks noGrp="1"/>
          </p:cNvSpPr>
          <p:nvPr>
            <p:ph type="ctrTitle"/>
          </p:nvPr>
        </p:nvSpPr>
        <p:spPr/>
        <p:txBody>
          <a:bodyPr>
            <a:normAutofit/>
          </a:bodyPr>
          <a:lstStyle/>
          <a:p>
            <a:r>
              <a:rPr lang="en-US" sz="4800" noProof="0" dirty="0"/>
              <a:t>Contemporary Mathematics</a:t>
            </a:r>
          </a:p>
        </p:txBody>
      </p:sp>
      <p:sp>
        <p:nvSpPr>
          <p:cNvPr id="24" name="Text Placeholder 2">
            <a:extLst>
              <a:ext uri="{FF2B5EF4-FFF2-40B4-BE49-F238E27FC236}">
                <a16:creationId xmlns:a16="http://schemas.microsoft.com/office/drawing/2014/main" id="{0F1E18ED-FDAD-4C46-A2CD-D2ED77832A05}"/>
              </a:ext>
            </a:extLst>
          </p:cNvPr>
          <p:cNvSpPr>
            <a:spLocks noGrp="1"/>
          </p:cNvSpPr>
          <p:nvPr>
            <p:ph type="body" sz="quarter" idx="14"/>
          </p:nvPr>
        </p:nvSpPr>
        <p:spPr/>
        <p:txBody>
          <a:bodyPr>
            <a:normAutofit lnSpcReduction="10000"/>
          </a:bodyPr>
          <a:lstStyle/>
          <a:p>
            <a:r>
              <a:rPr lang="en-US" dirty="0"/>
              <a:t>Chapter 6 MONEY MANAGEMENT</a:t>
            </a:r>
          </a:p>
        </p:txBody>
      </p:sp>
      <p:pic>
        <p:nvPicPr>
          <p:cNvPr id="2" name="Picture 1">
            <a:extLst>
              <a:ext uri="{FF2B5EF4-FFF2-40B4-BE49-F238E27FC236}">
                <a16:creationId xmlns:a16="http://schemas.microsoft.com/office/drawing/2014/main" id="{51E5727E-5638-7C58-E1E1-9FD472CF3551}"/>
              </a:ext>
            </a:extLst>
          </p:cNvPr>
          <p:cNvPicPr>
            <a:picLocks noChangeAspect="1"/>
          </p:cNvPicPr>
          <p:nvPr/>
        </p:nvPicPr>
        <p:blipFill>
          <a:blip r:embed="rId2"/>
          <a:stretch>
            <a:fillRect/>
          </a:stretch>
        </p:blipFill>
        <p:spPr>
          <a:xfrm>
            <a:off x="4862599" y="2757120"/>
            <a:ext cx="2466802" cy="3192332"/>
          </a:xfrm>
          <a:prstGeom prst="rect">
            <a:avLst/>
          </a:prstGeom>
          <a:effectLst>
            <a:outerShdw blurRad="362356" dist="150926" dir="1740000" sx="105794" sy="105794" algn="ctr" rotWithShape="0">
              <a:srgbClr val="000000">
                <a:alpha val="51241"/>
              </a:srgbClr>
            </a:outerShdw>
          </a:effectLst>
        </p:spPr>
      </p:pic>
    </p:spTree>
    <p:extLst>
      <p:ext uri="{BB962C8B-B14F-4D97-AF65-F5344CB8AC3E}">
        <p14:creationId xmlns:p14="http://schemas.microsoft.com/office/powerpoint/2010/main" val="2119115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BA1AE-8DB6-4146-B2D1-E665B44770BF}"/>
              </a:ext>
            </a:extLst>
          </p:cNvPr>
          <p:cNvSpPr>
            <a:spLocks noGrp="1"/>
          </p:cNvSpPr>
          <p:nvPr>
            <p:ph type="title"/>
          </p:nvPr>
        </p:nvSpPr>
        <p:spPr/>
        <p:txBody>
          <a:bodyPr>
            <a:noAutofit/>
          </a:bodyPr>
          <a:lstStyle/>
          <a:p>
            <a:r>
              <a:rPr lang="en-US" dirty="0"/>
              <a:t>6.2 Discounts, Markups, and Sales Tax</a:t>
            </a:r>
            <a:endParaRPr lang="en-US" noProof="0" dirty="0"/>
          </a:p>
        </p:txBody>
      </p:sp>
      <p:sp>
        <p:nvSpPr>
          <p:cNvPr id="3" name="Content Placeholder 2">
            <a:extLst>
              <a:ext uri="{FF2B5EF4-FFF2-40B4-BE49-F238E27FC236}">
                <a16:creationId xmlns:a16="http://schemas.microsoft.com/office/drawing/2014/main" id="{8CF8879A-5FF7-1847-8F30-F924AE4EDF31}"/>
              </a:ext>
            </a:extLst>
          </p:cNvPr>
          <p:cNvSpPr>
            <a:spLocks noGrp="1"/>
          </p:cNvSpPr>
          <p:nvPr>
            <p:ph sz="quarter" idx="11"/>
          </p:nvPr>
        </p:nvSpPr>
        <p:spPr>
          <a:xfrm>
            <a:off x="838200" y="1010661"/>
            <a:ext cx="10467109" cy="5155580"/>
          </a:xfrm>
        </p:spPr>
        <p:txBody>
          <a:bodyPr/>
          <a:lstStyle/>
          <a:p>
            <a:pPr marL="0" indent="0">
              <a:lnSpc>
                <a:spcPct val="100000"/>
              </a:lnSpc>
              <a:buNone/>
            </a:pPr>
            <a:r>
              <a:rPr lang="en-US" dirty="0"/>
              <a:t>Learning Objectives:</a:t>
            </a:r>
          </a:p>
          <a:p>
            <a:pPr marL="514350" lvl="0" indent="-514350">
              <a:lnSpc>
                <a:spcPct val="100000"/>
              </a:lnSpc>
              <a:buFont typeface="+mj-lt"/>
              <a:buAutoNum type="arabicPeriod"/>
            </a:pPr>
            <a:r>
              <a:rPr lang="en-US" dirty="0"/>
              <a:t>Calculate discounts</a:t>
            </a:r>
          </a:p>
          <a:p>
            <a:pPr marL="514350" lvl="0" indent="-514350">
              <a:lnSpc>
                <a:spcPct val="100000"/>
              </a:lnSpc>
              <a:buFont typeface="+mj-lt"/>
              <a:buAutoNum type="arabicPeriod"/>
            </a:pPr>
            <a:r>
              <a:rPr lang="en-US" dirty="0"/>
              <a:t>Solve application problems involving discounts.</a:t>
            </a:r>
          </a:p>
          <a:p>
            <a:pPr marL="514350" lvl="0" indent="-514350">
              <a:lnSpc>
                <a:spcPct val="100000"/>
              </a:lnSpc>
              <a:buFont typeface="+mj-lt"/>
              <a:buAutoNum type="arabicPeriod"/>
            </a:pPr>
            <a:r>
              <a:rPr lang="en-US" dirty="0"/>
              <a:t>Calculate markups.</a:t>
            </a:r>
          </a:p>
          <a:p>
            <a:pPr marL="514350" lvl="0" indent="-514350">
              <a:lnSpc>
                <a:spcPct val="100000"/>
              </a:lnSpc>
              <a:buFont typeface="+mj-lt"/>
              <a:buAutoNum type="arabicPeriod"/>
            </a:pPr>
            <a:r>
              <a:rPr lang="en-US" dirty="0"/>
              <a:t>Solve application problems involving markups.</a:t>
            </a:r>
          </a:p>
          <a:p>
            <a:pPr marL="514350" lvl="0" indent="-514350">
              <a:lnSpc>
                <a:spcPct val="100000"/>
              </a:lnSpc>
              <a:buFont typeface="+mj-lt"/>
              <a:buAutoNum type="arabicPeriod"/>
            </a:pPr>
            <a:r>
              <a:rPr lang="en-US" dirty="0"/>
              <a:t>Compute sales tax.</a:t>
            </a:r>
          </a:p>
          <a:p>
            <a:pPr marL="514350" lvl="0" indent="-514350">
              <a:lnSpc>
                <a:spcPct val="100000"/>
              </a:lnSpc>
              <a:buFont typeface="+mj-lt"/>
              <a:buAutoNum type="arabicPeriod"/>
            </a:pPr>
            <a:r>
              <a:rPr lang="en-US" dirty="0"/>
              <a:t>Solve application problems involving sales tax.</a:t>
            </a:r>
          </a:p>
        </p:txBody>
      </p:sp>
    </p:spTree>
    <p:extLst>
      <p:ext uri="{BB962C8B-B14F-4D97-AF65-F5344CB8AC3E}">
        <p14:creationId xmlns:p14="http://schemas.microsoft.com/office/powerpoint/2010/main" val="2066269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BA1AE-8DB6-4146-B2D1-E665B44770BF}"/>
              </a:ext>
            </a:extLst>
          </p:cNvPr>
          <p:cNvSpPr>
            <a:spLocks noGrp="1"/>
          </p:cNvSpPr>
          <p:nvPr>
            <p:ph type="title"/>
          </p:nvPr>
        </p:nvSpPr>
        <p:spPr/>
        <p:txBody>
          <a:bodyPr>
            <a:noAutofit/>
          </a:bodyPr>
          <a:lstStyle/>
          <a:p>
            <a:r>
              <a:rPr lang="en-US" dirty="0"/>
              <a:t>6.2 Calculating Discounts</a:t>
            </a:r>
            <a:endParaRPr lang="en-US" noProof="0" dirty="0"/>
          </a:p>
        </p:txBody>
      </p:sp>
      <p:sp>
        <p:nvSpPr>
          <p:cNvPr id="3" name="Content Placeholder 2">
            <a:extLst>
              <a:ext uri="{FF2B5EF4-FFF2-40B4-BE49-F238E27FC236}">
                <a16:creationId xmlns:a16="http://schemas.microsoft.com/office/drawing/2014/main" id="{8CF8879A-5FF7-1847-8F30-F924AE4EDF31}"/>
              </a:ext>
            </a:extLst>
          </p:cNvPr>
          <p:cNvSpPr>
            <a:spLocks noGrp="1"/>
          </p:cNvSpPr>
          <p:nvPr>
            <p:ph sz="quarter" idx="11"/>
          </p:nvPr>
        </p:nvSpPr>
        <p:spPr>
          <a:xfrm>
            <a:off x="838200" y="1813300"/>
            <a:ext cx="10467109" cy="5482215"/>
          </a:xfrm>
        </p:spPr>
        <p:txBody>
          <a:bodyPr/>
          <a:lstStyle/>
          <a:p>
            <a:pPr marL="0" indent="0">
              <a:lnSpc>
                <a:spcPct val="100000"/>
              </a:lnSpc>
              <a:buNone/>
            </a:pPr>
            <a:r>
              <a:rPr lang="en-US" i="0" dirty="0">
                <a:latin typeface="Cambria Math" panose="02040503050406030204" pitchFamily="18" charset="0"/>
                <a:ea typeface="Cambria Math" panose="02040503050406030204" pitchFamily="18" charset="0"/>
              </a:rPr>
              <a:t>𝑑𝑖𝑠𝑐𝑜𝑢𝑛𝑡 	=  𝑝𝑒𝑟𝑐𝑒𝑛𝑡 </a:t>
            </a:r>
            <a:r>
              <a:rPr lang="en-US" dirty="0">
                <a:latin typeface="Cambria Math" panose="02040503050406030204" pitchFamily="18" charset="0"/>
                <a:ea typeface="Cambria Math" panose="02040503050406030204" pitchFamily="18" charset="0"/>
              </a:rPr>
              <a:t>𝑑𝑖𝑠𝑐𝑜𝑢𝑛𝑡</a:t>
            </a:r>
            <a:r>
              <a:rPr lang="en-US" i="0" dirty="0">
                <a:latin typeface="Cambria Math" panose="02040503050406030204" pitchFamily="18" charset="0"/>
                <a:ea typeface="Cambria Math" panose="02040503050406030204" pitchFamily="18" charset="0"/>
              </a:rPr>
              <a:t> × 𝑜𝑟𝑖𝑔𝑖𝑛𝑎𝑙 𝑝𝑟𝑖𝑐𝑒</a:t>
            </a:r>
            <a:r>
              <a:rPr lang="en-US" dirty="0"/>
              <a:t>, </a:t>
            </a:r>
          </a:p>
          <a:p>
            <a:pPr marL="0" indent="0">
              <a:lnSpc>
                <a:spcPct val="100000"/>
              </a:lnSpc>
              <a:buNone/>
            </a:pPr>
            <a:r>
              <a:rPr lang="en-US" dirty="0"/>
              <a:t>		with the percent discount expressed as a decimal. </a:t>
            </a:r>
          </a:p>
          <a:p>
            <a:pPr marL="0" indent="0">
              <a:lnSpc>
                <a:spcPct val="100000"/>
              </a:lnSpc>
              <a:buNone/>
            </a:pPr>
            <a:endParaRPr lang="en-US" dirty="0"/>
          </a:p>
          <a:p>
            <a:pPr marL="0" indent="0">
              <a:lnSpc>
                <a:spcPct val="100000"/>
              </a:lnSpc>
              <a:buNone/>
            </a:pPr>
            <a:r>
              <a:rPr lang="en-US" i="0" dirty="0">
                <a:latin typeface="Cambria Math" panose="02040503050406030204" pitchFamily="18" charset="0"/>
                <a:ea typeface="Cambria Math" panose="02040503050406030204" pitchFamily="18" charset="0"/>
              </a:rPr>
              <a:t>𝑠𝑎𝑙𝑒 </a:t>
            </a:r>
            <a:r>
              <a:rPr lang="en-US" dirty="0">
                <a:latin typeface="Cambria Math" panose="02040503050406030204" pitchFamily="18" charset="0"/>
                <a:ea typeface="Cambria Math" panose="02040503050406030204" pitchFamily="18" charset="0"/>
              </a:rPr>
              <a:t>𝑝𝑟𝑖𝑐𝑒</a:t>
            </a:r>
            <a:r>
              <a:rPr lang="en-US" i="0" dirty="0">
                <a:latin typeface="Cambria Math" panose="02040503050406030204" pitchFamily="18" charset="0"/>
                <a:ea typeface="Cambria Math" panose="02040503050406030204" pitchFamily="18" charset="0"/>
              </a:rPr>
              <a:t> 	=</a:t>
            </a:r>
            <a:r>
              <a:rPr lang="en-US" dirty="0">
                <a:latin typeface="Cambria Math" panose="02040503050406030204" pitchFamily="18" charset="0"/>
                <a:ea typeface="Cambria Math" panose="02040503050406030204" pitchFamily="18" charset="0"/>
              </a:rPr>
              <a:t>  𝑜𝑟𝑖𝑔𝑖𝑛𝑎𝑙</a:t>
            </a:r>
            <a:r>
              <a:rPr lang="en-US" i="0" dirty="0">
                <a:latin typeface="Cambria Math" panose="02040503050406030204" pitchFamily="18" charset="0"/>
                <a:ea typeface="Cambria Math" panose="02040503050406030204" pitchFamily="18" charset="0"/>
              </a:rPr>
              <a:t> </a:t>
            </a:r>
            <a:r>
              <a:rPr lang="en-US" dirty="0">
                <a:latin typeface="Cambria Math" panose="02040503050406030204" pitchFamily="18" charset="0"/>
                <a:ea typeface="Cambria Math" panose="02040503050406030204" pitchFamily="18" charset="0"/>
              </a:rPr>
              <a:t>𝑝𝑟𝑖𝑐𝑒</a:t>
            </a:r>
            <a:r>
              <a:rPr lang="en-US" i="0" dirty="0">
                <a:latin typeface="Cambria Math" panose="02040503050406030204" pitchFamily="18" charset="0"/>
                <a:ea typeface="Cambria Math" panose="02040503050406030204" pitchFamily="18" charset="0"/>
              </a:rPr>
              <a:t> − </a:t>
            </a:r>
            <a:r>
              <a:rPr lang="en-US" dirty="0">
                <a:latin typeface="Cambria Math" panose="02040503050406030204" pitchFamily="18" charset="0"/>
                <a:ea typeface="Cambria Math" panose="02040503050406030204" pitchFamily="18" charset="0"/>
              </a:rPr>
              <a:t>𝑑𝑖𝑠𝑐𝑜𝑢𝑛𝑡</a:t>
            </a:r>
            <a:r>
              <a:rPr lang="en-US" dirty="0"/>
              <a:t>.</a:t>
            </a:r>
          </a:p>
          <a:p>
            <a:pPr marL="0" indent="0">
              <a:lnSpc>
                <a:spcPct val="100000"/>
              </a:lnSpc>
              <a:buNone/>
            </a:pPr>
            <a:endParaRPr lang="en-US" dirty="0">
              <a:latin typeface="Cambria Math" panose="02040503050406030204" pitchFamily="18" charset="0"/>
              <a:ea typeface="Cambria Math" panose="02040503050406030204" pitchFamily="18" charset="0"/>
            </a:endParaRPr>
          </a:p>
          <a:p>
            <a:pPr marL="0" indent="0">
              <a:lnSpc>
                <a:spcPct val="100000"/>
              </a:lnSpc>
              <a:buNone/>
            </a:pPr>
            <a:r>
              <a:rPr lang="en-US" dirty="0">
                <a:latin typeface="Cambria Math" panose="02040503050406030204" pitchFamily="18" charset="0"/>
                <a:ea typeface="Cambria Math" panose="02040503050406030204" pitchFamily="18" charset="0"/>
              </a:rPr>
              <a:t>𝑠𝑎𝑙𝑒 𝑝𝑟𝑖𝑐𝑒</a:t>
            </a:r>
            <a:r>
              <a:rPr lang="en-US" i="0" dirty="0">
                <a:latin typeface="Cambria Math" panose="02040503050406030204" pitchFamily="18" charset="0"/>
                <a:ea typeface="Cambria Math" panose="02040503050406030204" pitchFamily="18" charset="0"/>
              </a:rPr>
              <a:t> 	=  </a:t>
            </a:r>
            <a:r>
              <a:rPr lang="en-US" dirty="0">
                <a:latin typeface="Cambria Math" panose="02040503050406030204" pitchFamily="18" charset="0"/>
                <a:ea typeface="Cambria Math" panose="02040503050406030204" pitchFamily="18" charset="0"/>
              </a:rPr>
              <a:t>𝑜𝑟𝑖𝑔𝑖𝑛𝑎𝑙 𝑝𝑟𝑖𝑐𝑒</a:t>
            </a:r>
            <a:r>
              <a:rPr lang="en-US" i="0" dirty="0">
                <a:latin typeface="Cambria Math" panose="02040503050406030204" pitchFamily="18" charset="0"/>
                <a:ea typeface="Cambria Math" panose="02040503050406030204" pitchFamily="18" charset="0"/>
              </a:rPr>
              <a:t> − </a:t>
            </a:r>
            <a:r>
              <a:rPr lang="en-US" dirty="0">
                <a:latin typeface="Cambria Math" panose="02040503050406030204" pitchFamily="18" charset="0"/>
                <a:ea typeface="Cambria Math" panose="02040503050406030204" pitchFamily="18" charset="0"/>
              </a:rPr>
              <a:t>𝑝𝑒𝑟𝑐𝑒𝑛𝑡 𝑑𝑖𝑠𝑐𝑜𝑢𝑛𝑡</a:t>
            </a:r>
            <a:r>
              <a:rPr lang="en-US" i="0" dirty="0">
                <a:latin typeface="Cambria Math" panose="02040503050406030204" pitchFamily="18" charset="0"/>
                <a:ea typeface="Cambria Math" panose="02040503050406030204" pitchFamily="18" charset="0"/>
              </a:rPr>
              <a:t> × </a:t>
            </a:r>
            <a:r>
              <a:rPr lang="en-US" dirty="0">
                <a:latin typeface="Cambria Math" panose="02040503050406030204" pitchFamily="18" charset="0"/>
                <a:ea typeface="Cambria Math" panose="02040503050406030204" pitchFamily="18" charset="0"/>
              </a:rPr>
              <a:t>𝑜𝑟𝑖𝑔𝑖𝑛𝑎𝑙 𝑝𝑟𝑖𝑐𝑒</a:t>
            </a:r>
            <a:r>
              <a:rPr lang="en-US" i="0" dirty="0">
                <a:latin typeface="Cambria Math" panose="02040503050406030204" pitchFamily="18" charset="0"/>
                <a:ea typeface="Cambria Math" panose="02040503050406030204" pitchFamily="18" charset="0"/>
              </a:rPr>
              <a:t> </a:t>
            </a:r>
          </a:p>
          <a:p>
            <a:pPr marL="0" indent="0">
              <a:lnSpc>
                <a:spcPct val="100000"/>
              </a:lnSpc>
              <a:buNone/>
            </a:pPr>
            <a:r>
              <a:rPr lang="en-US" i="0" dirty="0">
                <a:latin typeface="Cambria Math" panose="02040503050406030204" pitchFamily="18" charset="0"/>
                <a:ea typeface="Cambria Math" panose="02040503050406030204" pitchFamily="18" charset="0"/>
              </a:rPr>
              <a:t>		=  </a:t>
            </a:r>
            <a:r>
              <a:rPr lang="en-US" dirty="0">
                <a:latin typeface="Cambria Math" panose="02040503050406030204" pitchFamily="18" charset="0"/>
                <a:ea typeface="Cambria Math" panose="02040503050406030204" pitchFamily="18" charset="0"/>
              </a:rPr>
              <a:t>𝑜𝑟𝑖𝑔𝑖𝑛𝑎𝑙 𝑝𝑟𝑖𝑐𝑒</a:t>
            </a:r>
            <a:r>
              <a:rPr lang="en-US" i="0" dirty="0">
                <a:latin typeface="Cambria Math" panose="02040503050406030204" pitchFamily="18" charset="0"/>
                <a:ea typeface="Cambria Math" panose="02040503050406030204" pitchFamily="18" charset="0"/>
              </a:rPr>
              <a:t> × (1 − </a:t>
            </a:r>
            <a:r>
              <a:rPr lang="en-US" dirty="0">
                <a:latin typeface="Cambria Math" panose="02040503050406030204" pitchFamily="18" charset="0"/>
                <a:ea typeface="Cambria Math" panose="02040503050406030204" pitchFamily="18" charset="0"/>
              </a:rPr>
              <a:t>𝑝𝑒𝑟𝑐𝑒𝑛𝑡 𝑑𝑖𝑠𝑐𝑜𝑢𝑛𝑡</a:t>
            </a:r>
            <a:r>
              <a:rPr lang="en-US" i="0" dirty="0">
                <a:latin typeface="Cambria Math" panose="02040503050406030204" pitchFamily="18" charset="0"/>
                <a:ea typeface="Cambria Math" panose="02040503050406030204" pitchFamily="18" charset="0"/>
              </a:rPr>
              <a:t>)</a:t>
            </a:r>
            <a:endParaRPr lang="en-US" dirty="0">
              <a:latin typeface="Cambria Math" panose="02040503050406030204" pitchFamily="18" charset="0"/>
              <a:ea typeface="Cambria Math" panose="02040503050406030204" pitchFamily="18" charset="0"/>
            </a:endParaRP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CDC7F8CF-3AEE-B6FA-BF24-338A848C5954}"/>
                  </a:ext>
                </a:extLst>
              </p14:cNvPr>
              <p14:cNvContentPartPr/>
              <p14:nvPr/>
            </p14:nvContentPartPr>
            <p14:xfrm>
              <a:off x="4544597" y="2371345"/>
              <a:ext cx="5565960" cy="480600"/>
            </p14:xfrm>
          </p:contentPart>
        </mc:Choice>
        <mc:Fallback xmlns="">
          <p:pic>
            <p:nvPicPr>
              <p:cNvPr id="4" name="Ink 3">
                <a:extLst>
                  <a:ext uri="{FF2B5EF4-FFF2-40B4-BE49-F238E27FC236}">
                    <a16:creationId xmlns:a16="http://schemas.microsoft.com/office/drawing/2014/main" id="{CDC7F8CF-3AEE-B6FA-BF24-338A848C5954}"/>
                  </a:ext>
                </a:extLst>
              </p:cNvPr>
              <p:cNvPicPr/>
              <p:nvPr/>
            </p:nvPicPr>
            <p:blipFill>
              <a:blip r:embed="rId4"/>
              <a:stretch>
                <a:fillRect/>
              </a:stretch>
            </p:blipFill>
            <p:spPr>
              <a:xfrm>
                <a:off x="4535597" y="2362345"/>
                <a:ext cx="5583600" cy="4982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8DCD1BD4-3DF5-7103-C235-AC8465BCA044}"/>
                  </a:ext>
                </a:extLst>
              </p14:cNvPr>
              <p14:cNvContentPartPr/>
              <p14:nvPr/>
            </p14:nvContentPartPr>
            <p14:xfrm>
              <a:off x="2667703" y="5130463"/>
              <a:ext cx="7707600" cy="878760"/>
            </p14:xfrm>
          </p:contentPart>
        </mc:Choice>
        <mc:Fallback xmlns="">
          <p:pic>
            <p:nvPicPr>
              <p:cNvPr id="5" name="Ink 4">
                <a:extLst>
                  <a:ext uri="{FF2B5EF4-FFF2-40B4-BE49-F238E27FC236}">
                    <a16:creationId xmlns:a16="http://schemas.microsoft.com/office/drawing/2014/main" id="{8DCD1BD4-3DF5-7103-C235-AC8465BCA044}"/>
                  </a:ext>
                </a:extLst>
              </p:cNvPr>
              <p:cNvPicPr/>
              <p:nvPr/>
            </p:nvPicPr>
            <p:blipFill>
              <a:blip r:embed="rId6"/>
              <a:stretch>
                <a:fillRect/>
              </a:stretch>
            </p:blipFill>
            <p:spPr>
              <a:xfrm>
                <a:off x="2659063" y="5121823"/>
                <a:ext cx="7725240" cy="896400"/>
              </a:xfrm>
              <a:prstGeom prst="rect">
                <a:avLst/>
              </a:prstGeom>
            </p:spPr>
          </p:pic>
        </mc:Fallback>
      </mc:AlternateContent>
    </p:spTree>
    <p:extLst>
      <p:ext uri="{BB962C8B-B14F-4D97-AF65-F5344CB8AC3E}">
        <p14:creationId xmlns:p14="http://schemas.microsoft.com/office/powerpoint/2010/main" val="1711845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7E6C1-53A6-487B-BB0B-243D52EA79BC}"/>
              </a:ext>
            </a:extLst>
          </p:cNvPr>
          <p:cNvSpPr>
            <a:spLocks noGrp="1"/>
          </p:cNvSpPr>
          <p:nvPr>
            <p:ph type="title"/>
          </p:nvPr>
        </p:nvSpPr>
        <p:spPr/>
        <p:txBody>
          <a:bodyPr/>
          <a:lstStyle/>
          <a:p>
            <a:r>
              <a:rPr lang="en-US" dirty="0"/>
              <a:t>EXAMPLE – Calculating Discount for a Percent Discount</a:t>
            </a:r>
            <a:endParaRPr lang="en-IN" dirty="0"/>
          </a:p>
        </p:txBody>
      </p:sp>
      <p:sp>
        <p:nvSpPr>
          <p:cNvPr id="3" name="Content Placeholder 2">
            <a:extLst>
              <a:ext uri="{FF2B5EF4-FFF2-40B4-BE49-F238E27FC236}">
                <a16:creationId xmlns:a16="http://schemas.microsoft.com/office/drawing/2014/main" id="{5E7815B7-A0C6-4D06-B52C-CBCA850612FF}"/>
              </a:ext>
            </a:extLst>
          </p:cNvPr>
          <p:cNvSpPr>
            <a:spLocks noGrp="1"/>
          </p:cNvSpPr>
          <p:nvPr>
            <p:ph sz="half" idx="1"/>
          </p:nvPr>
        </p:nvSpPr>
        <p:spPr>
          <a:xfrm>
            <a:off x="838200" y="1326572"/>
            <a:ext cx="9504680" cy="5166302"/>
          </a:xfrm>
        </p:spPr>
        <p:txBody>
          <a:bodyPr/>
          <a:lstStyle/>
          <a:p>
            <a:pPr marL="0" indent="0">
              <a:buNone/>
            </a:pPr>
            <a:r>
              <a:rPr lang="en-US" dirty="0"/>
              <a:t>Calculate the discount for the given price and discount percentage. Then calculate the sale price.</a:t>
            </a:r>
          </a:p>
          <a:p>
            <a:pPr marL="0" indent="0">
              <a:buNone/>
            </a:pPr>
            <a:endParaRPr lang="en-US" dirty="0"/>
          </a:p>
          <a:p>
            <a:pPr marL="0" indent="0">
              <a:buNone/>
            </a:pPr>
            <a:r>
              <a:rPr lang="en-US" dirty="0"/>
              <a:t>Original price = $75.80; percent discount is 25%</a:t>
            </a:r>
          </a:p>
        </p:txBody>
      </p:sp>
      <p:grpSp>
        <p:nvGrpSpPr>
          <p:cNvPr id="19" name="Group 18">
            <a:extLst>
              <a:ext uri="{FF2B5EF4-FFF2-40B4-BE49-F238E27FC236}">
                <a16:creationId xmlns:a16="http://schemas.microsoft.com/office/drawing/2014/main" id="{8F9705E0-B544-B14B-2D80-59D9B5493DA8}"/>
              </a:ext>
            </a:extLst>
          </p:cNvPr>
          <p:cNvGrpSpPr/>
          <p:nvPr/>
        </p:nvGrpSpPr>
        <p:grpSpPr>
          <a:xfrm>
            <a:off x="1712837" y="3530385"/>
            <a:ext cx="1008000" cy="254520"/>
            <a:chOff x="1712837" y="3530385"/>
            <a:chExt cx="1008000" cy="254520"/>
          </a:xfrm>
        </p:grpSpPr>
        <mc:AlternateContent xmlns:mc="http://schemas.openxmlformats.org/markup-compatibility/2006" xmlns:p14="http://schemas.microsoft.com/office/powerpoint/2010/main">
          <mc:Choice Requires="p14">
            <p:contentPart p14:bwMode="auto" r:id="rId2">
              <p14:nvContentPartPr>
                <p14:cNvPr id="7" name="Ink 6">
                  <a:extLst>
                    <a:ext uri="{FF2B5EF4-FFF2-40B4-BE49-F238E27FC236}">
                      <a16:creationId xmlns:a16="http://schemas.microsoft.com/office/drawing/2014/main" id="{7CD1DA97-8F9B-BA35-9B67-1F35FE05E5B4}"/>
                    </a:ext>
                  </a:extLst>
                </p14:cNvPr>
                <p14:cNvContentPartPr/>
                <p14:nvPr/>
              </p14:nvContentPartPr>
              <p14:xfrm>
                <a:off x="1712837" y="3551265"/>
                <a:ext cx="88920" cy="233640"/>
              </p14:xfrm>
            </p:contentPart>
          </mc:Choice>
          <mc:Fallback xmlns="">
            <p:pic>
              <p:nvPicPr>
                <p:cNvPr id="7" name="Ink 6">
                  <a:extLst>
                    <a:ext uri="{FF2B5EF4-FFF2-40B4-BE49-F238E27FC236}">
                      <a16:creationId xmlns:a16="http://schemas.microsoft.com/office/drawing/2014/main" id="{7CD1DA97-8F9B-BA35-9B67-1F35FE05E5B4}"/>
                    </a:ext>
                  </a:extLst>
                </p:cNvPr>
                <p:cNvPicPr/>
                <p:nvPr/>
              </p:nvPicPr>
              <p:blipFill>
                <a:blip r:embed="rId3"/>
                <a:stretch>
                  <a:fillRect/>
                </a:stretch>
              </p:blipFill>
              <p:spPr>
                <a:xfrm>
                  <a:off x="1704197" y="3542265"/>
                  <a:ext cx="10656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3EC06369-A9D1-528B-CEBA-6D769BFDBB82}"/>
                    </a:ext>
                  </a:extLst>
                </p14:cNvPr>
                <p14:cNvContentPartPr/>
                <p14:nvPr/>
              </p14:nvContentPartPr>
              <p14:xfrm>
                <a:off x="1864757" y="3675105"/>
                <a:ext cx="360" cy="56880"/>
              </p14:xfrm>
            </p:contentPart>
          </mc:Choice>
          <mc:Fallback xmlns="">
            <p:pic>
              <p:nvPicPr>
                <p:cNvPr id="8" name="Ink 7">
                  <a:extLst>
                    <a:ext uri="{FF2B5EF4-FFF2-40B4-BE49-F238E27FC236}">
                      <a16:creationId xmlns:a16="http://schemas.microsoft.com/office/drawing/2014/main" id="{3EC06369-A9D1-528B-CEBA-6D769BFDBB82}"/>
                    </a:ext>
                  </a:extLst>
                </p:cNvPr>
                <p:cNvPicPr/>
                <p:nvPr/>
              </p:nvPicPr>
              <p:blipFill>
                <a:blip r:embed="rId5"/>
                <a:stretch>
                  <a:fillRect/>
                </a:stretch>
              </p:blipFill>
              <p:spPr>
                <a:xfrm>
                  <a:off x="1856117" y="3666465"/>
                  <a:ext cx="1800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DDF78388-9C6F-0037-3BDC-667D58FA0FF8}"/>
                    </a:ext>
                  </a:extLst>
                </p14:cNvPr>
                <p14:cNvContentPartPr/>
                <p14:nvPr/>
              </p14:nvContentPartPr>
              <p14:xfrm>
                <a:off x="1864757" y="3595545"/>
                <a:ext cx="360" cy="7560"/>
              </p14:xfrm>
            </p:contentPart>
          </mc:Choice>
          <mc:Fallback xmlns="">
            <p:pic>
              <p:nvPicPr>
                <p:cNvPr id="9" name="Ink 8">
                  <a:extLst>
                    <a:ext uri="{FF2B5EF4-FFF2-40B4-BE49-F238E27FC236}">
                      <a16:creationId xmlns:a16="http://schemas.microsoft.com/office/drawing/2014/main" id="{DDF78388-9C6F-0037-3BDC-667D58FA0FF8}"/>
                    </a:ext>
                  </a:extLst>
                </p:cNvPr>
                <p:cNvPicPr/>
                <p:nvPr/>
              </p:nvPicPr>
              <p:blipFill>
                <a:blip r:embed="rId7"/>
                <a:stretch>
                  <a:fillRect/>
                </a:stretch>
              </p:blipFill>
              <p:spPr>
                <a:xfrm>
                  <a:off x="1856117" y="3586905"/>
                  <a:ext cx="180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B3EE0A06-3CA1-73CA-7B74-127191427A6D}"/>
                    </a:ext>
                  </a:extLst>
                </p14:cNvPr>
                <p14:cNvContentPartPr/>
                <p14:nvPr/>
              </p14:nvContentPartPr>
              <p14:xfrm>
                <a:off x="1935677" y="3629745"/>
                <a:ext cx="64080" cy="92880"/>
              </p14:xfrm>
            </p:contentPart>
          </mc:Choice>
          <mc:Fallback xmlns="">
            <p:pic>
              <p:nvPicPr>
                <p:cNvPr id="10" name="Ink 9">
                  <a:extLst>
                    <a:ext uri="{FF2B5EF4-FFF2-40B4-BE49-F238E27FC236}">
                      <a16:creationId xmlns:a16="http://schemas.microsoft.com/office/drawing/2014/main" id="{B3EE0A06-3CA1-73CA-7B74-127191427A6D}"/>
                    </a:ext>
                  </a:extLst>
                </p:cNvPr>
                <p:cNvPicPr/>
                <p:nvPr/>
              </p:nvPicPr>
              <p:blipFill>
                <a:blip r:embed="rId9"/>
                <a:stretch>
                  <a:fillRect/>
                </a:stretch>
              </p:blipFill>
              <p:spPr>
                <a:xfrm>
                  <a:off x="1927037" y="3621105"/>
                  <a:ext cx="817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F13ADCF4-DD14-6759-321F-544AD8F6B4B1}"/>
                    </a:ext>
                  </a:extLst>
                </p14:cNvPr>
                <p14:cNvContentPartPr/>
                <p14:nvPr/>
              </p14:nvContentPartPr>
              <p14:xfrm>
                <a:off x="2083277" y="3648465"/>
                <a:ext cx="75240" cy="65520"/>
              </p14:xfrm>
            </p:contentPart>
          </mc:Choice>
          <mc:Fallback xmlns="">
            <p:pic>
              <p:nvPicPr>
                <p:cNvPr id="11" name="Ink 10">
                  <a:extLst>
                    <a:ext uri="{FF2B5EF4-FFF2-40B4-BE49-F238E27FC236}">
                      <a16:creationId xmlns:a16="http://schemas.microsoft.com/office/drawing/2014/main" id="{F13ADCF4-DD14-6759-321F-544AD8F6B4B1}"/>
                    </a:ext>
                  </a:extLst>
                </p:cNvPr>
                <p:cNvPicPr/>
                <p:nvPr/>
              </p:nvPicPr>
              <p:blipFill>
                <a:blip r:embed="rId11"/>
                <a:stretch>
                  <a:fillRect/>
                </a:stretch>
              </p:blipFill>
              <p:spPr>
                <a:xfrm>
                  <a:off x="2074637" y="3639465"/>
                  <a:ext cx="928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67432E88-749E-5873-A6C9-647CE14869E1}"/>
                    </a:ext>
                  </a:extLst>
                </p14:cNvPr>
                <p14:cNvContentPartPr/>
                <p14:nvPr/>
              </p14:nvContentPartPr>
              <p14:xfrm>
                <a:off x="2209277" y="3638745"/>
                <a:ext cx="79200" cy="84600"/>
              </p14:xfrm>
            </p:contentPart>
          </mc:Choice>
          <mc:Fallback xmlns="">
            <p:pic>
              <p:nvPicPr>
                <p:cNvPr id="12" name="Ink 11">
                  <a:extLst>
                    <a:ext uri="{FF2B5EF4-FFF2-40B4-BE49-F238E27FC236}">
                      <a16:creationId xmlns:a16="http://schemas.microsoft.com/office/drawing/2014/main" id="{67432E88-749E-5873-A6C9-647CE14869E1}"/>
                    </a:ext>
                  </a:extLst>
                </p:cNvPr>
                <p:cNvPicPr/>
                <p:nvPr/>
              </p:nvPicPr>
              <p:blipFill>
                <a:blip r:embed="rId13"/>
                <a:stretch>
                  <a:fillRect/>
                </a:stretch>
              </p:blipFill>
              <p:spPr>
                <a:xfrm>
                  <a:off x="2200637" y="3629745"/>
                  <a:ext cx="968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7931DBEE-1BD6-3202-7AEE-FA0A8DC8890C}"/>
                    </a:ext>
                  </a:extLst>
                </p14:cNvPr>
                <p14:cNvContentPartPr/>
                <p14:nvPr/>
              </p14:nvContentPartPr>
              <p14:xfrm>
                <a:off x="2299637" y="3632625"/>
                <a:ext cx="100800" cy="93960"/>
              </p14:xfrm>
            </p:contentPart>
          </mc:Choice>
          <mc:Fallback xmlns="">
            <p:pic>
              <p:nvPicPr>
                <p:cNvPr id="13" name="Ink 12">
                  <a:extLst>
                    <a:ext uri="{FF2B5EF4-FFF2-40B4-BE49-F238E27FC236}">
                      <a16:creationId xmlns:a16="http://schemas.microsoft.com/office/drawing/2014/main" id="{7931DBEE-1BD6-3202-7AEE-FA0A8DC8890C}"/>
                    </a:ext>
                  </a:extLst>
                </p:cNvPr>
                <p:cNvPicPr/>
                <p:nvPr/>
              </p:nvPicPr>
              <p:blipFill>
                <a:blip r:embed="rId15"/>
                <a:stretch>
                  <a:fillRect/>
                </a:stretch>
              </p:blipFill>
              <p:spPr>
                <a:xfrm>
                  <a:off x="2290637" y="3623625"/>
                  <a:ext cx="1184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31A6AC78-0B0D-2273-93E4-683BCA4E13B4}"/>
                    </a:ext>
                  </a:extLst>
                </p14:cNvPr>
                <p14:cNvContentPartPr/>
                <p14:nvPr/>
              </p14:nvContentPartPr>
              <p14:xfrm>
                <a:off x="2453357" y="3648465"/>
                <a:ext cx="122760" cy="66600"/>
              </p14:xfrm>
            </p:contentPart>
          </mc:Choice>
          <mc:Fallback xmlns="">
            <p:pic>
              <p:nvPicPr>
                <p:cNvPr id="14" name="Ink 13">
                  <a:extLst>
                    <a:ext uri="{FF2B5EF4-FFF2-40B4-BE49-F238E27FC236}">
                      <a16:creationId xmlns:a16="http://schemas.microsoft.com/office/drawing/2014/main" id="{31A6AC78-0B0D-2273-93E4-683BCA4E13B4}"/>
                    </a:ext>
                  </a:extLst>
                </p:cNvPr>
                <p:cNvPicPr/>
                <p:nvPr/>
              </p:nvPicPr>
              <p:blipFill>
                <a:blip r:embed="rId17"/>
                <a:stretch>
                  <a:fillRect/>
                </a:stretch>
              </p:blipFill>
              <p:spPr>
                <a:xfrm>
                  <a:off x="2444357" y="3639465"/>
                  <a:ext cx="1404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6736D319-9A88-AFC9-E474-C48D01071903}"/>
                    </a:ext>
                  </a:extLst>
                </p14:cNvPr>
                <p14:cNvContentPartPr/>
                <p14:nvPr/>
              </p14:nvContentPartPr>
              <p14:xfrm>
                <a:off x="2641277" y="3530385"/>
                <a:ext cx="79560" cy="166680"/>
              </p14:xfrm>
            </p:contentPart>
          </mc:Choice>
          <mc:Fallback xmlns="">
            <p:pic>
              <p:nvPicPr>
                <p:cNvPr id="15" name="Ink 14">
                  <a:extLst>
                    <a:ext uri="{FF2B5EF4-FFF2-40B4-BE49-F238E27FC236}">
                      <a16:creationId xmlns:a16="http://schemas.microsoft.com/office/drawing/2014/main" id="{6736D319-9A88-AFC9-E474-C48D01071903}"/>
                    </a:ext>
                  </a:extLst>
                </p:cNvPr>
                <p:cNvPicPr/>
                <p:nvPr/>
              </p:nvPicPr>
              <p:blipFill>
                <a:blip r:embed="rId19"/>
                <a:stretch>
                  <a:fillRect/>
                </a:stretch>
              </p:blipFill>
              <p:spPr>
                <a:xfrm>
                  <a:off x="2632637" y="3521385"/>
                  <a:ext cx="97200" cy="184320"/>
                </a:xfrm>
                <a:prstGeom prst="rect">
                  <a:avLst/>
                </a:prstGeom>
              </p:spPr>
            </p:pic>
          </mc:Fallback>
        </mc:AlternateContent>
      </p:grpSp>
      <p:grpSp>
        <p:nvGrpSpPr>
          <p:cNvPr id="18" name="Group 17">
            <a:extLst>
              <a:ext uri="{FF2B5EF4-FFF2-40B4-BE49-F238E27FC236}">
                <a16:creationId xmlns:a16="http://schemas.microsoft.com/office/drawing/2014/main" id="{357AA274-703A-C2D4-BD01-E18357E0B7A7}"/>
              </a:ext>
            </a:extLst>
          </p:cNvPr>
          <p:cNvGrpSpPr/>
          <p:nvPr/>
        </p:nvGrpSpPr>
        <p:grpSpPr>
          <a:xfrm>
            <a:off x="2996597" y="3551985"/>
            <a:ext cx="84240" cy="33120"/>
            <a:chOff x="2996597" y="3551985"/>
            <a:chExt cx="84240" cy="33120"/>
          </a:xfrm>
        </p:grpSpPr>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12D25BF8-E405-CBEA-AFF3-C94439D6DB16}"/>
                    </a:ext>
                  </a:extLst>
                </p14:cNvPr>
                <p14:cNvContentPartPr/>
                <p14:nvPr/>
              </p14:nvContentPartPr>
              <p14:xfrm>
                <a:off x="2996597" y="3551985"/>
                <a:ext cx="84240" cy="5760"/>
              </p14:xfrm>
            </p:contentPart>
          </mc:Choice>
          <mc:Fallback xmlns="">
            <p:pic>
              <p:nvPicPr>
                <p:cNvPr id="16" name="Ink 15">
                  <a:extLst>
                    <a:ext uri="{FF2B5EF4-FFF2-40B4-BE49-F238E27FC236}">
                      <a16:creationId xmlns:a16="http://schemas.microsoft.com/office/drawing/2014/main" id="{12D25BF8-E405-CBEA-AFF3-C94439D6DB16}"/>
                    </a:ext>
                  </a:extLst>
                </p:cNvPr>
                <p:cNvPicPr/>
                <p:nvPr/>
              </p:nvPicPr>
              <p:blipFill>
                <a:blip r:embed="rId21"/>
                <a:stretch>
                  <a:fillRect/>
                </a:stretch>
              </p:blipFill>
              <p:spPr>
                <a:xfrm>
                  <a:off x="2987957" y="3542985"/>
                  <a:ext cx="1018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D6E8228D-B745-FDC4-6756-189A46A738BE}"/>
                    </a:ext>
                  </a:extLst>
                </p14:cNvPr>
                <p14:cNvContentPartPr/>
                <p14:nvPr/>
              </p14:nvContentPartPr>
              <p14:xfrm>
                <a:off x="3012437" y="3584745"/>
                <a:ext cx="38160" cy="360"/>
              </p14:xfrm>
            </p:contentPart>
          </mc:Choice>
          <mc:Fallback xmlns="">
            <p:pic>
              <p:nvPicPr>
                <p:cNvPr id="17" name="Ink 16">
                  <a:extLst>
                    <a:ext uri="{FF2B5EF4-FFF2-40B4-BE49-F238E27FC236}">
                      <a16:creationId xmlns:a16="http://schemas.microsoft.com/office/drawing/2014/main" id="{D6E8228D-B745-FDC4-6756-189A46A738BE}"/>
                    </a:ext>
                  </a:extLst>
                </p:cNvPr>
                <p:cNvPicPr/>
                <p:nvPr/>
              </p:nvPicPr>
              <p:blipFill>
                <a:blip r:embed="rId23"/>
                <a:stretch>
                  <a:fillRect/>
                </a:stretch>
              </p:blipFill>
              <p:spPr>
                <a:xfrm>
                  <a:off x="3003797" y="3576105"/>
                  <a:ext cx="55800" cy="18000"/>
                </a:xfrm>
                <a:prstGeom prst="rect">
                  <a:avLst/>
                </a:prstGeom>
              </p:spPr>
            </p:pic>
          </mc:Fallback>
        </mc:AlternateContent>
      </p:grpSp>
      <p:grpSp>
        <p:nvGrpSpPr>
          <p:cNvPr id="26" name="Group 25">
            <a:extLst>
              <a:ext uri="{FF2B5EF4-FFF2-40B4-BE49-F238E27FC236}">
                <a16:creationId xmlns:a16="http://schemas.microsoft.com/office/drawing/2014/main" id="{12F2C1E9-39FC-54D7-1977-39BCEEE948D1}"/>
              </a:ext>
            </a:extLst>
          </p:cNvPr>
          <p:cNvGrpSpPr/>
          <p:nvPr/>
        </p:nvGrpSpPr>
        <p:grpSpPr>
          <a:xfrm>
            <a:off x="3415997" y="3542625"/>
            <a:ext cx="724680" cy="205560"/>
            <a:chOff x="3415997" y="3542625"/>
            <a:chExt cx="724680" cy="205560"/>
          </a:xfrm>
        </p:grpSpPr>
        <mc:AlternateContent xmlns:mc="http://schemas.openxmlformats.org/markup-compatibility/2006" xmlns:p14="http://schemas.microsoft.com/office/powerpoint/2010/main">
          <mc:Choice Requires="p14">
            <p:contentPart p14:bwMode="auto" r:id="rId24">
              <p14:nvContentPartPr>
                <p14:cNvPr id="20" name="Ink 19">
                  <a:extLst>
                    <a:ext uri="{FF2B5EF4-FFF2-40B4-BE49-F238E27FC236}">
                      <a16:creationId xmlns:a16="http://schemas.microsoft.com/office/drawing/2014/main" id="{59B0D860-823D-A473-5E1D-BCA22D153EA9}"/>
                    </a:ext>
                  </a:extLst>
                </p14:cNvPr>
                <p14:cNvContentPartPr/>
                <p14:nvPr/>
              </p14:nvContentPartPr>
              <p14:xfrm>
                <a:off x="3415997" y="3542625"/>
                <a:ext cx="144000" cy="185760"/>
              </p14:xfrm>
            </p:contentPart>
          </mc:Choice>
          <mc:Fallback xmlns="">
            <p:pic>
              <p:nvPicPr>
                <p:cNvPr id="20" name="Ink 19">
                  <a:extLst>
                    <a:ext uri="{FF2B5EF4-FFF2-40B4-BE49-F238E27FC236}">
                      <a16:creationId xmlns:a16="http://schemas.microsoft.com/office/drawing/2014/main" id="{59B0D860-823D-A473-5E1D-BCA22D153EA9}"/>
                    </a:ext>
                  </a:extLst>
                </p:cNvPr>
                <p:cNvPicPr/>
                <p:nvPr/>
              </p:nvPicPr>
              <p:blipFill>
                <a:blip r:embed="rId25"/>
                <a:stretch>
                  <a:fillRect/>
                </a:stretch>
              </p:blipFill>
              <p:spPr>
                <a:xfrm>
                  <a:off x="3406997" y="3533985"/>
                  <a:ext cx="16164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1" name="Ink 20">
                  <a:extLst>
                    <a:ext uri="{FF2B5EF4-FFF2-40B4-BE49-F238E27FC236}">
                      <a16:creationId xmlns:a16="http://schemas.microsoft.com/office/drawing/2014/main" id="{E3B05DE7-5FB2-5460-D4FB-260CE24008D7}"/>
                    </a:ext>
                  </a:extLst>
                </p14:cNvPr>
                <p14:cNvContentPartPr/>
                <p14:nvPr/>
              </p14:nvContentPartPr>
              <p14:xfrm>
                <a:off x="3621197" y="3602745"/>
                <a:ext cx="96480" cy="126000"/>
              </p14:xfrm>
            </p:contentPart>
          </mc:Choice>
          <mc:Fallback xmlns="">
            <p:pic>
              <p:nvPicPr>
                <p:cNvPr id="21" name="Ink 20">
                  <a:extLst>
                    <a:ext uri="{FF2B5EF4-FFF2-40B4-BE49-F238E27FC236}">
                      <a16:creationId xmlns:a16="http://schemas.microsoft.com/office/drawing/2014/main" id="{E3B05DE7-5FB2-5460-D4FB-260CE24008D7}"/>
                    </a:ext>
                  </a:extLst>
                </p:cNvPr>
                <p:cNvPicPr/>
                <p:nvPr/>
              </p:nvPicPr>
              <p:blipFill>
                <a:blip r:embed="rId27"/>
                <a:stretch>
                  <a:fillRect/>
                </a:stretch>
              </p:blipFill>
              <p:spPr>
                <a:xfrm>
                  <a:off x="3612197" y="3594105"/>
                  <a:ext cx="1141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 name="Ink 21">
                  <a:extLst>
                    <a:ext uri="{FF2B5EF4-FFF2-40B4-BE49-F238E27FC236}">
                      <a16:creationId xmlns:a16="http://schemas.microsoft.com/office/drawing/2014/main" id="{3204E059-E2B6-8748-A1DD-A2930DF0CB0B}"/>
                    </a:ext>
                  </a:extLst>
                </p14:cNvPr>
                <p14:cNvContentPartPr/>
                <p14:nvPr/>
              </p14:nvContentPartPr>
              <p14:xfrm>
                <a:off x="3621197" y="3568905"/>
                <a:ext cx="111960" cy="7560"/>
              </p14:xfrm>
            </p:contentPart>
          </mc:Choice>
          <mc:Fallback xmlns="">
            <p:pic>
              <p:nvPicPr>
                <p:cNvPr id="22" name="Ink 21">
                  <a:extLst>
                    <a:ext uri="{FF2B5EF4-FFF2-40B4-BE49-F238E27FC236}">
                      <a16:creationId xmlns:a16="http://schemas.microsoft.com/office/drawing/2014/main" id="{3204E059-E2B6-8748-A1DD-A2930DF0CB0B}"/>
                    </a:ext>
                  </a:extLst>
                </p:cNvPr>
                <p:cNvPicPr/>
                <p:nvPr/>
              </p:nvPicPr>
              <p:blipFill>
                <a:blip r:embed="rId29"/>
                <a:stretch>
                  <a:fillRect/>
                </a:stretch>
              </p:blipFill>
              <p:spPr>
                <a:xfrm>
                  <a:off x="3612197" y="3559905"/>
                  <a:ext cx="1296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3" name="Ink 22">
                  <a:extLst>
                    <a:ext uri="{FF2B5EF4-FFF2-40B4-BE49-F238E27FC236}">
                      <a16:creationId xmlns:a16="http://schemas.microsoft.com/office/drawing/2014/main" id="{DE9C817C-33ED-FFFA-F98E-AAE992830D59}"/>
                    </a:ext>
                  </a:extLst>
                </p14:cNvPr>
                <p14:cNvContentPartPr/>
                <p14:nvPr/>
              </p14:nvContentPartPr>
              <p14:xfrm>
                <a:off x="3766277" y="3693105"/>
                <a:ext cx="9360" cy="29520"/>
              </p14:xfrm>
            </p:contentPart>
          </mc:Choice>
          <mc:Fallback xmlns="">
            <p:pic>
              <p:nvPicPr>
                <p:cNvPr id="23" name="Ink 22">
                  <a:extLst>
                    <a:ext uri="{FF2B5EF4-FFF2-40B4-BE49-F238E27FC236}">
                      <a16:creationId xmlns:a16="http://schemas.microsoft.com/office/drawing/2014/main" id="{DE9C817C-33ED-FFFA-F98E-AAE992830D59}"/>
                    </a:ext>
                  </a:extLst>
                </p:cNvPr>
                <p:cNvPicPr/>
                <p:nvPr/>
              </p:nvPicPr>
              <p:blipFill>
                <a:blip r:embed="rId31"/>
                <a:stretch>
                  <a:fillRect/>
                </a:stretch>
              </p:blipFill>
              <p:spPr>
                <a:xfrm>
                  <a:off x="3757277" y="3684465"/>
                  <a:ext cx="2700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4" name="Ink 23">
                  <a:extLst>
                    <a:ext uri="{FF2B5EF4-FFF2-40B4-BE49-F238E27FC236}">
                      <a16:creationId xmlns:a16="http://schemas.microsoft.com/office/drawing/2014/main" id="{7D51A477-3B50-BF68-805D-F707976A1847}"/>
                    </a:ext>
                  </a:extLst>
                </p14:cNvPr>
                <p14:cNvContentPartPr/>
                <p14:nvPr/>
              </p14:nvContentPartPr>
              <p14:xfrm>
                <a:off x="3870317" y="3568545"/>
                <a:ext cx="93240" cy="179640"/>
              </p14:xfrm>
            </p:contentPart>
          </mc:Choice>
          <mc:Fallback xmlns="">
            <p:pic>
              <p:nvPicPr>
                <p:cNvPr id="24" name="Ink 23">
                  <a:extLst>
                    <a:ext uri="{FF2B5EF4-FFF2-40B4-BE49-F238E27FC236}">
                      <a16:creationId xmlns:a16="http://schemas.microsoft.com/office/drawing/2014/main" id="{7D51A477-3B50-BF68-805D-F707976A1847}"/>
                    </a:ext>
                  </a:extLst>
                </p:cNvPr>
                <p:cNvPicPr/>
                <p:nvPr/>
              </p:nvPicPr>
              <p:blipFill>
                <a:blip r:embed="rId33"/>
                <a:stretch>
                  <a:fillRect/>
                </a:stretch>
              </p:blipFill>
              <p:spPr>
                <a:xfrm>
                  <a:off x="3861677" y="3559905"/>
                  <a:ext cx="11088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5" name="Ink 24">
                  <a:extLst>
                    <a:ext uri="{FF2B5EF4-FFF2-40B4-BE49-F238E27FC236}">
                      <a16:creationId xmlns:a16="http://schemas.microsoft.com/office/drawing/2014/main" id="{8403753F-06F9-3C98-AC56-03622E577E2E}"/>
                    </a:ext>
                  </a:extLst>
                </p14:cNvPr>
                <p14:cNvContentPartPr/>
                <p14:nvPr/>
              </p14:nvContentPartPr>
              <p14:xfrm>
                <a:off x="4065077" y="3593745"/>
                <a:ext cx="75600" cy="128160"/>
              </p14:xfrm>
            </p:contentPart>
          </mc:Choice>
          <mc:Fallback xmlns="">
            <p:pic>
              <p:nvPicPr>
                <p:cNvPr id="25" name="Ink 24">
                  <a:extLst>
                    <a:ext uri="{FF2B5EF4-FFF2-40B4-BE49-F238E27FC236}">
                      <a16:creationId xmlns:a16="http://schemas.microsoft.com/office/drawing/2014/main" id="{8403753F-06F9-3C98-AC56-03622E577E2E}"/>
                    </a:ext>
                  </a:extLst>
                </p:cNvPr>
                <p:cNvPicPr/>
                <p:nvPr/>
              </p:nvPicPr>
              <p:blipFill>
                <a:blip r:embed="rId35"/>
                <a:stretch>
                  <a:fillRect/>
                </a:stretch>
              </p:blipFill>
              <p:spPr>
                <a:xfrm>
                  <a:off x="4056077" y="3585105"/>
                  <a:ext cx="93240" cy="145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
            <p14:nvContentPartPr>
              <p14:cNvPr id="27" name="Ink 26">
                <a:extLst>
                  <a:ext uri="{FF2B5EF4-FFF2-40B4-BE49-F238E27FC236}">
                    <a16:creationId xmlns:a16="http://schemas.microsoft.com/office/drawing/2014/main" id="{9FF4CDB6-13BE-9578-4C64-DEC8F4BC8F39}"/>
                  </a:ext>
                </a:extLst>
              </p14:cNvPr>
              <p14:cNvContentPartPr/>
              <p14:nvPr/>
            </p14:nvContentPartPr>
            <p14:xfrm>
              <a:off x="4371437" y="3494385"/>
              <a:ext cx="74160" cy="234720"/>
            </p14:xfrm>
          </p:contentPart>
        </mc:Choice>
        <mc:Fallback xmlns="">
          <p:pic>
            <p:nvPicPr>
              <p:cNvPr id="27" name="Ink 26">
                <a:extLst>
                  <a:ext uri="{FF2B5EF4-FFF2-40B4-BE49-F238E27FC236}">
                    <a16:creationId xmlns:a16="http://schemas.microsoft.com/office/drawing/2014/main" id="{9FF4CDB6-13BE-9578-4C64-DEC8F4BC8F39}"/>
                  </a:ext>
                </a:extLst>
              </p:cNvPr>
              <p:cNvPicPr/>
              <p:nvPr/>
            </p:nvPicPr>
            <p:blipFill>
              <a:blip r:embed="rId37"/>
              <a:stretch>
                <a:fillRect/>
              </a:stretch>
            </p:blipFill>
            <p:spPr>
              <a:xfrm>
                <a:off x="4362437" y="3485745"/>
                <a:ext cx="9180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8" name="Ink 27">
                <a:extLst>
                  <a:ext uri="{FF2B5EF4-FFF2-40B4-BE49-F238E27FC236}">
                    <a16:creationId xmlns:a16="http://schemas.microsoft.com/office/drawing/2014/main" id="{8CE2050E-FCEE-07C7-C75F-A92151A96D81}"/>
                  </a:ext>
                </a:extLst>
              </p14:cNvPr>
              <p14:cNvContentPartPr/>
              <p14:nvPr/>
            </p14:nvContentPartPr>
            <p14:xfrm>
              <a:off x="8001677" y="2896785"/>
              <a:ext cx="124560" cy="360"/>
            </p14:xfrm>
          </p:contentPart>
        </mc:Choice>
        <mc:Fallback xmlns="">
          <p:pic>
            <p:nvPicPr>
              <p:cNvPr id="28" name="Ink 27">
                <a:extLst>
                  <a:ext uri="{FF2B5EF4-FFF2-40B4-BE49-F238E27FC236}">
                    <a16:creationId xmlns:a16="http://schemas.microsoft.com/office/drawing/2014/main" id="{8CE2050E-FCEE-07C7-C75F-A92151A96D81}"/>
                  </a:ext>
                </a:extLst>
              </p:cNvPr>
              <p:cNvPicPr/>
              <p:nvPr/>
            </p:nvPicPr>
            <p:blipFill>
              <a:blip r:embed="rId39"/>
              <a:stretch>
                <a:fillRect/>
              </a:stretch>
            </p:blipFill>
            <p:spPr>
              <a:xfrm>
                <a:off x="7993037" y="2888145"/>
                <a:ext cx="1422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9" name="Ink 28">
                <a:extLst>
                  <a:ext uri="{FF2B5EF4-FFF2-40B4-BE49-F238E27FC236}">
                    <a16:creationId xmlns:a16="http://schemas.microsoft.com/office/drawing/2014/main" id="{E36FE692-BEE6-7D29-4A8C-BECF9DA7303C}"/>
                  </a:ext>
                </a:extLst>
              </p14:cNvPr>
              <p14:cNvContentPartPr/>
              <p14:nvPr/>
            </p14:nvContentPartPr>
            <p14:xfrm>
              <a:off x="7993757" y="2950785"/>
              <a:ext cx="142560" cy="360"/>
            </p14:xfrm>
          </p:contentPart>
        </mc:Choice>
        <mc:Fallback xmlns="">
          <p:pic>
            <p:nvPicPr>
              <p:cNvPr id="29" name="Ink 28">
                <a:extLst>
                  <a:ext uri="{FF2B5EF4-FFF2-40B4-BE49-F238E27FC236}">
                    <a16:creationId xmlns:a16="http://schemas.microsoft.com/office/drawing/2014/main" id="{E36FE692-BEE6-7D29-4A8C-BECF9DA7303C}"/>
                  </a:ext>
                </a:extLst>
              </p:cNvPr>
              <p:cNvPicPr/>
              <p:nvPr/>
            </p:nvPicPr>
            <p:blipFill>
              <a:blip r:embed="rId41"/>
              <a:stretch>
                <a:fillRect/>
              </a:stretch>
            </p:blipFill>
            <p:spPr>
              <a:xfrm>
                <a:off x="7985117" y="2941785"/>
                <a:ext cx="160200" cy="18000"/>
              </a:xfrm>
              <a:prstGeom prst="rect">
                <a:avLst/>
              </a:prstGeom>
            </p:spPr>
          </p:pic>
        </mc:Fallback>
      </mc:AlternateContent>
      <p:grpSp>
        <p:nvGrpSpPr>
          <p:cNvPr id="34" name="Group 33">
            <a:extLst>
              <a:ext uri="{FF2B5EF4-FFF2-40B4-BE49-F238E27FC236}">
                <a16:creationId xmlns:a16="http://schemas.microsoft.com/office/drawing/2014/main" id="{69FCF026-8424-00C5-F726-854223B111CE}"/>
              </a:ext>
            </a:extLst>
          </p:cNvPr>
          <p:cNvGrpSpPr/>
          <p:nvPr/>
        </p:nvGrpSpPr>
        <p:grpSpPr>
          <a:xfrm>
            <a:off x="8339717" y="2769705"/>
            <a:ext cx="844200" cy="228240"/>
            <a:chOff x="8339717" y="2769705"/>
            <a:chExt cx="844200" cy="228240"/>
          </a:xfrm>
        </p:grpSpPr>
        <mc:AlternateContent xmlns:mc="http://schemas.openxmlformats.org/markup-compatibility/2006" xmlns:p14="http://schemas.microsoft.com/office/powerpoint/2010/main">
          <mc:Choice Requires="p14">
            <p:contentPart p14:bwMode="auto" r:id="rId42">
              <p14:nvContentPartPr>
                <p14:cNvPr id="30" name="Ink 29">
                  <a:extLst>
                    <a:ext uri="{FF2B5EF4-FFF2-40B4-BE49-F238E27FC236}">
                      <a16:creationId xmlns:a16="http://schemas.microsoft.com/office/drawing/2014/main" id="{208AC45B-31DC-AD8B-7717-4D64E6142514}"/>
                    </a:ext>
                  </a:extLst>
                </p14:cNvPr>
                <p14:cNvContentPartPr/>
                <p14:nvPr/>
              </p14:nvContentPartPr>
              <p14:xfrm>
                <a:off x="8339717" y="2858625"/>
                <a:ext cx="146880" cy="139320"/>
              </p14:xfrm>
            </p:contentPart>
          </mc:Choice>
          <mc:Fallback xmlns="">
            <p:pic>
              <p:nvPicPr>
                <p:cNvPr id="30" name="Ink 29">
                  <a:extLst>
                    <a:ext uri="{FF2B5EF4-FFF2-40B4-BE49-F238E27FC236}">
                      <a16:creationId xmlns:a16="http://schemas.microsoft.com/office/drawing/2014/main" id="{208AC45B-31DC-AD8B-7717-4D64E6142514}"/>
                    </a:ext>
                  </a:extLst>
                </p:cNvPr>
                <p:cNvPicPr/>
                <p:nvPr/>
              </p:nvPicPr>
              <p:blipFill>
                <a:blip r:embed="rId43"/>
                <a:stretch>
                  <a:fillRect/>
                </a:stretch>
              </p:blipFill>
              <p:spPr>
                <a:xfrm>
                  <a:off x="8331077" y="2849985"/>
                  <a:ext cx="1645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1" name="Ink 30">
                  <a:extLst>
                    <a:ext uri="{FF2B5EF4-FFF2-40B4-BE49-F238E27FC236}">
                      <a16:creationId xmlns:a16="http://schemas.microsoft.com/office/drawing/2014/main" id="{7393B302-EBEE-537D-92AF-C9590837FAF9}"/>
                    </a:ext>
                  </a:extLst>
                </p14:cNvPr>
                <p14:cNvContentPartPr/>
                <p14:nvPr/>
              </p14:nvContentPartPr>
              <p14:xfrm>
                <a:off x="8619077" y="2978145"/>
                <a:ext cx="11520" cy="11880"/>
              </p14:xfrm>
            </p:contentPart>
          </mc:Choice>
          <mc:Fallback xmlns="">
            <p:pic>
              <p:nvPicPr>
                <p:cNvPr id="31" name="Ink 30">
                  <a:extLst>
                    <a:ext uri="{FF2B5EF4-FFF2-40B4-BE49-F238E27FC236}">
                      <a16:creationId xmlns:a16="http://schemas.microsoft.com/office/drawing/2014/main" id="{7393B302-EBEE-537D-92AF-C9590837FAF9}"/>
                    </a:ext>
                  </a:extLst>
                </p:cNvPr>
                <p:cNvPicPr/>
                <p:nvPr/>
              </p:nvPicPr>
              <p:blipFill>
                <a:blip r:embed="rId45"/>
                <a:stretch>
                  <a:fillRect/>
                </a:stretch>
              </p:blipFill>
              <p:spPr>
                <a:xfrm>
                  <a:off x="8610077" y="2969505"/>
                  <a:ext cx="291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2" name="Ink 31">
                  <a:extLst>
                    <a:ext uri="{FF2B5EF4-FFF2-40B4-BE49-F238E27FC236}">
                      <a16:creationId xmlns:a16="http://schemas.microsoft.com/office/drawing/2014/main" id="{8185E130-4B48-24C6-F5DF-F941B4B7F809}"/>
                    </a:ext>
                  </a:extLst>
                </p14:cNvPr>
                <p14:cNvContentPartPr/>
                <p14:nvPr/>
              </p14:nvContentPartPr>
              <p14:xfrm>
                <a:off x="8771357" y="2815065"/>
                <a:ext cx="150480" cy="149040"/>
              </p14:xfrm>
            </p:contentPart>
          </mc:Choice>
          <mc:Fallback xmlns="">
            <p:pic>
              <p:nvPicPr>
                <p:cNvPr id="32" name="Ink 31">
                  <a:extLst>
                    <a:ext uri="{FF2B5EF4-FFF2-40B4-BE49-F238E27FC236}">
                      <a16:creationId xmlns:a16="http://schemas.microsoft.com/office/drawing/2014/main" id="{8185E130-4B48-24C6-F5DF-F941B4B7F809}"/>
                    </a:ext>
                  </a:extLst>
                </p:cNvPr>
                <p:cNvPicPr/>
                <p:nvPr/>
              </p:nvPicPr>
              <p:blipFill>
                <a:blip r:embed="rId47"/>
                <a:stretch>
                  <a:fillRect/>
                </a:stretch>
              </p:blipFill>
              <p:spPr>
                <a:xfrm>
                  <a:off x="8762717" y="2806065"/>
                  <a:ext cx="1681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3" name="Ink 32">
                  <a:extLst>
                    <a:ext uri="{FF2B5EF4-FFF2-40B4-BE49-F238E27FC236}">
                      <a16:creationId xmlns:a16="http://schemas.microsoft.com/office/drawing/2014/main" id="{0EBEE4AC-4EF1-2774-4488-239841401BE4}"/>
                    </a:ext>
                  </a:extLst>
                </p14:cNvPr>
                <p14:cNvContentPartPr/>
                <p14:nvPr/>
              </p14:nvContentPartPr>
              <p14:xfrm>
                <a:off x="9015437" y="2769705"/>
                <a:ext cx="168480" cy="145800"/>
              </p14:xfrm>
            </p:contentPart>
          </mc:Choice>
          <mc:Fallback xmlns="">
            <p:pic>
              <p:nvPicPr>
                <p:cNvPr id="33" name="Ink 32">
                  <a:extLst>
                    <a:ext uri="{FF2B5EF4-FFF2-40B4-BE49-F238E27FC236}">
                      <a16:creationId xmlns:a16="http://schemas.microsoft.com/office/drawing/2014/main" id="{0EBEE4AC-4EF1-2774-4488-239841401BE4}"/>
                    </a:ext>
                  </a:extLst>
                </p:cNvPr>
                <p:cNvPicPr/>
                <p:nvPr/>
              </p:nvPicPr>
              <p:blipFill>
                <a:blip r:embed="rId49"/>
                <a:stretch>
                  <a:fillRect/>
                </a:stretch>
              </p:blipFill>
              <p:spPr>
                <a:xfrm>
                  <a:off x="9006437" y="2761065"/>
                  <a:ext cx="186120" cy="163440"/>
                </a:xfrm>
                <a:prstGeom prst="rect">
                  <a:avLst/>
                </a:prstGeom>
              </p:spPr>
            </p:pic>
          </mc:Fallback>
        </mc:AlternateContent>
      </p:grpSp>
      <p:grpSp>
        <p:nvGrpSpPr>
          <p:cNvPr id="41" name="Group 40">
            <a:extLst>
              <a:ext uri="{FF2B5EF4-FFF2-40B4-BE49-F238E27FC236}">
                <a16:creationId xmlns:a16="http://schemas.microsoft.com/office/drawing/2014/main" id="{8B9F05C8-7281-7060-5268-271F18BB1CA4}"/>
              </a:ext>
            </a:extLst>
          </p:cNvPr>
          <p:cNvGrpSpPr/>
          <p:nvPr/>
        </p:nvGrpSpPr>
        <p:grpSpPr>
          <a:xfrm>
            <a:off x="4589957" y="3550905"/>
            <a:ext cx="634320" cy="163800"/>
            <a:chOff x="4589957" y="3550905"/>
            <a:chExt cx="634320" cy="163800"/>
          </a:xfrm>
        </p:grpSpPr>
        <mc:AlternateContent xmlns:mc="http://schemas.openxmlformats.org/markup-compatibility/2006" xmlns:p14="http://schemas.microsoft.com/office/powerpoint/2010/main">
          <mc:Choice Requires="p14">
            <p:contentPart p14:bwMode="auto" r:id="rId50">
              <p14:nvContentPartPr>
                <p14:cNvPr id="35" name="Ink 34">
                  <a:extLst>
                    <a:ext uri="{FF2B5EF4-FFF2-40B4-BE49-F238E27FC236}">
                      <a16:creationId xmlns:a16="http://schemas.microsoft.com/office/drawing/2014/main" id="{289B72E2-0D18-34CE-C448-ABA0FA3B6D70}"/>
                    </a:ext>
                  </a:extLst>
                </p14:cNvPr>
                <p14:cNvContentPartPr/>
                <p14:nvPr/>
              </p14:nvContentPartPr>
              <p14:xfrm>
                <a:off x="4589957" y="3550905"/>
                <a:ext cx="129600" cy="153000"/>
              </p14:xfrm>
            </p:contentPart>
          </mc:Choice>
          <mc:Fallback xmlns="">
            <p:pic>
              <p:nvPicPr>
                <p:cNvPr id="35" name="Ink 34">
                  <a:extLst>
                    <a:ext uri="{FF2B5EF4-FFF2-40B4-BE49-F238E27FC236}">
                      <a16:creationId xmlns:a16="http://schemas.microsoft.com/office/drawing/2014/main" id="{289B72E2-0D18-34CE-C448-ABA0FA3B6D70}"/>
                    </a:ext>
                  </a:extLst>
                </p:cNvPr>
                <p:cNvPicPr/>
                <p:nvPr/>
              </p:nvPicPr>
              <p:blipFill>
                <a:blip r:embed="rId51"/>
                <a:stretch>
                  <a:fillRect/>
                </a:stretch>
              </p:blipFill>
              <p:spPr>
                <a:xfrm>
                  <a:off x="4581317" y="3541905"/>
                  <a:ext cx="1472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6" name="Ink 35">
                  <a:extLst>
                    <a:ext uri="{FF2B5EF4-FFF2-40B4-BE49-F238E27FC236}">
                      <a16:creationId xmlns:a16="http://schemas.microsoft.com/office/drawing/2014/main" id="{D6BACAEA-58B2-A616-DE8A-3AB6BFF84425}"/>
                    </a:ext>
                  </a:extLst>
                </p14:cNvPr>
                <p14:cNvContentPartPr/>
                <p14:nvPr/>
              </p14:nvContentPartPr>
              <p14:xfrm>
                <a:off x="4789037" y="3684105"/>
                <a:ext cx="360" cy="10080"/>
              </p14:xfrm>
            </p:contentPart>
          </mc:Choice>
          <mc:Fallback xmlns="">
            <p:pic>
              <p:nvPicPr>
                <p:cNvPr id="36" name="Ink 35">
                  <a:extLst>
                    <a:ext uri="{FF2B5EF4-FFF2-40B4-BE49-F238E27FC236}">
                      <a16:creationId xmlns:a16="http://schemas.microsoft.com/office/drawing/2014/main" id="{D6BACAEA-58B2-A616-DE8A-3AB6BFF84425}"/>
                    </a:ext>
                  </a:extLst>
                </p:cNvPr>
                <p:cNvPicPr/>
                <p:nvPr/>
              </p:nvPicPr>
              <p:blipFill>
                <a:blip r:embed="rId53"/>
                <a:stretch>
                  <a:fillRect/>
                </a:stretch>
              </p:blipFill>
              <p:spPr>
                <a:xfrm>
                  <a:off x="4780037" y="3675465"/>
                  <a:ext cx="1800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7" name="Ink 36">
                  <a:extLst>
                    <a:ext uri="{FF2B5EF4-FFF2-40B4-BE49-F238E27FC236}">
                      <a16:creationId xmlns:a16="http://schemas.microsoft.com/office/drawing/2014/main" id="{AEAF0936-3215-BC54-D6F4-DF04518BE962}"/>
                    </a:ext>
                  </a:extLst>
                </p14:cNvPr>
                <p14:cNvContentPartPr/>
                <p14:nvPr/>
              </p14:nvContentPartPr>
              <p14:xfrm>
                <a:off x="4898837" y="3559545"/>
                <a:ext cx="105120" cy="155160"/>
              </p14:xfrm>
            </p:contentPart>
          </mc:Choice>
          <mc:Fallback xmlns="">
            <p:pic>
              <p:nvPicPr>
                <p:cNvPr id="37" name="Ink 36">
                  <a:extLst>
                    <a:ext uri="{FF2B5EF4-FFF2-40B4-BE49-F238E27FC236}">
                      <a16:creationId xmlns:a16="http://schemas.microsoft.com/office/drawing/2014/main" id="{AEAF0936-3215-BC54-D6F4-DF04518BE962}"/>
                    </a:ext>
                  </a:extLst>
                </p:cNvPr>
                <p:cNvPicPr/>
                <p:nvPr/>
              </p:nvPicPr>
              <p:blipFill>
                <a:blip r:embed="rId55"/>
                <a:stretch>
                  <a:fillRect/>
                </a:stretch>
              </p:blipFill>
              <p:spPr>
                <a:xfrm>
                  <a:off x="4889837" y="3550545"/>
                  <a:ext cx="12276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8" name="Ink 37">
                  <a:extLst>
                    <a:ext uri="{FF2B5EF4-FFF2-40B4-BE49-F238E27FC236}">
                      <a16:creationId xmlns:a16="http://schemas.microsoft.com/office/drawing/2014/main" id="{BFF2E508-F09D-86FE-04A4-9961556334DB}"/>
                    </a:ext>
                  </a:extLst>
                </p14:cNvPr>
                <p14:cNvContentPartPr/>
                <p14:nvPr/>
              </p14:nvContentPartPr>
              <p14:xfrm>
                <a:off x="5062277" y="3566745"/>
                <a:ext cx="135360" cy="129600"/>
              </p14:xfrm>
            </p:contentPart>
          </mc:Choice>
          <mc:Fallback xmlns="">
            <p:pic>
              <p:nvPicPr>
                <p:cNvPr id="38" name="Ink 37">
                  <a:extLst>
                    <a:ext uri="{FF2B5EF4-FFF2-40B4-BE49-F238E27FC236}">
                      <a16:creationId xmlns:a16="http://schemas.microsoft.com/office/drawing/2014/main" id="{BFF2E508-F09D-86FE-04A4-9961556334DB}"/>
                    </a:ext>
                  </a:extLst>
                </p:cNvPr>
                <p:cNvPicPr/>
                <p:nvPr/>
              </p:nvPicPr>
              <p:blipFill>
                <a:blip r:embed="rId57"/>
                <a:stretch>
                  <a:fillRect/>
                </a:stretch>
              </p:blipFill>
              <p:spPr>
                <a:xfrm>
                  <a:off x="5053277" y="3558105"/>
                  <a:ext cx="15300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9" name="Ink 38">
                  <a:extLst>
                    <a:ext uri="{FF2B5EF4-FFF2-40B4-BE49-F238E27FC236}">
                      <a16:creationId xmlns:a16="http://schemas.microsoft.com/office/drawing/2014/main" id="{A83273E5-F7C5-DA00-238C-2870E382DE8E}"/>
                    </a:ext>
                  </a:extLst>
                </p14:cNvPr>
                <p14:cNvContentPartPr/>
                <p14:nvPr/>
              </p14:nvContentPartPr>
              <p14:xfrm>
                <a:off x="5078837" y="3567825"/>
                <a:ext cx="145440" cy="8640"/>
              </p14:xfrm>
            </p:contentPart>
          </mc:Choice>
          <mc:Fallback xmlns="">
            <p:pic>
              <p:nvPicPr>
                <p:cNvPr id="39" name="Ink 38">
                  <a:extLst>
                    <a:ext uri="{FF2B5EF4-FFF2-40B4-BE49-F238E27FC236}">
                      <a16:creationId xmlns:a16="http://schemas.microsoft.com/office/drawing/2014/main" id="{A83273E5-F7C5-DA00-238C-2870E382DE8E}"/>
                    </a:ext>
                  </a:extLst>
                </p:cNvPr>
                <p:cNvPicPr/>
                <p:nvPr/>
              </p:nvPicPr>
              <p:blipFill>
                <a:blip r:embed="rId59"/>
                <a:stretch>
                  <a:fillRect/>
                </a:stretch>
              </p:blipFill>
              <p:spPr>
                <a:xfrm>
                  <a:off x="5069837" y="3558825"/>
                  <a:ext cx="163080" cy="26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0">
            <p14:nvContentPartPr>
              <p14:cNvPr id="40" name="Ink 39">
                <a:extLst>
                  <a:ext uri="{FF2B5EF4-FFF2-40B4-BE49-F238E27FC236}">
                    <a16:creationId xmlns:a16="http://schemas.microsoft.com/office/drawing/2014/main" id="{9B41EC5D-CC43-B662-6DF9-D6BD582D2EB6}"/>
                  </a:ext>
                </a:extLst>
              </p14:cNvPr>
              <p14:cNvContentPartPr/>
              <p14:nvPr/>
            </p14:nvContentPartPr>
            <p14:xfrm>
              <a:off x="5404637" y="3530385"/>
              <a:ext cx="90000" cy="223920"/>
            </p14:xfrm>
          </p:contentPart>
        </mc:Choice>
        <mc:Fallback xmlns="">
          <p:pic>
            <p:nvPicPr>
              <p:cNvPr id="40" name="Ink 39">
                <a:extLst>
                  <a:ext uri="{FF2B5EF4-FFF2-40B4-BE49-F238E27FC236}">
                    <a16:creationId xmlns:a16="http://schemas.microsoft.com/office/drawing/2014/main" id="{9B41EC5D-CC43-B662-6DF9-D6BD582D2EB6}"/>
                  </a:ext>
                </a:extLst>
              </p:cNvPr>
              <p:cNvPicPr/>
              <p:nvPr/>
            </p:nvPicPr>
            <p:blipFill>
              <a:blip r:embed="rId61"/>
              <a:stretch>
                <a:fillRect/>
              </a:stretch>
            </p:blipFill>
            <p:spPr>
              <a:xfrm>
                <a:off x="5395637" y="3521385"/>
                <a:ext cx="10764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5" name="Ink 44">
                <a:extLst>
                  <a:ext uri="{FF2B5EF4-FFF2-40B4-BE49-F238E27FC236}">
                    <a16:creationId xmlns:a16="http://schemas.microsoft.com/office/drawing/2014/main" id="{2D89A3CB-9058-2D26-05AB-FDBB36795E57}"/>
                  </a:ext>
                </a:extLst>
              </p14:cNvPr>
              <p14:cNvContentPartPr/>
              <p14:nvPr/>
            </p14:nvContentPartPr>
            <p14:xfrm>
              <a:off x="6457783" y="3456463"/>
              <a:ext cx="149400" cy="395280"/>
            </p14:xfrm>
          </p:contentPart>
        </mc:Choice>
        <mc:Fallback xmlns="">
          <p:pic>
            <p:nvPicPr>
              <p:cNvPr id="45" name="Ink 44">
                <a:extLst>
                  <a:ext uri="{FF2B5EF4-FFF2-40B4-BE49-F238E27FC236}">
                    <a16:creationId xmlns:a16="http://schemas.microsoft.com/office/drawing/2014/main" id="{2D89A3CB-9058-2D26-05AB-FDBB36795E57}"/>
                  </a:ext>
                </a:extLst>
              </p:cNvPr>
              <p:cNvPicPr/>
              <p:nvPr/>
            </p:nvPicPr>
            <p:blipFill>
              <a:blip r:embed="rId63"/>
              <a:stretch>
                <a:fillRect/>
              </a:stretch>
            </p:blipFill>
            <p:spPr>
              <a:xfrm>
                <a:off x="6449143" y="3447823"/>
                <a:ext cx="167040" cy="412920"/>
              </a:xfrm>
              <a:prstGeom prst="rect">
                <a:avLst/>
              </a:prstGeom>
            </p:spPr>
          </p:pic>
        </mc:Fallback>
      </mc:AlternateContent>
      <p:grpSp>
        <p:nvGrpSpPr>
          <p:cNvPr id="53" name="Group 52">
            <a:extLst>
              <a:ext uri="{FF2B5EF4-FFF2-40B4-BE49-F238E27FC236}">
                <a16:creationId xmlns:a16="http://schemas.microsoft.com/office/drawing/2014/main" id="{3943E058-EB8D-3330-FF88-5BD92CBB0835}"/>
              </a:ext>
            </a:extLst>
          </p:cNvPr>
          <p:cNvGrpSpPr/>
          <p:nvPr/>
        </p:nvGrpSpPr>
        <p:grpSpPr>
          <a:xfrm>
            <a:off x="6774223" y="3348823"/>
            <a:ext cx="712800" cy="449640"/>
            <a:chOff x="6774223" y="3348823"/>
            <a:chExt cx="712800" cy="449640"/>
          </a:xfrm>
        </p:grpSpPr>
        <mc:AlternateContent xmlns:mc="http://schemas.openxmlformats.org/markup-compatibility/2006" xmlns:p14="http://schemas.microsoft.com/office/powerpoint/2010/main">
          <mc:Choice Requires="p14">
            <p:contentPart p14:bwMode="auto" r:id="rId64">
              <p14:nvContentPartPr>
                <p14:cNvPr id="46" name="Ink 45">
                  <a:extLst>
                    <a:ext uri="{FF2B5EF4-FFF2-40B4-BE49-F238E27FC236}">
                      <a16:creationId xmlns:a16="http://schemas.microsoft.com/office/drawing/2014/main" id="{9B1C0907-8447-6DF3-F943-2CAD2B8CF0ED}"/>
                    </a:ext>
                  </a:extLst>
                </p14:cNvPr>
                <p14:cNvContentPartPr/>
                <p14:nvPr/>
              </p14:nvContentPartPr>
              <p14:xfrm>
                <a:off x="6774223" y="3768943"/>
                <a:ext cx="14760" cy="19800"/>
              </p14:xfrm>
            </p:contentPart>
          </mc:Choice>
          <mc:Fallback xmlns="">
            <p:pic>
              <p:nvPicPr>
                <p:cNvPr id="46" name="Ink 45">
                  <a:extLst>
                    <a:ext uri="{FF2B5EF4-FFF2-40B4-BE49-F238E27FC236}">
                      <a16:creationId xmlns:a16="http://schemas.microsoft.com/office/drawing/2014/main" id="{9B1C0907-8447-6DF3-F943-2CAD2B8CF0ED}"/>
                    </a:ext>
                  </a:extLst>
                </p:cNvPr>
                <p:cNvPicPr/>
                <p:nvPr/>
              </p:nvPicPr>
              <p:blipFill>
                <a:blip r:embed="rId65"/>
                <a:stretch>
                  <a:fillRect/>
                </a:stretch>
              </p:blipFill>
              <p:spPr>
                <a:xfrm>
                  <a:off x="6765223" y="3760303"/>
                  <a:ext cx="324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7" name="Ink 46">
                  <a:extLst>
                    <a:ext uri="{FF2B5EF4-FFF2-40B4-BE49-F238E27FC236}">
                      <a16:creationId xmlns:a16="http://schemas.microsoft.com/office/drawing/2014/main" id="{9FA75461-06BE-AD12-1691-F9E5219D8A31}"/>
                    </a:ext>
                  </a:extLst>
                </p14:cNvPr>
                <p14:cNvContentPartPr/>
                <p14:nvPr/>
              </p14:nvContentPartPr>
              <p14:xfrm>
                <a:off x="6921463" y="3445303"/>
                <a:ext cx="156960" cy="353160"/>
              </p14:xfrm>
            </p:contentPart>
          </mc:Choice>
          <mc:Fallback xmlns="">
            <p:pic>
              <p:nvPicPr>
                <p:cNvPr id="47" name="Ink 46">
                  <a:extLst>
                    <a:ext uri="{FF2B5EF4-FFF2-40B4-BE49-F238E27FC236}">
                      <a16:creationId xmlns:a16="http://schemas.microsoft.com/office/drawing/2014/main" id="{9FA75461-06BE-AD12-1691-F9E5219D8A31}"/>
                    </a:ext>
                  </a:extLst>
                </p:cNvPr>
                <p:cNvPicPr/>
                <p:nvPr/>
              </p:nvPicPr>
              <p:blipFill>
                <a:blip r:embed="rId67"/>
                <a:stretch>
                  <a:fillRect/>
                </a:stretch>
              </p:blipFill>
              <p:spPr>
                <a:xfrm>
                  <a:off x="6912823" y="3436303"/>
                  <a:ext cx="174600" cy="3708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8" name="Ink 47">
                  <a:extLst>
                    <a:ext uri="{FF2B5EF4-FFF2-40B4-BE49-F238E27FC236}">
                      <a16:creationId xmlns:a16="http://schemas.microsoft.com/office/drawing/2014/main" id="{A608FFBA-80D1-DC79-5D82-F4454BC70CFB}"/>
                    </a:ext>
                  </a:extLst>
                </p14:cNvPr>
                <p14:cNvContentPartPr/>
                <p14:nvPr/>
              </p14:nvContentPartPr>
              <p14:xfrm>
                <a:off x="7223143" y="3414703"/>
                <a:ext cx="198720" cy="279360"/>
              </p14:xfrm>
            </p:contentPart>
          </mc:Choice>
          <mc:Fallback xmlns="">
            <p:pic>
              <p:nvPicPr>
                <p:cNvPr id="48" name="Ink 47">
                  <a:extLst>
                    <a:ext uri="{FF2B5EF4-FFF2-40B4-BE49-F238E27FC236}">
                      <a16:creationId xmlns:a16="http://schemas.microsoft.com/office/drawing/2014/main" id="{A608FFBA-80D1-DC79-5D82-F4454BC70CFB}"/>
                    </a:ext>
                  </a:extLst>
                </p:cNvPr>
                <p:cNvPicPr/>
                <p:nvPr/>
              </p:nvPicPr>
              <p:blipFill>
                <a:blip r:embed="rId69"/>
                <a:stretch>
                  <a:fillRect/>
                </a:stretch>
              </p:blipFill>
              <p:spPr>
                <a:xfrm>
                  <a:off x="7214143" y="3406063"/>
                  <a:ext cx="21636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9" name="Ink 48">
                  <a:extLst>
                    <a:ext uri="{FF2B5EF4-FFF2-40B4-BE49-F238E27FC236}">
                      <a16:creationId xmlns:a16="http://schemas.microsoft.com/office/drawing/2014/main" id="{FF2F3197-EF17-C2BB-68F4-E773C06EEC3E}"/>
                    </a:ext>
                  </a:extLst>
                </p14:cNvPr>
                <p14:cNvContentPartPr/>
                <p14:nvPr/>
              </p14:nvContentPartPr>
              <p14:xfrm>
                <a:off x="7222063" y="3348823"/>
                <a:ext cx="264960" cy="47520"/>
              </p14:xfrm>
            </p:contentPart>
          </mc:Choice>
          <mc:Fallback xmlns="">
            <p:pic>
              <p:nvPicPr>
                <p:cNvPr id="49" name="Ink 48">
                  <a:extLst>
                    <a:ext uri="{FF2B5EF4-FFF2-40B4-BE49-F238E27FC236}">
                      <a16:creationId xmlns:a16="http://schemas.microsoft.com/office/drawing/2014/main" id="{FF2F3197-EF17-C2BB-68F4-E773C06EEC3E}"/>
                    </a:ext>
                  </a:extLst>
                </p:cNvPr>
                <p:cNvPicPr/>
                <p:nvPr/>
              </p:nvPicPr>
              <p:blipFill>
                <a:blip r:embed="rId71"/>
                <a:stretch>
                  <a:fillRect/>
                </a:stretch>
              </p:blipFill>
              <p:spPr>
                <a:xfrm>
                  <a:off x="7213423" y="3340183"/>
                  <a:ext cx="282600" cy="65160"/>
                </a:xfrm>
                <a:prstGeom prst="rect">
                  <a:avLst/>
                </a:prstGeom>
              </p:spPr>
            </p:pic>
          </mc:Fallback>
        </mc:AlternateContent>
      </p:grpSp>
      <p:grpSp>
        <p:nvGrpSpPr>
          <p:cNvPr id="56" name="Group 55">
            <a:extLst>
              <a:ext uri="{FF2B5EF4-FFF2-40B4-BE49-F238E27FC236}">
                <a16:creationId xmlns:a16="http://schemas.microsoft.com/office/drawing/2014/main" id="{29BE9C82-7C82-D06F-4852-BBBB239B7543}"/>
              </a:ext>
            </a:extLst>
          </p:cNvPr>
          <p:cNvGrpSpPr/>
          <p:nvPr/>
        </p:nvGrpSpPr>
        <p:grpSpPr>
          <a:xfrm>
            <a:off x="5634823" y="3320743"/>
            <a:ext cx="650880" cy="535320"/>
            <a:chOff x="5634823" y="3320743"/>
            <a:chExt cx="650880" cy="535320"/>
          </a:xfrm>
        </p:grpSpPr>
        <mc:AlternateContent xmlns:mc="http://schemas.openxmlformats.org/markup-compatibility/2006" xmlns:p14="http://schemas.microsoft.com/office/powerpoint/2010/main">
          <mc:Choice Requires="p14">
            <p:contentPart p14:bwMode="auto" r:id="rId72">
              <p14:nvContentPartPr>
                <p14:cNvPr id="42" name="Ink 41">
                  <a:extLst>
                    <a:ext uri="{FF2B5EF4-FFF2-40B4-BE49-F238E27FC236}">
                      <a16:creationId xmlns:a16="http://schemas.microsoft.com/office/drawing/2014/main" id="{61EBB0C5-2F51-2B6B-ECB7-73E961F5732D}"/>
                    </a:ext>
                  </a:extLst>
                </p14:cNvPr>
                <p14:cNvContentPartPr/>
                <p14:nvPr/>
              </p14:nvContentPartPr>
              <p14:xfrm>
                <a:off x="5634823" y="3582463"/>
                <a:ext cx="137520" cy="360"/>
              </p14:xfrm>
            </p:contentPart>
          </mc:Choice>
          <mc:Fallback xmlns="">
            <p:pic>
              <p:nvPicPr>
                <p:cNvPr id="42" name="Ink 41">
                  <a:extLst>
                    <a:ext uri="{FF2B5EF4-FFF2-40B4-BE49-F238E27FC236}">
                      <a16:creationId xmlns:a16="http://schemas.microsoft.com/office/drawing/2014/main" id="{61EBB0C5-2F51-2B6B-ECB7-73E961F5732D}"/>
                    </a:ext>
                  </a:extLst>
                </p:cNvPr>
                <p:cNvPicPr/>
                <p:nvPr/>
              </p:nvPicPr>
              <p:blipFill>
                <a:blip r:embed="rId73"/>
                <a:stretch>
                  <a:fillRect/>
                </a:stretch>
              </p:blipFill>
              <p:spPr>
                <a:xfrm>
                  <a:off x="5626183" y="3573823"/>
                  <a:ext cx="1551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3" name="Ink 42">
                  <a:extLst>
                    <a:ext uri="{FF2B5EF4-FFF2-40B4-BE49-F238E27FC236}">
                      <a16:creationId xmlns:a16="http://schemas.microsoft.com/office/drawing/2014/main" id="{BDC557F1-FA78-187E-DD85-E137F1A5C4D1}"/>
                    </a:ext>
                  </a:extLst>
                </p14:cNvPr>
                <p14:cNvContentPartPr/>
                <p14:nvPr/>
              </p14:nvContentPartPr>
              <p14:xfrm>
                <a:off x="5673343" y="3693703"/>
                <a:ext cx="190080" cy="360"/>
              </p14:xfrm>
            </p:contentPart>
          </mc:Choice>
          <mc:Fallback xmlns="">
            <p:pic>
              <p:nvPicPr>
                <p:cNvPr id="43" name="Ink 42">
                  <a:extLst>
                    <a:ext uri="{FF2B5EF4-FFF2-40B4-BE49-F238E27FC236}">
                      <a16:creationId xmlns:a16="http://schemas.microsoft.com/office/drawing/2014/main" id="{BDC557F1-FA78-187E-DD85-E137F1A5C4D1}"/>
                    </a:ext>
                  </a:extLst>
                </p:cNvPr>
                <p:cNvPicPr/>
                <p:nvPr/>
              </p:nvPicPr>
              <p:blipFill>
                <a:blip r:embed="rId75"/>
                <a:stretch>
                  <a:fillRect/>
                </a:stretch>
              </p:blipFill>
              <p:spPr>
                <a:xfrm>
                  <a:off x="5664343" y="3684703"/>
                  <a:ext cx="2077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4" name="Ink 43">
                  <a:extLst>
                    <a:ext uri="{FF2B5EF4-FFF2-40B4-BE49-F238E27FC236}">
                      <a16:creationId xmlns:a16="http://schemas.microsoft.com/office/drawing/2014/main" id="{2D4A0B55-1B08-B2FC-8078-2BB83FA0B9AD}"/>
                    </a:ext>
                  </a:extLst>
                </p14:cNvPr>
                <p14:cNvContentPartPr/>
                <p14:nvPr/>
              </p14:nvContentPartPr>
              <p14:xfrm>
                <a:off x="6270583" y="3488863"/>
                <a:ext cx="15120" cy="367200"/>
              </p14:xfrm>
            </p:contentPart>
          </mc:Choice>
          <mc:Fallback xmlns="">
            <p:pic>
              <p:nvPicPr>
                <p:cNvPr id="44" name="Ink 43">
                  <a:extLst>
                    <a:ext uri="{FF2B5EF4-FFF2-40B4-BE49-F238E27FC236}">
                      <a16:creationId xmlns:a16="http://schemas.microsoft.com/office/drawing/2014/main" id="{2D4A0B55-1B08-B2FC-8078-2BB83FA0B9AD}"/>
                    </a:ext>
                  </a:extLst>
                </p:cNvPr>
                <p:cNvPicPr/>
                <p:nvPr/>
              </p:nvPicPr>
              <p:blipFill>
                <a:blip r:embed="rId77"/>
                <a:stretch>
                  <a:fillRect/>
                </a:stretch>
              </p:blipFill>
              <p:spPr>
                <a:xfrm>
                  <a:off x="6261943" y="3479863"/>
                  <a:ext cx="32760" cy="3848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0" name="Ink 49">
                  <a:extLst>
                    <a:ext uri="{FF2B5EF4-FFF2-40B4-BE49-F238E27FC236}">
                      <a16:creationId xmlns:a16="http://schemas.microsoft.com/office/drawing/2014/main" id="{461BD4F6-2C6B-7C85-7F02-E30829BA97EF}"/>
                    </a:ext>
                  </a:extLst>
                </p14:cNvPr>
                <p14:cNvContentPartPr/>
                <p14:nvPr/>
              </p14:nvContentPartPr>
              <p14:xfrm>
                <a:off x="5961703" y="3379423"/>
                <a:ext cx="178200" cy="183600"/>
              </p14:xfrm>
            </p:contentPart>
          </mc:Choice>
          <mc:Fallback xmlns="">
            <p:pic>
              <p:nvPicPr>
                <p:cNvPr id="50" name="Ink 49">
                  <a:extLst>
                    <a:ext uri="{FF2B5EF4-FFF2-40B4-BE49-F238E27FC236}">
                      <a16:creationId xmlns:a16="http://schemas.microsoft.com/office/drawing/2014/main" id="{461BD4F6-2C6B-7C85-7F02-E30829BA97EF}"/>
                    </a:ext>
                  </a:extLst>
                </p:cNvPr>
                <p:cNvPicPr/>
                <p:nvPr/>
              </p:nvPicPr>
              <p:blipFill>
                <a:blip r:embed="rId79"/>
                <a:stretch>
                  <a:fillRect/>
                </a:stretch>
              </p:blipFill>
              <p:spPr>
                <a:xfrm>
                  <a:off x="5953063" y="3370423"/>
                  <a:ext cx="19584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1" name="Ink 50">
                  <a:extLst>
                    <a:ext uri="{FF2B5EF4-FFF2-40B4-BE49-F238E27FC236}">
                      <a16:creationId xmlns:a16="http://schemas.microsoft.com/office/drawing/2014/main" id="{EAE4CCEC-5F26-8DF3-D9DE-61CD815EF36E}"/>
                    </a:ext>
                  </a:extLst>
                </p14:cNvPr>
                <p14:cNvContentPartPr/>
                <p14:nvPr/>
              </p14:nvContentPartPr>
              <p14:xfrm>
                <a:off x="6064303" y="3320743"/>
                <a:ext cx="360" cy="260640"/>
              </p14:xfrm>
            </p:contentPart>
          </mc:Choice>
          <mc:Fallback xmlns="">
            <p:pic>
              <p:nvPicPr>
                <p:cNvPr id="51" name="Ink 50">
                  <a:extLst>
                    <a:ext uri="{FF2B5EF4-FFF2-40B4-BE49-F238E27FC236}">
                      <a16:creationId xmlns:a16="http://schemas.microsoft.com/office/drawing/2014/main" id="{EAE4CCEC-5F26-8DF3-D9DE-61CD815EF36E}"/>
                    </a:ext>
                  </a:extLst>
                </p:cNvPr>
                <p:cNvPicPr/>
                <p:nvPr/>
              </p:nvPicPr>
              <p:blipFill>
                <a:blip r:embed="rId81"/>
                <a:stretch>
                  <a:fillRect/>
                </a:stretch>
              </p:blipFill>
              <p:spPr>
                <a:xfrm>
                  <a:off x="6055663" y="3312103"/>
                  <a:ext cx="1800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4" name="Ink 53">
                  <a:extLst>
                    <a:ext uri="{FF2B5EF4-FFF2-40B4-BE49-F238E27FC236}">
                      <a16:creationId xmlns:a16="http://schemas.microsoft.com/office/drawing/2014/main" id="{348CB81D-A0E3-A2A4-6294-D753A433E720}"/>
                    </a:ext>
                  </a:extLst>
                </p14:cNvPr>
                <p14:cNvContentPartPr/>
                <p14:nvPr/>
              </p14:nvContentPartPr>
              <p14:xfrm>
                <a:off x="6068263" y="3327223"/>
                <a:ext cx="14760" cy="265320"/>
              </p14:xfrm>
            </p:contentPart>
          </mc:Choice>
          <mc:Fallback xmlns="">
            <p:pic>
              <p:nvPicPr>
                <p:cNvPr id="54" name="Ink 53">
                  <a:extLst>
                    <a:ext uri="{FF2B5EF4-FFF2-40B4-BE49-F238E27FC236}">
                      <a16:creationId xmlns:a16="http://schemas.microsoft.com/office/drawing/2014/main" id="{348CB81D-A0E3-A2A4-6294-D753A433E720}"/>
                    </a:ext>
                  </a:extLst>
                </p:cNvPr>
                <p:cNvPicPr/>
                <p:nvPr/>
              </p:nvPicPr>
              <p:blipFill>
                <a:blip r:embed="rId83"/>
                <a:stretch>
                  <a:fillRect/>
                </a:stretch>
              </p:blipFill>
              <p:spPr>
                <a:xfrm>
                  <a:off x="6059623" y="3318583"/>
                  <a:ext cx="3240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5" name="Ink 54">
                  <a:extLst>
                    <a:ext uri="{FF2B5EF4-FFF2-40B4-BE49-F238E27FC236}">
                      <a16:creationId xmlns:a16="http://schemas.microsoft.com/office/drawing/2014/main" id="{9C20184E-89A6-4BF4-2087-AD641F7AE06B}"/>
                    </a:ext>
                  </a:extLst>
                </p14:cNvPr>
                <p14:cNvContentPartPr/>
                <p14:nvPr/>
              </p14:nvContentPartPr>
              <p14:xfrm>
                <a:off x="6016783" y="3354943"/>
                <a:ext cx="29520" cy="282960"/>
              </p14:xfrm>
            </p:contentPart>
          </mc:Choice>
          <mc:Fallback xmlns="">
            <p:pic>
              <p:nvPicPr>
                <p:cNvPr id="55" name="Ink 54">
                  <a:extLst>
                    <a:ext uri="{FF2B5EF4-FFF2-40B4-BE49-F238E27FC236}">
                      <a16:creationId xmlns:a16="http://schemas.microsoft.com/office/drawing/2014/main" id="{9C20184E-89A6-4BF4-2087-AD641F7AE06B}"/>
                    </a:ext>
                  </a:extLst>
                </p:cNvPr>
                <p:cNvPicPr/>
                <p:nvPr/>
              </p:nvPicPr>
              <p:blipFill>
                <a:blip r:embed="rId85"/>
                <a:stretch>
                  <a:fillRect/>
                </a:stretch>
              </p:blipFill>
              <p:spPr>
                <a:xfrm>
                  <a:off x="6008143" y="3345943"/>
                  <a:ext cx="47160" cy="300600"/>
                </a:xfrm>
                <a:prstGeom prst="rect">
                  <a:avLst/>
                </a:prstGeom>
              </p:spPr>
            </p:pic>
          </mc:Fallback>
        </mc:AlternateContent>
      </p:grpSp>
      <p:grpSp>
        <p:nvGrpSpPr>
          <p:cNvPr id="71" name="Group 70">
            <a:extLst>
              <a:ext uri="{FF2B5EF4-FFF2-40B4-BE49-F238E27FC236}">
                <a16:creationId xmlns:a16="http://schemas.microsoft.com/office/drawing/2014/main" id="{D1FE36BC-4584-2905-06C8-4286825F0BD8}"/>
              </a:ext>
            </a:extLst>
          </p:cNvPr>
          <p:cNvGrpSpPr/>
          <p:nvPr/>
        </p:nvGrpSpPr>
        <p:grpSpPr>
          <a:xfrm>
            <a:off x="1151743" y="4645183"/>
            <a:ext cx="845640" cy="338040"/>
            <a:chOff x="1151743" y="4645183"/>
            <a:chExt cx="845640" cy="338040"/>
          </a:xfrm>
        </p:grpSpPr>
        <mc:AlternateContent xmlns:mc="http://schemas.openxmlformats.org/markup-compatibility/2006" xmlns:p14="http://schemas.microsoft.com/office/powerpoint/2010/main">
          <mc:Choice Requires="p14">
            <p:contentPart p14:bwMode="auto" r:id="rId86">
              <p14:nvContentPartPr>
                <p14:cNvPr id="57" name="Ink 56">
                  <a:extLst>
                    <a:ext uri="{FF2B5EF4-FFF2-40B4-BE49-F238E27FC236}">
                      <a16:creationId xmlns:a16="http://schemas.microsoft.com/office/drawing/2014/main" id="{B6B23108-A7B8-0452-2A72-0D767CABD82C}"/>
                    </a:ext>
                  </a:extLst>
                </p14:cNvPr>
                <p14:cNvContentPartPr/>
                <p14:nvPr/>
              </p14:nvContentPartPr>
              <p14:xfrm>
                <a:off x="1151743" y="4745263"/>
                <a:ext cx="153720" cy="237960"/>
              </p14:xfrm>
            </p:contentPart>
          </mc:Choice>
          <mc:Fallback xmlns="">
            <p:pic>
              <p:nvPicPr>
                <p:cNvPr id="57" name="Ink 56">
                  <a:extLst>
                    <a:ext uri="{FF2B5EF4-FFF2-40B4-BE49-F238E27FC236}">
                      <a16:creationId xmlns:a16="http://schemas.microsoft.com/office/drawing/2014/main" id="{B6B23108-A7B8-0452-2A72-0D767CABD82C}"/>
                    </a:ext>
                  </a:extLst>
                </p:cNvPr>
                <p:cNvPicPr/>
                <p:nvPr/>
              </p:nvPicPr>
              <p:blipFill>
                <a:blip r:embed="rId87"/>
                <a:stretch>
                  <a:fillRect/>
                </a:stretch>
              </p:blipFill>
              <p:spPr>
                <a:xfrm>
                  <a:off x="1143103" y="4736623"/>
                  <a:ext cx="17136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8" name="Ink 57">
                  <a:extLst>
                    <a:ext uri="{FF2B5EF4-FFF2-40B4-BE49-F238E27FC236}">
                      <a16:creationId xmlns:a16="http://schemas.microsoft.com/office/drawing/2014/main" id="{D288891E-81FC-F03F-4314-CA0D3C02B354}"/>
                    </a:ext>
                  </a:extLst>
                </p14:cNvPr>
                <p14:cNvContentPartPr/>
                <p14:nvPr/>
              </p14:nvContentPartPr>
              <p14:xfrm>
                <a:off x="1431103" y="4805383"/>
                <a:ext cx="245880" cy="114120"/>
              </p14:xfrm>
            </p:contentPart>
          </mc:Choice>
          <mc:Fallback xmlns="">
            <p:pic>
              <p:nvPicPr>
                <p:cNvPr id="58" name="Ink 57">
                  <a:extLst>
                    <a:ext uri="{FF2B5EF4-FFF2-40B4-BE49-F238E27FC236}">
                      <a16:creationId xmlns:a16="http://schemas.microsoft.com/office/drawing/2014/main" id="{D288891E-81FC-F03F-4314-CA0D3C02B354}"/>
                    </a:ext>
                  </a:extLst>
                </p:cNvPr>
                <p:cNvPicPr/>
                <p:nvPr/>
              </p:nvPicPr>
              <p:blipFill>
                <a:blip r:embed="rId89"/>
                <a:stretch>
                  <a:fillRect/>
                </a:stretch>
              </p:blipFill>
              <p:spPr>
                <a:xfrm>
                  <a:off x="1422103" y="4796743"/>
                  <a:ext cx="2635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9" name="Ink 58">
                  <a:extLst>
                    <a:ext uri="{FF2B5EF4-FFF2-40B4-BE49-F238E27FC236}">
                      <a16:creationId xmlns:a16="http://schemas.microsoft.com/office/drawing/2014/main" id="{668FB7DC-95C5-92D5-DD1F-8DDD6D477F7B}"/>
                    </a:ext>
                  </a:extLst>
                </p14:cNvPr>
                <p14:cNvContentPartPr/>
                <p14:nvPr/>
              </p14:nvContentPartPr>
              <p14:xfrm>
                <a:off x="1679143" y="4645183"/>
                <a:ext cx="11520" cy="271800"/>
              </p14:xfrm>
            </p:contentPart>
          </mc:Choice>
          <mc:Fallback xmlns="">
            <p:pic>
              <p:nvPicPr>
                <p:cNvPr id="59" name="Ink 58">
                  <a:extLst>
                    <a:ext uri="{FF2B5EF4-FFF2-40B4-BE49-F238E27FC236}">
                      <a16:creationId xmlns:a16="http://schemas.microsoft.com/office/drawing/2014/main" id="{668FB7DC-95C5-92D5-DD1F-8DDD6D477F7B}"/>
                    </a:ext>
                  </a:extLst>
                </p:cNvPr>
                <p:cNvPicPr/>
                <p:nvPr/>
              </p:nvPicPr>
              <p:blipFill>
                <a:blip r:embed="rId91"/>
                <a:stretch>
                  <a:fillRect/>
                </a:stretch>
              </p:blipFill>
              <p:spPr>
                <a:xfrm>
                  <a:off x="1670143" y="4636543"/>
                  <a:ext cx="2916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0" name="Ink 59">
                  <a:extLst>
                    <a:ext uri="{FF2B5EF4-FFF2-40B4-BE49-F238E27FC236}">
                      <a16:creationId xmlns:a16="http://schemas.microsoft.com/office/drawing/2014/main" id="{77BA5001-B99C-42B4-09D2-43C0D99AC0FF}"/>
                    </a:ext>
                  </a:extLst>
                </p14:cNvPr>
                <p14:cNvContentPartPr/>
                <p14:nvPr/>
              </p14:nvContentPartPr>
              <p14:xfrm>
                <a:off x="1754383" y="4799263"/>
                <a:ext cx="243000" cy="169560"/>
              </p14:xfrm>
            </p:contentPart>
          </mc:Choice>
          <mc:Fallback xmlns="">
            <p:pic>
              <p:nvPicPr>
                <p:cNvPr id="60" name="Ink 59">
                  <a:extLst>
                    <a:ext uri="{FF2B5EF4-FFF2-40B4-BE49-F238E27FC236}">
                      <a16:creationId xmlns:a16="http://schemas.microsoft.com/office/drawing/2014/main" id="{77BA5001-B99C-42B4-09D2-43C0D99AC0FF}"/>
                    </a:ext>
                  </a:extLst>
                </p:cNvPr>
                <p:cNvPicPr/>
                <p:nvPr/>
              </p:nvPicPr>
              <p:blipFill>
                <a:blip r:embed="rId93"/>
                <a:stretch>
                  <a:fillRect/>
                </a:stretch>
              </p:blipFill>
              <p:spPr>
                <a:xfrm>
                  <a:off x="1745383" y="4790623"/>
                  <a:ext cx="260640" cy="187200"/>
                </a:xfrm>
                <a:prstGeom prst="rect">
                  <a:avLst/>
                </a:prstGeom>
              </p:spPr>
            </p:pic>
          </mc:Fallback>
        </mc:AlternateContent>
      </p:grpSp>
      <p:grpSp>
        <p:nvGrpSpPr>
          <p:cNvPr id="70" name="Group 69">
            <a:extLst>
              <a:ext uri="{FF2B5EF4-FFF2-40B4-BE49-F238E27FC236}">
                <a16:creationId xmlns:a16="http://schemas.microsoft.com/office/drawing/2014/main" id="{6EFB80C5-771A-7B69-FEDD-BA5086F0D79D}"/>
              </a:ext>
            </a:extLst>
          </p:cNvPr>
          <p:cNvGrpSpPr/>
          <p:nvPr/>
        </p:nvGrpSpPr>
        <p:grpSpPr>
          <a:xfrm>
            <a:off x="2258023" y="4724383"/>
            <a:ext cx="984960" cy="360720"/>
            <a:chOff x="2258023" y="4724383"/>
            <a:chExt cx="984960" cy="360720"/>
          </a:xfrm>
        </p:grpSpPr>
        <mc:AlternateContent xmlns:mc="http://schemas.openxmlformats.org/markup-compatibility/2006" xmlns:p14="http://schemas.microsoft.com/office/powerpoint/2010/main">
          <mc:Choice Requires="p14">
            <p:contentPart p14:bwMode="auto" r:id="rId94">
              <p14:nvContentPartPr>
                <p14:cNvPr id="61" name="Ink 60">
                  <a:extLst>
                    <a:ext uri="{FF2B5EF4-FFF2-40B4-BE49-F238E27FC236}">
                      <a16:creationId xmlns:a16="http://schemas.microsoft.com/office/drawing/2014/main" id="{8353DC8C-2B71-B4C2-F11F-04F6D1D6EAEE}"/>
                    </a:ext>
                  </a:extLst>
                </p14:cNvPr>
                <p14:cNvContentPartPr/>
                <p14:nvPr/>
              </p14:nvContentPartPr>
              <p14:xfrm>
                <a:off x="2258023" y="4814383"/>
                <a:ext cx="19800" cy="270720"/>
              </p14:xfrm>
            </p:contentPart>
          </mc:Choice>
          <mc:Fallback xmlns="">
            <p:pic>
              <p:nvPicPr>
                <p:cNvPr id="61" name="Ink 60">
                  <a:extLst>
                    <a:ext uri="{FF2B5EF4-FFF2-40B4-BE49-F238E27FC236}">
                      <a16:creationId xmlns:a16="http://schemas.microsoft.com/office/drawing/2014/main" id="{8353DC8C-2B71-B4C2-F11F-04F6D1D6EAEE}"/>
                    </a:ext>
                  </a:extLst>
                </p:cNvPr>
                <p:cNvPicPr/>
                <p:nvPr/>
              </p:nvPicPr>
              <p:blipFill>
                <a:blip r:embed="rId95"/>
                <a:stretch>
                  <a:fillRect/>
                </a:stretch>
              </p:blipFill>
              <p:spPr>
                <a:xfrm>
                  <a:off x="2249023" y="4805743"/>
                  <a:ext cx="3744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2" name="Ink 61">
                  <a:extLst>
                    <a:ext uri="{FF2B5EF4-FFF2-40B4-BE49-F238E27FC236}">
                      <a16:creationId xmlns:a16="http://schemas.microsoft.com/office/drawing/2014/main" id="{7BF3C473-B36C-BFD7-32B9-090B5454CD34}"/>
                    </a:ext>
                  </a:extLst>
                </p14:cNvPr>
                <p14:cNvContentPartPr/>
                <p14:nvPr/>
              </p14:nvContentPartPr>
              <p14:xfrm>
                <a:off x="2258023" y="4797823"/>
                <a:ext cx="163800" cy="141120"/>
              </p14:xfrm>
            </p:contentPart>
          </mc:Choice>
          <mc:Fallback xmlns="">
            <p:pic>
              <p:nvPicPr>
                <p:cNvPr id="62" name="Ink 61">
                  <a:extLst>
                    <a:ext uri="{FF2B5EF4-FFF2-40B4-BE49-F238E27FC236}">
                      <a16:creationId xmlns:a16="http://schemas.microsoft.com/office/drawing/2014/main" id="{7BF3C473-B36C-BFD7-32B9-090B5454CD34}"/>
                    </a:ext>
                  </a:extLst>
                </p:cNvPr>
                <p:cNvPicPr/>
                <p:nvPr/>
              </p:nvPicPr>
              <p:blipFill>
                <a:blip r:embed="rId97"/>
                <a:stretch>
                  <a:fillRect/>
                </a:stretch>
              </p:blipFill>
              <p:spPr>
                <a:xfrm>
                  <a:off x="2249023" y="4789183"/>
                  <a:ext cx="1814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3" name="Ink 62">
                  <a:extLst>
                    <a:ext uri="{FF2B5EF4-FFF2-40B4-BE49-F238E27FC236}">
                      <a16:creationId xmlns:a16="http://schemas.microsoft.com/office/drawing/2014/main" id="{9B95EA5A-7D4E-54FA-1E30-F31AD9DECE8D}"/>
                    </a:ext>
                  </a:extLst>
                </p14:cNvPr>
                <p14:cNvContentPartPr/>
                <p14:nvPr/>
              </p14:nvContentPartPr>
              <p14:xfrm>
                <a:off x="2444143" y="4776223"/>
                <a:ext cx="309600" cy="138240"/>
              </p14:xfrm>
            </p:contentPart>
          </mc:Choice>
          <mc:Fallback xmlns="">
            <p:pic>
              <p:nvPicPr>
                <p:cNvPr id="63" name="Ink 62">
                  <a:extLst>
                    <a:ext uri="{FF2B5EF4-FFF2-40B4-BE49-F238E27FC236}">
                      <a16:creationId xmlns:a16="http://schemas.microsoft.com/office/drawing/2014/main" id="{9B95EA5A-7D4E-54FA-1E30-F31AD9DECE8D}"/>
                    </a:ext>
                  </a:extLst>
                </p:cNvPr>
                <p:cNvPicPr/>
                <p:nvPr/>
              </p:nvPicPr>
              <p:blipFill>
                <a:blip r:embed="rId99"/>
                <a:stretch>
                  <a:fillRect/>
                </a:stretch>
              </p:blipFill>
              <p:spPr>
                <a:xfrm>
                  <a:off x="2435503" y="4767223"/>
                  <a:ext cx="3272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4" name="Ink 63">
                  <a:extLst>
                    <a:ext uri="{FF2B5EF4-FFF2-40B4-BE49-F238E27FC236}">
                      <a16:creationId xmlns:a16="http://schemas.microsoft.com/office/drawing/2014/main" id="{334B5DA8-513D-1451-C533-245BBB391333}"/>
                    </a:ext>
                  </a:extLst>
                </p14:cNvPr>
                <p14:cNvContentPartPr/>
                <p14:nvPr/>
              </p14:nvContentPartPr>
              <p14:xfrm>
                <a:off x="2742943" y="4724383"/>
                <a:ext cx="360" cy="15120"/>
              </p14:xfrm>
            </p:contentPart>
          </mc:Choice>
          <mc:Fallback xmlns="">
            <p:pic>
              <p:nvPicPr>
                <p:cNvPr id="64" name="Ink 63">
                  <a:extLst>
                    <a:ext uri="{FF2B5EF4-FFF2-40B4-BE49-F238E27FC236}">
                      <a16:creationId xmlns:a16="http://schemas.microsoft.com/office/drawing/2014/main" id="{334B5DA8-513D-1451-C533-245BBB391333}"/>
                    </a:ext>
                  </a:extLst>
                </p:cNvPr>
                <p:cNvPicPr/>
                <p:nvPr/>
              </p:nvPicPr>
              <p:blipFill>
                <a:blip r:embed="rId53"/>
                <a:stretch>
                  <a:fillRect/>
                </a:stretch>
              </p:blipFill>
              <p:spPr>
                <a:xfrm>
                  <a:off x="2734303" y="4715743"/>
                  <a:ext cx="1800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5" name="Ink 64">
                  <a:extLst>
                    <a:ext uri="{FF2B5EF4-FFF2-40B4-BE49-F238E27FC236}">
                      <a16:creationId xmlns:a16="http://schemas.microsoft.com/office/drawing/2014/main" id="{D77409BC-35AB-7CA5-5295-9EE45ECCAE84}"/>
                    </a:ext>
                  </a:extLst>
                </p14:cNvPr>
                <p14:cNvContentPartPr/>
                <p14:nvPr/>
              </p14:nvContentPartPr>
              <p14:xfrm>
                <a:off x="2849503" y="4739143"/>
                <a:ext cx="207360" cy="134280"/>
              </p14:xfrm>
            </p:contentPart>
          </mc:Choice>
          <mc:Fallback xmlns="">
            <p:pic>
              <p:nvPicPr>
                <p:cNvPr id="65" name="Ink 64">
                  <a:extLst>
                    <a:ext uri="{FF2B5EF4-FFF2-40B4-BE49-F238E27FC236}">
                      <a16:creationId xmlns:a16="http://schemas.microsoft.com/office/drawing/2014/main" id="{D77409BC-35AB-7CA5-5295-9EE45ECCAE84}"/>
                    </a:ext>
                  </a:extLst>
                </p:cNvPr>
                <p:cNvPicPr/>
                <p:nvPr/>
              </p:nvPicPr>
              <p:blipFill>
                <a:blip r:embed="rId102"/>
                <a:stretch>
                  <a:fillRect/>
                </a:stretch>
              </p:blipFill>
              <p:spPr>
                <a:xfrm>
                  <a:off x="2840863" y="4730143"/>
                  <a:ext cx="2250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6" name="Ink 65">
                  <a:extLst>
                    <a:ext uri="{FF2B5EF4-FFF2-40B4-BE49-F238E27FC236}">
                      <a16:creationId xmlns:a16="http://schemas.microsoft.com/office/drawing/2014/main" id="{0531951C-2B35-8924-3BD1-0A65383F80DA}"/>
                    </a:ext>
                  </a:extLst>
                </p14:cNvPr>
                <p14:cNvContentPartPr/>
                <p14:nvPr/>
              </p14:nvContentPartPr>
              <p14:xfrm>
                <a:off x="3087823" y="4724743"/>
                <a:ext cx="155160" cy="169560"/>
              </p14:xfrm>
            </p:contentPart>
          </mc:Choice>
          <mc:Fallback xmlns="">
            <p:pic>
              <p:nvPicPr>
                <p:cNvPr id="66" name="Ink 65">
                  <a:extLst>
                    <a:ext uri="{FF2B5EF4-FFF2-40B4-BE49-F238E27FC236}">
                      <a16:creationId xmlns:a16="http://schemas.microsoft.com/office/drawing/2014/main" id="{0531951C-2B35-8924-3BD1-0A65383F80DA}"/>
                    </a:ext>
                  </a:extLst>
                </p:cNvPr>
                <p:cNvPicPr/>
                <p:nvPr/>
              </p:nvPicPr>
              <p:blipFill>
                <a:blip r:embed="rId104"/>
                <a:stretch>
                  <a:fillRect/>
                </a:stretch>
              </p:blipFill>
              <p:spPr>
                <a:xfrm>
                  <a:off x="3079183" y="4716103"/>
                  <a:ext cx="172800" cy="187200"/>
                </a:xfrm>
                <a:prstGeom prst="rect">
                  <a:avLst/>
                </a:prstGeom>
              </p:spPr>
            </p:pic>
          </mc:Fallback>
        </mc:AlternateContent>
      </p:grpSp>
      <p:grpSp>
        <p:nvGrpSpPr>
          <p:cNvPr id="69" name="Group 68">
            <a:extLst>
              <a:ext uri="{FF2B5EF4-FFF2-40B4-BE49-F238E27FC236}">
                <a16:creationId xmlns:a16="http://schemas.microsoft.com/office/drawing/2014/main" id="{BC6A3459-5B28-8C9A-9380-FEDCE6FBCFA5}"/>
              </a:ext>
            </a:extLst>
          </p:cNvPr>
          <p:cNvGrpSpPr/>
          <p:nvPr/>
        </p:nvGrpSpPr>
        <p:grpSpPr>
          <a:xfrm>
            <a:off x="3563743" y="4693783"/>
            <a:ext cx="137880" cy="82440"/>
            <a:chOff x="3563743" y="4693783"/>
            <a:chExt cx="137880" cy="82440"/>
          </a:xfrm>
        </p:grpSpPr>
        <mc:AlternateContent xmlns:mc="http://schemas.openxmlformats.org/markup-compatibility/2006" xmlns:p14="http://schemas.microsoft.com/office/powerpoint/2010/main">
          <mc:Choice Requires="p14">
            <p:contentPart p14:bwMode="auto" r:id="rId105">
              <p14:nvContentPartPr>
                <p14:cNvPr id="67" name="Ink 66">
                  <a:extLst>
                    <a:ext uri="{FF2B5EF4-FFF2-40B4-BE49-F238E27FC236}">
                      <a16:creationId xmlns:a16="http://schemas.microsoft.com/office/drawing/2014/main" id="{216BF783-F79A-C719-3F36-2DBCB1A54FF6}"/>
                    </a:ext>
                  </a:extLst>
                </p14:cNvPr>
                <p14:cNvContentPartPr/>
                <p14:nvPr/>
              </p14:nvContentPartPr>
              <p14:xfrm>
                <a:off x="3573823" y="4693783"/>
                <a:ext cx="123840" cy="8640"/>
              </p14:xfrm>
            </p:contentPart>
          </mc:Choice>
          <mc:Fallback xmlns="">
            <p:pic>
              <p:nvPicPr>
                <p:cNvPr id="67" name="Ink 66">
                  <a:extLst>
                    <a:ext uri="{FF2B5EF4-FFF2-40B4-BE49-F238E27FC236}">
                      <a16:creationId xmlns:a16="http://schemas.microsoft.com/office/drawing/2014/main" id="{216BF783-F79A-C719-3F36-2DBCB1A54FF6}"/>
                    </a:ext>
                  </a:extLst>
                </p:cNvPr>
                <p:cNvPicPr/>
                <p:nvPr/>
              </p:nvPicPr>
              <p:blipFill>
                <a:blip r:embed="rId106"/>
                <a:stretch>
                  <a:fillRect/>
                </a:stretch>
              </p:blipFill>
              <p:spPr>
                <a:xfrm>
                  <a:off x="3565183" y="4685143"/>
                  <a:ext cx="1414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8" name="Ink 67">
                  <a:extLst>
                    <a:ext uri="{FF2B5EF4-FFF2-40B4-BE49-F238E27FC236}">
                      <a16:creationId xmlns:a16="http://schemas.microsoft.com/office/drawing/2014/main" id="{125CBA05-2804-539D-DFC7-E32D001BB9CA}"/>
                    </a:ext>
                  </a:extLst>
                </p14:cNvPr>
                <p14:cNvContentPartPr/>
                <p14:nvPr/>
              </p14:nvContentPartPr>
              <p14:xfrm>
                <a:off x="3563743" y="4761463"/>
                <a:ext cx="137880" cy="14760"/>
              </p14:xfrm>
            </p:contentPart>
          </mc:Choice>
          <mc:Fallback xmlns="">
            <p:pic>
              <p:nvPicPr>
                <p:cNvPr id="68" name="Ink 67">
                  <a:extLst>
                    <a:ext uri="{FF2B5EF4-FFF2-40B4-BE49-F238E27FC236}">
                      <a16:creationId xmlns:a16="http://schemas.microsoft.com/office/drawing/2014/main" id="{125CBA05-2804-539D-DFC7-E32D001BB9CA}"/>
                    </a:ext>
                  </a:extLst>
                </p:cNvPr>
                <p:cNvPicPr/>
                <p:nvPr/>
              </p:nvPicPr>
              <p:blipFill>
                <a:blip r:embed="rId108"/>
                <a:stretch>
                  <a:fillRect/>
                </a:stretch>
              </p:blipFill>
              <p:spPr>
                <a:xfrm>
                  <a:off x="3555103" y="4752823"/>
                  <a:ext cx="155520" cy="32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9">
            <p14:nvContentPartPr>
              <p14:cNvPr id="85" name="Ink 84">
                <a:extLst>
                  <a:ext uri="{FF2B5EF4-FFF2-40B4-BE49-F238E27FC236}">
                    <a16:creationId xmlns:a16="http://schemas.microsoft.com/office/drawing/2014/main" id="{AAF65055-98E3-C98A-864D-313DF1FDA5F1}"/>
                  </a:ext>
                </a:extLst>
              </p14:cNvPr>
              <p14:cNvContentPartPr/>
              <p14:nvPr/>
            </p14:nvContentPartPr>
            <p14:xfrm>
              <a:off x="7650463" y="4567063"/>
              <a:ext cx="313920" cy="23040"/>
            </p14:xfrm>
          </p:contentPart>
        </mc:Choice>
        <mc:Fallback xmlns="">
          <p:pic>
            <p:nvPicPr>
              <p:cNvPr id="85" name="Ink 84">
                <a:extLst>
                  <a:ext uri="{FF2B5EF4-FFF2-40B4-BE49-F238E27FC236}">
                    <a16:creationId xmlns:a16="http://schemas.microsoft.com/office/drawing/2014/main" id="{AAF65055-98E3-C98A-864D-313DF1FDA5F1}"/>
                  </a:ext>
                </a:extLst>
              </p:cNvPr>
              <p:cNvPicPr/>
              <p:nvPr/>
            </p:nvPicPr>
            <p:blipFill>
              <a:blip r:embed="rId110"/>
              <a:stretch>
                <a:fillRect/>
              </a:stretch>
            </p:blipFill>
            <p:spPr>
              <a:xfrm>
                <a:off x="7641823" y="4558423"/>
                <a:ext cx="331560" cy="40680"/>
              </a:xfrm>
              <a:prstGeom prst="rect">
                <a:avLst/>
              </a:prstGeom>
            </p:spPr>
          </p:pic>
        </mc:Fallback>
      </mc:AlternateContent>
      <p:grpSp>
        <p:nvGrpSpPr>
          <p:cNvPr id="106" name="Group 105">
            <a:extLst>
              <a:ext uri="{FF2B5EF4-FFF2-40B4-BE49-F238E27FC236}">
                <a16:creationId xmlns:a16="http://schemas.microsoft.com/office/drawing/2014/main" id="{12DBC1CA-BE50-C128-21ED-667AB8EC6A65}"/>
              </a:ext>
            </a:extLst>
          </p:cNvPr>
          <p:cNvGrpSpPr/>
          <p:nvPr/>
        </p:nvGrpSpPr>
        <p:grpSpPr>
          <a:xfrm>
            <a:off x="8189743" y="4290943"/>
            <a:ext cx="1962000" cy="342000"/>
            <a:chOff x="8189743" y="4290943"/>
            <a:chExt cx="1962000" cy="342000"/>
          </a:xfrm>
        </p:grpSpPr>
        <mc:AlternateContent xmlns:mc="http://schemas.openxmlformats.org/markup-compatibility/2006" xmlns:p14="http://schemas.microsoft.com/office/powerpoint/2010/main">
          <mc:Choice Requires="p14">
            <p:contentPart p14:bwMode="auto" r:id="rId111">
              <p14:nvContentPartPr>
                <p14:cNvPr id="86" name="Ink 85">
                  <a:extLst>
                    <a:ext uri="{FF2B5EF4-FFF2-40B4-BE49-F238E27FC236}">
                      <a16:creationId xmlns:a16="http://schemas.microsoft.com/office/drawing/2014/main" id="{9296F0F6-EC68-681B-852C-BB2890A840A6}"/>
                    </a:ext>
                  </a:extLst>
                </p14:cNvPr>
                <p14:cNvContentPartPr/>
                <p14:nvPr/>
              </p14:nvContentPartPr>
              <p14:xfrm>
                <a:off x="8189743" y="4290943"/>
                <a:ext cx="237600" cy="302400"/>
              </p14:xfrm>
            </p:contentPart>
          </mc:Choice>
          <mc:Fallback xmlns="">
            <p:pic>
              <p:nvPicPr>
                <p:cNvPr id="86" name="Ink 85">
                  <a:extLst>
                    <a:ext uri="{FF2B5EF4-FFF2-40B4-BE49-F238E27FC236}">
                      <a16:creationId xmlns:a16="http://schemas.microsoft.com/office/drawing/2014/main" id="{9296F0F6-EC68-681B-852C-BB2890A840A6}"/>
                    </a:ext>
                  </a:extLst>
                </p:cNvPr>
                <p:cNvPicPr/>
                <p:nvPr/>
              </p:nvPicPr>
              <p:blipFill>
                <a:blip r:embed="rId112"/>
                <a:stretch>
                  <a:fillRect/>
                </a:stretch>
              </p:blipFill>
              <p:spPr>
                <a:xfrm>
                  <a:off x="8180743" y="4282303"/>
                  <a:ext cx="255240" cy="3200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87" name="Ink 86">
                  <a:extLst>
                    <a:ext uri="{FF2B5EF4-FFF2-40B4-BE49-F238E27FC236}">
                      <a16:creationId xmlns:a16="http://schemas.microsoft.com/office/drawing/2014/main" id="{E9D99E39-F351-4641-157B-690C2D8D8373}"/>
                    </a:ext>
                  </a:extLst>
                </p14:cNvPr>
                <p14:cNvContentPartPr/>
                <p14:nvPr/>
              </p14:nvContentPartPr>
              <p14:xfrm>
                <a:off x="8528143" y="4403263"/>
                <a:ext cx="108720" cy="183960"/>
              </p14:xfrm>
            </p:contentPart>
          </mc:Choice>
          <mc:Fallback xmlns="">
            <p:pic>
              <p:nvPicPr>
                <p:cNvPr id="87" name="Ink 86">
                  <a:extLst>
                    <a:ext uri="{FF2B5EF4-FFF2-40B4-BE49-F238E27FC236}">
                      <a16:creationId xmlns:a16="http://schemas.microsoft.com/office/drawing/2014/main" id="{E9D99E39-F351-4641-157B-690C2D8D8373}"/>
                    </a:ext>
                  </a:extLst>
                </p:cNvPr>
                <p:cNvPicPr/>
                <p:nvPr/>
              </p:nvPicPr>
              <p:blipFill>
                <a:blip r:embed="rId114"/>
                <a:stretch>
                  <a:fillRect/>
                </a:stretch>
              </p:blipFill>
              <p:spPr>
                <a:xfrm>
                  <a:off x="8519143" y="4394623"/>
                  <a:ext cx="12636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88" name="Ink 87">
                  <a:extLst>
                    <a:ext uri="{FF2B5EF4-FFF2-40B4-BE49-F238E27FC236}">
                      <a16:creationId xmlns:a16="http://schemas.microsoft.com/office/drawing/2014/main" id="{77C449A5-D0AC-93B2-8613-99DCADA21FA0}"/>
                    </a:ext>
                  </a:extLst>
                </p14:cNvPr>
                <p14:cNvContentPartPr/>
                <p14:nvPr/>
              </p14:nvContentPartPr>
              <p14:xfrm>
                <a:off x="8685463" y="4439263"/>
                <a:ext cx="178560" cy="173160"/>
              </p14:xfrm>
            </p:contentPart>
          </mc:Choice>
          <mc:Fallback xmlns="">
            <p:pic>
              <p:nvPicPr>
                <p:cNvPr id="88" name="Ink 87">
                  <a:extLst>
                    <a:ext uri="{FF2B5EF4-FFF2-40B4-BE49-F238E27FC236}">
                      <a16:creationId xmlns:a16="http://schemas.microsoft.com/office/drawing/2014/main" id="{77C449A5-D0AC-93B2-8613-99DCADA21FA0}"/>
                    </a:ext>
                  </a:extLst>
                </p:cNvPr>
                <p:cNvPicPr/>
                <p:nvPr/>
              </p:nvPicPr>
              <p:blipFill>
                <a:blip r:embed="rId116"/>
                <a:stretch>
                  <a:fillRect/>
                </a:stretch>
              </p:blipFill>
              <p:spPr>
                <a:xfrm>
                  <a:off x="8676823" y="4430623"/>
                  <a:ext cx="19620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89" name="Ink 88">
                  <a:extLst>
                    <a:ext uri="{FF2B5EF4-FFF2-40B4-BE49-F238E27FC236}">
                      <a16:creationId xmlns:a16="http://schemas.microsoft.com/office/drawing/2014/main" id="{81177AD9-87B6-2CE8-A425-C55B2CB1CF45}"/>
                    </a:ext>
                  </a:extLst>
                </p14:cNvPr>
                <p14:cNvContentPartPr/>
                <p14:nvPr/>
              </p14:nvContentPartPr>
              <p14:xfrm>
                <a:off x="8915143" y="4432423"/>
                <a:ext cx="166320" cy="162360"/>
              </p14:xfrm>
            </p:contentPart>
          </mc:Choice>
          <mc:Fallback xmlns="">
            <p:pic>
              <p:nvPicPr>
                <p:cNvPr id="89" name="Ink 88">
                  <a:extLst>
                    <a:ext uri="{FF2B5EF4-FFF2-40B4-BE49-F238E27FC236}">
                      <a16:creationId xmlns:a16="http://schemas.microsoft.com/office/drawing/2014/main" id="{81177AD9-87B6-2CE8-A425-C55B2CB1CF45}"/>
                    </a:ext>
                  </a:extLst>
                </p:cNvPr>
                <p:cNvPicPr/>
                <p:nvPr/>
              </p:nvPicPr>
              <p:blipFill>
                <a:blip r:embed="rId118"/>
                <a:stretch>
                  <a:fillRect/>
                </a:stretch>
              </p:blipFill>
              <p:spPr>
                <a:xfrm>
                  <a:off x="8906143" y="4423783"/>
                  <a:ext cx="18396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90" name="Ink 89">
                  <a:extLst>
                    <a:ext uri="{FF2B5EF4-FFF2-40B4-BE49-F238E27FC236}">
                      <a16:creationId xmlns:a16="http://schemas.microsoft.com/office/drawing/2014/main" id="{1EEE00F1-9F79-EDA8-000D-71640151E192}"/>
                    </a:ext>
                  </a:extLst>
                </p14:cNvPr>
                <p14:cNvContentPartPr/>
                <p14:nvPr/>
              </p14:nvContentPartPr>
              <p14:xfrm>
                <a:off x="9180103" y="4454383"/>
                <a:ext cx="132840" cy="171000"/>
              </p14:xfrm>
            </p:contentPart>
          </mc:Choice>
          <mc:Fallback xmlns="">
            <p:pic>
              <p:nvPicPr>
                <p:cNvPr id="90" name="Ink 89">
                  <a:extLst>
                    <a:ext uri="{FF2B5EF4-FFF2-40B4-BE49-F238E27FC236}">
                      <a16:creationId xmlns:a16="http://schemas.microsoft.com/office/drawing/2014/main" id="{1EEE00F1-9F79-EDA8-000D-71640151E192}"/>
                    </a:ext>
                  </a:extLst>
                </p:cNvPr>
                <p:cNvPicPr/>
                <p:nvPr/>
              </p:nvPicPr>
              <p:blipFill>
                <a:blip r:embed="rId120"/>
                <a:stretch>
                  <a:fillRect/>
                </a:stretch>
              </p:blipFill>
              <p:spPr>
                <a:xfrm>
                  <a:off x="9171103" y="4445743"/>
                  <a:ext cx="15048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91" name="Ink 90">
                  <a:extLst>
                    <a:ext uri="{FF2B5EF4-FFF2-40B4-BE49-F238E27FC236}">
                      <a16:creationId xmlns:a16="http://schemas.microsoft.com/office/drawing/2014/main" id="{7D3BBFA8-6FA4-7D3E-9FD6-D1F063D4A7A1}"/>
                    </a:ext>
                  </a:extLst>
                </p14:cNvPr>
                <p14:cNvContentPartPr/>
                <p14:nvPr/>
              </p14:nvContentPartPr>
              <p14:xfrm>
                <a:off x="9367303" y="4459063"/>
                <a:ext cx="150120" cy="173880"/>
              </p14:xfrm>
            </p:contentPart>
          </mc:Choice>
          <mc:Fallback xmlns="">
            <p:pic>
              <p:nvPicPr>
                <p:cNvPr id="91" name="Ink 90">
                  <a:extLst>
                    <a:ext uri="{FF2B5EF4-FFF2-40B4-BE49-F238E27FC236}">
                      <a16:creationId xmlns:a16="http://schemas.microsoft.com/office/drawing/2014/main" id="{7D3BBFA8-6FA4-7D3E-9FD6-D1F063D4A7A1}"/>
                    </a:ext>
                  </a:extLst>
                </p:cNvPr>
                <p:cNvPicPr/>
                <p:nvPr/>
              </p:nvPicPr>
              <p:blipFill>
                <a:blip r:embed="rId122"/>
                <a:stretch>
                  <a:fillRect/>
                </a:stretch>
              </p:blipFill>
              <p:spPr>
                <a:xfrm>
                  <a:off x="9358663" y="4450063"/>
                  <a:ext cx="16776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92" name="Ink 91">
                  <a:extLst>
                    <a:ext uri="{FF2B5EF4-FFF2-40B4-BE49-F238E27FC236}">
                      <a16:creationId xmlns:a16="http://schemas.microsoft.com/office/drawing/2014/main" id="{A3AEA933-D4C7-5040-D6AB-7E200487C9F6}"/>
                    </a:ext>
                  </a:extLst>
                </p14:cNvPr>
                <p14:cNvContentPartPr/>
                <p14:nvPr/>
              </p14:nvContentPartPr>
              <p14:xfrm>
                <a:off x="9609223" y="4309663"/>
                <a:ext cx="473760" cy="302400"/>
              </p14:xfrm>
            </p:contentPart>
          </mc:Choice>
          <mc:Fallback xmlns="">
            <p:pic>
              <p:nvPicPr>
                <p:cNvPr id="92" name="Ink 91">
                  <a:extLst>
                    <a:ext uri="{FF2B5EF4-FFF2-40B4-BE49-F238E27FC236}">
                      <a16:creationId xmlns:a16="http://schemas.microsoft.com/office/drawing/2014/main" id="{A3AEA933-D4C7-5040-D6AB-7E200487C9F6}"/>
                    </a:ext>
                  </a:extLst>
                </p:cNvPr>
                <p:cNvPicPr/>
                <p:nvPr/>
              </p:nvPicPr>
              <p:blipFill>
                <a:blip r:embed="rId124"/>
                <a:stretch>
                  <a:fillRect/>
                </a:stretch>
              </p:blipFill>
              <p:spPr>
                <a:xfrm>
                  <a:off x="9600583" y="4300663"/>
                  <a:ext cx="491400" cy="3200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93" name="Ink 92">
                  <a:extLst>
                    <a:ext uri="{FF2B5EF4-FFF2-40B4-BE49-F238E27FC236}">
                      <a16:creationId xmlns:a16="http://schemas.microsoft.com/office/drawing/2014/main" id="{FD46903D-36F0-5DA2-DC07-C77FAD7AB60F}"/>
                    </a:ext>
                  </a:extLst>
                </p14:cNvPr>
                <p14:cNvContentPartPr/>
                <p14:nvPr/>
              </p14:nvContentPartPr>
              <p14:xfrm>
                <a:off x="9938983" y="4387783"/>
                <a:ext cx="212760" cy="52920"/>
              </p14:xfrm>
            </p:contentPart>
          </mc:Choice>
          <mc:Fallback xmlns="">
            <p:pic>
              <p:nvPicPr>
                <p:cNvPr id="93" name="Ink 92">
                  <a:extLst>
                    <a:ext uri="{FF2B5EF4-FFF2-40B4-BE49-F238E27FC236}">
                      <a16:creationId xmlns:a16="http://schemas.microsoft.com/office/drawing/2014/main" id="{FD46903D-36F0-5DA2-DC07-C77FAD7AB60F}"/>
                    </a:ext>
                  </a:extLst>
                </p:cNvPr>
                <p:cNvPicPr/>
                <p:nvPr/>
              </p:nvPicPr>
              <p:blipFill>
                <a:blip r:embed="rId126"/>
                <a:stretch>
                  <a:fillRect/>
                </a:stretch>
              </p:blipFill>
              <p:spPr>
                <a:xfrm>
                  <a:off x="9930343" y="4378783"/>
                  <a:ext cx="230400" cy="70560"/>
                </a:xfrm>
                <a:prstGeom prst="rect">
                  <a:avLst/>
                </a:prstGeom>
              </p:spPr>
            </p:pic>
          </mc:Fallback>
        </mc:AlternateContent>
      </p:grpSp>
      <p:grpSp>
        <p:nvGrpSpPr>
          <p:cNvPr id="105" name="Group 104">
            <a:extLst>
              <a:ext uri="{FF2B5EF4-FFF2-40B4-BE49-F238E27FC236}">
                <a16:creationId xmlns:a16="http://schemas.microsoft.com/office/drawing/2014/main" id="{36E3738C-EBC2-74DB-A444-236285398F60}"/>
              </a:ext>
            </a:extLst>
          </p:cNvPr>
          <p:cNvGrpSpPr/>
          <p:nvPr/>
        </p:nvGrpSpPr>
        <p:grpSpPr>
          <a:xfrm>
            <a:off x="3620623" y="5373463"/>
            <a:ext cx="135720" cy="93960"/>
            <a:chOff x="3620623" y="5373463"/>
            <a:chExt cx="135720" cy="93960"/>
          </a:xfrm>
        </p:grpSpPr>
        <mc:AlternateContent xmlns:mc="http://schemas.openxmlformats.org/markup-compatibility/2006" xmlns:p14="http://schemas.microsoft.com/office/powerpoint/2010/main">
          <mc:Choice Requires="p14">
            <p:contentPart p14:bwMode="auto" r:id="rId127">
              <p14:nvContentPartPr>
                <p14:cNvPr id="94" name="Ink 93">
                  <a:extLst>
                    <a:ext uri="{FF2B5EF4-FFF2-40B4-BE49-F238E27FC236}">
                      <a16:creationId xmlns:a16="http://schemas.microsoft.com/office/drawing/2014/main" id="{D62100A1-55E2-200D-C01B-16F3F7E08C13}"/>
                    </a:ext>
                  </a:extLst>
                </p14:cNvPr>
                <p14:cNvContentPartPr/>
                <p14:nvPr/>
              </p14:nvContentPartPr>
              <p14:xfrm>
                <a:off x="3620623" y="5373463"/>
                <a:ext cx="119520" cy="360"/>
              </p14:xfrm>
            </p:contentPart>
          </mc:Choice>
          <mc:Fallback xmlns="">
            <p:pic>
              <p:nvPicPr>
                <p:cNvPr id="94" name="Ink 93">
                  <a:extLst>
                    <a:ext uri="{FF2B5EF4-FFF2-40B4-BE49-F238E27FC236}">
                      <a16:creationId xmlns:a16="http://schemas.microsoft.com/office/drawing/2014/main" id="{D62100A1-55E2-200D-C01B-16F3F7E08C13}"/>
                    </a:ext>
                  </a:extLst>
                </p:cNvPr>
                <p:cNvPicPr/>
                <p:nvPr/>
              </p:nvPicPr>
              <p:blipFill>
                <a:blip r:embed="rId128"/>
                <a:stretch>
                  <a:fillRect/>
                </a:stretch>
              </p:blipFill>
              <p:spPr>
                <a:xfrm>
                  <a:off x="3611623" y="5364823"/>
                  <a:ext cx="1371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95" name="Ink 94">
                  <a:extLst>
                    <a:ext uri="{FF2B5EF4-FFF2-40B4-BE49-F238E27FC236}">
                      <a16:creationId xmlns:a16="http://schemas.microsoft.com/office/drawing/2014/main" id="{F0C71B6B-EB92-E8F7-D7D8-B8AC2E4F1ADD}"/>
                    </a:ext>
                  </a:extLst>
                </p14:cNvPr>
                <p14:cNvContentPartPr/>
                <p14:nvPr/>
              </p14:nvContentPartPr>
              <p14:xfrm>
                <a:off x="3704863" y="5448703"/>
                <a:ext cx="51480" cy="18720"/>
              </p14:xfrm>
            </p:contentPart>
          </mc:Choice>
          <mc:Fallback xmlns="">
            <p:pic>
              <p:nvPicPr>
                <p:cNvPr id="95" name="Ink 94">
                  <a:extLst>
                    <a:ext uri="{FF2B5EF4-FFF2-40B4-BE49-F238E27FC236}">
                      <a16:creationId xmlns:a16="http://schemas.microsoft.com/office/drawing/2014/main" id="{F0C71B6B-EB92-E8F7-D7D8-B8AC2E4F1ADD}"/>
                    </a:ext>
                  </a:extLst>
                </p:cNvPr>
                <p:cNvPicPr/>
                <p:nvPr/>
              </p:nvPicPr>
              <p:blipFill>
                <a:blip r:embed="rId130"/>
                <a:stretch>
                  <a:fillRect/>
                </a:stretch>
              </p:blipFill>
              <p:spPr>
                <a:xfrm>
                  <a:off x="3696223" y="5440063"/>
                  <a:ext cx="69120" cy="36360"/>
                </a:xfrm>
                <a:prstGeom prst="rect">
                  <a:avLst/>
                </a:prstGeom>
              </p:spPr>
            </p:pic>
          </mc:Fallback>
        </mc:AlternateContent>
      </p:grpSp>
      <p:grpSp>
        <p:nvGrpSpPr>
          <p:cNvPr id="107" name="Group 106">
            <a:extLst>
              <a:ext uri="{FF2B5EF4-FFF2-40B4-BE49-F238E27FC236}">
                <a16:creationId xmlns:a16="http://schemas.microsoft.com/office/drawing/2014/main" id="{F38F6D96-9B40-6FE5-54EA-F7F25D9B3BC4}"/>
              </a:ext>
            </a:extLst>
          </p:cNvPr>
          <p:cNvGrpSpPr/>
          <p:nvPr/>
        </p:nvGrpSpPr>
        <p:grpSpPr>
          <a:xfrm>
            <a:off x="4143343" y="4477423"/>
            <a:ext cx="3104280" cy="1179000"/>
            <a:chOff x="4143343" y="4477423"/>
            <a:chExt cx="3104280" cy="1179000"/>
          </a:xfrm>
        </p:grpSpPr>
        <mc:AlternateContent xmlns:mc="http://schemas.openxmlformats.org/markup-compatibility/2006" xmlns:p14="http://schemas.microsoft.com/office/powerpoint/2010/main">
          <mc:Choice Requires="p14">
            <p:contentPart p14:bwMode="auto" r:id="rId131">
              <p14:nvContentPartPr>
                <p14:cNvPr id="72" name="Ink 71">
                  <a:extLst>
                    <a:ext uri="{FF2B5EF4-FFF2-40B4-BE49-F238E27FC236}">
                      <a16:creationId xmlns:a16="http://schemas.microsoft.com/office/drawing/2014/main" id="{4C0C1EB2-821A-7B49-D193-2BC556AF2435}"/>
                    </a:ext>
                  </a:extLst>
                </p14:cNvPr>
                <p14:cNvContentPartPr/>
                <p14:nvPr/>
              </p14:nvContentPartPr>
              <p14:xfrm>
                <a:off x="4143343" y="4658143"/>
                <a:ext cx="137520" cy="208440"/>
              </p14:xfrm>
            </p:contentPart>
          </mc:Choice>
          <mc:Fallback xmlns="">
            <p:pic>
              <p:nvPicPr>
                <p:cNvPr id="72" name="Ink 71">
                  <a:extLst>
                    <a:ext uri="{FF2B5EF4-FFF2-40B4-BE49-F238E27FC236}">
                      <a16:creationId xmlns:a16="http://schemas.microsoft.com/office/drawing/2014/main" id="{4C0C1EB2-821A-7B49-D193-2BC556AF2435}"/>
                    </a:ext>
                  </a:extLst>
                </p:cNvPr>
                <p:cNvPicPr/>
                <p:nvPr/>
              </p:nvPicPr>
              <p:blipFill>
                <a:blip r:embed="rId132"/>
                <a:stretch>
                  <a:fillRect/>
                </a:stretch>
              </p:blipFill>
              <p:spPr>
                <a:xfrm>
                  <a:off x="4134343" y="4649143"/>
                  <a:ext cx="15516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3" name="Ink 72">
                  <a:extLst>
                    <a:ext uri="{FF2B5EF4-FFF2-40B4-BE49-F238E27FC236}">
                      <a16:creationId xmlns:a16="http://schemas.microsoft.com/office/drawing/2014/main" id="{A9634185-8DC5-A91F-26B4-A1F9AC5EC851}"/>
                    </a:ext>
                  </a:extLst>
                </p14:cNvPr>
                <p14:cNvContentPartPr/>
                <p14:nvPr/>
              </p14:nvContentPartPr>
              <p14:xfrm>
                <a:off x="4366183" y="4664983"/>
                <a:ext cx="244440" cy="178560"/>
              </p14:xfrm>
            </p:contentPart>
          </mc:Choice>
          <mc:Fallback xmlns="">
            <p:pic>
              <p:nvPicPr>
                <p:cNvPr id="73" name="Ink 72">
                  <a:extLst>
                    <a:ext uri="{FF2B5EF4-FFF2-40B4-BE49-F238E27FC236}">
                      <a16:creationId xmlns:a16="http://schemas.microsoft.com/office/drawing/2014/main" id="{A9634185-8DC5-A91F-26B4-A1F9AC5EC851}"/>
                    </a:ext>
                  </a:extLst>
                </p:cNvPr>
                <p:cNvPicPr/>
                <p:nvPr/>
              </p:nvPicPr>
              <p:blipFill>
                <a:blip r:embed="rId134"/>
                <a:stretch>
                  <a:fillRect/>
                </a:stretch>
              </p:blipFill>
              <p:spPr>
                <a:xfrm>
                  <a:off x="4357183" y="4656343"/>
                  <a:ext cx="26208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4" name="Ink 73">
                  <a:extLst>
                    <a:ext uri="{FF2B5EF4-FFF2-40B4-BE49-F238E27FC236}">
                      <a16:creationId xmlns:a16="http://schemas.microsoft.com/office/drawing/2014/main" id="{387360E5-4DDB-B6DB-5EE9-18BBF0D0BFD8}"/>
                    </a:ext>
                  </a:extLst>
                </p14:cNvPr>
                <p14:cNvContentPartPr/>
                <p14:nvPr/>
              </p14:nvContentPartPr>
              <p14:xfrm>
                <a:off x="4740223" y="4626823"/>
                <a:ext cx="36360" cy="182520"/>
              </p14:xfrm>
            </p:contentPart>
          </mc:Choice>
          <mc:Fallback xmlns="">
            <p:pic>
              <p:nvPicPr>
                <p:cNvPr id="74" name="Ink 73">
                  <a:extLst>
                    <a:ext uri="{FF2B5EF4-FFF2-40B4-BE49-F238E27FC236}">
                      <a16:creationId xmlns:a16="http://schemas.microsoft.com/office/drawing/2014/main" id="{387360E5-4DDB-B6DB-5EE9-18BBF0D0BFD8}"/>
                    </a:ext>
                  </a:extLst>
                </p:cNvPr>
                <p:cNvPicPr/>
                <p:nvPr/>
              </p:nvPicPr>
              <p:blipFill>
                <a:blip r:embed="rId136"/>
                <a:stretch>
                  <a:fillRect/>
                </a:stretch>
              </p:blipFill>
              <p:spPr>
                <a:xfrm>
                  <a:off x="4731223" y="4617823"/>
                  <a:ext cx="5400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75" name="Ink 74">
                  <a:extLst>
                    <a:ext uri="{FF2B5EF4-FFF2-40B4-BE49-F238E27FC236}">
                      <a16:creationId xmlns:a16="http://schemas.microsoft.com/office/drawing/2014/main" id="{45E6CB95-D332-3C19-8605-EDA14B406418}"/>
                    </a:ext>
                  </a:extLst>
                </p14:cNvPr>
                <p14:cNvContentPartPr/>
                <p14:nvPr/>
              </p14:nvContentPartPr>
              <p14:xfrm>
                <a:off x="4881703" y="4694503"/>
                <a:ext cx="215640" cy="453960"/>
              </p14:xfrm>
            </p:contentPart>
          </mc:Choice>
          <mc:Fallback xmlns="">
            <p:pic>
              <p:nvPicPr>
                <p:cNvPr id="75" name="Ink 74">
                  <a:extLst>
                    <a:ext uri="{FF2B5EF4-FFF2-40B4-BE49-F238E27FC236}">
                      <a16:creationId xmlns:a16="http://schemas.microsoft.com/office/drawing/2014/main" id="{45E6CB95-D332-3C19-8605-EDA14B406418}"/>
                    </a:ext>
                  </a:extLst>
                </p:cNvPr>
                <p:cNvPicPr/>
                <p:nvPr/>
              </p:nvPicPr>
              <p:blipFill>
                <a:blip r:embed="rId138"/>
                <a:stretch>
                  <a:fillRect/>
                </a:stretch>
              </p:blipFill>
              <p:spPr>
                <a:xfrm>
                  <a:off x="4872703" y="4685863"/>
                  <a:ext cx="233280" cy="4716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76" name="Ink 75">
                  <a:extLst>
                    <a:ext uri="{FF2B5EF4-FFF2-40B4-BE49-F238E27FC236}">
                      <a16:creationId xmlns:a16="http://schemas.microsoft.com/office/drawing/2014/main" id="{A51DA7D9-B823-0BFF-31A3-EA1F3F594D89}"/>
                    </a:ext>
                  </a:extLst>
                </p14:cNvPr>
                <p14:cNvContentPartPr/>
                <p14:nvPr/>
              </p14:nvContentPartPr>
              <p14:xfrm>
                <a:off x="5131183" y="4608103"/>
                <a:ext cx="65160" cy="219960"/>
              </p14:xfrm>
            </p:contentPart>
          </mc:Choice>
          <mc:Fallback xmlns="">
            <p:pic>
              <p:nvPicPr>
                <p:cNvPr id="76" name="Ink 75">
                  <a:extLst>
                    <a:ext uri="{FF2B5EF4-FFF2-40B4-BE49-F238E27FC236}">
                      <a16:creationId xmlns:a16="http://schemas.microsoft.com/office/drawing/2014/main" id="{A51DA7D9-B823-0BFF-31A3-EA1F3F594D89}"/>
                    </a:ext>
                  </a:extLst>
                </p:cNvPr>
                <p:cNvPicPr/>
                <p:nvPr/>
              </p:nvPicPr>
              <p:blipFill>
                <a:blip r:embed="rId140"/>
                <a:stretch>
                  <a:fillRect/>
                </a:stretch>
              </p:blipFill>
              <p:spPr>
                <a:xfrm>
                  <a:off x="5122543" y="4599463"/>
                  <a:ext cx="8280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77" name="Ink 76">
                  <a:extLst>
                    <a:ext uri="{FF2B5EF4-FFF2-40B4-BE49-F238E27FC236}">
                      <a16:creationId xmlns:a16="http://schemas.microsoft.com/office/drawing/2014/main" id="{413F7812-ECDD-36ED-E01A-28B8BB21E7D7}"/>
                    </a:ext>
                  </a:extLst>
                </p14:cNvPr>
                <p14:cNvContentPartPr/>
                <p14:nvPr/>
              </p14:nvContentPartPr>
              <p14:xfrm>
                <a:off x="5337463" y="4750663"/>
                <a:ext cx="303840" cy="82440"/>
              </p14:xfrm>
            </p:contentPart>
          </mc:Choice>
          <mc:Fallback xmlns="">
            <p:pic>
              <p:nvPicPr>
                <p:cNvPr id="77" name="Ink 76">
                  <a:extLst>
                    <a:ext uri="{FF2B5EF4-FFF2-40B4-BE49-F238E27FC236}">
                      <a16:creationId xmlns:a16="http://schemas.microsoft.com/office/drawing/2014/main" id="{413F7812-ECDD-36ED-E01A-28B8BB21E7D7}"/>
                    </a:ext>
                  </a:extLst>
                </p:cNvPr>
                <p:cNvPicPr/>
                <p:nvPr/>
              </p:nvPicPr>
              <p:blipFill>
                <a:blip r:embed="rId142"/>
                <a:stretch>
                  <a:fillRect/>
                </a:stretch>
              </p:blipFill>
              <p:spPr>
                <a:xfrm>
                  <a:off x="5328823" y="4741663"/>
                  <a:ext cx="3214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78" name="Ink 77">
                  <a:extLst>
                    <a:ext uri="{FF2B5EF4-FFF2-40B4-BE49-F238E27FC236}">
                      <a16:creationId xmlns:a16="http://schemas.microsoft.com/office/drawing/2014/main" id="{816640A1-AE1F-49EF-69B4-E262C1CC888B}"/>
                    </a:ext>
                  </a:extLst>
                </p14:cNvPr>
                <p14:cNvContentPartPr/>
                <p14:nvPr/>
              </p14:nvContentPartPr>
              <p14:xfrm>
                <a:off x="5600623" y="4634383"/>
                <a:ext cx="235800" cy="162360"/>
              </p14:xfrm>
            </p:contentPart>
          </mc:Choice>
          <mc:Fallback xmlns="">
            <p:pic>
              <p:nvPicPr>
                <p:cNvPr id="78" name="Ink 77">
                  <a:extLst>
                    <a:ext uri="{FF2B5EF4-FFF2-40B4-BE49-F238E27FC236}">
                      <a16:creationId xmlns:a16="http://schemas.microsoft.com/office/drawing/2014/main" id="{816640A1-AE1F-49EF-69B4-E262C1CC888B}"/>
                    </a:ext>
                  </a:extLst>
                </p:cNvPr>
                <p:cNvPicPr/>
                <p:nvPr/>
              </p:nvPicPr>
              <p:blipFill>
                <a:blip r:embed="rId144"/>
                <a:stretch>
                  <a:fillRect/>
                </a:stretch>
              </p:blipFill>
              <p:spPr>
                <a:xfrm>
                  <a:off x="5591623" y="4625743"/>
                  <a:ext cx="2534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79" name="Ink 78">
                  <a:extLst>
                    <a:ext uri="{FF2B5EF4-FFF2-40B4-BE49-F238E27FC236}">
                      <a16:creationId xmlns:a16="http://schemas.microsoft.com/office/drawing/2014/main" id="{DA68BCD5-C7A7-404A-69AE-93DEFDA8208E}"/>
                    </a:ext>
                  </a:extLst>
                </p14:cNvPr>
                <p14:cNvContentPartPr/>
                <p14:nvPr/>
              </p14:nvContentPartPr>
              <p14:xfrm>
                <a:off x="5878183" y="4477423"/>
                <a:ext cx="29520" cy="342000"/>
              </p14:xfrm>
            </p:contentPart>
          </mc:Choice>
          <mc:Fallback xmlns="">
            <p:pic>
              <p:nvPicPr>
                <p:cNvPr id="79" name="Ink 78">
                  <a:extLst>
                    <a:ext uri="{FF2B5EF4-FFF2-40B4-BE49-F238E27FC236}">
                      <a16:creationId xmlns:a16="http://schemas.microsoft.com/office/drawing/2014/main" id="{DA68BCD5-C7A7-404A-69AE-93DEFDA8208E}"/>
                    </a:ext>
                  </a:extLst>
                </p:cNvPr>
                <p:cNvPicPr/>
                <p:nvPr/>
              </p:nvPicPr>
              <p:blipFill>
                <a:blip r:embed="rId146"/>
                <a:stretch>
                  <a:fillRect/>
                </a:stretch>
              </p:blipFill>
              <p:spPr>
                <a:xfrm>
                  <a:off x="5869183" y="4468783"/>
                  <a:ext cx="47160" cy="3596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0" name="Ink 79">
                  <a:extLst>
                    <a:ext uri="{FF2B5EF4-FFF2-40B4-BE49-F238E27FC236}">
                      <a16:creationId xmlns:a16="http://schemas.microsoft.com/office/drawing/2014/main" id="{F806E71F-6924-D339-CA6B-F2146B834764}"/>
                    </a:ext>
                  </a:extLst>
                </p14:cNvPr>
                <p14:cNvContentPartPr/>
                <p14:nvPr/>
              </p14:nvContentPartPr>
              <p14:xfrm>
                <a:off x="6064303" y="4683703"/>
                <a:ext cx="19800" cy="382680"/>
              </p14:xfrm>
            </p:contentPart>
          </mc:Choice>
          <mc:Fallback xmlns="">
            <p:pic>
              <p:nvPicPr>
                <p:cNvPr id="80" name="Ink 79">
                  <a:extLst>
                    <a:ext uri="{FF2B5EF4-FFF2-40B4-BE49-F238E27FC236}">
                      <a16:creationId xmlns:a16="http://schemas.microsoft.com/office/drawing/2014/main" id="{F806E71F-6924-D339-CA6B-F2146B834764}"/>
                    </a:ext>
                  </a:extLst>
                </p:cNvPr>
                <p:cNvPicPr/>
                <p:nvPr/>
              </p:nvPicPr>
              <p:blipFill>
                <a:blip r:embed="rId148"/>
                <a:stretch>
                  <a:fillRect/>
                </a:stretch>
              </p:blipFill>
              <p:spPr>
                <a:xfrm>
                  <a:off x="6055663" y="4674703"/>
                  <a:ext cx="37440" cy="4003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1" name="Ink 80">
                  <a:extLst>
                    <a:ext uri="{FF2B5EF4-FFF2-40B4-BE49-F238E27FC236}">
                      <a16:creationId xmlns:a16="http://schemas.microsoft.com/office/drawing/2014/main" id="{6F437315-35E4-19EF-FDC8-9104118243EA}"/>
                    </a:ext>
                  </a:extLst>
                </p14:cNvPr>
                <p14:cNvContentPartPr/>
                <p14:nvPr/>
              </p14:nvContentPartPr>
              <p14:xfrm>
                <a:off x="6045943" y="4775863"/>
                <a:ext cx="216720" cy="126360"/>
              </p14:xfrm>
            </p:contentPart>
          </mc:Choice>
          <mc:Fallback xmlns="">
            <p:pic>
              <p:nvPicPr>
                <p:cNvPr id="81" name="Ink 80">
                  <a:extLst>
                    <a:ext uri="{FF2B5EF4-FFF2-40B4-BE49-F238E27FC236}">
                      <a16:creationId xmlns:a16="http://schemas.microsoft.com/office/drawing/2014/main" id="{6F437315-35E4-19EF-FDC8-9104118243EA}"/>
                    </a:ext>
                  </a:extLst>
                </p:cNvPr>
                <p:cNvPicPr/>
                <p:nvPr/>
              </p:nvPicPr>
              <p:blipFill>
                <a:blip r:embed="rId150"/>
                <a:stretch>
                  <a:fillRect/>
                </a:stretch>
              </p:blipFill>
              <p:spPr>
                <a:xfrm>
                  <a:off x="6037303" y="4767223"/>
                  <a:ext cx="2343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2" name="Ink 81">
                  <a:extLst>
                    <a:ext uri="{FF2B5EF4-FFF2-40B4-BE49-F238E27FC236}">
                      <a16:creationId xmlns:a16="http://schemas.microsoft.com/office/drawing/2014/main" id="{474015FA-9330-5E45-C067-32B8CF4C9114}"/>
                    </a:ext>
                  </a:extLst>
                </p14:cNvPr>
                <p14:cNvContentPartPr/>
                <p14:nvPr/>
              </p14:nvContentPartPr>
              <p14:xfrm>
                <a:off x="6363103" y="4659943"/>
                <a:ext cx="240120" cy="145440"/>
              </p14:xfrm>
            </p:contentPart>
          </mc:Choice>
          <mc:Fallback xmlns="">
            <p:pic>
              <p:nvPicPr>
                <p:cNvPr id="82" name="Ink 81">
                  <a:extLst>
                    <a:ext uri="{FF2B5EF4-FFF2-40B4-BE49-F238E27FC236}">
                      <a16:creationId xmlns:a16="http://schemas.microsoft.com/office/drawing/2014/main" id="{474015FA-9330-5E45-C067-32B8CF4C9114}"/>
                    </a:ext>
                  </a:extLst>
                </p:cNvPr>
                <p:cNvPicPr/>
                <p:nvPr/>
              </p:nvPicPr>
              <p:blipFill>
                <a:blip r:embed="rId152"/>
                <a:stretch>
                  <a:fillRect/>
                </a:stretch>
              </p:blipFill>
              <p:spPr>
                <a:xfrm>
                  <a:off x="6354463" y="4650943"/>
                  <a:ext cx="2577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83" name="Ink 82">
                  <a:extLst>
                    <a:ext uri="{FF2B5EF4-FFF2-40B4-BE49-F238E27FC236}">
                      <a16:creationId xmlns:a16="http://schemas.microsoft.com/office/drawing/2014/main" id="{3537C90A-3A3F-A4EA-183D-2723C60A44CD}"/>
                    </a:ext>
                  </a:extLst>
                </p14:cNvPr>
                <p14:cNvContentPartPr/>
                <p14:nvPr/>
              </p14:nvContentPartPr>
              <p14:xfrm>
                <a:off x="6698983" y="4534303"/>
                <a:ext cx="57240" cy="202320"/>
              </p14:xfrm>
            </p:contentPart>
          </mc:Choice>
          <mc:Fallback xmlns="">
            <p:pic>
              <p:nvPicPr>
                <p:cNvPr id="83" name="Ink 82">
                  <a:extLst>
                    <a:ext uri="{FF2B5EF4-FFF2-40B4-BE49-F238E27FC236}">
                      <a16:creationId xmlns:a16="http://schemas.microsoft.com/office/drawing/2014/main" id="{3537C90A-3A3F-A4EA-183D-2723C60A44CD}"/>
                    </a:ext>
                  </a:extLst>
                </p:cNvPr>
                <p:cNvPicPr/>
                <p:nvPr/>
              </p:nvPicPr>
              <p:blipFill>
                <a:blip r:embed="rId154"/>
                <a:stretch>
                  <a:fillRect/>
                </a:stretch>
              </p:blipFill>
              <p:spPr>
                <a:xfrm>
                  <a:off x="6689983" y="4525303"/>
                  <a:ext cx="7488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84" name="Ink 83">
                  <a:extLst>
                    <a:ext uri="{FF2B5EF4-FFF2-40B4-BE49-F238E27FC236}">
                      <a16:creationId xmlns:a16="http://schemas.microsoft.com/office/drawing/2014/main" id="{112FD949-87E5-0EE0-79F1-3A9D232AACEB}"/>
                    </a:ext>
                  </a:extLst>
                </p14:cNvPr>
                <p14:cNvContentPartPr/>
                <p14:nvPr/>
              </p14:nvContentPartPr>
              <p14:xfrm>
                <a:off x="6860623" y="4577143"/>
                <a:ext cx="387000" cy="148680"/>
              </p14:xfrm>
            </p:contentPart>
          </mc:Choice>
          <mc:Fallback xmlns="">
            <p:pic>
              <p:nvPicPr>
                <p:cNvPr id="84" name="Ink 83">
                  <a:extLst>
                    <a:ext uri="{FF2B5EF4-FFF2-40B4-BE49-F238E27FC236}">
                      <a16:creationId xmlns:a16="http://schemas.microsoft.com/office/drawing/2014/main" id="{112FD949-87E5-0EE0-79F1-3A9D232AACEB}"/>
                    </a:ext>
                  </a:extLst>
                </p:cNvPr>
                <p:cNvPicPr/>
                <p:nvPr/>
              </p:nvPicPr>
              <p:blipFill>
                <a:blip r:embed="rId156"/>
                <a:stretch>
                  <a:fillRect/>
                </a:stretch>
              </p:blipFill>
              <p:spPr>
                <a:xfrm>
                  <a:off x="6851983" y="4568503"/>
                  <a:ext cx="40464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6" name="Ink 95">
                  <a:extLst>
                    <a:ext uri="{FF2B5EF4-FFF2-40B4-BE49-F238E27FC236}">
                      <a16:creationId xmlns:a16="http://schemas.microsoft.com/office/drawing/2014/main" id="{9571F8B6-A8A9-9F10-5773-55B5945517F1}"/>
                    </a:ext>
                  </a:extLst>
                </p14:cNvPr>
                <p14:cNvContentPartPr/>
                <p14:nvPr/>
              </p14:nvContentPartPr>
              <p14:xfrm>
                <a:off x="4179703" y="5336383"/>
                <a:ext cx="238320" cy="290880"/>
              </p14:xfrm>
            </p:contentPart>
          </mc:Choice>
          <mc:Fallback xmlns="">
            <p:pic>
              <p:nvPicPr>
                <p:cNvPr id="96" name="Ink 95">
                  <a:extLst>
                    <a:ext uri="{FF2B5EF4-FFF2-40B4-BE49-F238E27FC236}">
                      <a16:creationId xmlns:a16="http://schemas.microsoft.com/office/drawing/2014/main" id="{9571F8B6-A8A9-9F10-5773-55B5945517F1}"/>
                    </a:ext>
                  </a:extLst>
                </p:cNvPr>
                <p:cNvPicPr/>
                <p:nvPr/>
              </p:nvPicPr>
              <p:blipFill>
                <a:blip r:embed="rId158"/>
                <a:stretch>
                  <a:fillRect/>
                </a:stretch>
              </p:blipFill>
              <p:spPr>
                <a:xfrm>
                  <a:off x="4170703" y="5327743"/>
                  <a:ext cx="25596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7" name="Ink 96">
                  <a:extLst>
                    <a:ext uri="{FF2B5EF4-FFF2-40B4-BE49-F238E27FC236}">
                      <a16:creationId xmlns:a16="http://schemas.microsoft.com/office/drawing/2014/main" id="{1DEEE121-6937-1B29-B093-E51296AF8FF7}"/>
                    </a:ext>
                  </a:extLst>
                </p14:cNvPr>
                <p14:cNvContentPartPr/>
                <p14:nvPr/>
              </p14:nvContentPartPr>
              <p14:xfrm>
                <a:off x="4598743" y="5355103"/>
                <a:ext cx="198360" cy="301320"/>
              </p14:xfrm>
            </p:contentPart>
          </mc:Choice>
          <mc:Fallback xmlns="">
            <p:pic>
              <p:nvPicPr>
                <p:cNvPr id="97" name="Ink 96">
                  <a:extLst>
                    <a:ext uri="{FF2B5EF4-FFF2-40B4-BE49-F238E27FC236}">
                      <a16:creationId xmlns:a16="http://schemas.microsoft.com/office/drawing/2014/main" id="{1DEEE121-6937-1B29-B093-E51296AF8FF7}"/>
                    </a:ext>
                  </a:extLst>
                </p:cNvPr>
                <p:cNvPicPr/>
                <p:nvPr/>
              </p:nvPicPr>
              <p:blipFill>
                <a:blip r:embed="rId160"/>
                <a:stretch>
                  <a:fillRect/>
                </a:stretch>
              </p:blipFill>
              <p:spPr>
                <a:xfrm>
                  <a:off x="4590103" y="5346103"/>
                  <a:ext cx="216000" cy="3189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8" name="Ink 97">
                  <a:extLst>
                    <a:ext uri="{FF2B5EF4-FFF2-40B4-BE49-F238E27FC236}">
                      <a16:creationId xmlns:a16="http://schemas.microsoft.com/office/drawing/2014/main" id="{0969ECE5-F2C7-17C1-98C6-C43144FE0CDA}"/>
                    </a:ext>
                  </a:extLst>
                </p14:cNvPr>
                <p14:cNvContentPartPr/>
                <p14:nvPr/>
              </p14:nvContentPartPr>
              <p14:xfrm>
                <a:off x="4609183" y="5312623"/>
                <a:ext cx="311040" cy="79560"/>
              </p14:xfrm>
            </p:contentPart>
          </mc:Choice>
          <mc:Fallback xmlns="">
            <p:pic>
              <p:nvPicPr>
                <p:cNvPr id="98" name="Ink 97">
                  <a:extLst>
                    <a:ext uri="{FF2B5EF4-FFF2-40B4-BE49-F238E27FC236}">
                      <a16:creationId xmlns:a16="http://schemas.microsoft.com/office/drawing/2014/main" id="{0969ECE5-F2C7-17C1-98C6-C43144FE0CDA}"/>
                    </a:ext>
                  </a:extLst>
                </p:cNvPr>
                <p:cNvPicPr/>
                <p:nvPr/>
              </p:nvPicPr>
              <p:blipFill>
                <a:blip r:embed="rId162"/>
                <a:stretch>
                  <a:fillRect/>
                </a:stretch>
              </p:blipFill>
              <p:spPr>
                <a:xfrm>
                  <a:off x="4600543" y="5303983"/>
                  <a:ext cx="3286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9" name="Ink 98">
                  <a:extLst>
                    <a:ext uri="{FF2B5EF4-FFF2-40B4-BE49-F238E27FC236}">
                      <a16:creationId xmlns:a16="http://schemas.microsoft.com/office/drawing/2014/main" id="{5933AD2F-C098-1CEA-73BC-2EBA6156C1BA}"/>
                    </a:ext>
                  </a:extLst>
                </p14:cNvPr>
                <p14:cNvContentPartPr/>
                <p14:nvPr/>
              </p14:nvContentPartPr>
              <p14:xfrm>
                <a:off x="5000503" y="5598103"/>
                <a:ext cx="8280" cy="11520"/>
              </p14:xfrm>
            </p:contentPart>
          </mc:Choice>
          <mc:Fallback xmlns="">
            <p:pic>
              <p:nvPicPr>
                <p:cNvPr id="99" name="Ink 98">
                  <a:extLst>
                    <a:ext uri="{FF2B5EF4-FFF2-40B4-BE49-F238E27FC236}">
                      <a16:creationId xmlns:a16="http://schemas.microsoft.com/office/drawing/2014/main" id="{5933AD2F-C098-1CEA-73BC-2EBA6156C1BA}"/>
                    </a:ext>
                  </a:extLst>
                </p:cNvPr>
                <p:cNvPicPr/>
                <p:nvPr/>
              </p:nvPicPr>
              <p:blipFill>
                <a:blip r:embed="rId164"/>
                <a:stretch>
                  <a:fillRect/>
                </a:stretch>
              </p:blipFill>
              <p:spPr>
                <a:xfrm>
                  <a:off x="4991863" y="5589463"/>
                  <a:ext cx="259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0" name="Ink 99">
                  <a:extLst>
                    <a:ext uri="{FF2B5EF4-FFF2-40B4-BE49-F238E27FC236}">
                      <a16:creationId xmlns:a16="http://schemas.microsoft.com/office/drawing/2014/main" id="{A7BBA663-CDE8-B7DA-AF4B-B773B6B248FF}"/>
                    </a:ext>
                  </a:extLst>
                </p14:cNvPr>
                <p14:cNvContentPartPr/>
                <p14:nvPr/>
              </p14:nvContentPartPr>
              <p14:xfrm>
                <a:off x="5235223" y="5220463"/>
                <a:ext cx="218880" cy="389160"/>
              </p14:xfrm>
            </p:contentPart>
          </mc:Choice>
          <mc:Fallback xmlns="">
            <p:pic>
              <p:nvPicPr>
                <p:cNvPr id="100" name="Ink 99">
                  <a:extLst>
                    <a:ext uri="{FF2B5EF4-FFF2-40B4-BE49-F238E27FC236}">
                      <a16:creationId xmlns:a16="http://schemas.microsoft.com/office/drawing/2014/main" id="{A7BBA663-CDE8-B7DA-AF4B-B773B6B248FF}"/>
                    </a:ext>
                  </a:extLst>
                </p:cNvPr>
                <p:cNvPicPr/>
                <p:nvPr/>
              </p:nvPicPr>
              <p:blipFill>
                <a:blip r:embed="rId166"/>
                <a:stretch>
                  <a:fillRect/>
                </a:stretch>
              </p:blipFill>
              <p:spPr>
                <a:xfrm>
                  <a:off x="5226223" y="5211823"/>
                  <a:ext cx="236520" cy="4068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1" name="Ink 100">
                  <a:extLst>
                    <a:ext uri="{FF2B5EF4-FFF2-40B4-BE49-F238E27FC236}">
                      <a16:creationId xmlns:a16="http://schemas.microsoft.com/office/drawing/2014/main" id="{6433D185-053E-7CB8-FA79-E1D14670CC15}"/>
                    </a:ext>
                  </a:extLst>
                </p14:cNvPr>
                <p14:cNvContentPartPr/>
                <p14:nvPr/>
              </p14:nvContentPartPr>
              <p14:xfrm>
                <a:off x="5531863" y="5276623"/>
                <a:ext cx="257400" cy="289800"/>
              </p14:xfrm>
            </p:contentPart>
          </mc:Choice>
          <mc:Fallback xmlns="">
            <p:pic>
              <p:nvPicPr>
                <p:cNvPr id="101" name="Ink 100">
                  <a:extLst>
                    <a:ext uri="{FF2B5EF4-FFF2-40B4-BE49-F238E27FC236}">
                      <a16:creationId xmlns:a16="http://schemas.microsoft.com/office/drawing/2014/main" id="{6433D185-053E-7CB8-FA79-E1D14670CC15}"/>
                    </a:ext>
                  </a:extLst>
                </p:cNvPr>
                <p:cNvPicPr/>
                <p:nvPr/>
              </p:nvPicPr>
              <p:blipFill>
                <a:blip r:embed="rId168"/>
                <a:stretch>
                  <a:fillRect/>
                </a:stretch>
              </p:blipFill>
              <p:spPr>
                <a:xfrm>
                  <a:off x="5523223" y="5267983"/>
                  <a:ext cx="27504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2" name="Ink 101">
                  <a:extLst>
                    <a:ext uri="{FF2B5EF4-FFF2-40B4-BE49-F238E27FC236}">
                      <a16:creationId xmlns:a16="http://schemas.microsoft.com/office/drawing/2014/main" id="{07F23917-5248-A28A-6A84-8E7BC9BBC761}"/>
                    </a:ext>
                  </a:extLst>
                </p14:cNvPr>
                <p14:cNvContentPartPr/>
                <p14:nvPr/>
              </p14:nvContentPartPr>
              <p14:xfrm>
                <a:off x="6008863" y="5392183"/>
                <a:ext cx="160920" cy="360"/>
              </p14:xfrm>
            </p:contentPart>
          </mc:Choice>
          <mc:Fallback xmlns="">
            <p:pic>
              <p:nvPicPr>
                <p:cNvPr id="102" name="Ink 101">
                  <a:extLst>
                    <a:ext uri="{FF2B5EF4-FFF2-40B4-BE49-F238E27FC236}">
                      <a16:creationId xmlns:a16="http://schemas.microsoft.com/office/drawing/2014/main" id="{07F23917-5248-A28A-6A84-8E7BC9BBC761}"/>
                    </a:ext>
                  </a:extLst>
                </p:cNvPr>
                <p:cNvPicPr/>
                <p:nvPr/>
              </p:nvPicPr>
              <p:blipFill>
                <a:blip r:embed="rId170"/>
                <a:stretch>
                  <a:fillRect/>
                </a:stretch>
              </p:blipFill>
              <p:spPr>
                <a:xfrm>
                  <a:off x="6000223" y="5383183"/>
                  <a:ext cx="178560" cy="18000"/>
                </a:xfrm>
                <a:prstGeom prst="rect">
                  <a:avLst/>
                </a:prstGeom>
              </p:spPr>
            </p:pic>
          </mc:Fallback>
        </mc:AlternateContent>
      </p:grpSp>
      <p:grpSp>
        <p:nvGrpSpPr>
          <p:cNvPr id="114" name="Group 113">
            <a:extLst>
              <a:ext uri="{FF2B5EF4-FFF2-40B4-BE49-F238E27FC236}">
                <a16:creationId xmlns:a16="http://schemas.microsoft.com/office/drawing/2014/main" id="{A25B466F-1637-B8E7-0615-E875A8D4AD9C}"/>
              </a:ext>
            </a:extLst>
          </p:cNvPr>
          <p:cNvGrpSpPr/>
          <p:nvPr/>
        </p:nvGrpSpPr>
        <p:grpSpPr>
          <a:xfrm>
            <a:off x="6661903" y="5167543"/>
            <a:ext cx="1177200" cy="352800"/>
            <a:chOff x="6661903" y="5167543"/>
            <a:chExt cx="1177200" cy="352800"/>
          </a:xfrm>
        </p:grpSpPr>
        <mc:AlternateContent xmlns:mc="http://schemas.openxmlformats.org/markup-compatibility/2006" xmlns:p14="http://schemas.microsoft.com/office/powerpoint/2010/main">
          <mc:Choice Requires="p14">
            <p:contentPart p14:bwMode="auto" r:id="rId171">
              <p14:nvContentPartPr>
                <p14:cNvPr id="108" name="Ink 107">
                  <a:extLst>
                    <a:ext uri="{FF2B5EF4-FFF2-40B4-BE49-F238E27FC236}">
                      <a16:creationId xmlns:a16="http://schemas.microsoft.com/office/drawing/2014/main" id="{1BB60504-C096-67AA-2E3F-B7ED16744BA8}"/>
                    </a:ext>
                  </a:extLst>
                </p14:cNvPr>
                <p14:cNvContentPartPr/>
                <p14:nvPr/>
              </p14:nvContentPartPr>
              <p14:xfrm>
                <a:off x="6661903" y="5242783"/>
                <a:ext cx="15120" cy="272160"/>
              </p14:xfrm>
            </p:contentPart>
          </mc:Choice>
          <mc:Fallback xmlns="">
            <p:pic>
              <p:nvPicPr>
                <p:cNvPr id="108" name="Ink 107">
                  <a:extLst>
                    <a:ext uri="{FF2B5EF4-FFF2-40B4-BE49-F238E27FC236}">
                      <a16:creationId xmlns:a16="http://schemas.microsoft.com/office/drawing/2014/main" id="{1BB60504-C096-67AA-2E3F-B7ED16744BA8}"/>
                    </a:ext>
                  </a:extLst>
                </p:cNvPr>
                <p:cNvPicPr/>
                <p:nvPr/>
              </p:nvPicPr>
              <p:blipFill>
                <a:blip r:embed="rId172"/>
                <a:stretch>
                  <a:fillRect/>
                </a:stretch>
              </p:blipFill>
              <p:spPr>
                <a:xfrm>
                  <a:off x="6652903" y="5233783"/>
                  <a:ext cx="3276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9" name="Ink 108">
                  <a:extLst>
                    <a:ext uri="{FF2B5EF4-FFF2-40B4-BE49-F238E27FC236}">
                      <a16:creationId xmlns:a16="http://schemas.microsoft.com/office/drawing/2014/main" id="{B2E84206-9588-9ABD-E6DA-745B69FECA71}"/>
                    </a:ext>
                  </a:extLst>
                </p14:cNvPr>
                <p14:cNvContentPartPr/>
                <p14:nvPr/>
              </p14:nvContentPartPr>
              <p14:xfrm>
                <a:off x="6822103" y="5212543"/>
                <a:ext cx="221760" cy="307800"/>
              </p14:xfrm>
            </p:contentPart>
          </mc:Choice>
          <mc:Fallback xmlns="">
            <p:pic>
              <p:nvPicPr>
                <p:cNvPr id="109" name="Ink 108">
                  <a:extLst>
                    <a:ext uri="{FF2B5EF4-FFF2-40B4-BE49-F238E27FC236}">
                      <a16:creationId xmlns:a16="http://schemas.microsoft.com/office/drawing/2014/main" id="{B2E84206-9588-9ABD-E6DA-745B69FECA71}"/>
                    </a:ext>
                  </a:extLst>
                </p:cNvPr>
                <p:cNvPicPr/>
                <p:nvPr/>
              </p:nvPicPr>
              <p:blipFill>
                <a:blip r:embed="rId174"/>
                <a:stretch>
                  <a:fillRect/>
                </a:stretch>
              </p:blipFill>
              <p:spPr>
                <a:xfrm>
                  <a:off x="6813103" y="5203543"/>
                  <a:ext cx="239400" cy="3254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0" name="Ink 109">
                  <a:extLst>
                    <a:ext uri="{FF2B5EF4-FFF2-40B4-BE49-F238E27FC236}">
                      <a16:creationId xmlns:a16="http://schemas.microsoft.com/office/drawing/2014/main" id="{8B190887-24E1-BE02-449B-7F1261C1DA4E}"/>
                    </a:ext>
                  </a:extLst>
                </p14:cNvPr>
                <p14:cNvContentPartPr/>
                <p14:nvPr/>
              </p14:nvContentPartPr>
              <p14:xfrm>
                <a:off x="7202623" y="5454463"/>
                <a:ext cx="12600" cy="17280"/>
              </p14:xfrm>
            </p:contentPart>
          </mc:Choice>
          <mc:Fallback xmlns="">
            <p:pic>
              <p:nvPicPr>
                <p:cNvPr id="110" name="Ink 109">
                  <a:extLst>
                    <a:ext uri="{FF2B5EF4-FFF2-40B4-BE49-F238E27FC236}">
                      <a16:creationId xmlns:a16="http://schemas.microsoft.com/office/drawing/2014/main" id="{8B190887-24E1-BE02-449B-7F1261C1DA4E}"/>
                    </a:ext>
                  </a:extLst>
                </p:cNvPr>
                <p:cNvPicPr/>
                <p:nvPr/>
              </p:nvPicPr>
              <p:blipFill>
                <a:blip r:embed="rId176"/>
                <a:stretch>
                  <a:fillRect/>
                </a:stretch>
              </p:blipFill>
              <p:spPr>
                <a:xfrm>
                  <a:off x="7193623" y="5445463"/>
                  <a:ext cx="302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1" name="Ink 110">
                  <a:extLst>
                    <a:ext uri="{FF2B5EF4-FFF2-40B4-BE49-F238E27FC236}">
                      <a16:creationId xmlns:a16="http://schemas.microsoft.com/office/drawing/2014/main" id="{12E9CC5D-0FDE-B6B5-6CCC-46BE390A5612}"/>
                    </a:ext>
                  </a:extLst>
                </p14:cNvPr>
                <p14:cNvContentPartPr/>
                <p14:nvPr/>
              </p14:nvContentPartPr>
              <p14:xfrm>
                <a:off x="7332223" y="5167543"/>
                <a:ext cx="189360" cy="293400"/>
              </p14:xfrm>
            </p:contentPart>
          </mc:Choice>
          <mc:Fallback xmlns="">
            <p:pic>
              <p:nvPicPr>
                <p:cNvPr id="111" name="Ink 110">
                  <a:extLst>
                    <a:ext uri="{FF2B5EF4-FFF2-40B4-BE49-F238E27FC236}">
                      <a16:creationId xmlns:a16="http://schemas.microsoft.com/office/drawing/2014/main" id="{12E9CC5D-0FDE-B6B5-6CCC-46BE390A5612}"/>
                    </a:ext>
                  </a:extLst>
                </p:cNvPr>
                <p:cNvPicPr/>
                <p:nvPr/>
              </p:nvPicPr>
              <p:blipFill>
                <a:blip r:embed="rId178"/>
                <a:stretch>
                  <a:fillRect/>
                </a:stretch>
              </p:blipFill>
              <p:spPr>
                <a:xfrm>
                  <a:off x="7323223" y="5158903"/>
                  <a:ext cx="20700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2" name="Ink 111">
                  <a:extLst>
                    <a:ext uri="{FF2B5EF4-FFF2-40B4-BE49-F238E27FC236}">
                      <a16:creationId xmlns:a16="http://schemas.microsoft.com/office/drawing/2014/main" id="{6872196F-CF21-F3F5-63F1-9F68B9C43FB4}"/>
                    </a:ext>
                  </a:extLst>
                </p14:cNvPr>
                <p14:cNvContentPartPr/>
                <p14:nvPr/>
              </p14:nvContentPartPr>
              <p14:xfrm>
                <a:off x="7668823" y="5224063"/>
                <a:ext cx="163440" cy="187560"/>
              </p14:xfrm>
            </p:contentPart>
          </mc:Choice>
          <mc:Fallback xmlns="">
            <p:pic>
              <p:nvPicPr>
                <p:cNvPr id="112" name="Ink 111">
                  <a:extLst>
                    <a:ext uri="{FF2B5EF4-FFF2-40B4-BE49-F238E27FC236}">
                      <a16:creationId xmlns:a16="http://schemas.microsoft.com/office/drawing/2014/main" id="{6872196F-CF21-F3F5-63F1-9F68B9C43FB4}"/>
                    </a:ext>
                  </a:extLst>
                </p:cNvPr>
                <p:cNvPicPr/>
                <p:nvPr/>
              </p:nvPicPr>
              <p:blipFill>
                <a:blip r:embed="rId180"/>
                <a:stretch>
                  <a:fillRect/>
                </a:stretch>
              </p:blipFill>
              <p:spPr>
                <a:xfrm>
                  <a:off x="7659823" y="5215423"/>
                  <a:ext cx="18108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3" name="Ink 112">
                  <a:extLst>
                    <a:ext uri="{FF2B5EF4-FFF2-40B4-BE49-F238E27FC236}">
                      <a16:creationId xmlns:a16="http://schemas.microsoft.com/office/drawing/2014/main" id="{D21F2F31-7E8F-A234-858C-B304EA42BF44}"/>
                    </a:ext>
                  </a:extLst>
                </p14:cNvPr>
                <p14:cNvContentPartPr/>
                <p14:nvPr/>
              </p14:nvContentPartPr>
              <p14:xfrm>
                <a:off x="7669183" y="5167543"/>
                <a:ext cx="169920" cy="38520"/>
              </p14:xfrm>
            </p:contentPart>
          </mc:Choice>
          <mc:Fallback xmlns="">
            <p:pic>
              <p:nvPicPr>
                <p:cNvPr id="113" name="Ink 112">
                  <a:extLst>
                    <a:ext uri="{FF2B5EF4-FFF2-40B4-BE49-F238E27FC236}">
                      <a16:creationId xmlns:a16="http://schemas.microsoft.com/office/drawing/2014/main" id="{D21F2F31-7E8F-A234-858C-B304EA42BF44}"/>
                    </a:ext>
                  </a:extLst>
                </p:cNvPr>
                <p:cNvPicPr/>
                <p:nvPr/>
              </p:nvPicPr>
              <p:blipFill>
                <a:blip r:embed="rId182"/>
                <a:stretch>
                  <a:fillRect/>
                </a:stretch>
              </p:blipFill>
              <p:spPr>
                <a:xfrm>
                  <a:off x="7660183" y="5158903"/>
                  <a:ext cx="187560" cy="56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3">
            <p14:nvContentPartPr>
              <p14:cNvPr id="115" name="Ink 114">
                <a:extLst>
                  <a:ext uri="{FF2B5EF4-FFF2-40B4-BE49-F238E27FC236}">
                    <a16:creationId xmlns:a16="http://schemas.microsoft.com/office/drawing/2014/main" id="{6D338C9E-0907-8764-BA19-2C95545732B9}"/>
                  </a:ext>
                </a:extLst>
              </p14:cNvPr>
              <p14:cNvContentPartPr/>
              <p14:nvPr/>
            </p14:nvContentPartPr>
            <p14:xfrm>
              <a:off x="3770023" y="6044863"/>
              <a:ext cx="55440" cy="360"/>
            </p14:xfrm>
          </p:contentPart>
        </mc:Choice>
        <mc:Fallback xmlns="">
          <p:pic>
            <p:nvPicPr>
              <p:cNvPr id="115" name="Ink 114">
                <a:extLst>
                  <a:ext uri="{FF2B5EF4-FFF2-40B4-BE49-F238E27FC236}">
                    <a16:creationId xmlns:a16="http://schemas.microsoft.com/office/drawing/2014/main" id="{6D338C9E-0907-8764-BA19-2C95545732B9}"/>
                  </a:ext>
                </a:extLst>
              </p:cNvPr>
              <p:cNvPicPr/>
              <p:nvPr/>
            </p:nvPicPr>
            <p:blipFill>
              <a:blip r:embed="rId184"/>
              <a:stretch>
                <a:fillRect/>
              </a:stretch>
            </p:blipFill>
            <p:spPr>
              <a:xfrm>
                <a:off x="3761023" y="6036223"/>
                <a:ext cx="730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6" name="Ink 115">
                <a:extLst>
                  <a:ext uri="{FF2B5EF4-FFF2-40B4-BE49-F238E27FC236}">
                    <a16:creationId xmlns:a16="http://schemas.microsoft.com/office/drawing/2014/main" id="{2C1C3326-5158-1CA6-2ADD-F7F71F34D4C1}"/>
                  </a:ext>
                </a:extLst>
              </p14:cNvPr>
              <p14:cNvContentPartPr/>
              <p14:nvPr/>
            </p14:nvContentPartPr>
            <p14:xfrm>
              <a:off x="3727543" y="6214423"/>
              <a:ext cx="151200" cy="35280"/>
            </p14:xfrm>
          </p:contentPart>
        </mc:Choice>
        <mc:Fallback xmlns="">
          <p:pic>
            <p:nvPicPr>
              <p:cNvPr id="116" name="Ink 115">
                <a:extLst>
                  <a:ext uri="{FF2B5EF4-FFF2-40B4-BE49-F238E27FC236}">
                    <a16:creationId xmlns:a16="http://schemas.microsoft.com/office/drawing/2014/main" id="{2C1C3326-5158-1CA6-2ADD-F7F71F34D4C1}"/>
                  </a:ext>
                </a:extLst>
              </p:cNvPr>
              <p:cNvPicPr/>
              <p:nvPr/>
            </p:nvPicPr>
            <p:blipFill>
              <a:blip r:embed="rId186"/>
              <a:stretch>
                <a:fillRect/>
              </a:stretch>
            </p:blipFill>
            <p:spPr>
              <a:xfrm>
                <a:off x="3718543" y="6205783"/>
                <a:ext cx="168840" cy="52920"/>
              </a:xfrm>
              <a:prstGeom prst="rect">
                <a:avLst/>
              </a:prstGeom>
            </p:spPr>
          </p:pic>
        </mc:Fallback>
      </mc:AlternateContent>
      <p:grpSp>
        <p:nvGrpSpPr>
          <p:cNvPr id="126" name="Group 125">
            <a:extLst>
              <a:ext uri="{FF2B5EF4-FFF2-40B4-BE49-F238E27FC236}">
                <a16:creationId xmlns:a16="http://schemas.microsoft.com/office/drawing/2014/main" id="{30A32A1A-818C-2107-DBD8-6B2B745D29A7}"/>
              </a:ext>
            </a:extLst>
          </p:cNvPr>
          <p:cNvGrpSpPr/>
          <p:nvPr/>
        </p:nvGrpSpPr>
        <p:grpSpPr>
          <a:xfrm>
            <a:off x="4212823" y="5990863"/>
            <a:ext cx="1580760" cy="412920"/>
            <a:chOff x="4212823" y="5990863"/>
            <a:chExt cx="1580760" cy="412920"/>
          </a:xfrm>
        </p:grpSpPr>
        <mc:AlternateContent xmlns:mc="http://schemas.openxmlformats.org/markup-compatibility/2006" xmlns:p14="http://schemas.microsoft.com/office/powerpoint/2010/main">
          <mc:Choice Requires="p14">
            <p:contentPart p14:bwMode="auto" r:id="rId187">
              <p14:nvContentPartPr>
                <p14:cNvPr id="117" name="Ink 116">
                  <a:extLst>
                    <a:ext uri="{FF2B5EF4-FFF2-40B4-BE49-F238E27FC236}">
                      <a16:creationId xmlns:a16="http://schemas.microsoft.com/office/drawing/2014/main" id="{F563FC76-60D1-A0EC-9D8D-ECBE62F03688}"/>
                    </a:ext>
                  </a:extLst>
                </p14:cNvPr>
                <p14:cNvContentPartPr/>
                <p14:nvPr/>
              </p14:nvContentPartPr>
              <p14:xfrm>
                <a:off x="4548703" y="6007783"/>
                <a:ext cx="266040" cy="396000"/>
              </p14:xfrm>
            </p:contentPart>
          </mc:Choice>
          <mc:Fallback xmlns="">
            <p:pic>
              <p:nvPicPr>
                <p:cNvPr id="117" name="Ink 116">
                  <a:extLst>
                    <a:ext uri="{FF2B5EF4-FFF2-40B4-BE49-F238E27FC236}">
                      <a16:creationId xmlns:a16="http://schemas.microsoft.com/office/drawing/2014/main" id="{F563FC76-60D1-A0EC-9D8D-ECBE62F03688}"/>
                    </a:ext>
                  </a:extLst>
                </p:cNvPr>
                <p:cNvPicPr/>
                <p:nvPr/>
              </p:nvPicPr>
              <p:blipFill>
                <a:blip r:embed="rId188"/>
                <a:stretch>
                  <a:fillRect/>
                </a:stretch>
              </p:blipFill>
              <p:spPr>
                <a:xfrm>
                  <a:off x="4539703" y="5998783"/>
                  <a:ext cx="283680" cy="4136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8" name="Ink 117">
                  <a:extLst>
                    <a:ext uri="{FF2B5EF4-FFF2-40B4-BE49-F238E27FC236}">
                      <a16:creationId xmlns:a16="http://schemas.microsoft.com/office/drawing/2014/main" id="{46EEFC88-693A-79CD-C4B8-9206A74F787C}"/>
                    </a:ext>
                  </a:extLst>
                </p14:cNvPr>
                <p14:cNvContentPartPr/>
                <p14:nvPr/>
              </p14:nvContentPartPr>
              <p14:xfrm>
                <a:off x="4870543" y="6101743"/>
                <a:ext cx="189000" cy="264600"/>
              </p14:xfrm>
            </p:contentPart>
          </mc:Choice>
          <mc:Fallback xmlns="">
            <p:pic>
              <p:nvPicPr>
                <p:cNvPr id="118" name="Ink 117">
                  <a:extLst>
                    <a:ext uri="{FF2B5EF4-FFF2-40B4-BE49-F238E27FC236}">
                      <a16:creationId xmlns:a16="http://schemas.microsoft.com/office/drawing/2014/main" id="{46EEFC88-693A-79CD-C4B8-9206A74F787C}"/>
                    </a:ext>
                  </a:extLst>
                </p:cNvPr>
                <p:cNvPicPr/>
                <p:nvPr/>
              </p:nvPicPr>
              <p:blipFill>
                <a:blip r:embed="rId190"/>
                <a:stretch>
                  <a:fillRect/>
                </a:stretch>
              </p:blipFill>
              <p:spPr>
                <a:xfrm>
                  <a:off x="4861543" y="6093103"/>
                  <a:ext cx="20664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9" name="Ink 118">
                  <a:extLst>
                    <a:ext uri="{FF2B5EF4-FFF2-40B4-BE49-F238E27FC236}">
                      <a16:creationId xmlns:a16="http://schemas.microsoft.com/office/drawing/2014/main" id="{30DFC26C-F4B4-78C6-EF31-587E98C47482}"/>
                    </a:ext>
                  </a:extLst>
                </p14:cNvPr>
                <p14:cNvContentPartPr/>
                <p14:nvPr/>
              </p14:nvContentPartPr>
              <p14:xfrm>
                <a:off x="5131183" y="6325303"/>
                <a:ext cx="30960" cy="14760"/>
              </p14:xfrm>
            </p:contentPart>
          </mc:Choice>
          <mc:Fallback xmlns="">
            <p:pic>
              <p:nvPicPr>
                <p:cNvPr id="119" name="Ink 118">
                  <a:extLst>
                    <a:ext uri="{FF2B5EF4-FFF2-40B4-BE49-F238E27FC236}">
                      <a16:creationId xmlns:a16="http://schemas.microsoft.com/office/drawing/2014/main" id="{30DFC26C-F4B4-78C6-EF31-587E98C47482}"/>
                    </a:ext>
                  </a:extLst>
                </p:cNvPr>
                <p:cNvPicPr/>
                <p:nvPr/>
              </p:nvPicPr>
              <p:blipFill>
                <a:blip r:embed="rId192"/>
                <a:stretch>
                  <a:fillRect/>
                </a:stretch>
              </p:blipFill>
              <p:spPr>
                <a:xfrm>
                  <a:off x="5122543" y="6316303"/>
                  <a:ext cx="486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20" name="Ink 119">
                  <a:extLst>
                    <a:ext uri="{FF2B5EF4-FFF2-40B4-BE49-F238E27FC236}">
                      <a16:creationId xmlns:a16="http://schemas.microsoft.com/office/drawing/2014/main" id="{BBA35CD6-01B0-AD5E-38FB-B468D0370DFD}"/>
                    </a:ext>
                  </a:extLst>
                </p14:cNvPr>
                <p14:cNvContentPartPr/>
                <p14:nvPr/>
              </p14:nvContentPartPr>
              <p14:xfrm>
                <a:off x="5321983" y="5990863"/>
                <a:ext cx="177120" cy="352440"/>
              </p14:xfrm>
            </p:contentPart>
          </mc:Choice>
          <mc:Fallback xmlns="">
            <p:pic>
              <p:nvPicPr>
                <p:cNvPr id="120" name="Ink 119">
                  <a:extLst>
                    <a:ext uri="{FF2B5EF4-FFF2-40B4-BE49-F238E27FC236}">
                      <a16:creationId xmlns:a16="http://schemas.microsoft.com/office/drawing/2014/main" id="{BBA35CD6-01B0-AD5E-38FB-B468D0370DFD}"/>
                    </a:ext>
                  </a:extLst>
                </p:cNvPr>
                <p:cNvPicPr/>
                <p:nvPr/>
              </p:nvPicPr>
              <p:blipFill>
                <a:blip r:embed="rId194"/>
                <a:stretch>
                  <a:fillRect/>
                </a:stretch>
              </p:blipFill>
              <p:spPr>
                <a:xfrm>
                  <a:off x="5312983" y="5981863"/>
                  <a:ext cx="194760" cy="3700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1" name="Ink 120">
                  <a:extLst>
                    <a:ext uri="{FF2B5EF4-FFF2-40B4-BE49-F238E27FC236}">
                      <a16:creationId xmlns:a16="http://schemas.microsoft.com/office/drawing/2014/main" id="{6BEF3889-CC28-AB3B-5C17-16E0526B2212}"/>
                    </a:ext>
                  </a:extLst>
                </p14:cNvPr>
                <p14:cNvContentPartPr/>
                <p14:nvPr/>
              </p14:nvContentPartPr>
              <p14:xfrm>
                <a:off x="5561383" y="6021823"/>
                <a:ext cx="232200" cy="352080"/>
              </p14:xfrm>
            </p:contentPart>
          </mc:Choice>
          <mc:Fallback xmlns="">
            <p:pic>
              <p:nvPicPr>
                <p:cNvPr id="121" name="Ink 120">
                  <a:extLst>
                    <a:ext uri="{FF2B5EF4-FFF2-40B4-BE49-F238E27FC236}">
                      <a16:creationId xmlns:a16="http://schemas.microsoft.com/office/drawing/2014/main" id="{6BEF3889-CC28-AB3B-5C17-16E0526B2212}"/>
                    </a:ext>
                  </a:extLst>
                </p:cNvPr>
                <p:cNvPicPr/>
                <p:nvPr/>
              </p:nvPicPr>
              <p:blipFill>
                <a:blip r:embed="rId196"/>
                <a:stretch>
                  <a:fillRect/>
                </a:stretch>
              </p:blipFill>
              <p:spPr>
                <a:xfrm>
                  <a:off x="5552383" y="6013183"/>
                  <a:ext cx="249840" cy="3697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22" name="Ink 121">
                  <a:extLst>
                    <a:ext uri="{FF2B5EF4-FFF2-40B4-BE49-F238E27FC236}">
                      <a16:creationId xmlns:a16="http://schemas.microsoft.com/office/drawing/2014/main" id="{7C56EA11-B669-8138-E4AF-068F59232D0A}"/>
                    </a:ext>
                  </a:extLst>
                </p14:cNvPr>
                <p14:cNvContentPartPr/>
                <p14:nvPr/>
              </p14:nvContentPartPr>
              <p14:xfrm>
                <a:off x="4212823" y="6047743"/>
                <a:ext cx="217080" cy="206640"/>
              </p14:xfrm>
            </p:contentPart>
          </mc:Choice>
          <mc:Fallback xmlns="">
            <p:pic>
              <p:nvPicPr>
                <p:cNvPr id="122" name="Ink 121">
                  <a:extLst>
                    <a:ext uri="{FF2B5EF4-FFF2-40B4-BE49-F238E27FC236}">
                      <a16:creationId xmlns:a16="http://schemas.microsoft.com/office/drawing/2014/main" id="{7C56EA11-B669-8138-E4AF-068F59232D0A}"/>
                    </a:ext>
                  </a:extLst>
                </p:cNvPr>
                <p:cNvPicPr/>
                <p:nvPr/>
              </p:nvPicPr>
              <p:blipFill>
                <a:blip r:embed="rId198"/>
                <a:stretch>
                  <a:fillRect/>
                </a:stretch>
              </p:blipFill>
              <p:spPr>
                <a:xfrm>
                  <a:off x="4203823" y="6038743"/>
                  <a:ext cx="23472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3" name="Ink 122">
                  <a:extLst>
                    <a:ext uri="{FF2B5EF4-FFF2-40B4-BE49-F238E27FC236}">
                      <a16:creationId xmlns:a16="http://schemas.microsoft.com/office/drawing/2014/main" id="{09F1BDF2-FE0B-FD44-7771-3C1C1C70F8BB}"/>
                    </a:ext>
                  </a:extLst>
                </p14:cNvPr>
                <p14:cNvContentPartPr/>
                <p14:nvPr/>
              </p14:nvContentPartPr>
              <p14:xfrm>
                <a:off x="4273663" y="6036943"/>
                <a:ext cx="19800" cy="258120"/>
              </p14:xfrm>
            </p:contentPart>
          </mc:Choice>
          <mc:Fallback xmlns="">
            <p:pic>
              <p:nvPicPr>
                <p:cNvPr id="123" name="Ink 122">
                  <a:extLst>
                    <a:ext uri="{FF2B5EF4-FFF2-40B4-BE49-F238E27FC236}">
                      <a16:creationId xmlns:a16="http://schemas.microsoft.com/office/drawing/2014/main" id="{09F1BDF2-FE0B-FD44-7771-3C1C1C70F8BB}"/>
                    </a:ext>
                  </a:extLst>
                </p:cNvPr>
                <p:cNvPicPr/>
                <p:nvPr/>
              </p:nvPicPr>
              <p:blipFill>
                <a:blip r:embed="rId200"/>
                <a:stretch>
                  <a:fillRect/>
                </a:stretch>
              </p:blipFill>
              <p:spPr>
                <a:xfrm>
                  <a:off x="4264663" y="6027943"/>
                  <a:ext cx="3744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4" name="Ink 123">
                  <a:extLst>
                    <a:ext uri="{FF2B5EF4-FFF2-40B4-BE49-F238E27FC236}">
                      <a16:creationId xmlns:a16="http://schemas.microsoft.com/office/drawing/2014/main" id="{6C0CD624-F32C-C6B0-F54B-C617DB5746AD}"/>
                    </a:ext>
                  </a:extLst>
                </p14:cNvPr>
                <p14:cNvContentPartPr/>
                <p14:nvPr/>
              </p14:nvContentPartPr>
              <p14:xfrm>
                <a:off x="4329103" y="6098503"/>
                <a:ext cx="19800" cy="188280"/>
              </p14:xfrm>
            </p:contentPart>
          </mc:Choice>
          <mc:Fallback xmlns="">
            <p:pic>
              <p:nvPicPr>
                <p:cNvPr id="124" name="Ink 123">
                  <a:extLst>
                    <a:ext uri="{FF2B5EF4-FFF2-40B4-BE49-F238E27FC236}">
                      <a16:creationId xmlns:a16="http://schemas.microsoft.com/office/drawing/2014/main" id="{6C0CD624-F32C-C6B0-F54B-C617DB5746AD}"/>
                    </a:ext>
                  </a:extLst>
                </p:cNvPr>
                <p:cNvPicPr/>
                <p:nvPr/>
              </p:nvPicPr>
              <p:blipFill>
                <a:blip r:embed="rId202"/>
                <a:stretch>
                  <a:fillRect/>
                </a:stretch>
              </p:blipFill>
              <p:spPr>
                <a:xfrm>
                  <a:off x="4320103" y="6089863"/>
                  <a:ext cx="37440" cy="205920"/>
                </a:xfrm>
                <a:prstGeom prst="rect">
                  <a:avLst/>
                </a:prstGeom>
              </p:spPr>
            </p:pic>
          </mc:Fallback>
        </mc:AlternateContent>
      </p:grpSp>
    </p:spTree>
    <p:extLst>
      <p:ext uri="{BB962C8B-B14F-4D97-AF65-F5344CB8AC3E}">
        <p14:creationId xmlns:p14="http://schemas.microsoft.com/office/powerpoint/2010/main" val="1738835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FE2212-87C4-E570-D8A3-86656481B34C}"/>
              </a:ext>
            </a:extLst>
          </p:cNvPr>
          <p:cNvSpPr>
            <a:spLocks noGrp="1"/>
          </p:cNvSpPr>
          <p:nvPr>
            <p:ph sz="quarter" idx="11"/>
          </p:nvPr>
        </p:nvSpPr>
        <p:spPr>
          <a:xfrm>
            <a:off x="787400" y="1372597"/>
            <a:ext cx="10845800" cy="5155579"/>
          </a:xfrm>
        </p:spPr>
        <p:txBody>
          <a:bodyPr/>
          <a:lstStyle/>
          <a:p>
            <a:pPr marL="0" indent="0">
              <a:buNone/>
            </a:pPr>
            <a:r>
              <a:rPr lang="en-US" b="0" i="0" dirty="0">
                <a:solidFill>
                  <a:schemeClr val="tx1">
                    <a:lumMod val="75000"/>
                    <a:lumOff val="25000"/>
                  </a:schemeClr>
                </a:solidFill>
                <a:effectLst/>
              </a:rPr>
              <a:t>A blouse is originally priced at $64. </a:t>
            </a:r>
          </a:p>
          <a:p>
            <a:pPr marL="0" indent="0">
              <a:buNone/>
            </a:pPr>
            <a:r>
              <a:rPr lang="en-US" b="0" i="0" dirty="0">
                <a:solidFill>
                  <a:schemeClr val="tx1">
                    <a:lumMod val="75000"/>
                    <a:lumOff val="25000"/>
                  </a:schemeClr>
                </a:solidFill>
                <a:effectLst/>
              </a:rPr>
              <a:t>With a discount the blouse will cost $48. </a:t>
            </a:r>
          </a:p>
          <a:p>
            <a:pPr marL="0" indent="0">
              <a:buNone/>
            </a:pPr>
            <a:r>
              <a:rPr lang="en-US" b="0" i="0" dirty="0">
                <a:solidFill>
                  <a:schemeClr val="tx1">
                    <a:lumMod val="75000"/>
                    <a:lumOff val="25000"/>
                  </a:schemeClr>
                </a:solidFill>
                <a:effectLst/>
              </a:rPr>
              <a:t>What is the percent discount? </a:t>
            </a:r>
            <a:endParaRPr lang="en-US" dirty="0">
              <a:solidFill>
                <a:schemeClr val="tx1">
                  <a:lumMod val="75000"/>
                  <a:lumOff val="25000"/>
                </a:schemeClr>
              </a:solidFill>
            </a:endParaRPr>
          </a:p>
        </p:txBody>
      </p:sp>
      <p:sp>
        <p:nvSpPr>
          <p:cNvPr id="4" name="Title 1">
            <a:extLst>
              <a:ext uri="{FF2B5EF4-FFF2-40B4-BE49-F238E27FC236}">
                <a16:creationId xmlns:a16="http://schemas.microsoft.com/office/drawing/2014/main" id="{071BFA73-BB9D-CE95-A0FB-2558E0A181AE}"/>
              </a:ext>
            </a:extLst>
          </p:cNvPr>
          <p:cNvSpPr>
            <a:spLocks noGrp="1"/>
          </p:cNvSpPr>
          <p:nvPr>
            <p:ph type="title"/>
          </p:nvPr>
        </p:nvSpPr>
        <p:spPr>
          <a:xfrm>
            <a:off x="838200" y="365125"/>
            <a:ext cx="8961438" cy="457200"/>
          </a:xfrm>
        </p:spPr>
        <p:txBody>
          <a:bodyPr>
            <a:normAutofit fontScale="90000"/>
          </a:bodyPr>
          <a:lstStyle/>
          <a:p>
            <a:r>
              <a:rPr lang="en-US" dirty="0"/>
              <a:t>EXAMPLE – Calculating Percent Discount</a:t>
            </a:r>
            <a:endParaRPr lang="en-IN" dirty="0"/>
          </a:p>
        </p:txBody>
      </p:sp>
      <p:grpSp>
        <p:nvGrpSpPr>
          <p:cNvPr id="12" name="Group 11">
            <a:extLst>
              <a:ext uri="{FF2B5EF4-FFF2-40B4-BE49-F238E27FC236}">
                <a16:creationId xmlns:a16="http://schemas.microsoft.com/office/drawing/2014/main" id="{06C6F0AD-0818-5039-A6C9-4ECB2CEB01BD}"/>
              </a:ext>
            </a:extLst>
          </p:cNvPr>
          <p:cNvGrpSpPr/>
          <p:nvPr/>
        </p:nvGrpSpPr>
        <p:grpSpPr>
          <a:xfrm>
            <a:off x="1054757" y="3231585"/>
            <a:ext cx="955080" cy="325080"/>
            <a:chOff x="1054757" y="3231585"/>
            <a:chExt cx="955080" cy="325080"/>
          </a:xfrm>
        </p:grpSpPr>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7477C0AD-8E22-59BB-D3DB-37B52790B672}"/>
                    </a:ext>
                  </a:extLst>
                </p14:cNvPr>
                <p14:cNvContentPartPr/>
                <p14:nvPr/>
              </p14:nvContentPartPr>
              <p14:xfrm>
                <a:off x="1058717" y="3330945"/>
                <a:ext cx="360" cy="225720"/>
              </p14:xfrm>
            </p:contentPart>
          </mc:Choice>
          <mc:Fallback xmlns="">
            <p:pic>
              <p:nvPicPr>
                <p:cNvPr id="5" name="Ink 4">
                  <a:extLst>
                    <a:ext uri="{FF2B5EF4-FFF2-40B4-BE49-F238E27FC236}">
                      <a16:creationId xmlns:a16="http://schemas.microsoft.com/office/drawing/2014/main" id="{7477C0AD-8E22-59BB-D3DB-37B52790B672}"/>
                    </a:ext>
                  </a:extLst>
                </p:cNvPr>
                <p:cNvPicPr/>
                <p:nvPr/>
              </p:nvPicPr>
              <p:blipFill>
                <a:blip r:embed="rId3"/>
                <a:stretch>
                  <a:fillRect/>
                </a:stretch>
              </p:blipFill>
              <p:spPr>
                <a:xfrm>
                  <a:off x="1050077" y="3322305"/>
                  <a:ext cx="1800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9383A02A-8381-2D3D-D270-001E751B5F5B}"/>
                    </a:ext>
                  </a:extLst>
                </p14:cNvPr>
                <p14:cNvContentPartPr/>
                <p14:nvPr/>
              </p14:nvContentPartPr>
              <p14:xfrm>
                <a:off x="1054757" y="3319785"/>
                <a:ext cx="117720" cy="50760"/>
              </p14:xfrm>
            </p:contentPart>
          </mc:Choice>
          <mc:Fallback xmlns="">
            <p:pic>
              <p:nvPicPr>
                <p:cNvPr id="6" name="Ink 5">
                  <a:extLst>
                    <a:ext uri="{FF2B5EF4-FFF2-40B4-BE49-F238E27FC236}">
                      <a16:creationId xmlns:a16="http://schemas.microsoft.com/office/drawing/2014/main" id="{9383A02A-8381-2D3D-D270-001E751B5F5B}"/>
                    </a:ext>
                  </a:extLst>
                </p:cNvPr>
                <p:cNvPicPr/>
                <p:nvPr/>
              </p:nvPicPr>
              <p:blipFill>
                <a:blip r:embed="rId5"/>
                <a:stretch>
                  <a:fillRect/>
                </a:stretch>
              </p:blipFill>
              <p:spPr>
                <a:xfrm>
                  <a:off x="1045757" y="3311145"/>
                  <a:ext cx="13536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E4485E06-7FD4-A9CE-7A07-07EE6D248CB3}"/>
                    </a:ext>
                  </a:extLst>
                </p14:cNvPr>
                <p14:cNvContentPartPr/>
                <p14:nvPr/>
              </p14:nvContentPartPr>
              <p14:xfrm>
                <a:off x="1194797" y="3270825"/>
                <a:ext cx="135720" cy="112320"/>
              </p14:xfrm>
            </p:contentPart>
          </mc:Choice>
          <mc:Fallback xmlns="">
            <p:pic>
              <p:nvPicPr>
                <p:cNvPr id="7" name="Ink 6">
                  <a:extLst>
                    <a:ext uri="{FF2B5EF4-FFF2-40B4-BE49-F238E27FC236}">
                      <a16:creationId xmlns:a16="http://schemas.microsoft.com/office/drawing/2014/main" id="{E4485E06-7FD4-A9CE-7A07-07EE6D248CB3}"/>
                    </a:ext>
                  </a:extLst>
                </p:cNvPr>
                <p:cNvPicPr/>
                <p:nvPr/>
              </p:nvPicPr>
              <p:blipFill>
                <a:blip r:embed="rId7"/>
                <a:stretch>
                  <a:fillRect/>
                </a:stretch>
              </p:blipFill>
              <p:spPr>
                <a:xfrm>
                  <a:off x="1185797" y="3262185"/>
                  <a:ext cx="1533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ABC15777-F8D6-9172-7082-37702A8D75F2}"/>
                    </a:ext>
                  </a:extLst>
                </p14:cNvPr>
                <p14:cNvContentPartPr/>
                <p14:nvPr/>
              </p14:nvContentPartPr>
              <p14:xfrm>
                <a:off x="1403237" y="3312945"/>
                <a:ext cx="56520" cy="61560"/>
              </p14:xfrm>
            </p:contentPart>
          </mc:Choice>
          <mc:Fallback xmlns="">
            <p:pic>
              <p:nvPicPr>
                <p:cNvPr id="8" name="Ink 7">
                  <a:extLst>
                    <a:ext uri="{FF2B5EF4-FFF2-40B4-BE49-F238E27FC236}">
                      <a16:creationId xmlns:a16="http://schemas.microsoft.com/office/drawing/2014/main" id="{ABC15777-F8D6-9172-7082-37702A8D75F2}"/>
                    </a:ext>
                  </a:extLst>
                </p:cNvPr>
                <p:cNvPicPr/>
                <p:nvPr/>
              </p:nvPicPr>
              <p:blipFill>
                <a:blip r:embed="rId9"/>
                <a:stretch>
                  <a:fillRect/>
                </a:stretch>
              </p:blipFill>
              <p:spPr>
                <a:xfrm>
                  <a:off x="1394237" y="3304305"/>
                  <a:ext cx="741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95D9D24C-01A2-E204-D96E-6C020327B45F}"/>
                    </a:ext>
                  </a:extLst>
                </p14:cNvPr>
                <p14:cNvContentPartPr/>
                <p14:nvPr/>
              </p14:nvContentPartPr>
              <p14:xfrm>
                <a:off x="1516637" y="3321945"/>
                <a:ext cx="104760" cy="83880"/>
              </p14:xfrm>
            </p:contentPart>
          </mc:Choice>
          <mc:Fallback xmlns="">
            <p:pic>
              <p:nvPicPr>
                <p:cNvPr id="9" name="Ink 8">
                  <a:extLst>
                    <a:ext uri="{FF2B5EF4-FFF2-40B4-BE49-F238E27FC236}">
                      <a16:creationId xmlns:a16="http://schemas.microsoft.com/office/drawing/2014/main" id="{95D9D24C-01A2-E204-D96E-6C020327B45F}"/>
                    </a:ext>
                  </a:extLst>
                </p:cNvPr>
                <p:cNvPicPr/>
                <p:nvPr/>
              </p:nvPicPr>
              <p:blipFill>
                <a:blip r:embed="rId11"/>
                <a:stretch>
                  <a:fillRect/>
                </a:stretch>
              </p:blipFill>
              <p:spPr>
                <a:xfrm>
                  <a:off x="1507637" y="3313305"/>
                  <a:ext cx="1224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id="{9BEEB6F3-8DFC-78CE-E1E9-79168355F896}"/>
                    </a:ext>
                  </a:extLst>
                </p14:cNvPr>
                <p14:cNvContentPartPr/>
                <p14:nvPr/>
              </p14:nvContentPartPr>
              <p14:xfrm>
                <a:off x="1665317" y="3314385"/>
                <a:ext cx="268560" cy="93600"/>
              </p14:xfrm>
            </p:contentPart>
          </mc:Choice>
          <mc:Fallback xmlns="">
            <p:pic>
              <p:nvPicPr>
                <p:cNvPr id="10" name="Ink 9">
                  <a:extLst>
                    <a:ext uri="{FF2B5EF4-FFF2-40B4-BE49-F238E27FC236}">
                      <a16:creationId xmlns:a16="http://schemas.microsoft.com/office/drawing/2014/main" id="{9BEEB6F3-8DFC-78CE-E1E9-79168355F896}"/>
                    </a:ext>
                  </a:extLst>
                </p:cNvPr>
                <p:cNvPicPr/>
                <p:nvPr/>
              </p:nvPicPr>
              <p:blipFill>
                <a:blip r:embed="rId13"/>
                <a:stretch>
                  <a:fillRect/>
                </a:stretch>
              </p:blipFill>
              <p:spPr>
                <a:xfrm>
                  <a:off x="1656677" y="3305385"/>
                  <a:ext cx="2862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CA23E68A-0DE5-0303-CE4C-D41AD97441C6}"/>
                    </a:ext>
                  </a:extLst>
                </p14:cNvPr>
                <p14:cNvContentPartPr/>
                <p14:nvPr/>
              </p14:nvContentPartPr>
              <p14:xfrm>
                <a:off x="1946477" y="3231585"/>
                <a:ext cx="63360" cy="149040"/>
              </p14:xfrm>
            </p:contentPart>
          </mc:Choice>
          <mc:Fallback xmlns="">
            <p:pic>
              <p:nvPicPr>
                <p:cNvPr id="11" name="Ink 10">
                  <a:extLst>
                    <a:ext uri="{FF2B5EF4-FFF2-40B4-BE49-F238E27FC236}">
                      <a16:creationId xmlns:a16="http://schemas.microsoft.com/office/drawing/2014/main" id="{CA23E68A-0DE5-0303-CE4C-D41AD97441C6}"/>
                    </a:ext>
                  </a:extLst>
                </p:cNvPr>
                <p:cNvPicPr/>
                <p:nvPr/>
              </p:nvPicPr>
              <p:blipFill>
                <a:blip r:embed="rId15"/>
                <a:stretch>
                  <a:fillRect/>
                </a:stretch>
              </p:blipFill>
              <p:spPr>
                <a:xfrm>
                  <a:off x="1937477" y="3222585"/>
                  <a:ext cx="81000" cy="166680"/>
                </a:xfrm>
                <a:prstGeom prst="rect">
                  <a:avLst/>
                </a:prstGeom>
              </p:spPr>
            </p:pic>
          </mc:Fallback>
        </mc:AlternateContent>
      </p:grpSp>
      <p:grpSp>
        <p:nvGrpSpPr>
          <p:cNvPr id="23" name="Group 22">
            <a:extLst>
              <a:ext uri="{FF2B5EF4-FFF2-40B4-BE49-F238E27FC236}">
                <a16:creationId xmlns:a16="http://schemas.microsoft.com/office/drawing/2014/main" id="{9549A8AB-2BA1-D0FC-B4EE-3CA83B2C48DD}"/>
              </a:ext>
            </a:extLst>
          </p:cNvPr>
          <p:cNvGrpSpPr/>
          <p:nvPr/>
        </p:nvGrpSpPr>
        <p:grpSpPr>
          <a:xfrm>
            <a:off x="2336357" y="3159225"/>
            <a:ext cx="1030320" cy="218160"/>
            <a:chOff x="2336357" y="3159225"/>
            <a:chExt cx="1030320" cy="218160"/>
          </a:xfrm>
        </p:grpSpPr>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31443113-71A7-B197-8092-35656DD5AE5D}"/>
                    </a:ext>
                  </a:extLst>
                </p14:cNvPr>
                <p14:cNvContentPartPr/>
                <p14:nvPr/>
              </p14:nvContentPartPr>
              <p14:xfrm>
                <a:off x="2336357" y="3199905"/>
                <a:ext cx="102960" cy="166680"/>
              </p14:xfrm>
            </p:contentPart>
          </mc:Choice>
          <mc:Fallback xmlns="">
            <p:pic>
              <p:nvPicPr>
                <p:cNvPr id="13" name="Ink 12">
                  <a:extLst>
                    <a:ext uri="{FF2B5EF4-FFF2-40B4-BE49-F238E27FC236}">
                      <a16:creationId xmlns:a16="http://schemas.microsoft.com/office/drawing/2014/main" id="{31443113-71A7-B197-8092-35656DD5AE5D}"/>
                    </a:ext>
                  </a:extLst>
                </p:cNvPr>
                <p:cNvPicPr/>
                <p:nvPr/>
              </p:nvPicPr>
              <p:blipFill>
                <a:blip r:embed="rId17"/>
                <a:stretch>
                  <a:fillRect/>
                </a:stretch>
              </p:blipFill>
              <p:spPr>
                <a:xfrm>
                  <a:off x="2327717" y="3191265"/>
                  <a:ext cx="12060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0C3C9D27-C34B-8F81-DF2C-E061FD4DA8F2}"/>
                    </a:ext>
                  </a:extLst>
                </p14:cNvPr>
                <p14:cNvContentPartPr/>
                <p14:nvPr/>
              </p14:nvContentPartPr>
              <p14:xfrm>
                <a:off x="2498357" y="3222585"/>
                <a:ext cx="29520" cy="110520"/>
              </p14:xfrm>
            </p:contentPart>
          </mc:Choice>
          <mc:Fallback xmlns="">
            <p:pic>
              <p:nvPicPr>
                <p:cNvPr id="14" name="Ink 13">
                  <a:extLst>
                    <a:ext uri="{FF2B5EF4-FFF2-40B4-BE49-F238E27FC236}">
                      <a16:creationId xmlns:a16="http://schemas.microsoft.com/office/drawing/2014/main" id="{0C3C9D27-C34B-8F81-DF2C-E061FD4DA8F2}"/>
                    </a:ext>
                  </a:extLst>
                </p:cNvPr>
                <p:cNvPicPr/>
                <p:nvPr/>
              </p:nvPicPr>
              <p:blipFill>
                <a:blip r:embed="rId19"/>
                <a:stretch>
                  <a:fillRect/>
                </a:stretch>
              </p:blipFill>
              <p:spPr>
                <a:xfrm>
                  <a:off x="2489717" y="3213585"/>
                  <a:ext cx="471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005D49A7-D7AB-DE86-D688-EA4F074840C0}"/>
                    </a:ext>
                  </a:extLst>
                </p14:cNvPr>
                <p14:cNvContentPartPr/>
                <p14:nvPr/>
              </p14:nvContentPartPr>
              <p14:xfrm>
                <a:off x="2586197" y="3258585"/>
                <a:ext cx="57600" cy="107280"/>
              </p14:xfrm>
            </p:contentPart>
          </mc:Choice>
          <mc:Fallback xmlns="">
            <p:pic>
              <p:nvPicPr>
                <p:cNvPr id="15" name="Ink 14">
                  <a:extLst>
                    <a:ext uri="{FF2B5EF4-FFF2-40B4-BE49-F238E27FC236}">
                      <a16:creationId xmlns:a16="http://schemas.microsoft.com/office/drawing/2014/main" id="{005D49A7-D7AB-DE86-D688-EA4F074840C0}"/>
                    </a:ext>
                  </a:extLst>
                </p:cNvPr>
                <p:cNvPicPr/>
                <p:nvPr/>
              </p:nvPicPr>
              <p:blipFill>
                <a:blip r:embed="rId21"/>
                <a:stretch>
                  <a:fillRect/>
                </a:stretch>
              </p:blipFill>
              <p:spPr>
                <a:xfrm>
                  <a:off x="2577557" y="3249585"/>
                  <a:ext cx="752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B68F56E0-4CB6-F33F-9429-2FAE476FEF2D}"/>
                    </a:ext>
                  </a:extLst>
                </p14:cNvPr>
                <p14:cNvContentPartPr/>
                <p14:nvPr/>
              </p14:nvContentPartPr>
              <p14:xfrm>
                <a:off x="2709677" y="3271545"/>
                <a:ext cx="185040" cy="96840"/>
              </p14:xfrm>
            </p:contentPart>
          </mc:Choice>
          <mc:Fallback xmlns="">
            <p:pic>
              <p:nvPicPr>
                <p:cNvPr id="16" name="Ink 15">
                  <a:extLst>
                    <a:ext uri="{FF2B5EF4-FFF2-40B4-BE49-F238E27FC236}">
                      <a16:creationId xmlns:a16="http://schemas.microsoft.com/office/drawing/2014/main" id="{B68F56E0-4CB6-F33F-9429-2FAE476FEF2D}"/>
                    </a:ext>
                  </a:extLst>
                </p:cNvPr>
                <p:cNvPicPr/>
                <p:nvPr/>
              </p:nvPicPr>
              <p:blipFill>
                <a:blip r:embed="rId23"/>
                <a:stretch>
                  <a:fillRect/>
                </a:stretch>
              </p:blipFill>
              <p:spPr>
                <a:xfrm>
                  <a:off x="2701037" y="3262905"/>
                  <a:ext cx="2026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CA3A8B7A-2ACE-2D4A-4913-30E0B7B99899}"/>
                    </a:ext>
                  </a:extLst>
                </p14:cNvPr>
                <p14:cNvContentPartPr/>
                <p14:nvPr/>
              </p14:nvContentPartPr>
              <p14:xfrm>
                <a:off x="2924237" y="3301785"/>
                <a:ext cx="84240" cy="75600"/>
              </p14:xfrm>
            </p:contentPart>
          </mc:Choice>
          <mc:Fallback xmlns="">
            <p:pic>
              <p:nvPicPr>
                <p:cNvPr id="17" name="Ink 16">
                  <a:extLst>
                    <a:ext uri="{FF2B5EF4-FFF2-40B4-BE49-F238E27FC236}">
                      <a16:creationId xmlns:a16="http://schemas.microsoft.com/office/drawing/2014/main" id="{CA3A8B7A-2ACE-2D4A-4913-30E0B7B99899}"/>
                    </a:ext>
                  </a:extLst>
                </p:cNvPr>
                <p:cNvPicPr/>
                <p:nvPr/>
              </p:nvPicPr>
              <p:blipFill>
                <a:blip r:embed="rId25"/>
                <a:stretch>
                  <a:fillRect/>
                </a:stretch>
              </p:blipFill>
              <p:spPr>
                <a:xfrm>
                  <a:off x="2915237" y="3292785"/>
                  <a:ext cx="1018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8A9252A2-DE5E-DD0D-2647-AC2CF1DCF5C2}"/>
                    </a:ext>
                  </a:extLst>
                </p14:cNvPr>
                <p14:cNvContentPartPr/>
                <p14:nvPr/>
              </p14:nvContentPartPr>
              <p14:xfrm>
                <a:off x="3077957" y="3285945"/>
                <a:ext cx="132120" cy="69120"/>
              </p14:xfrm>
            </p:contentPart>
          </mc:Choice>
          <mc:Fallback xmlns="">
            <p:pic>
              <p:nvPicPr>
                <p:cNvPr id="18" name="Ink 17">
                  <a:extLst>
                    <a:ext uri="{FF2B5EF4-FFF2-40B4-BE49-F238E27FC236}">
                      <a16:creationId xmlns:a16="http://schemas.microsoft.com/office/drawing/2014/main" id="{8A9252A2-DE5E-DD0D-2647-AC2CF1DCF5C2}"/>
                    </a:ext>
                  </a:extLst>
                </p:cNvPr>
                <p:cNvPicPr/>
                <p:nvPr/>
              </p:nvPicPr>
              <p:blipFill>
                <a:blip r:embed="rId27"/>
                <a:stretch>
                  <a:fillRect/>
                </a:stretch>
              </p:blipFill>
              <p:spPr>
                <a:xfrm>
                  <a:off x="3069317" y="3277305"/>
                  <a:ext cx="1497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Ink 18">
                  <a:extLst>
                    <a:ext uri="{FF2B5EF4-FFF2-40B4-BE49-F238E27FC236}">
                      <a16:creationId xmlns:a16="http://schemas.microsoft.com/office/drawing/2014/main" id="{D9D79BC1-8E06-DA1D-1BEE-FF98228F4198}"/>
                    </a:ext>
                  </a:extLst>
                </p14:cNvPr>
                <p14:cNvContentPartPr/>
                <p14:nvPr/>
              </p14:nvContentPartPr>
              <p14:xfrm>
                <a:off x="3266237" y="3159225"/>
                <a:ext cx="100440" cy="137520"/>
              </p14:xfrm>
            </p:contentPart>
          </mc:Choice>
          <mc:Fallback xmlns="">
            <p:pic>
              <p:nvPicPr>
                <p:cNvPr id="19" name="Ink 18">
                  <a:extLst>
                    <a:ext uri="{FF2B5EF4-FFF2-40B4-BE49-F238E27FC236}">
                      <a16:creationId xmlns:a16="http://schemas.microsoft.com/office/drawing/2014/main" id="{D9D79BC1-8E06-DA1D-1BEE-FF98228F4198}"/>
                    </a:ext>
                  </a:extLst>
                </p:cNvPr>
                <p:cNvPicPr/>
                <p:nvPr/>
              </p:nvPicPr>
              <p:blipFill>
                <a:blip r:embed="rId29"/>
                <a:stretch>
                  <a:fillRect/>
                </a:stretch>
              </p:blipFill>
              <p:spPr>
                <a:xfrm>
                  <a:off x="3257597" y="3150225"/>
                  <a:ext cx="118080" cy="155160"/>
                </a:xfrm>
                <a:prstGeom prst="rect">
                  <a:avLst/>
                </a:prstGeom>
              </p:spPr>
            </p:pic>
          </mc:Fallback>
        </mc:AlternateContent>
      </p:grpSp>
      <p:grpSp>
        <p:nvGrpSpPr>
          <p:cNvPr id="22" name="Group 21">
            <a:extLst>
              <a:ext uri="{FF2B5EF4-FFF2-40B4-BE49-F238E27FC236}">
                <a16:creationId xmlns:a16="http://schemas.microsoft.com/office/drawing/2014/main" id="{ED11E21A-BD95-E6DB-BAB7-91138F8C16B4}"/>
              </a:ext>
            </a:extLst>
          </p:cNvPr>
          <p:cNvGrpSpPr/>
          <p:nvPr/>
        </p:nvGrpSpPr>
        <p:grpSpPr>
          <a:xfrm>
            <a:off x="3729557" y="3218265"/>
            <a:ext cx="98280" cy="48240"/>
            <a:chOff x="3729557" y="3218265"/>
            <a:chExt cx="98280" cy="48240"/>
          </a:xfrm>
        </p:grpSpPr>
        <mc:AlternateContent xmlns:mc="http://schemas.openxmlformats.org/markup-compatibility/2006" xmlns:p14="http://schemas.microsoft.com/office/powerpoint/2010/main">
          <mc:Choice Requires="p14">
            <p:contentPart p14:bwMode="auto" r:id="rId30">
              <p14:nvContentPartPr>
                <p14:cNvPr id="20" name="Ink 19">
                  <a:extLst>
                    <a:ext uri="{FF2B5EF4-FFF2-40B4-BE49-F238E27FC236}">
                      <a16:creationId xmlns:a16="http://schemas.microsoft.com/office/drawing/2014/main" id="{C05D23CF-4EC2-36A0-C028-18043866D8E6}"/>
                    </a:ext>
                  </a:extLst>
                </p14:cNvPr>
                <p14:cNvContentPartPr/>
                <p14:nvPr/>
              </p14:nvContentPartPr>
              <p14:xfrm>
                <a:off x="3729557" y="3218265"/>
                <a:ext cx="98280" cy="22680"/>
              </p14:xfrm>
            </p:contentPart>
          </mc:Choice>
          <mc:Fallback xmlns="">
            <p:pic>
              <p:nvPicPr>
                <p:cNvPr id="20" name="Ink 19">
                  <a:extLst>
                    <a:ext uri="{FF2B5EF4-FFF2-40B4-BE49-F238E27FC236}">
                      <a16:creationId xmlns:a16="http://schemas.microsoft.com/office/drawing/2014/main" id="{C05D23CF-4EC2-36A0-C028-18043866D8E6}"/>
                    </a:ext>
                  </a:extLst>
                </p:cNvPr>
                <p:cNvPicPr/>
                <p:nvPr/>
              </p:nvPicPr>
              <p:blipFill>
                <a:blip r:embed="rId31"/>
                <a:stretch>
                  <a:fillRect/>
                </a:stretch>
              </p:blipFill>
              <p:spPr>
                <a:xfrm>
                  <a:off x="3720917" y="3209265"/>
                  <a:ext cx="1159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Ink 20">
                  <a:extLst>
                    <a:ext uri="{FF2B5EF4-FFF2-40B4-BE49-F238E27FC236}">
                      <a16:creationId xmlns:a16="http://schemas.microsoft.com/office/drawing/2014/main" id="{CFA0CD46-EF75-A682-607A-A80645A494BD}"/>
                    </a:ext>
                  </a:extLst>
                </p14:cNvPr>
                <p14:cNvContentPartPr/>
                <p14:nvPr/>
              </p14:nvContentPartPr>
              <p14:xfrm>
                <a:off x="3765557" y="3258585"/>
                <a:ext cx="61560" cy="7920"/>
              </p14:xfrm>
            </p:contentPart>
          </mc:Choice>
          <mc:Fallback xmlns="">
            <p:pic>
              <p:nvPicPr>
                <p:cNvPr id="21" name="Ink 20">
                  <a:extLst>
                    <a:ext uri="{FF2B5EF4-FFF2-40B4-BE49-F238E27FC236}">
                      <a16:creationId xmlns:a16="http://schemas.microsoft.com/office/drawing/2014/main" id="{CFA0CD46-EF75-A682-607A-A80645A494BD}"/>
                    </a:ext>
                  </a:extLst>
                </p:cNvPr>
                <p:cNvPicPr/>
                <p:nvPr/>
              </p:nvPicPr>
              <p:blipFill>
                <a:blip r:embed="rId33"/>
                <a:stretch>
                  <a:fillRect/>
                </a:stretch>
              </p:blipFill>
              <p:spPr>
                <a:xfrm>
                  <a:off x="3756917" y="3249585"/>
                  <a:ext cx="79200" cy="25560"/>
                </a:xfrm>
                <a:prstGeom prst="rect">
                  <a:avLst/>
                </a:prstGeom>
              </p:spPr>
            </p:pic>
          </mc:Fallback>
        </mc:AlternateContent>
      </p:grpSp>
      <p:grpSp>
        <p:nvGrpSpPr>
          <p:cNvPr id="33" name="Group 32">
            <a:extLst>
              <a:ext uri="{FF2B5EF4-FFF2-40B4-BE49-F238E27FC236}">
                <a16:creationId xmlns:a16="http://schemas.microsoft.com/office/drawing/2014/main" id="{A1E41394-2E3D-5541-35C3-273FE66CE2F8}"/>
              </a:ext>
            </a:extLst>
          </p:cNvPr>
          <p:cNvGrpSpPr/>
          <p:nvPr/>
        </p:nvGrpSpPr>
        <p:grpSpPr>
          <a:xfrm>
            <a:off x="4345157" y="2923785"/>
            <a:ext cx="1202040" cy="325800"/>
            <a:chOff x="4345157" y="2923785"/>
            <a:chExt cx="1202040" cy="325800"/>
          </a:xfrm>
        </p:grpSpPr>
        <mc:AlternateContent xmlns:mc="http://schemas.openxmlformats.org/markup-compatibility/2006" xmlns:p14="http://schemas.microsoft.com/office/powerpoint/2010/main">
          <mc:Choice Requires="p14">
            <p:contentPart p14:bwMode="auto" r:id="rId34">
              <p14:nvContentPartPr>
                <p14:cNvPr id="24" name="Ink 23">
                  <a:extLst>
                    <a:ext uri="{FF2B5EF4-FFF2-40B4-BE49-F238E27FC236}">
                      <a16:creationId xmlns:a16="http://schemas.microsoft.com/office/drawing/2014/main" id="{2EE4BB41-9DD8-B12A-8EA9-F4173C917698}"/>
                    </a:ext>
                  </a:extLst>
                </p14:cNvPr>
                <p14:cNvContentPartPr/>
                <p14:nvPr/>
              </p14:nvContentPartPr>
              <p14:xfrm>
                <a:off x="4378637" y="2962305"/>
                <a:ext cx="126720" cy="183600"/>
              </p14:xfrm>
            </p:contentPart>
          </mc:Choice>
          <mc:Fallback xmlns="">
            <p:pic>
              <p:nvPicPr>
                <p:cNvPr id="24" name="Ink 23">
                  <a:extLst>
                    <a:ext uri="{FF2B5EF4-FFF2-40B4-BE49-F238E27FC236}">
                      <a16:creationId xmlns:a16="http://schemas.microsoft.com/office/drawing/2014/main" id="{2EE4BB41-9DD8-B12A-8EA9-F4173C917698}"/>
                    </a:ext>
                  </a:extLst>
                </p:cNvPr>
                <p:cNvPicPr/>
                <p:nvPr/>
              </p:nvPicPr>
              <p:blipFill>
                <a:blip r:embed="rId35"/>
                <a:stretch>
                  <a:fillRect/>
                </a:stretch>
              </p:blipFill>
              <p:spPr>
                <a:xfrm>
                  <a:off x="4369637" y="2953305"/>
                  <a:ext cx="14436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 name="Ink 24">
                  <a:extLst>
                    <a:ext uri="{FF2B5EF4-FFF2-40B4-BE49-F238E27FC236}">
                      <a16:creationId xmlns:a16="http://schemas.microsoft.com/office/drawing/2014/main" id="{A4E0A2F7-CC5C-6196-C829-A3ED748716A1}"/>
                    </a:ext>
                  </a:extLst>
                </p14:cNvPr>
                <p14:cNvContentPartPr/>
                <p14:nvPr/>
              </p14:nvContentPartPr>
              <p14:xfrm>
                <a:off x="4571597" y="3059865"/>
                <a:ext cx="360" cy="73440"/>
              </p14:xfrm>
            </p:contentPart>
          </mc:Choice>
          <mc:Fallback xmlns="">
            <p:pic>
              <p:nvPicPr>
                <p:cNvPr id="25" name="Ink 24">
                  <a:extLst>
                    <a:ext uri="{FF2B5EF4-FFF2-40B4-BE49-F238E27FC236}">
                      <a16:creationId xmlns:a16="http://schemas.microsoft.com/office/drawing/2014/main" id="{A4E0A2F7-CC5C-6196-C829-A3ED748716A1}"/>
                    </a:ext>
                  </a:extLst>
                </p:cNvPr>
                <p:cNvPicPr/>
                <p:nvPr/>
              </p:nvPicPr>
              <p:blipFill>
                <a:blip r:embed="rId37"/>
                <a:stretch>
                  <a:fillRect/>
                </a:stretch>
              </p:blipFill>
              <p:spPr>
                <a:xfrm>
                  <a:off x="4562597" y="3050865"/>
                  <a:ext cx="180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 name="Ink 25">
                  <a:extLst>
                    <a:ext uri="{FF2B5EF4-FFF2-40B4-BE49-F238E27FC236}">
                      <a16:creationId xmlns:a16="http://schemas.microsoft.com/office/drawing/2014/main" id="{CA096E32-461B-7F2F-D62D-1A03D4E2C19F}"/>
                    </a:ext>
                  </a:extLst>
                </p14:cNvPr>
                <p14:cNvContentPartPr/>
                <p14:nvPr/>
              </p14:nvContentPartPr>
              <p14:xfrm>
                <a:off x="4589957" y="2996145"/>
                <a:ext cx="12960" cy="360"/>
              </p14:xfrm>
            </p:contentPart>
          </mc:Choice>
          <mc:Fallback xmlns="">
            <p:pic>
              <p:nvPicPr>
                <p:cNvPr id="26" name="Ink 25">
                  <a:extLst>
                    <a:ext uri="{FF2B5EF4-FFF2-40B4-BE49-F238E27FC236}">
                      <a16:creationId xmlns:a16="http://schemas.microsoft.com/office/drawing/2014/main" id="{CA096E32-461B-7F2F-D62D-1A03D4E2C19F}"/>
                    </a:ext>
                  </a:extLst>
                </p:cNvPr>
                <p:cNvPicPr/>
                <p:nvPr/>
              </p:nvPicPr>
              <p:blipFill>
                <a:blip r:embed="rId39"/>
                <a:stretch>
                  <a:fillRect/>
                </a:stretch>
              </p:blipFill>
              <p:spPr>
                <a:xfrm>
                  <a:off x="4581317" y="2987505"/>
                  <a:ext cx="306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Ink 26">
                  <a:extLst>
                    <a:ext uri="{FF2B5EF4-FFF2-40B4-BE49-F238E27FC236}">
                      <a16:creationId xmlns:a16="http://schemas.microsoft.com/office/drawing/2014/main" id="{5B766633-CEE4-DE18-D4ED-1296C28494CD}"/>
                    </a:ext>
                  </a:extLst>
                </p14:cNvPr>
                <p14:cNvContentPartPr/>
                <p14:nvPr/>
              </p14:nvContentPartPr>
              <p14:xfrm>
                <a:off x="4693637" y="3041865"/>
                <a:ext cx="253440" cy="132840"/>
              </p14:xfrm>
            </p:contentPart>
          </mc:Choice>
          <mc:Fallback xmlns="">
            <p:pic>
              <p:nvPicPr>
                <p:cNvPr id="27" name="Ink 26">
                  <a:extLst>
                    <a:ext uri="{FF2B5EF4-FFF2-40B4-BE49-F238E27FC236}">
                      <a16:creationId xmlns:a16="http://schemas.microsoft.com/office/drawing/2014/main" id="{5B766633-CEE4-DE18-D4ED-1296C28494CD}"/>
                    </a:ext>
                  </a:extLst>
                </p:cNvPr>
                <p:cNvPicPr/>
                <p:nvPr/>
              </p:nvPicPr>
              <p:blipFill>
                <a:blip r:embed="rId41"/>
                <a:stretch>
                  <a:fillRect/>
                </a:stretch>
              </p:blipFill>
              <p:spPr>
                <a:xfrm>
                  <a:off x="4684637" y="3032865"/>
                  <a:ext cx="2710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8" name="Ink 27">
                  <a:extLst>
                    <a:ext uri="{FF2B5EF4-FFF2-40B4-BE49-F238E27FC236}">
                      <a16:creationId xmlns:a16="http://schemas.microsoft.com/office/drawing/2014/main" id="{6AC89AB2-927C-69EA-D296-0D9593334774}"/>
                    </a:ext>
                  </a:extLst>
                </p14:cNvPr>
                <p14:cNvContentPartPr/>
                <p14:nvPr/>
              </p14:nvContentPartPr>
              <p14:xfrm>
                <a:off x="4985597" y="3039345"/>
                <a:ext cx="52560" cy="82800"/>
              </p14:xfrm>
            </p:contentPart>
          </mc:Choice>
          <mc:Fallback xmlns="">
            <p:pic>
              <p:nvPicPr>
                <p:cNvPr id="28" name="Ink 27">
                  <a:extLst>
                    <a:ext uri="{FF2B5EF4-FFF2-40B4-BE49-F238E27FC236}">
                      <a16:creationId xmlns:a16="http://schemas.microsoft.com/office/drawing/2014/main" id="{6AC89AB2-927C-69EA-D296-0D9593334774}"/>
                    </a:ext>
                  </a:extLst>
                </p:cNvPr>
                <p:cNvPicPr/>
                <p:nvPr/>
              </p:nvPicPr>
              <p:blipFill>
                <a:blip r:embed="rId43"/>
                <a:stretch>
                  <a:fillRect/>
                </a:stretch>
              </p:blipFill>
              <p:spPr>
                <a:xfrm>
                  <a:off x="4976597" y="3030705"/>
                  <a:ext cx="702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9" name="Ink 28">
                  <a:extLst>
                    <a:ext uri="{FF2B5EF4-FFF2-40B4-BE49-F238E27FC236}">
                      <a16:creationId xmlns:a16="http://schemas.microsoft.com/office/drawing/2014/main" id="{55511898-DD4A-B424-E68C-DB8054B7C6E3}"/>
                    </a:ext>
                  </a:extLst>
                </p14:cNvPr>
                <p14:cNvContentPartPr/>
                <p14:nvPr/>
              </p14:nvContentPartPr>
              <p14:xfrm>
                <a:off x="5087837" y="3036465"/>
                <a:ext cx="89640" cy="92880"/>
              </p14:xfrm>
            </p:contentPart>
          </mc:Choice>
          <mc:Fallback xmlns="">
            <p:pic>
              <p:nvPicPr>
                <p:cNvPr id="29" name="Ink 28">
                  <a:extLst>
                    <a:ext uri="{FF2B5EF4-FFF2-40B4-BE49-F238E27FC236}">
                      <a16:creationId xmlns:a16="http://schemas.microsoft.com/office/drawing/2014/main" id="{55511898-DD4A-B424-E68C-DB8054B7C6E3}"/>
                    </a:ext>
                  </a:extLst>
                </p:cNvPr>
                <p:cNvPicPr/>
                <p:nvPr/>
              </p:nvPicPr>
              <p:blipFill>
                <a:blip r:embed="rId45"/>
                <a:stretch>
                  <a:fillRect/>
                </a:stretch>
              </p:blipFill>
              <p:spPr>
                <a:xfrm>
                  <a:off x="5078837" y="3027465"/>
                  <a:ext cx="1072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0" name="Ink 29">
                  <a:extLst>
                    <a:ext uri="{FF2B5EF4-FFF2-40B4-BE49-F238E27FC236}">
                      <a16:creationId xmlns:a16="http://schemas.microsoft.com/office/drawing/2014/main" id="{EC787E03-57CE-87BC-2A6B-17FF15BA930B}"/>
                    </a:ext>
                  </a:extLst>
                </p14:cNvPr>
                <p14:cNvContentPartPr/>
                <p14:nvPr/>
              </p14:nvContentPartPr>
              <p14:xfrm>
                <a:off x="5232197" y="3050865"/>
                <a:ext cx="149040" cy="59040"/>
              </p14:xfrm>
            </p:contentPart>
          </mc:Choice>
          <mc:Fallback xmlns="">
            <p:pic>
              <p:nvPicPr>
                <p:cNvPr id="30" name="Ink 29">
                  <a:extLst>
                    <a:ext uri="{FF2B5EF4-FFF2-40B4-BE49-F238E27FC236}">
                      <a16:creationId xmlns:a16="http://schemas.microsoft.com/office/drawing/2014/main" id="{EC787E03-57CE-87BC-2A6B-17FF15BA930B}"/>
                    </a:ext>
                  </a:extLst>
                </p:cNvPr>
                <p:cNvPicPr/>
                <p:nvPr/>
              </p:nvPicPr>
              <p:blipFill>
                <a:blip r:embed="rId47"/>
                <a:stretch>
                  <a:fillRect/>
                </a:stretch>
              </p:blipFill>
              <p:spPr>
                <a:xfrm>
                  <a:off x="5223557" y="3041865"/>
                  <a:ext cx="1666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1" name="Ink 30">
                  <a:extLst>
                    <a:ext uri="{FF2B5EF4-FFF2-40B4-BE49-F238E27FC236}">
                      <a16:creationId xmlns:a16="http://schemas.microsoft.com/office/drawing/2014/main" id="{E08800F2-5C91-4193-CC2A-1720A8E05D2A}"/>
                    </a:ext>
                  </a:extLst>
                </p14:cNvPr>
                <p14:cNvContentPartPr/>
                <p14:nvPr/>
              </p14:nvContentPartPr>
              <p14:xfrm>
                <a:off x="5404637" y="2923785"/>
                <a:ext cx="142560" cy="189720"/>
              </p14:xfrm>
            </p:contentPart>
          </mc:Choice>
          <mc:Fallback xmlns="">
            <p:pic>
              <p:nvPicPr>
                <p:cNvPr id="31" name="Ink 30">
                  <a:extLst>
                    <a:ext uri="{FF2B5EF4-FFF2-40B4-BE49-F238E27FC236}">
                      <a16:creationId xmlns:a16="http://schemas.microsoft.com/office/drawing/2014/main" id="{E08800F2-5C91-4193-CC2A-1720A8E05D2A}"/>
                    </a:ext>
                  </a:extLst>
                </p:cNvPr>
                <p:cNvPicPr/>
                <p:nvPr/>
              </p:nvPicPr>
              <p:blipFill>
                <a:blip r:embed="rId49"/>
                <a:stretch>
                  <a:fillRect/>
                </a:stretch>
              </p:blipFill>
              <p:spPr>
                <a:xfrm>
                  <a:off x="5395637" y="2914785"/>
                  <a:ext cx="16020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2" name="Ink 31">
                  <a:extLst>
                    <a:ext uri="{FF2B5EF4-FFF2-40B4-BE49-F238E27FC236}">
                      <a16:creationId xmlns:a16="http://schemas.microsoft.com/office/drawing/2014/main" id="{C302217F-047E-57CB-9E16-85531E20E35F}"/>
                    </a:ext>
                  </a:extLst>
                </p14:cNvPr>
                <p14:cNvContentPartPr/>
                <p14:nvPr/>
              </p14:nvContentPartPr>
              <p14:xfrm>
                <a:off x="4345157" y="3213225"/>
                <a:ext cx="1160640" cy="36360"/>
              </p14:xfrm>
            </p:contentPart>
          </mc:Choice>
          <mc:Fallback xmlns="">
            <p:pic>
              <p:nvPicPr>
                <p:cNvPr id="32" name="Ink 31">
                  <a:extLst>
                    <a:ext uri="{FF2B5EF4-FFF2-40B4-BE49-F238E27FC236}">
                      <a16:creationId xmlns:a16="http://schemas.microsoft.com/office/drawing/2014/main" id="{C302217F-047E-57CB-9E16-85531E20E35F}"/>
                    </a:ext>
                  </a:extLst>
                </p:cNvPr>
                <p:cNvPicPr/>
                <p:nvPr/>
              </p:nvPicPr>
              <p:blipFill>
                <a:blip r:embed="rId51"/>
                <a:stretch>
                  <a:fillRect/>
                </a:stretch>
              </p:blipFill>
              <p:spPr>
                <a:xfrm>
                  <a:off x="4336517" y="3204585"/>
                  <a:ext cx="1178280" cy="54000"/>
                </a:xfrm>
                <a:prstGeom prst="rect">
                  <a:avLst/>
                </a:prstGeom>
              </p:spPr>
            </p:pic>
          </mc:Fallback>
        </mc:AlternateContent>
      </p:grpSp>
      <p:grpSp>
        <p:nvGrpSpPr>
          <p:cNvPr id="48" name="Group 47">
            <a:extLst>
              <a:ext uri="{FF2B5EF4-FFF2-40B4-BE49-F238E27FC236}">
                <a16:creationId xmlns:a16="http://schemas.microsoft.com/office/drawing/2014/main" id="{02F6F586-438D-2A9C-8F90-8B1B57F7F45B}"/>
              </a:ext>
            </a:extLst>
          </p:cNvPr>
          <p:cNvGrpSpPr/>
          <p:nvPr/>
        </p:nvGrpSpPr>
        <p:grpSpPr>
          <a:xfrm>
            <a:off x="4374677" y="3358665"/>
            <a:ext cx="825840" cy="320400"/>
            <a:chOff x="4374677" y="3358665"/>
            <a:chExt cx="825840" cy="320400"/>
          </a:xfrm>
        </p:grpSpPr>
        <mc:AlternateContent xmlns:mc="http://schemas.openxmlformats.org/markup-compatibility/2006" xmlns:p14="http://schemas.microsoft.com/office/powerpoint/2010/main">
          <mc:Choice Requires="p14">
            <p:contentPart p14:bwMode="auto" r:id="rId52">
              <p14:nvContentPartPr>
                <p14:cNvPr id="34" name="Ink 33">
                  <a:extLst>
                    <a:ext uri="{FF2B5EF4-FFF2-40B4-BE49-F238E27FC236}">
                      <a16:creationId xmlns:a16="http://schemas.microsoft.com/office/drawing/2014/main" id="{FEAA299C-1FE2-2504-81DC-DE42DFF918B2}"/>
                    </a:ext>
                  </a:extLst>
                </p14:cNvPr>
                <p14:cNvContentPartPr/>
                <p14:nvPr/>
              </p14:nvContentPartPr>
              <p14:xfrm>
                <a:off x="4374677" y="3412305"/>
                <a:ext cx="72720" cy="118440"/>
              </p14:xfrm>
            </p:contentPart>
          </mc:Choice>
          <mc:Fallback xmlns="">
            <p:pic>
              <p:nvPicPr>
                <p:cNvPr id="34" name="Ink 33">
                  <a:extLst>
                    <a:ext uri="{FF2B5EF4-FFF2-40B4-BE49-F238E27FC236}">
                      <a16:creationId xmlns:a16="http://schemas.microsoft.com/office/drawing/2014/main" id="{FEAA299C-1FE2-2504-81DC-DE42DFF918B2}"/>
                    </a:ext>
                  </a:extLst>
                </p:cNvPr>
                <p:cNvPicPr/>
                <p:nvPr/>
              </p:nvPicPr>
              <p:blipFill>
                <a:blip r:embed="rId53"/>
                <a:stretch>
                  <a:fillRect/>
                </a:stretch>
              </p:blipFill>
              <p:spPr>
                <a:xfrm>
                  <a:off x="4366037" y="3403305"/>
                  <a:ext cx="903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5" name="Ink 34">
                  <a:extLst>
                    <a:ext uri="{FF2B5EF4-FFF2-40B4-BE49-F238E27FC236}">
                      <a16:creationId xmlns:a16="http://schemas.microsoft.com/office/drawing/2014/main" id="{607EC52A-21E8-5BC7-6FB7-1EA20A396064}"/>
                    </a:ext>
                  </a:extLst>
                </p14:cNvPr>
                <p14:cNvContentPartPr/>
                <p14:nvPr/>
              </p14:nvContentPartPr>
              <p14:xfrm>
                <a:off x="4517597" y="3440025"/>
                <a:ext cx="85320" cy="82440"/>
              </p14:xfrm>
            </p:contentPart>
          </mc:Choice>
          <mc:Fallback xmlns="">
            <p:pic>
              <p:nvPicPr>
                <p:cNvPr id="35" name="Ink 34">
                  <a:extLst>
                    <a:ext uri="{FF2B5EF4-FFF2-40B4-BE49-F238E27FC236}">
                      <a16:creationId xmlns:a16="http://schemas.microsoft.com/office/drawing/2014/main" id="{607EC52A-21E8-5BC7-6FB7-1EA20A396064}"/>
                    </a:ext>
                  </a:extLst>
                </p:cNvPr>
                <p:cNvPicPr/>
                <p:nvPr/>
              </p:nvPicPr>
              <p:blipFill>
                <a:blip r:embed="rId55"/>
                <a:stretch>
                  <a:fillRect/>
                </a:stretch>
              </p:blipFill>
              <p:spPr>
                <a:xfrm>
                  <a:off x="4508957" y="3431025"/>
                  <a:ext cx="1029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6" name="Ink 35">
                  <a:extLst>
                    <a:ext uri="{FF2B5EF4-FFF2-40B4-BE49-F238E27FC236}">
                      <a16:creationId xmlns:a16="http://schemas.microsoft.com/office/drawing/2014/main" id="{20A51845-4CB8-E1BE-8848-E84AE2812954}"/>
                    </a:ext>
                  </a:extLst>
                </p14:cNvPr>
                <p14:cNvContentPartPr/>
                <p14:nvPr/>
              </p14:nvContentPartPr>
              <p14:xfrm>
                <a:off x="4625957" y="3389265"/>
                <a:ext cx="35640" cy="151920"/>
              </p14:xfrm>
            </p:contentPart>
          </mc:Choice>
          <mc:Fallback xmlns="">
            <p:pic>
              <p:nvPicPr>
                <p:cNvPr id="36" name="Ink 35">
                  <a:extLst>
                    <a:ext uri="{FF2B5EF4-FFF2-40B4-BE49-F238E27FC236}">
                      <a16:creationId xmlns:a16="http://schemas.microsoft.com/office/drawing/2014/main" id="{20A51845-4CB8-E1BE-8848-E84AE2812954}"/>
                    </a:ext>
                  </a:extLst>
                </p:cNvPr>
                <p:cNvPicPr/>
                <p:nvPr/>
              </p:nvPicPr>
              <p:blipFill>
                <a:blip r:embed="rId57"/>
                <a:stretch>
                  <a:fillRect/>
                </a:stretch>
              </p:blipFill>
              <p:spPr>
                <a:xfrm>
                  <a:off x="4617317" y="3380625"/>
                  <a:ext cx="5328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7" name="Ink 36">
                  <a:extLst>
                    <a:ext uri="{FF2B5EF4-FFF2-40B4-BE49-F238E27FC236}">
                      <a16:creationId xmlns:a16="http://schemas.microsoft.com/office/drawing/2014/main" id="{E09C47B0-D5DF-81C1-EBF4-E8063D43BFD2}"/>
                    </a:ext>
                  </a:extLst>
                </p14:cNvPr>
                <p14:cNvContentPartPr/>
                <p14:nvPr/>
              </p14:nvContentPartPr>
              <p14:xfrm>
                <a:off x="4686797" y="3431025"/>
                <a:ext cx="103680" cy="248040"/>
              </p14:xfrm>
            </p:contentPart>
          </mc:Choice>
          <mc:Fallback xmlns="">
            <p:pic>
              <p:nvPicPr>
                <p:cNvPr id="37" name="Ink 36">
                  <a:extLst>
                    <a:ext uri="{FF2B5EF4-FFF2-40B4-BE49-F238E27FC236}">
                      <a16:creationId xmlns:a16="http://schemas.microsoft.com/office/drawing/2014/main" id="{E09C47B0-D5DF-81C1-EBF4-E8063D43BFD2}"/>
                    </a:ext>
                  </a:extLst>
                </p:cNvPr>
                <p:cNvPicPr/>
                <p:nvPr/>
              </p:nvPicPr>
              <p:blipFill>
                <a:blip r:embed="rId59"/>
                <a:stretch>
                  <a:fillRect/>
                </a:stretch>
              </p:blipFill>
              <p:spPr>
                <a:xfrm>
                  <a:off x="4678157" y="3422025"/>
                  <a:ext cx="12132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8" name="Ink 37">
                  <a:extLst>
                    <a:ext uri="{FF2B5EF4-FFF2-40B4-BE49-F238E27FC236}">
                      <a16:creationId xmlns:a16="http://schemas.microsoft.com/office/drawing/2014/main" id="{A85FEF23-D4B4-D696-7514-82711DF49858}"/>
                    </a:ext>
                  </a:extLst>
                </p14:cNvPr>
                <p14:cNvContentPartPr/>
                <p14:nvPr/>
              </p14:nvContentPartPr>
              <p14:xfrm>
                <a:off x="4834397" y="3394305"/>
                <a:ext cx="14760" cy="137520"/>
              </p14:xfrm>
            </p:contentPart>
          </mc:Choice>
          <mc:Fallback xmlns="">
            <p:pic>
              <p:nvPicPr>
                <p:cNvPr id="38" name="Ink 37">
                  <a:extLst>
                    <a:ext uri="{FF2B5EF4-FFF2-40B4-BE49-F238E27FC236}">
                      <a16:creationId xmlns:a16="http://schemas.microsoft.com/office/drawing/2014/main" id="{A85FEF23-D4B4-D696-7514-82711DF49858}"/>
                    </a:ext>
                  </a:extLst>
                </p:cNvPr>
                <p:cNvPicPr/>
                <p:nvPr/>
              </p:nvPicPr>
              <p:blipFill>
                <a:blip r:embed="rId61"/>
                <a:stretch>
                  <a:fillRect/>
                </a:stretch>
              </p:blipFill>
              <p:spPr>
                <a:xfrm>
                  <a:off x="4825757" y="3385665"/>
                  <a:ext cx="324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9" name="Ink 38">
                  <a:extLst>
                    <a:ext uri="{FF2B5EF4-FFF2-40B4-BE49-F238E27FC236}">
                      <a16:creationId xmlns:a16="http://schemas.microsoft.com/office/drawing/2014/main" id="{4C1327F8-C4E0-EBF8-ECE5-372DC58DB808}"/>
                    </a:ext>
                  </a:extLst>
                </p14:cNvPr>
                <p14:cNvContentPartPr/>
                <p14:nvPr/>
              </p14:nvContentPartPr>
              <p14:xfrm>
                <a:off x="4897757" y="3477825"/>
                <a:ext cx="124200" cy="45000"/>
              </p14:xfrm>
            </p:contentPart>
          </mc:Choice>
          <mc:Fallback xmlns="">
            <p:pic>
              <p:nvPicPr>
                <p:cNvPr id="39" name="Ink 38">
                  <a:extLst>
                    <a:ext uri="{FF2B5EF4-FFF2-40B4-BE49-F238E27FC236}">
                      <a16:creationId xmlns:a16="http://schemas.microsoft.com/office/drawing/2014/main" id="{4C1327F8-C4E0-EBF8-ECE5-372DC58DB808}"/>
                    </a:ext>
                  </a:extLst>
                </p:cNvPr>
                <p:cNvPicPr/>
                <p:nvPr/>
              </p:nvPicPr>
              <p:blipFill>
                <a:blip r:embed="rId63"/>
                <a:stretch>
                  <a:fillRect/>
                </a:stretch>
              </p:blipFill>
              <p:spPr>
                <a:xfrm>
                  <a:off x="4889117" y="3468825"/>
                  <a:ext cx="1418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0" name="Ink 39">
                  <a:extLst>
                    <a:ext uri="{FF2B5EF4-FFF2-40B4-BE49-F238E27FC236}">
                      <a16:creationId xmlns:a16="http://schemas.microsoft.com/office/drawing/2014/main" id="{B2C507CC-7AB4-42B8-850D-8BDBEB5E44C3}"/>
                    </a:ext>
                  </a:extLst>
                </p14:cNvPr>
                <p14:cNvContentPartPr/>
                <p14:nvPr/>
              </p14:nvContentPartPr>
              <p14:xfrm>
                <a:off x="5056877" y="3440025"/>
                <a:ext cx="124200" cy="67320"/>
              </p14:xfrm>
            </p:contentPart>
          </mc:Choice>
          <mc:Fallback xmlns="">
            <p:pic>
              <p:nvPicPr>
                <p:cNvPr id="40" name="Ink 39">
                  <a:extLst>
                    <a:ext uri="{FF2B5EF4-FFF2-40B4-BE49-F238E27FC236}">
                      <a16:creationId xmlns:a16="http://schemas.microsoft.com/office/drawing/2014/main" id="{B2C507CC-7AB4-42B8-850D-8BDBEB5E44C3}"/>
                    </a:ext>
                  </a:extLst>
                </p:cNvPr>
                <p:cNvPicPr/>
                <p:nvPr/>
              </p:nvPicPr>
              <p:blipFill>
                <a:blip r:embed="rId65"/>
                <a:stretch>
                  <a:fillRect/>
                </a:stretch>
              </p:blipFill>
              <p:spPr>
                <a:xfrm>
                  <a:off x="5047877" y="3431025"/>
                  <a:ext cx="1418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1" name="Ink 40">
                  <a:extLst>
                    <a:ext uri="{FF2B5EF4-FFF2-40B4-BE49-F238E27FC236}">
                      <a16:creationId xmlns:a16="http://schemas.microsoft.com/office/drawing/2014/main" id="{554FF774-DF10-40FD-C4C0-C7DB309A0326}"/>
                    </a:ext>
                  </a:extLst>
                </p14:cNvPr>
                <p14:cNvContentPartPr/>
                <p14:nvPr/>
              </p14:nvContentPartPr>
              <p14:xfrm>
                <a:off x="5165237" y="3358665"/>
                <a:ext cx="35280" cy="135000"/>
              </p14:xfrm>
            </p:contentPart>
          </mc:Choice>
          <mc:Fallback xmlns="">
            <p:pic>
              <p:nvPicPr>
                <p:cNvPr id="41" name="Ink 40">
                  <a:extLst>
                    <a:ext uri="{FF2B5EF4-FFF2-40B4-BE49-F238E27FC236}">
                      <a16:creationId xmlns:a16="http://schemas.microsoft.com/office/drawing/2014/main" id="{554FF774-DF10-40FD-C4C0-C7DB309A0326}"/>
                    </a:ext>
                  </a:extLst>
                </p:cNvPr>
                <p:cNvPicPr/>
                <p:nvPr/>
              </p:nvPicPr>
              <p:blipFill>
                <a:blip r:embed="rId67"/>
                <a:stretch>
                  <a:fillRect/>
                </a:stretch>
              </p:blipFill>
              <p:spPr>
                <a:xfrm>
                  <a:off x="5156597" y="3349665"/>
                  <a:ext cx="52920" cy="152640"/>
                </a:xfrm>
                <a:prstGeom prst="rect">
                  <a:avLst/>
                </a:prstGeom>
              </p:spPr>
            </p:pic>
          </mc:Fallback>
        </mc:AlternateContent>
      </p:grpSp>
      <p:grpSp>
        <p:nvGrpSpPr>
          <p:cNvPr id="47" name="Group 46">
            <a:extLst>
              <a:ext uri="{FF2B5EF4-FFF2-40B4-BE49-F238E27FC236}">
                <a16:creationId xmlns:a16="http://schemas.microsoft.com/office/drawing/2014/main" id="{633F10A3-4E62-9F8A-1DCF-61F7A43906BE}"/>
              </a:ext>
            </a:extLst>
          </p:cNvPr>
          <p:cNvGrpSpPr/>
          <p:nvPr/>
        </p:nvGrpSpPr>
        <p:grpSpPr>
          <a:xfrm>
            <a:off x="5404637" y="3321945"/>
            <a:ext cx="639360" cy="205920"/>
            <a:chOff x="5404637" y="3321945"/>
            <a:chExt cx="639360" cy="205920"/>
          </a:xfrm>
        </p:grpSpPr>
        <mc:AlternateContent xmlns:mc="http://schemas.openxmlformats.org/markup-compatibility/2006" xmlns:p14="http://schemas.microsoft.com/office/powerpoint/2010/main">
          <mc:Choice Requires="p14">
            <p:contentPart p14:bwMode="auto" r:id="rId68">
              <p14:nvContentPartPr>
                <p14:cNvPr id="42" name="Ink 41">
                  <a:extLst>
                    <a:ext uri="{FF2B5EF4-FFF2-40B4-BE49-F238E27FC236}">
                      <a16:creationId xmlns:a16="http://schemas.microsoft.com/office/drawing/2014/main" id="{CA494F09-7DD1-7E01-808E-A2A3BC1323A8}"/>
                    </a:ext>
                  </a:extLst>
                </p14:cNvPr>
                <p14:cNvContentPartPr/>
                <p14:nvPr/>
              </p14:nvContentPartPr>
              <p14:xfrm>
                <a:off x="5404637" y="3385305"/>
                <a:ext cx="117360" cy="142560"/>
              </p14:xfrm>
            </p:contentPart>
          </mc:Choice>
          <mc:Fallback xmlns="">
            <p:pic>
              <p:nvPicPr>
                <p:cNvPr id="42" name="Ink 41">
                  <a:extLst>
                    <a:ext uri="{FF2B5EF4-FFF2-40B4-BE49-F238E27FC236}">
                      <a16:creationId xmlns:a16="http://schemas.microsoft.com/office/drawing/2014/main" id="{CA494F09-7DD1-7E01-808E-A2A3BC1323A8}"/>
                    </a:ext>
                  </a:extLst>
                </p:cNvPr>
                <p:cNvPicPr/>
                <p:nvPr/>
              </p:nvPicPr>
              <p:blipFill>
                <a:blip r:embed="rId69"/>
                <a:stretch>
                  <a:fillRect/>
                </a:stretch>
              </p:blipFill>
              <p:spPr>
                <a:xfrm>
                  <a:off x="5395637" y="3376665"/>
                  <a:ext cx="1350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3" name="Ink 42">
                  <a:extLst>
                    <a:ext uri="{FF2B5EF4-FFF2-40B4-BE49-F238E27FC236}">
                      <a16:creationId xmlns:a16="http://schemas.microsoft.com/office/drawing/2014/main" id="{8A30F314-E45F-8D09-0649-94B18AB1E1DC}"/>
                    </a:ext>
                  </a:extLst>
                </p14:cNvPr>
                <p14:cNvContentPartPr/>
                <p14:nvPr/>
              </p14:nvContentPartPr>
              <p14:xfrm>
                <a:off x="5531357" y="3372705"/>
                <a:ext cx="126360" cy="66240"/>
              </p14:xfrm>
            </p:contentPart>
          </mc:Choice>
          <mc:Fallback xmlns="">
            <p:pic>
              <p:nvPicPr>
                <p:cNvPr id="43" name="Ink 42">
                  <a:extLst>
                    <a:ext uri="{FF2B5EF4-FFF2-40B4-BE49-F238E27FC236}">
                      <a16:creationId xmlns:a16="http://schemas.microsoft.com/office/drawing/2014/main" id="{8A30F314-E45F-8D09-0649-94B18AB1E1DC}"/>
                    </a:ext>
                  </a:extLst>
                </p:cNvPr>
                <p:cNvPicPr/>
                <p:nvPr/>
              </p:nvPicPr>
              <p:blipFill>
                <a:blip r:embed="rId71"/>
                <a:stretch>
                  <a:fillRect/>
                </a:stretch>
              </p:blipFill>
              <p:spPr>
                <a:xfrm>
                  <a:off x="5522717" y="3363705"/>
                  <a:ext cx="1440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4" name="Ink 43">
                  <a:extLst>
                    <a:ext uri="{FF2B5EF4-FFF2-40B4-BE49-F238E27FC236}">
                      <a16:creationId xmlns:a16="http://schemas.microsoft.com/office/drawing/2014/main" id="{A4FCDF22-06B1-258B-7956-8B0AB633AB50}"/>
                    </a:ext>
                  </a:extLst>
                </p14:cNvPr>
                <p14:cNvContentPartPr/>
                <p14:nvPr/>
              </p14:nvContentPartPr>
              <p14:xfrm>
                <a:off x="5685437" y="3321945"/>
                <a:ext cx="28080" cy="110160"/>
              </p14:xfrm>
            </p:contentPart>
          </mc:Choice>
          <mc:Fallback xmlns="">
            <p:pic>
              <p:nvPicPr>
                <p:cNvPr id="44" name="Ink 43">
                  <a:extLst>
                    <a:ext uri="{FF2B5EF4-FFF2-40B4-BE49-F238E27FC236}">
                      <a16:creationId xmlns:a16="http://schemas.microsoft.com/office/drawing/2014/main" id="{A4FCDF22-06B1-258B-7956-8B0AB633AB50}"/>
                    </a:ext>
                  </a:extLst>
                </p:cNvPr>
                <p:cNvPicPr/>
                <p:nvPr/>
              </p:nvPicPr>
              <p:blipFill>
                <a:blip r:embed="rId73"/>
                <a:stretch>
                  <a:fillRect/>
                </a:stretch>
              </p:blipFill>
              <p:spPr>
                <a:xfrm>
                  <a:off x="5676437" y="3313305"/>
                  <a:ext cx="457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5" name="Ink 44">
                  <a:extLst>
                    <a:ext uri="{FF2B5EF4-FFF2-40B4-BE49-F238E27FC236}">
                      <a16:creationId xmlns:a16="http://schemas.microsoft.com/office/drawing/2014/main" id="{77FBB0C5-AE74-F8ED-DAA8-A6C2182CDD6A}"/>
                    </a:ext>
                  </a:extLst>
                </p14:cNvPr>
                <p14:cNvContentPartPr/>
                <p14:nvPr/>
              </p14:nvContentPartPr>
              <p14:xfrm>
                <a:off x="5781917" y="3340665"/>
                <a:ext cx="78120" cy="84600"/>
              </p14:xfrm>
            </p:contentPart>
          </mc:Choice>
          <mc:Fallback xmlns="">
            <p:pic>
              <p:nvPicPr>
                <p:cNvPr id="45" name="Ink 44">
                  <a:extLst>
                    <a:ext uri="{FF2B5EF4-FFF2-40B4-BE49-F238E27FC236}">
                      <a16:creationId xmlns:a16="http://schemas.microsoft.com/office/drawing/2014/main" id="{77FBB0C5-AE74-F8ED-DAA8-A6C2182CDD6A}"/>
                    </a:ext>
                  </a:extLst>
                </p:cNvPr>
                <p:cNvPicPr/>
                <p:nvPr/>
              </p:nvPicPr>
              <p:blipFill>
                <a:blip r:embed="rId75"/>
                <a:stretch>
                  <a:fillRect/>
                </a:stretch>
              </p:blipFill>
              <p:spPr>
                <a:xfrm>
                  <a:off x="5772917" y="3331665"/>
                  <a:ext cx="957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6" name="Ink 45">
                  <a:extLst>
                    <a:ext uri="{FF2B5EF4-FFF2-40B4-BE49-F238E27FC236}">
                      <a16:creationId xmlns:a16="http://schemas.microsoft.com/office/drawing/2014/main" id="{93BE490D-D352-5FF4-621E-C3EFE020FA7D}"/>
                    </a:ext>
                  </a:extLst>
                </p14:cNvPr>
                <p14:cNvContentPartPr/>
                <p14:nvPr/>
              </p14:nvContentPartPr>
              <p14:xfrm>
                <a:off x="5902517" y="3359385"/>
                <a:ext cx="141480" cy="65880"/>
              </p14:xfrm>
            </p:contentPart>
          </mc:Choice>
          <mc:Fallback xmlns="">
            <p:pic>
              <p:nvPicPr>
                <p:cNvPr id="46" name="Ink 45">
                  <a:extLst>
                    <a:ext uri="{FF2B5EF4-FFF2-40B4-BE49-F238E27FC236}">
                      <a16:creationId xmlns:a16="http://schemas.microsoft.com/office/drawing/2014/main" id="{93BE490D-D352-5FF4-621E-C3EFE020FA7D}"/>
                    </a:ext>
                  </a:extLst>
                </p:cNvPr>
                <p:cNvPicPr/>
                <p:nvPr/>
              </p:nvPicPr>
              <p:blipFill>
                <a:blip r:embed="rId77"/>
                <a:stretch>
                  <a:fillRect/>
                </a:stretch>
              </p:blipFill>
              <p:spPr>
                <a:xfrm>
                  <a:off x="5893877" y="3350745"/>
                  <a:ext cx="159120" cy="83520"/>
                </a:xfrm>
                <a:prstGeom prst="rect">
                  <a:avLst/>
                </a:prstGeom>
              </p:spPr>
            </p:pic>
          </mc:Fallback>
        </mc:AlternateContent>
      </p:grpSp>
      <p:grpSp>
        <p:nvGrpSpPr>
          <p:cNvPr id="51" name="Group 50">
            <a:extLst>
              <a:ext uri="{FF2B5EF4-FFF2-40B4-BE49-F238E27FC236}">
                <a16:creationId xmlns:a16="http://schemas.microsoft.com/office/drawing/2014/main" id="{D7CD8474-199E-CAC7-3B40-1DF881581926}"/>
              </a:ext>
            </a:extLst>
          </p:cNvPr>
          <p:cNvGrpSpPr/>
          <p:nvPr/>
        </p:nvGrpSpPr>
        <p:grpSpPr>
          <a:xfrm>
            <a:off x="6418757" y="3159225"/>
            <a:ext cx="114120" cy="63720"/>
            <a:chOff x="6418757" y="3159225"/>
            <a:chExt cx="114120" cy="63720"/>
          </a:xfrm>
        </p:grpSpPr>
        <mc:AlternateContent xmlns:mc="http://schemas.openxmlformats.org/markup-compatibility/2006" xmlns:p14="http://schemas.microsoft.com/office/powerpoint/2010/main">
          <mc:Choice Requires="p14">
            <p:contentPart p14:bwMode="auto" r:id="rId78">
              <p14:nvContentPartPr>
                <p14:cNvPr id="49" name="Ink 48">
                  <a:extLst>
                    <a:ext uri="{FF2B5EF4-FFF2-40B4-BE49-F238E27FC236}">
                      <a16:creationId xmlns:a16="http://schemas.microsoft.com/office/drawing/2014/main" id="{C320D2FC-D414-9A19-42EA-5274AEF090B8}"/>
                    </a:ext>
                  </a:extLst>
                </p14:cNvPr>
                <p14:cNvContentPartPr/>
                <p14:nvPr/>
              </p14:nvContentPartPr>
              <p14:xfrm>
                <a:off x="6432797" y="3159225"/>
                <a:ext cx="84240" cy="360"/>
              </p14:xfrm>
            </p:contentPart>
          </mc:Choice>
          <mc:Fallback xmlns="">
            <p:pic>
              <p:nvPicPr>
                <p:cNvPr id="49" name="Ink 48">
                  <a:extLst>
                    <a:ext uri="{FF2B5EF4-FFF2-40B4-BE49-F238E27FC236}">
                      <a16:creationId xmlns:a16="http://schemas.microsoft.com/office/drawing/2014/main" id="{C320D2FC-D414-9A19-42EA-5274AEF090B8}"/>
                    </a:ext>
                  </a:extLst>
                </p:cNvPr>
                <p:cNvPicPr/>
                <p:nvPr/>
              </p:nvPicPr>
              <p:blipFill>
                <a:blip r:embed="rId79"/>
                <a:stretch>
                  <a:fillRect/>
                </a:stretch>
              </p:blipFill>
              <p:spPr>
                <a:xfrm>
                  <a:off x="6423797" y="3150225"/>
                  <a:ext cx="101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0" name="Ink 49">
                  <a:extLst>
                    <a:ext uri="{FF2B5EF4-FFF2-40B4-BE49-F238E27FC236}">
                      <a16:creationId xmlns:a16="http://schemas.microsoft.com/office/drawing/2014/main" id="{9C83056E-6630-5D7E-AC8B-7BB2BE982D11}"/>
                    </a:ext>
                  </a:extLst>
                </p14:cNvPr>
                <p14:cNvContentPartPr/>
                <p14:nvPr/>
              </p14:nvContentPartPr>
              <p14:xfrm>
                <a:off x="6418757" y="3206385"/>
                <a:ext cx="114120" cy="16560"/>
              </p14:xfrm>
            </p:contentPart>
          </mc:Choice>
          <mc:Fallback xmlns="">
            <p:pic>
              <p:nvPicPr>
                <p:cNvPr id="50" name="Ink 49">
                  <a:extLst>
                    <a:ext uri="{FF2B5EF4-FFF2-40B4-BE49-F238E27FC236}">
                      <a16:creationId xmlns:a16="http://schemas.microsoft.com/office/drawing/2014/main" id="{9C83056E-6630-5D7E-AC8B-7BB2BE982D11}"/>
                    </a:ext>
                  </a:extLst>
                </p:cNvPr>
                <p:cNvPicPr/>
                <p:nvPr/>
              </p:nvPicPr>
              <p:blipFill>
                <a:blip r:embed="rId81"/>
                <a:stretch>
                  <a:fillRect/>
                </a:stretch>
              </p:blipFill>
              <p:spPr>
                <a:xfrm>
                  <a:off x="6410117" y="3197385"/>
                  <a:ext cx="131760" cy="34200"/>
                </a:xfrm>
                <a:prstGeom prst="rect">
                  <a:avLst/>
                </a:prstGeom>
              </p:spPr>
            </p:pic>
          </mc:Fallback>
        </mc:AlternateContent>
      </p:grpSp>
      <p:grpSp>
        <p:nvGrpSpPr>
          <p:cNvPr id="93" name="Group 92">
            <a:extLst>
              <a:ext uri="{FF2B5EF4-FFF2-40B4-BE49-F238E27FC236}">
                <a16:creationId xmlns:a16="http://schemas.microsoft.com/office/drawing/2014/main" id="{54D3F65F-B218-E017-619C-002433442AC8}"/>
              </a:ext>
            </a:extLst>
          </p:cNvPr>
          <p:cNvGrpSpPr/>
          <p:nvPr/>
        </p:nvGrpSpPr>
        <p:grpSpPr>
          <a:xfrm>
            <a:off x="6945077" y="2724345"/>
            <a:ext cx="3455280" cy="736560"/>
            <a:chOff x="6945077" y="2724345"/>
            <a:chExt cx="3455280" cy="736560"/>
          </a:xfrm>
        </p:grpSpPr>
        <mc:AlternateContent xmlns:mc="http://schemas.openxmlformats.org/markup-compatibility/2006" xmlns:p14="http://schemas.microsoft.com/office/powerpoint/2010/main">
          <mc:Choice Requires="p14">
            <p:contentPart p14:bwMode="auto" r:id="rId82">
              <p14:nvContentPartPr>
                <p14:cNvPr id="52" name="Ink 51">
                  <a:extLst>
                    <a:ext uri="{FF2B5EF4-FFF2-40B4-BE49-F238E27FC236}">
                      <a16:creationId xmlns:a16="http://schemas.microsoft.com/office/drawing/2014/main" id="{5A88F006-3A32-B1A5-ADE5-E561CB01EF9B}"/>
                    </a:ext>
                  </a:extLst>
                </p14:cNvPr>
                <p14:cNvContentPartPr/>
                <p14:nvPr/>
              </p14:nvContentPartPr>
              <p14:xfrm>
                <a:off x="6945077" y="2917305"/>
                <a:ext cx="72720" cy="78120"/>
              </p14:xfrm>
            </p:contentPart>
          </mc:Choice>
          <mc:Fallback xmlns="">
            <p:pic>
              <p:nvPicPr>
                <p:cNvPr id="52" name="Ink 51">
                  <a:extLst>
                    <a:ext uri="{FF2B5EF4-FFF2-40B4-BE49-F238E27FC236}">
                      <a16:creationId xmlns:a16="http://schemas.microsoft.com/office/drawing/2014/main" id="{5A88F006-3A32-B1A5-ADE5-E561CB01EF9B}"/>
                    </a:ext>
                  </a:extLst>
                </p:cNvPr>
                <p:cNvPicPr/>
                <p:nvPr/>
              </p:nvPicPr>
              <p:blipFill>
                <a:blip r:embed="rId83"/>
                <a:stretch>
                  <a:fillRect/>
                </a:stretch>
              </p:blipFill>
              <p:spPr>
                <a:xfrm>
                  <a:off x="6936077" y="2908665"/>
                  <a:ext cx="903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3" name="Ink 52">
                  <a:extLst>
                    <a:ext uri="{FF2B5EF4-FFF2-40B4-BE49-F238E27FC236}">
                      <a16:creationId xmlns:a16="http://schemas.microsoft.com/office/drawing/2014/main" id="{98855CE5-2B3A-5D71-79AA-26E56EFF4161}"/>
                    </a:ext>
                  </a:extLst>
                </p14:cNvPr>
                <p14:cNvContentPartPr/>
                <p14:nvPr/>
              </p14:nvContentPartPr>
              <p14:xfrm>
                <a:off x="7070357" y="2932785"/>
                <a:ext cx="82440" cy="43920"/>
              </p14:xfrm>
            </p:contentPart>
          </mc:Choice>
          <mc:Fallback xmlns="">
            <p:pic>
              <p:nvPicPr>
                <p:cNvPr id="53" name="Ink 52">
                  <a:extLst>
                    <a:ext uri="{FF2B5EF4-FFF2-40B4-BE49-F238E27FC236}">
                      <a16:creationId xmlns:a16="http://schemas.microsoft.com/office/drawing/2014/main" id="{98855CE5-2B3A-5D71-79AA-26E56EFF4161}"/>
                    </a:ext>
                  </a:extLst>
                </p:cNvPr>
                <p:cNvPicPr/>
                <p:nvPr/>
              </p:nvPicPr>
              <p:blipFill>
                <a:blip r:embed="rId85"/>
                <a:stretch>
                  <a:fillRect/>
                </a:stretch>
              </p:blipFill>
              <p:spPr>
                <a:xfrm>
                  <a:off x="7061717" y="2923785"/>
                  <a:ext cx="10008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4" name="Ink 53">
                  <a:extLst>
                    <a:ext uri="{FF2B5EF4-FFF2-40B4-BE49-F238E27FC236}">
                      <a16:creationId xmlns:a16="http://schemas.microsoft.com/office/drawing/2014/main" id="{F8C0C933-602E-0DE2-A8A5-1DE872E6365C}"/>
                    </a:ext>
                  </a:extLst>
                </p14:cNvPr>
                <p14:cNvContentPartPr/>
                <p14:nvPr/>
              </p14:nvContentPartPr>
              <p14:xfrm>
                <a:off x="7206437" y="2878425"/>
                <a:ext cx="26280" cy="115560"/>
              </p14:xfrm>
            </p:contentPart>
          </mc:Choice>
          <mc:Fallback xmlns="">
            <p:pic>
              <p:nvPicPr>
                <p:cNvPr id="54" name="Ink 53">
                  <a:extLst>
                    <a:ext uri="{FF2B5EF4-FFF2-40B4-BE49-F238E27FC236}">
                      <a16:creationId xmlns:a16="http://schemas.microsoft.com/office/drawing/2014/main" id="{F8C0C933-602E-0DE2-A8A5-1DE872E6365C}"/>
                    </a:ext>
                  </a:extLst>
                </p:cNvPr>
                <p:cNvPicPr/>
                <p:nvPr/>
              </p:nvPicPr>
              <p:blipFill>
                <a:blip r:embed="rId87"/>
                <a:stretch>
                  <a:fillRect/>
                </a:stretch>
              </p:blipFill>
              <p:spPr>
                <a:xfrm>
                  <a:off x="7197437" y="2869425"/>
                  <a:ext cx="4392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5" name="Ink 54">
                  <a:extLst>
                    <a:ext uri="{FF2B5EF4-FFF2-40B4-BE49-F238E27FC236}">
                      <a16:creationId xmlns:a16="http://schemas.microsoft.com/office/drawing/2014/main" id="{6F43272F-2A7B-A5D4-7E41-5011AFB745E9}"/>
                    </a:ext>
                  </a:extLst>
                </p14:cNvPr>
                <p14:cNvContentPartPr/>
                <p14:nvPr/>
              </p14:nvContentPartPr>
              <p14:xfrm>
                <a:off x="7296077" y="2923785"/>
                <a:ext cx="78480" cy="193320"/>
              </p14:xfrm>
            </p:contentPart>
          </mc:Choice>
          <mc:Fallback xmlns="">
            <p:pic>
              <p:nvPicPr>
                <p:cNvPr id="55" name="Ink 54">
                  <a:extLst>
                    <a:ext uri="{FF2B5EF4-FFF2-40B4-BE49-F238E27FC236}">
                      <a16:creationId xmlns:a16="http://schemas.microsoft.com/office/drawing/2014/main" id="{6F43272F-2A7B-A5D4-7E41-5011AFB745E9}"/>
                    </a:ext>
                  </a:extLst>
                </p:cNvPr>
                <p:cNvPicPr/>
                <p:nvPr/>
              </p:nvPicPr>
              <p:blipFill>
                <a:blip r:embed="rId89"/>
                <a:stretch>
                  <a:fillRect/>
                </a:stretch>
              </p:blipFill>
              <p:spPr>
                <a:xfrm>
                  <a:off x="7287437" y="2914785"/>
                  <a:ext cx="9612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6" name="Ink 55">
                  <a:extLst>
                    <a:ext uri="{FF2B5EF4-FFF2-40B4-BE49-F238E27FC236}">
                      <a16:creationId xmlns:a16="http://schemas.microsoft.com/office/drawing/2014/main" id="{A06DC07A-FCA9-CDF9-6859-AABB0C3BB83A}"/>
                    </a:ext>
                  </a:extLst>
                </p14:cNvPr>
                <p14:cNvContentPartPr/>
                <p14:nvPr/>
              </p14:nvContentPartPr>
              <p14:xfrm>
                <a:off x="7450517" y="2914785"/>
                <a:ext cx="8640" cy="49320"/>
              </p14:xfrm>
            </p:contentPart>
          </mc:Choice>
          <mc:Fallback xmlns="">
            <p:pic>
              <p:nvPicPr>
                <p:cNvPr id="56" name="Ink 55">
                  <a:extLst>
                    <a:ext uri="{FF2B5EF4-FFF2-40B4-BE49-F238E27FC236}">
                      <a16:creationId xmlns:a16="http://schemas.microsoft.com/office/drawing/2014/main" id="{A06DC07A-FCA9-CDF9-6859-AABB0C3BB83A}"/>
                    </a:ext>
                  </a:extLst>
                </p:cNvPr>
                <p:cNvPicPr/>
                <p:nvPr/>
              </p:nvPicPr>
              <p:blipFill>
                <a:blip r:embed="rId91"/>
                <a:stretch>
                  <a:fillRect/>
                </a:stretch>
              </p:blipFill>
              <p:spPr>
                <a:xfrm>
                  <a:off x="7441877" y="2905785"/>
                  <a:ext cx="2628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7" name="Ink 56">
                  <a:extLst>
                    <a:ext uri="{FF2B5EF4-FFF2-40B4-BE49-F238E27FC236}">
                      <a16:creationId xmlns:a16="http://schemas.microsoft.com/office/drawing/2014/main" id="{F7F2B110-9FAB-0231-009C-D2539BCE26E9}"/>
                    </a:ext>
                  </a:extLst>
                </p14:cNvPr>
                <p14:cNvContentPartPr/>
                <p14:nvPr/>
              </p14:nvContentPartPr>
              <p14:xfrm>
                <a:off x="7455557" y="2851425"/>
                <a:ext cx="15120" cy="360"/>
              </p14:xfrm>
            </p:contentPart>
          </mc:Choice>
          <mc:Fallback xmlns="">
            <p:pic>
              <p:nvPicPr>
                <p:cNvPr id="57" name="Ink 56">
                  <a:extLst>
                    <a:ext uri="{FF2B5EF4-FFF2-40B4-BE49-F238E27FC236}">
                      <a16:creationId xmlns:a16="http://schemas.microsoft.com/office/drawing/2014/main" id="{F7F2B110-9FAB-0231-009C-D2539BCE26E9}"/>
                    </a:ext>
                  </a:extLst>
                </p:cNvPr>
                <p:cNvPicPr/>
                <p:nvPr/>
              </p:nvPicPr>
              <p:blipFill>
                <a:blip r:embed="rId39"/>
                <a:stretch>
                  <a:fillRect/>
                </a:stretch>
              </p:blipFill>
              <p:spPr>
                <a:xfrm>
                  <a:off x="7446917" y="2842425"/>
                  <a:ext cx="327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8" name="Ink 57">
                  <a:extLst>
                    <a:ext uri="{FF2B5EF4-FFF2-40B4-BE49-F238E27FC236}">
                      <a16:creationId xmlns:a16="http://schemas.microsoft.com/office/drawing/2014/main" id="{A1A8B2CD-067B-7817-9E24-6EE9EC9D7258}"/>
                    </a:ext>
                  </a:extLst>
                </p14:cNvPr>
                <p14:cNvContentPartPr/>
                <p14:nvPr/>
              </p14:nvContentPartPr>
              <p14:xfrm>
                <a:off x="7541237" y="2902545"/>
                <a:ext cx="125280" cy="52200"/>
              </p14:xfrm>
            </p:contentPart>
          </mc:Choice>
          <mc:Fallback xmlns="">
            <p:pic>
              <p:nvPicPr>
                <p:cNvPr id="58" name="Ink 57">
                  <a:extLst>
                    <a:ext uri="{FF2B5EF4-FFF2-40B4-BE49-F238E27FC236}">
                      <a16:creationId xmlns:a16="http://schemas.microsoft.com/office/drawing/2014/main" id="{A1A8B2CD-067B-7817-9E24-6EE9EC9D7258}"/>
                    </a:ext>
                  </a:extLst>
                </p:cNvPr>
                <p:cNvPicPr/>
                <p:nvPr/>
              </p:nvPicPr>
              <p:blipFill>
                <a:blip r:embed="rId94"/>
                <a:stretch>
                  <a:fillRect/>
                </a:stretch>
              </p:blipFill>
              <p:spPr>
                <a:xfrm>
                  <a:off x="7532237" y="2893545"/>
                  <a:ext cx="14292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9" name="Ink 58">
                  <a:extLst>
                    <a:ext uri="{FF2B5EF4-FFF2-40B4-BE49-F238E27FC236}">
                      <a16:creationId xmlns:a16="http://schemas.microsoft.com/office/drawing/2014/main" id="{ADAC9E7F-9884-B1D3-03C1-20E2DA9D372E}"/>
                    </a:ext>
                  </a:extLst>
                </p14:cNvPr>
                <p14:cNvContentPartPr/>
                <p14:nvPr/>
              </p14:nvContentPartPr>
              <p14:xfrm>
                <a:off x="7701437" y="2815425"/>
                <a:ext cx="153720" cy="172440"/>
              </p14:xfrm>
            </p:contentPart>
          </mc:Choice>
          <mc:Fallback xmlns="">
            <p:pic>
              <p:nvPicPr>
                <p:cNvPr id="59" name="Ink 58">
                  <a:extLst>
                    <a:ext uri="{FF2B5EF4-FFF2-40B4-BE49-F238E27FC236}">
                      <a16:creationId xmlns:a16="http://schemas.microsoft.com/office/drawing/2014/main" id="{ADAC9E7F-9884-B1D3-03C1-20E2DA9D372E}"/>
                    </a:ext>
                  </a:extLst>
                </p:cNvPr>
                <p:cNvPicPr/>
                <p:nvPr/>
              </p:nvPicPr>
              <p:blipFill>
                <a:blip r:embed="rId96"/>
                <a:stretch>
                  <a:fillRect/>
                </a:stretch>
              </p:blipFill>
              <p:spPr>
                <a:xfrm>
                  <a:off x="7692437" y="2806425"/>
                  <a:ext cx="17136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0" name="Ink 59">
                  <a:extLst>
                    <a:ext uri="{FF2B5EF4-FFF2-40B4-BE49-F238E27FC236}">
                      <a16:creationId xmlns:a16="http://schemas.microsoft.com/office/drawing/2014/main" id="{FB66E6BB-D02E-80F5-A4AF-6C24403FBA9E}"/>
                    </a:ext>
                  </a:extLst>
                </p14:cNvPr>
                <p14:cNvContentPartPr/>
                <p14:nvPr/>
              </p14:nvContentPartPr>
              <p14:xfrm>
                <a:off x="8086637" y="2878425"/>
                <a:ext cx="7560" cy="119880"/>
              </p14:xfrm>
            </p:contentPart>
          </mc:Choice>
          <mc:Fallback xmlns="">
            <p:pic>
              <p:nvPicPr>
                <p:cNvPr id="60" name="Ink 59">
                  <a:extLst>
                    <a:ext uri="{FF2B5EF4-FFF2-40B4-BE49-F238E27FC236}">
                      <a16:creationId xmlns:a16="http://schemas.microsoft.com/office/drawing/2014/main" id="{FB66E6BB-D02E-80F5-A4AF-6C24403FBA9E}"/>
                    </a:ext>
                  </a:extLst>
                </p:cNvPr>
                <p:cNvPicPr/>
                <p:nvPr/>
              </p:nvPicPr>
              <p:blipFill>
                <a:blip r:embed="rId98"/>
                <a:stretch>
                  <a:fillRect/>
                </a:stretch>
              </p:blipFill>
              <p:spPr>
                <a:xfrm>
                  <a:off x="8077997" y="2869425"/>
                  <a:ext cx="252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1" name="Ink 60">
                  <a:extLst>
                    <a:ext uri="{FF2B5EF4-FFF2-40B4-BE49-F238E27FC236}">
                      <a16:creationId xmlns:a16="http://schemas.microsoft.com/office/drawing/2014/main" id="{02B561BA-6377-B7EA-F7EC-37D60689B8F5}"/>
                    </a:ext>
                  </a:extLst>
                </p14:cNvPr>
                <p14:cNvContentPartPr/>
                <p14:nvPr/>
              </p14:nvContentPartPr>
              <p14:xfrm>
                <a:off x="8102837" y="2868705"/>
                <a:ext cx="110880" cy="62640"/>
              </p14:xfrm>
            </p:contentPart>
          </mc:Choice>
          <mc:Fallback xmlns="">
            <p:pic>
              <p:nvPicPr>
                <p:cNvPr id="61" name="Ink 60">
                  <a:extLst>
                    <a:ext uri="{FF2B5EF4-FFF2-40B4-BE49-F238E27FC236}">
                      <a16:creationId xmlns:a16="http://schemas.microsoft.com/office/drawing/2014/main" id="{02B561BA-6377-B7EA-F7EC-37D60689B8F5}"/>
                    </a:ext>
                  </a:extLst>
                </p:cNvPr>
                <p:cNvPicPr/>
                <p:nvPr/>
              </p:nvPicPr>
              <p:blipFill>
                <a:blip r:embed="rId100"/>
                <a:stretch>
                  <a:fillRect/>
                </a:stretch>
              </p:blipFill>
              <p:spPr>
                <a:xfrm>
                  <a:off x="8093837" y="2860065"/>
                  <a:ext cx="1285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2" name="Ink 61">
                  <a:extLst>
                    <a:ext uri="{FF2B5EF4-FFF2-40B4-BE49-F238E27FC236}">
                      <a16:creationId xmlns:a16="http://schemas.microsoft.com/office/drawing/2014/main" id="{018EFF31-50A5-3560-F214-999FF26DD5CD}"/>
                    </a:ext>
                  </a:extLst>
                </p14:cNvPr>
                <p14:cNvContentPartPr/>
                <p14:nvPr/>
              </p14:nvContentPartPr>
              <p14:xfrm>
                <a:off x="8238557" y="2842425"/>
                <a:ext cx="161280" cy="83520"/>
              </p14:xfrm>
            </p:contentPart>
          </mc:Choice>
          <mc:Fallback xmlns="">
            <p:pic>
              <p:nvPicPr>
                <p:cNvPr id="62" name="Ink 61">
                  <a:extLst>
                    <a:ext uri="{FF2B5EF4-FFF2-40B4-BE49-F238E27FC236}">
                      <a16:creationId xmlns:a16="http://schemas.microsoft.com/office/drawing/2014/main" id="{018EFF31-50A5-3560-F214-999FF26DD5CD}"/>
                    </a:ext>
                  </a:extLst>
                </p:cNvPr>
                <p:cNvPicPr/>
                <p:nvPr/>
              </p:nvPicPr>
              <p:blipFill>
                <a:blip r:embed="rId102"/>
                <a:stretch>
                  <a:fillRect/>
                </a:stretch>
              </p:blipFill>
              <p:spPr>
                <a:xfrm>
                  <a:off x="8229917" y="2833425"/>
                  <a:ext cx="1789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3" name="Ink 62">
                  <a:extLst>
                    <a:ext uri="{FF2B5EF4-FFF2-40B4-BE49-F238E27FC236}">
                      <a16:creationId xmlns:a16="http://schemas.microsoft.com/office/drawing/2014/main" id="{3A2A318A-0477-A6A3-4E2B-D98FFAADB880}"/>
                    </a:ext>
                  </a:extLst>
                </p14:cNvPr>
                <p14:cNvContentPartPr/>
                <p14:nvPr/>
              </p14:nvContentPartPr>
              <p14:xfrm>
                <a:off x="8451677" y="2869425"/>
                <a:ext cx="194760" cy="73440"/>
              </p14:xfrm>
            </p:contentPart>
          </mc:Choice>
          <mc:Fallback xmlns="">
            <p:pic>
              <p:nvPicPr>
                <p:cNvPr id="63" name="Ink 62">
                  <a:extLst>
                    <a:ext uri="{FF2B5EF4-FFF2-40B4-BE49-F238E27FC236}">
                      <a16:creationId xmlns:a16="http://schemas.microsoft.com/office/drawing/2014/main" id="{3A2A318A-0477-A6A3-4E2B-D98FFAADB880}"/>
                    </a:ext>
                  </a:extLst>
                </p:cNvPr>
                <p:cNvPicPr/>
                <p:nvPr/>
              </p:nvPicPr>
              <p:blipFill>
                <a:blip r:embed="rId104"/>
                <a:stretch>
                  <a:fillRect/>
                </a:stretch>
              </p:blipFill>
              <p:spPr>
                <a:xfrm>
                  <a:off x="8443037" y="2860425"/>
                  <a:ext cx="2124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4" name="Ink 63">
                  <a:extLst>
                    <a:ext uri="{FF2B5EF4-FFF2-40B4-BE49-F238E27FC236}">
                      <a16:creationId xmlns:a16="http://schemas.microsoft.com/office/drawing/2014/main" id="{AB4B583A-037E-434F-FB95-DE342D6EF117}"/>
                    </a:ext>
                  </a:extLst>
                </p14:cNvPr>
                <p14:cNvContentPartPr/>
                <p14:nvPr/>
              </p14:nvContentPartPr>
              <p14:xfrm>
                <a:off x="8848397" y="2844225"/>
                <a:ext cx="134640" cy="7560"/>
              </p14:xfrm>
            </p:contentPart>
          </mc:Choice>
          <mc:Fallback xmlns="">
            <p:pic>
              <p:nvPicPr>
                <p:cNvPr id="64" name="Ink 63">
                  <a:extLst>
                    <a:ext uri="{FF2B5EF4-FFF2-40B4-BE49-F238E27FC236}">
                      <a16:creationId xmlns:a16="http://schemas.microsoft.com/office/drawing/2014/main" id="{AB4B583A-037E-434F-FB95-DE342D6EF117}"/>
                    </a:ext>
                  </a:extLst>
                </p:cNvPr>
                <p:cNvPicPr/>
                <p:nvPr/>
              </p:nvPicPr>
              <p:blipFill>
                <a:blip r:embed="rId106"/>
                <a:stretch>
                  <a:fillRect/>
                </a:stretch>
              </p:blipFill>
              <p:spPr>
                <a:xfrm>
                  <a:off x="8839397" y="2835225"/>
                  <a:ext cx="1522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7" name="Ink 66">
                  <a:extLst>
                    <a:ext uri="{FF2B5EF4-FFF2-40B4-BE49-F238E27FC236}">
                      <a16:creationId xmlns:a16="http://schemas.microsoft.com/office/drawing/2014/main" id="{F72B3599-D63F-071D-CC78-E32B08951CC1}"/>
                    </a:ext>
                  </a:extLst>
                </p14:cNvPr>
                <p14:cNvContentPartPr/>
                <p14:nvPr/>
              </p14:nvContentPartPr>
              <p14:xfrm>
                <a:off x="9188957" y="2806425"/>
                <a:ext cx="107280" cy="133200"/>
              </p14:xfrm>
            </p:contentPart>
          </mc:Choice>
          <mc:Fallback xmlns="">
            <p:pic>
              <p:nvPicPr>
                <p:cNvPr id="67" name="Ink 66">
                  <a:extLst>
                    <a:ext uri="{FF2B5EF4-FFF2-40B4-BE49-F238E27FC236}">
                      <a16:creationId xmlns:a16="http://schemas.microsoft.com/office/drawing/2014/main" id="{F72B3599-D63F-071D-CC78-E32B08951CC1}"/>
                    </a:ext>
                  </a:extLst>
                </p:cNvPr>
                <p:cNvPicPr/>
                <p:nvPr/>
              </p:nvPicPr>
              <p:blipFill>
                <a:blip r:embed="rId108"/>
                <a:stretch>
                  <a:fillRect/>
                </a:stretch>
              </p:blipFill>
              <p:spPr>
                <a:xfrm>
                  <a:off x="9179957" y="2797425"/>
                  <a:ext cx="1249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8" name="Ink 67">
                  <a:extLst>
                    <a:ext uri="{FF2B5EF4-FFF2-40B4-BE49-F238E27FC236}">
                      <a16:creationId xmlns:a16="http://schemas.microsoft.com/office/drawing/2014/main" id="{0AE5E863-2629-8B11-29E3-D90CBD218092}"/>
                    </a:ext>
                  </a:extLst>
                </p14:cNvPr>
                <p14:cNvContentPartPr/>
                <p14:nvPr/>
              </p14:nvContentPartPr>
              <p14:xfrm>
                <a:off x="9313517" y="2852865"/>
                <a:ext cx="118800" cy="61920"/>
              </p14:xfrm>
            </p:contentPart>
          </mc:Choice>
          <mc:Fallback xmlns="">
            <p:pic>
              <p:nvPicPr>
                <p:cNvPr id="68" name="Ink 67">
                  <a:extLst>
                    <a:ext uri="{FF2B5EF4-FFF2-40B4-BE49-F238E27FC236}">
                      <a16:creationId xmlns:a16="http://schemas.microsoft.com/office/drawing/2014/main" id="{0AE5E863-2629-8B11-29E3-D90CBD218092}"/>
                    </a:ext>
                  </a:extLst>
                </p:cNvPr>
                <p:cNvPicPr/>
                <p:nvPr/>
              </p:nvPicPr>
              <p:blipFill>
                <a:blip r:embed="rId110"/>
                <a:stretch>
                  <a:fillRect/>
                </a:stretch>
              </p:blipFill>
              <p:spPr>
                <a:xfrm>
                  <a:off x="9304517" y="2844225"/>
                  <a:ext cx="1364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9" name="Ink 68">
                  <a:extLst>
                    <a:ext uri="{FF2B5EF4-FFF2-40B4-BE49-F238E27FC236}">
                      <a16:creationId xmlns:a16="http://schemas.microsoft.com/office/drawing/2014/main" id="{6C42C0BF-25CE-5D8C-02DA-E66555A233F9}"/>
                    </a:ext>
                  </a:extLst>
                </p14:cNvPr>
                <p14:cNvContentPartPr/>
                <p14:nvPr/>
              </p14:nvContentPartPr>
              <p14:xfrm>
                <a:off x="9460757" y="2724345"/>
                <a:ext cx="22320" cy="205920"/>
              </p14:xfrm>
            </p:contentPart>
          </mc:Choice>
          <mc:Fallback xmlns="">
            <p:pic>
              <p:nvPicPr>
                <p:cNvPr id="69" name="Ink 68">
                  <a:extLst>
                    <a:ext uri="{FF2B5EF4-FFF2-40B4-BE49-F238E27FC236}">
                      <a16:creationId xmlns:a16="http://schemas.microsoft.com/office/drawing/2014/main" id="{6C42C0BF-25CE-5D8C-02DA-E66555A233F9}"/>
                    </a:ext>
                  </a:extLst>
                </p:cNvPr>
                <p:cNvPicPr/>
                <p:nvPr/>
              </p:nvPicPr>
              <p:blipFill>
                <a:blip r:embed="rId112"/>
                <a:stretch>
                  <a:fillRect/>
                </a:stretch>
              </p:blipFill>
              <p:spPr>
                <a:xfrm>
                  <a:off x="9452117" y="2715705"/>
                  <a:ext cx="3996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0" name="Ink 69">
                  <a:extLst>
                    <a:ext uri="{FF2B5EF4-FFF2-40B4-BE49-F238E27FC236}">
                      <a16:creationId xmlns:a16="http://schemas.microsoft.com/office/drawing/2014/main" id="{B24D70FE-E844-891E-6181-6274BB4F12C9}"/>
                    </a:ext>
                  </a:extLst>
                </p14:cNvPr>
                <p14:cNvContentPartPr/>
                <p14:nvPr/>
              </p14:nvContentPartPr>
              <p14:xfrm>
                <a:off x="9514757" y="2849625"/>
                <a:ext cx="152280" cy="91800"/>
              </p14:xfrm>
            </p:contentPart>
          </mc:Choice>
          <mc:Fallback xmlns="">
            <p:pic>
              <p:nvPicPr>
                <p:cNvPr id="70" name="Ink 69">
                  <a:extLst>
                    <a:ext uri="{FF2B5EF4-FFF2-40B4-BE49-F238E27FC236}">
                      <a16:creationId xmlns:a16="http://schemas.microsoft.com/office/drawing/2014/main" id="{B24D70FE-E844-891E-6181-6274BB4F12C9}"/>
                    </a:ext>
                  </a:extLst>
                </p:cNvPr>
                <p:cNvPicPr/>
                <p:nvPr/>
              </p:nvPicPr>
              <p:blipFill>
                <a:blip r:embed="rId114"/>
                <a:stretch>
                  <a:fillRect/>
                </a:stretch>
              </p:blipFill>
              <p:spPr>
                <a:xfrm>
                  <a:off x="9506117" y="2840625"/>
                  <a:ext cx="1699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1" name="Ink 70">
                  <a:extLst>
                    <a:ext uri="{FF2B5EF4-FFF2-40B4-BE49-F238E27FC236}">
                      <a16:creationId xmlns:a16="http://schemas.microsoft.com/office/drawing/2014/main" id="{FAAF8FE3-CD86-EC1E-EA06-C4C0D2D32681}"/>
                    </a:ext>
                  </a:extLst>
                </p14:cNvPr>
                <p14:cNvContentPartPr/>
                <p14:nvPr/>
              </p14:nvContentPartPr>
              <p14:xfrm>
                <a:off x="9804557" y="2824425"/>
                <a:ext cx="19080" cy="184680"/>
              </p14:xfrm>
            </p:contentPart>
          </mc:Choice>
          <mc:Fallback xmlns="">
            <p:pic>
              <p:nvPicPr>
                <p:cNvPr id="71" name="Ink 70">
                  <a:extLst>
                    <a:ext uri="{FF2B5EF4-FFF2-40B4-BE49-F238E27FC236}">
                      <a16:creationId xmlns:a16="http://schemas.microsoft.com/office/drawing/2014/main" id="{FAAF8FE3-CD86-EC1E-EA06-C4C0D2D32681}"/>
                    </a:ext>
                  </a:extLst>
                </p:cNvPr>
                <p:cNvPicPr/>
                <p:nvPr/>
              </p:nvPicPr>
              <p:blipFill>
                <a:blip r:embed="rId116"/>
                <a:stretch>
                  <a:fillRect/>
                </a:stretch>
              </p:blipFill>
              <p:spPr>
                <a:xfrm>
                  <a:off x="9795917" y="2815425"/>
                  <a:ext cx="3672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2" name="Ink 71">
                  <a:extLst>
                    <a:ext uri="{FF2B5EF4-FFF2-40B4-BE49-F238E27FC236}">
                      <a16:creationId xmlns:a16="http://schemas.microsoft.com/office/drawing/2014/main" id="{452C2497-F170-C86D-246A-C2369437629A}"/>
                    </a:ext>
                  </a:extLst>
                </p14:cNvPr>
                <p14:cNvContentPartPr/>
                <p14:nvPr/>
              </p14:nvContentPartPr>
              <p14:xfrm>
                <a:off x="9813557" y="2842425"/>
                <a:ext cx="119160" cy="41400"/>
              </p14:xfrm>
            </p:contentPart>
          </mc:Choice>
          <mc:Fallback xmlns="">
            <p:pic>
              <p:nvPicPr>
                <p:cNvPr id="72" name="Ink 71">
                  <a:extLst>
                    <a:ext uri="{FF2B5EF4-FFF2-40B4-BE49-F238E27FC236}">
                      <a16:creationId xmlns:a16="http://schemas.microsoft.com/office/drawing/2014/main" id="{452C2497-F170-C86D-246A-C2369437629A}"/>
                    </a:ext>
                  </a:extLst>
                </p:cNvPr>
                <p:cNvPicPr/>
                <p:nvPr/>
              </p:nvPicPr>
              <p:blipFill>
                <a:blip r:embed="rId118"/>
                <a:stretch>
                  <a:fillRect/>
                </a:stretch>
              </p:blipFill>
              <p:spPr>
                <a:xfrm>
                  <a:off x="9804917" y="2833425"/>
                  <a:ext cx="13680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3" name="Ink 72">
                  <a:extLst>
                    <a:ext uri="{FF2B5EF4-FFF2-40B4-BE49-F238E27FC236}">
                      <a16:creationId xmlns:a16="http://schemas.microsoft.com/office/drawing/2014/main" id="{5C1C2E89-95BC-BC02-0D91-CA1895D36529}"/>
                    </a:ext>
                  </a:extLst>
                </p14:cNvPr>
                <p14:cNvContentPartPr/>
                <p14:nvPr/>
              </p14:nvContentPartPr>
              <p14:xfrm>
                <a:off x="9967637" y="2788785"/>
                <a:ext cx="96480" cy="76320"/>
              </p14:xfrm>
            </p:contentPart>
          </mc:Choice>
          <mc:Fallback xmlns="">
            <p:pic>
              <p:nvPicPr>
                <p:cNvPr id="73" name="Ink 72">
                  <a:extLst>
                    <a:ext uri="{FF2B5EF4-FFF2-40B4-BE49-F238E27FC236}">
                      <a16:creationId xmlns:a16="http://schemas.microsoft.com/office/drawing/2014/main" id="{5C1C2E89-95BC-BC02-0D91-CA1895D36529}"/>
                    </a:ext>
                  </a:extLst>
                </p:cNvPr>
                <p:cNvPicPr/>
                <p:nvPr/>
              </p:nvPicPr>
              <p:blipFill>
                <a:blip r:embed="rId120"/>
                <a:stretch>
                  <a:fillRect/>
                </a:stretch>
              </p:blipFill>
              <p:spPr>
                <a:xfrm>
                  <a:off x="9958637" y="2780145"/>
                  <a:ext cx="1141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4" name="Ink 73">
                  <a:extLst>
                    <a:ext uri="{FF2B5EF4-FFF2-40B4-BE49-F238E27FC236}">
                      <a16:creationId xmlns:a16="http://schemas.microsoft.com/office/drawing/2014/main" id="{E2642B31-191C-F102-710B-62DF4365F363}"/>
                    </a:ext>
                  </a:extLst>
                </p14:cNvPr>
                <p14:cNvContentPartPr/>
                <p14:nvPr/>
              </p14:nvContentPartPr>
              <p14:xfrm>
                <a:off x="10076357" y="2724345"/>
                <a:ext cx="36360" cy="147960"/>
              </p14:xfrm>
            </p:contentPart>
          </mc:Choice>
          <mc:Fallback xmlns="">
            <p:pic>
              <p:nvPicPr>
                <p:cNvPr id="74" name="Ink 73">
                  <a:extLst>
                    <a:ext uri="{FF2B5EF4-FFF2-40B4-BE49-F238E27FC236}">
                      <a16:creationId xmlns:a16="http://schemas.microsoft.com/office/drawing/2014/main" id="{E2642B31-191C-F102-710B-62DF4365F363}"/>
                    </a:ext>
                  </a:extLst>
                </p:cNvPr>
                <p:cNvPicPr/>
                <p:nvPr/>
              </p:nvPicPr>
              <p:blipFill>
                <a:blip r:embed="rId122"/>
                <a:stretch>
                  <a:fillRect/>
                </a:stretch>
              </p:blipFill>
              <p:spPr>
                <a:xfrm>
                  <a:off x="10067717" y="2715705"/>
                  <a:ext cx="540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5" name="Ink 74">
                  <a:extLst>
                    <a:ext uri="{FF2B5EF4-FFF2-40B4-BE49-F238E27FC236}">
                      <a16:creationId xmlns:a16="http://schemas.microsoft.com/office/drawing/2014/main" id="{61659062-4EB3-C643-19C7-F4A2475B8876}"/>
                    </a:ext>
                  </a:extLst>
                </p14:cNvPr>
                <p14:cNvContentPartPr/>
                <p14:nvPr/>
              </p14:nvContentPartPr>
              <p14:xfrm>
                <a:off x="10169597" y="2806425"/>
                <a:ext cx="88560" cy="65520"/>
              </p14:xfrm>
            </p:contentPart>
          </mc:Choice>
          <mc:Fallback xmlns="">
            <p:pic>
              <p:nvPicPr>
                <p:cNvPr id="75" name="Ink 74">
                  <a:extLst>
                    <a:ext uri="{FF2B5EF4-FFF2-40B4-BE49-F238E27FC236}">
                      <a16:creationId xmlns:a16="http://schemas.microsoft.com/office/drawing/2014/main" id="{61659062-4EB3-C643-19C7-F4A2475B8876}"/>
                    </a:ext>
                  </a:extLst>
                </p:cNvPr>
                <p:cNvPicPr/>
                <p:nvPr/>
              </p:nvPicPr>
              <p:blipFill>
                <a:blip r:embed="rId124"/>
                <a:stretch>
                  <a:fillRect/>
                </a:stretch>
              </p:blipFill>
              <p:spPr>
                <a:xfrm>
                  <a:off x="10160957" y="2797425"/>
                  <a:ext cx="1062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6" name="Ink 75">
                  <a:extLst>
                    <a:ext uri="{FF2B5EF4-FFF2-40B4-BE49-F238E27FC236}">
                      <a16:creationId xmlns:a16="http://schemas.microsoft.com/office/drawing/2014/main" id="{371E335C-DA67-3AD6-026D-08AAC5BD5CC3}"/>
                    </a:ext>
                  </a:extLst>
                </p14:cNvPr>
                <p14:cNvContentPartPr/>
                <p14:nvPr/>
              </p14:nvContentPartPr>
              <p14:xfrm>
                <a:off x="10275437" y="2773665"/>
                <a:ext cx="124920" cy="87840"/>
              </p14:xfrm>
            </p:contentPart>
          </mc:Choice>
          <mc:Fallback xmlns="">
            <p:pic>
              <p:nvPicPr>
                <p:cNvPr id="76" name="Ink 75">
                  <a:extLst>
                    <a:ext uri="{FF2B5EF4-FFF2-40B4-BE49-F238E27FC236}">
                      <a16:creationId xmlns:a16="http://schemas.microsoft.com/office/drawing/2014/main" id="{371E335C-DA67-3AD6-026D-08AAC5BD5CC3}"/>
                    </a:ext>
                  </a:extLst>
                </p:cNvPr>
                <p:cNvPicPr/>
                <p:nvPr/>
              </p:nvPicPr>
              <p:blipFill>
                <a:blip r:embed="rId126"/>
                <a:stretch>
                  <a:fillRect/>
                </a:stretch>
              </p:blipFill>
              <p:spPr>
                <a:xfrm>
                  <a:off x="10266437" y="2764665"/>
                  <a:ext cx="1425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7" name="Ink 76">
                  <a:extLst>
                    <a:ext uri="{FF2B5EF4-FFF2-40B4-BE49-F238E27FC236}">
                      <a16:creationId xmlns:a16="http://schemas.microsoft.com/office/drawing/2014/main" id="{A102B022-E2B4-E0C6-B170-2E96F25F7ADF}"/>
                    </a:ext>
                  </a:extLst>
                </p14:cNvPr>
                <p14:cNvContentPartPr/>
                <p14:nvPr/>
              </p14:nvContentPartPr>
              <p14:xfrm>
                <a:off x="6997997" y="3059505"/>
                <a:ext cx="3312360" cy="117720"/>
              </p14:xfrm>
            </p:contentPart>
          </mc:Choice>
          <mc:Fallback xmlns="">
            <p:pic>
              <p:nvPicPr>
                <p:cNvPr id="77" name="Ink 76">
                  <a:extLst>
                    <a:ext uri="{FF2B5EF4-FFF2-40B4-BE49-F238E27FC236}">
                      <a16:creationId xmlns:a16="http://schemas.microsoft.com/office/drawing/2014/main" id="{A102B022-E2B4-E0C6-B170-2E96F25F7ADF}"/>
                    </a:ext>
                  </a:extLst>
                </p:cNvPr>
                <p:cNvPicPr/>
                <p:nvPr/>
              </p:nvPicPr>
              <p:blipFill>
                <a:blip r:embed="rId128"/>
                <a:stretch>
                  <a:fillRect/>
                </a:stretch>
              </p:blipFill>
              <p:spPr>
                <a:xfrm>
                  <a:off x="6988997" y="3050865"/>
                  <a:ext cx="33300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8" name="Ink 77">
                  <a:extLst>
                    <a:ext uri="{FF2B5EF4-FFF2-40B4-BE49-F238E27FC236}">
                      <a16:creationId xmlns:a16="http://schemas.microsoft.com/office/drawing/2014/main" id="{0FC3732E-41D9-BFA4-61BF-688AAEADB6E1}"/>
                    </a:ext>
                  </a:extLst>
                </p14:cNvPr>
                <p14:cNvContentPartPr/>
                <p14:nvPr/>
              </p14:nvContentPartPr>
              <p14:xfrm>
                <a:off x="7924277" y="3307545"/>
                <a:ext cx="59400" cy="86760"/>
              </p14:xfrm>
            </p:contentPart>
          </mc:Choice>
          <mc:Fallback xmlns="">
            <p:pic>
              <p:nvPicPr>
                <p:cNvPr id="78" name="Ink 77">
                  <a:extLst>
                    <a:ext uri="{FF2B5EF4-FFF2-40B4-BE49-F238E27FC236}">
                      <a16:creationId xmlns:a16="http://schemas.microsoft.com/office/drawing/2014/main" id="{0FC3732E-41D9-BFA4-61BF-688AAEADB6E1}"/>
                    </a:ext>
                  </a:extLst>
                </p:cNvPr>
                <p:cNvPicPr/>
                <p:nvPr/>
              </p:nvPicPr>
              <p:blipFill>
                <a:blip r:embed="rId130"/>
                <a:stretch>
                  <a:fillRect/>
                </a:stretch>
              </p:blipFill>
              <p:spPr>
                <a:xfrm>
                  <a:off x="7915637" y="3298545"/>
                  <a:ext cx="770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9" name="Ink 78">
                  <a:extLst>
                    <a:ext uri="{FF2B5EF4-FFF2-40B4-BE49-F238E27FC236}">
                      <a16:creationId xmlns:a16="http://schemas.microsoft.com/office/drawing/2014/main" id="{01020948-E9C3-5F72-287F-0C6168F8ED83}"/>
                    </a:ext>
                  </a:extLst>
                </p14:cNvPr>
                <p14:cNvContentPartPr/>
                <p14:nvPr/>
              </p14:nvContentPartPr>
              <p14:xfrm>
                <a:off x="8039117" y="3303945"/>
                <a:ext cx="69480" cy="51840"/>
              </p14:xfrm>
            </p:contentPart>
          </mc:Choice>
          <mc:Fallback xmlns="">
            <p:pic>
              <p:nvPicPr>
                <p:cNvPr id="79" name="Ink 78">
                  <a:extLst>
                    <a:ext uri="{FF2B5EF4-FFF2-40B4-BE49-F238E27FC236}">
                      <a16:creationId xmlns:a16="http://schemas.microsoft.com/office/drawing/2014/main" id="{01020948-E9C3-5F72-287F-0C6168F8ED83}"/>
                    </a:ext>
                  </a:extLst>
                </p:cNvPr>
                <p:cNvPicPr/>
                <p:nvPr/>
              </p:nvPicPr>
              <p:blipFill>
                <a:blip r:embed="rId132"/>
                <a:stretch>
                  <a:fillRect/>
                </a:stretch>
              </p:blipFill>
              <p:spPr>
                <a:xfrm>
                  <a:off x="8030477" y="3295305"/>
                  <a:ext cx="8712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0" name="Ink 79">
                  <a:extLst>
                    <a:ext uri="{FF2B5EF4-FFF2-40B4-BE49-F238E27FC236}">
                      <a16:creationId xmlns:a16="http://schemas.microsoft.com/office/drawing/2014/main" id="{52C02108-7A8B-C380-58F7-78F720B9E186}"/>
                    </a:ext>
                  </a:extLst>
                </p14:cNvPr>
                <p14:cNvContentPartPr/>
                <p14:nvPr/>
              </p14:nvContentPartPr>
              <p14:xfrm>
                <a:off x="8147837" y="3271545"/>
                <a:ext cx="21240" cy="65880"/>
              </p14:xfrm>
            </p:contentPart>
          </mc:Choice>
          <mc:Fallback xmlns="">
            <p:pic>
              <p:nvPicPr>
                <p:cNvPr id="80" name="Ink 79">
                  <a:extLst>
                    <a:ext uri="{FF2B5EF4-FFF2-40B4-BE49-F238E27FC236}">
                      <a16:creationId xmlns:a16="http://schemas.microsoft.com/office/drawing/2014/main" id="{52C02108-7A8B-C380-58F7-78F720B9E186}"/>
                    </a:ext>
                  </a:extLst>
                </p:cNvPr>
                <p:cNvPicPr/>
                <p:nvPr/>
              </p:nvPicPr>
              <p:blipFill>
                <a:blip r:embed="rId134"/>
                <a:stretch>
                  <a:fillRect/>
                </a:stretch>
              </p:blipFill>
              <p:spPr>
                <a:xfrm>
                  <a:off x="8138837" y="3262905"/>
                  <a:ext cx="388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1" name="Ink 80">
                  <a:extLst>
                    <a:ext uri="{FF2B5EF4-FFF2-40B4-BE49-F238E27FC236}">
                      <a16:creationId xmlns:a16="http://schemas.microsoft.com/office/drawing/2014/main" id="{6F3C10BD-8B7F-62C7-912E-7D14347C6D9F}"/>
                    </a:ext>
                  </a:extLst>
                </p14:cNvPr>
                <p14:cNvContentPartPr/>
                <p14:nvPr/>
              </p14:nvContentPartPr>
              <p14:xfrm>
                <a:off x="8219477" y="3294945"/>
                <a:ext cx="78120" cy="165960"/>
              </p14:xfrm>
            </p:contentPart>
          </mc:Choice>
          <mc:Fallback xmlns="">
            <p:pic>
              <p:nvPicPr>
                <p:cNvPr id="81" name="Ink 80">
                  <a:extLst>
                    <a:ext uri="{FF2B5EF4-FFF2-40B4-BE49-F238E27FC236}">
                      <a16:creationId xmlns:a16="http://schemas.microsoft.com/office/drawing/2014/main" id="{6F3C10BD-8B7F-62C7-912E-7D14347C6D9F}"/>
                    </a:ext>
                  </a:extLst>
                </p:cNvPr>
                <p:cNvPicPr/>
                <p:nvPr/>
              </p:nvPicPr>
              <p:blipFill>
                <a:blip r:embed="rId136"/>
                <a:stretch>
                  <a:fillRect/>
                </a:stretch>
              </p:blipFill>
              <p:spPr>
                <a:xfrm>
                  <a:off x="8210477" y="3286305"/>
                  <a:ext cx="9576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2" name="Ink 81">
                  <a:extLst>
                    <a:ext uri="{FF2B5EF4-FFF2-40B4-BE49-F238E27FC236}">
                      <a16:creationId xmlns:a16="http://schemas.microsoft.com/office/drawing/2014/main" id="{A7D834A1-CA2C-AFA7-7712-22B62A5E06DC}"/>
                    </a:ext>
                  </a:extLst>
                </p14:cNvPr>
                <p14:cNvContentPartPr/>
                <p14:nvPr/>
              </p14:nvContentPartPr>
              <p14:xfrm>
                <a:off x="8364917" y="3254985"/>
                <a:ext cx="27000" cy="87840"/>
              </p14:xfrm>
            </p:contentPart>
          </mc:Choice>
          <mc:Fallback xmlns="">
            <p:pic>
              <p:nvPicPr>
                <p:cNvPr id="82" name="Ink 81">
                  <a:extLst>
                    <a:ext uri="{FF2B5EF4-FFF2-40B4-BE49-F238E27FC236}">
                      <a16:creationId xmlns:a16="http://schemas.microsoft.com/office/drawing/2014/main" id="{A7D834A1-CA2C-AFA7-7712-22B62A5E06DC}"/>
                    </a:ext>
                  </a:extLst>
                </p:cNvPr>
                <p:cNvPicPr/>
                <p:nvPr/>
              </p:nvPicPr>
              <p:blipFill>
                <a:blip r:embed="rId138"/>
                <a:stretch>
                  <a:fillRect/>
                </a:stretch>
              </p:blipFill>
              <p:spPr>
                <a:xfrm>
                  <a:off x="8356277" y="3245985"/>
                  <a:ext cx="446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3" name="Ink 82">
                  <a:extLst>
                    <a:ext uri="{FF2B5EF4-FFF2-40B4-BE49-F238E27FC236}">
                      <a16:creationId xmlns:a16="http://schemas.microsoft.com/office/drawing/2014/main" id="{744E36C9-1BDC-0424-EAC9-87D9E43B3AEA}"/>
                    </a:ext>
                  </a:extLst>
                </p14:cNvPr>
                <p14:cNvContentPartPr/>
                <p14:nvPr/>
              </p14:nvContentPartPr>
              <p14:xfrm>
                <a:off x="8473997" y="3310065"/>
                <a:ext cx="112320" cy="29520"/>
              </p14:xfrm>
            </p:contentPart>
          </mc:Choice>
          <mc:Fallback xmlns="">
            <p:pic>
              <p:nvPicPr>
                <p:cNvPr id="83" name="Ink 82">
                  <a:extLst>
                    <a:ext uri="{FF2B5EF4-FFF2-40B4-BE49-F238E27FC236}">
                      <a16:creationId xmlns:a16="http://schemas.microsoft.com/office/drawing/2014/main" id="{744E36C9-1BDC-0424-EAC9-87D9E43B3AEA}"/>
                    </a:ext>
                  </a:extLst>
                </p:cNvPr>
                <p:cNvPicPr/>
                <p:nvPr/>
              </p:nvPicPr>
              <p:blipFill>
                <a:blip r:embed="rId140"/>
                <a:stretch>
                  <a:fillRect/>
                </a:stretch>
              </p:blipFill>
              <p:spPr>
                <a:xfrm>
                  <a:off x="8465357" y="3301065"/>
                  <a:ext cx="12996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4" name="Ink 83">
                  <a:extLst>
                    <a:ext uri="{FF2B5EF4-FFF2-40B4-BE49-F238E27FC236}">
                      <a16:creationId xmlns:a16="http://schemas.microsoft.com/office/drawing/2014/main" id="{A88614D7-E4D5-2A1D-92DB-8E5E4404FD41}"/>
                    </a:ext>
                  </a:extLst>
                </p14:cNvPr>
                <p14:cNvContentPartPr/>
                <p14:nvPr/>
              </p14:nvContentPartPr>
              <p14:xfrm>
                <a:off x="8618357" y="3249585"/>
                <a:ext cx="121320" cy="96840"/>
              </p14:xfrm>
            </p:contentPart>
          </mc:Choice>
          <mc:Fallback xmlns="">
            <p:pic>
              <p:nvPicPr>
                <p:cNvPr id="84" name="Ink 83">
                  <a:extLst>
                    <a:ext uri="{FF2B5EF4-FFF2-40B4-BE49-F238E27FC236}">
                      <a16:creationId xmlns:a16="http://schemas.microsoft.com/office/drawing/2014/main" id="{A88614D7-E4D5-2A1D-92DB-8E5E4404FD41}"/>
                    </a:ext>
                  </a:extLst>
                </p:cNvPr>
                <p:cNvPicPr/>
                <p:nvPr/>
              </p:nvPicPr>
              <p:blipFill>
                <a:blip r:embed="rId142"/>
                <a:stretch>
                  <a:fillRect/>
                </a:stretch>
              </p:blipFill>
              <p:spPr>
                <a:xfrm>
                  <a:off x="8609717" y="3240585"/>
                  <a:ext cx="1389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5" name="Ink 84">
                  <a:extLst>
                    <a:ext uri="{FF2B5EF4-FFF2-40B4-BE49-F238E27FC236}">
                      <a16:creationId xmlns:a16="http://schemas.microsoft.com/office/drawing/2014/main" id="{1F416F29-F244-A558-7468-7A4BD5EF90D6}"/>
                    </a:ext>
                  </a:extLst>
                </p14:cNvPr>
                <p14:cNvContentPartPr/>
                <p14:nvPr/>
              </p14:nvContentPartPr>
              <p14:xfrm>
                <a:off x="8935877" y="3294945"/>
                <a:ext cx="28080" cy="115200"/>
              </p14:xfrm>
            </p:contentPart>
          </mc:Choice>
          <mc:Fallback xmlns="">
            <p:pic>
              <p:nvPicPr>
                <p:cNvPr id="85" name="Ink 84">
                  <a:extLst>
                    <a:ext uri="{FF2B5EF4-FFF2-40B4-BE49-F238E27FC236}">
                      <a16:creationId xmlns:a16="http://schemas.microsoft.com/office/drawing/2014/main" id="{1F416F29-F244-A558-7468-7A4BD5EF90D6}"/>
                    </a:ext>
                  </a:extLst>
                </p:cNvPr>
                <p:cNvPicPr/>
                <p:nvPr/>
              </p:nvPicPr>
              <p:blipFill>
                <a:blip r:embed="rId144"/>
                <a:stretch>
                  <a:fillRect/>
                </a:stretch>
              </p:blipFill>
              <p:spPr>
                <a:xfrm>
                  <a:off x="8926877" y="3286305"/>
                  <a:ext cx="457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6" name="Ink 85">
                  <a:extLst>
                    <a:ext uri="{FF2B5EF4-FFF2-40B4-BE49-F238E27FC236}">
                      <a16:creationId xmlns:a16="http://schemas.microsoft.com/office/drawing/2014/main" id="{BC11FF84-5911-5D1E-77AF-646CF14B1105}"/>
                    </a:ext>
                  </a:extLst>
                </p14:cNvPr>
                <p14:cNvContentPartPr/>
                <p14:nvPr/>
              </p14:nvContentPartPr>
              <p14:xfrm>
                <a:off x="8935877" y="3256425"/>
                <a:ext cx="221040" cy="59040"/>
              </p14:xfrm>
            </p:contentPart>
          </mc:Choice>
          <mc:Fallback xmlns="">
            <p:pic>
              <p:nvPicPr>
                <p:cNvPr id="86" name="Ink 85">
                  <a:extLst>
                    <a:ext uri="{FF2B5EF4-FFF2-40B4-BE49-F238E27FC236}">
                      <a16:creationId xmlns:a16="http://schemas.microsoft.com/office/drawing/2014/main" id="{BC11FF84-5911-5D1E-77AF-646CF14B1105}"/>
                    </a:ext>
                  </a:extLst>
                </p:cNvPr>
                <p:cNvPicPr/>
                <p:nvPr/>
              </p:nvPicPr>
              <p:blipFill>
                <a:blip r:embed="rId146"/>
                <a:stretch>
                  <a:fillRect/>
                </a:stretch>
              </p:blipFill>
              <p:spPr>
                <a:xfrm>
                  <a:off x="8926877" y="3247785"/>
                  <a:ext cx="2386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7" name="Ink 86">
                  <a:extLst>
                    <a:ext uri="{FF2B5EF4-FFF2-40B4-BE49-F238E27FC236}">
                      <a16:creationId xmlns:a16="http://schemas.microsoft.com/office/drawing/2014/main" id="{575BA88C-2B0C-9663-5936-D14F337CEDB6}"/>
                    </a:ext>
                  </a:extLst>
                </p14:cNvPr>
                <p14:cNvContentPartPr/>
                <p14:nvPr/>
              </p14:nvContentPartPr>
              <p14:xfrm>
                <a:off x="9216677" y="3213585"/>
                <a:ext cx="28800" cy="77400"/>
              </p14:xfrm>
            </p:contentPart>
          </mc:Choice>
          <mc:Fallback xmlns="">
            <p:pic>
              <p:nvPicPr>
                <p:cNvPr id="87" name="Ink 86">
                  <a:extLst>
                    <a:ext uri="{FF2B5EF4-FFF2-40B4-BE49-F238E27FC236}">
                      <a16:creationId xmlns:a16="http://schemas.microsoft.com/office/drawing/2014/main" id="{575BA88C-2B0C-9663-5936-D14F337CEDB6}"/>
                    </a:ext>
                  </a:extLst>
                </p:cNvPr>
                <p:cNvPicPr/>
                <p:nvPr/>
              </p:nvPicPr>
              <p:blipFill>
                <a:blip r:embed="rId148"/>
                <a:stretch>
                  <a:fillRect/>
                </a:stretch>
              </p:blipFill>
              <p:spPr>
                <a:xfrm>
                  <a:off x="9207677" y="3204945"/>
                  <a:ext cx="464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8" name="Ink 87">
                  <a:extLst>
                    <a:ext uri="{FF2B5EF4-FFF2-40B4-BE49-F238E27FC236}">
                      <a16:creationId xmlns:a16="http://schemas.microsoft.com/office/drawing/2014/main" id="{A48226C9-D37E-A171-1B63-AA354659C69B}"/>
                    </a:ext>
                  </a:extLst>
                </p14:cNvPr>
                <p14:cNvContentPartPr/>
                <p14:nvPr/>
              </p14:nvContentPartPr>
              <p14:xfrm>
                <a:off x="9303437" y="3240585"/>
                <a:ext cx="81000" cy="65160"/>
              </p14:xfrm>
            </p:contentPart>
          </mc:Choice>
          <mc:Fallback xmlns="">
            <p:pic>
              <p:nvPicPr>
                <p:cNvPr id="88" name="Ink 87">
                  <a:extLst>
                    <a:ext uri="{FF2B5EF4-FFF2-40B4-BE49-F238E27FC236}">
                      <a16:creationId xmlns:a16="http://schemas.microsoft.com/office/drawing/2014/main" id="{A48226C9-D37E-A171-1B63-AA354659C69B}"/>
                    </a:ext>
                  </a:extLst>
                </p:cNvPr>
                <p:cNvPicPr/>
                <p:nvPr/>
              </p:nvPicPr>
              <p:blipFill>
                <a:blip r:embed="rId150"/>
                <a:stretch>
                  <a:fillRect/>
                </a:stretch>
              </p:blipFill>
              <p:spPr>
                <a:xfrm>
                  <a:off x="9294437" y="3231585"/>
                  <a:ext cx="986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9" name="Ink 88">
                  <a:extLst>
                    <a:ext uri="{FF2B5EF4-FFF2-40B4-BE49-F238E27FC236}">
                      <a16:creationId xmlns:a16="http://schemas.microsoft.com/office/drawing/2014/main" id="{95D27CEC-D6AC-6F7D-5F22-4E53F002B90F}"/>
                    </a:ext>
                  </a:extLst>
                </p14:cNvPr>
                <p14:cNvContentPartPr/>
                <p14:nvPr/>
              </p14:nvContentPartPr>
              <p14:xfrm>
                <a:off x="9424397" y="3218625"/>
                <a:ext cx="89280" cy="92520"/>
              </p14:xfrm>
            </p:contentPart>
          </mc:Choice>
          <mc:Fallback xmlns="">
            <p:pic>
              <p:nvPicPr>
                <p:cNvPr id="89" name="Ink 88">
                  <a:extLst>
                    <a:ext uri="{FF2B5EF4-FFF2-40B4-BE49-F238E27FC236}">
                      <a16:creationId xmlns:a16="http://schemas.microsoft.com/office/drawing/2014/main" id="{95D27CEC-D6AC-6F7D-5F22-4E53F002B90F}"/>
                    </a:ext>
                  </a:extLst>
                </p:cNvPr>
                <p:cNvPicPr/>
                <p:nvPr/>
              </p:nvPicPr>
              <p:blipFill>
                <a:blip r:embed="rId152"/>
                <a:stretch>
                  <a:fillRect/>
                </a:stretch>
              </p:blipFill>
              <p:spPr>
                <a:xfrm>
                  <a:off x="9415397" y="3209625"/>
                  <a:ext cx="106920" cy="110160"/>
                </a:xfrm>
                <a:prstGeom prst="rect">
                  <a:avLst/>
                </a:prstGeom>
              </p:spPr>
            </p:pic>
          </mc:Fallback>
        </mc:AlternateContent>
      </p:grpSp>
      <p:grpSp>
        <p:nvGrpSpPr>
          <p:cNvPr id="92" name="Group 91">
            <a:extLst>
              <a:ext uri="{FF2B5EF4-FFF2-40B4-BE49-F238E27FC236}">
                <a16:creationId xmlns:a16="http://schemas.microsoft.com/office/drawing/2014/main" id="{6F09A03B-3A8D-F05B-3083-831D855A0D59}"/>
              </a:ext>
            </a:extLst>
          </p:cNvPr>
          <p:cNvGrpSpPr/>
          <p:nvPr/>
        </p:nvGrpSpPr>
        <p:grpSpPr>
          <a:xfrm>
            <a:off x="3892997" y="4308705"/>
            <a:ext cx="95040" cy="73080"/>
            <a:chOff x="3892997" y="4308705"/>
            <a:chExt cx="95040" cy="73080"/>
          </a:xfrm>
        </p:grpSpPr>
        <mc:AlternateContent xmlns:mc="http://schemas.openxmlformats.org/markup-compatibility/2006" xmlns:p14="http://schemas.microsoft.com/office/powerpoint/2010/main">
          <mc:Choice Requires="p14">
            <p:contentPart p14:bwMode="auto" r:id="rId153">
              <p14:nvContentPartPr>
                <p14:cNvPr id="90" name="Ink 89">
                  <a:extLst>
                    <a:ext uri="{FF2B5EF4-FFF2-40B4-BE49-F238E27FC236}">
                      <a16:creationId xmlns:a16="http://schemas.microsoft.com/office/drawing/2014/main" id="{E647A694-CA2D-D011-40D3-7A29C939C6EF}"/>
                    </a:ext>
                  </a:extLst>
                </p14:cNvPr>
                <p14:cNvContentPartPr/>
                <p14:nvPr/>
              </p14:nvContentPartPr>
              <p14:xfrm>
                <a:off x="3892997" y="4308705"/>
                <a:ext cx="91080" cy="360"/>
              </p14:xfrm>
            </p:contentPart>
          </mc:Choice>
          <mc:Fallback xmlns="">
            <p:pic>
              <p:nvPicPr>
                <p:cNvPr id="90" name="Ink 89">
                  <a:extLst>
                    <a:ext uri="{FF2B5EF4-FFF2-40B4-BE49-F238E27FC236}">
                      <a16:creationId xmlns:a16="http://schemas.microsoft.com/office/drawing/2014/main" id="{E647A694-CA2D-D011-40D3-7A29C939C6EF}"/>
                    </a:ext>
                  </a:extLst>
                </p:cNvPr>
                <p:cNvPicPr/>
                <p:nvPr/>
              </p:nvPicPr>
              <p:blipFill>
                <a:blip r:embed="rId154"/>
                <a:stretch>
                  <a:fillRect/>
                </a:stretch>
              </p:blipFill>
              <p:spPr>
                <a:xfrm>
                  <a:off x="3884357" y="4300065"/>
                  <a:ext cx="1087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1" name="Ink 90">
                  <a:extLst>
                    <a:ext uri="{FF2B5EF4-FFF2-40B4-BE49-F238E27FC236}">
                      <a16:creationId xmlns:a16="http://schemas.microsoft.com/office/drawing/2014/main" id="{93936AAD-2C5E-A341-8720-33CCD1ADCD7A}"/>
                    </a:ext>
                  </a:extLst>
                </p14:cNvPr>
                <p14:cNvContentPartPr/>
                <p14:nvPr/>
              </p14:nvContentPartPr>
              <p14:xfrm>
                <a:off x="3928997" y="4351185"/>
                <a:ext cx="59040" cy="30600"/>
              </p14:xfrm>
            </p:contentPart>
          </mc:Choice>
          <mc:Fallback xmlns="">
            <p:pic>
              <p:nvPicPr>
                <p:cNvPr id="91" name="Ink 90">
                  <a:extLst>
                    <a:ext uri="{FF2B5EF4-FFF2-40B4-BE49-F238E27FC236}">
                      <a16:creationId xmlns:a16="http://schemas.microsoft.com/office/drawing/2014/main" id="{93936AAD-2C5E-A341-8720-33CCD1ADCD7A}"/>
                    </a:ext>
                  </a:extLst>
                </p:cNvPr>
                <p:cNvPicPr/>
                <p:nvPr/>
              </p:nvPicPr>
              <p:blipFill>
                <a:blip r:embed="rId156"/>
                <a:stretch>
                  <a:fillRect/>
                </a:stretch>
              </p:blipFill>
              <p:spPr>
                <a:xfrm>
                  <a:off x="3919997" y="4342185"/>
                  <a:ext cx="76680" cy="48240"/>
                </a:xfrm>
                <a:prstGeom prst="rect">
                  <a:avLst/>
                </a:prstGeom>
              </p:spPr>
            </p:pic>
          </mc:Fallback>
        </mc:AlternateContent>
      </p:grpSp>
      <p:grpSp>
        <p:nvGrpSpPr>
          <p:cNvPr id="107" name="Group 106">
            <a:extLst>
              <a:ext uri="{FF2B5EF4-FFF2-40B4-BE49-F238E27FC236}">
                <a16:creationId xmlns:a16="http://schemas.microsoft.com/office/drawing/2014/main" id="{F9CEBAD4-04DC-5A73-5FC7-308216CAB7D0}"/>
              </a:ext>
            </a:extLst>
          </p:cNvPr>
          <p:cNvGrpSpPr/>
          <p:nvPr/>
        </p:nvGrpSpPr>
        <p:grpSpPr>
          <a:xfrm>
            <a:off x="4530917" y="3820185"/>
            <a:ext cx="1388160" cy="370080"/>
            <a:chOff x="4530917" y="3820185"/>
            <a:chExt cx="1388160" cy="370080"/>
          </a:xfrm>
        </p:grpSpPr>
        <mc:AlternateContent xmlns:mc="http://schemas.openxmlformats.org/markup-compatibility/2006" xmlns:p14="http://schemas.microsoft.com/office/powerpoint/2010/main">
          <mc:Choice Requires="p14">
            <p:contentPart p14:bwMode="auto" r:id="rId157">
              <p14:nvContentPartPr>
                <p14:cNvPr id="94" name="Ink 93">
                  <a:extLst>
                    <a:ext uri="{FF2B5EF4-FFF2-40B4-BE49-F238E27FC236}">
                      <a16:creationId xmlns:a16="http://schemas.microsoft.com/office/drawing/2014/main" id="{6E9FD5E4-42BD-906A-8913-F0281A54909B}"/>
                    </a:ext>
                  </a:extLst>
                </p14:cNvPr>
                <p14:cNvContentPartPr/>
                <p14:nvPr/>
              </p14:nvContentPartPr>
              <p14:xfrm>
                <a:off x="4530917" y="3946905"/>
                <a:ext cx="86400" cy="123480"/>
              </p14:xfrm>
            </p:contentPart>
          </mc:Choice>
          <mc:Fallback xmlns="">
            <p:pic>
              <p:nvPicPr>
                <p:cNvPr id="94" name="Ink 93">
                  <a:extLst>
                    <a:ext uri="{FF2B5EF4-FFF2-40B4-BE49-F238E27FC236}">
                      <a16:creationId xmlns:a16="http://schemas.microsoft.com/office/drawing/2014/main" id="{6E9FD5E4-42BD-906A-8913-F0281A54909B}"/>
                    </a:ext>
                  </a:extLst>
                </p:cNvPr>
                <p:cNvPicPr/>
                <p:nvPr/>
              </p:nvPicPr>
              <p:blipFill>
                <a:blip r:embed="rId158"/>
                <a:stretch>
                  <a:fillRect/>
                </a:stretch>
              </p:blipFill>
              <p:spPr>
                <a:xfrm>
                  <a:off x="4522277" y="3938265"/>
                  <a:ext cx="10404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5" name="Ink 94">
                  <a:extLst>
                    <a:ext uri="{FF2B5EF4-FFF2-40B4-BE49-F238E27FC236}">
                      <a16:creationId xmlns:a16="http://schemas.microsoft.com/office/drawing/2014/main" id="{B4AD7723-9E7B-8CFE-D64B-11FEEF12E0A5}"/>
                    </a:ext>
                  </a:extLst>
                </p14:cNvPr>
                <p14:cNvContentPartPr/>
                <p14:nvPr/>
              </p14:nvContentPartPr>
              <p14:xfrm>
                <a:off x="4580957" y="3953385"/>
                <a:ext cx="360" cy="186840"/>
              </p14:xfrm>
            </p:contentPart>
          </mc:Choice>
          <mc:Fallback xmlns="">
            <p:pic>
              <p:nvPicPr>
                <p:cNvPr id="95" name="Ink 94">
                  <a:extLst>
                    <a:ext uri="{FF2B5EF4-FFF2-40B4-BE49-F238E27FC236}">
                      <a16:creationId xmlns:a16="http://schemas.microsoft.com/office/drawing/2014/main" id="{B4AD7723-9E7B-8CFE-D64B-11FEEF12E0A5}"/>
                    </a:ext>
                  </a:extLst>
                </p:cNvPr>
                <p:cNvPicPr/>
                <p:nvPr/>
              </p:nvPicPr>
              <p:blipFill>
                <a:blip r:embed="rId160"/>
                <a:stretch>
                  <a:fillRect/>
                </a:stretch>
              </p:blipFill>
              <p:spPr>
                <a:xfrm>
                  <a:off x="4572317" y="3944745"/>
                  <a:ext cx="1800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6" name="Ink 95">
                  <a:extLst>
                    <a:ext uri="{FF2B5EF4-FFF2-40B4-BE49-F238E27FC236}">
                      <a16:creationId xmlns:a16="http://schemas.microsoft.com/office/drawing/2014/main" id="{21ADC204-12E7-4DBF-AD9C-2183B7AC0EBA}"/>
                    </a:ext>
                  </a:extLst>
                </p14:cNvPr>
                <p14:cNvContentPartPr/>
                <p14:nvPr/>
              </p14:nvContentPartPr>
              <p14:xfrm>
                <a:off x="4718477" y="3910545"/>
                <a:ext cx="113760" cy="156960"/>
              </p14:xfrm>
            </p:contentPart>
          </mc:Choice>
          <mc:Fallback xmlns="">
            <p:pic>
              <p:nvPicPr>
                <p:cNvPr id="96" name="Ink 95">
                  <a:extLst>
                    <a:ext uri="{FF2B5EF4-FFF2-40B4-BE49-F238E27FC236}">
                      <a16:creationId xmlns:a16="http://schemas.microsoft.com/office/drawing/2014/main" id="{21ADC204-12E7-4DBF-AD9C-2183B7AC0EBA}"/>
                    </a:ext>
                  </a:extLst>
                </p:cNvPr>
                <p:cNvPicPr/>
                <p:nvPr/>
              </p:nvPicPr>
              <p:blipFill>
                <a:blip r:embed="rId162"/>
                <a:stretch>
                  <a:fillRect/>
                </a:stretch>
              </p:blipFill>
              <p:spPr>
                <a:xfrm>
                  <a:off x="4709837" y="3901905"/>
                  <a:ext cx="13140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8" name="Ink 97">
                  <a:extLst>
                    <a:ext uri="{FF2B5EF4-FFF2-40B4-BE49-F238E27FC236}">
                      <a16:creationId xmlns:a16="http://schemas.microsoft.com/office/drawing/2014/main" id="{22F6BEBD-2173-0311-73BB-82EA2963D6DB}"/>
                    </a:ext>
                  </a:extLst>
                </p14:cNvPr>
                <p14:cNvContentPartPr/>
                <p14:nvPr/>
              </p14:nvContentPartPr>
              <p14:xfrm>
                <a:off x="4870397" y="3908745"/>
                <a:ext cx="128520" cy="180000"/>
              </p14:xfrm>
            </p:contentPart>
          </mc:Choice>
          <mc:Fallback xmlns="">
            <p:pic>
              <p:nvPicPr>
                <p:cNvPr id="98" name="Ink 97">
                  <a:extLst>
                    <a:ext uri="{FF2B5EF4-FFF2-40B4-BE49-F238E27FC236}">
                      <a16:creationId xmlns:a16="http://schemas.microsoft.com/office/drawing/2014/main" id="{22F6BEBD-2173-0311-73BB-82EA2963D6DB}"/>
                    </a:ext>
                  </a:extLst>
                </p:cNvPr>
                <p:cNvPicPr/>
                <p:nvPr/>
              </p:nvPicPr>
              <p:blipFill>
                <a:blip r:embed="rId164"/>
                <a:stretch>
                  <a:fillRect/>
                </a:stretch>
              </p:blipFill>
              <p:spPr>
                <a:xfrm>
                  <a:off x="4861397" y="3900105"/>
                  <a:ext cx="14616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9" name="Ink 98">
                  <a:extLst>
                    <a:ext uri="{FF2B5EF4-FFF2-40B4-BE49-F238E27FC236}">
                      <a16:creationId xmlns:a16="http://schemas.microsoft.com/office/drawing/2014/main" id="{C7C02697-3231-B954-A5FF-36F7F5BC1DAD}"/>
                    </a:ext>
                  </a:extLst>
                </p14:cNvPr>
                <p14:cNvContentPartPr/>
                <p14:nvPr/>
              </p14:nvContentPartPr>
              <p14:xfrm>
                <a:off x="5169197" y="3965265"/>
                <a:ext cx="99000" cy="360"/>
              </p14:xfrm>
            </p:contentPart>
          </mc:Choice>
          <mc:Fallback xmlns="">
            <p:pic>
              <p:nvPicPr>
                <p:cNvPr id="99" name="Ink 98">
                  <a:extLst>
                    <a:ext uri="{FF2B5EF4-FFF2-40B4-BE49-F238E27FC236}">
                      <a16:creationId xmlns:a16="http://schemas.microsoft.com/office/drawing/2014/main" id="{C7C02697-3231-B954-A5FF-36F7F5BC1DAD}"/>
                    </a:ext>
                  </a:extLst>
                </p:cNvPr>
                <p:cNvPicPr/>
                <p:nvPr/>
              </p:nvPicPr>
              <p:blipFill>
                <a:blip r:embed="rId166"/>
                <a:stretch>
                  <a:fillRect/>
                </a:stretch>
              </p:blipFill>
              <p:spPr>
                <a:xfrm>
                  <a:off x="5160197" y="3956265"/>
                  <a:ext cx="1166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1" name="Ink 100">
                  <a:extLst>
                    <a:ext uri="{FF2B5EF4-FFF2-40B4-BE49-F238E27FC236}">
                      <a16:creationId xmlns:a16="http://schemas.microsoft.com/office/drawing/2014/main" id="{2A4A2B41-BE23-6172-01FD-8785B541879E}"/>
                    </a:ext>
                  </a:extLst>
                </p14:cNvPr>
                <p14:cNvContentPartPr/>
                <p14:nvPr/>
              </p14:nvContentPartPr>
              <p14:xfrm>
                <a:off x="5429477" y="3865185"/>
                <a:ext cx="81720" cy="128160"/>
              </p14:xfrm>
            </p:contentPart>
          </mc:Choice>
          <mc:Fallback xmlns="">
            <p:pic>
              <p:nvPicPr>
                <p:cNvPr id="101" name="Ink 100">
                  <a:extLst>
                    <a:ext uri="{FF2B5EF4-FFF2-40B4-BE49-F238E27FC236}">
                      <a16:creationId xmlns:a16="http://schemas.microsoft.com/office/drawing/2014/main" id="{2A4A2B41-BE23-6172-01FD-8785B541879E}"/>
                    </a:ext>
                  </a:extLst>
                </p:cNvPr>
                <p:cNvPicPr/>
                <p:nvPr/>
              </p:nvPicPr>
              <p:blipFill>
                <a:blip r:embed="rId168"/>
                <a:stretch>
                  <a:fillRect/>
                </a:stretch>
              </p:blipFill>
              <p:spPr>
                <a:xfrm>
                  <a:off x="5420837" y="3856185"/>
                  <a:ext cx="993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2" name="Ink 101">
                  <a:extLst>
                    <a:ext uri="{FF2B5EF4-FFF2-40B4-BE49-F238E27FC236}">
                      <a16:creationId xmlns:a16="http://schemas.microsoft.com/office/drawing/2014/main" id="{AB9DAE99-DCAF-E726-8DDE-4F8C70780FA9}"/>
                    </a:ext>
                  </a:extLst>
                </p14:cNvPr>
                <p14:cNvContentPartPr/>
                <p14:nvPr/>
              </p14:nvContentPartPr>
              <p14:xfrm>
                <a:off x="5465477" y="3820185"/>
                <a:ext cx="20520" cy="207720"/>
              </p14:xfrm>
            </p:contentPart>
          </mc:Choice>
          <mc:Fallback xmlns="">
            <p:pic>
              <p:nvPicPr>
                <p:cNvPr id="102" name="Ink 101">
                  <a:extLst>
                    <a:ext uri="{FF2B5EF4-FFF2-40B4-BE49-F238E27FC236}">
                      <a16:creationId xmlns:a16="http://schemas.microsoft.com/office/drawing/2014/main" id="{AB9DAE99-DCAF-E726-8DDE-4F8C70780FA9}"/>
                    </a:ext>
                  </a:extLst>
                </p:cNvPr>
                <p:cNvPicPr/>
                <p:nvPr/>
              </p:nvPicPr>
              <p:blipFill>
                <a:blip r:embed="rId170"/>
                <a:stretch>
                  <a:fillRect/>
                </a:stretch>
              </p:blipFill>
              <p:spPr>
                <a:xfrm>
                  <a:off x="5456837" y="3811545"/>
                  <a:ext cx="3816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3" name="Ink 102">
                  <a:extLst>
                    <a:ext uri="{FF2B5EF4-FFF2-40B4-BE49-F238E27FC236}">
                      <a16:creationId xmlns:a16="http://schemas.microsoft.com/office/drawing/2014/main" id="{49C4E6C6-5126-7392-14E2-ADEE479AFDD6}"/>
                    </a:ext>
                  </a:extLst>
                </p14:cNvPr>
                <p14:cNvContentPartPr/>
                <p14:nvPr/>
              </p14:nvContentPartPr>
              <p14:xfrm>
                <a:off x="5612717" y="3847185"/>
                <a:ext cx="91080" cy="75240"/>
              </p14:xfrm>
            </p:contentPart>
          </mc:Choice>
          <mc:Fallback xmlns="">
            <p:pic>
              <p:nvPicPr>
                <p:cNvPr id="103" name="Ink 102">
                  <a:extLst>
                    <a:ext uri="{FF2B5EF4-FFF2-40B4-BE49-F238E27FC236}">
                      <a16:creationId xmlns:a16="http://schemas.microsoft.com/office/drawing/2014/main" id="{49C4E6C6-5126-7392-14E2-ADEE479AFDD6}"/>
                    </a:ext>
                  </a:extLst>
                </p:cNvPr>
                <p:cNvPicPr/>
                <p:nvPr/>
              </p:nvPicPr>
              <p:blipFill>
                <a:blip r:embed="rId172"/>
                <a:stretch>
                  <a:fillRect/>
                </a:stretch>
              </p:blipFill>
              <p:spPr>
                <a:xfrm>
                  <a:off x="5604077" y="3838185"/>
                  <a:ext cx="1087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4" name="Ink 103">
                  <a:extLst>
                    <a:ext uri="{FF2B5EF4-FFF2-40B4-BE49-F238E27FC236}">
                      <a16:creationId xmlns:a16="http://schemas.microsoft.com/office/drawing/2014/main" id="{1F5BA156-2F02-69A2-3F08-DDCC62E6A93A}"/>
                    </a:ext>
                  </a:extLst>
                </p14:cNvPr>
                <p14:cNvContentPartPr/>
                <p14:nvPr/>
              </p14:nvContentPartPr>
              <p14:xfrm>
                <a:off x="5688677" y="3820185"/>
                <a:ext cx="15120" cy="205200"/>
              </p14:xfrm>
            </p:contentPart>
          </mc:Choice>
          <mc:Fallback xmlns="">
            <p:pic>
              <p:nvPicPr>
                <p:cNvPr id="104" name="Ink 103">
                  <a:extLst>
                    <a:ext uri="{FF2B5EF4-FFF2-40B4-BE49-F238E27FC236}">
                      <a16:creationId xmlns:a16="http://schemas.microsoft.com/office/drawing/2014/main" id="{1F5BA156-2F02-69A2-3F08-DDCC62E6A93A}"/>
                    </a:ext>
                  </a:extLst>
                </p:cNvPr>
                <p:cNvPicPr/>
                <p:nvPr/>
              </p:nvPicPr>
              <p:blipFill>
                <a:blip r:embed="rId174"/>
                <a:stretch>
                  <a:fillRect/>
                </a:stretch>
              </p:blipFill>
              <p:spPr>
                <a:xfrm>
                  <a:off x="5679677" y="3811545"/>
                  <a:ext cx="3276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5" name="Ink 104">
                  <a:extLst>
                    <a:ext uri="{FF2B5EF4-FFF2-40B4-BE49-F238E27FC236}">
                      <a16:creationId xmlns:a16="http://schemas.microsoft.com/office/drawing/2014/main" id="{9817A18D-4BE0-AD5F-4EFE-9D025F7670FF}"/>
                    </a:ext>
                  </a:extLst>
                </p14:cNvPr>
                <p14:cNvContentPartPr/>
                <p14:nvPr/>
              </p14:nvContentPartPr>
              <p14:xfrm>
                <a:off x="5754917" y="3841785"/>
                <a:ext cx="84600" cy="176760"/>
              </p14:xfrm>
            </p:contentPart>
          </mc:Choice>
          <mc:Fallback xmlns="">
            <p:pic>
              <p:nvPicPr>
                <p:cNvPr id="105" name="Ink 104">
                  <a:extLst>
                    <a:ext uri="{FF2B5EF4-FFF2-40B4-BE49-F238E27FC236}">
                      <a16:creationId xmlns:a16="http://schemas.microsoft.com/office/drawing/2014/main" id="{9817A18D-4BE0-AD5F-4EFE-9D025F7670FF}"/>
                    </a:ext>
                  </a:extLst>
                </p:cNvPr>
                <p:cNvPicPr/>
                <p:nvPr/>
              </p:nvPicPr>
              <p:blipFill>
                <a:blip r:embed="rId176"/>
                <a:stretch>
                  <a:fillRect/>
                </a:stretch>
              </p:blipFill>
              <p:spPr>
                <a:xfrm>
                  <a:off x="5746277" y="3832785"/>
                  <a:ext cx="10224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6" name="Ink 105">
                  <a:extLst>
                    <a:ext uri="{FF2B5EF4-FFF2-40B4-BE49-F238E27FC236}">
                      <a16:creationId xmlns:a16="http://schemas.microsoft.com/office/drawing/2014/main" id="{028E12BB-3460-FA55-2279-8197375726A9}"/>
                    </a:ext>
                  </a:extLst>
                </p14:cNvPr>
                <p14:cNvContentPartPr/>
                <p14:nvPr/>
              </p14:nvContentPartPr>
              <p14:xfrm>
                <a:off x="4621277" y="4073265"/>
                <a:ext cx="1297800" cy="117000"/>
              </p14:xfrm>
            </p:contentPart>
          </mc:Choice>
          <mc:Fallback xmlns="">
            <p:pic>
              <p:nvPicPr>
                <p:cNvPr id="106" name="Ink 105">
                  <a:extLst>
                    <a:ext uri="{FF2B5EF4-FFF2-40B4-BE49-F238E27FC236}">
                      <a16:creationId xmlns:a16="http://schemas.microsoft.com/office/drawing/2014/main" id="{028E12BB-3460-FA55-2279-8197375726A9}"/>
                    </a:ext>
                  </a:extLst>
                </p:cNvPr>
                <p:cNvPicPr/>
                <p:nvPr/>
              </p:nvPicPr>
              <p:blipFill>
                <a:blip r:embed="rId178"/>
                <a:stretch>
                  <a:fillRect/>
                </a:stretch>
              </p:blipFill>
              <p:spPr>
                <a:xfrm>
                  <a:off x="4612277" y="4064625"/>
                  <a:ext cx="1315440" cy="134640"/>
                </a:xfrm>
                <a:prstGeom prst="rect">
                  <a:avLst/>
                </a:prstGeom>
              </p:spPr>
            </p:pic>
          </mc:Fallback>
        </mc:AlternateContent>
      </p:grpSp>
      <p:grpSp>
        <p:nvGrpSpPr>
          <p:cNvPr id="119" name="Group 118">
            <a:extLst>
              <a:ext uri="{FF2B5EF4-FFF2-40B4-BE49-F238E27FC236}">
                <a16:creationId xmlns:a16="http://schemas.microsoft.com/office/drawing/2014/main" id="{45367368-2374-1A73-A1A2-62D956802A19}"/>
              </a:ext>
            </a:extLst>
          </p:cNvPr>
          <p:cNvGrpSpPr/>
          <p:nvPr/>
        </p:nvGrpSpPr>
        <p:grpSpPr>
          <a:xfrm>
            <a:off x="4871477" y="4354425"/>
            <a:ext cx="90000" cy="162360"/>
            <a:chOff x="4871477" y="4354425"/>
            <a:chExt cx="90000" cy="162360"/>
          </a:xfrm>
        </p:grpSpPr>
        <mc:AlternateContent xmlns:mc="http://schemas.openxmlformats.org/markup-compatibility/2006" xmlns:p14="http://schemas.microsoft.com/office/powerpoint/2010/main">
          <mc:Choice Requires="p14">
            <p:contentPart p14:bwMode="auto" r:id="rId179">
              <p14:nvContentPartPr>
                <p14:cNvPr id="108" name="Ink 107">
                  <a:extLst>
                    <a:ext uri="{FF2B5EF4-FFF2-40B4-BE49-F238E27FC236}">
                      <a16:creationId xmlns:a16="http://schemas.microsoft.com/office/drawing/2014/main" id="{2490B398-C574-8347-0677-CE766C435104}"/>
                    </a:ext>
                  </a:extLst>
                </p14:cNvPr>
                <p14:cNvContentPartPr/>
                <p14:nvPr/>
              </p14:nvContentPartPr>
              <p14:xfrm>
                <a:off x="4871477" y="4363785"/>
                <a:ext cx="90000" cy="120960"/>
              </p14:xfrm>
            </p:contentPart>
          </mc:Choice>
          <mc:Fallback xmlns="">
            <p:pic>
              <p:nvPicPr>
                <p:cNvPr id="108" name="Ink 107">
                  <a:extLst>
                    <a:ext uri="{FF2B5EF4-FFF2-40B4-BE49-F238E27FC236}">
                      <a16:creationId xmlns:a16="http://schemas.microsoft.com/office/drawing/2014/main" id="{2490B398-C574-8347-0677-CE766C435104}"/>
                    </a:ext>
                  </a:extLst>
                </p:cNvPr>
                <p:cNvPicPr/>
                <p:nvPr/>
              </p:nvPicPr>
              <p:blipFill>
                <a:blip r:embed="rId180"/>
                <a:stretch>
                  <a:fillRect/>
                </a:stretch>
              </p:blipFill>
              <p:spPr>
                <a:xfrm>
                  <a:off x="4862837" y="4355145"/>
                  <a:ext cx="1076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9" name="Ink 108">
                  <a:extLst>
                    <a:ext uri="{FF2B5EF4-FFF2-40B4-BE49-F238E27FC236}">
                      <a16:creationId xmlns:a16="http://schemas.microsoft.com/office/drawing/2014/main" id="{87BE90FC-A83C-F96F-DBB2-892CB5B51248}"/>
                    </a:ext>
                  </a:extLst>
                </p14:cNvPr>
                <p14:cNvContentPartPr/>
                <p14:nvPr/>
              </p14:nvContentPartPr>
              <p14:xfrm>
                <a:off x="4924757" y="4354425"/>
                <a:ext cx="360" cy="162360"/>
              </p14:xfrm>
            </p:contentPart>
          </mc:Choice>
          <mc:Fallback xmlns="">
            <p:pic>
              <p:nvPicPr>
                <p:cNvPr id="109" name="Ink 108">
                  <a:extLst>
                    <a:ext uri="{FF2B5EF4-FFF2-40B4-BE49-F238E27FC236}">
                      <a16:creationId xmlns:a16="http://schemas.microsoft.com/office/drawing/2014/main" id="{87BE90FC-A83C-F96F-DBB2-892CB5B51248}"/>
                    </a:ext>
                  </a:extLst>
                </p:cNvPr>
                <p:cNvPicPr/>
                <p:nvPr/>
              </p:nvPicPr>
              <p:blipFill>
                <a:blip r:embed="rId182"/>
                <a:stretch>
                  <a:fillRect/>
                </a:stretch>
              </p:blipFill>
              <p:spPr>
                <a:xfrm>
                  <a:off x="4916117" y="4345425"/>
                  <a:ext cx="18000" cy="180000"/>
                </a:xfrm>
                <a:prstGeom prst="rect">
                  <a:avLst/>
                </a:prstGeom>
              </p:spPr>
            </p:pic>
          </mc:Fallback>
        </mc:AlternateContent>
      </p:grpSp>
      <p:grpSp>
        <p:nvGrpSpPr>
          <p:cNvPr id="118" name="Group 117">
            <a:extLst>
              <a:ext uri="{FF2B5EF4-FFF2-40B4-BE49-F238E27FC236}">
                <a16:creationId xmlns:a16="http://schemas.microsoft.com/office/drawing/2014/main" id="{EEDB3EB1-F3D3-37C4-8BEA-E9C245692FD5}"/>
              </a:ext>
            </a:extLst>
          </p:cNvPr>
          <p:cNvGrpSpPr/>
          <p:nvPr/>
        </p:nvGrpSpPr>
        <p:grpSpPr>
          <a:xfrm>
            <a:off x="5124917" y="4317705"/>
            <a:ext cx="295200" cy="209160"/>
            <a:chOff x="5124917" y="4317705"/>
            <a:chExt cx="295200" cy="209160"/>
          </a:xfrm>
        </p:grpSpPr>
        <mc:AlternateContent xmlns:mc="http://schemas.openxmlformats.org/markup-compatibility/2006" xmlns:p14="http://schemas.microsoft.com/office/powerpoint/2010/main">
          <mc:Choice Requires="p14">
            <p:contentPart p14:bwMode="auto" r:id="rId183">
              <p14:nvContentPartPr>
                <p14:cNvPr id="110" name="Ink 109">
                  <a:extLst>
                    <a:ext uri="{FF2B5EF4-FFF2-40B4-BE49-F238E27FC236}">
                      <a16:creationId xmlns:a16="http://schemas.microsoft.com/office/drawing/2014/main" id="{2D086CDA-A767-6981-9989-394BC7184A59}"/>
                    </a:ext>
                  </a:extLst>
                </p14:cNvPr>
                <p14:cNvContentPartPr/>
                <p14:nvPr/>
              </p14:nvContentPartPr>
              <p14:xfrm>
                <a:off x="5124917" y="4327425"/>
                <a:ext cx="79200" cy="147960"/>
              </p14:xfrm>
            </p:contentPart>
          </mc:Choice>
          <mc:Fallback xmlns="">
            <p:pic>
              <p:nvPicPr>
                <p:cNvPr id="110" name="Ink 109">
                  <a:extLst>
                    <a:ext uri="{FF2B5EF4-FFF2-40B4-BE49-F238E27FC236}">
                      <a16:creationId xmlns:a16="http://schemas.microsoft.com/office/drawing/2014/main" id="{2D086CDA-A767-6981-9989-394BC7184A59}"/>
                    </a:ext>
                  </a:extLst>
                </p:cNvPr>
                <p:cNvPicPr/>
                <p:nvPr/>
              </p:nvPicPr>
              <p:blipFill>
                <a:blip r:embed="rId184"/>
                <a:stretch>
                  <a:fillRect/>
                </a:stretch>
              </p:blipFill>
              <p:spPr>
                <a:xfrm>
                  <a:off x="5116277" y="4318425"/>
                  <a:ext cx="9684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1" name="Ink 110">
                  <a:extLst>
                    <a:ext uri="{FF2B5EF4-FFF2-40B4-BE49-F238E27FC236}">
                      <a16:creationId xmlns:a16="http://schemas.microsoft.com/office/drawing/2014/main" id="{F903979A-E6F7-09AF-466A-6BE61D91485C}"/>
                    </a:ext>
                  </a:extLst>
                </p14:cNvPr>
                <p14:cNvContentPartPr/>
                <p14:nvPr/>
              </p14:nvContentPartPr>
              <p14:xfrm>
                <a:off x="5304917" y="4327425"/>
                <a:ext cx="115200" cy="84600"/>
              </p14:xfrm>
            </p:contentPart>
          </mc:Choice>
          <mc:Fallback xmlns="">
            <p:pic>
              <p:nvPicPr>
                <p:cNvPr id="111" name="Ink 110">
                  <a:extLst>
                    <a:ext uri="{FF2B5EF4-FFF2-40B4-BE49-F238E27FC236}">
                      <a16:creationId xmlns:a16="http://schemas.microsoft.com/office/drawing/2014/main" id="{F903979A-E6F7-09AF-466A-6BE61D91485C}"/>
                    </a:ext>
                  </a:extLst>
                </p:cNvPr>
                <p:cNvPicPr/>
                <p:nvPr/>
              </p:nvPicPr>
              <p:blipFill>
                <a:blip r:embed="rId186"/>
                <a:stretch>
                  <a:fillRect/>
                </a:stretch>
              </p:blipFill>
              <p:spPr>
                <a:xfrm>
                  <a:off x="5296277" y="4318425"/>
                  <a:ext cx="1328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2" name="Ink 111">
                  <a:extLst>
                    <a:ext uri="{FF2B5EF4-FFF2-40B4-BE49-F238E27FC236}">
                      <a16:creationId xmlns:a16="http://schemas.microsoft.com/office/drawing/2014/main" id="{6CEFB765-553F-B5A8-59ED-6065BA0F5D13}"/>
                    </a:ext>
                  </a:extLst>
                </p14:cNvPr>
                <p14:cNvContentPartPr/>
                <p14:nvPr/>
              </p14:nvContentPartPr>
              <p14:xfrm>
                <a:off x="5404277" y="4317705"/>
                <a:ext cx="11160" cy="209160"/>
              </p14:xfrm>
            </p:contentPart>
          </mc:Choice>
          <mc:Fallback xmlns="">
            <p:pic>
              <p:nvPicPr>
                <p:cNvPr id="112" name="Ink 111">
                  <a:extLst>
                    <a:ext uri="{FF2B5EF4-FFF2-40B4-BE49-F238E27FC236}">
                      <a16:creationId xmlns:a16="http://schemas.microsoft.com/office/drawing/2014/main" id="{6CEFB765-553F-B5A8-59ED-6065BA0F5D13}"/>
                    </a:ext>
                  </a:extLst>
                </p:cNvPr>
                <p:cNvPicPr/>
                <p:nvPr/>
              </p:nvPicPr>
              <p:blipFill>
                <a:blip r:embed="rId188"/>
                <a:stretch>
                  <a:fillRect/>
                </a:stretch>
              </p:blipFill>
              <p:spPr>
                <a:xfrm>
                  <a:off x="5395277" y="4309065"/>
                  <a:ext cx="28800" cy="226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9">
            <p14:nvContentPartPr>
              <p14:cNvPr id="113" name="Ink 112">
                <a:extLst>
                  <a:ext uri="{FF2B5EF4-FFF2-40B4-BE49-F238E27FC236}">
                    <a16:creationId xmlns:a16="http://schemas.microsoft.com/office/drawing/2014/main" id="{4F71D7B1-659D-C672-AA5E-5519010F81A2}"/>
                  </a:ext>
                </a:extLst>
              </p14:cNvPr>
              <p14:cNvContentPartPr/>
              <p14:nvPr/>
            </p14:nvContentPartPr>
            <p14:xfrm>
              <a:off x="6237317" y="4118985"/>
              <a:ext cx="163800" cy="64080"/>
            </p14:xfrm>
          </p:contentPart>
        </mc:Choice>
        <mc:Fallback xmlns="">
          <p:pic>
            <p:nvPicPr>
              <p:cNvPr id="113" name="Ink 112">
                <a:extLst>
                  <a:ext uri="{FF2B5EF4-FFF2-40B4-BE49-F238E27FC236}">
                    <a16:creationId xmlns:a16="http://schemas.microsoft.com/office/drawing/2014/main" id="{4F71D7B1-659D-C672-AA5E-5519010F81A2}"/>
                  </a:ext>
                </a:extLst>
              </p:cNvPr>
              <p:cNvPicPr/>
              <p:nvPr/>
            </p:nvPicPr>
            <p:blipFill>
              <a:blip r:embed="rId190"/>
              <a:stretch>
                <a:fillRect/>
              </a:stretch>
            </p:blipFill>
            <p:spPr>
              <a:xfrm>
                <a:off x="6228677" y="4110345"/>
                <a:ext cx="181440" cy="81720"/>
              </a:xfrm>
              <a:prstGeom prst="rect">
                <a:avLst/>
              </a:prstGeom>
            </p:spPr>
          </p:pic>
        </mc:Fallback>
      </mc:AlternateContent>
      <p:grpSp>
        <p:nvGrpSpPr>
          <p:cNvPr id="123" name="Group 122">
            <a:extLst>
              <a:ext uri="{FF2B5EF4-FFF2-40B4-BE49-F238E27FC236}">
                <a16:creationId xmlns:a16="http://schemas.microsoft.com/office/drawing/2014/main" id="{31EE8FAD-C8A0-8A86-6762-BF5FB767FCBB}"/>
              </a:ext>
            </a:extLst>
          </p:cNvPr>
          <p:cNvGrpSpPr/>
          <p:nvPr/>
        </p:nvGrpSpPr>
        <p:grpSpPr>
          <a:xfrm>
            <a:off x="6717557" y="3847185"/>
            <a:ext cx="480240" cy="485280"/>
            <a:chOff x="6717557" y="3847185"/>
            <a:chExt cx="480240" cy="485280"/>
          </a:xfrm>
        </p:grpSpPr>
        <mc:AlternateContent xmlns:mc="http://schemas.openxmlformats.org/markup-compatibility/2006" xmlns:p14="http://schemas.microsoft.com/office/powerpoint/2010/main">
          <mc:Choice Requires="p14">
            <p:contentPart p14:bwMode="auto" r:id="rId191">
              <p14:nvContentPartPr>
                <p14:cNvPr id="114" name="Ink 113">
                  <a:extLst>
                    <a:ext uri="{FF2B5EF4-FFF2-40B4-BE49-F238E27FC236}">
                      <a16:creationId xmlns:a16="http://schemas.microsoft.com/office/drawing/2014/main" id="{915DA811-1533-F3AD-5E88-BC9AF6484A3F}"/>
                    </a:ext>
                  </a:extLst>
                </p14:cNvPr>
                <p14:cNvContentPartPr/>
                <p14:nvPr/>
              </p14:nvContentPartPr>
              <p14:xfrm>
                <a:off x="6839957" y="3874545"/>
                <a:ext cx="9000" cy="135360"/>
              </p14:xfrm>
            </p:contentPart>
          </mc:Choice>
          <mc:Fallback xmlns="">
            <p:pic>
              <p:nvPicPr>
                <p:cNvPr id="114" name="Ink 113">
                  <a:extLst>
                    <a:ext uri="{FF2B5EF4-FFF2-40B4-BE49-F238E27FC236}">
                      <a16:creationId xmlns:a16="http://schemas.microsoft.com/office/drawing/2014/main" id="{915DA811-1533-F3AD-5E88-BC9AF6484A3F}"/>
                    </a:ext>
                  </a:extLst>
                </p:cNvPr>
                <p:cNvPicPr/>
                <p:nvPr/>
              </p:nvPicPr>
              <p:blipFill>
                <a:blip r:embed="rId192"/>
                <a:stretch>
                  <a:fillRect/>
                </a:stretch>
              </p:blipFill>
              <p:spPr>
                <a:xfrm>
                  <a:off x="6831317" y="3865905"/>
                  <a:ext cx="2664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5" name="Ink 114">
                  <a:extLst>
                    <a:ext uri="{FF2B5EF4-FFF2-40B4-BE49-F238E27FC236}">
                      <a16:creationId xmlns:a16="http://schemas.microsoft.com/office/drawing/2014/main" id="{1A6D9391-F348-F456-DE5D-97308FB5C661}"/>
                    </a:ext>
                  </a:extLst>
                </p14:cNvPr>
                <p14:cNvContentPartPr/>
                <p14:nvPr/>
              </p14:nvContentPartPr>
              <p14:xfrm>
                <a:off x="6943637" y="3847185"/>
                <a:ext cx="109440" cy="188640"/>
              </p14:xfrm>
            </p:contentPart>
          </mc:Choice>
          <mc:Fallback xmlns="">
            <p:pic>
              <p:nvPicPr>
                <p:cNvPr id="115" name="Ink 114">
                  <a:extLst>
                    <a:ext uri="{FF2B5EF4-FFF2-40B4-BE49-F238E27FC236}">
                      <a16:creationId xmlns:a16="http://schemas.microsoft.com/office/drawing/2014/main" id="{1A6D9391-F348-F456-DE5D-97308FB5C661}"/>
                    </a:ext>
                  </a:extLst>
                </p:cNvPr>
                <p:cNvPicPr/>
                <p:nvPr/>
              </p:nvPicPr>
              <p:blipFill>
                <a:blip r:embed="rId194"/>
                <a:stretch>
                  <a:fillRect/>
                </a:stretch>
              </p:blipFill>
              <p:spPr>
                <a:xfrm>
                  <a:off x="6934997" y="3838185"/>
                  <a:ext cx="12708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6" name="Ink 115">
                  <a:extLst>
                    <a:ext uri="{FF2B5EF4-FFF2-40B4-BE49-F238E27FC236}">
                      <a16:creationId xmlns:a16="http://schemas.microsoft.com/office/drawing/2014/main" id="{F144E88C-F2AD-3243-0D1D-5922FEA5D6D4}"/>
                    </a:ext>
                  </a:extLst>
                </p14:cNvPr>
                <p14:cNvContentPartPr/>
                <p14:nvPr/>
              </p14:nvContentPartPr>
              <p14:xfrm>
                <a:off x="6717557" y="4091265"/>
                <a:ext cx="480240" cy="10080"/>
              </p14:xfrm>
            </p:contentPart>
          </mc:Choice>
          <mc:Fallback xmlns="">
            <p:pic>
              <p:nvPicPr>
                <p:cNvPr id="116" name="Ink 115">
                  <a:extLst>
                    <a:ext uri="{FF2B5EF4-FFF2-40B4-BE49-F238E27FC236}">
                      <a16:creationId xmlns:a16="http://schemas.microsoft.com/office/drawing/2014/main" id="{F144E88C-F2AD-3243-0D1D-5922FEA5D6D4}"/>
                    </a:ext>
                  </a:extLst>
                </p:cNvPr>
                <p:cNvPicPr/>
                <p:nvPr/>
              </p:nvPicPr>
              <p:blipFill>
                <a:blip r:embed="rId196"/>
                <a:stretch>
                  <a:fillRect/>
                </a:stretch>
              </p:blipFill>
              <p:spPr>
                <a:xfrm>
                  <a:off x="6708917" y="4082265"/>
                  <a:ext cx="4978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20" name="Ink 119">
                  <a:extLst>
                    <a:ext uri="{FF2B5EF4-FFF2-40B4-BE49-F238E27FC236}">
                      <a16:creationId xmlns:a16="http://schemas.microsoft.com/office/drawing/2014/main" id="{283F6837-D135-3A37-8441-B5A9F8816536}"/>
                    </a:ext>
                  </a:extLst>
                </p14:cNvPr>
                <p14:cNvContentPartPr/>
                <p14:nvPr/>
              </p14:nvContentPartPr>
              <p14:xfrm>
                <a:off x="6910877" y="4163985"/>
                <a:ext cx="81720" cy="168480"/>
              </p14:xfrm>
            </p:contentPart>
          </mc:Choice>
          <mc:Fallback xmlns="">
            <p:pic>
              <p:nvPicPr>
                <p:cNvPr id="120" name="Ink 119">
                  <a:extLst>
                    <a:ext uri="{FF2B5EF4-FFF2-40B4-BE49-F238E27FC236}">
                      <a16:creationId xmlns:a16="http://schemas.microsoft.com/office/drawing/2014/main" id="{283F6837-D135-3A37-8441-B5A9F8816536}"/>
                    </a:ext>
                  </a:extLst>
                </p:cNvPr>
                <p:cNvPicPr/>
                <p:nvPr/>
              </p:nvPicPr>
              <p:blipFill>
                <a:blip r:embed="rId198"/>
                <a:stretch>
                  <a:fillRect/>
                </a:stretch>
              </p:blipFill>
              <p:spPr>
                <a:xfrm>
                  <a:off x="6902237" y="4154985"/>
                  <a:ext cx="9936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1" name="Ink 120">
                  <a:extLst>
                    <a:ext uri="{FF2B5EF4-FFF2-40B4-BE49-F238E27FC236}">
                      <a16:creationId xmlns:a16="http://schemas.microsoft.com/office/drawing/2014/main" id="{83D659E0-22F8-E651-A9E5-780EC42EF62D}"/>
                    </a:ext>
                  </a:extLst>
                </p14:cNvPr>
                <p14:cNvContentPartPr/>
                <p14:nvPr/>
              </p14:nvContentPartPr>
              <p14:xfrm>
                <a:off x="7061357" y="4191345"/>
                <a:ext cx="111240" cy="73080"/>
              </p14:xfrm>
            </p:contentPart>
          </mc:Choice>
          <mc:Fallback xmlns="">
            <p:pic>
              <p:nvPicPr>
                <p:cNvPr id="121" name="Ink 120">
                  <a:extLst>
                    <a:ext uri="{FF2B5EF4-FFF2-40B4-BE49-F238E27FC236}">
                      <a16:creationId xmlns:a16="http://schemas.microsoft.com/office/drawing/2014/main" id="{83D659E0-22F8-E651-A9E5-780EC42EF62D}"/>
                    </a:ext>
                  </a:extLst>
                </p:cNvPr>
                <p:cNvPicPr/>
                <p:nvPr/>
              </p:nvPicPr>
              <p:blipFill>
                <a:blip r:embed="rId200"/>
                <a:stretch>
                  <a:fillRect/>
                </a:stretch>
              </p:blipFill>
              <p:spPr>
                <a:xfrm>
                  <a:off x="7052717" y="4182705"/>
                  <a:ext cx="1288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2" name="Ink 121">
                  <a:extLst>
                    <a:ext uri="{FF2B5EF4-FFF2-40B4-BE49-F238E27FC236}">
                      <a16:creationId xmlns:a16="http://schemas.microsoft.com/office/drawing/2014/main" id="{77A71EA6-A85F-47A8-59F3-E6F9AC350215}"/>
                    </a:ext>
                  </a:extLst>
                </p14:cNvPr>
                <p14:cNvContentPartPr/>
                <p14:nvPr/>
              </p14:nvContentPartPr>
              <p14:xfrm>
                <a:off x="7142357" y="4182345"/>
                <a:ext cx="9720" cy="143640"/>
              </p14:xfrm>
            </p:contentPart>
          </mc:Choice>
          <mc:Fallback xmlns="">
            <p:pic>
              <p:nvPicPr>
                <p:cNvPr id="122" name="Ink 121">
                  <a:extLst>
                    <a:ext uri="{FF2B5EF4-FFF2-40B4-BE49-F238E27FC236}">
                      <a16:creationId xmlns:a16="http://schemas.microsoft.com/office/drawing/2014/main" id="{77A71EA6-A85F-47A8-59F3-E6F9AC350215}"/>
                    </a:ext>
                  </a:extLst>
                </p:cNvPr>
                <p:cNvPicPr/>
                <p:nvPr/>
              </p:nvPicPr>
              <p:blipFill>
                <a:blip r:embed="rId202"/>
                <a:stretch>
                  <a:fillRect/>
                </a:stretch>
              </p:blipFill>
              <p:spPr>
                <a:xfrm>
                  <a:off x="7133717" y="4173705"/>
                  <a:ext cx="27360" cy="161280"/>
                </a:xfrm>
                <a:prstGeom prst="rect">
                  <a:avLst/>
                </a:prstGeom>
              </p:spPr>
            </p:pic>
          </mc:Fallback>
        </mc:AlternateContent>
      </p:grpSp>
      <p:grpSp>
        <p:nvGrpSpPr>
          <p:cNvPr id="126" name="Group 125">
            <a:extLst>
              <a:ext uri="{FF2B5EF4-FFF2-40B4-BE49-F238E27FC236}">
                <a16:creationId xmlns:a16="http://schemas.microsoft.com/office/drawing/2014/main" id="{77F7647F-4F84-1E20-D62C-78684DF1719B}"/>
              </a:ext>
            </a:extLst>
          </p:cNvPr>
          <p:cNvGrpSpPr/>
          <p:nvPr/>
        </p:nvGrpSpPr>
        <p:grpSpPr>
          <a:xfrm>
            <a:off x="7496237" y="4046625"/>
            <a:ext cx="80640" cy="72720"/>
            <a:chOff x="7496237" y="4046625"/>
            <a:chExt cx="80640" cy="72720"/>
          </a:xfrm>
        </p:grpSpPr>
        <mc:AlternateContent xmlns:mc="http://schemas.openxmlformats.org/markup-compatibility/2006" xmlns:p14="http://schemas.microsoft.com/office/powerpoint/2010/main">
          <mc:Choice Requires="p14">
            <p:contentPart p14:bwMode="auto" r:id="rId203">
              <p14:nvContentPartPr>
                <p14:cNvPr id="124" name="Ink 123">
                  <a:extLst>
                    <a:ext uri="{FF2B5EF4-FFF2-40B4-BE49-F238E27FC236}">
                      <a16:creationId xmlns:a16="http://schemas.microsoft.com/office/drawing/2014/main" id="{C2FE09D5-1DAF-C14B-AE89-CE436601D4E3}"/>
                    </a:ext>
                  </a:extLst>
                </p14:cNvPr>
                <p14:cNvContentPartPr/>
                <p14:nvPr/>
              </p14:nvContentPartPr>
              <p14:xfrm>
                <a:off x="7496237" y="4046625"/>
                <a:ext cx="80640" cy="19080"/>
              </p14:xfrm>
            </p:contentPart>
          </mc:Choice>
          <mc:Fallback xmlns="">
            <p:pic>
              <p:nvPicPr>
                <p:cNvPr id="124" name="Ink 123">
                  <a:extLst>
                    <a:ext uri="{FF2B5EF4-FFF2-40B4-BE49-F238E27FC236}">
                      <a16:creationId xmlns:a16="http://schemas.microsoft.com/office/drawing/2014/main" id="{C2FE09D5-1DAF-C14B-AE89-CE436601D4E3}"/>
                    </a:ext>
                  </a:extLst>
                </p:cNvPr>
                <p:cNvPicPr/>
                <p:nvPr/>
              </p:nvPicPr>
              <p:blipFill>
                <a:blip r:embed="rId204"/>
                <a:stretch>
                  <a:fillRect/>
                </a:stretch>
              </p:blipFill>
              <p:spPr>
                <a:xfrm>
                  <a:off x="7487237" y="4037625"/>
                  <a:ext cx="982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5" name="Ink 124">
                  <a:extLst>
                    <a:ext uri="{FF2B5EF4-FFF2-40B4-BE49-F238E27FC236}">
                      <a16:creationId xmlns:a16="http://schemas.microsoft.com/office/drawing/2014/main" id="{465436C6-0486-11B5-1E79-C1448433CFA6}"/>
                    </a:ext>
                  </a:extLst>
                </p14:cNvPr>
                <p14:cNvContentPartPr/>
                <p14:nvPr/>
              </p14:nvContentPartPr>
              <p14:xfrm>
                <a:off x="7505237" y="4118985"/>
                <a:ext cx="63720" cy="360"/>
              </p14:xfrm>
            </p:contentPart>
          </mc:Choice>
          <mc:Fallback xmlns="">
            <p:pic>
              <p:nvPicPr>
                <p:cNvPr id="125" name="Ink 124">
                  <a:extLst>
                    <a:ext uri="{FF2B5EF4-FFF2-40B4-BE49-F238E27FC236}">
                      <a16:creationId xmlns:a16="http://schemas.microsoft.com/office/drawing/2014/main" id="{465436C6-0486-11B5-1E79-C1448433CFA6}"/>
                    </a:ext>
                  </a:extLst>
                </p:cNvPr>
                <p:cNvPicPr/>
                <p:nvPr/>
              </p:nvPicPr>
              <p:blipFill>
                <a:blip r:embed="rId206"/>
                <a:stretch>
                  <a:fillRect/>
                </a:stretch>
              </p:blipFill>
              <p:spPr>
                <a:xfrm>
                  <a:off x="7496237" y="4110345"/>
                  <a:ext cx="8136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7">
            <p14:nvContentPartPr>
              <p14:cNvPr id="127" name="Ink 126">
                <a:extLst>
                  <a:ext uri="{FF2B5EF4-FFF2-40B4-BE49-F238E27FC236}">
                    <a16:creationId xmlns:a16="http://schemas.microsoft.com/office/drawing/2014/main" id="{93EDEC53-5E3C-D957-DC44-174AAC4A9BEC}"/>
                  </a:ext>
                </a:extLst>
              </p14:cNvPr>
              <p14:cNvContentPartPr/>
              <p14:nvPr/>
            </p14:nvContentPartPr>
            <p14:xfrm>
              <a:off x="7939757" y="3847185"/>
              <a:ext cx="360" cy="117000"/>
            </p14:xfrm>
          </p:contentPart>
        </mc:Choice>
        <mc:Fallback xmlns="">
          <p:pic>
            <p:nvPicPr>
              <p:cNvPr id="127" name="Ink 126">
                <a:extLst>
                  <a:ext uri="{FF2B5EF4-FFF2-40B4-BE49-F238E27FC236}">
                    <a16:creationId xmlns:a16="http://schemas.microsoft.com/office/drawing/2014/main" id="{93EDEC53-5E3C-D957-DC44-174AAC4A9BEC}"/>
                  </a:ext>
                </a:extLst>
              </p:cNvPr>
              <p:cNvPicPr/>
              <p:nvPr/>
            </p:nvPicPr>
            <p:blipFill>
              <a:blip r:embed="rId208"/>
              <a:stretch>
                <a:fillRect/>
              </a:stretch>
            </p:blipFill>
            <p:spPr>
              <a:xfrm>
                <a:off x="7931117" y="3838185"/>
                <a:ext cx="180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8" name="Ink 127">
                <a:extLst>
                  <a:ext uri="{FF2B5EF4-FFF2-40B4-BE49-F238E27FC236}">
                    <a16:creationId xmlns:a16="http://schemas.microsoft.com/office/drawing/2014/main" id="{9E2BBA30-2F72-5068-D868-C597FE4641E2}"/>
                  </a:ext>
                </a:extLst>
              </p14:cNvPr>
              <p14:cNvContentPartPr/>
              <p14:nvPr/>
            </p14:nvContentPartPr>
            <p14:xfrm>
              <a:off x="7831037" y="4055625"/>
              <a:ext cx="192240" cy="360"/>
            </p14:xfrm>
          </p:contentPart>
        </mc:Choice>
        <mc:Fallback xmlns="">
          <p:pic>
            <p:nvPicPr>
              <p:cNvPr id="128" name="Ink 127">
                <a:extLst>
                  <a:ext uri="{FF2B5EF4-FFF2-40B4-BE49-F238E27FC236}">
                    <a16:creationId xmlns:a16="http://schemas.microsoft.com/office/drawing/2014/main" id="{9E2BBA30-2F72-5068-D868-C597FE4641E2}"/>
                  </a:ext>
                </a:extLst>
              </p:cNvPr>
              <p:cNvPicPr/>
              <p:nvPr/>
            </p:nvPicPr>
            <p:blipFill>
              <a:blip r:embed="rId210"/>
              <a:stretch>
                <a:fillRect/>
              </a:stretch>
            </p:blipFill>
            <p:spPr>
              <a:xfrm>
                <a:off x="7822037" y="4046625"/>
                <a:ext cx="209880" cy="18000"/>
              </a:xfrm>
              <a:prstGeom prst="rect">
                <a:avLst/>
              </a:prstGeom>
            </p:spPr>
          </p:pic>
        </mc:Fallback>
      </mc:AlternateContent>
      <p:grpSp>
        <p:nvGrpSpPr>
          <p:cNvPr id="139" name="Group 138">
            <a:extLst>
              <a:ext uri="{FF2B5EF4-FFF2-40B4-BE49-F238E27FC236}">
                <a16:creationId xmlns:a16="http://schemas.microsoft.com/office/drawing/2014/main" id="{98E07C04-629B-16B3-3A3F-CDEA2B90F1D3}"/>
              </a:ext>
            </a:extLst>
          </p:cNvPr>
          <p:cNvGrpSpPr/>
          <p:nvPr/>
        </p:nvGrpSpPr>
        <p:grpSpPr>
          <a:xfrm>
            <a:off x="7876397" y="4145985"/>
            <a:ext cx="113400" cy="162000"/>
            <a:chOff x="7876397" y="4145985"/>
            <a:chExt cx="113400" cy="162000"/>
          </a:xfrm>
        </p:grpSpPr>
        <mc:AlternateContent xmlns:mc="http://schemas.openxmlformats.org/markup-compatibility/2006" xmlns:p14="http://schemas.microsoft.com/office/powerpoint/2010/main">
          <mc:Choice Requires="p14">
            <p:contentPart p14:bwMode="auto" r:id="rId211">
              <p14:nvContentPartPr>
                <p14:cNvPr id="129" name="Ink 128">
                  <a:extLst>
                    <a:ext uri="{FF2B5EF4-FFF2-40B4-BE49-F238E27FC236}">
                      <a16:creationId xmlns:a16="http://schemas.microsoft.com/office/drawing/2014/main" id="{5AEED02C-343F-6EF6-CD32-BF67DF66F04D}"/>
                    </a:ext>
                  </a:extLst>
                </p14:cNvPr>
                <p14:cNvContentPartPr/>
                <p14:nvPr/>
              </p14:nvContentPartPr>
              <p14:xfrm>
                <a:off x="7876397" y="4163985"/>
                <a:ext cx="113400" cy="84240"/>
              </p14:xfrm>
            </p:contentPart>
          </mc:Choice>
          <mc:Fallback xmlns="">
            <p:pic>
              <p:nvPicPr>
                <p:cNvPr id="129" name="Ink 128">
                  <a:extLst>
                    <a:ext uri="{FF2B5EF4-FFF2-40B4-BE49-F238E27FC236}">
                      <a16:creationId xmlns:a16="http://schemas.microsoft.com/office/drawing/2014/main" id="{5AEED02C-343F-6EF6-CD32-BF67DF66F04D}"/>
                    </a:ext>
                  </a:extLst>
                </p:cNvPr>
                <p:cNvPicPr/>
                <p:nvPr/>
              </p:nvPicPr>
              <p:blipFill>
                <a:blip r:embed="rId212"/>
                <a:stretch>
                  <a:fillRect/>
                </a:stretch>
              </p:blipFill>
              <p:spPr>
                <a:xfrm>
                  <a:off x="7867757" y="4154985"/>
                  <a:ext cx="1310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30" name="Ink 129">
                  <a:extLst>
                    <a:ext uri="{FF2B5EF4-FFF2-40B4-BE49-F238E27FC236}">
                      <a16:creationId xmlns:a16="http://schemas.microsoft.com/office/drawing/2014/main" id="{8EAB4AAC-5637-6322-34A6-8EC74AF1F23B}"/>
                    </a:ext>
                  </a:extLst>
                </p14:cNvPr>
                <p14:cNvContentPartPr/>
                <p14:nvPr/>
              </p14:nvContentPartPr>
              <p14:xfrm>
                <a:off x="7967117" y="4145985"/>
                <a:ext cx="9360" cy="162000"/>
              </p14:xfrm>
            </p:contentPart>
          </mc:Choice>
          <mc:Fallback xmlns="">
            <p:pic>
              <p:nvPicPr>
                <p:cNvPr id="130" name="Ink 129">
                  <a:extLst>
                    <a:ext uri="{FF2B5EF4-FFF2-40B4-BE49-F238E27FC236}">
                      <a16:creationId xmlns:a16="http://schemas.microsoft.com/office/drawing/2014/main" id="{8EAB4AAC-5637-6322-34A6-8EC74AF1F23B}"/>
                    </a:ext>
                  </a:extLst>
                </p:cNvPr>
                <p:cNvPicPr/>
                <p:nvPr/>
              </p:nvPicPr>
              <p:blipFill>
                <a:blip r:embed="rId214"/>
                <a:stretch>
                  <a:fillRect/>
                </a:stretch>
              </p:blipFill>
              <p:spPr>
                <a:xfrm>
                  <a:off x="7958117" y="4136985"/>
                  <a:ext cx="27000" cy="179640"/>
                </a:xfrm>
                <a:prstGeom prst="rect">
                  <a:avLst/>
                </a:prstGeom>
              </p:spPr>
            </p:pic>
          </mc:Fallback>
        </mc:AlternateContent>
      </p:grpSp>
      <p:grpSp>
        <p:nvGrpSpPr>
          <p:cNvPr id="138" name="Group 137">
            <a:extLst>
              <a:ext uri="{FF2B5EF4-FFF2-40B4-BE49-F238E27FC236}">
                <a16:creationId xmlns:a16="http://schemas.microsoft.com/office/drawing/2014/main" id="{2696C9A3-2240-DE02-3BA5-5575E7C3F88E}"/>
              </a:ext>
            </a:extLst>
          </p:cNvPr>
          <p:cNvGrpSpPr/>
          <p:nvPr/>
        </p:nvGrpSpPr>
        <p:grpSpPr>
          <a:xfrm>
            <a:off x="8238557" y="4055625"/>
            <a:ext cx="121320" cy="46080"/>
            <a:chOff x="8238557" y="4055625"/>
            <a:chExt cx="121320" cy="46080"/>
          </a:xfrm>
        </p:grpSpPr>
        <mc:AlternateContent xmlns:mc="http://schemas.openxmlformats.org/markup-compatibility/2006" xmlns:p14="http://schemas.microsoft.com/office/powerpoint/2010/main">
          <mc:Choice Requires="p14">
            <p:contentPart p14:bwMode="auto" r:id="rId215">
              <p14:nvContentPartPr>
                <p14:cNvPr id="131" name="Ink 130">
                  <a:extLst>
                    <a:ext uri="{FF2B5EF4-FFF2-40B4-BE49-F238E27FC236}">
                      <a16:creationId xmlns:a16="http://schemas.microsoft.com/office/drawing/2014/main" id="{D537BA8F-24DD-5172-D9C2-F59BE6A6F395}"/>
                    </a:ext>
                  </a:extLst>
                </p14:cNvPr>
                <p14:cNvContentPartPr/>
                <p14:nvPr/>
              </p14:nvContentPartPr>
              <p14:xfrm>
                <a:off x="8238557" y="4055625"/>
                <a:ext cx="102600" cy="360"/>
              </p14:xfrm>
            </p:contentPart>
          </mc:Choice>
          <mc:Fallback xmlns="">
            <p:pic>
              <p:nvPicPr>
                <p:cNvPr id="131" name="Ink 130">
                  <a:extLst>
                    <a:ext uri="{FF2B5EF4-FFF2-40B4-BE49-F238E27FC236}">
                      <a16:creationId xmlns:a16="http://schemas.microsoft.com/office/drawing/2014/main" id="{D537BA8F-24DD-5172-D9C2-F59BE6A6F395}"/>
                    </a:ext>
                  </a:extLst>
                </p:cNvPr>
                <p:cNvPicPr/>
                <p:nvPr/>
              </p:nvPicPr>
              <p:blipFill>
                <a:blip r:embed="rId216"/>
                <a:stretch>
                  <a:fillRect/>
                </a:stretch>
              </p:blipFill>
              <p:spPr>
                <a:xfrm>
                  <a:off x="8229917" y="4046625"/>
                  <a:ext cx="1202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32" name="Ink 131">
                  <a:extLst>
                    <a:ext uri="{FF2B5EF4-FFF2-40B4-BE49-F238E27FC236}">
                      <a16:creationId xmlns:a16="http://schemas.microsoft.com/office/drawing/2014/main" id="{16618B13-3E62-353D-A200-DE5F7CA65093}"/>
                    </a:ext>
                  </a:extLst>
                </p14:cNvPr>
                <p14:cNvContentPartPr/>
                <p14:nvPr/>
              </p14:nvContentPartPr>
              <p14:xfrm>
                <a:off x="8274557" y="4097385"/>
                <a:ext cx="85320" cy="4320"/>
              </p14:xfrm>
            </p:contentPart>
          </mc:Choice>
          <mc:Fallback xmlns="">
            <p:pic>
              <p:nvPicPr>
                <p:cNvPr id="132" name="Ink 131">
                  <a:extLst>
                    <a:ext uri="{FF2B5EF4-FFF2-40B4-BE49-F238E27FC236}">
                      <a16:creationId xmlns:a16="http://schemas.microsoft.com/office/drawing/2014/main" id="{16618B13-3E62-353D-A200-DE5F7CA65093}"/>
                    </a:ext>
                  </a:extLst>
                </p:cNvPr>
                <p:cNvPicPr/>
                <p:nvPr/>
              </p:nvPicPr>
              <p:blipFill>
                <a:blip r:embed="rId218"/>
                <a:stretch>
                  <a:fillRect/>
                </a:stretch>
              </p:blipFill>
              <p:spPr>
                <a:xfrm>
                  <a:off x="8265917" y="4088385"/>
                  <a:ext cx="102960" cy="21960"/>
                </a:xfrm>
                <a:prstGeom prst="rect">
                  <a:avLst/>
                </a:prstGeom>
              </p:spPr>
            </p:pic>
          </mc:Fallback>
        </mc:AlternateContent>
      </p:grpSp>
      <p:grpSp>
        <p:nvGrpSpPr>
          <p:cNvPr id="137" name="Group 136">
            <a:extLst>
              <a:ext uri="{FF2B5EF4-FFF2-40B4-BE49-F238E27FC236}">
                <a16:creationId xmlns:a16="http://schemas.microsoft.com/office/drawing/2014/main" id="{8FB0B509-B146-B05B-474C-F5A1F92051EE}"/>
              </a:ext>
            </a:extLst>
          </p:cNvPr>
          <p:cNvGrpSpPr/>
          <p:nvPr/>
        </p:nvGrpSpPr>
        <p:grpSpPr>
          <a:xfrm>
            <a:off x="8755157" y="3854745"/>
            <a:ext cx="699120" cy="276480"/>
            <a:chOff x="8755157" y="3854745"/>
            <a:chExt cx="699120" cy="276480"/>
          </a:xfrm>
        </p:grpSpPr>
        <mc:AlternateContent xmlns:mc="http://schemas.openxmlformats.org/markup-compatibility/2006" xmlns:p14="http://schemas.microsoft.com/office/powerpoint/2010/main">
          <mc:Choice Requires="p14">
            <p:contentPart p14:bwMode="auto" r:id="rId219">
              <p14:nvContentPartPr>
                <p14:cNvPr id="133" name="Ink 132">
                  <a:extLst>
                    <a:ext uri="{FF2B5EF4-FFF2-40B4-BE49-F238E27FC236}">
                      <a16:creationId xmlns:a16="http://schemas.microsoft.com/office/drawing/2014/main" id="{DDDB3B60-915F-D005-92A7-34DA77DD9165}"/>
                    </a:ext>
                  </a:extLst>
                </p14:cNvPr>
                <p14:cNvContentPartPr/>
                <p14:nvPr/>
              </p14:nvContentPartPr>
              <p14:xfrm>
                <a:off x="8755157" y="3935385"/>
                <a:ext cx="169920" cy="195840"/>
              </p14:xfrm>
            </p:contentPart>
          </mc:Choice>
          <mc:Fallback xmlns="">
            <p:pic>
              <p:nvPicPr>
                <p:cNvPr id="133" name="Ink 132">
                  <a:extLst>
                    <a:ext uri="{FF2B5EF4-FFF2-40B4-BE49-F238E27FC236}">
                      <a16:creationId xmlns:a16="http://schemas.microsoft.com/office/drawing/2014/main" id="{DDDB3B60-915F-D005-92A7-34DA77DD9165}"/>
                    </a:ext>
                  </a:extLst>
                </p:cNvPr>
                <p:cNvPicPr/>
                <p:nvPr/>
              </p:nvPicPr>
              <p:blipFill>
                <a:blip r:embed="rId220"/>
                <a:stretch>
                  <a:fillRect/>
                </a:stretch>
              </p:blipFill>
              <p:spPr>
                <a:xfrm>
                  <a:off x="8746157" y="3926385"/>
                  <a:ext cx="18756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4" name="Ink 133">
                  <a:extLst>
                    <a:ext uri="{FF2B5EF4-FFF2-40B4-BE49-F238E27FC236}">
                      <a16:creationId xmlns:a16="http://schemas.microsoft.com/office/drawing/2014/main" id="{46EDD3B9-480E-9420-C91B-0A734B0F6B8B}"/>
                    </a:ext>
                  </a:extLst>
                </p14:cNvPr>
                <p14:cNvContentPartPr/>
                <p14:nvPr/>
              </p14:nvContentPartPr>
              <p14:xfrm>
                <a:off x="8980517" y="4082625"/>
                <a:ext cx="6120" cy="18360"/>
              </p14:xfrm>
            </p:contentPart>
          </mc:Choice>
          <mc:Fallback xmlns="">
            <p:pic>
              <p:nvPicPr>
                <p:cNvPr id="134" name="Ink 133">
                  <a:extLst>
                    <a:ext uri="{FF2B5EF4-FFF2-40B4-BE49-F238E27FC236}">
                      <a16:creationId xmlns:a16="http://schemas.microsoft.com/office/drawing/2014/main" id="{46EDD3B9-480E-9420-C91B-0A734B0F6B8B}"/>
                    </a:ext>
                  </a:extLst>
                </p:cNvPr>
                <p:cNvPicPr/>
                <p:nvPr/>
              </p:nvPicPr>
              <p:blipFill>
                <a:blip r:embed="rId222"/>
                <a:stretch>
                  <a:fillRect/>
                </a:stretch>
              </p:blipFill>
              <p:spPr>
                <a:xfrm>
                  <a:off x="8971877" y="4073625"/>
                  <a:ext cx="237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5" name="Ink 134">
                  <a:extLst>
                    <a:ext uri="{FF2B5EF4-FFF2-40B4-BE49-F238E27FC236}">
                      <a16:creationId xmlns:a16="http://schemas.microsoft.com/office/drawing/2014/main" id="{F1BDE736-8946-8F3E-8CB2-6F988F910FD9}"/>
                    </a:ext>
                  </a:extLst>
                </p14:cNvPr>
                <p14:cNvContentPartPr/>
                <p14:nvPr/>
              </p14:nvContentPartPr>
              <p14:xfrm>
                <a:off x="9096797" y="3919185"/>
                <a:ext cx="201960" cy="147240"/>
              </p14:xfrm>
            </p:contentPart>
          </mc:Choice>
          <mc:Fallback xmlns="">
            <p:pic>
              <p:nvPicPr>
                <p:cNvPr id="135" name="Ink 134">
                  <a:extLst>
                    <a:ext uri="{FF2B5EF4-FFF2-40B4-BE49-F238E27FC236}">
                      <a16:creationId xmlns:a16="http://schemas.microsoft.com/office/drawing/2014/main" id="{F1BDE736-8946-8F3E-8CB2-6F988F910FD9}"/>
                    </a:ext>
                  </a:extLst>
                </p:cNvPr>
                <p:cNvPicPr/>
                <p:nvPr/>
              </p:nvPicPr>
              <p:blipFill>
                <a:blip r:embed="rId224"/>
                <a:stretch>
                  <a:fillRect/>
                </a:stretch>
              </p:blipFill>
              <p:spPr>
                <a:xfrm>
                  <a:off x="9088157" y="3910545"/>
                  <a:ext cx="2196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6" name="Ink 135">
                  <a:extLst>
                    <a:ext uri="{FF2B5EF4-FFF2-40B4-BE49-F238E27FC236}">
                      <a16:creationId xmlns:a16="http://schemas.microsoft.com/office/drawing/2014/main" id="{C0A58996-FDF2-A525-8D62-D468FB20BE02}"/>
                    </a:ext>
                  </a:extLst>
                </p14:cNvPr>
                <p14:cNvContentPartPr/>
                <p14:nvPr/>
              </p14:nvContentPartPr>
              <p14:xfrm>
                <a:off x="9322517" y="3854745"/>
                <a:ext cx="131760" cy="178560"/>
              </p14:xfrm>
            </p:contentPart>
          </mc:Choice>
          <mc:Fallback xmlns="">
            <p:pic>
              <p:nvPicPr>
                <p:cNvPr id="136" name="Ink 135">
                  <a:extLst>
                    <a:ext uri="{FF2B5EF4-FFF2-40B4-BE49-F238E27FC236}">
                      <a16:creationId xmlns:a16="http://schemas.microsoft.com/office/drawing/2014/main" id="{C0A58996-FDF2-A525-8D62-D468FB20BE02}"/>
                    </a:ext>
                  </a:extLst>
                </p:cNvPr>
                <p:cNvPicPr/>
                <p:nvPr/>
              </p:nvPicPr>
              <p:blipFill>
                <a:blip r:embed="rId226"/>
                <a:stretch>
                  <a:fillRect/>
                </a:stretch>
              </p:blipFill>
              <p:spPr>
                <a:xfrm>
                  <a:off x="9313517" y="3845745"/>
                  <a:ext cx="149400" cy="196200"/>
                </a:xfrm>
                <a:prstGeom prst="rect">
                  <a:avLst/>
                </a:prstGeom>
              </p:spPr>
            </p:pic>
          </mc:Fallback>
        </mc:AlternateContent>
      </p:grpSp>
      <p:grpSp>
        <p:nvGrpSpPr>
          <p:cNvPr id="142" name="Group 141">
            <a:extLst>
              <a:ext uri="{FF2B5EF4-FFF2-40B4-BE49-F238E27FC236}">
                <a16:creationId xmlns:a16="http://schemas.microsoft.com/office/drawing/2014/main" id="{66994CBE-190E-BE1F-D7D0-5F8A2BDA3EFC}"/>
              </a:ext>
            </a:extLst>
          </p:cNvPr>
          <p:cNvGrpSpPr/>
          <p:nvPr/>
        </p:nvGrpSpPr>
        <p:grpSpPr>
          <a:xfrm>
            <a:off x="9694757" y="3928545"/>
            <a:ext cx="100080" cy="72720"/>
            <a:chOff x="9694757" y="3928545"/>
            <a:chExt cx="100080" cy="72720"/>
          </a:xfrm>
        </p:grpSpPr>
        <mc:AlternateContent xmlns:mc="http://schemas.openxmlformats.org/markup-compatibility/2006" xmlns:p14="http://schemas.microsoft.com/office/powerpoint/2010/main">
          <mc:Choice Requires="p14">
            <p:contentPart p14:bwMode="auto" r:id="rId227">
              <p14:nvContentPartPr>
                <p14:cNvPr id="140" name="Ink 139">
                  <a:extLst>
                    <a:ext uri="{FF2B5EF4-FFF2-40B4-BE49-F238E27FC236}">
                      <a16:creationId xmlns:a16="http://schemas.microsoft.com/office/drawing/2014/main" id="{36A8E94F-4575-B58F-2EA2-17FC192D4289}"/>
                    </a:ext>
                  </a:extLst>
                </p14:cNvPr>
                <p14:cNvContentPartPr/>
                <p14:nvPr/>
              </p14:nvContentPartPr>
              <p14:xfrm>
                <a:off x="9696197" y="3928545"/>
                <a:ext cx="75960" cy="360"/>
              </p14:xfrm>
            </p:contentPart>
          </mc:Choice>
          <mc:Fallback xmlns="">
            <p:pic>
              <p:nvPicPr>
                <p:cNvPr id="140" name="Ink 139">
                  <a:extLst>
                    <a:ext uri="{FF2B5EF4-FFF2-40B4-BE49-F238E27FC236}">
                      <a16:creationId xmlns:a16="http://schemas.microsoft.com/office/drawing/2014/main" id="{36A8E94F-4575-B58F-2EA2-17FC192D4289}"/>
                    </a:ext>
                  </a:extLst>
                </p:cNvPr>
                <p:cNvPicPr/>
                <p:nvPr/>
              </p:nvPicPr>
              <p:blipFill>
                <a:blip r:embed="rId228"/>
                <a:stretch>
                  <a:fillRect/>
                </a:stretch>
              </p:blipFill>
              <p:spPr>
                <a:xfrm>
                  <a:off x="9687557" y="3919905"/>
                  <a:ext cx="936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41" name="Ink 140">
                  <a:extLst>
                    <a:ext uri="{FF2B5EF4-FFF2-40B4-BE49-F238E27FC236}">
                      <a16:creationId xmlns:a16="http://schemas.microsoft.com/office/drawing/2014/main" id="{DA565155-84CD-DE65-63E3-60074CD09917}"/>
                    </a:ext>
                  </a:extLst>
                </p14:cNvPr>
                <p14:cNvContentPartPr/>
                <p14:nvPr/>
              </p14:nvContentPartPr>
              <p14:xfrm>
                <a:off x="9694757" y="3976425"/>
                <a:ext cx="100080" cy="24840"/>
              </p14:xfrm>
            </p:contentPart>
          </mc:Choice>
          <mc:Fallback xmlns="">
            <p:pic>
              <p:nvPicPr>
                <p:cNvPr id="141" name="Ink 140">
                  <a:extLst>
                    <a:ext uri="{FF2B5EF4-FFF2-40B4-BE49-F238E27FC236}">
                      <a16:creationId xmlns:a16="http://schemas.microsoft.com/office/drawing/2014/main" id="{DA565155-84CD-DE65-63E3-60074CD09917}"/>
                    </a:ext>
                  </a:extLst>
                </p:cNvPr>
                <p:cNvPicPr/>
                <p:nvPr/>
              </p:nvPicPr>
              <p:blipFill>
                <a:blip r:embed="rId230"/>
                <a:stretch>
                  <a:fillRect/>
                </a:stretch>
              </p:blipFill>
              <p:spPr>
                <a:xfrm>
                  <a:off x="9685757" y="3967785"/>
                  <a:ext cx="117720" cy="42480"/>
                </a:xfrm>
                <a:prstGeom prst="rect">
                  <a:avLst/>
                </a:prstGeom>
              </p:spPr>
            </p:pic>
          </mc:Fallback>
        </mc:AlternateContent>
      </p:grpSp>
      <p:grpSp>
        <p:nvGrpSpPr>
          <p:cNvPr id="149" name="Group 148">
            <a:extLst>
              <a:ext uri="{FF2B5EF4-FFF2-40B4-BE49-F238E27FC236}">
                <a16:creationId xmlns:a16="http://schemas.microsoft.com/office/drawing/2014/main" id="{E2362BFA-2173-0EE7-2D48-714AD271E21C}"/>
              </a:ext>
            </a:extLst>
          </p:cNvPr>
          <p:cNvGrpSpPr/>
          <p:nvPr/>
        </p:nvGrpSpPr>
        <p:grpSpPr>
          <a:xfrm>
            <a:off x="10067357" y="3829185"/>
            <a:ext cx="629280" cy="217080"/>
            <a:chOff x="10067357" y="3829185"/>
            <a:chExt cx="629280" cy="217080"/>
          </a:xfrm>
        </p:grpSpPr>
        <mc:AlternateContent xmlns:mc="http://schemas.openxmlformats.org/markup-compatibility/2006" xmlns:p14="http://schemas.microsoft.com/office/powerpoint/2010/main">
          <mc:Choice Requires="p14">
            <p:contentPart p14:bwMode="auto" r:id="rId231">
              <p14:nvContentPartPr>
                <p14:cNvPr id="143" name="Ink 142">
                  <a:extLst>
                    <a:ext uri="{FF2B5EF4-FFF2-40B4-BE49-F238E27FC236}">
                      <a16:creationId xmlns:a16="http://schemas.microsoft.com/office/drawing/2014/main" id="{42274028-3253-9245-CED7-890357D717E0}"/>
                    </a:ext>
                  </a:extLst>
                </p14:cNvPr>
                <p14:cNvContentPartPr/>
                <p14:nvPr/>
              </p14:nvContentPartPr>
              <p14:xfrm>
                <a:off x="10067357" y="3879585"/>
                <a:ext cx="138960" cy="161640"/>
              </p14:xfrm>
            </p:contentPart>
          </mc:Choice>
          <mc:Fallback xmlns="">
            <p:pic>
              <p:nvPicPr>
                <p:cNvPr id="143" name="Ink 142">
                  <a:extLst>
                    <a:ext uri="{FF2B5EF4-FFF2-40B4-BE49-F238E27FC236}">
                      <a16:creationId xmlns:a16="http://schemas.microsoft.com/office/drawing/2014/main" id="{42274028-3253-9245-CED7-890357D717E0}"/>
                    </a:ext>
                  </a:extLst>
                </p:cNvPr>
                <p:cNvPicPr/>
                <p:nvPr/>
              </p:nvPicPr>
              <p:blipFill>
                <a:blip r:embed="rId232"/>
                <a:stretch>
                  <a:fillRect/>
                </a:stretch>
              </p:blipFill>
              <p:spPr>
                <a:xfrm>
                  <a:off x="10058717" y="3870585"/>
                  <a:ext cx="1566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44" name="Ink 143">
                  <a:extLst>
                    <a:ext uri="{FF2B5EF4-FFF2-40B4-BE49-F238E27FC236}">
                      <a16:creationId xmlns:a16="http://schemas.microsoft.com/office/drawing/2014/main" id="{5F5846AB-BA19-44E8-2A30-324141FEE68A}"/>
                    </a:ext>
                  </a:extLst>
                </p14:cNvPr>
                <p14:cNvContentPartPr/>
                <p14:nvPr/>
              </p14:nvContentPartPr>
              <p14:xfrm>
                <a:off x="10276517" y="3901545"/>
                <a:ext cx="122760" cy="129240"/>
              </p14:xfrm>
            </p:contentPart>
          </mc:Choice>
          <mc:Fallback xmlns="">
            <p:pic>
              <p:nvPicPr>
                <p:cNvPr id="144" name="Ink 143">
                  <a:extLst>
                    <a:ext uri="{FF2B5EF4-FFF2-40B4-BE49-F238E27FC236}">
                      <a16:creationId xmlns:a16="http://schemas.microsoft.com/office/drawing/2014/main" id="{5F5846AB-BA19-44E8-2A30-324141FEE68A}"/>
                    </a:ext>
                  </a:extLst>
                </p:cNvPr>
                <p:cNvPicPr/>
                <p:nvPr/>
              </p:nvPicPr>
              <p:blipFill>
                <a:blip r:embed="rId234"/>
                <a:stretch>
                  <a:fillRect/>
                </a:stretch>
              </p:blipFill>
              <p:spPr>
                <a:xfrm>
                  <a:off x="10267517" y="3892905"/>
                  <a:ext cx="1404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45" name="Ink 144">
                  <a:extLst>
                    <a:ext uri="{FF2B5EF4-FFF2-40B4-BE49-F238E27FC236}">
                      <a16:creationId xmlns:a16="http://schemas.microsoft.com/office/drawing/2014/main" id="{7E650D5F-39B2-0C7D-2D86-700B1319DB2E}"/>
                    </a:ext>
                  </a:extLst>
                </p14:cNvPr>
                <p14:cNvContentPartPr/>
                <p14:nvPr/>
              </p14:nvContentPartPr>
              <p14:xfrm>
                <a:off x="10293797" y="3881385"/>
                <a:ext cx="120960" cy="29520"/>
              </p14:xfrm>
            </p:contentPart>
          </mc:Choice>
          <mc:Fallback xmlns="">
            <p:pic>
              <p:nvPicPr>
                <p:cNvPr id="145" name="Ink 144">
                  <a:extLst>
                    <a:ext uri="{FF2B5EF4-FFF2-40B4-BE49-F238E27FC236}">
                      <a16:creationId xmlns:a16="http://schemas.microsoft.com/office/drawing/2014/main" id="{7E650D5F-39B2-0C7D-2D86-700B1319DB2E}"/>
                    </a:ext>
                  </a:extLst>
                </p:cNvPr>
                <p:cNvPicPr/>
                <p:nvPr/>
              </p:nvPicPr>
              <p:blipFill>
                <a:blip r:embed="rId236"/>
                <a:stretch>
                  <a:fillRect/>
                </a:stretch>
              </p:blipFill>
              <p:spPr>
                <a:xfrm>
                  <a:off x="10285157" y="3872745"/>
                  <a:ext cx="13860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46" name="Ink 145">
                  <a:extLst>
                    <a:ext uri="{FF2B5EF4-FFF2-40B4-BE49-F238E27FC236}">
                      <a16:creationId xmlns:a16="http://schemas.microsoft.com/office/drawing/2014/main" id="{47EA2E2B-D9E6-918E-7BFB-A83DAC68010C}"/>
                    </a:ext>
                  </a:extLst>
                </p14:cNvPr>
                <p14:cNvContentPartPr/>
                <p14:nvPr/>
              </p14:nvContentPartPr>
              <p14:xfrm>
                <a:off x="10478117" y="3854385"/>
                <a:ext cx="71640" cy="42840"/>
              </p14:xfrm>
            </p:contentPart>
          </mc:Choice>
          <mc:Fallback xmlns="">
            <p:pic>
              <p:nvPicPr>
                <p:cNvPr id="146" name="Ink 145">
                  <a:extLst>
                    <a:ext uri="{FF2B5EF4-FFF2-40B4-BE49-F238E27FC236}">
                      <a16:creationId xmlns:a16="http://schemas.microsoft.com/office/drawing/2014/main" id="{47EA2E2B-D9E6-918E-7BFB-A83DAC68010C}"/>
                    </a:ext>
                  </a:extLst>
                </p:cNvPr>
                <p:cNvPicPr/>
                <p:nvPr/>
              </p:nvPicPr>
              <p:blipFill>
                <a:blip r:embed="rId238"/>
                <a:stretch>
                  <a:fillRect/>
                </a:stretch>
              </p:blipFill>
              <p:spPr>
                <a:xfrm>
                  <a:off x="10469477" y="3845745"/>
                  <a:ext cx="8928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47" name="Ink 146">
                  <a:extLst>
                    <a:ext uri="{FF2B5EF4-FFF2-40B4-BE49-F238E27FC236}">
                      <a16:creationId xmlns:a16="http://schemas.microsoft.com/office/drawing/2014/main" id="{46564F5B-5EB8-2B59-1342-414EEAF07324}"/>
                    </a:ext>
                  </a:extLst>
                </p14:cNvPr>
                <p14:cNvContentPartPr/>
                <p14:nvPr/>
              </p14:nvContentPartPr>
              <p14:xfrm>
                <a:off x="10559837" y="3829185"/>
                <a:ext cx="96120" cy="213120"/>
              </p14:xfrm>
            </p:contentPart>
          </mc:Choice>
          <mc:Fallback xmlns="">
            <p:pic>
              <p:nvPicPr>
                <p:cNvPr id="147" name="Ink 146">
                  <a:extLst>
                    <a:ext uri="{FF2B5EF4-FFF2-40B4-BE49-F238E27FC236}">
                      <a16:creationId xmlns:a16="http://schemas.microsoft.com/office/drawing/2014/main" id="{46564F5B-5EB8-2B59-1342-414EEAF07324}"/>
                    </a:ext>
                  </a:extLst>
                </p:cNvPr>
                <p:cNvPicPr/>
                <p:nvPr/>
              </p:nvPicPr>
              <p:blipFill>
                <a:blip r:embed="rId240"/>
                <a:stretch>
                  <a:fillRect/>
                </a:stretch>
              </p:blipFill>
              <p:spPr>
                <a:xfrm>
                  <a:off x="10550837" y="3820185"/>
                  <a:ext cx="11376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48" name="Ink 147">
                  <a:extLst>
                    <a:ext uri="{FF2B5EF4-FFF2-40B4-BE49-F238E27FC236}">
                      <a16:creationId xmlns:a16="http://schemas.microsoft.com/office/drawing/2014/main" id="{E8B0B035-54D7-6793-107A-36378746ABA0}"/>
                    </a:ext>
                  </a:extLst>
                </p14:cNvPr>
                <p14:cNvContentPartPr/>
                <p14:nvPr/>
              </p14:nvContentPartPr>
              <p14:xfrm>
                <a:off x="10638677" y="3990105"/>
                <a:ext cx="57960" cy="56160"/>
              </p14:xfrm>
            </p:contentPart>
          </mc:Choice>
          <mc:Fallback xmlns="">
            <p:pic>
              <p:nvPicPr>
                <p:cNvPr id="148" name="Ink 147">
                  <a:extLst>
                    <a:ext uri="{FF2B5EF4-FFF2-40B4-BE49-F238E27FC236}">
                      <a16:creationId xmlns:a16="http://schemas.microsoft.com/office/drawing/2014/main" id="{E8B0B035-54D7-6793-107A-36378746ABA0}"/>
                    </a:ext>
                  </a:extLst>
                </p:cNvPr>
                <p:cNvPicPr/>
                <p:nvPr/>
              </p:nvPicPr>
              <p:blipFill>
                <a:blip r:embed="rId242"/>
                <a:stretch>
                  <a:fillRect/>
                </a:stretch>
              </p:blipFill>
              <p:spPr>
                <a:xfrm>
                  <a:off x="10629677" y="3981105"/>
                  <a:ext cx="75600" cy="73800"/>
                </a:xfrm>
                <a:prstGeom prst="rect">
                  <a:avLst/>
                </a:prstGeom>
              </p:spPr>
            </p:pic>
          </mc:Fallback>
        </mc:AlternateContent>
      </p:grpSp>
      <p:grpSp>
        <p:nvGrpSpPr>
          <p:cNvPr id="156" name="Group 155">
            <a:extLst>
              <a:ext uri="{FF2B5EF4-FFF2-40B4-BE49-F238E27FC236}">
                <a16:creationId xmlns:a16="http://schemas.microsoft.com/office/drawing/2014/main" id="{5E5ED7F6-7259-2BEB-801A-3C886D02564A}"/>
              </a:ext>
            </a:extLst>
          </p:cNvPr>
          <p:cNvGrpSpPr/>
          <p:nvPr/>
        </p:nvGrpSpPr>
        <p:grpSpPr>
          <a:xfrm>
            <a:off x="1275077" y="5657985"/>
            <a:ext cx="908280" cy="245520"/>
            <a:chOff x="1275077" y="5657985"/>
            <a:chExt cx="908280" cy="245520"/>
          </a:xfrm>
        </p:grpSpPr>
        <mc:AlternateContent xmlns:mc="http://schemas.openxmlformats.org/markup-compatibility/2006" xmlns:p14="http://schemas.microsoft.com/office/powerpoint/2010/main">
          <mc:Choice Requires="p14">
            <p:contentPart p14:bwMode="auto" r:id="rId243">
              <p14:nvContentPartPr>
                <p14:cNvPr id="150" name="Ink 149">
                  <a:extLst>
                    <a:ext uri="{FF2B5EF4-FFF2-40B4-BE49-F238E27FC236}">
                      <a16:creationId xmlns:a16="http://schemas.microsoft.com/office/drawing/2014/main" id="{9E27BC7A-DB53-5278-E3D3-D133A24F2788}"/>
                    </a:ext>
                  </a:extLst>
                </p14:cNvPr>
                <p14:cNvContentPartPr/>
                <p14:nvPr/>
              </p14:nvContentPartPr>
              <p14:xfrm>
                <a:off x="1275077" y="5707305"/>
                <a:ext cx="168840" cy="141480"/>
              </p14:xfrm>
            </p:contentPart>
          </mc:Choice>
          <mc:Fallback xmlns="">
            <p:pic>
              <p:nvPicPr>
                <p:cNvPr id="150" name="Ink 149">
                  <a:extLst>
                    <a:ext uri="{FF2B5EF4-FFF2-40B4-BE49-F238E27FC236}">
                      <a16:creationId xmlns:a16="http://schemas.microsoft.com/office/drawing/2014/main" id="{9E27BC7A-DB53-5278-E3D3-D133A24F2788}"/>
                    </a:ext>
                  </a:extLst>
                </p:cNvPr>
                <p:cNvPicPr/>
                <p:nvPr/>
              </p:nvPicPr>
              <p:blipFill>
                <a:blip r:embed="rId244"/>
                <a:stretch>
                  <a:fillRect/>
                </a:stretch>
              </p:blipFill>
              <p:spPr>
                <a:xfrm>
                  <a:off x="1266077" y="5698305"/>
                  <a:ext cx="18648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51" name="Ink 150">
                  <a:extLst>
                    <a:ext uri="{FF2B5EF4-FFF2-40B4-BE49-F238E27FC236}">
                      <a16:creationId xmlns:a16="http://schemas.microsoft.com/office/drawing/2014/main" id="{18A1981A-FAB8-087C-C218-389A2E32FB6C}"/>
                    </a:ext>
                  </a:extLst>
                </p14:cNvPr>
                <p14:cNvContentPartPr/>
                <p14:nvPr/>
              </p14:nvContentPartPr>
              <p14:xfrm>
                <a:off x="1483877" y="5657985"/>
                <a:ext cx="116280" cy="241200"/>
              </p14:xfrm>
            </p:contentPart>
          </mc:Choice>
          <mc:Fallback xmlns="">
            <p:pic>
              <p:nvPicPr>
                <p:cNvPr id="151" name="Ink 150">
                  <a:extLst>
                    <a:ext uri="{FF2B5EF4-FFF2-40B4-BE49-F238E27FC236}">
                      <a16:creationId xmlns:a16="http://schemas.microsoft.com/office/drawing/2014/main" id="{18A1981A-FAB8-087C-C218-389A2E32FB6C}"/>
                    </a:ext>
                  </a:extLst>
                </p:cNvPr>
                <p:cNvPicPr/>
                <p:nvPr/>
              </p:nvPicPr>
              <p:blipFill>
                <a:blip r:embed="rId246"/>
                <a:stretch>
                  <a:fillRect/>
                </a:stretch>
              </p:blipFill>
              <p:spPr>
                <a:xfrm>
                  <a:off x="1475237" y="5648985"/>
                  <a:ext cx="13392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52" name="Ink 151">
                  <a:extLst>
                    <a:ext uri="{FF2B5EF4-FFF2-40B4-BE49-F238E27FC236}">
                      <a16:creationId xmlns:a16="http://schemas.microsoft.com/office/drawing/2014/main" id="{BFD8ACE8-DF51-57BF-60B5-B619CE77D2CF}"/>
                    </a:ext>
                  </a:extLst>
                </p14:cNvPr>
                <p14:cNvContentPartPr/>
                <p14:nvPr/>
              </p14:nvContentPartPr>
              <p14:xfrm>
                <a:off x="1629677" y="5799105"/>
                <a:ext cx="102960" cy="104400"/>
              </p14:xfrm>
            </p:contentPart>
          </mc:Choice>
          <mc:Fallback xmlns="">
            <p:pic>
              <p:nvPicPr>
                <p:cNvPr id="152" name="Ink 151">
                  <a:extLst>
                    <a:ext uri="{FF2B5EF4-FFF2-40B4-BE49-F238E27FC236}">
                      <a16:creationId xmlns:a16="http://schemas.microsoft.com/office/drawing/2014/main" id="{BFD8ACE8-DF51-57BF-60B5-B619CE77D2CF}"/>
                    </a:ext>
                  </a:extLst>
                </p:cNvPr>
                <p:cNvPicPr/>
                <p:nvPr/>
              </p:nvPicPr>
              <p:blipFill>
                <a:blip r:embed="rId248"/>
                <a:stretch>
                  <a:fillRect/>
                </a:stretch>
              </p:blipFill>
              <p:spPr>
                <a:xfrm>
                  <a:off x="1620677" y="5790105"/>
                  <a:ext cx="1206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53" name="Ink 152">
                  <a:extLst>
                    <a:ext uri="{FF2B5EF4-FFF2-40B4-BE49-F238E27FC236}">
                      <a16:creationId xmlns:a16="http://schemas.microsoft.com/office/drawing/2014/main" id="{12772F94-8BE0-3F30-3CF5-871412C3FE6F}"/>
                    </a:ext>
                  </a:extLst>
                </p14:cNvPr>
                <p14:cNvContentPartPr/>
                <p14:nvPr/>
              </p14:nvContentPartPr>
              <p14:xfrm>
                <a:off x="1813997" y="5797305"/>
                <a:ext cx="98280" cy="79200"/>
              </p14:xfrm>
            </p:contentPart>
          </mc:Choice>
          <mc:Fallback xmlns="">
            <p:pic>
              <p:nvPicPr>
                <p:cNvPr id="153" name="Ink 152">
                  <a:extLst>
                    <a:ext uri="{FF2B5EF4-FFF2-40B4-BE49-F238E27FC236}">
                      <a16:creationId xmlns:a16="http://schemas.microsoft.com/office/drawing/2014/main" id="{12772F94-8BE0-3F30-3CF5-871412C3FE6F}"/>
                    </a:ext>
                  </a:extLst>
                </p:cNvPr>
                <p:cNvPicPr/>
                <p:nvPr/>
              </p:nvPicPr>
              <p:blipFill>
                <a:blip r:embed="rId250"/>
                <a:stretch>
                  <a:fillRect/>
                </a:stretch>
              </p:blipFill>
              <p:spPr>
                <a:xfrm>
                  <a:off x="1804997" y="5788305"/>
                  <a:ext cx="1159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54" name="Ink 153">
                  <a:extLst>
                    <a:ext uri="{FF2B5EF4-FFF2-40B4-BE49-F238E27FC236}">
                      <a16:creationId xmlns:a16="http://schemas.microsoft.com/office/drawing/2014/main" id="{845C0ECD-929F-E4E4-869C-EBEFCF2C527A}"/>
                    </a:ext>
                  </a:extLst>
                </p14:cNvPr>
                <p14:cNvContentPartPr/>
                <p14:nvPr/>
              </p14:nvContentPartPr>
              <p14:xfrm>
                <a:off x="1946117" y="5694345"/>
                <a:ext cx="154080" cy="201960"/>
              </p14:xfrm>
            </p:contentPart>
          </mc:Choice>
          <mc:Fallback xmlns="">
            <p:pic>
              <p:nvPicPr>
                <p:cNvPr id="154" name="Ink 153">
                  <a:extLst>
                    <a:ext uri="{FF2B5EF4-FFF2-40B4-BE49-F238E27FC236}">
                      <a16:creationId xmlns:a16="http://schemas.microsoft.com/office/drawing/2014/main" id="{845C0ECD-929F-E4E4-869C-EBEFCF2C527A}"/>
                    </a:ext>
                  </a:extLst>
                </p:cNvPr>
                <p:cNvPicPr/>
                <p:nvPr/>
              </p:nvPicPr>
              <p:blipFill>
                <a:blip r:embed="rId252"/>
                <a:stretch>
                  <a:fillRect/>
                </a:stretch>
              </p:blipFill>
              <p:spPr>
                <a:xfrm>
                  <a:off x="1937117" y="5685705"/>
                  <a:ext cx="17172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55" name="Ink 154">
                  <a:extLst>
                    <a:ext uri="{FF2B5EF4-FFF2-40B4-BE49-F238E27FC236}">
                      <a16:creationId xmlns:a16="http://schemas.microsoft.com/office/drawing/2014/main" id="{CB37F645-1D03-B9EC-A851-177A9BE7CCFB}"/>
                    </a:ext>
                  </a:extLst>
                </p14:cNvPr>
                <p14:cNvContentPartPr/>
                <p14:nvPr/>
              </p14:nvContentPartPr>
              <p14:xfrm>
                <a:off x="2162117" y="5757345"/>
                <a:ext cx="21240" cy="63720"/>
              </p14:xfrm>
            </p:contentPart>
          </mc:Choice>
          <mc:Fallback xmlns="">
            <p:pic>
              <p:nvPicPr>
                <p:cNvPr id="155" name="Ink 154">
                  <a:extLst>
                    <a:ext uri="{FF2B5EF4-FFF2-40B4-BE49-F238E27FC236}">
                      <a16:creationId xmlns:a16="http://schemas.microsoft.com/office/drawing/2014/main" id="{CB37F645-1D03-B9EC-A851-177A9BE7CCFB}"/>
                    </a:ext>
                  </a:extLst>
                </p:cNvPr>
                <p:cNvPicPr/>
                <p:nvPr/>
              </p:nvPicPr>
              <p:blipFill>
                <a:blip r:embed="rId254"/>
                <a:stretch>
                  <a:fillRect/>
                </a:stretch>
              </p:blipFill>
              <p:spPr>
                <a:xfrm>
                  <a:off x="2153477" y="5748705"/>
                  <a:ext cx="38880" cy="81360"/>
                </a:xfrm>
                <a:prstGeom prst="rect">
                  <a:avLst/>
                </a:prstGeom>
              </p:spPr>
            </p:pic>
          </mc:Fallback>
        </mc:AlternateContent>
      </p:grpSp>
      <p:grpSp>
        <p:nvGrpSpPr>
          <p:cNvPr id="168" name="Group 167">
            <a:extLst>
              <a:ext uri="{FF2B5EF4-FFF2-40B4-BE49-F238E27FC236}">
                <a16:creationId xmlns:a16="http://schemas.microsoft.com/office/drawing/2014/main" id="{6A4006C1-CA22-191F-1D91-E047AD23B451}"/>
              </a:ext>
            </a:extLst>
          </p:cNvPr>
          <p:cNvGrpSpPr/>
          <p:nvPr/>
        </p:nvGrpSpPr>
        <p:grpSpPr>
          <a:xfrm>
            <a:off x="2654957" y="5530905"/>
            <a:ext cx="1104120" cy="315000"/>
            <a:chOff x="2654957" y="5530905"/>
            <a:chExt cx="1104120" cy="315000"/>
          </a:xfrm>
        </p:grpSpPr>
        <mc:AlternateContent xmlns:mc="http://schemas.openxmlformats.org/markup-compatibility/2006" xmlns:p14="http://schemas.microsoft.com/office/powerpoint/2010/main">
          <mc:Choice Requires="p14">
            <p:contentPart p14:bwMode="auto" r:id="rId255">
              <p14:nvContentPartPr>
                <p14:cNvPr id="157" name="Ink 156">
                  <a:extLst>
                    <a:ext uri="{FF2B5EF4-FFF2-40B4-BE49-F238E27FC236}">
                      <a16:creationId xmlns:a16="http://schemas.microsoft.com/office/drawing/2014/main" id="{03731EF2-9586-B89F-A436-45C8B66336BD}"/>
                    </a:ext>
                  </a:extLst>
                </p14:cNvPr>
                <p14:cNvContentPartPr/>
                <p14:nvPr/>
              </p14:nvContentPartPr>
              <p14:xfrm>
                <a:off x="2654957" y="5603625"/>
                <a:ext cx="87840" cy="182160"/>
              </p14:xfrm>
            </p:contentPart>
          </mc:Choice>
          <mc:Fallback xmlns="">
            <p:pic>
              <p:nvPicPr>
                <p:cNvPr id="157" name="Ink 156">
                  <a:extLst>
                    <a:ext uri="{FF2B5EF4-FFF2-40B4-BE49-F238E27FC236}">
                      <a16:creationId xmlns:a16="http://schemas.microsoft.com/office/drawing/2014/main" id="{03731EF2-9586-B89F-A436-45C8B66336BD}"/>
                    </a:ext>
                  </a:extLst>
                </p:cNvPr>
                <p:cNvPicPr/>
                <p:nvPr/>
              </p:nvPicPr>
              <p:blipFill>
                <a:blip r:embed="rId256"/>
                <a:stretch>
                  <a:fillRect/>
                </a:stretch>
              </p:blipFill>
              <p:spPr>
                <a:xfrm>
                  <a:off x="2645957" y="5594625"/>
                  <a:ext cx="10548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58" name="Ink 157">
                  <a:extLst>
                    <a:ext uri="{FF2B5EF4-FFF2-40B4-BE49-F238E27FC236}">
                      <a16:creationId xmlns:a16="http://schemas.microsoft.com/office/drawing/2014/main" id="{85AC6A2C-B710-FB3A-AA5D-6C4F2601FDC1}"/>
                    </a:ext>
                  </a:extLst>
                </p14:cNvPr>
                <p14:cNvContentPartPr/>
                <p14:nvPr/>
              </p14:nvContentPartPr>
              <p14:xfrm>
                <a:off x="2775557" y="5612265"/>
                <a:ext cx="102240" cy="85680"/>
              </p14:xfrm>
            </p:contentPart>
          </mc:Choice>
          <mc:Fallback xmlns="">
            <p:pic>
              <p:nvPicPr>
                <p:cNvPr id="158" name="Ink 157">
                  <a:extLst>
                    <a:ext uri="{FF2B5EF4-FFF2-40B4-BE49-F238E27FC236}">
                      <a16:creationId xmlns:a16="http://schemas.microsoft.com/office/drawing/2014/main" id="{85AC6A2C-B710-FB3A-AA5D-6C4F2601FDC1}"/>
                    </a:ext>
                  </a:extLst>
                </p:cNvPr>
                <p:cNvPicPr/>
                <p:nvPr/>
              </p:nvPicPr>
              <p:blipFill>
                <a:blip r:embed="rId258"/>
                <a:stretch>
                  <a:fillRect/>
                </a:stretch>
              </p:blipFill>
              <p:spPr>
                <a:xfrm>
                  <a:off x="2766917" y="5603625"/>
                  <a:ext cx="1198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59" name="Ink 158">
                  <a:extLst>
                    <a:ext uri="{FF2B5EF4-FFF2-40B4-BE49-F238E27FC236}">
                      <a16:creationId xmlns:a16="http://schemas.microsoft.com/office/drawing/2014/main" id="{7C2F366B-C035-88AB-56DD-40F722588B65}"/>
                    </a:ext>
                  </a:extLst>
                </p14:cNvPr>
                <p14:cNvContentPartPr/>
                <p14:nvPr/>
              </p14:nvContentPartPr>
              <p14:xfrm>
                <a:off x="2864477" y="5594625"/>
                <a:ext cx="14400" cy="251280"/>
              </p14:xfrm>
            </p:contentPart>
          </mc:Choice>
          <mc:Fallback xmlns="">
            <p:pic>
              <p:nvPicPr>
                <p:cNvPr id="159" name="Ink 158">
                  <a:extLst>
                    <a:ext uri="{FF2B5EF4-FFF2-40B4-BE49-F238E27FC236}">
                      <a16:creationId xmlns:a16="http://schemas.microsoft.com/office/drawing/2014/main" id="{7C2F366B-C035-88AB-56DD-40F722588B65}"/>
                    </a:ext>
                  </a:extLst>
                </p:cNvPr>
                <p:cNvPicPr/>
                <p:nvPr/>
              </p:nvPicPr>
              <p:blipFill>
                <a:blip r:embed="rId260"/>
                <a:stretch>
                  <a:fillRect/>
                </a:stretch>
              </p:blipFill>
              <p:spPr>
                <a:xfrm>
                  <a:off x="2855837" y="5585625"/>
                  <a:ext cx="3204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60" name="Ink 159">
                  <a:extLst>
                    <a:ext uri="{FF2B5EF4-FFF2-40B4-BE49-F238E27FC236}">
                      <a16:creationId xmlns:a16="http://schemas.microsoft.com/office/drawing/2014/main" id="{6F9BAAF5-28A3-BEEE-5BC4-4D116791E7B7}"/>
                    </a:ext>
                  </a:extLst>
                </p14:cNvPr>
                <p14:cNvContentPartPr/>
                <p14:nvPr/>
              </p14:nvContentPartPr>
              <p14:xfrm>
                <a:off x="3022157" y="5558625"/>
                <a:ext cx="70920" cy="251280"/>
              </p14:xfrm>
            </p:contentPart>
          </mc:Choice>
          <mc:Fallback xmlns="">
            <p:pic>
              <p:nvPicPr>
                <p:cNvPr id="160" name="Ink 159">
                  <a:extLst>
                    <a:ext uri="{FF2B5EF4-FFF2-40B4-BE49-F238E27FC236}">
                      <a16:creationId xmlns:a16="http://schemas.microsoft.com/office/drawing/2014/main" id="{6F9BAAF5-28A3-BEEE-5BC4-4D116791E7B7}"/>
                    </a:ext>
                  </a:extLst>
                </p:cNvPr>
                <p:cNvPicPr/>
                <p:nvPr/>
              </p:nvPicPr>
              <p:blipFill>
                <a:blip r:embed="rId262"/>
                <a:stretch>
                  <a:fillRect/>
                </a:stretch>
              </p:blipFill>
              <p:spPr>
                <a:xfrm>
                  <a:off x="3013157" y="5549625"/>
                  <a:ext cx="8856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61" name="Ink 160">
                  <a:extLst>
                    <a:ext uri="{FF2B5EF4-FFF2-40B4-BE49-F238E27FC236}">
                      <a16:creationId xmlns:a16="http://schemas.microsoft.com/office/drawing/2014/main" id="{678AEA0B-C163-4FB1-2B48-0AC74D13673D}"/>
                    </a:ext>
                  </a:extLst>
                </p14:cNvPr>
                <p14:cNvContentPartPr/>
                <p14:nvPr/>
              </p14:nvContentPartPr>
              <p14:xfrm>
                <a:off x="3141677" y="5721345"/>
                <a:ext cx="360" cy="11880"/>
              </p14:xfrm>
            </p:contentPart>
          </mc:Choice>
          <mc:Fallback xmlns="">
            <p:pic>
              <p:nvPicPr>
                <p:cNvPr id="161" name="Ink 160">
                  <a:extLst>
                    <a:ext uri="{FF2B5EF4-FFF2-40B4-BE49-F238E27FC236}">
                      <a16:creationId xmlns:a16="http://schemas.microsoft.com/office/drawing/2014/main" id="{678AEA0B-C163-4FB1-2B48-0AC74D13673D}"/>
                    </a:ext>
                  </a:extLst>
                </p:cNvPr>
                <p:cNvPicPr/>
                <p:nvPr/>
              </p:nvPicPr>
              <p:blipFill>
                <a:blip r:embed="rId264"/>
                <a:stretch>
                  <a:fillRect/>
                </a:stretch>
              </p:blipFill>
              <p:spPr>
                <a:xfrm>
                  <a:off x="3132677" y="5712705"/>
                  <a:ext cx="180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62" name="Ink 161">
                  <a:extLst>
                    <a:ext uri="{FF2B5EF4-FFF2-40B4-BE49-F238E27FC236}">
                      <a16:creationId xmlns:a16="http://schemas.microsoft.com/office/drawing/2014/main" id="{B34E3E13-2A80-CAEF-F549-51490DD15093}"/>
                    </a:ext>
                  </a:extLst>
                </p14:cNvPr>
                <p14:cNvContentPartPr/>
                <p14:nvPr/>
              </p14:nvContentPartPr>
              <p14:xfrm>
                <a:off x="3214037" y="5564025"/>
                <a:ext cx="147240" cy="124560"/>
              </p14:xfrm>
            </p:contentPart>
          </mc:Choice>
          <mc:Fallback xmlns="">
            <p:pic>
              <p:nvPicPr>
                <p:cNvPr id="162" name="Ink 161">
                  <a:extLst>
                    <a:ext uri="{FF2B5EF4-FFF2-40B4-BE49-F238E27FC236}">
                      <a16:creationId xmlns:a16="http://schemas.microsoft.com/office/drawing/2014/main" id="{B34E3E13-2A80-CAEF-F549-51490DD15093}"/>
                    </a:ext>
                  </a:extLst>
                </p:cNvPr>
                <p:cNvPicPr/>
                <p:nvPr/>
              </p:nvPicPr>
              <p:blipFill>
                <a:blip r:embed="rId266"/>
                <a:stretch>
                  <a:fillRect/>
                </a:stretch>
              </p:blipFill>
              <p:spPr>
                <a:xfrm>
                  <a:off x="3205037" y="5555385"/>
                  <a:ext cx="1648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63" name="Ink 162">
                  <a:extLst>
                    <a:ext uri="{FF2B5EF4-FFF2-40B4-BE49-F238E27FC236}">
                      <a16:creationId xmlns:a16="http://schemas.microsoft.com/office/drawing/2014/main" id="{21C83CD3-7157-6AE9-2271-9B6B74AAA762}"/>
                    </a:ext>
                  </a:extLst>
                </p14:cNvPr>
                <p14:cNvContentPartPr/>
                <p14:nvPr/>
              </p14:nvContentPartPr>
              <p14:xfrm>
                <a:off x="3412037" y="5548545"/>
                <a:ext cx="146880" cy="148320"/>
              </p14:xfrm>
            </p:contentPart>
          </mc:Choice>
          <mc:Fallback xmlns="">
            <p:pic>
              <p:nvPicPr>
                <p:cNvPr id="163" name="Ink 162">
                  <a:extLst>
                    <a:ext uri="{FF2B5EF4-FFF2-40B4-BE49-F238E27FC236}">
                      <a16:creationId xmlns:a16="http://schemas.microsoft.com/office/drawing/2014/main" id="{21C83CD3-7157-6AE9-2271-9B6B74AAA762}"/>
                    </a:ext>
                  </a:extLst>
                </p:cNvPr>
                <p:cNvPicPr/>
                <p:nvPr/>
              </p:nvPicPr>
              <p:blipFill>
                <a:blip r:embed="rId268"/>
                <a:stretch>
                  <a:fillRect/>
                </a:stretch>
              </p:blipFill>
              <p:spPr>
                <a:xfrm>
                  <a:off x="3403397" y="5539545"/>
                  <a:ext cx="16452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64" name="Ink 163">
                  <a:extLst>
                    <a:ext uri="{FF2B5EF4-FFF2-40B4-BE49-F238E27FC236}">
                      <a16:creationId xmlns:a16="http://schemas.microsoft.com/office/drawing/2014/main" id="{90756FF3-BA22-5742-F654-4AD53AF46070}"/>
                    </a:ext>
                  </a:extLst>
                </p14:cNvPr>
                <p14:cNvContentPartPr/>
                <p14:nvPr/>
              </p14:nvContentPartPr>
              <p14:xfrm>
                <a:off x="3657197" y="5530905"/>
                <a:ext cx="101880" cy="195480"/>
              </p14:xfrm>
            </p:contentPart>
          </mc:Choice>
          <mc:Fallback xmlns="">
            <p:pic>
              <p:nvPicPr>
                <p:cNvPr id="164" name="Ink 163">
                  <a:extLst>
                    <a:ext uri="{FF2B5EF4-FFF2-40B4-BE49-F238E27FC236}">
                      <a16:creationId xmlns:a16="http://schemas.microsoft.com/office/drawing/2014/main" id="{90756FF3-BA22-5742-F654-4AD53AF46070}"/>
                    </a:ext>
                  </a:extLst>
                </p:cNvPr>
                <p:cNvPicPr/>
                <p:nvPr/>
              </p:nvPicPr>
              <p:blipFill>
                <a:blip r:embed="rId270"/>
                <a:stretch>
                  <a:fillRect/>
                </a:stretch>
              </p:blipFill>
              <p:spPr>
                <a:xfrm>
                  <a:off x="3648197" y="5522265"/>
                  <a:ext cx="119520" cy="213120"/>
                </a:xfrm>
                <a:prstGeom prst="rect">
                  <a:avLst/>
                </a:prstGeom>
              </p:spPr>
            </p:pic>
          </mc:Fallback>
        </mc:AlternateContent>
      </p:grpSp>
      <p:grpSp>
        <p:nvGrpSpPr>
          <p:cNvPr id="189" name="Group 188">
            <a:extLst>
              <a:ext uri="{FF2B5EF4-FFF2-40B4-BE49-F238E27FC236}">
                <a16:creationId xmlns:a16="http://schemas.microsoft.com/office/drawing/2014/main" id="{5E0ECC85-AC66-02EF-27AC-27582D8D1D40}"/>
              </a:ext>
            </a:extLst>
          </p:cNvPr>
          <p:cNvGrpSpPr/>
          <p:nvPr/>
        </p:nvGrpSpPr>
        <p:grpSpPr>
          <a:xfrm>
            <a:off x="4798037" y="5386185"/>
            <a:ext cx="1686240" cy="265680"/>
            <a:chOff x="4798037" y="5386185"/>
            <a:chExt cx="1686240" cy="265680"/>
          </a:xfrm>
        </p:grpSpPr>
        <mc:AlternateContent xmlns:mc="http://schemas.openxmlformats.org/markup-compatibility/2006" xmlns:p14="http://schemas.microsoft.com/office/powerpoint/2010/main">
          <mc:Choice Requires="p14">
            <p:contentPart p14:bwMode="auto" r:id="rId271">
              <p14:nvContentPartPr>
                <p14:cNvPr id="176" name="Ink 175">
                  <a:extLst>
                    <a:ext uri="{FF2B5EF4-FFF2-40B4-BE49-F238E27FC236}">
                      <a16:creationId xmlns:a16="http://schemas.microsoft.com/office/drawing/2014/main" id="{423E61FC-A9FE-B70B-03EB-2EEA64822576}"/>
                    </a:ext>
                  </a:extLst>
                </p14:cNvPr>
                <p14:cNvContentPartPr/>
                <p14:nvPr/>
              </p14:nvContentPartPr>
              <p14:xfrm>
                <a:off x="4798037" y="5490945"/>
                <a:ext cx="146160" cy="4320"/>
              </p14:xfrm>
            </p:contentPart>
          </mc:Choice>
          <mc:Fallback xmlns="">
            <p:pic>
              <p:nvPicPr>
                <p:cNvPr id="176" name="Ink 175">
                  <a:extLst>
                    <a:ext uri="{FF2B5EF4-FFF2-40B4-BE49-F238E27FC236}">
                      <a16:creationId xmlns:a16="http://schemas.microsoft.com/office/drawing/2014/main" id="{423E61FC-A9FE-B70B-03EB-2EEA64822576}"/>
                    </a:ext>
                  </a:extLst>
                </p:cNvPr>
                <p:cNvPicPr/>
                <p:nvPr/>
              </p:nvPicPr>
              <p:blipFill>
                <a:blip r:embed="rId272"/>
                <a:stretch>
                  <a:fillRect/>
                </a:stretch>
              </p:blipFill>
              <p:spPr>
                <a:xfrm>
                  <a:off x="4789037" y="5482305"/>
                  <a:ext cx="1638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77" name="Ink 176">
                  <a:extLst>
                    <a:ext uri="{FF2B5EF4-FFF2-40B4-BE49-F238E27FC236}">
                      <a16:creationId xmlns:a16="http://schemas.microsoft.com/office/drawing/2014/main" id="{74B17953-3A30-8E83-93B0-08A0B1F61CE6}"/>
                    </a:ext>
                  </a:extLst>
                </p14:cNvPr>
                <p14:cNvContentPartPr/>
                <p14:nvPr/>
              </p14:nvContentPartPr>
              <p14:xfrm>
                <a:off x="4825397" y="5549625"/>
                <a:ext cx="146160" cy="360"/>
              </p14:xfrm>
            </p:contentPart>
          </mc:Choice>
          <mc:Fallback xmlns="">
            <p:pic>
              <p:nvPicPr>
                <p:cNvPr id="177" name="Ink 176">
                  <a:extLst>
                    <a:ext uri="{FF2B5EF4-FFF2-40B4-BE49-F238E27FC236}">
                      <a16:creationId xmlns:a16="http://schemas.microsoft.com/office/drawing/2014/main" id="{74B17953-3A30-8E83-93B0-08A0B1F61CE6}"/>
                    </a:ext>
                  </a:extLst>
                </p:cNvPr>
                <p:cNvPicPr/>
                <p:nvPr/>
              </p:nvPicPr>
              <p:blipFill>
                <a:blip r:embed="rId274"/>
                <a:stretch>
                  <a:fillRect/>
                </a:stretch>
              </p:blipFill>
              <p:spPr>
                <a:xfrm>
                  <a:off x="4816757" y="5540625"/>
                  <a:ext cx="1638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78" name="Ink 177">
                  <a:extLst>
                    <a:ext uri="{FF2B5EF4-FFF2-40B4-BE49-F238E27FC236}">
                      <a16:creationId xmlns:a16="http://schemas.microsoft.com/office/drawing/2014/main" id="{EA37B575-8515-B0F6-DEFF-09C37927816A}"/>
                    </a:ext>
                  </a:extLst>
                </p14:cNvPr>
                <p14:cNvContentPartPr/>
                <p14:nvPr/>
              </p14:nvContentPartPr>
              <p14:xfrm>
                <a:off x="5110877" y="5427585"/>
                <a:ext cx="178560" cy="224280"/>
              </p14:xfrm>
            </p:contentPart>
          </mc:Choice>
          <mc:Fallback xmlns="">
            <p:pic>
              <p:nvPicPr>
                <p:cNvPr id="178" name="Ink 177">
                  <a:extLst>
                    <a:ext uri="{FF2B5EF4-FFF2-40B4-BE49-F238E27FC236}">
                      <a16:creationId xmlns:a16="http://schemas.microsoft.com/office/drawing/2014/main" id="{EA37B575-8515-B0F6-DEFF-09C37927816A}"/>
                    </a:ext>
                  </a:extLst>
                </p:cNvPr>
                <p:cNvPicPr/>
                <p:nvPr/>
              </p:nvPicPr>
              <p:blipFill>
                <a:blip r:embed="rId276"/>
                <a:stretch>
                  <a:fillRect/>
                </a:stretch>
              </p:blipFill>
              <p:spPr>
                <a:xfrm>
                  <a:off x="5101877" y="5418945"/>
                  <a:ext cx="19620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79" name="Ink 178">
                  <a:extLst>
                    <a:ext uri="{FF2B5EF4-FFF2-40B4-BE49-F238E27FC236}">
                      <a16:creationId xmlns:a16="http://schemas.microsoft.com/office/drawing/2014/main" id="{BD84CB68-659D-BBE5-5CAF-9721C437F095}"/>
                    </a:ext>
                  </a:extLst>
                </p14:cNvPr>
                <p14:cNvContentPartPr/>
                <p14:nvPr/>
              </p14:nvContentPartPr>
              <p14:xfrm>
                <a:off x="5322917" y="5477265"/>
                <a:ext cx="16560" cy="142200"/>
              </p14:xfrm>
            </p:contentPart>
          </mc:Choice>
          <mc:Fallback xmlns="">
            <p:pic>
              <p:nvPicPr>
                <p:cNvPr id="179" name="Ink 178">
                  <a:extLst>
                    <a:ext uri="{FF2B5EF4-FFF2-40B4-BE49-F238E27FC236}">
                      <a16:creationId xmlns:a16="http://schemas.microsoft.com/office/drawing/2014/main" id="{BD84CB68-659D-BBE5-5CAF-9721C437F095}"/>
                    </a:ext>
                  </a:extLst>
                </p:cNvPr>
                <p:cNvPicPr/>
                <p:nvPr/>
              </p:nvPicPr>
              <p:blipFill>
                <a:blip r:embed="rId278"/>
                <a:stretch>
                  <a:fillRect/>
                </a:stretch>
              </p:blipFill>
              <p:spPr>
                <a:xfrm>
                  <a:off x="5314277" y="5468265"/>
                  <a:ext cx="342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80" name="Ink 179">
                  <a:extLst>
                    <a:ext uri="{FF2B5EF4-FFF2-40B4-BE49-F238E27FC236}">
                      <a16:creationId xmlns:a16="http://schemas.microsoft.com/office/drawing/2014/main" id="{8512D7BD-CBB8-3F32-F3A8-5423193BB979}"/>
                    </a:ext>
                  </a:extLst>
                </p14:cNvPr>
                <p14:cNvContentPartPr/>
                <p14:nvPr/>
              </p14:nvContentPartPr>
              <p14:xfrm>
                <a:off x="5420117" y="5539905"/>
                <a:ext cx="82800" cy="87480"/>
              </p14:xfrm>
            </p:contentPart>
          </mc:Choice>
          <mc:Fallback xmlns="">
            <p:pic>
              <p:nvPicPr>
                <p:cNvPr id="180" name="Ink 179">
                  <a:extLst>
                    <a:ext uri="{FF2B5EF4-FFF2-40B4-BE49-F238E27FC236}">
                      <a16:creationId xmlns:a16="http://schemas.microsoft.com/office/drawing/2014/main" id="{8512D7BD-CBB8-3F32-F3A8-5423193BB979}"/>
                    </a:ext>
                  </a:extLst>
                </p:cNvPr>
                <p:cNvPicPr/>
                <p:nvPr/>
              </p:nvPicPr>
              <p:blipFill>
                <a:blip r:embed="rId280"/>
                <a:stretch>
                  <a:fillRect/>
                </a:stretch>
              </p:blipFill>
              <p:spPr>
                <a:xfrm>
                  <a:off x="5411117" y="5531265"/>
                  <a:ext cx="1004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81" name="Ink 180">
                  <a:extLst>
                    <a:ext uri="{FF2B5EF4-FFF2-40B4-BE49-F238E27FC236}">
                      <a16:creationId xmlns:a16="http://schemas.microsoft.com/office/drawing/2014/main" id="{6D615F7A-EC46-D7B4-D300-6CD3D0E742A1}"/>
                    </a:ext>
                  </a:extLst>
                </p14:cNvPr>
                <p14:cNvContentPartPr/>
                <p14:nvPr/>
              </p14:nvContentPartPr>
              <p14:xfrm>
                <a:off x="5584637" y="5521905"/>
                <a:ext cx="91800" cy="73080"/>
              </p14:xfrm>
            </p:contentPart>
          </mc:Choice>
          <mc:Fallback xmlns="">
            <p:pic>
              <p:nvPicPr>
                <p:cNvPr id="181" name="Ink 180">
                  <a:extLst>
                    <a:ext uri="{FF2B5EF4-FFF2-40B4-BE49-F238E27FC236}">
                      <a16:creationId xmlns:a16="http://schemas.microsoft.com/office/drawing/2014/main" id="{6D615F7A-EC46-D7B4-D300-6CD3D0E742A1}"/>
                    </a:ext>
                  </a:extLst>
                </p:cNvPr>
                <p:cNvPicPr/>
                <p:nvPr/>
              </p:nvPicPr>
              <p:blipFill>
                <a:blip r:embed="rId282"/>
                <a:stretch>
                  <a:fillRect/>
                </a:stretch>
              </p:blipFill>
              <p:spPr>
                <a:xfrm>
                  <a:off x="5575997" y="5513265"/>
                  <a:ext cx="1094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82" name="Ink 181">
                  <a:extLst>
                    <a:ext uri="{FF2B5EF4-FFF2-40B4-BE49-F238E27FC236}">
                      <a16:creationId xmlns:a16="http://schemas.microsoft.com/office/drawing/2014/main" id="{DEF6B6FA-9F05-F83E-76E0-57BD0D96C8C5}"/>
                    </a:ext>
                  </a:extLst>
                </p14:cNvPr>
                <p14:cNvContentPartPr/>
                <p14:nvPr/>
              </p14:nvContentPartPr>
              <p14:xfrm>
                <a:off x="5739077" y="5504625"/>
                <a:ext cx="78120" cy="88920"/>
              </p14:xfrm>
            </p:contentPart>
          </mc:Choice>
          <mc:Fallback xmlns="">
            <p:pic>
              <p:nvPicPr>
                <p:cNvPr id="182" name="Ink 181">
                  <a:extLst>
                    <a:ext uri="{FF2B5EF4-FFF2-40B4-BE49-F238E27FC236}">
                      <a16:creationId xmlns:a16="http://schemas.microsoft.com/office/drawing/2014/main" id="{DEF6B6FA-9F05-F83E-76E0-57BD0D96C8C5}"/>
                    </a:ext>
                  </a:extLst>
                </p:cNvPr>
                <p:cNvPicPr/>
                <p:nvPr/>
              </p:nvPicPr>
              <p:blipFill>
                <a:blip r:embed="rId284"/>
                <a:stretch>
                  <a:fillRect/>
                </a:stretch>
              </p:blipFill>
              <p:spPr>
                <a:xfrm>
                  <a:off x="5730437" y="5495985"/>
                  <a:ext cx="957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83" name="Ink 182">
                  <a:extLst>
                    <a:ext uri="{FF2B5EF4-FFF2-40B4-BE49-F238E27FC236}">
                      <a16:creationId xmlns:a16="http://schemas.microsoft.com/office/drawing/2014/main" id="{186E12F5-ABE9-A9F8-C765-BABF6F6611B1}"/>
                    </a:ext>
                  </a:extLst>
                </p14:cNvPr>
                <p14:cNvContentPartPr/>
                <p14:nvPr/>
              </p14:nvContentPartPr>
              <p14:xfrm>
                <a:off x="5857157" y="5490945"/>
                <a:ext cx="101880" cy="108720"/>
              </p14:xfrm>
            </p:contentPart>
          </mc:Choice>
          <mc:Fallback xmlns="">
            <p:pic>
              <p:nvPicPr>
                <p:cNvPr id="183" name="Ink 182">
                  <a:extLst>
                    <a:ext uri="{FF2B5EF4-FFF2-40B4-BE49-F238E27FC236}">
                      <a16:creationId xmlns:a16="http://schemas.microsoft.com/office/drawing/2014/main" id="{186E12F5-ABE9-A9F8-C765-BABF6F6611B1}"/>
                    </a:ext>
                  </a:extLst>
                </p:cNvPr>
                <p:cNvPicPr/>
                <p:nvPr/>
              </p:nvPicPr>
              <p:blipFill>
                <a:blip r:embed="rId286"/>
                <a:stretch>
                  <a:fillRect/>
                </a:stretch>
              </p:blipFill>
              <p:spPr>
                <a:xfrm>
                  <a:off x="5848517" y="5481945"/>
                  <a:ext cx="1195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84" name="Ink 183">
                  <a:extLst>
                    <a:ext uri="{FF2B5EF4-FFF2-40B4-BE49-F238E27FC236}">
                      <a16:creationId xmlns:a16="http://schemas.microsoft.com/office/drawing/2014/main" id="{8115B298-1A21-25EA-847A-3025553C3833}"/>
                    </a:ext>
                  </a:extLst>
                </p14:cNvPr>
                <p14:cNvContentPartPr/>
                <p14:nvPr/>
              </p14:nvContentPartPr>
              <p14:xfrm>
                <a:off x="6020237" y="5386185"/>
                <a:ext cx="336600" cy="208080"/>
              </p14:xfrm>
            </p:contentPart>
          </mc:Choice>
          <mc:Fallback xmlns="">
            <p:pic>
              <p:nvPicPr>
                <p:cNvPr id="184" name="Ink 183">
                  <a:extLst>
                    <a:ext uri="{FF2B5EF4-FFF2-40B4-BE49-F238E27FC236}">
                      <a16:creationId xmlns:a16="http://schemas.microsoft.com/office/drawing/2014/main" id="{8115B298-1A21-25EA-847A-3025553C3833}"/>
                    </a:ext>
                  </a:extLst>
                </p:cNvPr>
                <p:cNvPicPr/>
                <p:nvPr/>
              </p:nvPicPr>
              <p:blipFill>
                <a:blip r:embed="rId288"/>
                <a:stretch>
                  <a:fillRect/>
                </a:stretch>
              </p:blipFill>
              <p:spPr>
                <a:xfrm>
                  <a:off x="6011237" y="5377185"/>
                  <a:ext cx="35424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85" name="Ink 184">
                  <a:extLst>
                    <a:ext uri="{FF2B5EF4-FFF2-40B4-BE49-F238E27FC236}">
                      <a16:creationId xmlns:a16="http://schemas.microsoft.com/office/drawing/2014/main" id="{05715B01-BAA4-B915-7493-EA230130CB5E}"/>
                    </a:ext>
                  </a:extLst>
                </p14:cNvPr>
                <p14:cNvContentPartPr/>
                <p14:nvPr/>
              </p14:nvContentPartPr>
              <p14:xfrm>
                <a:off x="6244877" y="5475825"/>
                <a:ext cx="239400" cy="37440"/>
              </p14:xfrm>
            </p:contentPart>
          </mc:Choice>
          <mc:Fallback xmlns="">
            <p:pic>
              <p:nvPicPr>
                <p:cNvPr id="185" name="Ink 184">
                  <a:extLst>
                    <a:ext uri="{FF2B5EF4-FFF2-40B4-BE49-F238E27FC236}">
                      <a16:creationId xmlns:a16="http://schemas.microsoft.com/office/drawing/2014/main" id="{05715B01-BAA4-B915-7493-EA230130CB5E}"/>
                    </a:ext>
                  </a:extLst>
                </p:cNvPr>
                <p:cNvPicPr/>
                <p:nvPr/>
              </p:nvPicPr>
              <p:blipFill>
                <a:blip r:embed="rId290"/>
                <a:stretch>
                  <a:fillRect/>
                </a:stretch>
              </p:blipFill>
              <p:spPr>
                <a:xfrm>
                  <a:off x="6236237" y="5467185"/>
                  <a:ext cx="257040" cy="55080"/>
                </a:xfrm>
                <a:prstGeom prst="rect">
                  <a:avLst/>
                </a:prstGeom>
              </p:spPr>
            </p:pic>
          </mc:Fallback>
        </mc:AlternateContent>
      </p:grpSp>
      <p:grpSp>
        <p:nvGrpSpPr>
          <p:cNvPr id="188" name="Group 187">
            <a:extLst>
              <a:ext uri="{FF2B5EF4-FFF2-40B4-BE49-F238E27FC236}">
                <a16:creationId xmlns:a16="http://schemas.microsoft.com/office/drawing/2014/main" id="{BD6A1BA8-9788-0E1E-9A65-D40C56D2BB24}"/>
              </a:ext>
            </a:extLst>
          </p:cNvPr>
          <p:cNvGrpSpPr/>
          <p:nvPr/>
        </p:nvGrpSpPr>
        <p:grpSpPr>
          <a:xfrm>
            <a:off x="3992357" y="5458545"/>
            <a:ext cx="588240" cy="231840"/>
            <a:chOff x="3992357" y="5458545"/>
            <a:chExt cx="588240" cy="231840"/>
          </a:xfrm>
        </p:grpSpPr>
        <mc:AlternateContent xmlns:mc="http://schemas.openxmlformats.org/markup-compatibility/2006" xmlns:p14="http://schemas.microsoft.com/office/powerpoint/2010/main">
          <mc:Choice Requires="p14">
            <p:contentPart p14:bwMode="auto" r:id="rId291">
              <p14:nvContentPartPr>
                <p14:cNvPr id="165" name="Ink 164">
                  <a:extLst>
                    <a:ext uri="{FF2B5EF4-FFF2-40B4-BE49-F238E27FC236}">
                      <a16:creationId xmlns:a16="http://schemas.microsoft.com/office/drawing/2014/main" id="{69D8D475-7274-4873-5D28-DF6EBC2D2506}"/>
                    </a:ext>
                  </a:extLst>
                </p14:cNvPr>
                <p14:cNvContentPartPr/>
                <p14:nvPr/>
              </p14:nvContentPartPr>
              <p14:xfrm>
                <a:off x="3992357" y="5558625"/>
                <a:ext cx="136080" cy="360"/>
              </p14:xfrm>
            </p:contentPart>
          </mc:Choice>
          <mc:Fallback xmlns="">
            <p:pic>
              <p:nvPicPr>
                <p:cNvPr id="165" name="Ink 164">
                  <a:extLst>
                    <a:ext uri="{FF2B5EF4-FFF2-40B4-BE49-F238E27FC236}">
                      <a16:creationId xmlns:a16="http://schemas.microsoft.com/office/drawing/2014/main" id="{69D8D475-7274-4873-5D28-DF6EBC2D2506}"/>
                    </a:ext>
                  </a:extLst>
                </p:cNvPr>
                <p:cNvPicPr/>
                <p:nvPr/>
              </p:nvPicPr>
              <p:blipFill>
                <a:blip r:embed="rId292"/>
                <a:stretch>
                  <a:fillRect/>
                </a:stretch>
              </p:blipFill>
              <p:spPr>
                <a:xfrm>
                  <a:off x="3983717" y="5549625"/>
                  <a:ext cx="1537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66" name="Ink 165">
                  <a:extLst>
                    <a:ext uri="{FF2B5EF4-FFF2-40B4-BE49-F238E27FC236}">
                      <a16:creationId xmlns:a16="http://schemas.microsoft.com/office/drawing/2014/main" id="{D00843C8-0BEE-984B-F8C7-2CD0BD7EE4DA}"/>
                    </a:ext>
                  </a:extLst>
                </p14:cNvPr>
                <p14:cNvContentPartPr/>
                <p14:nvPr/>
              </p14:nvContentPartPr>
              <p14:xfrm>
                <a:off x="4037357" y="5603625"/>
                <a:ext cx="85320" cy="360"/>
              </p14:xfrm>
            </p:contentPart>
          </mc:Choice>
          <mc:Fallback xmlns="">
            <p:pic>
              <p:nvPicPr>
                <p:cNvPr id="166" name="Ink 165">
                  <a:extLst>
                    <a:ext uri="{FF2B5EF4-FFF2-40B4-BE49-F238E27FC236}">
                      <a16:creationId xmlns:a16="http://schemas.microsoft.com/office/drawing/2014/main" id="{D00843C8-0BEE-984B-F8C7-2CD0BD7EE4DA}"/>
                    </a:ext>
                  </a:extLst>
                </p:cNvPr>
                <p:cNvPicPr/>
                <p:nvPr/>
              </p:nvPicPr>
              <p:blipFill>
                <a:blip r:embed="rId79"/>
                <a:stretch>
                  <a:fillRect/>
                </a:stretch>
              </p:blipFill>
              <p:spPr>
                <a:xfrm>
                  <a:off x="4028717" y="5594625"/>
                  <a:ext cx="1029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73" name="Ink 172">
                  <a:extLst>
                    <a:ext uri="{FF2B5EF4-FFF2-40B4-BE49-F238E27FC236}">
                      <a16:creationId xmlns:a16="http://schemas.microsoft.com/office/drawing/2014/main" id="{435C5CE9-1DAB-5E02-0C15-A8A90E9F637B}"/>
                    </a:ext>
                  </a:extLst>
                </p14:cNvPr>
                <p14:cNvContentPartPr/>
                <p14:nvPr/>
              </p14:nvContentPartPr>
              <p14:xfrm>
                <a:off x="4363877" y="5477265"/>
                <a:ext cx="360" cy="213120"/>
              </p14:xfrm>
            </p:contentPart>
          </mc:Choice>
          <mc:Fallback xmlns="">
            <p:pic>
              <p:nvPicPr>
                <p:cNvPr id="173" name="Ink 172">
                  <a:extLst>
                    <a:ext uri="{FF2B5EF4-FFF2-40B4-BE49-F238E27FC236}">
                      <a16:creationId xmlns:a16="http://schemas.microsoft.com/office/drawing/2014/main" id="{435C5CE9-1DAB-5E02-0C15-A8A90E9F637B}"/>
                    </a:ext>
                  </a:extLst>
                </p:cNvPr>
                <p:cNvPicPr/>
                <p:nvPr/>
              </p:nvPicPr>
              <p:blipFill>
                <a:blip r:embed="rId295"/>
                <a:stretch>
                  <a:fillRect/>
                </a:stretch>
              </p:blipFill>
              <p:spPr>
                <a:xfrm>
                  <a:off x="4354877" y="5468265"/>
                  <a:ext cx="1800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74" name="Ink 173">
                  <a:extLst>
                    <a:ext uri="{FF2B5EF4-FFF2-40B4-BE49-F238E27FC236}">
                      <a16:creationId xmlns:a16="http://schemas.microsoft.com/office/drawing/2014/main" id="{F3892318-2B7F-52B6-4DCB-EEBC370471B6}"/>
                    </a:ext>
                  </a:extLst>
                </p14:cNvPr>
                <p14:cNvContentPartPr/>
                <p14:nvPr/>
              </p14:nvContentPartPr>
              <p14:xfrm>
                <a:off x="4463237" y="5503905"/>
                <a:ext cx="117360" cy="160920"/>
              </p14:xfrm>
            </p:contentPart>
          </mc:Choice>
          <mc:Fallback xmlns="">
            <p:pic>
              <p:nvPicPr>
                <p:cNvPr id="174" name="Ink 173">
                  <a:extLst>
                    <a:ext uri="{FF2B5EF4-FFF2-40B4-BE49-F238E27FC236}">
                      <a16:creationId xmlns:a16="http://schemas.microsoft.com/office/drawing/2014/main" id="{F3892318-2B7F-52B6-4DCB-EEBC370471B6}"/>
                    </a:ext>
                  </a:extLst>
                </p:cNvPr>
                <p:cNvPicPr/>
                <p:nvPr/>
              </p:nvPicPr>
              <p:blipFill>
                <a:blip r:embed="rId297"/>
                <a:stretch>
                  <a:fillRect/>
                </a:stretch>
              </p:blipFill>
              <p:spPr>
                <a:xfrm>
                  <a:off x="4454237" y="5495265"/>
                  <a:ext cx="13500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86" name="Ink 185">
                  <a:extLst>
                    <a:ext uri="{FF2B5EF4-FFF2-40B4-BE49-F238E27FC236}">
                      <a16:creationId xmlns:a16="http://schemas.microsoft.com/office/drawing/2014/main" id="{1BF6C49B-1326-BD21-6D14-30D76FEC777D}"/>
                    </a:ext>
                  </a:extLst>
                </p14:cNvPr>
                <p14:cNvContentPartPr/>
                <p14:nvPr/>
              </p14:nvContentPartPr>
              <p14:xfrm>
                <a:off x="4199357" y="5484105"/>
                <a:ext cx="108000" cy="112680"/>
              </p14:xfrm>
            </p:contentPart>
          </mc:Choice>
          <mc:Fallback xmlns="">
            <p:pic>
              <p:nvPicPr>
                <p:cNvPr id="186" name="Ink 185">
                  <a:extLst>
                    <a:ext uri="{FF2B5EF4-FFF2-40B4-BE49-F238E27FC236}">
                      <a16:creationId xmlns:a16="http://schemas.microsoft.com/office/drawing/2014/main" id="{1BF6C49B-1326-BD21-6D14-30D76FEC777D}"/>
                    </a:ext>
                  </a:extLst>
                </p:cNvPr>
                <p:cNvPicPr/>
                <p:nvPr/>
              </p:nvPicPr>
              <p:blipFill>
                <a:blip r:embed="rId299"/>
                <a:stretch>
                  <a:fillRect/>
                </a:stretch>
              </p:blipFill>
              <p:spPr>
                <a:xfrm>
                  <a:off x="4190717" y="5475465"/>
                  <a:ext cx="12564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87" name="Ink 186">
                  <a:extLst>
                    <a:ext uri="{FF2B5EF4-FFF2-40B4-BE49-F238E27FC236}">
                      <a16:creationId xmlns:a16="http://schemas.microsoft.com/office/drawing/2014/main" id="{99DEC8DD-AA96-7ABB-DD46-904FB0CE584B}"/>
                    </a:ext>
                  </a:extLst>
                </p14:cNvPr>
                <p14:cNvContentPartPr/>
                <p14:nvPr/>
              </p14:nvContentPartPr>
              <p14:xfrm>
                <a:off x="4254797" y="5458545"/>
                <a:ext cx="360" cy="130680"/>
              </p14:xfrm>
            </p:contentPart>
          </mc:Choice>
          <mc:Fallback xmlns="">
            <p:pic>
              <p:nvPicPr>
                <p:cNvPr id="187" name="Ink 186">
                  <a:extLst>
                    <a:ext uri="{FF2B5EF4-FFF2-40B4-BE49-F238E27FC236}">
                      <a16:creationId xmlns:a16="http://schemas.microsoft.com/office/drawing/2014/main" id="{99DEC8DD-AA96-7ABB-DD46-904FB0CE584B}"/>
                    </a:ext>
                  </a:extLst>
                </p:cNvPr>
                <p:cNvPicPr/>
                <p:nvPr/>
              </p:nvPicPr>
              <p:blipFill>
                <a:blip r:embed="rId301"/>
                <a:stretch>
                  <a:fillRect/>
                </a:stretch>
              </p:blipFill>
              <p:spPr>
                <a:xfrm>
                  <a:off x="4245797" y="5449545"/>
                  <a:ext cx="18000" cy="148320"/>
                </a:xfrm>
                <a:prstGeom prst="rect">
                  <a:avLst/>
                </a:prstGeom>
              </p:spPr>
            </p:pic>
          </mc:Fallback>
        </mc:AlternateContent>
      </p:grpSp>
    </p:spTree>
    <p:extLst>
      <p:ext uri="{BB962C8B-B14F-4D97-AF65-F5344CB8AC3E}">
        <p14:creationId xmlns:p14="http://schemas.microsoft.com/office/powerpoint/2010/main" val="400680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7E6C1-53A6-487B-BB0B-243D52EA79BC}"/>
              </a:ext>
            </a:extLst>
          </p:cNvPr>
          <p:cNvSpPr>
            <a:spLocks noGrp="1"/>
          </p:cNvSpPr>
          <p:nvPr>
            <p:ph type="title"/>
          </p:nvPr>
        </p:nvSpPr>
        <p:spPr/>
        <p:txBody>
          <a:bodyPr/>
          <a:lstStyle/>
          <a:p>
            <a:r>
              <a:rPr lang="en-US" sz="2600" dirty="0"/>
              <a:t>EXAMPLE – Determine Discount and New Price a Sale Rack Item</a:t>
            </a:r>
            <a:endParaRPr lang="en-IN" sz="2600" dirty="0"/>
          </a:p>
        </p:txBody>
      </p:sp>
      <p:sp>
        <p:nvSpPr>
          <p:cNvPr id="3" name="Content Placeholder 2">
            <a:extLst>
              <a:ext uri="{FF2B5EF4-FFF2-40B4-BE49-F238E27FC236}">
                <a16:creationId xmlns:a16="http://schemas.microsoft.com/office/drawing/2014/main" id="{5E7815B7-A0C6-4D06-B52C-CBCA850612FF}"/>
              </a:ext>
            </a:extLst>
          </p:cNvPr>
          <p:cNvSpPr>
            <a:spLocks noGrp="1"/>
          </p:cNvSpPr>
          <p:nvPr>
            <p:ph sz="half" idx="1"/>
          </p:nvPr>
        </p:nvSpPr>
        <p:spPr>
          <a:xfrm>
            <a:off x="838200" y="1467861"/>
            <a:ext cx="10327640" cy="5166302"/>
          </a:xfrm>
        </p:spPr>
        <p:txBody>
          <a:bodyPr/>
          <a:lstStyle/>
          <a:p>
            <a:pPr marL="0" indent="0">
              <a:buNone/>
            </a:pPr>
            <a:r>
              <a:rPr lang="en-US" dirty="0"/>
              <a:t>The sale rack at a clothing store is marked “All Items 30% off.” Ian finds a shirt that had an original price of $80.00. </a:t>
            </a:r>
          </a:p>
          <a:p>
            <a:pPr marL="0" indent="0">
              <a:buNone/>
            </a:pPr>
            <a:r>
              <a:rPr lang="en-US" dirty="0"/>
              <a:t>What is the discount on the shirt? </a:t>
            </a:r>
          </a:p>
          <a:p>
            <a:pPr marL="0" indent="0">
              <a:buNone/>
            </a:pPr>
            <a:r>
              <a:rPr lang="en-US" dirty="0"/>
              <a:t>What is the sale price of the shirt?</a:t>
            </a:r>
          </a:p>
        </p:txBody>
      </p:sp>
      <p:grpSp>
        <p:nvGrpSpPr>
          <p:cNvPr id="9" name="Group 8">
            <a:extLst>
              <a:ext uri="{FF2B5EF4-FFF2-40B4-BE49-F238E27FC236}">
                <a16:creationId xmlns:a16="http://schemas.microsoft.com/office/drawing/2014/main" id="{535E2AA6-6DE0-5FF3-0968-6690E78B81EF}"/>
              </a:ext>
            </a:extLst>
          </p:cNvPr>
          <p:cNvGrpSpPr/>
          <p:nvPr/>
        </p:nvGrpSpPr>
        <p:grpSpPr>
          <a:xfrm>
            <a:off x="6733037" y="2462265"/>
            <a:ext cx="304200" cy="233640"/>
            <a:chOff x="6733037" y="2462265"/>
            <a:chExt cx="304200" cy="233640"/>
          </a:xfrm>
        </p:grpSpPr>
        <mc:AlternateContent xmlns:mc="http://schemas.openxmlformats.org/markup-compatibility/2006" xmlns:p14="http://schemas.microsoft.com/office/powerpoint/2010/main">
          <mc:Choice Requires="p14">
            <p:contentPart p14:bwMode="auto" r:id="rId2">
              <p14:nvContentPartPr>
                <p14:cNvPr id="7" name="Ink 6">
                  <a:extLst>
                    <a:ext uri="{FF2B5EF4-FFF2-40B4-BE49-F238E27FC236}">
                      <a16:creationId xmlns:a16="http://schemas.microsoft.com/office/drawing/2014/main" id="{41E765C3-4CFE-ED66-4061-1C1A761D59D5}"/>
                    </a:ext>
                  </a:extLst>
                </p14:cNvPr>
                <p14:cNvContentPartPr/>
                <p14:nvPr/>
              </p14:nvContentPartPr>
              <p14:xfrm>
                <a:off x="6733037" y="2462265"/>
                <a:ext cx="123480" cy="233640"/>
              </p14:xfrm>
            </p:contentPart>
          </mc:Choice>
          <mc:Fallback xmlns="">
            <p:pic>
              <p:nvPicPr>
                <p:cNvPr id="7" name="Ink 6">
                  <a:extLst>
                    <a:ext uri="{FF2B5EF4-FFF2-40B4-BE49-F238E27FC236}">
                      <a16:creationId xmlns:a16="http://schemas.microsoft.com/office/drawing/2014/main" id="{41E765C3-4CFE-ED66-4061-1C1A761D59D5}"/>
                    </a:ext>
                  </a:extLst>
                </p:cNvPr>
                <p:cNvPicPr/>
                <p:nvPr/>
              </p:nvPicPr>
              <p:blipFill>
                <a:blip r:embed="rId3"/>
                <a:stretch>
                  <a:fillRect/>
                </a:stretch>
              </p:blipFill>
              <p:spPr>
                <a:xfrm>
                  <a:off x="6724037" y="2453625"/>
                  <a:ext cx="14112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32D02BCE-240C-5673-6EFC-39E5F7D2CC11}"/>
                    </a:ext>
                  </a:extLst>
                </p14:cNvPr>
                <p14:cNvContentPartPr/>
                <p14:nvPr/>
              </p14:nvContentPartPr>
              <p14:xfrm>
                <a:off x="6909797" y="2495745"/>
                <a:ext cx="127440" cy="163800"/>
              </p14:xfrm>
            </p:contentPart>
          </mc:Choice>
          <mc:Fallback xmlns="">
            <p:pic>
              <p:nvPicPr>
                <p:cNvPr id="8" name="Ink 7">
                  <a:extLst>
                    <a:ext uri="{FF2B5EF4-FFF2-40B4-BE49-F238E27FC236}">
                      <a16:creationId xmlns:a16="http://schemas.microsoft.com/office/drawing/2014/main" id="{32D02BCE-240C-5673-6EFC-39E5F7D2CC11}"/>
                    </a:ext>
                  </a:extLst>
                </p:cNvPr>
                <p:cNvPicPr/>
                <p:nvPr/>
              </p:nvPicPr>
              <p:blipFill>
                <a:blip r:embed="rId5"/>
                <a:stretch>
                  <a:fillRect/>
                </a:stretch>
              </p:blipFill>
              <p:spPr>
                <a:xfrm>
                  <a:off x="6901157" y="2487105"/>
                  <a:ext cx="145080" cy="181440"/>
                </a:xfrm>
                <a:prstGeom prst="rect">
                  <a:avLst/>
                </a:prstGeom>
              </p:spPr>
            </p:pic>
          </mc:Fallback>
        </mc:AlternateContent>
      </p:grpSp>
      <p:grpSp>
        <p:nvGrpSpPr>
          <p:cNvPr id="16" name="Group 15">
            <a:extLst>
              <a:ext uri="{FF2B5EF4-FFF2-40B4-BE49-F238E27FC236}">
                <a16:creationId xmlns:a16="http://schemas.microsoft.com/office/drawing/2014/main" id="{FD860B7C-D144-A1D3-AB63-DD14BBA2751C}"/>
              </a:ext>
            </a:extLst>
          </p:cNvPr>
          <p:cNvGrpSpPr/>
          <p:nvPr/>
        </p:nvGrpSpPr>
        <p:grpSpPr>
          <a:xfrm>
            <a:off x="7199597" y="2398545"/>
            <a:ext cx="992880" cy="257040"/>
            <a:chOff x="7199597" y="2398545"/>
            <a:chExt cx="992880" cy="257040"/>
          </a:xfrm>
        </p:grpSpPr>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50B69B0F-CA60-200F-CE73-905C8597847D}"/>
                    </a:ext>
                  </a:extLst>
                </p14:cNvPr>
                <p14:cNvContentPartPr/>
                <p14:nvPr/>
              </p14:nvContentPartPr>
              <p14:xfrm>
                <a:off x="7199597" y="2400705"/>
                <a:ext cx="106560" cy="254880"/>
              </p14:xfrm>
            </p:contentPart>
          </mc:Choice>
          <mc:Fallback xmlns="">
            <p:pic>
              <p:nvPicPr>
                <p:cNvPr id="10" name="Ink 9">
                  <a:extLst>
                    <a:ext uri="{FF2B5EF4-FFF2-40B4-BE49-F238E27FC236}">
                      <a16:creationId xmlns:a16="http://schemas.microsoft.com/office/drawing/2014/main" id="{50B69B0F-CA60-200F-CE73-905C8597847D}"/>
                    </a:ext>
                  </a:extLst>
                </p:cNvPr>
                <p:cNvPicPr/>
                <p:nvPr/>
              </p:nvPicPr>
              <p:blipFill>
                <a:blip r:embed="rId7"/>
                <a:stretch>
                  <a:fillRect/>
                </a:stretch>
              </p:blipFill>
              <p:spPr>
                <a:xfrm>
                  <a:off x="7190597" y="2392065"/>
                  <a:ext cx="12420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00A4748D-338C-4ACE-E173-BE9EBED7FBE1}"/>
                    </a:ext>
                  </a:extLst>
                </p14:cNvPr>
                <p14:cNvContentPartPr/>
                <p14:nvPr/>
              </p14:nvContentPartPr>
              <p14:xfrm>
                <a:off x="7394717" y="2435265"/>
                <a:ext cx="101520" cy="169200"/>
              </p14:xfrm>
            </p:contentPart>
          </mc:Choice>
          <mc:Fallback xmlns="">
            <p:pic>
              <p:nvPicPr>
                <p:cNvPr id="11" name="Ink 10">
                  <a:extLst>
                    <a:ext uri="{FF2B5EF4-FFF2-40B4-BE49-F238E27FC236}">
                      <a16:creationId xmlns:a16="http://schemas.microsoft.com/office/drawing/2014/main" id="{00A4748D-338C-4ACE-E173-BE9EBED7FBE1}"/>
                    </a:ext>
                  </a:extLst>
                </p:cNvPr>
                <p:cNvPicPr/>
                <p:nvPr/>
              </p:nvPicPr>
              <p:blipFill>
                <a:blip r:embed="rId9"/>
                <a:stretch>
                  <a:fillRect/>
                </a:stretch>
              </p:blipFill>
              <p:spPr>
                <a:xfrm>
                  <a:off x="7385717" y="2426265"/>
                  <a:ext cx="11916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id="{2AAC8ADC-7F7D-11DD-0682-27F4A1066F65}"/>
                    </a:ext>
                  </a:extLst>
                </p14:cNvPr>
                <p14:cNvContentPartPr/>
                <p14:nvPr/>
              </p14:nvContentPartPr>
              <p14:xfrm>
                <a:off x="7575437" y="2597985"/>
                <a:ext cx="2520" cy="8280"/>
              </p14:xfrm>
            </p:contentPart>
          </mc:Choice>
          <mc:Fallback xmlns="">
            <p:pic>
              <p:nvPicPr>
                <p:cNvPr id="12" name="Ink 11">
                  <a:extLst>
                    <a:ext uri="{FF2B5EF4-FFF2-40B4-BE49-F238E27FC236}">
                      <a16:creationId xmlns:a16="http://schemas.microsoft.com/office/drawing/2014/main" id="{2AAC8ADC-7F7D-11DD-0682-27F4A1066F65}"/>
                    </a:ext>
                  </a:extLst>
                </p:cNvPr>
                <p:cNvPicPr/>
                <p:nvPr/>
              </p:nvPicPr>
              <p:blipFill>
                <a:blip r:embed="rId11"/>
                <a:stretch>
                  <a:fillRect/>
                </a:stretch>
              </p:blipFill>
              <p:spPr>
                <a:xfrm>
                  <a:off x="7566797" y="2589345"/>
                  <a:ext cx="201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471664CD-7289-F358-03EA-5FF0F9E2ABEC}"/>
                    </a:ext>
                  </a:extLst>
                </p14:cNvPr>
                <p14:cNvContentPartPr/>
                <p14:nvPr/>
              </p14:nvContentPartPr>
              <p14:xfrm>
                <a:off x="7627277" y="2445705"/>
                <a:ext cx="168840" cy="154800"/>
              </p14:xfrm>
            </p:contentPart>
          </mc:Choice>
          <mc:Fallback xmlns="">
            <p:pic>
              <p:nvPicPr>
                <p:cNvPr id="13" name="Ink 12">
                  <a:extLst>
                    <a:ext uri="{FF2B5EF4-FFF2-40B4-BE49-F238E27FC236}">
                      <a16:creationId xmlns:a16="http://schemas.microsoft.com/office/drawing/2014/main" id="{471664CD-7289-F358-03EA-5FF0F9E2ABEC}"/>
                    </a:ext>
                  </a:extLst>
                </p:cNvPr>
                <p:cNvPicPr/>
                <p:nvPr/>
              </p:nvPicPr>
              <p:blipFill>
                <a:blip r:embed="rId13"/>
                <a:stretch>
                  <a:fillRect/>
                </a:stretch>
              </p:blipFill>
              <p:spPr>
                <a:xfrm>
                  <a:off x="7618637" y="2437065"/>
                  <a:ext cx="18648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a:extLst>
                    <a:ext uri="{FF2B5EF4-FFF2-40B4-BE49-F238E27FC236}">
                      <a16:creationId xmlns:a16="http://schemas.microsoft.com/office/drawing/2014/main" id="{3C090FA2-AD5F-68DF-BB3F-34B3C4CC305C}"/>
                    </a:ext>
                  </a:extLst>
                </p14:cNvPr>
                <p14:cNvContentPartPr/>
                <p14:nvPr/>
              </p14:nvContentPartPr>
              <p14:xfrm>
                <a:off x="7840397" y="2461905"/>
                <a:ext cx="102240" cy="125280"/>
              </p14:xfrm>
            </p:contentPart>
          </mc:Choice>
          <mc:Fallback xmlns="">
            <p:pic>
              <p:nvPicPr>
                <p:cNvPr id="14" name="Ink 13">
                  <a:extLst>
                    <a:ext uri="{FF2B5EF4-FFF2-40B4-BE49-F238E27FC236}">
                      <a16:creationId xmlns:a16="http://schemas.microsoft.com/office/drawing/2014/main" id="{3C090FA2-AD5F-68DF-BB3F-34B3C4CC305C}"/>
                    </a:ext>
                  </a:extLst>
                </p:cNvPr>
                <p:cNvPicPr/>
                <p:nvPr/>
              </p:nvPicPr>
              <p:blipFill>
                <a:blip r:embed="rId15"/>
                <a:stretch>
                  <a:fillRect/>
                </a:stretch>
              </p:blipFill>
              <p:spPr>
                <a:xfrm>
                  <a:off x="7831757" y="2453265"/>
                  <a:ext cx="1198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Ink 14">
                  <a:extLst>
                    <a:ext uri="{FF2B5EF4-FFF2-40B4-BE49-F238E27FC236}">
                      <a16:creationId xmlns:a16="http://schemas.microsoft.com/office/drawing/2014/main" id="{EDA76B41-5E75-E3F5-12B0-18F331D54098}"/>
                    </a:ext>
                  </a:extLst>
                </p14:cNvPr>
                <p14:cNvContentPartPr/>
                <p14:nvPr/>
              </p14:nvContentPartPr>
              <p14:xfrm>
                <a:off x="8057117" y="2398545"/>
                <a:ext cx="135360" cy="256320"/>
              </p14:xfrm>
            </p:contentPart>
          </mc:Choice>
          <mc:Fallback xmlns="">
            <p:pic>
              <p:nvPicPr>
                <p:cNvPr id="15" name="Ink 14">
                  <a:extLst>
                    <a:ext uri="{FF2B5EF4-FFF2-40B4-BE49-F238E27FC236}">
                      <a16:creationId xmlns:a16="http://schemas.microsoft.com/office/drawing/2014/main" id="{EDA76B41-5E75-E3F5-12B0-18F331D54098}"/>
                    </a:ext>
                  </a:extLst>
                </p:cNvPr>
                <p:cNvPicPr/>
                <p:nvPr/>
              </p:nvPicPr>
              <p:blipFill>
                <a:blip r:embed="rId17"/>
                <a:stretch>
                  <a:fillRect/>
                </a:stretch>
              </p:blipFill>
              <p:spPr>
                <a:xfrm>
                  <a:off x="8048477" y="2389905"/>
                  <a:ext cx="153000" cy="273960"/>
                </a:xfrm>
                <a:prstGeom prst="rect">
                  <a:avLst/>
                </a:prstGeom>
              </p:spPr>
            </p:pic>
          </mc:Fallback>
        </mc:AlternateContent>
      </p:grpSp>
      <p:grpSp>
        <p:nvGrpSpPr>
          <p:cNvPr id="28" name="Group 27">
            <a:extLst>
              <a:ext uri="{FF2B5EF4-FFF2-40B4-BE49-F238E27FC236}">
                <a16:creationId xmlns:a16="http://schemas.microsoft.com/office/drawing/2014/main" id="{4005CDB3-E028-B9E3-9D4C-56B417568DFB}"/>
              </a:ext>
            </a:extLst>
          </p:cNvPr>
          <p:cNvGrpSpPr/>
          <p:nvPr/>
        </p:nvGrpSpPr>
        <p:grpSpPr>
          <a:xfrm>
            <a:off x="8329277" y="1214145"/>
            <a:ext cx="696960" cy="236520"/>
            <a:chOff x="8329277" y="1214145"/>
            <a:chExt cx="696960" cy="236520"/>
          </a:xfrm>
        </p:grpSpPr>
        <mc:AlternateContent xmlns:mc="http://schemas.openxmlformats.org/markup-compatibility/2006" xmlns:p14="http://schemas.microsoft.com/office/powerpoint/2010/main">
          <mc:Choice Requires="p14">
            <p:contentPart p14:bwMode="auto" r:id="rId18">
              <p14:nvContentPartPr>
                <p14:cNvPr id="17" name="Ink 16">
                  <a:extLst>
                    <a:ext uri="{FF2B5EF4-FFF2-40B4-BE49-F238E27FC236}">
                      <a16:creationId xmlns:a16="http://schemas.microsoft.com/office/drawing/2014/main" id="{8929945D-4DD7-B08A-6840-FF4C3D0C775F}"/>
                    </a:ext>
                  </a:extLst>
                </p14:cNvPr>
                <p14:cNvContentPartPr/>
                <p14:nvPr/>
              </p14:nvContentPartPr>
              <p14:xfrm>
                <a:off x="8329277" y="1247985"/>
                <a:ext cx="132840" cy="189360"/>
              </p14:xfrm>
            </p:contentPart>
          </mc:Choice>
          <mc:Fallback xmlns="">
            <p:pic>
              <p:nvPicPr>
                <p:cNvPr id="17" name="Ink 16">
                  <a:extLst>
                    <a:ext uri="{FF2B5EF4-FFF2-40B4-BE49-F238E27FC236}">
                      <a16:creationId xmlns:a16="http://schemas.microsoft.com/office/drawing/2014/main" id="{8929945D-4DD7-B08A-6840-FF4C3D0C775F}"/>
                    </a:ext>
                  </a:extLst>
                </p:cNvPr>
                <p:cNvPicPr/>
                <p:nvPr/>
              </p:nvPicPr>
              <p:blipFill>
                <a:blip r:embed="rId19"/>
                <a:stretch>
                  <a:fillRect/>
                </a:stretch>
              </p:blipFill>
              <p:spPr>
                <a:xfrm>
                  <a:off x="8320277" y="1239345"/>
                  <a:ext cx="15048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8" name="Ink 17">
                  <a:extLst>
                    <a:ext uri="{FF2B5EF4-FFF2-40B4-BE49-F238E27FC236}">
                      <a16:creationId xmlns:a16="http://schemas.microsoft.com/office/drawing/2014/main" id="{8589ECF0-6463-5ACF-8F08-16318FA0C265}"/>
                    </a:ext>
                  </a:extLst>
                </p14:cNvPr>
                <p14:cNvContentPartPr/>
                <p14:nvPr/>
              </p14:nvContentPartPr>
              <p14:xfrm>
                <a:off x="8515397" y="1292625"/>
                <a:ext cx="88920" cy="126360"/>
              </p14:xfrm>
            </p:contentPart>
          </mc:Choice>
          <mc:Fallback xmlns="">
            <p:pic>
              <p:nvPicPr>
                <p:cNvPr id="18" name="Ink 17">
                  <a:extLst>
                    <a:ext uri="{FF2B5EF4-FFF2-40B4-BE49-F238E27FC236}">
                      <a16:creationId xmlns:a16="http://schemas.microsoft.com/office/drawing/2014/main" id="{8589ECF0-6463-5ACF-8F08-16318FA0C265}"/>
                    </a:ext>
                  </a:extLst>
                </p:cNvPr>
                <p:cNvPicPr/>
                <p:nvPr/>
              </p:nvPicPr>
              <p:blipFill>
                <a:blip r:embed="rId21"/>
                <a:stretch>
                  <a:fillRect/>
                </a:stretch>
              </p:blipFill>
              <p:spPr>
                <a:xfrm>
                  <a:off x="8506397" y="1283625"/>
                  <a:ext cx="1065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 name="Ink 18">
                  <a:extLst>
                    <a:ext uri="{FF2B5EF4-FFF2-40B4-BE49-F238E27FC236}">
                      <a16:creationId xmlns:a16="http://schemas.microsoft.com/office/drawing/2014/main" id="{0293CF8A-1CCE-2B7E-FE9A-8542805F3207}"/>
                    </a:ext>
                  </a:extLst>
                </p14:cNvPr>
                <p14:cNvContentPartPr/>
                <p14:nvPr/>
              </p14:nvContentPartPr>
              <p14:xfrm>
                <a:off x="8614397" y="1214145"/>
                <a:ext cx="51120" cy="69840"/>
              </p14:xfrm>
            </p:contentPart>
          </mc:Choice>
          <mc:Fallback xmlns="">
            <p:pic>
              <p:nvPicPr>
                <p:cNvPr id="19" name="Ink 18">
                  <a:extLst>
                    <a:ext uri="{FF2B5EF4-FFF2-40B4-BE49-F238E27FC236}">
                      <a16:creationId xmlns:a16="http://schemas.microsoft.com/office/drawing/2014/main" id="{0293CF8A-1CCE-2B7E-FE9A-8542805F3207}"/>
                    </a:ext>
                  </a:extLst>
                </p:cNvPr>
                <p:cNvPicPr/>
                <p:nvPr/>
              </p:nvPicPr>
              <p:blipFill>
                <a:blip r:embed="rId23"/>
                <a:stretch>
                  <a:fillRect/>
                </a:stretch>
              </p:blipFill>
              <p:spPr>
                <a:xfrm>
                  <a:off x="8605397" y="1205145"/>
                  <a:ext cx="687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0" name="Ink 19">
                  <a:extLst>
                    <a:ext uri="{FF2B5EF4-FFF2-40B4-BE49-F238E27FC236}">
                      <a16:creationId xmlns:a16="http://schemas.microsoft.com/office/drawing/2014/main" id="{37904669-9AB5-53A8-E1F8-74D3AD2F3BE3}"/>
                    </a:ext>
                  </a:extLst>
                </p14:cNvPr>
                <p14:cNvContentPartPr/>
                <p14:nvPr/>
              </p14:nvContentPartPr>
              <p14:xfrm>
                <a:off x="8642477" y="1222065"/>
                <a:ext cx="67320" cy="228600"/>
              </p14:xfrm>
            </p:contentPart>
          </mc:Choice>
          <mc:Fallback xmlns="">
            <p:pic>
              <p:nvPicPr>
                <p:cNvPr id="20" name="Ink 19">
                  <a:extLst>
                    <a:ext uri="{FF2B5EF4-FFF2-40B4-BE49-F238E27FC236}">
                      <a16:creationId xmlns:a16="http://schemas.microsoft.com/office/drawing/2014/main" id="{37904669-9AB5-53A8-E1F8-74D3AD2F3BE3}"/>
                    </a:ext>
                  </a:extLst>
                </p:cNvPr>
                <p:cNvPicPr/>
                <p:nvPr/>
              </p:nvPicPr>
              <p:blipFill>
                <a:blip r:embed="rId25"/>
                <a:stretch>
                  <a:fillRect/>
                </a:stretch>
              </p:blipFill>
              <p:spPr>
                <a:xfrm>
                  <a:off x="8633477" y="1213065"/>
                  <a:ext cx="8496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1" name="Ink 20">
                  <a:extLst>
                    <a:ext uri="{FF2B5EF4-FFF2-40B4-BE49-F238E27FC236}">
                      <a16:creationId xmlns:a16="http://schemas.microsoft.com/office/drawing/2014/main" id="{57965428-FD13-D8F7-3917-6FD868C54674}"/>
                    </a:ext>
                  </a:extLst>
                </p14:cNvPr>
                <p14:cNvContentPartPr/>
                <p14:nvPr/>
              </p14:nvContentPartPr>
              <p14:xfrm>
                <a:off x="8724917" y="1366785"/>
                <a:ext cx="68040" cy="60120"/>
              </p14:xfrm>
            </p:contentPart>
          </mc:Choice>
          <mc:Fallback xmlns="">
            <p:pic>
              <p:nvPicPr>
                <p:cNvPr id="21" name="Ink 20">
                  <a:extLst>
                    <a:ext uri="{FF2B5EF4-FFF2-40B4-BE49-F238E27FC236}">
                      <a16:creationId xmlns:a16="http://schemas.microsoft.com/office/drawing/2014/main" id="{57965428-FD13-D8F7-3917-6FD868C54674}"/>
                    </a:ext>
                  </a:extLst>
                </p:cNvPr>
                <p:cNvPicPr/>
                <p:nvPr/>
              </p:nvPicPr>
              <p:blipFill>
                <a:blip r:embed="rId27"/>
                <a:stretch>
                  <a:fillRect/>
                </a:stretch>
              </p:blipFill>
              <p:spPr>
                <a:xfrm>
                  <a:off x="8715917" y="1358145"/>
                  <a:ext cx="856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 name="Ink 21">
                  <a:extLst>
                    <a:ext uri="{FF2B5EF4-FFF2-40B4-BE49-F238E27FC236}">
                      <a16:creationId xmlns:a16="http://schemas.microsoft.com/office/drawing/2014/main" id="{71D6CCAB-50FB-5E1E-8F6F-C49891670074}"/>
                    </a:ext>
                  </a:extLst>
                </p14:cNvPr>
                <p14:cNvContentPartPr/>
                <p14:nvPr/>
              </p14:nvContentPartPr>
              <p14:xfrm>
                <a:off x="8881157" y="1321425"/>
                <a:ext cx="145080" cy="54720"/>
              </p14:xfrm>
            </p:contentPart>
          </mc:Choice>
          <mc:Fallback xmlns="">
            <p:pic>
              <p:nvPicPr>
                <p:cNvPr id="22" name="Ink 21">
                  <a:extLst>
                    <a:ext uri="{FF2B5EF4-FFF2-40B4-BE49-F238E27FC236}">
                      <a16:creationId xmlns:a16="http://schemas.microsoft.com/office/drawing/2014/main" id="{71D6CCAB-50FB-5E1E-8F6F-C49891670074}"/>
                    </a:ext>
                  </a:extLst>
                </p:cNvPr>
                <p:cNvPicPr/>
                <p:nvPr/>
              </p:nvPicPr>
              <p:blipFill>
                <a:blip r:embed="rId29"/>
                <a:stretch>
                  <a:fillRect/>
                </a:stretch>
              </p:blipFill>
              <p:spPr>
                <a:xfrm>
                  <a:off x="8872517" y="1312425"/>
                  <a:ext cx="162720" cy="72360"/>
                </a:xfrm>
                <a:prstGeom prst="rect">
                  <a:avLst/>
                </a:prstGeom>
              </p:spPr>
            </p:pic>
          </mc:Fallback>
        </mc:AlternateContent>
      </p:grpSp>
      <p:grpSp>
        <p:nvGrpSpPr>
          <p:cNvPr id="27" name="Group 26">
            <a:extLst>
              <a:ext uri="{FF2B5EF4-FFF2-40B4-BE49-F238E27FC236}">
                <a16:creationId xmlns:a16="http://schemas.microsoft.com/office/drawing/2014/main" id="{47273CFC-EBEB-64EC-6E3E-0ABFAC81EBE7}"/>
              </a:ext>
            </a:extLst>
          </p:cNvPr>
          <p:cNvGrpSpPr/>
          <p:nvPr/>
        </p:nvGrpSpPr>
        <p:grpSpPr>
          <a:xfrm>
            <a:off x="9192557" y="1231785"/>
            <a:ext cx="600480" cy="175320"/>
            <a:chOff x="9192557" y="1231785"/>
            <a:chExt cx="600480" cy="175320"/>
          </a:xfrm>
        </p:grpSpPr>
        <mc:AlternateContent xmlns:mc="http://schemas.openxmlformats.org/markup-compatibility/2006" xmlns:p14="http://schemas.microsoft.com/office/powerpoint/2010/main">
          <mc:Choice Requires="p14">
            <p:contentPart p14:bwMode="auto" r:id="rId30">
              <p14:nvContentPartPr>
                <p14:cNvPr id="23" name="Ink 22">
                  <a:extLst>
                    <a:ext uri="{FF2B5EF4-FFF2-40B4-BE49-F238E27FC236}">
                      <a16:creationId xmlns:a16="http://schemas.microsoft.com/office/drawing/2014/main" id="{3D7CA138-3AC9-972A-2F50-78E1F35E6079}"/>
                    </a:ext>
                  </a:extLst>
                </p14:cNvPr>
                <p14:cNvContentPartPr/>
                <p14:nvPr/>
              </p14:nvContentPartPr>
              <p14:xfrm>
                <a:off x="9192557" y="1248705"/>
                <a:ext cx="108000" cy="158400"/>
              </p14:xfrm>
            </p:contentPart>
          </mc:Choice>
          <mc:Fallback xmlns="">
            <p:pic>
              <p:nvPicPr>
                <p:cNvPr id="23" name="Ink 22">
                  <a:extLst>
                    <a:ext uri="{FF2B5EF4-FFF2-40B4-BE49-F238E27FC236}">
                      <a16:creationId xmlns:a16="http://schemas.microsoft.com/office/drawing/2014/main" id="{3D7CA138-3AC9-972A-2F50-78E1F35E6079}"/>
                    </a:ext>
                  </a:extLst>
                </p:cNvPr>
                <p:cNvPicPr/>
                <p:nvPr/>
              </p:nvPicPr>
              <p:blipFill>
                <a:blip r:embed="rId31"/>
                <a:stretch>
                  <a:fillRect/>
                </a:stretch>
              </p:blipFill>
              <p:spPr>
                <a:xfrm>
                  <a:off x="9183917" y="1240065"/>
                  <a:ext cx="1256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4" name="Ink 23">
                  <a:extLst>
                    <a:ext uri="{FF2B5EF4-FFF2-40B4-BE49-F238E27FC236}">
                      <a16:creationId xmlns:a16="http://schemas.microsoft.com/office/drawing/2014/main" id="{920A98F5-10E6-1892-AFA1-178F423EA09A}"/>
                    </a:ext>
                  </a:extLst>
                </p14:cNvPr>
                <p14:cNvContentPartPr/>
                <p14:nvPr/>
              </p14:nvContentPartPr>
              <p14:xfrm>
                <a:off x="9370397" y="1375785"/>
                <a:ext cx="3960" cy="16920"/>
              </p14:xfrm>
            </p:contentPart>
          </mc:Choice>
          <mc:Fallback xmlns="">
            <p:pic>
              <p:nvPicPr>
                <p:cNvPr id="24" name="Ink 23">
                  <a:extLst>
                    <a:ext uri="{FF2B5EF4-FFF2-40B4-BE49-F238E27FC236}">
                      <a16:creationId xmlns:a16="http://schemas.microsoft.com/office/drawing/2014/main" id="{920A98F5-10E6-1892-AFA1-178F423EA09A}"/>
                    </a:ext>
                  </a:extLst>
                </p:cNvPr>
                <p:cNvPicPr/>
                <p:nvPr/>
              </p:nvPicPr>
              <p:blipFill>
                <a:blip r:embed="rId33"/>
                <a:stretch>
                  <a:fillRect/>
                </a:stretch>
              </p:blipFill>
              <p:spPr>
                <a:xfrm>
                  <a:off x="9361757" y="1367145"/>
                  <a:ext cx="216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5" name="Ink 24">
                  <a:extLst>
                    <a:ext uri="{FF2B5EF4-FFF2-40B4-BE49-F238E27FC236}">
                      <a16:creationId xmlns:a16="http://schemas.microsoft.com/office/drawing/2014/main" id="{FEBF8AEE-C2C1-E283-58DA-79BC77FDB526}"/>
                    </a:ext>
                  </a:extLst>
                </p14:cNvPr>
                <p14:cNvContentPartPr/>
                <p14:nvPr/>
              </p14:nvContentPartPr>
              <p14:xfrm>
                <a:off x="9475517" y="1231785"/>
                <a:ext cx="147960" cy="162360"/>
              </p14:xfrm>
            </p:contentPart>
          </mc:Choice>
          <mc:Fallback xmlns="">
            <p:pic>
              <p:nvPicPr>
                <p:cNvPr id="25" name="Ink 24">
                  <a:extLst>
                    <a:ext uri="{FF2B5EF4-FFF2-40B4-BE49-F238E27FC236}">
                      <a16:creationId xmlns:a16="http://schemas.microsoft.com/office/drawing/2014/main" id="{FEBF8AEE-C2C1-E283-58DA-79BC77FDB526}"/>
                    </a:ext>
                  </a:extLst>
                </p:cNvPr>
                <p:cNvPicPr/>
                <p:nvPr/>
              </p:nvPicPr>
              <p:blipFill>
                <a:blip r:embed="rId35"/>
                <a:stretch>
                  <a:fillRect/>
                </a:stretch>
              </p:blipFill>
              <p:spPr>
                <a:xfrm>
                  <a:off x="9466517" y="1223145"/>
                  <a:ext cx="1656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6" name="Ink 25">
                  <a:extLst>
                    <a:ext uri="{FF2B5EF4-FFF2-40B4-BE49-F238E27FC236}">
                      <a16:creationId xmlns:a16="http://schemas.microsoft.com/office/drawing/2014/main" id="{890E1795-32AF-B12A-A72A-F58FD5886069}"/>
                    </a:ext>
                  </a:extLst>
                </p14:cNvPr>
                <p14:cNvContentPartPr/>
                <p14:nvPr/>
              </p14:nvContentPartPr>
              <p14:xfrm>
                <a:off x="9667037" y="1266705"/>
                <a:ext cx="126000" cy="120960"/>
              </p14:xfrm>
            </p:contentPart>
          </mc:Choice>
          <mc:Fallback xmlns="">
            <p:pic>
              <p:nvPicPr>
                <p:cNvPr id="26" name="Ink 25">
                  <a:extLst>
                    <a:ext uri="{FF2B5EF4-FFF2-40B4-BE49-F238E27FC236}">
                      <a16:creationId xmlns:a16="http://schemas.microsoft.com/office/drawing/2014/main" id="{890E1795-32AF-B12A-A72A-F58FD5886069}"/>
                    </a:ext>
                  </a:extLst>
                </p:cNvPr>
                <p:cNvPicPr/>
                <p:nvPr/>
              </p:nvPicPr>
              <p:blipFill>
                <a:blip r:embed="rId37"/>
                <a:stretch>
                  <a:fillRect/>
                </a:stretch>
              </p:blipFill>
              <p:spPr>
                <a:xfrm>
                  <a:off x="9658037" y="1258065"/>
                  <a:ext cx="143640" cy="138600"/>
                </a:xfrm>
                <a:prstGeom prst="rect">
                  <a:avLst/>
                </a:prstGeom>
              </p:spPr>
            </p:pic>
          </mc:Fallback>
        </mc:AlternateContent>
      </p:grpSp>
      <p:grpSp>
        <p:nvGrpSpPr>
          <p:cNvPr id="31" name="Group 30">
            <a:extLst>
              <a:ext uri="{FF2B5EF4-FFF2-40B4-BE49-F238E27FC236}">
                <a16:creationId xmlns:a16="http://schemas.microsoft.com/office/drawing/2014/main" id="{4B306696-311F-CB99-2A97-C5C6AD29E296}"/>
              </a:ext>
            </a:extLst>
          </p:cNvPr>
          <p:cNvGrpSpPr/>
          <p:nvPr/>
        </p:nvGrpSpPr>
        <p:grpSpPr>
          <a:xfrm>
            <a:off x="8364917" y="2479905"/>
            <a:ext cx="109800" cy="46080"/>
            <a:chOff x="8364917" y="2479905"/>
            <a:chExt cx="109800" cy="46080"/>
          </a:xfrm>
        </p:grpSpPr>
        <mc:AlternateContent xmlns:mc="http://schemas.openxmlformats.org/markup-compatibility/2006" xmlns:p14="http://schemas.microsoft.com/office/powerpoint/2010/main">
          <mc:Choice Requires="p14">
            <p:contentPart p14:bwMode="auto" r:id="rId38">
              <p14:nvContentPartPr>
                <p14:cNvPr id="29" name="Ink 28">
                  <a:extLst>
                    <a:ext uri="{FF2B5EF4-FFF2-40B4-BE49-F238E27FC236}">
                      <a16:creationId xmlns:a16="http://schemas.microsoft.com/office/drawing/2014/main" id="{EAC94339-B359-0941-4670-94CF9C92EDFD}"/>
                    </a:ext>
                  </a:extLst>
                </p14:cNvPr>
                <p14:cNvContentPartPr/>
                <p14:nvPr/>
              </p14:nvContentPartPr>
              <p14:xfrm>
                <a:off x="8364917" y="2479905"/>
                <a:ext cx="105840" cy="9720"/>
              </p14:xfrm>
            </p:contentPart>
          </mc:Choice>
          <mc:Fallback xmlns="">
            <p:pic>
              <p:nvPicPr>
                <p:cNvPr id="29" name="Ink 28">
                  <a:extLst>
                    <a:ext uri="{FF2B5EF4-FFF2-40B4-BE49-F238E27FC236}">
                      <a16:creationId xmlns:a16="http://schemas.microsoft.com/office/drawing/2014/main" id="{EAC94339-B359-0941-4670-94CF9C92EDFD}"/>
                    </a:ext>
                  </a:extLst>
                </p:cNvPr>
                <p:cNvPicPr/>
                <p:nvPr/>
              </p:nvPicPr>
              <p:blipFill>
                <a:blip r:embed="rId39"/>
                <a:stretch>
                  <a:fillRect/>
                </a:stretch>
              </p:blipFill>
              <p:spPr>
                <a:xfrm>
                  <a:off x="8356277" y="2471265"/>
                  <a:ext cx="1234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0" name="Ink 29">
                  <a:extLst>
                    <a:ext uri="{FF2B5EF4-FFF2-40B4-BE49-F238E27FC236}">
                      <a16:creationId xmlns:a16="http://schemas.microsoft.com/office/drawing/2014/main" id="{C46B6400-2D1F-F7F5-7A3A-E40385EC3220}"/>
                    </a:ext>
                  </a:extLst>
                </p14:cNvPr>
                <p14:cNvContentPartPr/>
                <p14:nvPr/>
              </p14:nvContentPartPr>
              <p14:xfrm>
                <a:off x="8401637" y="2525625"/>
                <a:ext cx="73080" cy="360"/>
              </p14:xfrm>
            </p:contentPart>
          </mc:Choice>
          <mc:Fallback xmlns="">
            <p:pic>
              <p:nvPicPr>
                <p:cNvPr id="30" name="Ink 29">
                  <a:extLst>
                    <a:ext uri="{FF2B5EF4-FFF2-40B4-BE49-F238E27FC236}">
                      <a16:creationId xmlns:a16="http://schemas.microsoft.com/office/drawing/2014/main" id="{C46B6400-2D1F-F7F5-7A3A-E40385EC3220}"/>
                    </a:ext>
                  </a:extLst>
                </p:cNvPr>
                <p:cNvPicPr/>
                <p:nvPr/>
              </p:nvPicPr>
              <p:blipFill>
                <a:blip r:embed="rId41"/>
                <a:stretch>
                  <a:fillRect/>
                </a:stretch>
              </p:blipFill>
              <p:spPr>
                <a:xfrm>
                  <a:off x="8392637" y="2516625"/>
                  <a:ext cx="90720" cy="18000"/>
                </a:xfrm>
                <a:prstGeom prst="rect">
                  <a:avLst/>
                </a:prstGeom>
              </p:spPr>
            </p:pic>
          </mc:Fallback>
        </mc:AlternateContent>
      </p:grpSp>
      <p:grpSp>
        <p:nvGrpSpPr>
          <p:cNvPr id="35" name="Group 34">
            <a:extLst>
              <a:ext uri="{FF2B5EF4-FFF2-40B4-BE49-F238E27FC236}">
                <a16:creationId xmlns:a16="http://schemas.microsoft.com/office/drawing/2014/main" id="{13DEC7E7-2D23-CF68-D8B0-A59EC92EA3C8}"/>
              </a:ext>
            </a:extLst>
          </p:cNvPr>
          <p:cNvGrpSpPr/>
          <p:nvPr/>
        </p:nvGrpSpPr>
        <p:grpSpPr>
          <a:xfrm>
            <a:off x="8727437" y="2398545"/>
            <a:ext cx="343440" cy="195480"/>
            <a:chOff x="8727437" y="2398545"/>
            <a:chExt cx="343440" cy="195480"/>
          </a:xfrm>
        </p:grpSpPr>
        <mc:AlternateContent xmlns:mc="http://schemas.openxmlformats.org/markup-compatibility/2006" xmlns:p14="http://schemas.microsoft.com/office/powerpoint/2010/main">
          <mc:Choice Requires="p14">
            <p:contentPart p14:bwMode="auto" r:id="rId42">
              <p14:nvContentPartPr>
                <p14:cNvPr id="32" name="Ink 31">
                  <a:extLst>
                    <a:ext uri="{FF2B5EF4-FFF2-40B4-BE49-F238E27FC236}">
                      <a16:creationId xmlns:a16="http://schemas.microsoft.com/office/drawing/2014/main" id="{B38870D4-7263-65B2-C455-DB811034E34E}"/>
                    </a:ext>
                  </a:extLst>
                </p14:cNvPr>
                <p14:cNvContentPartPr/>
                <p14:nvPr/>
              </p14:nvContentPartPr>
              <p14:xfrm>
                <a:off x="8727437" y="2417985"/>
                <a:ext cx="198720" cy="127800"/>
              </p14:xfrm>
            </p:contentPart>
          </mc:Choice>
          <mc:Fallback xmlns="">
            <p:pic>
              <p:nvPicPr>
                <p:cNvPr id="32" name="Ink 31">
                  <a:extLst>
                    <a:ext uri="{FF2B5EF4-FFF2-40B4-BE49-F238E27FC236}">
                      <a16:creationId xmlns:a16="http://schemas.microsoft.com/office/drawing/2014/main" id="{B38870D4-7263-65B2-C455-DB811034E34E}"/>
                    </a:ext>
                  </a:extLst>
                </p:cNvPr>
                <p:cNvPicPr/>
                <p:nvPr/>
              </p:nvPicPr>
              <p:blipFill>
                <a:blip r:embed="rId43"/>
                <a:stretch>
                  <a:fillRect/>
                </a:stretch>
              </p:blipFill>
              <p:spPr>
                <a:xfrm>
                  <a:off x="8718437" y="2409345"/>
                  <a:ext cx="2163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3" name="Ink 32">
                  <a:extLst>
                    <a:ext uri="{FF2B5EF4-FFF2-40B4-BE49-F238E27FC236}">
                      <a16:creationId xmlns:a16="http://schemas.microsoft.com/office/drawing/2014/main" id="{16E6D183-1B74-AA06-5F0C-677C7515D6C2}"/>
                    </a:ext>
                  </a:extLst>
                </p14:cNvPr>
                <p14:cNvContentPartPr/>
                <p14:nvPr/>
              </p14:nvContentPartPr>
              <p14:xfrm>
                <a:off x="8949557" y="2407545"/>
                <a:ext cx="121320" cy="84600"/>
              </p14:xfrm>
            </p:contentPart>
          </mc:Choice>
          <mc:Fallback xmlns="">
            <p:pic>
              <p:nvPicPr>
                <p:cNvPr id="33" name="Ink 32">
                  <a:extLst>
                    <a:ext uri="{FF2B5EF4-FFF2-40B4-BE49-F238E27FC236}">
                      <a16:creationId xmlns:a16="http://schemas.microsoft.com/office/drawing/2014/main" id="{16E6D183-1B74-AA06-5F0C-677C7515D6C2}"/>
                    </a:ext>
                  </a:extLst>
                </p:cNvPr>
                <p:cNvPicPr/>
                <p:nvPr/>
              </p:nvPicPr>
              <p:blipFill>
                <a:blip r:embed="rId45"/>
                <a:stretch>
                  <a:fillRect/>
                </a:stretch>
              </p:blipFill>
              <p:spPr>
                <a:xfrm>
                  <a:off x="8940917" y="2398905"/>
                  <a:ext cx="1389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4" name="Ink 33">
                  <a:extLst>
                    <a:ext uri="{FF2B5EF4-FFF2-40B4-BE49-F238E27FC236}">
                      <a16:creationId xmlns:a16="http://schemas.microsoft.com/office/drawing/2014/main" id="{5C9DA9FF-C4B8-798A-412A-A18555331B3B}"/>
                    </a:ext>
                  </a:extLst>
                </p14:cNvPr>
                <p14:cNvContentPartPr/>
                <p14:nvPr/>
              </p14:nvContentPartPr>
              <p14:xfrm>
                <a:off x="9044237" y="2398545"/>
                <a:ext cx="9720" cy="195480"/>
              </p14:xfrm>
            </p:contentPart>
          </mc:Choice>
          <mc:Fallback xmlns="">
            <p:pic>
              <p:nvPicPr>
                <p:cNvPr id="34" name="Ink 33">
                  <a:extLst>
                    <a:ext uri="{FF2B5EF4-FFF2-40B4-BE49-F238E27FC236}">
                      <a16:creationId xmlns:a16="http://schemas.microsoft.com/office/drawing/2014/main" id="{5C9DA9FF-C4B8-798A-412A-A18555331B3B}"/>
                    </a:ext>
                  </a:extLst>
                </p:cNvPr>
                <p:cNvPicPr/>
                <p:nvPr/>
              </p:nvPicPr>
              <p:blipFill>
                <a:blip r:embed="rId47"/>
                <a:stretch>
                  <a:fillRect/>
                </a:stretch>
              </p:blipFill>
              <p:spPr>
                <a:xfrm>
                  <a:off x="9035237" y="2389905"/>
                  <a:ext cx="27360" cy="213120"/>
                </a:xfrm>
                <a:prstGeom prst="rect">
                  <a:avLst/>
                </a:prstGeom>
              </p:spPr>
            </p:pic>
          </mc:Fallback>
        </mc:AlternateContent>
      </p:grpSp>
      <p:grpSp>
        <p:nvGrpSpPr>
          <p:cNvPr id="43" name="Group 42">
            <a:extLst>
              <a:ext uri="{FF2B5EF4-FFF2-40B4-BE49-F238E27FC236}">
                <a16:creationId xmlns:a16="http://schemas.microsoft.com/office/drawing/2014/main" id="{94A1294A-6A0C-B6FF-0278-700F8D668DF0}"/>
              </a:ext>
            </a:extLst>
          </p:cNvPr>
          <p:cNvGrpSpPr/>
          <p:nvPr/>
        </p:nvGrpSpPr>
        <p:grpSpPr>
          <a:xfrm>
            <a:off x="6578237" y="3276945"/>
            <a:ext cx="875880" cy="260280"/>
            <a:chOff x="6578237" y="3276945"/>
            <a:chExt cx="875880" cy="260280"/>
          </a:xfrm>
        </p:grpSpPr>
        <mc:AlternateContent xmlns:mc="http://schemas.openxmlformats.org/markup-compatibility/2006" xmlns:p14="http://schemas.microsoft.com/office/powerpoint/2010/main">
          <mc:Choice Requires="p14">
            <p:contentPart p14:bwMode="auto" r:id="rId48">
              <p14:nvContentPartPr>
                <p14:cNvPr id="36" name="Ink 35">
                  <a:extLst>
                    <a:ext uri="{FF2B5EF4-FFF2-40B4-BE49-F238E27FC236}">
                      <a16:creationId xmlns:a16="http://schemas.microsoft.com/office/drawing/2014/main" id="{9B189AFA-EA99-CA2D-FE11-D08F8BDCB049}"/>
                    </a:ext>
                  </a:extLst>
                </p14:cNvPr>
                <p14:cNvContentPartPr/>
                <p14:nvPr/>
              </p14:nvContentPartPr>
              <p14:xfrm>
                <a:off x="6578237" y="3293505"/>
                <a:ext cx="146160" cy="243720"/>
              </p14:xfrm>
            </p:contentPart>
          </mc:Choice>
          <mc:Fallback xmlns="">
            <p:pic>
              <p:nvPicPr>
                <p:cNvPr id="36" name="Ink 35">
                  <a:extLst>
                    <a:ext uri="{FF2B5EF4-FFF2-40B4-BE49-F238E27FC236}">
                      <a16:creationId xmlns:a16="http://schemas.microsoft.com/office/drawing/2014/main" id="{9B189AFA-EA99-CA2D-FE11-D08F8BDCB049}"/>
                    </a:ext>
                  </a:extLst>
                </p:cNvPr>
                <p:cNvPicPr/>
                <p:nvPr/>
              </p:nvPicPr>
              <p:blipFill>
                <a:blip r:embed="rId49"/>
                <a:stretch>
                  <a:fillRect/>
                </a:stretch>
              </p:blipFill>
              <p:spPr>
                <a:xfrm>
                  <a:off x="6569237" y="3284505"/>
                  <a:ext cx="16380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7" name="Ink 36">
                  <a:extLst>
                    <a:ext uri="{FF2B5EF4-FFF2-40B4-BE49-F238E27FC236}">
                      <a16:creationId xmlns:a16="http://schemas.microsoft.com/office/drawing/2014/main" id="{8ACC2FA8-495C-DFA9-583E-A0E8E5C3B750}"/>
                    </a:ext>
                  </a:extLst>
                </p14:cNvPr>
                <p14:cNvContentPartPr/>
                <p14:nvPr/>
              </p14:nvContentPartPr>
              <p14:xfrm>
                <a:off x="6734117" y="3311865"/>
                <a:ext cx="110520" cy="158400"/>
              </p14:xfrm>
            </p:contentPart>
          </mc:Choice>
          <mc:Fallback xmlns="">
            <p:pic>
              <p:nvPicPr>
                <p:cNvPr id="37" name="Ink 36">
                  <a:extLst>
                    <a:ext uri="{FF2B5EF4-FFF2-40B4-BE49-F238E27FC236}">
                      <a16:creationId xmlns:a16="http://schemas.microsoft.com/office/drawing/2014/main" id="{8ACC2FA8-495C-DFA9-583E-A0E8E5C3B750}"/>
                    </a:ext>
                  </a:extLst>
                </p:cNvPr>
                <p:cNvPicPr/>
                <p:nvPr/>
              </p:nvPicPr>
              <p:blipFill>
                <a:blip r:embed="rId51"/>
                <a:stretch>
                  <a:fillRect/>
                </a:stretch>
              </p:blipFill>
              <p:spPr>
                <a:xfrm>
                  <a:off x="6725477" y="3303225"/>
                  <a:ext cx="1281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8" name="Ink 37">
                  <a:extLst>
                    <a:ext uri="{FF2B5EF4-FFF2-40B4-BE49-F238E27FC236}">
                      <a16:creationId xmlns:a16="http://schemas.microsoft.com/office/drawing/2014/main" id="{478347E4-FBA4-0452-D37D-F10DFA57E6A2}"/>
                    </a:ext>
                  </a:extLst>
                </p14:cNvPr>
                <p14:cNvContentPartPr/>
                <p14:nvPr/>
              </p14:nvContentPartPr>
              <p14:xfrm>
                <a:off x="6925637" y="3394305"/>
                <a:ext cx="129600" cy="360"/>
              </p14:xfrm>
            </p:contentPart>
          </mc:Choice>
          <mc:Fallback xmlns="">
            <p:pic>
              <p:nvPicPr>
                <p:cNvPr id="38" name="Ink 37">
                  <a:extLst>
                    <a:ext uri="{FF2B5EF4-FFF2-40B4-BE49-F238E27FC236}">
                      <a16:creationId xmlns:a16="http://schemas.microsoft.com/office/drawing/2014/main" id="{478347E4-FBA4-0452-D37D-F10DFA57E6A2}"/>
                    </a:ext>
                  </a:extLst>
                </p:cNvPr>
                <p:cNvPicPr/>
                <p:nvPr/>
              </p:nvPicPr>
              <p:blipFill>
                <a:blip r:embed="rId53"/>
                <a:stretch>
                  <a:fillRect/>
                </a:stretch>
              </p:blipFill>
              <p:spPr>
                <a:xfrm>
                  <a:off x="6916637" y="3385665"/>
                  <a:ext cx="1472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9" name="Ink 38">
                  <a:extLst>
                    <a:ext uri="{FF2B5EF4-FFF2-40B4-BE49-F238E27FC236}">
                      <a16:creationId xmlns:a16="http://schemas.microsoft.com/office/drawing/2014/main" id="{3D57032D-B77F-9E2E-AFF5-4F99FF94F722}"/>
                    </a:ext>
                  </a:extLst>
                </p14:cNvPr>
                <p14:cNvContentPartPr/>
                <p14:nvPr/>
              </p14:nvContentPartPr>
              <p14:xfrm>
                <a:off x="7133357" y="3317265"/>
                <a:ext cx="148680" cy="187560"/>
              </p14:xfrm>
            </p:contentPart>
          </mc:Choice>
          <mc:Fallback xmlns="">
            <p:pic>
              <p:nvPicPr>
                <p:cNvPr id="39" name="Ink 38">
                  <a:extLst>
                    <a:ext uri="{FF2B5EF4-FFF2-40B4-BE49-F238E27FC236}">
                      <a16:creationId xmlns:a16="http://schemas.microsoft.com/office/drawing/2014/main" id="{3D57032D-B77F-9E2E-AFF5-4F99FF94F722}"/>
                    </a:ext>
                  </a:extLst>
                </p:cNvPr>
                <p:cNvPicPr/>
                <p:nvPr/>
              </p:nvPicPr>
              <p:blipFill>
                <a:blip r:embed="rId55"/>
                <a:stretch>
                  <a:fillRect/>
                </a:stretch>
              </p:blipFill>
              <p:spPr>
                <a:xfrm>
                  <a:off x="7124357" y="3308625"/>
                  <a:ext cx="16632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0" name="Ink 39">
                  <a:extLst>
                    <a:ext uri="{FF2B5EF4-FFF2-40B4-BE49-F238E27FC236}">
                      <a16:creationId xmlns:a16="http://schemas.microsoft.com/office/drawing/2014/main" id="{86045535-6484-3D62-395D-4A7BBC40A636}"/>
                    </a:ext>
                  </a:extLst>
                </p14:cNvPr>
                <p14:cNvContentPartPr/>
                <p14:nvPr/>
              </p14:nvContentPartPr>
              <p14:xfrm>
                <a:off x="7322717" y="3312945"/>
                <a:ext cx="131400" cy="75960"/>
              </p14:xfrm>
            </p:contentPart>
          </mc:Choice>
          <mc:Fallback xmlns="">
            <p:pic>
              <p:nvPicPr>
                <p:cNvPr id="40" name="Ink 39">
                  <a:extLst>
                    <a:ext uri="{FF2B5EF4-FFF2-40B4-BE49-F238E27FC236}">
                      <a16:creationId xmlns:a16="http://schemas.microsoft.com/office/drawing/2014/main" id="{86045535-6484-3D62-395D-4A7BBC40A636}"/>
                    </a:ext>
                  </a:extLst>
                </p:cNvPr>
                <p:cNvPicPr/>
                <p:nvPr/>
              </p:nvPicPr>
              <p:blipFill>
                <a:blip r:embed="rId57"/>
                <a:stretch>
                  <a:fillRect/>
                </a:stretch>
              </p:blipFill>
              <p:spPr>
                <a:xfrm>
                  <a:off x="7313717" y="3304305"/>
                  <a:ext cx="1490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1" name="Ink 40">
                  <a:extLst>
                    <a:ext uri="{FF2B5EF4-FFF2-40B4-BE49-F238E27FC236}">
                      <a16:creationId xmlns:a16="http://schemas.microsoft.com/office/drawing/2014/main" id="{7E9D7FBB-69A3-8658-BF2A-1CF02812A8A5}"/>
                    </a:ext>
                  </a:extLst>
                </p14:cNvPr>
                <p14:cNvContentPartPr/>
                <p14:nvPr/>
              </p14:nvContentPartPr>
              <p14:xfrm>
                <a:off x="7432157" y="3276945"/>
                <a:ext cx="18720" cy="217800"/>
              </p14:xfrm>
            </p:contentPart>
          </mc:Choice>
          <mc:Fallback xmlns="">
            <p:pic>
              <p:nvPicPr>
                <p:cNvPr id="41" name="Ink 40">
                  <a:extLst>
                    <a:ext uri="{FF2B5EF4-FFF2-40B4-BE49-F238E27FC236}">
                      <a16:creationId xmlns:a16="http://schemas.microsoft.com/office/drawing/2014/main" id="{7E9D7FBB-69A3-8658-BF2A-1CF02812A8A5}"/>
                    </a:ext>
                  </a:extLst>
                </p:cNvPr>
                <p:cNvPicPr/>
                <p:nvPr/>
              </p:nvPicPr>
              <p:blipFill>
                <a:blip r:embed="rId59"/>
                <a:stretch>
                  <a:fillRect/>
                </a:stretch>
              </p:blipFill>
              <p:spPr>
                <a:xfrm>
                  <a:off x="7423517" y="3268305"/>
                  <a:ext cx="36360" cy="235440"/>
                </a:xfrm>
                <a:prstGeom prst="rect">
                  <a:avLst/>
                </a:prstGeom>
              </p:spPr>
            </p:pic>
          </mc:Fallback>
        </mc:AlternateContent>
      </p:grpSp>
      <p:grpSp>
        <p:nvGrpSpPr>
          <p:cNvPr id="49" name="Group 48">
            <a:extLst>
              <a:ext uri="{FF2B5EF4-FFF2-40B4-BE49-F238E27FC236}">
                <a16:creationId xmlns:a16="http://schemas.microsoft.com/office/drawing/2014/main" id="{1DA56C79-463C-0440-D28A-AFBE2CD50DA5}"/>
              </a:ext>
            </a:extLst>
          </p:cNvPr>
          <p:cNvGrpSpPr/>
          <p:nvPr/>
        </p:nvGrpSpPr>
        <p:grpSpPr>
          <a:xfrm>
            <a:off x="7622957" y="3150225"/>
            <a:ext cx="696240" cy="272880"/>
            <a:chOff x="7622957" y="3150225"/>
            <a:chExt cx="696240" cy="272880"/>
          </a:xfrm>
        </p:grpSpPr>
        <mc:AlternateContent xmlns:mc="http://schemas.openxmlformats.org/markup-compatibility/2006" xmlns:p14="http://schemas.microsoft.com/office/powerpoint/2010/main">
          <mc:Choice Requires="p14">
            <p:contentPart p14:bwMode="auto" r:id="rId60">
              <p14:nvContentPartPr>
                <p14:cNvPr id="42" name="Ink 41">
                  <a:extLst>
                    <a:ext uri="{FF2B5EF4-FFF2-40B4-BE49-F238E27FC236}">
                      <a16:creationId xmlns:a16="http://schemas.microsoft.com/office/drawing/2014/main" id="{06D4390E-9211-FD28-02EC-A58C16BFAFBA}"/>
                    </a:ext>
                  </a:extLst>
                </p14:cNvPr>
                <p14:cNvContentPartPr/>
                <p14:nvPr/>
              </p14:nvContentPartPr>
              <p14:xfrm>
                <a:off x="7622957" y="3340665"/>
                <a:ext cx="142200" cy="35640"/>
              </p14:xfrm>
            </p:contentPart>
          </mc:Choice>
          <mc:Fallback xmlns="">
            <p:pic>
              <p:nvPicPr>
                <p:cNvPr id="42" name="Ink 41">
                  <a:extLst>
                    <a:ext uri="{FF2B5EF4-FFF2-40B4-BE49-F238E27FC236}">
                      <a16:creationId xmlns:a16="http://schemas.microsoft.com/office/drawing/2014/main" id="{06D4390E-9211-FD28-02EC-A58C16BFAFBA}"/>
                    </a:ext>
                  </a:extLst>
                </p:cNvPr>
                <p:cNvPicPr/>
                <p:nvPr/>
              </p:nvPicPr>
              <p:blipFill>
                <a:blip r:embed="rId61"/>
                <a:stretch>
                  <a:fillRect/>
                </a:stretch>
              </p:blipFill>
              <p:spPr>
                <a:xfrm>
                  <a:off x="7614317" y="3331665"/>
                  <a:ext cx="15984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4" name="Ink 43">
                  <a:extLst>
                    <a:ext uri="{FF2B5EF4-FFF2-40B4-BE49-F238E27FC236}">
                      <a16:creationId xmlns:a16="http://schemas.microsoft.com/office/drawing/2014/main" id="{5984FBE5-36ED-1FC9-9718-9234051E3A04}"/>
                    </a:ext>
                  </a:extLst>
                </p14:cNvPr>
                <p14:cNvContentPartPr/>
                <p14:nvPr/>
              </p14:nvContentPartPr>
              <p14:xfrm>
                <a:off x="7959557" y="3256785"/>
                <a:ext cx="137520" cy="166320"/>
              </p14:xfrm>
            </p:contentPart>
          </mc:Choice>
          <mc:Fallback xmlns="">
            <p:pic>
              <p:nvPicPr>
                <p:cNvPr id="44" name="Ink 43">
                  <a:extLst>
                    <a:ext uri="{FF2B5EF4-FFF2-40B4-BE49-F238E27FC236}">
                      <a16:creationId xmlns:a16="http://schemas.microsoft.com/office/drawing/2014/main" id="{5984FBE5-36ED-1FC9-9718-9234051E3A04}"/>
                    </a:ext>
                  </a:extLst>
                </p:cNvPr>
                <p:cNvPicPr/>
                <p:nvPr/>
              </p:nvPicPr>
              <p:blipFill>
                <a:blip r:embed="rId63"/>
                <a:stretch>
                  <a:fillRect/>
                </a:stretch>
              </p:blipFill>
              <p:spPr>
                <a:xfrm>
                  <a:off x="7950917" y="3247785"/>
                  <a:ext cx="15516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5" name="Ink 44">
                  <a:extLst>
                    <a:ext uri="{FF2B5EF4-FFF2-40B4-BE49-F238E27FC236}">
                      <a16:creationId xmlns:a16="http://schemas.microsoft.com/office/drawing/2014/main" id="{CCF7AED6-90A1-7182-CCFF-5455C534A5C0}"/>
                    </a:ext>
                  </a:extLst>
                </p14:cNvPr>
                <p14:cNvContentPartPr/>
                <p14:nvPr/>
              </p14:nvContentPartPr>
              <p14:xfrm>
                <a:off x="8186717" y="3213585"/>
                <a:ext cx="132480" cy="198720"/>
              </p14:xfrm>
            </p:contentPart>
          </mc:Choice>
          <mc:Fallback xmlns="">
            <p:pic>
              <p:nvPicPr>
                <p:cNvPr id="45" name="Ink 44">
                  <a:extLst>
                    <a:ext uri="{FF2B5EF4-FFF2-40B4-BE49-F238E27FC236}">
                      <a16:creationId xmlns:a16="http://schemas.microsoft.com/office/drawing/2014/main" id="{CCF7AED6-90A1-7182-CCFF-5455C534A5C0}"/>
                    </a:ext>
                  </a:extLst>
                </p:cNvPr>
                <p:cNvPicPr/>
                <p:nvPr/>
              </p:nvPicPr>
              <p:blipFill>
                <a:blip r:embed="rId65"/>
                <a:stretch>
                  <a:fillRect/>
                </a:stretch>
              </p:blipFill>
              <p:spPr>
                <a:xfrm>
                  <a:off x="8178077" y="3204945"/>
                  <a:ext cx="15012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6" name="Ink 45">
                  <a:extLst>
                    <a:ext uri="{FF2B5EF4-FFF2-40B4-BE49-F238E27FC236}">
                      <a16:creationId xmlns:a16="http://schemas.microsoft.com/office/drawing/2014/main" id="{26283CE9-938A-2C16-6856-44A949655290}"/>
                    </a:ext>
                  </a:extLst>
                </p14:cNvPr>
                <p14:cNvContentPartPr/>
                <p14:nvPr/>
              </p14:nvContentPartPr>
              <p14:xfrm>
                <a:off x="7802597" y="3167865"/>
                <a:ext cx="112680" cy="111960"/>
              </p14:xfrm>
            </p:contentPart>
          </mc:Choice>
          <mc:Fallback xmlns="">
            <p:pic>
              <p:nvPicPr>
                <p:cNvPr id="46" name="Ink 45">
                  <a:extLst>
                    <a:ext uri="{FF2B5EF4-FFF2-40B4-BE49-F238E27FC236}">
                      <a16:creationId xmlns:a16="http://schemas.microsoft.com/office/drawing/2014/main" id="{26283CE9-938A-2C16-6856-44A949655290}"/>
                    </a:ext>
                  </a:extLst>
                </p:cNvPr>
                <p:cNvPicPr/>
                <p:nvPr/>
              </p:nvPicPr>
              <p:blipFill>
                <a:blip r:embed="rId67"/>
                <a:stretch>
                  <a:fillRect/>
                </a:stretch>
              </p:blipFill>
              <p:spPr>
                <a:xfrm>
                  <a:off x="7793957" y="3159225"/>
                  <a:ext cx="1303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7" name="Ink 46">
                  <a:extLst>
                    <a:ext uri="{FF2B5EF4-FFF2-40B4-BE49-F238E27FC236}">
                      <a16:creationId xmlns:a16="http://schemas.microsoft.com/office/drawing/2014/main" id="{712D6A91-B998-DA1E-5064-20659AF53123}"/>
                    </a:ext>
                  </a:extLst>
                </p14:cNvPr>
                <p14:cNvContentPartPr/>
                <p14:nvPr/>
              </p14:nvContentPartPr>
              <p14:xfrm>
                <a:off x="7863437" y="3159225"/>
                <a:ext cx="4320" cy="119520"/>
              </p14:xfrm>
            </p:contentPart>
          </mc:Choice>
          <mc:Fallback xmlns="">
            <p:pic>
              <p:nvPicPr>
                <p:cNvPr id="47" name="Ink 46">
                  <a:extLst>
                    <a:ext uri="{FF2B5EF4-FFF2-40B4-BE49-F238E27FC236}">
                      <a16:creationId xmlns:a16="http://schemas.microsoft.com/office/drawing/2014/main" id="{712D6A91-B998-DA1E-5064-20659AF53123}"/>
                    </a:ext>
                  </a:extLst>
                </p:cNvPr>
                <p:cNvPicPr/>
                <p:nvPr/>
              </p:nvPicPr>
              <p:blipFill>
                <a:blip r:embed="rId69"/>
                <a:stretch>
                  <a:fillRect/>
                </a:stretch>
              </p:blipFill>
              <p:spPr>
                <a:xfrm>
                  <a:off x="7854797" y="3150225"/>
                  <a:ext cx="219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8" name="Ink 47">
                  <a:extLst>
                    <a:ext uri="{FF2B5EF4-FFF2-40B4-BE49-F238E27FC236}">
                      <a16:creationId xmlns:a16="http://schemas.microsoft.com/office/drawing/2014/main" id="{D8E1CB26-C934-22C1-7E3F-7DCE6C765411}"/>
                    </a:ext>
                  </a:extLst>
                </p14:cNvPr>
                <p14:cNvContentPartPr/>
                <p14:nvPr/>
              </p14:nvContentPartPr>
              <p14:xfrm>
                <a:off x="7903397" y="3150225"/>
                <a:ext cx="9720" cy="158760"/>
              </p14:xfrm>
            </p:contentPart>
          </mc:Choice>
          <mc:Fallback xmlns="">
            <p:pic>
              <p:nvPicPr>
                <p:cNvPr id="48" name="Ink 47">
                  <a:extLst>
                    <a:ext uri="{FF2B5EF4-FFF2-40B4-BE49-F238E27FC236}">
                      <a16:creationId xmlns:a16="http://schemas.microsoft.com/office/drawing/2014/main" id="{D8E1CB26-C934-22C1-7E3F-7DCE6C765411}"/>
                    </a:ext>
                  </a:extLst>
                </p:cNvPr>
                <p:cNvPicPr/>
                <p:nvPr/>
              </p:nvPicPr>
              <p:blipFill>
                <a:blip r:embed="rId71"/>
                <a:stretch>
                  <a:fillRect/>
                </a:stretch>
              </p:blipFill>
              <p:spPr>
                <a:xfrm>
                  <a:off x="7894397" y="3141225"/>
                  <a:ext cx="27360" cy="176400"/>
                </a:xfrm>
                <a:prstGeom prst="rect">
                  <a:avLst/>
                </a:prstGeom>
              </p:spPr>
            </p:pic>
          </mc:Fallback>
        </mc:AlternateContent>
      </p:grpSp>
    </p:spTree>
    <p:extLst>
      <p:ext uri="{BB962C8B-B14F-4D97-AF65-F5344CB8AC3E}">
        <p14:creationId xmlns:p14="http://schemas.microsoft.com/office/powerpoint/2010/main" val="2186071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BA1AE-8DB6-4146-B2D1-E665B44770BF}"/>
              </a:ext>
            </a:extLst>
          </p:cNvPr>
          <p:cNvSpPr>
            <a:spLocks noGrp="1"/>
          </p:cNvSpPr>
          <p:nvPr>
            <p:ph type="title"/>
          </p:nvPr>
        </p:nvSpPr>
        <p:spPr/>
        <p:txBody>
          <a:bodyPr>
            <a:noAutofit/>
          </a:bodyPr>
          <a:lstStyle/>
          <a:p>
            <a:r>
              <a:rPr lang="en-US" dirty="0"/>
              <a:t>6.2 Calculate Markups</a:t>
            </a:r>
            <a:endParaRPr lang="en-US" noProof="0" dirty="0"/>
          </a:p>
        </p:txBody>
      </p:sp>
      <p:sp>
        <p:nvSpPr>
          <p:cNvPr id="3" name="Content Placeholder 2">
            <a:extLst>
              <a:ext uri="{FF2B5EF4-FFF2-40B4-BE49-F238E27FC236}">
                <a16:creationId xmlns:a16="http://schemas.microsoft.com/office/drawing/2014/main" id="{8CF8879A-5FF7-1847-8F30-F924AE4EDF31}"/>
              </a:ext>
            </a:extLst>
          </p:cNvPr>
          <p:cNvSpPr>
            <a:spLocks noGrp="1"/>
          </p:cNvSpPr>
          <p:nvPr>
            <p:ph sz="quarter" idx="11"/>
          </p:nvPr>
        </p:nvSpPr>
        <p:spPr>
          <a:xfrm>
            <a:off x="838200" y="1947921"/>
            <a:ext cx="10467109" cy="5482216"/>
          </a:xfrm>
        </p:spPr>
        <p:txBody>
          <a:bodyPr/>
          <a:lstStyle/>
          <a:p>
            <a:pPr marL="0" indent="0">
              <a:buNone/>
            </a:pPr>
            <a:r>
              <a:rPr lang="en-US" i="0" dirty="0">
                <a:solidFill>
                  <a:srgbClr val="464846"/>
                </a:solidFill>
                <a:latin typeface="Cambria Math" panose="02040503050406030204" pitchFamily="18" charset="0"/>
                <a:ea typeface="Cambria Math" panose="02040503050406030204" pitchFamily="18" charset="0"/>
              </a:rPr>
              <a:t>𝑚𝑎𝑟𝑘𝑢𝑝 = </a:t>
            </a:r>
            <a:r>
              <a:rPr lang="en-US" dirty="0">
                <a:latin typeface="Cambria Math" panose="02040503050406030204" pitchFamily="18" charset="0"/>
                <a:ea typeface="Cambria Math" panose="02040503050406030204" pitchFamily="18" charset="0"/>
              </a:rPr>
              <a:t>𝑝𝑒𝑟𝑐𝑒𝑛𝑡</a:t>
            </a:r>
            <a:r>
              <a:rPr lang="en-US" i="0" dirty="0">
                <a:solidFill>
                  <a:srgbClr val="464846"/>
                </a:solidFill>
                <a:latin typeface="Cambria Math" panose="02040503050406030204" pitchFamily="18" charset="0"/>
                <a:ea typeface="Cambria Math" panose="02040503050406030204" pitchFamily="18" charset="0"/>
              </a:rPr>
              <a:t> </a:t>
            </a:r>
            <a:r>
              <a:rPr lang="en-US" dirty="0">
                <a:solidFill>
                  <a:srgbClr val="464846"/>
                </a:solidFill>
                <a:latin typeface="Cambria Math" panose="02040503050406030204" pitchFamily="18" charset="0"/>
                <a:ea typeface="Cambria Math" panose="02040503050406030204" pitchFamily="18" charset="0"/>
              </a:rPr>
              <a:t>𝑚𝑎𝑟𝑘𝑢𝑝</a:t>
            </a:r>
            <a:r>
              <a:rPr lang="en-US" i="0" dirty="0">
                <a:solidFill>
                  <a:srgbClr val="464846"/>
                </a:solidFill>
                <a:latin typeface="Cambria Math" panose="02040503050406030204" pitchFamily="18" charset="0"/>
                <a:ea typeface="Cambria Math" panose="02040503050406030204" pitchFamily="18" charset="0"/>
              </a:rPr>
              <a:t> × 𝑐𝑜𝑠𝑡</a:t>
            </a:r>
            <a:r>
              <a:rPr lang="en-US" dirty="0">
                <a:solidFill>
                  <a:srgbClr val="464846"/>
                </a:solidFill>
              </a:rPr>
              <a:t> </a:t>
            </a:r>
          </a:p>
          <a:p>
            <a:pPr marL="0" indent="0">
              <a:buNone/>
            </a:pPr>
            <a:r>
              <a:rPr lang="en-US" dirty="0">
                <a:solidFill>
                  <a:srgbClr val="464846"/>
                </a:solidFill>
              </a:rPr>
              <a:t>	with the percent markup expressed as a decimal. </a:t>
            </a:r>
          </a:p>
          <a:p>
            <a:pPr marL="0" indent="0">
              <a:buNone/>
            </a:pPr>
            <a:endParaRPr lang="en-US" dirty="0">
              <a:solidFill>
                <a:srgbClr val="464846"/>
              </a:solidFill>
            </a:endParaRPr>
          </a:p>
          <a:p>
            <a:pPr marL="0" indent="0">
              <a:buNone/>
            </a:pPr>
            <a:r>
              <a:rPr lang="en-US" i="0" dirty="0">
                <a:solidFill>
                  <a:srgbClr val="464846"/>
                </a:solidFill>
                <a:latin typeface="Cambria Math" panose="02040503050406030204" pitchFamily="18" charset="0"/>
                <a:ea typeface="Cambria Math" panose="02040503050406030204" pitchFamily="18" charset="0"/>
              </a:rPr>
              <a:t>𝑟𝑒𝑡𝑎𝑖𝑙 </a:t>
            </a:r>
            <a:r>
              <a:rPr lang="en-US" dirty="0">
                <a:latin typeface="Cambria Math" panose="02040503050406030204" pitchFamily="18" charset="0"/>
                <a:ea typeface="Cambria Math" panose="02040503050406030204" pitchFamily="18" charset="0"/>
              </a:rPr>
              <a:t>𝑝𝑟𝑖𝑐𝑒</a:t>
            </a:r>
            <a:r>
              <a:rPr lang="en-US" i="0" dirty="0">
                <a:solidFill>
                  <a:srgbClr val="464846"/>
                </a:solidFill>
                <a:latin typeface="Cambria Math" panose="02040503050406030204" pitchFamily="18" charset="0"/>
                <a:ea typeface="Cambria Math" panose="02040503050406030204" pitchFamily="18" charset="0"/>
              </a:rPr>
              <a:t> = </a:t>
            </a:r>
            <a:r>
              <a:rPr lang="en-US" dirty="0">
                <a:solidFill>
                  <a:srgbClr val="464846"/>
                </a:solidFill>
                <a:latin typeface="Cambria Math" panose="02040503050406030204" pitchFamily="18" charset="0"/>
                <a:ea typeface="Cambria Math" panose="02040503050406030204" pitchFamily="18" charset="0"/>
              </a:rPr>
              <a:t>𝑐𝑜𝑠𝑡</a:t>
            </a:r>
            <a:r>
              <a:rPr lang="en-US" i="0" dirty="0">
                <a:solidFill>
                  <a:srgbClr val="464846"/>
                </a:solidFill>
                <a:latin typeface="Cambria Math" panose="02040503050406030204" pitchFamily="18" charset="0"/>
                <a:ea typeface="Cambria Math" panose="02040503050406030204" pitchFamily="18" charset="0"/>
              </a:rPr>
              <a:t> + </a:t>
            </a:r>
            <a:r>
              <a:rPr lang="en-US" dirty="0">
                <a:solidFill>
                  <a:srgbClr val="464846"/>
                </a:solidFill>
                <a:latin typeface="Cambria Math" panose="02040503050406030204" pitchFamily="18" charset="0"/>
                <a:ea typeface="Cambria Math" panose="02040503050406030204" pitchFamily="18" charset="0"/>
              </a:rPr>
              <a:t>𝑚𝑎𝑟𝑘𝑢𝑝</a:t>
            </a:r>
            <a:r>
              <a:rPr lang="en-US" dirty="0">
                <a:solidFill>
                  <a:srgbClr val="464846"/>
                </a:solidFill>
              </a:rPr>
              <a:t>.</a:t>
            </a:r>
          </a:p>
          <a:p>
            <a:endParaRPr lang="en-US" dirty="0">
              <a:solidFill>
                <a:srgbClr val="464846"/>
              </a:solidFill>
              <a:latin typeface="Cambria" panose="02040503050406030204" pitchFamily="18" charset="0"/>
              <a:ea typeface="Cambria" panose="02040503050406030204" pitchFamily="18" charset="0"/>
            </a:endParaRPr>
          </a:p>
          <a:p>
            <a:pPr marL="0" indent="0">
              <a:buNone/>
            </a:pPr>
            <a:r>
              <a:rPr lang="en-US" dirty="0">
                <a:solidFill>
                  <a:srgbClr val="464846"/>
                </a:solidFill>
                <a:latin typeface="Cambria" panose="02040503050406030204" pitchFamily="18" charset="0"/>
                <a:ea typeface="Cambria" panose="02040503050406030204" pitchFamily="18" charset="0"/>
              </a:rPr>
              <a:t>𝑟𝑒𝑡𝑎𝑖𝑙 </a:t>
            </a:r>
            <a:r>
              <a:rPr lang="en-US" dirty="0">
                <a:latin typeface="Cambria" panose="02040503050406030204" pitchFamily="18" charset="0"/>
                <a:ea typeface="Cambria" panose="02040503050406030204" pitchFamily="18" charset="0"/>
              </a:rPr>
              <a:t>𝑝𝑟𝑖𝑐𝑒</a:t>
            </a:r>
            <a:r>
              <a:rPr lang="en-US" i="0" dirty="0">
                <a:solidFill>
                  <a:srgbClr val="464846"/>
                </a:solidFill>
                <a:latin typeface="Cambria" panose="02040503050406030204" pitchFamily="18" charset="0"/>
                <a:ea typeface="Cambria" panose="02040503050406030204" pitchFamily="18" charset="0"/>
              </a:rPr>
              <a:t> = </a:t>
            </a:r>
            <a:r>
              <a:rPr lang="en-US" dirty="0">
                <a:solidFill>
                  <a:srgbClr val="464846"/>
                </a:solidFill>
                <a:latin typeface="Cambria" panose="02040503050406030204" pitchFamily="18" charset="0"/>
                <a:ea typeface="Cambria" panose="02040503050406030204" pitchFamily="18" charset="0"/>
              </a:rPr>
              <a:t>𝑐𝑜𝑠𝑡</a:t>
            </a:r>
            <a:r>
              <a:rPr lang="en-US" i="0" dirty="0">
                <a:solidFill>
                  <a:srgbClr val="464846"/>
                </a:solidFill>
                <a:latin typeface="Cambria" panose="02040503050406030204" pitchFamily="18" charset="0"/>
                <a:ea typeface="Cambria" panose="02040503050406030204" pitchFamily="18" charset="0"/>
              </a:rPr>
              <a:t> + </a:t>
            </a:r>
            <a:r>
              <a:rPr lang="en-US" dirty="0">
                <a:latin typeface="Cambria" panose="02040503050406030204" pitchFamily="18" charset="0"/>
                <a:ea typeface="Cambria" panose="02040503050406030204" pitchFamily="18" charset="0"/>
              </a:rPr>
              <a:t>𝑝𝑒𝑟𝑐𝑒𝑛𝑡</a:t>
            </a:r>
            <a:r>
              <a:rPr lang="en-US" dirty="0">
                <a:solidFill>
                  <a:srgbClr val="464846"/>
                </a:solidFill>
                <a:latin typeface="Cambria" panose="02040503050406030204" pitchFamily="18" charset="0"/>
                <a:ea typeface="Cambria" panose="02040503050406030204" pitchFamily="18" charset="0"/>
              </a:rPr>
              <a:t> 𝑚𝑎𝑟𝑘𝑢𝑝</a:t>
            </a:r>
            <a:r>
              <a:rPr lang="en-US" i="0" dirty="0">
                <a:solidFill>
                  <a:srgbClr val="464846"/>
                </a:solidFill>
                <a:latin typeface="Cambria" panose="02040503050406030204" pitchFamily="18" charset="0"/>
                <a:ea typeface="Cambria" panose="02040503050406030204" pitchFamily="18" charset="0"/>
              </a:rPr>
              <a:t> × </a:t>
            </a:r>
            <a:r>
              <a:rPr lang="en-US" dirty="0">
                <a:solidFill>
                  <a:srgbClr val="464846"/>
                </a:solidFill>
                <a:latin typeface="Cambria" panose="02040503050406030204" pitchFamily="18" charset="0"/>
                <a:ea typeface="Cambria" panose="02040503050406030204" pitchFamily="18" charset="0"/>
              </a:rPr>
              <a:t>𝑐𝑜𝑠𝑡 </a:t>
            </a:r>
          </a:p>
          <a:p>
            <a:pPr marL="0" indent="0">
              <a:buNone/>
            </a:pPr>
            <a:r>
              <a:rPr lang="en-US" i="0" dirty="0">
                <a:solidFill>
                  <a:srgbClr val="464846"/>
                </a:solidFill>
                <a:latin typeface="Cambria" panose="02040503050406030204" pitchFamily="18" charset="0"/>
                <a:ea typeface="Cambria" panose="02040503050406030204" pitchFamily="18" charset="0"/>
              </a:rPr>
              <a:t>		= </a:t>
            </a:r>
            <a:r>
              <a:rPr lang="en-US" dirty="0">
                <a:solidFill>
                  <a:srgbClr val="464846"/>
                </a:solidFill>
                <a:latin typeface="Cambria" panose="02040503050406030204" pitchFamily="18" charset="0"/>
                <a:ea typeface="Cambria" panose="02040503050406030204" pitchFamily="18" charset="0"/>
              </a:rPr>
              <a:t>𝑐𝑜𝑠𝑡</a:t>
            </a:r>
            <a:r>
              <a:rPr lang="en-US" i="0" dirty="0">
                <a:solidFill>
                  <a:srgbClr val="464846"/>
                </a:solidFill>
                <a:latin typeface="Cambria" panose="02040503050406030204" pitchFamily="18" charset="0"/>
                <a:ea typeface="Cambria" panose="02040503050406030204" pitchFamily="18" charset="0"/>
              </a:rPr>
              <a:t> × (1 + </a:t>
            </a:r>
            <a:r>
              <a:rPr lang="en-US" dirty="0">
                <a:latin typeface="Cambria" panose="02040503050406030204" pitchFamily="18" charset="0"/>
                <a:ea typeface="Cambria" panose="02040503050406030204" pitchFamily="18" charset="0"/>
              </a:rPr>
              <a:t>𝑝𝑒𝑟𝑐𝑒𝑛𝑡</a:t>
            </a:r>
            <a:r>
              <a:rPr lang="en-US" dirty="0">
                <a:solidFill>
                  <a:srgbClr val="464846"/>
                </a:solidFill>
                <a:latin typeface="Cambria" panose="02040503050406030204" pitchFamily="18" charset="0"/>
                <a:ea typeface="Cambria" panose="02040503050406030204" pitchFamily="18" charset="0"/>
              </a:rPr>
              <a:t> 𝑚𝑎𝑟𝑘𝑢𝑝</a:t>
            </a:r>
            <a:r>
              <a:rPr lang="en-US" i="0" dirty="0">
                <a:solidFill>
                  <a:srgbClr val="464846"/>
                </a:solidFill>
                <a:latin typeface="Cambria" panose="02040503050406030204" pitchFamily="18" charset="0"/>
                <a:ea typeface="Cambria" panose="02040503050406030204" pitchFamily="18" charset="0"/>
              </a:rPr>
              <a:t>)</a:t>
            </a:r>
            <a:endParaRPr lang="en-US" dirty="0">
              <a:solidFill>
                <a:srgbClr val="464846"/>
              </a:solidFill>
              <a:latin typeface="Cambria" panose="02040503050406030204" pitchFamily="18" charset="0"/>
              <a:ea typeface="Cambria" panose="02040503050406030204" pitchFamily="18" charset="0"/>
            </a:endParaRP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7CF98407-404D-BF38-8436-D8068F637283}"/>
                  </a:ext>
                </a:extLst>
              </p14:cNvPr>
              <p14:cNvContentPartPr/>
              <p14:nvPr/>
            </p14:nvContentPartPr>
            <p14:xfrm>
              <a:off x="7505237" y="2896585"/>
              <a:ext cx="1377360" cy="360"/>
            </p14:xfrm>
          </p:contentPart>
        </mc:Choice>
        <mc:Fallback xmlns="">
          <p:pic>
            <p:nvPicPr>
              <p:cNvPr id="4" name="Ink 3">
                <a:extLst>
                  <a:ext uri="{FF2B5EF4-FFF2-40B4-BE49-F238E27FC236}">
                    <a16:creationId xmlns:a16="http://schemas.microsoft.com/office/drawing/2014/main" id="{7CF98407-404D-BF38-8436-D8068F637283}"/>
                  </a:ext>
                </a:extLst>
              </p:cNvPr>
              <p:cNvPicPr/>
              <p:nvPr/>
            </p:nvPicPr>
            <p:blipFill>
              <a:blip r:embed="rId4"/>
              <a:stretch>
                <a:fillRect/>
              </a:stretch>
            </p:blipFill>
            <p:spPr>
              <a:xfrm>
                <a:off x="7496237" y="2887585"/>
                <a:ext cx="1395000" cy="18000"/>
              </a:xfrm>
              <a:prstGeom prst="rect">
                <a:avLst/>
              </a:prstGeom>
            </p:spPr>
          </p:pic>
        </mc:Fallback>
      </mc:AlternateContent>
    </p:spTree>
    <p:extLst>
      <p:ext uri="{BB962C8B-B14F-4D97-AF65-F5344CB8AC3E}">
        <p14:creationId xmlns:p14="http://schemas.microsoft.com/office/powerpoint/2010/main" val="1901094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7E6C1-53A6-487B-BB0B-243D52EA79BC}"/>
              </a:ext>
            </a:extLst>
          </p:cNvPr>
          <p:cNvSpPr>
            <a:spLocks noGrp="1"/>
          </p:cNvSpPr>
          <p:nvPr>
            <p:ph type="title"/>
          </p:nvPr>
        </p:nvSpPr>
        <p:spPr/>
        <p:txBody>
          <a:bodyPr/>
          <a:lstStyle/>
          <a:p>
            <a:r>
              <a:rPr lang="en-US" dirty="0"/>
              <a:t>EXAMPLE – Determining the Retail Price Based on the Cost and the Percent Markup</a:t>
            </a:r>
            <a:endParaRPr lang="en-IN" dirty="0"/>
          </a:p>
        </p:txBody>
      </p:sp>
      <p:sp>
        <p:nvSpPr>
          <p:cNvPr id="3" name="Content Placeholder 2">
            <a:extLst>
              <a:ext uri="{FF2B5EF4-FFF2-40B4-BE49-F238E27FC236}">
                <a16:creationId xmlns:a16="http://schemas.microsoft.com/office/drawing/2014/main" id="{5E7815B7-A0C6-4D06-B52C-CBCA850612FF}"/>
              </a:ext>
            </a:extLst>
          </p:cNvPr>
          <p:cNvSpPr>
            <a:spLocks noGrp="1"/>
          </p:cNvSpPr>
          <p:nvPr>
            <p:ph sz="half" idx="1"/>
          </p:nvPr>
        </p:nvSpPr>
        <p:spPr>
          <a:xfrm>
            <a:off x="838200" y="1559301"/>
            <a:ext cx="9425939" cy="5166302"/>
          </a:xfrm>
        </p:spPr>
        <p:txBody>
          <a:bodyPr/>
          <a:lstStyle/>
          <a:p>
            <a:pPr marL="0" indent="0">
              <a:buNone/>
            </a:pPr>
            <a:r>
              <a:rPr lang="en-US" dirty="0"/>
              <a:t>Calculate the markup for the given cost and markup percentage. Then calculate the retail price. </a:t>
            </a:r>
          </a:p>
          <a:p>
            <a:pPr marL="0" indent="0">
              <a:buNone/>
            </a:pPr>
            <a:endParaRPr lang="en-US" dirty="0"/>
          </a:p>
          <a:p>
            <a:pPr marL="0" indent="0">
              <a:buNone/>
            </a:pPr>
            <a:r>
              <a:rPr lang="en-US" dirty="0"/>
              <a:t>Cost = $62.00; percent markup is 15%</a:t>
            </a:r>
          </a:p>
        </p:txBody>
      </p:sp>
      <p:grpSp>
        <p:nvGrpSpPr>
          <p:cNvPr id="19" name="Group 18">
            <a:extLst>
              <a:ext uri="{FF2B5EF4-FFF2-40B4-BE49-F238E27FC236}">
                <a16:creationId xmlns:a16="http://schemas.microsoft.com/office/drawing/2014/main" id="{832E2FFF-5544-E4C1-08F3-F52E923F52AE}"/>
              </a:ext>
            </a:extLst>
          </p:cNvPr>
          <p:cNvGrpSpPr/>
          <p:nvPr/>
        </p:nvGrpSpPr>
        <p:grpSpPr>
          <a:xfrm>
            <a:off x="1308557" y="3774825"/>
            <a:ext cx="1000080" cy="212760"/>
            <a:chOff x="1308557" y="3774825"/>
            <a:chExt cx="1000080" cy="212760"/>
          </a:xfrm>
        </p:grpSpPr>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AEF19361-6BE6-B969-09C4-5974674CB31D}"/>
                    </a:ext>
                  </a:extLst>
                </p14:cNvPr>
                <p14:cNvContentPartPr/>
                <p14:nvPr/>
              </p14:nvContentPartPr>
              <p14:xfrm>
                <a:off x="1308557" y="3847185"/>
                <a:ext cx="220680" cy="120600"/>
              </p14:xfrm>
            </p:contentPart>
          </mc:Choice>
          <mc:Fallback xmlns="">
            <p:pic>
              <p:nvPicPr>
                <p:cNvPr id="5" name="Ink 4">
                  <a:extLst>
                    <a:ext uri="{FF2B5EF4-FFF2-40B4-BE49-F238E27FC236}">
                      <a16:creationId xmlns:a16="http://schemas.microsoft.com/office/drawing/2014/main" id="{AEF19361-6BE6-B969-09C4-5974674CB31D}"/>
                    </a:ext>
                  </a:extLst>
                </p:cNvPr>
                <p:cNvPicPr/>
                <p:nvPr/>
              </p:nvPicPr>
              <p:blipFill>
                <a:blip r:embed="rId4"/>
                <a:stretch>
                  <a:fillRect/>
                </a:stretch>
              </p:blipFill>
              <p:spPr>
                <a:xfrm>
                  <a:off x="1299557" y="3838185"/>
                  <a:ext cx="2383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84B3DC89-A11A-1BD9-4218-A5BF39A7A960}"/>
                    </a:ext>
                  </a:extLst>
                </p14:cNvPr>
                <p14:cNvContentPartPr/>
                <p14:nvPr/>
              </p14:nvContentPartPr>
              <p14:xfrm>
                <a:off x="1548317" y="3865185"/>
                <a:ext cx="149760" cy="66960"/>
              </p14:xfrm>
            </p:contentPart>
          </mc:Choice>
          <mc:Fallback xmlns="">
            <p:pic>
              <p:nvPicPr>
                <p:cNvPr id="6" name="Ink 5">
                  <a:extLst>
                    <a:ext uri="{FF2B5EF4-FFF2-40B4-BE49-F238E27FC236}">
                      <a16:creationId xmlns:a16="http://schemas.microsoft.com/office/drawing/2014/main" id="{84B3DC89-A11A-1BD9-4218-A5BF39A7A960}"/>
                    </a:ext>
                  </a:extLst>
                </p:cNvPr>
                <p:cNvPicPr/>
                <p:nvPr/>
              </p:nvPicPr>
              <p:blipFill>
                <a:blip r:embed="rId6"/>
                <a:stretch>
                  <a:fillRect/>
                </a:stretch>
              </p:blipFill>
              <p:spPr>
                <a:xfrm>
                  <a:off x="1539677" y="3856185"/>
                  <a:ext cx="16740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E01D3EFC-45DC-730E-B11D-A81F073BEBED}"/>
                    </a:ext>
                  </a:extLst>
                </p14:cNvPr>
                <p14:cNvContentPartPr/>
                <p14:nvPr/>
              </p14:nvContentPartPr>
              <p14:xfrm>
                <a:off x="1711037" y="3841785"/>
                <a:ext cx="90720" cy="78840"/>
              </p14:xfrm>
            </p:contentPart>
          </mc:Choice>
          <mc:Fallback xmlns="">
            <p:pic>
              <p:nvPicPr>
                <p:cNvPr id="7" name="Ink 6">
                  <a:extLst>
                    <a:ext uri="{FF2B5EF4-FFF2-40B4-BE49-F238E27FC236}">
                      <a16:creationId xmlns:a16="http://schemas.microsoft.com/office/drawing/2014/main" id="{E01D3EFC-45DC-730E-B11D-A81F073BEBED}"/>
                    </a:ext>
                  </a:extLst>
                </p:cNvPr>
                <p:cNvPicPr/>
                <p:nvPr/>
              </p:nvPicPr>
              <p:blipFill>
                <a:blip r:embed="rId8"/>
                <a:stretch>
                  <a:fillRect/>
                </a:stretch>
              </p:blipFill>
              <p:spPr>
                <a:xfrm>
                  <a:off x="1702037" y="3832785"/>
                  <a:ext cx="1083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F9117133-DF03-72F1-08E5-99AEE524CCC1}"/>
                    </a:ext>
                  </a:extLst>
                </p14:cNvPr>
                <p14:cNvContentPartPr/>
                <p14:nvPr/>
              </p14:nvContentPartPr>
              <p14:xfrm>
                <a:off x="1846757" y="3774825"/>
                <a:ext cx="22680" cy="157320"/>
              </p14:xfrm>
            </p:contentPart>
          </mc:Choice>
          <mc:Fallback xmlns="">
            <p:pic>
              <p:nvPicPr>
                <p:cNvPr id="8" name="Ink 7">
                  <a:extLst>
                    <a:ext uri="{FF2B5EF4-FFF2-40B4-BE49-F238E27FC236}">
                      <a16:creationId xmlns:a16="http://schemas.microsoft.com/office/drawing/2014/main" id="{F9117133-DF03-72F1-08E5-99AEE524CCC1}"/>
                    </a:ext>
                  </a:extLst>
                </p:cNvPr>
                <p:cNvPicPr/>
                <p:nvPr/>
              </p:nvPicPr>
              <p:blipFill>
                <a:blip r:embed="rId10"/>
                <a:stretch>
                  <a:fillRect/>
                </a:stretch>
              </p:blipFill>
              <p:spPr>
                <a:xfrm>
                  <a:off x="1838117" y="3765825"/>
                  <a:ext cx="4032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3F4D7144-3946-D889-2BEE-1FD40998598F}"/>
                    </a:ext>
                  </a:extLst>
                </p14:cNvPr>
                <p14:cNvContentPartPr/>
                <p14:nvPr/>
              </p14:nvContentPartPr>
              <p14:xfrm>
                <a:off x="1851797" y="3847185"/>
                <a:ext cx="140400" cy="76680"/>
              </p14:xfrm>
            </p:contentPart>
          </mc:Choice>
          <mc:Fallback xmlns="">
            <p:pic>
              <p:nvPicPr>
                <p:cNvPr id="9" name="Ink 8">
                  <a:extLst>
                    <a:ext uri="{FF2B5EF4-FFF2-40B4-BE49-F238E27FC236}">
                      <a16:creationId xmlns:a16="http://schemas.microsoft.com/office/drawing/2014/main" id="{3F4D7144-3946-D889-2BEE-1FD40998598F}"/>
                    </a:ext>
                  </a:extLst>
                </p:cNvPr>
                <p:cNvPicPr/>
                <p:nvPr/>
              </p:nvPicPr>
              <p:blipFill>
                <a:blip r:embed="rId12"/>
                <a:stretch>
                  <a:fillRect/>
                </a:stretch>
              </p:blipFill>
              <p:spPr>
                <a:xfrm>
                  <a:off x="1843157" y="3838185"/>
                  <a:ext cx="1580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Ink 9">
                  <a:extLst>
                    <a:ext uri="{FF2B5EF4-FFF2-40B4-BE49-F238E27FC236}">
                      <a16:creationId xmlns:a16="http://schemas.microsoft.com/office/drawing/2014/main" id="{B7C0E9F0-E973-87DB-9B3C-F3688E073795}"/>
                    </a:ext>
                  </a:extLst>
                </p14:cNvPr>
                <p14:cNvContentPartPr/>
                <p14:nvPr/>
              </p14:nvContentPartPr>
              <p14:xfrm>
                <a:off x="2045837" y="3836385"/>
                <a:ext cx="113040" cy="83520"/>
              </p14:xfrm>
            </p:contentPart>
          </mc:Choice>
          <mc:Fallback xmlns="">
            <p:pic>
              <p:nvPicPr>
                <p:cNvPr id="10" name="Ink 9">
                  <a:extLst>
                    <a:ext uri="{FF2B5EF4-FFF2-40B4-BE49-F238E27FC236}">
                      <a16:creationId xmlns:a16="http://schemas.microsoft.com/office/drawing/2014/main" id="{B7C0E9F0-E973-87DB-9B3C-F3688E073795}"/>
                    </a:ext>
                  </a:extLst>
                </p:cNvPr>
                <p:cNvPicPr/>
                <p:nvPr/>
              </p:nvPicPr>
              <p:blipFill>
                <a:blip r:embed="rId14"/>
                <a:stretch>
                  <a:fillRect/>
                </a:stretch>
              </p:blipFill>
              <p:spPr>
                <a:xfrm>
                  <a:off x="2036837" y="3827745"/>
                  <a:ext cx="1306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Ink 10">
                  <a:extLst>
                    <a:ext uri="{FF2B5EF4-FFF2-40B4-BE49-F238E27FC236}">
                      <a16:creationId xmlns:a16="http://schemas.microsoft.com/office/drawing/2014/main" id="{60155190-4AD3-59A1-90A6-AD9D0221B447}"/>
                    </a:ext>
                  </a:extLst>
                </p14:cNvPr>
                <p14:cNvContentPartPr/>
                <p14:nvPr/>
              </p14:nvContentPartPr>
              <p14:xfrm>
                <a:off x="2217557" y="3820185"/>
                <a:ext cx="91080" cy="167400"/>
              </p14:xfrm>
            </p:contentPart>
          </mc:Choice>
          <mc:Fallback xmlns="">
            <p:pic>
              <p:nvPicPr>
                <p:cNvPr id="11" name="Ink 10">
                  <a:extLst>
                    <a:ext uri="{FF2B5EF4-FFF2-40B4-BE49-F238E27FC236}">
                      <a16:creationId xmlns:a16="http://schemas.microsoft.com/office/drawing/2014/main" id="{60155190-4AD3-59A1-90A6-AD9D0221B447}"/>
                    </a:ext>
                  </a:extLst>
                </p:cNvPr>
                <p:cNvPicPr/>
                <p:nvPr/>
              </p:nvPicPr>
              <p:blipFill>
                <a:blip r:embed="rId16"/>
                <a:stretch>
                  <a:fillRect/>
                </a:stretch>
              </p:blipFill>
              <p:spPr>
                <a:xfrm>
                  <a:off x="2208917" y="3811545"/>
                  <a:ext cx="108720" cy="185040"/>
                </a:xfrm>
                <a:prstGeom prst="rect">
                  <a:avLst/>
                </a:prstGeom>
              </p:spPr>
            </p:pic>
          </mc:Fallback>
        </mc:AlternateContent>
      </p:grpSp>
      <p:grpSp>
        <p:nvGrpSpPr>
          <p:cNvPr id="18" name="Group 17">
            <a:extLst>
              <a:ext uri="{FF2B5EF4-FFF2-40B4-BE49-F238E27FC236}">
                <a16:creationId xmlns:a16="http://schemas.microsoft.com/office/drawing/2014/main" id="{A444B014-EE4A-0FED-9A0D-17A5D37F5507}"/>
              </a:ext>
            </a:extLst>
          </p:cNvPr>
          <p:cNvGrpSpPr/>
          <p:nvPr/>
        </p:nvGrpSpPr>
        <p:grpSpPr>
          <a:xfrm>
            <a:off x="2544077" y="3784545"/>
            <a:ext cx="114840" cy="45000"/>
            <a:chOff x="2544077" y="3784545"/>
            <a:chExt cx="114840" cy="45000"/>
          </a:xfrm>
        </p:grpSpPr>
        <mc:AlternateContent xmlns:mc="http://schemas.openxmlformats.org/markup-compatibility/2006" xmlns:p14="http://schemas.microsoft.com/office/powerpoint/2010/main">
          <mc:Choice Requires="p14">
            <p:contentPart p14:bwMode="auto" r:id="rId17">
              <p14:nvContentPartPr>
                <p14:cNvPr id="12" name="Ink 11">
                  <a:extLst>
                    <a:ext uri="{FF2B5EF4-FFF2-40B4-BE49-F238E27FC236}">
                      <a16:creationId xmlns:a16="http://schemas.microsoft.com/office/drawing/2014/main" id="{11939746-1468-5122-3E85-FC37A8F9E5FA}"/>
                    </a:ext>
                  </a:extLst>
                </p14:cNvPr>
                <p14:cNvContentPartPr/>
                <p14:nvPr/>
              </p14:nvContentPartPr>
              <p14:xfrm>
                <a:off x="2544077" y="3784545"/>
                <a:ext cx="111960" cy="9000"/>
              </p14:xfrm>
            </p:contentPart>
          </mc:Choice>
          <mc:Fallback xmlns="">
            <p:pic>
              <p:nvPicPr>
                <p:cNvPr id="12" name="Ink 11">
                  <a:extLst>
                    <a:ext uri="{FF2B5EF4-FFF2-40B4-BE49-F238E27FC236}">
                      <a16:creationId xmlns:a16="http://schemas.microsoft.com/office/drawing/2014/main" id="{11939746-1468-5122-3E85-FC37A8F9E5FA}"/>
                    </a:ext>
                  </a:extLst>
                </p:cNvPr>
                <p:cNvPicPr/>
                <p:nvPr/>
              </p:nvPicPr>
              <p:blipFill>
                <a:blip r:embed="rId18"/>
                <a:stretch>
                  <a:fillRect/>
                </a:stretch>
              </p:blipFill>
              <p:spPr>
                <a:xfrm>
                  <a:off x="2535077" y="3775545"/>
                  <a:ext cx="1296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Ink 12">
                  <a:extLst>
                    <a:ext uri="{FF2B5EF4-FFF2-40B4-BE49-F238E27FC236}">
                      <a16:creationId xmlns:a16="http://schemas.microsoft.com/office/drawing/2014/main" id="{3EF80C9C-931B-106B-35D8-F9360AF73DD1}"/>
                    </a:ext>
                  </a:extLst>
                </p14:cNvPr>
                <p14:cNvContentPartPr/>
                <p14:nvPr/>
              </p14:nvContentPartPr>
              <p14:xfrm>
                <a:off x="2579717" y="3818025"/>
                <a:ext cx="79200" cy="11520"/>
              </p14:xfrm>
            </p:contentPart>
          </mc:Choice>
          <mc:Fallback xmlns="">
            <p:pic>
              <p:nvPicPr>
                <p:cNvPr id="13" name="Ink 12">
                  <a:extLst>
                    <a:ext uri="{FF2B5EF4-FFF2-40B4-BE49-F238E27FC236}">
                      <a16:creationId xmlns:a16="http://schemas.microsoft.com/office/drawing/2014/main" id="{3EF80C9C-931B-106B-35D8-F9360AF73DD1}"/>
                    </a:ext>
                  </a:extLst>
                </p:cNvPr>
                <p:cNvPicPr/>
                <p:nvPr/>
              </p:nvPicPr>
              <p:blipFill>
                <a:blip r:embed="rId20"/>
                <a:stretch>
                  <a:fillRect/>
                </a:stretch>
              </p:blipFill>
              <p:spPr>
                <a:xfrm>
                  <a:off x="2571077" y="3809385"/>
                  <a:ext cx="96840" cy="29160"/>
                </a:xfrm>
                <a:prstGeom prst="rect">
                  <a:avLst/>
                </a:prstGeom>
              </p:spPr>
            </p:pic>
          </mc:Fallback>
        </mc:AlternateContent>
      </p:grpSp>
      <p:grpSp>
        <p:nvGrpSpPr>
          <p:cNvPr id="17" name="Group 16">
            <a:extLst>
              <a:ext uri="{FF2B5EF4-FFF2-40B4-BE49-F238E27FC236}">
                <a16:creationId xmlns:a16="http://schemas.microsoft.com/office/drawing/2014/main" id="{4C4F5A10-DBD8-8C58-70EB-49145D92CDBB}"/>
              </a:ext>
            </a:extLst>
          </p:cNvPr>
          <p:cNvGrpSpPr/>
          <p:nvPr/>
        </p:nvGrpSpPr>
        <p:grpSpPr>
          <a:xfrm>
            <a:off x="3216557" y="3638745"/>
            <a:ext cx="408960" cy="248760"/>
            <a:chOff x="3216557" y="3638745"/>
            <a:chExt cx="408960" cy="248760"/>
          </a:xfrm>
        </p:grpSpPr>
        <mc:AlternateContent xmlns:mc="http://schemas.openxmlformats.org/markup-compatibility/2006" xmlns:p14="http://schemas.microsoft.com/office/powerpoint/2010/main">
          <mc:Choice Requires="p14">
            <p:contentPart p14:bwMode="auto" r:id="rId21">
              <p14:nvContentPartPr>
                <p14:cNvPr id="14" name="Ink 13">
                  <a:extLst>
                    <a:ext uri="{FF2B5EF4-FFF2-40B4-BE49-F238E27FC236}">
                      <a16:creationId xmlns:a16="http://schemas.microsoft.com/office/drawing/2014/main" id="{03E134A7-C155-DF36-5CB8-1F5685B7E0F7}"/>
                    </a:ext>
                  </a:extLst>
                </p14:cNvPr>
                <p14:cNvContentPartPr/>
                <p14:nvPr/>
              </p14:nvContentPartPr>
              <p14:xfrm>
                <a:off x="3216557" y="3638745"/>
                <a:ext cx="154800" cy="248760"/>
              </p14:xfrm>
            </p:contentPart>
          </mc:Choice>
          <mc:Fallback xmlns="">
            <p:pic>
              <p:nvPicPr>
                <p:cNvPr id="14" name="Ink 13">
                  <a:extLst>
                    <a:ext uri="{FF2B5EF4-FFF2-40B4-BE49-F238E27FC236}">
                      <a16:creationId xmlns:a16="http://schemas.microsoft.com/office/drawing/2014/main" id="{03E134A7-C155-DF36-5CB8-1F5685B7E0F7}"/>
                    </a:ext>
                  </a:extLst>
                </p:cNvPr>
                <p:cNvPicPr/>
                <p:nvPr/>
              </p:nvPicPr>
              <p:blipFill>
                <a:blip r:embed="rId22"/>
                <a:stretch>
                  <a:fillRect/>
                </a:stretch>
              </p:blipFill>
              <p:spPr>
                <a:xfrm>
                  <a:off x="3207917" y="3629745"/>
                  <a:ext cx="17244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Ink 14">
                  <a:extLst>
                    <a:ext uri="{FF2B5EF4-FFF2-40B4-BE49-F238E27FC236}">
                      <a16:creationId xmlns:a16="http://schemas.microsoft.com/office/drawing/2014/main" id="{30E02601-45FF-D909-0721-8457D8566993}"/>
                    </a:ext>
                  </a:extLst>
                </p14:cNvPr>
                <p14:cNvContentPartPr/>
                <p14:nvPr/>
              </p14:nvContentPartPr>
              <p14:xfrm>
                <a:off x="3433277" y="3655665"/>
                <a:ext cx="192240" cy="197280"/>
              </p14:xfrm>
            </p:contentPart>
          </mc:Choice>
          <mc:Fallback xmlns="">
            <p:pic>
              <p:nvPicPr>
                <p:cNvPr id="15" name="Ink 14">
                  <a:extLst>
                    <a:ext uri="{FF2B5EF4-FFF2-40B4-BE49-F238E27FC236}">
                      <a16:creationId xmlns:a16="http://schemas.microsoft.com/office/drawing/2014/main" id="{30E02601-45FF-D909-0721-8457D8566993}"/>
                    </a:ext>
                  </a:extLst>
                </p:cNvPr>
                <p:cNvPicPr/>
                <p:nvPr/>
              </p:nvPicPr>
              <p:blipFill>
                <a:blip r:embed="rId24"/>
                <a:stretch>
                  <a:fillRect/>
                </a:stretch>
              </p:blipFill>
              <p:spPr>
                <a:xfrm>
                  <a:off x="3424277" y="3646665"/>
                  <a:ext cx="209880" cy="214920"/>
                </a:xfrm>
                <a:prstGeom prst="rect">
                  <a:avLst/>
                </a:prstGeom>
              </p:spPr>
            </p:pic>
          </mc:Fallback>
        </mc:AlternateContent>
      </p:grpSp>
      <p:grpSp>
        <p:nvGrpSpPr>
          <p:cNvPr id="27" name="Group 26">
            <a:extLst>
              <a:ext uri="{FF2B5EF4-FFF2-40B4-BE49-F238E27FC236}">
                <a16:creationId xmlns:a16="http://schemas.microsoft.com/office/drawing/2014/main" id="{5E835420-9F8D-5C83-1514-AF292C1FA5DD}"/>
              </a:ext>
            </a:extLst>
          </p:cNvPr>
          <p:cNvGrpSpPr/>
          <p:nvPr/>
        </p:nvGrpSpPr>
        <p:grpSpPr>
          <a:xfrm>
            <a:off x="3784997" y="3584745"/>
            <a:ext cx="1212120" cy="271800"/>
            <a:chOff x="3784997" y="3584745"/>
            <a:chExt cx="1212120" cy="271800"/>
          </a:xfrm>
        </p:grpSpPr>
        <mc:AlternateContent xmlns:mc="http://schemas.openxmlformats.org/markup-compatibility/2006" xmlns:p14="http://schemas.microsoft.com/office/powerpoint/2010/main">
          <mc:Choice Requires="p14">
            <p:contentPart p14:bwMode="auto" r:id="rId25">
              <p14:nvContentPartPr>
                <p14:cNvPr id="16" name="Ink 15">
                  <a:extLst>
                    <a:ext uri="{FF2B5EF4-FFF2-40B4-BE49-F238E27FC236}">
                      <a16:creationId xmlns:a16="http://schemas.microsoft.com/office/drawing/2014/main" id="{DD46B1D3-0157-D36D-6129-7F16D1B694BD}"/>
                    </a:ext>
                  </a:extLst>
                </p14:cNvPr>
                <p14:cNvContentPartPr/>
                <p14:nvPr/>
              </p14:nvContentPartPr>
              <p14:xfrm>
                <a:off x="3784997" y="3584745"/>
                <a:ext cx="89640" cy="266760"/>
              </p14:xfrm>
            </p:contentPart>
          </mc:Choice>
          <mc:Fallback xmlns="">
            <p:pic>
              <p:nvPicPr>
                <p:cNvPr id="16" name="Ink 15">
                  <a:extLst>
                    <a:ext uri="{FF2B5EF4-FFF2-40B4-BE49-F238E27FC236}">
                      <a16:creationId xmlns:a16="http://schemas.microsoft.com/office/drawing/2014/main" id="{DD46B1D3-0157-D36D-6129-7F16D1B694BD}"/>
                    </a:ext>
                  </a:extLst>
                </p:cNvPr>
                <p:cNvPicPr/>
                <p:nvPr/>
              </p:nvPicPr>
              <p:blipFill>
                <a:blip r:embed="rId26"/>
                <a:stretch>
                  <a:fillRect/>
                </a:stretch>
              </p:blipFill>
              <p:spPr>
                <a:xfrm>
                  <a:off x="3776357" y="3576105"/>
                  <a:ext cx="10728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Ink 19">
                  <a:extLst>
                    <a:ext uri="{FF2B5EF4-FFF2-40B4-BE49-F238E27FC236}">
                      <a16:creationId xmlns:a16="http://schemas.microsoft.com/office/drawing/2014/main" id="{0F989FBF-6149-CC2C-9C86-5235438DA686}"/>
                    </a:ext>
                  </a:extLst>
                </p14:cNvPr>
                <p14:cNvContentPartPr/>
                <p14:nvPr/>
              </p14:nvContentPartPr>
              <p14:xfrm>
                <a:off x="3996317" y="3684105"/>
                <a:ext cx="97560" cy="144360"/>
              </p14:xfrm>
            </p:contentPart>
          </mc:Choice>
          <mc:Fallback xmlns="">
            <p:pic>
              <p:nvPicPr>
                <p:cNvPr id="20" name="Ink 19">
                  <a:extLst>
                    <a:ext uri="{FF2B5EF4-FFF2-40B4-BE49-F238E27FC236}">
                      <a16:creationId xmlns:a16="http://schemas.microsoft.com/office/drawing/2014/main" id="{0F989FBF-6149-CC2C-9C86-5235438DA686}"/>
                    </a:ext>
                  </a:extLst>
                </p:cNvPr>
                <p:cNvPicPr/>
                <p:nvPr/>
              </p:nvPicPr>
              <p:blipFill>
                <a:blip r:embed="rId28"/>
                <a:stretch>
                  <a:fillRect/>
                </a:stretch>
              </p:blipFill>
              <p:spPr>
                <a:xfrm>
                  <a:off x="3987677" y="3675465"/>
                  <a:ext cx="1152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Ink 20">
                  <a:extLst>
                    <a:ext uri="{FF2B5EF4-FFF2-40B4-BE49-F238E27FC236}">
                      <a16:creationId xmlns:a16="http://schemas.microsoft.com/office/drawing/2014/main" id="{A757CB11-C447-0FA6-1ADD-3671FE352DAE}"/>
                    </a:ext>
                  </a:extLst>
                </p14:cNvPr>
                <p14:cNvContentPartPr/>
                <p14:nvPr/>
              </p14:nvContentPartPr>
              <p14:xfrm>
                <a:off x="4173437" y="3802185"/>
                <a:ext cx="19800" cy="27360"/>
              </p14:xfrm>
            </p:contentPart>
          </mc:Choice>
          <mc:Fallback xmlns="">
            <p:pic>
              <p:nvPicPr>
                <p:cNvPr id="21" name="Ink 20">
                  <a:extLst>
                    <a:ext uri="{FF2B5EF4-FFF2-40B4-BE49-F238E27FC236}">
                      <a16:creationId xmlns:a16="http://schemas.microsoft.com/office/drawing/2014/main" id="{A757CB11-C447-0FA6-1ADD-3671FE352DAE}"/>
                    </a:ext>
                  </a:extLst>
                </p:cNvPr>
                <p:cNvPicPr/>
                <p:nvPr/>
              </p:nvPicPr>
              <p:blipFill>
                <a:blip r:embed="rId30"/>
                <a:stretch>
                  <a:fillRect/>
                </a:stretch>
              </p:blipFill>
              <p:spPr>
                <a:xfrm>
                  <a:off x="4164437" y="3793545"/>
                  <a:ext cx="3744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Ink 21">
                  <a:extLst>
                    <a:ext uri="{FF2B5EF4-FFF2-40B4-BE49-F238E27FC236}">
                      <a16:creationId xmlns:a16="http://schemas.microsoft.com/office/drawing/2014/main" id="{C3628CAB-2DB6-363D-B351-CE5A26BA5D22}"/>
                    </a:ext>
                  </a:extLst>
                </p14:cNvPr>
                <p14:cNvContentPartPr/>
                <p14:nvPr/>
              </p14:nvContentPartPr>
              <p14:xfrm>
                <a:off x="4282157" y="3666465"/>
                <a:ext cx="7560" cy="120240"/>
              </p14:xfrm>
            </p:contentPart>
          </mc:Choice>
          <mc:Fallback xmlns="">
            <p:pic>
              <p:nvPicPr>
                <p:cNvPr id="22" name="Ink 21">
                  <a:extLst>
                    <a:ext uri="{FF2B5EF4-FFF2-40B4-BE49-F238E27FC236}">
                      <a16:creationId xmlns:a16="http://schemas.microsoft.com/office/drawing/2014/main" id="{C3628CAB-2DB6-363D-B351-CE5A26BA5D22}"/>
                    </a:ext>
                  </a:extLst>
                </p:cNvPr>
                <p:cNvPicPr/>
                <p:nvPr/>
              </p:nvPicPr>
              <p:blipFill>
                <a:blip r:embed="rId32"/>
                <a:stretch>
                  <a:fillRect/>
                </a:stretch>
              </p:blipFill>
              <p:spPr>
                <a:xfrm>
                  <a:off x="4273517" y="3657465"/>
                  <a:ext cx="252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Ink 22">
                  <a:extLst>
                    <a:ext uri="{FF2B5EF4-FFF2-40B4-BE49-F238E27FC236}">
                      <a16:creationId xmlns:a16="http://schemas.microsoft.com/office/drawing/2014/main" id="{4AE04C38-E492-2B31-54F2-EE5460467A59}"/>
                    </a:ext>
                  </a:extLst>
                </p14:cNvPr>
                <p14:cNvContentPartPr/>
                <p14:nvPr/>
              </p14:nvContentPartPr>
              <p14:xfrm>
                <a:off x="4371077" y="3657465"/>
                <a:ext cx="114840" cy="141120"/>
              </p14:xfrm>
            </p:contentPart>
          </mc:Choice>
          <mc:Fallback xmlns="">
            <p:pic>
              <p:nvPicPr>
                <p:cNvPr id="23" name="Ink 22">
                  <a:extLst>
                    <a:ext uri="{FF2B5EF4-FFF2-40B4-BE49-F238E27FC236}">
                      <a16:creationId xmlns:a16="http://schemas.microsoft.com/office/drawing/2014/main" id="{4AE04C38-E492-2B31-54F2-EE5460467A59}"/>
                    </a:ext>
                  </a:extLst>
                </p:cNvPr>
                <p:cNvPicPr/>
                <p:nvPr/>
              </p:nvPicPr>
              <p:blipFill>
                <a:blip r:embed="rId34"/>
                <a:stretch>
                  <a:fillRect/>
                </a:stretch>
              </p:blipFill>
              <p:spPr>
                <a:xfrm>
                  <a:off x="4362437" y="3648465"/>
                  <a:ext cx="1324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Ink 23">
                  <a:extLst>
                    <a:ext uri="{FF2B5EF4-FFF2-40B4-BE49-F238E27FC236}">
                      <a16:creationId xmlns:a16="http://schemas.microsoft.com/office/drawing/2014/main" id="{33F22921-83E5-EDA4-16F0-94DB653A404B}"/>
                    </a:ext>
                  </a:extLst>
                </p14:cNvPr>
                <p14:cNvContentPartPr/>
                <p14:nvPr/>
              </p14:nvContentPartPr>
              <p14:xfrm>
                <a:off x="4390517" y="3651705"/>
                <a:ext cx="156600" cy="14760"/>
              </p14:xfrm>
            </p:contentPart>
          </mc:Choice>
          <mc:Fallback xmlns="">
            <p:pic>
              <p:nvPicPr>
                <p:cNvPr id="24" name="Ink 23">
                  <a:extLst>
                    <a:ext uri="{FF2B5EF4-FFF2-40B4-BE49-F238E27FC236}">
                      <a16:creationId xmlns:a16="http://schemas.microsoft.com/office/drawing/2014/main" id="{33F22921-83E5-EDA4-16F0-94DB653A404B}"/>
                    </a:ext>
                  </a:extLst>
                </p:cNvPr>
                <p:cNvPicPr/>
                <p:nvPr/>
              </p:nvPicPr>
              <p:blipFill>
                <a:blip r:embed="rId36"/>
                <a:stretch>
                  <a:fillRect/>
                </a:stretch>
              </p:blipFill>
              <p:spPr>
                <a:xfrm>
                  <a:off x="4381877" y="3643065"/>
                  <a:ext cx="17424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Ink 24">
                  <a:extLst>
                    <a:ext uri="{FF2B5EF4-FFF2-40B4-BE49-F238E27FC236}">
                      <a16:creationId xmlns:a16="http://schemas.microsoft.com/office/drawing/2014/main" id="{1AC046A5-449E-FD6D-00E0-FBFD9F402D66}"/>
                    </a:ext>
                  </a:extLst>
                </p14:cNvPr>
                <p14:cNvContentPartPr/>
                <p14:nvPr/>
              </p14:nvContentPartPr>
              <p14:xfrm>
                <a:off x="4625957" y="3593745"/>
                <a:ext cx="144000" cy="262800"/>
              </p14:xfrm>
            </p:contentPart>
          </mc:Choice>
          <mc:Fallback xmlns="">
            <p:pic>
              <p:nvPicPr>
                <p:cNvPr id="25" name="Ink 24">
                  <a:extLst>
                    <a:ext uri="{FF2B5EF4-FFF2-40B4-BE49-F238E27FC236}">
                      <a16:creationId xmlns:a16="http://schemas.microsoft.com/office/drawing/2014/main" id="{1AC046A5-449E-FD6D-00E0-FBFD9F402D66}"/>
                    </a:ext>
                  </a:extLst>
                </p:cNvPr>
                <p:cNvPicPr/>
                <p:nvPr/>
              </p:nvPicPr>
              <p:blipFill>
                <a:blip r:embed="rId38"/>
                <a:stretch>
                  <a:fillRect/>
                </a:stretch>
              </p:blipFill>
              <p:spPr>
                <a:xfrm>
                  <a:off x="4617317" y="3585105"/>
                  <a:ext cx="16164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Ink 25">
                  <a:extLst>
                    <a:ext uri="{FF2B5EF4-FFF2-40B4-BE49-F238E27FC236}">
                      <a16:creationId xmlns:a16="http://schemas.microsoft.com/office/drawing/2014/main" id="{4BC95962-E0B0-5447-BF0A-CF17DD4A9887}"/>
                    </a:ext>
                  </a:extLst>
                </p14:cNvPr>
                <p14:cNvContentPartPr/>
                <p14:nvPr/>
              </p14:nvContentPartPr>
              <p14:xfrm>
                <a:off x="4897757" y="3715065"/>
                <a:ext cx="99360" cy="50760"/>
              </p14:xfrm>
            </p:contentPart>
          </mc:Choice>
          <mc:Fallback xmlns="">
            <p:pic>
              <p:nvPicPr>
                <p:cNvPr id="26" name="Ink 25">
                  <a:extLst>
                    <a:ext uri="{FF2B5EF4-FFF2-40B4-BE49-F238E27FC236}">
                      <a16:creationId xmlns:a16="http://schemas.microsoft.com/office/drawing/2014/main" id="{4BC95962-E0B0-5447-BF0A-CF17DD4A9887}"/>
                    </a:ext>
                  </a:extLst>
                </p:cNvPr>
                <p:cNvPicPr/>
                <p:nvPr/>
              </p:nvPicPr>
              <p:blipFill>
                <a:blip r:embed="rId40"/>
                <a:stretch>
                  <a:fillRect/>
                </a:stretch>
              </p:blipFill>
              <p:spPr>
                <a:xfrm>
                  <a:off x="4889117" y="3706425"/>
                  <a:ext cx="117000" cy="68400"/>
                </a:xfrm>
                <a:prstGeom prst="rect">
                  <a:avLst/>
                </a:prstGeom>
              </p:spPr>
            </p:pic>
          </mc:Fallback>
        </mc:AlternateContent>
      </p:grpSp>
      <p:grpSp>
        <p:nvGrpSpPr>
          <p:cNvPr id="31" name="Group 30">
            <a:extLst>
              <a:ext uri="{FF2B5EF4-FFF2-40B4-BE49-F238E27FC236}">
                <a16:creationId xmlns:a16="http://schemas.microsoft.com/office/drawing/2014/main" id="{4B67F2CB-F9E8-5079-01FC-2677A4ECC605}"/>
              </a:ext>
            </a:extLst>
          </p:cNvPr>
          <p:cNvGrpSpPr/>
          <p:nvPr/>
        </p:nvGrpSpPr>
        <p:grpSpPr>
          <a:xfrm>
            <a:off x="5353303" y="3527023"/>
            <a:ext cx="338760" cy="384840"/>
            <a:chOff x="5353303" y="3527023"/>
            <a:chExt cx="338760" cy="384840"/>
          </a:xfrm>
        </p:grpSpPr>
        <mc:AlternateContent xmlns:mc="http://schemas.openxmlformats.org/markup-compatibility/2006" xmlns:p14="http://schemas.microsoft.com/office/powerpoint/2010/main">
          <mc:Choice Requires="p14">
            <p:contentPart p14:bwMode="auto" r:id="rId41">
              <p14:nvContentPartPr>
                <p14:cNvPr id="28" name="Ink 27">
                  <a:extLst>
                    <a:ext uri="{FF2B5EF4-FFF2-40B4-BE49-F238E27FC236}">
                      <a16:creationId xmlns:a16="http://schemas.microsoft.com/office/drawing/2014/main" id="{17214F93-54EA-A1AE-21A5-AA386FD9CAEF}"/>
                    </a:ext>
                  </a:extLst>
                </p14:cNvPr>
                <p14:cNvContentPartPr/>
                <p14:nvPr/>
              </p14:nvContentPartPr>
              <p14:xfrm>
                <a:off x="5353303" y="3527023"/>
                <a:ext cx="217440" cy="384840"/>
              </p14:xfrm>
            </p:contentPart>
          </mc:Choice>
          <mc:Fallback xmlns="">
            <p:pic>
              <p:nvPicPr>
                <p:cNvPr id="28" name="Ink 27">
                  <a:extLst>
                    <a:ext uri="{FF2B5EF4-FFF2-40B4-BE49-F238E27FC236}">
                      <a16:creationId xmlns:a16="http://schemas.microsoft.com/office/drawing/2014/main" id="{17214F93-54EA-A1AE-21A5-AA386FD9CAEF}"/>
                    </a:ext>
                  </a:extLst>
                </p:cNvPr>
                <p:cNvPicPr/>
                <p:nvPr/>
              </p:nvPicPr>
              <p:blipFill>
                <a:blip r:embed="rId42"/>
                <a:stretch>
                  <a:fillRect/>
                </a:stretch>
              </p:blipFill>
              <p:spPr>
                <a:xfrm>
                  <a:off x="5344663" y="3518023"/>
                  <a:ext cx="235080" cy="4024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Ink 28">
                  <a:extLst>
                    <a:ext uri="{FF2B5EF4-FFF2-40B4-BE49-F238E27FC236}">
                      <a16:creationId xmlns:a16="http://schemas.microsoft.com/office/drawing/2014/main" id="{66F30EA3-6DB0-3AA3-F406-F74362A94428}"/>
                    </a:ext>
                  </a:extLst>
                </p14:cNvPr>
                <p14:cNvContentPartPr/>
                <p14:nvPr/>
              </p14:nvContentPartPr>
              <p14:xfrm>
                <a:off x="5691703" y="3843103"/>
                <a:ext cx="360" cy="4680"/>
              </p14:xfrm>
            </p:contentPart>
          </mc:Choice>
          <mc:Fallback xmlns="">
            <p:pic>
              <p:nvPicPr>
                <p:cNvPr id="29" name="Ink 28">
                  <a:extLst>
                    <a:ext uri="{FF2B5EF4-FFF2-40B4-BE49-F238E27FC236}">
                      <a16:creationId xmlns:a16="http://schemas.microsoft.com/office/drawing/2014/main" id="{66F30EA3-6DB0-3AA3-F406-F74362A94428}"/>
                    </a:ext>
                  </a:extLst>
                </p:cNvPr>
                <p:cNvPicPr/>
                <p:nvPr/>
              </p:nvPicPr>
              <p:blipFill>
                <a:blip r:embed="rId44"/>
                <a:stretch>
                  <a:fillRect/>
                </a:stretch>
              </p:blipFill>
              <p:spPr>
                <a:xfrm>
                  <a:off x="5683063" y="3834103"/>
                  <a:ext cx="18000" cy="22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5">
            <p14:nvContentPartPr>
              <p14:cNvPr id="30" name="Ink 29">
                <a:extLst>
                  <a:ext uri="{FF2B5EF4-FFF2-40B4-BE49-F238E27FC236}">
                    <a16:creationId xmlns:a16="http://schemas.microsoft.com/office/drawing/2014/main" id="{E374D210-FA85-D7DD-3760-C5CBD952C1E5}"/>
                  </a:ext>
                </a:extLst>
              </p14:cNvPr>
              <p14:cNvContentPartPr/>
              <p14:nvPr/>
            </p14:nvContentPartPr>
            <p14:xfrm>
              <a:off x="5898343" y="3507223"/>
              <a:ext cx="261000" cy="340200"/>
            </p14:xfrm>
          </p:contentPart>
        </mc:Choice>
        <mc:Fallback xmlns="">
          <p:pic>
            <p:nvPicPr>
              <p:cNvPr id="30" name="Ink 29">
                <a:extLst>
                  <a:ext uri="{FF2B5EF4-FFF2-40B4-BE49-F238E27FC236}">
                    <a16:creationId xmlns:a16="http://schemas.microsoft.com/office/drawing/2014/main" id="{E374D210-FA85-D7DD-3760-C5CBD952C1E5}"/>
                  </a:ext>
                </a:extLst>
              </p:cNvPr>
              <p:cNvPicPr/>
              <p:nvPr/>
            </p:nvPicPr>
            <p:blipFill>
              <a:blip r:embed="rId46"/>
              <a:stretch>
                <a:fillRect/>
              </a:stretch>
            </p:blipFill>
            <p:spPr>
              <a:xfrm>
                <a:off x="5889343" y="3498583"/>
                <a:ext cx="278640" cy="357840"/>
              </a:xfrm>
              <a:prstGeom prst="rect">
                <a:avLst/>
              </a:prstGeom>
            </p:spPr>
          </p:pic>
        </mc:Fallback>
      </mc:AlternateContent>
      <p:grpSp>
        <p:nvGrpSpPr>
          <p:cNvPr id="46" name="Group 45">
            <a:extLst>
              <a:ext uri="{FF2B5EF4-FFF2-40B4-BE49-F238E27FC236}">
                <a16:creationId xmlns:a16="http://schemas.microsoft.com/office/drawing/2014/main" id="{35B7BB61-C340-B573-46B3-6861E3F26BCF}"/>
              </a:ext>
            </a:extLst>
          </p:cNvPr>
          <p:cNvGrpSpPr/>
          <p:nvPr/>
        </p:nvGrpSpPr>
        <p:grpSpPr>
          <a:xfrm>
            <a:off x="1361623" y="4421983"/>
            <a:ext cx="1050840" cy="437040"/>
            <a:chOff x="1361623" y="4421983"/>
            <a:chExt cx="1050840" cy="437040"/>
          </a:xfrm>
        </p:grpSpPr>
        <mc:AlternateContent xmlns:mc="http://schemas.openxmlformats.org/markup-compatibility/2006" xmlns:p14="http://schemas.microsoft.com/office/powerpoint/2010/main">
          <mc:Choice Requires="p14">
            <p:contentPart p14:bwMode="auto" r:id="rId47">
              <p14:nvContentPartPr>
                <p14:cNvPr id="32" name="Ink 31">
                  <a:extLst>
                    <a:ext uri="{FF2B5EF4-FFF2-40B4-BE49-F238E27FC236}">
                      <a16:creationId xmlns:a16="http://schemas.microsoft.com/office/drawing/2014/main" id="{9F75C3A5-30DA-9C38-70A9-859AC02D5384}"/>
                    </a:ext>
                  </a:extLst>
                </p14:cNvPr>
                <p14:cNvContentPartPr/>
                <p14:nvPr/>
              </p14:nvContentPartPr>
              <p14:xfrm>
                <a:off x="1361623" y="4589743"/>
                <a:ext cx="136800" cy="269280"/>
              </p14:xfrm>
            </p:contentPart>
          </mc:Choice>
          <mc:Fallback xmlns="">
            <p:pic>
              <p:nvPicPr>
                <p:cNvPr id="32" name="Ink 31">
                  <a:extLst>
                    <a:ext uri="{FF2B5EF4-FFF2-40B4-BE49-F238E27FC236}">
                      <a16:creationId xmlns:a16="http://schemas.microsoft.com/office/drawing/2014/main" id="{9F75C3A5-30DA-9C38-70A9-859AC02D5384}"/>
                    </a:ext>
                  </a:extLst>
                </p:cNvPr>
                <p:cNvPicPr/>
                <p:nvPr/>
              </p:nvPicPr>
              <p:blipFill>
                <a:blip r:embed="rId48"/>
                <a:stretch>
                  <a:fillRect/>
                </a:stretch>
              </p:blipFill>
              <p:spPr>
                <a:xfrm>
                  <a:off x="1352983" y="4581103"/>
                  <a:ext cx="15444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3" name="Ink 32">
                  <a:extLst>
                    <a:ext uri="{FF2B5EF4-FFF2-40B4-BE49-F238E27FC236}">
                      <a16:creationId xmlns:a16="http://schemas.microsoft.com/office/drawing/2014/main" id="{0CDD23FD-9576-1420-5987-5720F42BC104}"/>
                    </a:ext>
                  </a:extLst>
                </p14:cNvPr>
                <p14:cNvContentPartPr/>
                <p14:nvPr/>
              </p14:nvContentPartPr>
              <p14:xfrm>
                <a:off x="1567903" y="4639063"/>
                <a:ext cx="193680" cy="179640"/>
              </p14:xfrm>
            </p:contentPart>
          </mc:Choice>
          <mc:Fallback xmlns="">
            <p:pic>
              <p:nvPicPr>
                <p:cNvPr id="33" name="Ink 32">
                  <a:extLst>
                    <a:ext uri="{FF2B5EF4-FFF2-40B4-BE49-F238E27FC236}">
                      <a16:creationId xmlns:a16="http://schemas.microsoft.com/office/drawing/2014/main" id="{0CDD23FD-9576-1420-5987-5720F42BC104}"/>
                    </a:ext>
                  </a:extLst>
                </p:cNvPr>
                <p:cNvPicPr/>
                <p:nvPr/>
              </p:nvPicPr>
              <p:blipFill>
                <a:blip r:embed="rId50"/>
                <a:stretch>
                  <a:fillRect/>
                </a:stretch>
              </p:blipFill>
              <p:spPr>
                <a:xfrm>
                  <a:off x="1559263" y="4630423"/>
                  <a:ext cx="21132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4" name="Ink 33">
                  <a:extLst>
                    <a:ext uri="{FF2B5EF4-FFF2-40B4-BE49-F238E27FC236}">
                      <a16:creationId xmlns:a16="http://schemas.microsoft.com/office/drawing/2014/main" id="{58416235-B093-ED0D-393C-B1A2848D2B48}"/>
                    </a:ext>
                  </a:extLst>
                </p14:cNvPr>
                <p14:cNvContentPartPr/>
                <p14:nvPr/>
              </p14:nvContentPartPr>
              <p14:xfrm>
                <a:off x="1846903" y="4497223"/>
                <a:ext cx="360" cy="289800"/>
              </p14:xfrm>
            </p:contentPart>
          </mc:Choice>
          <mc:Fallback xmlns="">
            <p:pic>
              <p:nvPicPr>
                <p:cNvPr id="34" name="Ink 33">
                  <a:extLst>
                    <a:ext uri="{FF2B5EF4-FFF2-40B4-BE49-F238E27FC236}">
                      <a16:creationId xmlns:a16="http://schemas.microsoft.com/office/drawing/2014/main" id="{58416235-B093-ED0D-393C-B1A2848D2B48}"/>
                    </a:ext>
                  </a:extLst>
                </p:cNvPr>
                <p:cNvPicPr/>
                <p:nvPr/>
              </p:nvPicPr>
              <p:blipFill>
                <a:blip r:embed="rId52"/>
                <a:stretch>
                  <a:fillRect/>
                </a:stretch>
              </p:blipFill>
              <p:spPr>
                <a:xfrm>
                  <a:off x="1837903" y="4488223"/>
                  <a:ext cx="1800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5" name="Ink 34">
                  <a:extLst>
                    <a:ext uri="{FF2B5EF4-FFF2-40B4-BE49-F238E27FC236}">
                      <a16:creationId xmlns:a16="http://schemas.microsoft.com/office/drawing/2014/main" id="{0E7E2C7C-755D-DDDF-12AD-0B53C4025AD4}"/>
                    </a:ext>
                  </a:extLst>
                </p14:cNvPr>
                <p14:cNvContentPartPr/>
                <p14:nvPr/>
              </p14:nvContentPartPr>
              <p14:xfrm>
                <a:off x="1791463" y="4619983"/>
                <a:ext cx="383400" cy="154080"/>
              </p14:xfrm>
            </p:contentPart>
          </mc:Choice>
          <mc:Fallback xmlns="">
            <p:pic>
              <p:nvPicPr>
                <p:cNvPr id="35" name="Ink 34">
                  <a:extLst>
                    <a:ext uri="{FF2B5EF4-FFF2-40B4-BE49-F238E27FC236}">
                      <a16:creationId xmlns:a16="http://schemas.microsoft.com/office/drawing/2014/main" id="{0E7E2C7C-755D-DDDF-12AD-0B53C4025AD4}"/>
                    </a:ext>
                  </a:extLst>
                </p:cNvPr>
                <p:cNvPicPr/>
                <p:nvPr/>
              </p:nvPicPr>
              <p:blipFill>
                <a:blip r:embed="rId54"/>
                <a:stretch>
                  <a:fillRect/>
                </a:stretch>
              </p:blipFill>
              <p:spPr>
                <a:xfrm>
                  <a:off x="1782463" y="4610983"/>
                  <a:ext cx="4010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6" name="Ink 35">
                  <a:extLst>
                    <a:ext uri="{FF2B5EF4-FFF2-40B4-BE49-F238E27FC236}">
                      <a16:creationId xmlns:a16="http://schemas.microsoft.com/office/drawing/2014/main" id="{F7BCBA7E-419F-6E73-09FD-59791560CCBE}"/>
                    </a:ext>
                  </a:extLst>
                </p14:cNvPr>
                <p14:cNvContentPartPr/>
                <p14:nvPr/>
              </p14:nvContentPartPr>
              <p14:xfrm>
                <a:off x="2194663" y="4522783"/>
                <a:ext cx="30960" cy="205560"/>
              </p14:xfrm>
            </p:contentPart>
          </mc:Choice>
          <mc:Fallback xmlns="">
            <p:pic>
              <p:nvPicPr>
                <p:cNvPr id="36" name="Ink 35">
                  <a:extLst>
                    <a:ext uri="{FF2B5EF4-FFF2-40B4-BE49-F238E27FC236}">
                      <a16:creationId xmlns:a16="http://schemas.microsoft.com/office/drawing/2014/main" id="{F7BCBA7E-419F-6E73-09FD-59791560CCBE}"/>
                    </a:ext>
                  </a:extLst>
                </p:cNvPr>
                <p:cNvPicPr/>
                <p:nvPr/>
              </p:nvPicPr>
              <p:blipFill>
                <a:blip r:embed="rId56"/>
                <a:stretch>
                  <a:fillRect/>
                </a:stretch>
              </p:blipFill>
              <p:spPr>
                <a:xfrm>
                  <a:off x="2185663" y="4513783"/>
                  <a:ext cx="4860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7" name="Ink 36">
                  <a:extLst>
                    <a:ext uri="{FF2B5EF4-FFF2-40B4-BE49-F238E27FC236}">
                      <a16:creationId xmlns:a16="http://schemas.microsoft.com/office/drawing/2014/main" id="{D1A27C01-CC7F-709C-9F28-21F23C7985DE}"/>
                    </a:ext>
                  </a:extLst>
                </p14:cNvPr>
                <p14:cNvContentPartPr/>
                <p14:nvPr/>
              </p14:nvContentPartPr>
              <p14:xfrm>
                <a:off x="2370343" y="4421983"/>
                <a:ext cx="42120" cy="322200"/>
              </p14:xfrm>
            </p:contentPart>
          </mc:Choice>
          <mc:Fallback xmlns="">
            <p:pic>
              <p:nvPicPr>
                <p:cNvPr id="37" name="Ink 36">
                  <a:extLst>
                    <a:ext uri="{FF2B5EF4-FFF2-40B4-BE49-F238E27FC236}">
                      <a16:creationId xmlns:a16="http://schemas.microsoft.com/office/drawing/2014/main" id="{D1A27C01-CC7F-709C-9F28-21F23C7985DE}"/>
                    </a:ext>
                  </a:extLst>
                </p:cNvPr>
                <p:cNvPicPr/>
                <p:nvPr/>
              </p:nvPicPr>
              <p:blipFill>
                <a:blip r:embed="rId58"/>
                <a:stretch>
                  <a:fillRect/>
                </a:stretch>
              </p:blipFill>
              <p:spPr>
                <a:xfrm>
                  <a:off x="2361343" y="4412983"/>
                  <a:ext cx="59760" cy="339840"/>
                </a:xfrm>
                <a:prstGeom prst="rect">
                  <a:avLst/>
                </a:prstGeom>
              </p:spPr>
            </p:pic>
          </mc:Fallback>
        </mc:AlternateContent>
      </p:grpSp>
      <p:grpSp>
        <p:nvGrpSpPr>
          <p:cNvPr id="45" name="Group 44">
            <a:extLst>
              <a:ext uri="{FF2B5EF4-FFF2-40B4-BE49-F238E27FC236}">
                <a16:creationId xmlns:a16="http://schemas.microsoft.com/office/drawing/2014/main" id="{32E10E8D-FE9A-05D4-CD68-5B188B225744}"/>
              </a:ext>
            </a:extLst>
          </p:cNvPr>
          <p:cNvGrpSpPr/>
          <p:nvPr/>
        </p:nvGrpSpPr>
        <p:grpSpPr>
          <a:xfrm>
            <a:off x="2630623" y="4541503"/>
            <a:ext cx="1075680" cy="446040"/>
            <a:chOff x="2630623" y="4541503"/>
            <a:chExt cx="1075680" cy="446040"/>
          </a:xfrm>
        </p:grpSpPr>
        <mc:AlternateContent xmlns:mc="http://schemas.openxmlformats.org/markup-compatibility/2006" xmlns:p14="http://schemas.microsoft.com/office/powerpoint/2010/main">
          <mc:Choice Requires="p14">
            <p:contentPart p14:bwMode="auto" r:id="rId59">
              <p14:nvContentPartPr>
                <p14:cNvPr id="38" name="Ink 37">
                  <a:extLst>
                    <a:ext uri="{FF2B5EF4-FFF2-40B4-BE49-F238E27FC236}">
                      <a16:creationId xmlns:a16="http://schemas.microsoft.com/office/drawing/2014/main" id="{2EEB3733-F40D-463F-C5E7-55BFCA7A9FF4}"/>
                    </a:ext>
                  </a:extLst>
                </p14:cNvPr>
                <p14:cNvContentPartPr/>
                <p14:nvPr/>
              </p14:nvContentPartPr>
              <p14:xfrm>
                <a:off x="2630623" y="4645183"/>
                <a:ext cx="159840" cy="342360"/>
              </p14:xfrm>
            </p:contentPart>
          </mc:Choice>
          <mc:Fallback xmlns="">
            <p:pic>
              <p:nvPicPr>
                <p:cNvPr id="38" name="Ink 37">
                  <a:extLst>
                    <a:ext uri="{FF2B5EF4-FFF2-40B4-BE49-F238E27FC236}">
                      <a16:creationId xmlns:a16="http://schemas.microsoft.com/office/drawing/2014/main" id="{2EEB3733-F40D-463F-C5E7-55BFCA7A9FF4}"/>
                    </a:ext>
                  </a:extLst>
                </p:cNvPr>
                <p:cNvPicPr/>
                <p:nvPr/>
              </p:nvPicPr>
              <p:blipFill>
                <a:blip r:embed="rId60"/>
                <a:stretch>
                  <a:fillRect/>
                </a:stretch>
              </p:blipFill>
              <p:spPr>
                <a:xfrm>
                  <a:off x="2621983" y="4636543"/>
                  <a:ext cx="17748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9" name="Ink 38">
                  <a:extLst>
                    <a:ext uri="{FF2B5EF4-FFF2-40B4-BE49-F238E27FC236}">
                      <a16:creationId xmlns:a16="http://schemas.microsoft.com/office/drawing/2014/main" id="{4AF6012F-6DEA-269A-8A8E-CEAF49D61E1B}"/>
                    </a:ext>
                  </a:extLst>
                </p14:cNvPr>
                <p14:cNvContentPartPr/>
                <p14:nvPr/>
              </p14:nvContentPartPr>
              <p14:xfrm>
                <a:off x="2910703" y="4615663"/>
                <a:ext cx="132840" cy="127440"/>
              </p14:xfrm>
            </p:contentPart>
          </mc:Choice>
          <mc:Fallback xmlns="">
            <p:pic>
              <p:nvPicPr>
                <p:cNvPr id="39" name="Ink 38">
                  <a:extLst>
                    <a:ext uri="{FF2B5EF4-FFF2-40B4-BE49-F238E27FC236}">
                      <a16:creationId xmlns:a16="http://schemas.microsoft.com/office/drawing/2014/main" id="{4AF6012F-6DEA-269A-8A8E-CEAF49D61E1B}"/>
                    </a:ext>
                  </a:extLst>
                </p:cNvPr>
                <p:cNvPicPr/>
                <p:nvPr/>
              </p:nvPicPr>
              <p:blipFill>
                <a:blip r:embed="rId62"/>
                <a:stretch>
                  <a:fillRect/>
                </a:stretch>
              </p:blipFill>
              <p:spPr>
                <a:xfrm>
                  <a:off x="2902063" y="4606663"/>
                  <a:ext cx="1504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0" name="Ink 39">
                  <a:extLst>
                    <a:ext uri="{FF2B5EF4-FFF2-40B4-BE49-F238E27FC236}">
                      <a16:creationId xmlns:a16="http://schemas.microsoft.com/office/drawing/2014/main" id="{F81A9A7F-C0F5-3686-225E-CF3A6FBDA1EA}"/>
                    </a:ext>
                  </a:extLst>
                </p14:cNvPr>
                <p14:cNvContentPartPr/>
                <p14:nvPr/>
              </p14:nvContentPartPr>
              <p14:xfrm>
                <a:off x="3139303" y="4541503"/>
                <a:ext cx="59400" cy="169560"/>
              </p14:xfrm>
            </p:contentPart>
          </mc:Choice>
          <mc:Fallback xmlns="">
            <p:pic>
              <p:nvPicPr>
                <p:cNvPr id="40" name="Ink 39">
                  <a:extLst>
                    <a:ext uri="{FF2B5EF4-FFF2-40B4-BE49-F238E27FC236}">
                      <a16:creationId xmlns:a16="http://schemas.microsoft.com/office/drawing/2014/main" id="{F81A9A7F-C0F5-3686-225E-CF3A6FBDA1EA}"/>
                    </a:ext>
                  </a:extLst>
                </p:cNvPr>
                <p:cNvPicPr/>
                <p:nvPr/>
              </p:nvPicPr>
              <p:blipFill>
                <a:blip r:embed="rId64"/>
                <a:stretch>
                  <a:fillRect/>
                </a:stretch>
              </p:blipFill>
              <p:spPr>
                <a:xfrm>
                  <a:off x="3130663" y="4532503"/>
                  <a:ext cx="7704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1" name="Ink 40">
                  <a:extLst>
                    <a:ext uri="{FF2B5EF4-FFF2-40B4-BE49-F238E27FC236}">
                      <a16:creationId xmlns:a16="http://schemas.microsoft.com/office/drawing/2014/main" id="{91F4BD8E-081E-BE27-4ED4-70DBCB4AE7E0}"/>
                    </a:ext>
                  </a:extLst>
                </p14:cNvPr>
                <p14:cNvContentPartPr/>
                <p14:nvPr/>
              </p14:nvContentPartPr>
              <p14:xfrm>
                <a:off x="3283663" y="4548703"/>
                <a:ext cx="422640" cy="171720"/>
              </p14:xfrm>
            </p:contentPart>
          </mc:Choice>
          <mc:Fallback xmlns="">
            <p:pic>
              <p:nvPicPr>
                <p:cNvPr id="41" name="Ink 40">
                  <a:extLst>
                    <a:ext uri="{FF2B5EF4-FFF2-40B4-BE49-F238E27FC236}">
                      <a16:creationId xmlns:a16="http://schemas.microsoft.com/office/drawing/2014/main" id="{91F4BD8E-081E-BE27-4ED4-70DBCB4AE7E0}"/>
                    </a:ext>
                  </a:extLst>
                </p:cNvPr>
                <p:cNvPicPr/>
                <p:nvPr/>
              </p:nvPicPr>
              <p:blipFill>
                <a:blip r:embed="rId66"/>
                <a:stretch>
                  <a:fillRect/>
                </a:stretch>
              </p:blipFill>
              <p:spPr>
                <a:xfrm>
                  <a:off x="3274663" y="4540063"/>
                  <a:ext cx="440280" cy="189360"/>
                </a:xfrm>
                <a:prstGeom prst="rect">
                  <a:avLst/>
                </a:prstGeom>
              </p:spPr>
            </p:pic>
          </mc:Fallback>
        </mc:AlternateContent>
      </p:grpSp>
      <p:grpSp>
        <p:nvGrpSpPr>
          <p:cNvPr id="44" name="Group 43">
            <a:extLst>
              <a:ext uri="{FF2B5EF4-FFF2-40B4-BE49-F238E27FC236}">
                <a16:creationId xmlns:a16="http://schemas.microsoft.com/office/drawing/2014/main" id="{E9D5D1A5-6139-8793-AD7E-0292DD9DEE86}"/>
              </a:ext>
            </a:extLst>
          </p:cNvPr>
          <p:cNvGrpSpPr/>
          <p:nvPr/>
        </p:nvGrpSpPr>
        <p:grpSpPr>
          <a:xfrm>
            <a:off x="3899623" y="4497223"/>
            <a:ext cx="134280" cy="55800"/>
            <a:chOff x="3899623" y="4497223"/>
            <a:chExt cx="134280" cy="55800"/>
          </a:xfrm>
        </p:grpSpPr>
        <mc:AlternateContent xmlns:mc="http://schemas.openxmlformats.org/markup-compatibility/2006" xmlns:p14="http://schemas.microsoft.com/office/powerpoint/2010/main">
          <mc:Choice Requires="p14">
            <p:contentPart p14:bwMode="auto" r:id="rId67">
              <p14:nvContentPartPr>
                <p14:cNvPr id="42" name="Ink 41">
                  <a:extLst>
                    <a:ext uri="{FF2B5EF4-FFF2-40B4-BE49-F238E27FC236}">
                      <a16:creationId xmlns:a16="http://schemas.microsoft.com/office/drawing/2014/main" id="{2FE592F7-BEA8-31C7-1C5B-1485B8E3B5B5}"/>
                    </a:ext>
                  </a:extLst>
                </p14:cNvPr>
                <p14:cNvContentPartPr/>
                <p14:nvPr/>
              </p14:nvContentPartPr>
              <p14:xfrm>
                <a:off x="3899623" y="4497223"/>
                <a:ext cx="119520" cy="360"/>
              </p14:xfrm>
            </p:contentPart>
          </mc:Choice>
          <mc:Fallback xmlns="">
            <p:pic>
              <p:nvPicPr>
                <p:cNvPr id="42" name="Ink 41">
                  <a:extLst>
                    <a:ext uri="{FF2B5EF4-FFF2-40B4-BE49-F238E27FC236}">
                      <a16:creationId xmlns:a16="http://schemas.microsoft.com/office/drawing/2014/main" id="{2FE592F7-BEA8-31C7-1C5B-1485B8E3B5B5}"/>
                    </a:ext>
                  </a:extLst>
                </p:cNvPr>
                <p:cNvPicPr/>
                <p:nvPr/>
              </p:nvPicPr>
              <p:blipFill>
                <a:blip r:embed="rId68"/>
                <a:stretch>
                  <a:fillRect/>
                </a:stretch>
              </p:blipFill>
              <p:spPr>
                <a:xfrm>
                  <a:off x="3890623" y="4488223"/>
                  <a:ext cx="1371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3" name="Ink 42">
                  <a:extLst>
                    <a:ext uri="{FF2B5EF4-FFF2-40B4-BE49-F238E27FC236}">
                      <a16:creationId xmlns:a16="http://schemas.microsoft.com/office/drawing/2014/main" id="{7D7AA49F-D675-97F6-A295-6B7AC9D84F71}"/>
                    </a:ext>
                  </a:extLst>
                </p14:cNvPr>
                <p14:cNvContentPartPr/>
                <p14:nvPr/>
              </p14:nvContentPartPr>
              <p14:xfrm>
                <a:off x="3933463" y="4530703"/>
                <a:ext cx="100440" cy="22320"/>
              </p14:xfrm>
            </p:contentPart>
          </mc:Choice>
          <mc:Fallback xmlns="">
            <p:pic>
              <p:nvPicPr>
                <p:cNvPr id="43" name="Ink 42">
                  <a:extLst>
                    <a:ext uri="{FF2B5EF4-FFF2-40B4-BE49-F238E27FC236}">
                      <a16:creationId xmlns:a16="http://schemas.microsoft.com/office/drawing/2014/main" id="{7D7AA49F-D675-97F6-A295-6B7AC9D84F71}"/>
                    </a:ext>
                  </a:extLst>
                </p:cNvPr>
                <p:cNvPicPr/>
                <p:nvPr/>
              </p:nvPicPr>
              <p:blipFill>
                <a:blip r:embed="rId70"/>
                <a:stretch>
                  <a:fillRect/>
                </a:stretch>
              </p:blipFill>
              <p:spPr>
                <a:xfrm>
                  <a:off x="3924823" y="4522063"/>
                  <a:ext cx="118080" cy="39960"/>
                </a:xfrm>
                <a:prstGeom prst="rect">
                  <a:avLst/>
                </a:prstGeom>
              </p:spPr>
            </p:pic>
          </mc:Fallback>
        </mc:AlternateContent>
      </p:grpSp>
      <p:grpSp>
        <p:nvGrpSpPr>
          <p:cNvPr id="55" name="Group 54">
            <a:extLst>
              <a:ext uri="{FF2B5EF4-FFF2-40B4-BE49-F238E27FC236}">
                <a16:creationId xmlns:a16="http://schemas.microsoft.com/office/drawing/2014/main" id="{A33DBC89-DC34-2C53-CB83-616E3AEBC1D1}"/>
              </a:ext>
            </a:extLst>
          </p:cNvPr>
          <p:cNvGrpSpPr/>
          <p:nvPr/>
        </p:nvGrpSpPr>
        <p:grpSpPr>
          <a:xfrm>
            <a:off x="4572823" y="4276543"/>
            <a:ext cx="901080" cy="413280"/>
            <a:chOff x="4572823" y="4276543"/>
            <a:chExt cx="901080" cy="413280"/>
          </a:xfrm>
        </p:grpSpPr>
        <mc:AlternateContent xmlns:mc="http://schemas.openxmlformats.org/markup-compatibility/2006" xmlns:p14="http://schemas.microsoft.com/office/powerpoint/2010/main">
          <mc:Choice Requires="p14">
            <p:contentPart p14:bwMode="auto" r:id="rId71">
              <p14:nvContentPartPr>
                <p14:cNvPr id="47" name="Ink 46">
                  <a:extLst>
                    <a:ext uri="{FF2B5EF4-FFF2-40B4-BE49-F238E27FC236}">
                      <a16:creationId xmlns:a16="http://schemas.microsoft.com/office/drawing/2014/main" id="{F1303C0C-B4A8-F163-E050-BB891C663D96}"/>
                    </a:ext>
                  </a:extLst>
                </p14:cNvPr>
                <p14:cNvContentPartPr/>
                <p14:nvPr/>
              </p14:nvContentPartPr>
              <p14:xfrm>
                <a:off x="4572823" y="4347823"/>
                <a:ext cx="208440" cy="342000"/>
              </p14:xfrm>
            </p:contentPart>
          </mc:Choice>
          <mc:Fallback xmlns="">
            <p:pic>
              <p:nvPicPr>
                <p:cNvPr id="47" name="Ink 46">
                  <a:extLst>
                    <a:ext uri="{FF2B5EF4-FFF2-40B4-BE49-F238E27FC236}">
                      <a16:creationId xmlns:a16="http://schemas.microsoft.com/office/drawing/2014/main" id="{F1303C0C-B4A8-F163-E050-BB891C663D96}"/>
                    </a:ext>
                  </a:extLst>
                </p:cNvPr>
                <p:cNvPicPr/>
                <p:nvPr/>
              </p:nvPicPr>
              <p:blipFill>
                <a:blip r:embed="rId72"/>
                <a:stretch>
                  <a:fillRect/>
                </a:stretch>
              </p:blipFill>
              <p:spPr>
                <a:xfrm>
                  <a:off x="4563823" y="4339183"/>
                  <a:ext cx="226080" cy="3596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8" name="Ink 47">
                  <a:extLst>
                    <a:ext uri="{FF2B5EF4-FFF2-40B4-BE49-F238E27FC236}">
                      <a16:creationId xmlns:a16="http://schemas.microsoft.com/office/drawing/2014/main" id="{126977C7-8876-E157-943C-A616817B837E}"/>
                    </a:ext>
                  </a:extLst>
                </p14:cNvPr>
                <p14:cNvContentPartPr/>
                <p14:nvPr/>
              </p14:nvContentPartPr>
              <p14:xfrm>
                <a:off x="4906183" y="4276543"/>
                <a:ext cx="289440" cy="372960"/>
              </p14:xfrm>
            </p:contentPart>
          </mc:Choice>
          <mc:Fallback xmlns="">
            <p:pic>
              <p:nvPicPr>
                <p:cNvPr id="48" name="Ink 47">
                  <a:extLst>
                    <a:ext uri="{FF2B5EF4-FFF2-40B4-BE49-F238E27FC236}">
                      <a16:creationId xmlns:a16="http://schemas.microsoft.com/office/drawing/2014/main" id="{126977C7-8876-E157-943C-A616817B837E}"/>
                    </a:ext>
                  </a:extLst>
                </p:cNvPr>
                <p:cNvPicPr/>
                <p:nvPr/>
              </p:nvPicPr>
              <p:blipFill>
                <a:blip r:embed="rId74"/>
                <a:stretch>
                  <a:fillRect/>
                </a:stretch>
              </p:blipFill>
              <p:spPr>
                <a:xfrm>
                  <a:off x="4897183" y="4267903"/>
                  <a:ext cx="307080" cy="3906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9" name="Ink 48">
                  <a:extLst>
                    <a:ext uri="{FF2B5EF4-FFF2-40B4-BE49-F238E27FC236}">
                      <a16:creationId xmlns:a16="http://schemas.microsoft.com/office/drawing/2014/main" id="{6023D072-7DCE-BD1C-8403-8CDE6EC98413}"/>
                    </a:ext>
                  </a:extLst>
                </p14:cNvPr>
                <p14:cNvContentPartPr/>
                <p14:nvPr/>
              </p14:nvContentPartPr>
              <p14:xfrm>
                <a:off x="5355823" y="4328023"/>
                <a:ext cx="33840" cy="276840"/>
              </p14:xfrm>
            </p:contentPart>
          </mc:Choice>
          <mc:Fallback xmlns="">
            <p:pic>
              <p:nvPicPr>
                <p:cNvPr id="49" name="Ink 48">
                  <a:extLst>
                    <a:ext uri="{FF2B5EF4-FFF2-40B4-BE49-F238E27FC236}">
                      <a16:creationId xmlns:a16="http://schemas.microsoft.com/office/drawing/2014/main" id="{6023D072-7DCE-BD1C-8403-8CDE6EC98413}"/>
                    </a:ext>
                  </a:extLst>
                </p:cNvPr>
                <p:cNvPicPr/>
                <p:nvPr/>
              </p:nvPicPr>
              <p:blipFill>
                <a:blip r:embed="rId76"/>
                <a:stretch>
                  <a:fillRect/>
                </a:stretch>
              </p:blipFill>
              <p:spPr>
                <a:xfrm>
                  <a:off x="5347183" y="4319383"/>
                  <a:ext cx="5148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0" name="Ink 49">
                  <a:extLst>
                    <a:ext uri="{FF2B5EF4-FFF2-40B4-BE49-F238E27FC236}">
                      <a16:creationId xmlns:a16="http://schemas.microsoft.com/office/drawing/2014/main" id="{FB22B459-8149-6226-3421-F63A7E626012}"/>
                    </a:ext>
                  </a:extLst>
                </p14:cNvPr>
                <p14:cNvContentPartPr/>
                <p14:nvPr/>
              </p14:nvContentPartPr>
              <p14:xfrm>
                <a:off x="5317663" y="4429183"/>
                <a:ext cx="156240" cy="11520"/>
              </p14:xfrm>
            </p:contentPart>
          </mc:Choice>
          <mc:Fallback xmlns="">
            <p:pic>
              <p:nvPicPr>
                <p:cNvPr id="50" name="Ink 49">
                  <a:extLst>
                    <a:ext uri="{FF2B5EF4-FFF2-40B4-BE49-F238E27FC236}">
                      <a16:creationId xmlns:a16="http://schemas.microsoft.com/office/drawing/2014/main" id="{FB22B459-8149-6226-3421-F63A7E626012}"/>
                    </a:ext>
                  </a:extLst>
                </p:cNvPr>
                <p:cNvPicPr/>
                <p:nvPr/>
              </p:nvPicPr>
              <p:blipFill>
                <a:blip r:embed="rId78"/>
                <a:stretch>
                  <a:fillRect/>
                </a:stretch>
              </p:blipFill>
              <p:spPr>
                <a:xfrm>
                  <a:off x="5309023" y="4420183"/>
                  <a:ext cx="173880" cy="29160"/>
                </a:xfrm>
                <a:prstGeom prst="rect">
                  <a:avLst/>
                </a:prstGeom>
              </p:spPr>
            </p:pic>
          </mc:Fallback>
        </mc:AlternateContent>
      </p:grpSp>
      <p:grpSp>
        <p:nvGrpSpPr>
          <p:cNvPr id="54" name="Group 53">
            <a:extLst>
              <a:ext uri="{FF2B5EF4-FFF2-40B4-BE49-F238E27FC236}">
                <a16:creationId xmlns:a16="http://schemas.microsoft.com/office/drawing/2014/main" id="{4EDE8B99-86FE-29AB-03C4-79DD6A2D6415}"/>
              </a:ext>
            </a:extLst>
          </p:cNvPr>
          <p:cNvGrpSpPr/>
          <p:nvPr/>
        </p:nvGrpSpPr>
        <p:grpSpPr>
          <a:xfrm>
            <a:off x="5739583" y="4238383"/>
            <a:ext cx="731160" cy="341280"/>
            <a:chOff x="5739583" y="4238383"/>
            <a:chExt cx="731160" cy="341280"/>
          </a:xfrm>
        </p:grpSpPr>
        <mc:AlternateContent xmlns:mc="http://schemas.openxmlformats.org/markup-compatibility/2006" xmlns:p14="http://schemas.microsoft.com/office/powerpoint/2010/main">
          <mc:Choice Requires="p14">
            <p:contentPart p14:bwMode="auto" r:id="rId79">
              <p14:nvContentPartPr>
                <p14:cNvPr id="51" name="Ink 50">
                  <a:extLst>
                    <a:ext uri="{FF2B5EF4-FFF2-40B4-BE49-F238E27FC236}">
                      <a16:creationId xmlns:a16="http://schemas.microsoft.com/office/drawing/2014/main" id="{DEBD62B8-DD18-4691-1457-0677BAC78A85}"/>
                    </a:ext>
                  </a:extLst>
                </p14:cNvPr>
                <p14:cNvContentPartPr/>
                <p14:nvPr/>
              </p14:nvContentPartPr>
              <p14:xfrm>
                <a:off x="5739583" y="4250263"/>
                <a:ext cx="181440" cy="310680"/>
              </p14:xfrm>
            </p:contentPart>
          </mc:Choice>
          <mc:Fallback xmlns="">
            <p:pic>
              <p:nvPicPr>
                <p:cNvPr id="51" name="Ink 50">
                  <a:extLst>
                    <a:ext uri="{FF2B5EF4-FFF2-40B4-BE49-F238E27FC236}">
                      <a16:creationId xmlns:a16="http://schemas.microsoft.com/office/drawing/2014/main" id="{DEBD62B8-DD18-4691-1457-0677BAC78A85}"/>
                    </a:ext>
                  </a:extLst>
                </p:cNvPr>
                <p:cNvPicPr/>
                <p:nvPr/>
              </p:nvPicPr>
              <p:blipFill>
                <a:blip r:embed="rId80"/>
                <a:stretch>
                  <a:fillRect/>
                </a:stretch>
              </p:blipFill>
              <p:spPr>
                <a:xfrm>
                  <a:off x="5730943" y="4241623"/>
                  <a:ext cx="199080" cy="3283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2" name="Ink 51">
                  <a:extLst>
                    <a:ext uri="{FF2B5EF4-FFF2-40B4-BE49-F238E27FC236}">
                      <a16:creationId xmlns:a16="http://schemas.microsoft.com/office/drawing/2014/main" id="{4F5D005E-F901-D804-B034-5266864B2661}"/>
                    </a:ext>
                  </a:extLst>
                </p14:cNvPr>
                <p14:cNvContentPartPr/>
                <p14:nvPr/>
              </p14:nvContentPartPr>
              <p14:xfrm>
                <a:off x="6121183" y="4238383"/>
                <a:ext cx="349560" cy="335520"/>
              </p14:xfrm>
            </p:contentPart>
          </mc:Choice>
          <mc:Fallback xmlns="">
            <p:pic>
              <p:nvPicPr>
                <p:cNvPr id="52" name="Ink 51">
                  <a:extLst>
                    <a:ext uri="{FF2B5EF4-FFF2-40B4-BE49-F238E27FC236}">
                      <a16:creationId xmlns:a16="http://schemas.microsoft.com/office/drawing/2014/main" id="{4F5D005E-F901-D804-B034-5266864B2661}"/>
                    </a:ext>
                  </a:extLst>
                </p:cNvPr>
                <p:cNvPicPr/>
                <p:nvPr/>
              </p:nvPicPr>
              <p:blipFill>
                <a:blip r:embed="rId82"/>
                <a:stretch>
                  <a:fillRect/>
                </a:stretch>
              </p:blipFill>
              <p:spPr>
                <a:xfrm>
                  <a:off x="6112543" y="4229743"/>
                  <a:ext cx="367200" cy="3531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3" name="Ink 52">
                  <a:extLst>
                    <a:ext uri="{FF2B5EF4-FFF2-40B4-BE49-F238E27FC236}">
                      <a16:creationId xmlns:a16="http://schemas.microsoft.com/office/drawing/2014/main" id="{66A6E4E9-A339-D9D3-2703-853E10A372FE}"/>
                    </a:ext>
                  </a:extLst>
                </p14:cNvPr>
                <p14:cNvContentPartPr/>
                <p14:nvPr/>
              </p14:nvContentPartPr>
              <p14:xfrm>
                <a:off x="6022183" y="4545823"/>
                <a:ext cx="54000" cy="33840"/>
              </p14:xfrm>
            </p:contentPart>
          </mc:Choice>
          <mc:Fallback xmlns="">
            <p:pic>
              <p:nvPicPr>
                <p:cNvPr id="53" name="Ink 52">
                  <a:extLst>
                    <a:ext uri="{FF2B5EF4-FFF2-40B4-BE49-F238E27FC236}">
                      <a16:creationId xmlns:a16="http://schemas.microsoft.com/office/drawing/2014/main" id="{66A6E4E9-A339-D9D3-2703-853E10A372FE}"/>
                    </a:ext>
                  </a:extLst>
                </p:cNvPr>
                <p:cNvPicPr/>
                <p:nvPr/>
              </p:nvPicPr>
              <p:blipFill>
                <a:blip r:embed="rId84"/>
                <a:stretch>
                  <a:fillRect/>
                </a:stretch>
              </p:blipFill>
              <p:spPr>
                <a:xfrm>
                  <a:off x="6013543" y="4537183"/>
                  <a:ext cx="71640" cy="51480"/>
                </a:xfrm>
                <a:prstGeom prst="rect">
                  <a:avLst/>
                </a:prstGeom>
              </p:spPr>
            </p:pic>
          </mc:Fallback>
        </mc:AlternateContent>
      </p:grpSp>
      <p:grpSp>
        <p:nvGrpSpPr>
          <p:cNvPr id="66" name="Group 65">
            <a:extLst>
              <a:ext uri="{FF2B5EF4-FFF2-40B4-BE49-F238E27FC236}">
                <a16:creationId xmlns:a16="http://schemas.microsoft.com/office/drawing/2014/main" id="{95D3C833-8B10-CF8D-7921-330C4B5C6E34}"/>
              </a:ext>
            </a:extLst>
          </p:cNvPr>
          <p:cNvGrpSpPr/>
          <p:nvPr/>
        </p:nvGrpSpPr>
        <p:grpSpPr>
          <a:xfrm>
            <a:off x="8141863" y="4160263"/>
            <a:ext cx="562680" cy="259560"/>
            <a:chOff x="8141863" y="4160263"/>
            <a:chExt cx="562680" cy="259560"/>
          </a:xfrm>
        </p:grpSpPr>
        <mc:AlternateContent xmlns:mc="http://schemas.openxmlformats.org/markup-compatibility/2006" xmlns:p14="http://schemas.microsoft.com/office/powerpoint/2010/main">
          <mc:Choice Requires="p14">
            <p:contentPart p14:bwMode="auto" r:id="rId85">
              <p14:nvContentPartPr>
                <p14:cNvPr id="61" name="Ink 60">
                  <a:extLst>
                    <a:ext uri="{FF2B5EF4-FFF2-40B4-BE49-F238E27FC236}">
                      <a16:creationId xmlns:a16="http://schemas.microsoft.com/office/drawing/2014/main" id="{5CB7672E-11EF-85F9-3E75-FAFBA479B013}"/>
                    </a:ext>
                  </a:extLst>
                </p14:cNvPr>
                <p14:cNvContentPartPr/>
                <p14:nvPr/>
              </p14:nvContentPartPr>
              <p14:xfrm>
                <a:off x="8141863" y="4160263"/>
                <a:ext cx="263160" cy="259560"/>
              </p14:xfrm>
            </p:contentPart>
          </mc:Choice>
          <mc:Fallback xmlns="">
            <p:pic>
              <p:nvPicPr>
                <p:cNvPr id="61" name="Ink 60">
                  <a:extLst>
                    <a:ext uri="{FF2B5EF4-FFF2-40B4-BE49-F238E27FC236}">
                      <a16:creationId xmlns:a16="http://schemas.microsoft.com/office/drawing/2014/main" id="{5CB7672E-11EF-85F9-3E75-FAFBA479B013}"/>
                    </a:ext>
                  </a:extLst>
                </p:cNvPr>
                <p:cNvPicPr/>
                <p:nvPr/>
              </p:nvPicPr>
              <p:blipFill>
                <a:blip r:embed="rId86"/>
                <a:stretch>
                  <a:fillRect/>
                </a:stretch>
              </p:blipFill>
              <p:spPr>
                <a:xfrm>
                  <a:off x="8132863" y="4151263"/>
                  <a:ext cx="28080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2" name="Ink 61">
                  <a:extLst>
                    <a:ext uri="{FF2B5EF4-FFF2-40B4-BE49-F238E27FC236}">
                      <a16:creationId xmlns:a16="http://schemas.microsoft.com/office/drawing/2014/main" id="{D6FB73F0-3F32-C468-6A24-C2D199FFAAA6}"/>
                    </a:ext>
                  </a:extLst>
                </p14:cNvPr>
                <p14:cNvContentPartPr/>
                <p14:nvPr/>
              </p14:nvContentPartPr>
              <p14:xfrm>
                <a:off x="8526343" y="4193023"/>
                <a:ext cx="178200" cy="177840"/>
              </p14:xfrm>
            </p:contentPart>
          </mc:Choice>
          <mc:Fallback xmlns="">
            <p:pic>
              <p:nvPicPr>
                <p:cNvPr id="62" name="Ink 61">
                  <a:extLst>
                    <a:ext uri="{FF2B5EF4-FFF2-40B4-BE49-F238E27FC236}">
                      <a16:creationId xmlns:a16="http://schemas.microsoft.com/office/drawing/2014/main" id="{D6FB73F0-3F32-C468-6A24-C2D199FFAAA6}"/>
                    </a:ext>
                  </a:extLst>
                </p:cNvPr>
                <p:cNvPicPr/>
                <p:nvPr/>
              </p:nvPicPr>
              <p:blipFill>
                <a:blip r:embed="rId88"/>
                <a:stretch>
                  <a:fillRect/>
                </a:stretch>
              </p:blipFill>
              <p:spPr>
                <a:xfrm>
                  <a:off x="8517703" y="4184023"/>
                  <a:ext cx="195840" cy="195480"/>
                </a:xfrm>
                <a:prstGeom prst="rect">
                  <a:avLst/>
                </a:prstGeom>
              </p:spPr>
            </p:pic>
          </mc:Fallback>
        </mc:AlternateContent>
      </p:grpSp>
      <p:grpSp>
        <p:nvGrpSpPr>
          <p:cNvPr id="65" name="Group 64">
            <a:extLst>
              <a:ext uri="{FF2B5EF4-FFF2-40B4-BE49-F238E27FC236}">
                <a16:creationId xmlns:a16="http://schemas.microsoft.com/office/drawing/2014/main" id="{F64BE677-FFE8-103F-FD94-604E94730B4B}"/>
              </a:ext>
            </a:extLst>
          </p:cNvPr>
          <p:cNvGrpSpPr/>
          <p:nvPr/>
        </p:nvGrpSpPr>
        <p:grpSpPr>
          <a:xfrm>
            <a:off x="6792583" y="4141543"/>
            <a:ext cx="1157040" cy="355680"/>
            <a:chOff x="6792583" y="4141543"/>
            <a:chExt cx="1157040" cy="355680"/>
          </a:xfrm>
        </p:grpSpPr>
        <mc:AlternateContent xmlns:mc="http://schemas.openxmlformats.org/markup-compatibility/2006" xmlns:p14="http://schemas.microsoft.com/office/powerpoint/2010/main">
          <mc:Choice Requires="p14">
            <p:contentPart p14:bwMode="auto" r:id="rId89">
              <p14:nvContentPartPr>
                <p14:cNvPr id="56" name="Ink 55">
                  <a:extLst>
                    <a:ext uri="{FF2B5EF4-FFF2-40B4-BE49-F238E27FC236}">
                      <a16:creationId xmlns:a16="http://schemas.microsoft.com/office/drawing/2014/main" id="{2B71F562-926D-4189-F282-2CC35F4B2848}"/>
                    </a:ext>
                  </a:extLst>
                </p14:cNvPr>
                <p14:cNvContentPartPr/>
                <p14:nvPr/>
              </p14:nvContentPartPr>
              <p14:xfrm>
                <a:off x="6792583" y="4272583"/>
                <a:ext cx="151920" cy="360"/>
              </p14:xfrm>
            </p:contentPart>
          </mc:Choice>
          <mc:Fallback xmlns="">
            <p:pic>
              <p:nvPicPr>
                <p:cNvPr id="56" name="Ink 55">
                  <a:extLst>
                    <a:ext uri="{FF2B5EF4-FFF2-40B4-BE49-F238E27FC236}">
                      <a16:creationId xmlns:a16="http://schemas.microsoft.com/office/drawing/2014/main" id="{2B71F562-926D-4189-F282-2CC35F4B2848}"/>
                    </a:ext>
                  </a:extLst>
                </p:cNvPr>
                <p:cNvPicPr/>
                <p:nvPr/>
              </p:nvPicPr>
              <p:blipFill>
                <a:blip r:embed="rId90"/>
                <a:stretch>
                  <a:fillRect/>
                </a:stretch>
              </p:blipFill>
              <p:spPr>
                <a:xfrm>
                  <a:off x="6783943" y="4263583"/>
                  <a:ext cx="1695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7" name="Ink 56">
                  <a:extLst>
                    <a:ext uri="{FF2B5EF4-FFF2-40B4-BE49-F238E27FC236}">
                      <a16:creationId xmlns:a16="http://schemas.microsoft.com/office/drawing/2014/main" id="{48920524-A284-A0AF-BBCE-DE3C21BF60F8}"/>
                    </a:ext>
                  </a:extLst>
                </p14:cNvPr>
                <p14:cNvContentPartPr/>
                <p14:nvPr/>
              </p14:nvContentPartPr>
              <p14:xfrm>
                <a:off x="6811303" y="4407223"/>
                <a:ext cx="133920" cy="14760"/>
              </p14:xfrm>
            </p:contentPart>
          </mc:Choice>
          <mc:Fallback xmlns="">
            <p:pic>
              <p:nvPicPr>
                <p:cNvPr id="57" name="Ink 56">
                  <a:extLst>
                    <a:ext uri="{FF2B5EF4-FFF2-40B4-BE49-F238E27FC236}">
                      <a16:creationId xmlns:a16="http://schemas.microsoft.com/office/drawing/2014/main" id="{48920524-A284-A0AF-BBCE-DE3C21BF60F8}"/>
                    </a:ext>
                  </a:extLst>
                </p:cNvPr>
                <p:cNvPicPr/>
                <p:nvPr/>
              </p:nvPicPr>
              <p:blipFill>
                <a:blip r:embed="rId92"/>
                <a:stretch>
                  <a:fillRect/>
                </a:stretch>
              </p:blipFill>
              <p:spPr>
                <a:xfrm>
                  <a:off x="6802303" y="4398583"/>
                  <a:ext cx="1515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8" name="Ink 57">
                  <a:extLst>
                    <a:ext uri="{FF2B5EF4-FFF2-40B4-BE49-F238E27FC236}">
                      <a16:creationId xmlns:a16="http://schemas.microsoft.com/office/drawing/2014/main" id="{DB6E9D4B-9DDC-95B6-0FC2-17A9FCB6A2D8}"/>
                    </a:ext>
                  </a:extLst>
                </p14:cNvPr>
                <p14:cNvContentPartPr/>
                <p14:nvPr/>
              </p14:nvContentPartPr>
              <p14:xfrm>
                <a:off x="7314943" y="4239103"/>
                <a:ext cx="284040" cy="258120"/>
              </p14:xfrm>
            </p:contentPart>
          </mc:Choice>
          <mc:Fallback xmlns="">
            <p:pic>
              <p:nvPicPr>
                <p:cNvPr id="58" name="Ink 57">
                  <a:extLst>
                    <a:ext uri="{FF2B5EF4-FFF2-40B4-BE49-F238E27FC236}">
                      <a16:creationId xmlns:a16="http://schemas.microsoft.com/office/drawing/2014/main" id="{DB6E9D4B-9DDC-95B6-0FC2-17A9FCB6A2D8}"/>
                    </a:ext>
                  </a:extLst>
                </p:cNvPr>
                <p:cNvPicPr/>
                <p:nvPr/>
              </p:nvPicPr>
              <p:blipFill>
                <a:blip r:embed="rId94"/>
                <a:stretch>
                  <a:fillRect/>
                </a:stretch>
              </p:blipFill>
              <p:spPr>
                <a:xfrm>
                  <a:off x="7305943" y="4230103"/>
                  <a:ext cx="30168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9" name="Ink 58">
                  <a:extLst>
                    <a:ext uri="{FF2B5EF4-FFF2-40B4-BE49-F238E27FC236}">
                      <a16:creationId xmlns:a16="http://schemas.microsoft.com/office/drawing/2014/main" id="{9917EE2E-1CD1-AF61-51E6-D7175E86AC74}"/>
                    </a:ext>
                  </a:extLst>
                </p14:cNvPr>
                <p14:cNvContentPartPr/>
                <p14:nvPr/>
              </p14:nvContentPartPr>
              <p14:xfrm>
                <a:off x="7748383" y="4217143"/>
                <a:ext cx="36000" cy="249840"/>
              </p14:xfrm>
            </p:contentPart>
          </mc:Choice>
          <mc:Fallback xmlns="">
            <p:pic>
              <p:nvPicPr>
                <p:cNvPr id="59" name="Ink 58">
                  <a:extLst>
                    <a:ext uri="{FF2B5EF4-FFF2-40B4-BE49-F238E27FC236}">
                      <a16:creationId xmlns:a16="http://schemas.microsoft.com/office/drawing/2014/main" id="{9917EE2E-1CD1-AF61-51E6-D7175E86AC74}"/>
                    </a:ext>
                  </a:extLst>
                </p:cNvPr>
                <p:cNvPicPr/>
                <p:nvPr/>
              </p:nvPicPr>
              <p:blipFill>
                <a:blip r:embed="rId96"/>
                <a:stretch>
                  <a:fillRect/>
                </a:stretch>
              </p:blipFill>
              <p:spPr>
                <a:xfrm>
                  <a:off x="7739383" y="4208143"/>
                  <a:ext cx="5364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0" name="Ink 59">
                  <a:extLst>
                    <a:ext uri="{FF2B5EF4-FFF2-40B4-BE49-F238E27FC236}">
                      <a16:creationId xmlns:a16="http://schemas.microsoft.com/office/drawing/2014/main" id="{9B2C4F33-B491-7525-148B-1F11732D5668}"/>
                    </a:ext>
                  </a:extLst>
                </p14:cNvPr>
                <p14:cNvContentPartPr/>
                <p14:nvPr/>
              </p14:nvContentPartPr>
              <p14:xfrm>
                <a:off x="7949263" y="4403263"/>
                <a:ext cx="360" cy="27000"/>
              </p14:xfrm>
            </p:contentPart>
          </mc:Choice>
          <mc:Fallback xmlns="">
            <p:pic>
              <p:nvPicPr>
                <p:cNvPr id="60" name="Ink 59">
                  <a:extLst>
                    <a:ext uri="{FF2B5EF4-FFF2-40B4-BE49-F238E27FC236}">
                      <a16:creationId xmlns:a16="http://schemas.microsoft.com/office/drawing/2014/main" id="{9B2C4F33-B491-7525-148B-1F11732D5668}"/>
                    </a:ext>
                  </a:extLst>
                </p:cNvPr>
                <p:cNvPicPr/>
                <p:nvPr/>
              </p:nvPicPr>
              <p:blipFill>
                <a:blip r:embed="rId98"/>
                <a:stretch>
                  <a:fillRect/>
                </a:stretch>
              </p:blipFill>
              <p:spPr>
                <a:xfrm>
                  <a:off x="7940263" y="4394623"/>
                  <a:ext cx="1800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3" name="Ink 62">
                  <a:extLst>
                    <a:ext uri="{FF2B5EF4-FFF2-40B4-BE49-F238E27FC236}">
                      <a16:creationId xmlns:a16="http://schemas.microsoft.com/office/drawing/2014/main" id="{823C763B-73B2-9783-44DB-82134390A961}"/>
                    </a:ext>
                  </a:extLst>
                </p14:cNvPr>
                <p14:cNvContentPartPr/>
                <p14:nvPr/>
              </p14:nvContentPartPr>
              <p14:xfrm>
                <a:off x="7107223" y="4216783"/>
                <a:ext cx="136440" cy="171360"/>
              </p14:xfrm>
            </p:contentPart>
          </mc:Choice>
          <mc:Fallback xmlns="">
            <p:pic>
              <p:nvPicPr>
                <p:cNvPr id="63" name="Ink 62">
                  <a:extLst>
                    <a:ext uri="{FF2B5EF4-FFF2-40B4-BE49-F238E27FC236}">
                      <a16:creationId xmlns:a16="http://schemas.microsoft.com/office/drawing/2014/main" id="{823C763B-73B2-9783-44DB-82134390A961}"/>
                    </a:ext>
                  </a:extLst>
                </p:cNvPr>
                <p:cNvPicPr/>
                <p:nvPr/>
              </p:nvPicPr>
              <p:blipFill>
                <a:blip r:embed="rId100"/>
                <a:stretch>
                  <a:fillRect/>
                </a:stretch>
              </p:blipFill>
              <p:spPr>
                <a:xfrm>
                  <a:off x="7098583" y="4208143"/>
                  <a:ext cx="15408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4" name="Ink 63">
                  <a:extLst>
                    <a:ext uri="{FF2B5EF4-FFF2-40B4-BE49-F238E27FC236}">
                      <a16:creationId xmlns:a16="http://schemas.microsoft.com/office/drawing/2014/main" id="{3507554C-82D0-D084-4509-63FC820021F5}"/>
                    </a:ext>
                  </a:extLst>
                </p14:cNvPr>
                <p14:cNvContentPartPr/>
                <p14:nvPr/>
              </p14:nvContentPartPr>
              <p14:xfrm>
                <a:off x="7201543" y="4141543"/>
                <a:ext cx="20880" cy="303480"/>
              </p14:xfrm>
            </p:contentPart>
          </mc:Choice>
          <mc:Fallback xmlns="">
            <p:pic>
              <p:nvPicPr>
                <p:cNvPr id="64" name="Ink 63">
                  <a:extLst>
                    <a:ext uri="{FF2B5EF4-FFF2-40B4-BE49-F238E27FC236}">
                      <a16:creationId xmlns:a16="http://schemas.microsoft.com/office/drawing/2014/main" id="{3507554C-82D0-D084-4509-63FC820021F5}"/>
                    </a:ext>
                  </a:extLst>
                </p:cNvPr>
                <p:cNvPicPr/>
                <p:nvPr/>
              </p:nvPicPr>
              <p:blipFill>
                <a:blip r:embed="rId102"/>
                <a:stretch>
                  <a:fillRect/>
                </a:stretch>
              </p:blipFill>
              <p:spPr>
                <a:xfrm>
                  <a:off x="7192903" y="4132903"/>
                  <a:ext cx="38520" cy="321120"/>
                </a:xfrm>
                <a:prstGeom prst="rect">
                  <a:avLst/>
                </a:prstGeom>
              </p:spPr>
            </p:pic>
          </mc:Fallback>
        </mc:AlternateContent>
      </p:grpSp>
    </p:spTree>
    <p:extLst>
      <p:ext uri="{BB962C8B-B14F-4D97-AF65-F5344CB8AC3E}">
        <p14:creationId xmlns:p14="http://schemas.microsoft.com/office/powerpoint/2010/main" val="1034333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BA1AE-8DB6-4146-B2D1-E665B44770BF}"/>
              </a:ext>
            </a:extLst>
          </p:cNvPr>
          <p:cNvSpPr>
            <a:spLocks noGrp="1"/>
          </p:cNvSpPr>
          <p:nvPr>
            <p:ph type="title"/>
          </p:nvPr>
        </p:nvSpPr>
        <p:spPr/>
        <p:txBody>
          <a:bodyPr>
            <a:noAutofit/>
          </a:bodyPr>
          <a:lstStyle/>
          <a:p>
            <a:r>
              <a:rPr lang="en-US" dirty="0"/>
              <a:t>6.2 Compute Sales Tax</a:t>
            </a:r>
            <a:endParaRPr lang="en-US" noProof="0" dirty="0"/>
          </a:p>
        </p:txBody>
      </p:sp>
      <p:sp>
        <p:nvSpPr>
          <p:cNvPr id="3" name="Content Placeholder 2">
            <a:extLst>
              <a:ext uri="{FF2B5EF4-FFF2-40B4-BE49-F238E27FC236}">
                <a16:creationId xmlns:a16="http://schemas.microsoft.com/office/drawing/2014/main" id="{8CF8879A-5FF7-1847-8F30-F924AE4EDF31}"/>
              </a:ext>
            </a:extLst>
          </p:cNvPr>
          <p:cNvSpPr>
            <a:spLocks noGrp="1"/>
          </p:cNvSpPr>
          <p:nvPr>
            <p:ph sz="quarter" idx="11"/>
          </p:nvPr>
        </p:nvSpPr>
        <p:spPr>
          <a:xfrm>
            <a:off x="862445" y="2027931"/>
            <a:ext cx="10467109" cy="5482216"/>
          </a:xfrm>
        </p:spPr>
        <p:txBody>
          <a:bodyPr/>
          <a:lstStyle/>
          <a:p>
            <a:pPr marL="0" indent="0">
              <a:buNone/>
            </a:pPr>
            <a:r>
              <a:rPr lang="en-US" i="1" dirty="0">
                <a:solidFill>
                  <a:srgbClr val="464846"/>
                </a:solidFill>
                <a:latin typeface="Cambria Math" panose="02040503050406030204" pitchFamily="18" charset="0"/>
                <a:ea typeface="Cambria Math" panose="02040503050406030204" pitchFamily="18" charset="0"/>
              </a:rPr>
              <a:t>sales tax 	</a:t>
            </a:r>
            <a:r>
              <a:rPr lang="en-US" i="0" dirty="0">
                <a:solidFill>
                  <a:srgbClr val="464846"/>
                </a:solidFill>
                <a:latin typeface="Cambria Math" panose="02040503050406030204" pitchFamily="18" charset="0"/>
                <a:ea typeface="Cambria Math" panose="02040503050406030204" pitchFamily="18" charset="0"/>
              </a:rPr>
              <a:t>= </a:t>
            </a:r>
            <a:r>
              <a:rPr lang="en-US" dirty="0">
                <a:solidFill>
                  <a:srgbClr val="464846"/>
                </a:solidFill>
                <a:latin typeface="Cambria Math" panose="02040503050406030204" pitchFamily="18" charset="0"/>
                <a:ea typeface="Cambria Math" panose="02040503050406030204" pitchFamily="18" charset="0"/>
              </a:rPr>
              <a:t>𝑝𝑢𝑟𝑐ℎ𝑎𝑠𝑒</a:t>
            </a:r>
            <a:r>
              <a:rPr lang="en-US" i="0" dirty="0">
                <a:solidFill>
                  <a:srgbClr val="464846"/>
                </a:solidFill>
                <a:latin typeface="Cambria Math" panose="02040503050406030204" pitchFamily="18" charset="0"/>
                <a:ea typeface="Cambria Math" panose="02040503050406030204" pitchFamily="18" charset="0"/>
              </a:rPr>
              <a:t> </a:t>
            </a:r>
            <a:r>
              <a:rPr lang="en-US" dirty="0">
                <a:latin typeface="Cambria Math" panose="02040503050406030204" pitchFamily="18" charset="0"/>
                <a:ea typeface="Cambria Math" panose="02040503050406030204" pitchFamily="18" charset="0"/>
              </a:rPr>
              <a:t>𝑝𝑟𝑖𝑐𝑒</a:t>
            </a:r>
            <a:r>
              <a:rPr lang="en-US" i="0" dirty="0">
                <a:solidFill>
                  <a:srgbClr val="464846"/>
                </a:solidFill>
                <a:latin typeface="Cambria Math" panose="02040503050406030204" pitchFamily="18" charset="0"/>
                <a:ea typeface="Cambria Math" panose="02040503050406030204" pitchFamily="18" charset="0"/>
              </a:rPr>
              <a:t> × </a:t>
            </a:r>
            <a:r>
              <a:rPr lang="en-US" i="1" dirty="0">
                <a:solidFill>
                  <a:srgbClr val="464846"/>
                </a:solidFill>
                <a:latin typeface="Cambria Math" panose="02040503050406030204" pitchFamily="18" charset="0"/>
                <a:ea typeface="Cambria Math" panose="02040503050406030204" pitchFamily="18" charset="0"/>
              </a:rPr>
              <a:t>sales</a:t>
            </a:r>
            <a:r>
              <a:rPr lang="en-US" i="0" dirty="0">
                <a:solidFill>
                  <a:srgbClr val="464846"/>
                </a:solidFill>
                <a:latin typeface="Cambria Math" panose="02040503050406030204" pitchFamily="18" charset="0"/>
                <a:ea typeface="Cambria Math" panose="02040503050406030204" pitchFamily="18" charset="0"/>
              </a:rPr>
              <a:t> 𝑡𝑎𝑥 𝑟𝑎𝑡𝑒</a:t>
            </a:r>
          </a:p>
          <a:p>
            <a:pPr marL="0" indent="0">
              <a:buNone/>
            </a:pPr>
            <a:r>
              <a:rPr lang="en-US" dirty="0">
                <a:solidFill>
                  <a:srgbClr val="464846"/>
                </a:solidFill>
                <a:latin typeface="Cambria Math" panose="02040503050406030204" pitchFamily="18" charset="0"/>
                <a:ea typeface="Cambria Math" panose="02040503050406030204" pitchFamily="18" charset="0"/>
              </a:rPr>
              <a:t>			</a:t>
            </a:r>
            <a:r>
              <a:rPr lang="en-US" dirty="0">
                <a:solidFill>
                  <a:srgbClr val="464846"/>
                </a:solidFill>
              </a:rPr>
              <a:t>with sales tax given in decimal form</a:t>
            </a:r>
          </a:p>
          <a:p>
            <a:pPr marL="0" indent="0">
              <a:buNone/>
            </a:pPr>
            <a:endParaRPr lang="en-US" dirty="0">
              <a:solidFill>
                <a:srgbClr val="464846"/>
              </a:solidFill>
              <a:latin typeface="Cambria Math" panose="02040503050406030204" pitchFamily="18" charset="0"/>
              <a:ea typeface="Cambria Math" panose="02040503050406030204" pitchFamily="18" charset="0"/>
            </a:endParaRPr>
          </a:p>
          <a:p>
            <a:pPr marL="0" indent="0">
              <a:buNone/>
            </a:pPr>
            <a:r>
              <a:rPr lang="en-US" i="0" dirty="0">
                <a:solidFill>
                  <a:srgbClr val="464846"/>
                </a:solidFill>
                <a:latin typeface="Cambria Math" panose="02040503050406030204" pitchFamily="18" charset="0"/>
                <a:ea typeface="Cambria Math" panose="02040503050406030204" pitchFamily="18" charset="0"/>
              </a:rPr>
              <a:t>𝑇𝑜𝑡𝑎𝑙 </a:t>
            </a:r>
            <a:r>
              <a:rPr lang="en-US" dirty="0">
                <a:latin typeface="Cambria Math" panose="02040503050406030204" pitchFamily="18" charset="0"/>
                <a:ea typeface="Cambria Math" panose="02040503050406030204" pitchFamily="18" charset="0"/>
              </a:rPr>
              <a:t>𝑝𝑟𝑖𝑐𝑒</a:t>
            </a:r>
            <a:r>
              <a:rPr lang="en-US" i="0" dirty="0">
                <a:solidFill>
                  <a:srgbClr val="464846"/>
                </a:solidFill>
                <a:latin typeface="Cambria Math" panose="02040503050406030204" pitchFamily="18" charset="0"/>
                <a:ea typeface="Cambria Math" panose="02040503050406030204" pitchFamily="18" charset="0"/>
              </a:rPr>
              <a:t> 	= </a:t>
            </a:r>
            <a:r>
              <a:rPr lang="en-US" dirty="0">
                <a:solidFill>
                  <a:srgbClr val="464846"/>
                </a:solidFill>
                <a:latin typeface="Cambria Math" panose="02040503050406030204" pitchFamily="18" charset="0"/>
                <a:ea typeface="Cambria Math" panose="02040503050406030204" pitchFamily="18" charset="0"/>
              </a:rPr>
              <a:t>𝑝𝑢𝑟𝑐ℎ𝑎𝑠𝑒</a:t>
            </a:r>
            <a:r>
              <a:rPr lang="en-US" i="0" dirty="0">
                <a:solidFill>
                  <a:srgbClr val="464846"/>
                </a:solidFill>
                <a:latin typeface="Cambria Math" panose="02040503050406030204" pitchFamily="18" charset="0"/>
                <a:ea typeface="Cambria Math" panose="02040503050406030204" pitchFamily="18" charset="0"/>
              </a:rPr>
              <a:t> </a:t>
            </a:r>
            <a:r>
              <a:rPr lang="en-US" dirty="0">
                <a:latin typeface="Cambria Math" panose="02040503050406030204" pitchFamily="18" charset="0"/>
                <a:ea typeface="Cambria Math" panose="02040503050406030204" pitchFamily="18" charset="0"/>
              </a:rPr>
              <a:t>𝑝𝑟𝑖𝑐𝑒</a:t>
            </a:r>
            <a:r>
              <a:rPr lang="en-US" i="0" dirty="0">
                <a:solidFill>
                  <a:srgbClr val="464846"/>
                </a:solidFill>
                <a:latin typeface="Cambria Math" panose="02040503050406030204" pitchFamily="18" charset="0"/>
                <a:ea typeface="Cambria Math" panose="02040503050406030204" pitchFamily="18" charset="0"/>
              </a:rPr>
              <a:t> + </a:t>
            </a:r>
            <a:r>
              <a:rPr lang="en-US" i="1" dirty="0">
                <a:solidFill>
                  <a:srgbClr val="464846"/>
                </a:solidFill>
                <a:latin typeface="Cambria Math" panose="02040503050406030204" pitchFamily="18" charset="0"/>
                <a:ea typeface="Cambria Math" panose="02040503050406030204" pitchFamily="18" charset="0"/>
              </a:rPr>
              <a:t>sales</a:t>
            </a:r>
            <a:r>
              <a:rPr lang="en-US" i="0" dirty="0">
                <a:solidFill>
                  <a:srgbClr val="464846"/>
                </a:solidFill>
                <a:latin typeface="Cambria Math" panose="02040503050406030204" pitchFamily="18" charset="0"/>
                <a:ea typeface="Cambria Math" panose="02040503050406030204" pitchFamily="18" charset="0"/>
              </a:rPr>
              <a:t> </a:t>
            </a:r>
            <a:r>
              <a:rPr lang="en-US" dirty="0">
                <a:solidFill>
                  <a:srgbClr val="464846"/>
                </a:solidFill>
                <a:latin typeface="Cambria Math" panose="02040503050406030204" pitchFamily="18" charset="0"/>
                <a:ea typeface="Cambria Math" panose="02040503050406030204" pitchFamily="18" charset="0"/>
              </a:rPr>
              <a:t>𝑡𝑎𝑥 </a:t>
            </a:r>
            <a:r>
              <a:rPr lang="en-US" i="0" dirty="0">
                <a:solidFill>
                  <a:srgbClr val="464846"/>
                </a:solidFill>
                <a:latin typeface="Cambria Math" panose="02040503050406030204" pitchFamily="18" charset="0"/>
                <a:ea typeface="Cambria Math" panose="02040503050406030204" pitchFamily="18" charset="0"/>
              </a:rPr>
              <a:t> </a:t>
            </a:r>
          </a:p>
          <a:p>
            <a:pPr marL="0" indent="0">
              <a:buNone/>
            </a:pPr>
            <a:r>
              <a:rPr lang="en-US" i="0" dirty="0">
                <a:solidFill>
                  <a:srgbClr val="464846"/>
                </a:solidFill>
                <a:latin typeface="Cambria Math" panose="02040503050406030204" pitchFamily="18" charset="0"/>
                <a:ea typeface="Cambria Math" panose="02040503050406030204" pitchFamily="18" charset="0"/>
              </a:rPr>
              <a:t>		= </a:t>
            </a:r>
            <a:r>
              <a:rPr lang="en-US" dirty="0">
                <a:solidFill>
                  <a:srgbClr val="464846"/>
                </a:solidFill>
                <a:latin typeface="Cambria Math" panose="02040503050406030204" pitchFamily="18" charset="0"/>
                <a:ea typeface="Cambria Math" panose="02040503050406030204" pitchFamily="18" charset="0"/>
              </a:rPr>
              <a:t>𝑝𝑢𝑟𝑐ℎ𝑎𝑠𝑒</a:t>
            </a:r>
            <a:r>
              <a:rPr lang="en-US" i="0" dirty="0">
                <a:solidFill>
                  <a:srgbClr val="464846"/>
                </a:solidFill>
                <a:latin typeface="Cambria Math" panose="02040503050406030204" pitchFamily="18" charset="0"/>
                <a:ea typeface="Cambria Math" panose="02040503050406030204" pitchFamily="18" charset="0"/>
              </a:rPr>
              <a:t> </a:t>
            </a:r>
            <a:r>
              <a:rPr lang="en-US" dirty="0">
                <a:latin typeface="Cambria Math" panose="02040503050406030204" pitchFamily="18" charset="0"/>
                <a:ea typeface="Cambria Math" panose="02040503050406030204" pitchFamily="18" charset="0"/>
              </a:rPr>
              <a:t>𝑝𝑟𝑖𝑐𝑒</a:t>
            </a:r>
            <a:r>
              <a:rPr lang="en-US" i="0" dirty="0">
                <a:solidFill>
                  <a:srgbClr val="464846"/>
                </a:solidFill>
                <a:latin typeface="Cambria Math" panose="02040503050406030204" pitchFamily="18" charset="0"/>
                <a:ea typeface="Cambria Math" panose="02040503050406030204" pitchFamily="18" charset="0"/>
              </a:rPr>
              <a:t> + </a:t>
            </a:r>
            <a:r>
              <a:rPr lang="en-US" dirty="0">
                <a:solidFill>
                  <a:srgbClr val="464846"/>
                </a:solidFill>
                <a:latin typeface="Cambria Math" panose="02040503050406030204" pitchFamily="18" charset="0"/>
                <a:ea typeface="Cambria Math" panose="02040503050406030204" pitchFamily="18" charset="0"/>
              </a:rPr>
              <a:t>𝑝𝑢𝑟𝑐ℎ𝑎𝑠𝑒</a:t>
            </a:r>
            <a:r>
              <a:rPr lang="en-US" i="0" dirty="0">
                <a:solidFill>
                  <a:srgbClr val="464846"/>
                </a:solidFill>
                <a:latin typeface="Cambria Math" panose="02040503050406030204" pitchFamily="18" charset="0"/>
                <a:ea typeface="Cambria Math" panose="02040503050406030204" pitchFamily="18" charset="0"/>
              </a:rPr>
              <a:t> </a:t>
            </a:r>
            <a:r>
              <a:rPr lang="en-US" dirty="0">
                <a:latin typeface="Cambria Math" panose="02040503050406030204" pitchFamily="18" charset="0"/>
                <a:ea typeface="Cambria Math" panose="02040503050406030204" pitchFamily="18" charset="0"/>
              </a:rPr>
              <a:t>𝑝𝑟𝑖𝑐𝑒</a:t>
            </a:r>
            <a:r>
              <a:rPr lang="en-US" i="0" dirty="0">
                <a:solidFill>
                  <a:srgbClr val="464846"/>
                </a:solidFill>
                <a:latin typeface="Cambria Math" panose="02040503050406030204" pitchFamily="18" charset="0"/>
                <a:ea typeface="Cambria Math" panose="02040503050406030204" pitchFamily="18" charset="0"/>
              </a:rPr>
              <a:t> × </a:t>
            </a:r>
            <a:r>
              <a:rPr lang="en-US" i="1" dirty="0">
                <a:solidFill>
                  <a:srgbClr val="464846"/>
                </a:solidFill>
                <a:latin typeface="Cambria Math" panose="02040503050406030204" pitchFamily="18" charset="0"/>
                <a:ea typeface="Cambria Math" panose="02040503050406030204" pitchFamily="18" charset="0"/>
              </a:rPr>
              <a:t>sales</a:t>
            </a:r>
            <a:r>
              <a:rPr lang="en-US" i="0" dirty="0">
                <a:solidFill>
                  <a:srgbClr val="464846"/>
                </a:solidFill>
                <a:latin typeface="Cambria Math" panose="02040503050406030204" pitchFamily="18" charset="0"/>
                <a:ea typeface="Cambria Math" panose="02040503050406030204" pitchFamily="18" charset="0"/>
              </a:rPr>
              <a:t> </a:t>
            </a:r>
            <a:r>
              <a:rPr lang="en-US" dirty="0">
                <a:solidFill>
                  <a:srgbClr val="464846"/>
                </a:solidFill>
                <a:latin typeface="Cambria Math" panose="02040503050406030204" pitchFamily="18" charset="0"/>
                <a:ea typeface="Cambria Math" panose="02040503050406030204" pitchFamily="18" charset="0"/>
              </a:rPr>
              <a:t>𝑡𝑎𝑥 𝑟𝑎𝑡𝑒</a:t>
            </a:r>
            <a:endParaRPr lang="en-US" i="0" dirty="0">
              <a:solidFill>
                <a:srgbClr val="464846"/>
              </a:solidFill>
              <a:latin typeface="Cambria Math" panose="02040503050406030204" pitchFamily="18" charset="0"/>
              <a:ea typeface="Cambria Math" panose="02040503050406030204" pitchFamily="18" charset="0"/>
            </a:endParaRPr>
          </a:p>
          <a:p>
            <a:pPr marL="0" indent="0">
              <a:buNone/>
            </a:pPr>
            <a:r>
              <a:rPr lang="en-US" i="0" dirty="0">
                <a:solidFill>
                  <a:srgbClr val="464846"/>
                </a:solidFill>
                <a:latin typeface="Cambria Math" panose="02040503050406030204" pitchFamily="18" charset="0"/>
                <a:ea typeface="Cambria Math" panose="02040503050406030204" pitchFamily="18" charset="0"/>
              </a:rPr>
              <a:t>		= 𝑝𝑢𝑟𝑐ℎ𝑎𝑠𝑒 </a:t>
            </a:r>
            <a:r>
              <a:rPr lang="en-US" dirty="0">
                <a:latin typeface="Cambria Math" panose="02040503050406030204" pitchFamily="18" charset="0"/>
                <a:ea typeface="Cambria Math" panose="02040503050406030204" pitchFamily="18" charset="0"/>
              </a:rPr>
              <a:t>𝑝𝑟𝑖𝑐𝑒</a:t>
            </a:r>
            <a:r>
              <a:rPr lang="en-US" i="0" dirty="0">
                <a:solidFill>
                  <a:srgbClr val="464846"/>
                </a:solidFill>
                <a:latin typeface="Cambria Math" panose="02040503050406030204" pitchFamily="18" charset="0"/>
                <a:ea typeface="Cambria Math" panose="02040503050406030204" pitchFamily="18" charset="0"/>
              </a:rPr>
              <a:t> × (1 + </a:t>
            </a:r>
            <a:r>
              <a:rPr lang="en-US" dirty="0">
                <a:solidFill>
                  <a:srgbClr val="464846"/>
                </a:solidFill>
                <a:latin typeface="Cambria Math" panose="02040503050406030204" pitchFamily="18" charset="0"/>
                <a:ea typeface="Cambria Math" panose="02040503050406030204" pitchFamily="18" charset="0"/>
              </a:rPr>
              <a:t>𝑡𝑎𝑥 𝑟𝑎𝑡𝑒</a:t>
            </a:r>
            <a:r>
              <a:rPr lang="en-US" i="0" dirty="0">
                <a:solidFill>
                  <a:srgbClr val="464846"/>
                </a:solidFill>
                <a:latin typeface="Cambria Math" panose="02040503050406030204" pitchFamily="18" charset="0"/>
                <a:ea typeface="Cambria Math" panose="02040503050406030204" pitchFamily="18" charset="0"/>
              </a:rPr>
              <a:t>)</a:t>
            </a:r>
            <a:endParaRPr lang="en-US" dirty="0">
              <a:solidFill>
                <a:srgbClr val="464846"/>
              </a:solidFill>
              <a:latin typeface="Cambria Math" panose="02040503050406030204" pitchFamily="18" charset="0"/>
              <a:ea typeface="Cambria Math" panose="02040503050406030204" pitchFamily="18" charset="0"/>
            </a:endParaRP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F7880798-0D46-032E-2C72-254B1C9F3A65}"/>
                  </a:ext>
                </a:extLst>
              </p14:cNvPr>
              <p14:cNvContentPartPr/>
              <p14:nvPr/>
            </p14:nvContentPartPr>
            <p14:xfrm>
              <a:off x="5884877" y="2480425"/>
              <a:ext cx="2068920" cy="55440"/>
            </p14:xfrm>
          </p:contentPart>
        </mc:Choice>
        <mc:Fallback xmlns="">
          <p:pic>
            <p:nvPicPr>
              <p:cNvPr id="4" name="Ink 3">
                <a:extLst>
                  <a:ext uri="{FF2B5EF4-FFF2-40B4-BE49-F238E27FC236}">
                    <a16:creationId xmlns:a16="http://schemas.microsoft.com/office/drawing/2014/main" id="{F7880798-0D46-032E-2C72-254B1C9F3A65}"/>
                  </a:ext>
                </a:extLst>
              </p:cNvPr>
              <p:cNvPicPr/>
              <p:nvPr/>
            </p:nvPicPr>
            <p:blipFill>
              <a:blip r:embed="rId4"/>
              <a:stretch>
                <a:fillRect/>
              </a:stretch>
            </p:blipFill>
            <p:spPr>
              <a:xfrm>
                <a:off x="5875877" y="2471425"/>
                <a:ext cx="20865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A7489E3D-72A0-0F3A-4937-3194E633E37A}"/>
                  </a:ext>
                </a:extLst>
              </p14:cNvPr>
              <p14:cNvContentPartPr/>
              <p14:nvPr/>
            </p14:nvContentPartPr>
            <p14:xfrm>
              <a:off x="7160717" y="2943745"/>
              <a:ext cx="1630440" cy="16560"/>
            </p14:xfrm>
          </p:contentPart>
        </mc:Choice>
        <mc:Fallback xmlns="">
          <p:pic>
            <p:nvPicPr>
              <p:cNvPr id="5" name="Ink 4">
                <a:extLst>
                  <a:ext uri="{FF2B5EF4-FFF2-40B4-BE49-F238E27FC236}">
                    <a16:creationId xmlns:a16="http://schemas.microsoft.com/office/drawing/2014/main" id="{A7489E3D-72A0-0F3A-4937-3194E633E37A}"/>
                  </a:ext>
                </a:extLst>
              </p:cNvPr>
              <p:cNvPicPr/>
              <p:nvPr/>
            </p:nvPicPr>
            <p:blipFill>
              <a:blip r:embed="rId6"/>
              <a:stretch>
                <a:fillRect/>
              </a:stretch>
            </p:blipFill>
            <p:spPr>
              <a:xfrm>
                <a:off x="7152077" y="2935105"/>
                <a:ext cx="1648080" cy="34200"/>
              </a:xfrm>
              <a:prstGeom prst="rect">
                <a:avLst/>
              </a:prstGeom>
            </p:spPr>
          </p:pic>
        </mc:Fallback>
      </mc:AlternateContent>
    </p:spTree>
    <p:extLst>
      <p:ext uri="{BB962C8B-B14F-4D97-AF65-F5344CB8AC3E}">
        <p14:creationId xmlns:p14="http://schemas.microsoft.com/office/powerpoint/2010/main" val="627494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7E6C1-53A6-487B-BB0B-243D52EA79BC}"/>
              </a:ext>
            </a:extLst>
          </p:cNvPr>
          <p:cNvSpPr>
            <a:spLocks noGrp="1"/>
          </p:cNvSpPr>
          <p:nvPr>
            <p:ph type="title"/>
          </p:nvPr>
        </p:nvSpPr>
        <p:spPr/>
        <p:txBody>
          <a:bodyPr/>
          <a:lstStyle/>
          <a:p>
            <a:r>
              <a:rPr lang="en-US" dirty="0"/>
              <a:t>EXAMPLE – Sales Tax in Kankakee Illinois</a:t>
            </a:r>
            <a:endParaRPr lang="en-IN" dirty="0"/>
          </a:p>
        </p:txBody>
      </p:sp>
      <p:sp>
        <p:nvSpPr>
          <p:cNvPr id="3" name="Content Placeholder 2">
            <a:extLst>
              <a:ext uri="{FF2B5EF4-FFF2-40B4-BE49-F238E27FC236}">
                <a16:creationId xmlns:a16="http://schemas.microsoft.com/office/drawing/2014/main" id="{5E7815B7-A0C6-4D06-B52C-CBCA850612FF}"/>
              </a:ext>
            </a:extLst>
          </p:cNvPr>
          <p:cNvSpPr>
            <a:spLocks noGrp="1"/>
          </p:cNvSpPr>
          <p:nvPr>
            <p:ph sz="half" idx="1"/>
          </p:nvPr>
        </p:nvSpPr>
        <p:spPr>
          <a:xfrm>
            <a:off x="838200" y="1490721"/>
            <a:ext cx="9940290" cy="5166302"/>
          </a:xfrm>
        </p:spPr>
        <p:txBody>
          <a:bodyPr/>
          <a:lstStyle/>
          <a:p>
            <a:pPr marL="0" indent="0">
              <a:buNone/>
            </a:pPr>
            <a:r>
              <a:rPr lang="en-US" dirty="0"/>
              <a:t>The sales tax in Kankakee, Illinois, is 8.25%. Find the sales tax and total price of items based on the purchase price of $428.99.</a:t>
            </a:r>
          </a:p>
        </p:txBody>
      </p:sp>
      <p:grpSp>
        <p:nvGrpSpPr>
          <p:cNvPr id="17" name="Group 16">
            <a:extLst>
              <a:ext uri="{FF2B5EF4-FFF2-40B4-BE49-F238E27FC236}">
                <a16:creationId xmlns:a16="http://schemas.microsoft.com/office/drawing/2014/main" id="{03AE00A8-6957-953A-A2CA-5A381C8725E5}"/>
              </a:ext>
            </a:extLst>
          </p:cNvPr>
          <p:cNvGrpSpPr/>
          <p:nvPr/>
        </p:nvGrpSpPr>
        <p:grpSpPr>
          <a:xfrm>
            <a:off x="1873397" y="3057705"/>
            <a:ext cx="628920" cy="252000"/>
            <a:chOff x="1873397" y="3057705"/>
            <a:chExt cx="628920" cy="252000"/>
          </a:xfrm>
        </p:grpSpPr>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0BC54D52-BB16-0F00-3789-621EEC76CA0C}"/>
                    </a:ext>
                  </a:extLst>
                </p14:cNvPr>
                <p14:cNvContentPartPr/>
                <p14:nvPr/>
              </p14:nvContentPartPr>
              <p14:xfrm>
                <a:off x="1873397" y="3096225"/>
                <a:ext cx="113040" cy="173160"/>
              </p14:xfrm>
            </p:contentPart>
          </mc:Choice>
          <mc:Fallback xmlns="">
            <p:pic>
              <p:nvPicPr>
                <p:cNvPr id="5" name="Ink 4">
                  <a:extLst>
                    <a:ext uri="{FF2B5EF4-FFF2-40B4-BE49-F238E27FC236}">
                      <a16:creationId xmlns:a16="http://schemas.microsoft.com/office/drawing/2014/main" id="{0BC54D52-BB16-0F00-3789-621EEC76CA0C}"/>
                    </a:ext>
                  </a:extLst>
                </p:cNvPr>
                <p:cNvPicPr/>
                <p:nvPr/>
              </p:nvPicPr>
              <p:blipFill>
                <a:blip r:embed="rId4"/>
                <a:stretch>
                  <a:fillRect/>
                </a:stretch>
              </p:blipFill>
              <p:spPr>
                <a:xfrm>
                  <a:off x="1864397" y="3087585"/>
                  <a:ext cx="13068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355E18B8-0839-F226-04F9-E60207731F0C}"/>
                    </a:ext>
                  </a:extLst>
                </p14:cNvPr>
                <p14:cNvContentPartPr/>
                <p14:nvPr/>
              </p14:nvContentPartPr>
              <p14:xfrm>
                <a:off x="2010917" y="3136545"/>
                <a:ext cx="180720" cy="105120"/>
              </p14:xfrm>
            </p:contentPart>
          </mc:Choice>
          <mc:Fallback xmlns="">
            <p:pic>
              <p:nvPicPr>
                <p:cNvPr id="6" name="Ink 5">
                  <a:extLst>
                    <a:ext uri="{FF2B5EF4-FFF2-40B4-BE49-F238E27FC236}">
                      <a16:creationId xmlns:a16="http://schemas.microsoft.com/office/drawing/2014/main" id="{355E18B8-0839-F226-04F9-E60207731F0C}"/>
                    </a:ext>
                  </a:extLst>
                </p:cNvPr>
                <p:cNvPicPr/>
                <p:nvPr/>
              </p:nvPicPr>
              <p:blipFill>
                <a:blip r:embed="rId6"/>
                <a:stretch>
                  <a:fillRect/>
                </a:stretch>
              </p:blipFill>
              <p:spPr>
                <a:xfrm>
                  <a:off x="2002277" y="3127545"/>
                  <a:ext cx="1983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7B51DE9A-579F-B3B9-F7AE-493774350573}"/>
                    </a:ext>
                  </a:extLst>
                </p14:cNvPr>
                <p14:cNvContentPartPr/>
                <p14:nvPr/>
              </p14:nvContentPartPr>
              <p14:xfrm>
                <a:off x="2208557" y="3057705"/>
                <a:ext cx="28800" cy="252000"/>
              </p14:xfrm>
            </p:contentPart>
          </mc:Choice>
          <mc:Fallback xmlns="">
            <p:pic>
              <p:nvPicPr>
                <p:cNvPr id="7" name="Ink 6">
                  <a:extLst>
                    <a:ext uri="{FF2B5EF4-FFF2-40B4-BE49-F238E27FC236}">
                      <a16:creationId xmlns:a16="http://schemas.microsoft.com/office/drawing/2014/main" id="{7B51DE9A-579F-B3B9-F7AE-493774350573}"/>
                    </a:ext>
                  </a:extLst>
                </p:cNvPr>
                <p:cNvPicPr/>
                <p:nvPr/>
              </p:nvPicPr>
              <p:blipFill>
                <a:blip r:embed="rId8"/>
                <a:stretch>
                  <a:fillRect/>
                </a:stretch>
              </p:blipFill>
              <p:spPr>
                <a:xfrm>
                  <a:off x="2199917" y="3048705"/>
                  <a:ext cx="4644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571E44C0-EA04-EA0B-A6DA-B71809F72A50}"/>
                    </a:ext>
                  </a:extLst>
                </p14:cNvPr>
                <p14:cNvContentPartPr/>
                <p14:nvPr/>
              </p14:nvContentPartPr>
              <p14:xfrm>
                <a:off x="2271917" y="3180105"/>
                <a:ext cx="125280" cy="119160"/>
              </p14:xfrm>
            </p:contentPart>
          </mc:Choice>
          <mc:Fallback xmlns="">
            <p:pic>
              <p:nvPicPr>
                <p:cNvPr id="8" name="Ink 7">
                  <a:extLst>
                    <a:ext uri="{FF2B5EF4-FFF2-40B4-BE49-F238E27FC236}">
                      <a16:creationId xmlns:a16="http://schemas.microsoft.com/office/drawing/2014/main" id="{571E44C0-EA04-EA0B-A6DA-B71809F72A50}"/>
                    </a:ext>
                  </a:extLst>
                </p:cNvPr>
                <p:cNvPicPr/>
                <p:nvPr/>
              </p:nvPicPr>
              <p:blipFill>
                <a:blip r:embed="rId10"/>
                <a:stretch>
                  <a:fillRect/>
                </a:stretch>
              </p:blipFill>
              <p:spPr>
                <a:xfrm>
                  <a:off x="2263277" y="3171465"/>
                  <a:ext cx="1429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5749A39E-5E5C-4E69-0444-54FACDC0A6F7}"/>
                    </a:ext>
                  </a:extLst>
                </p14:cNvPr>
                <p14:cNvContentPartPr/>
                <p14:nvPr/>
              </p14:nvContentPartPr>
              <p14:xfrm>
                <a:off x="2422037" y="3174345"/>
                <a:ext cx="80280" cy="104040"/>
              </p14:xfrm>
            </p:contentPart>
          </mc:Choice>
          <mc:Fallback xmlns="">
            <p:pic>
              <p:nvPicPr>
                <p:cNvPr id="9" name="Ink 8">
                  <a:extLst>
                    <a:ext uri="{FF2B5EF4-FFF2-40B4-BE49-F238E27FC236}">
                      <a16:creationId xmlns:a16="http://schemas.microsoft.com/office/drawing/2014/main" id="{5749A39E-5E5C-4E69-0444-54FACDC0A6F7}"/>
                    </a:ext>
                  </a:extLst>
                </p:cNvPr>
                <p:cNvPicPr/>
                <p:nvPr/>
              </p:nvPicPr>
              <p:blipFill>
                <a:blip r:embed="rId12"/>
                <a:stretch>
                  <a:fillRect/>
                </a:stretch>
              </p:blipFill>
              <p:spPr>
                <a:xfrm>
                  <a:off x="2413397" y="3165705"/>
                  <a:ext cx="97920" cy="121680"/>
                </a:xfrm>
                <a:prstGeom prst="rect">
                  <a:avLst/>
                </a:prstGeom>
              </p:spPr>
            </p:pic>
          </mc:Fallback>
        </mc:AlternateContent>
      </p:grpSp>
      <p:grpSp>
        <p:nvGrpSpPr>
          <p:cNvPr id="16" name="Group 15">
            <a:extLst>
              <a:ext uri="{FF2B5EF4-FFF2-40B4-BE49-F238E27FC236}">
                <a16:creationId xmlns:a16="http://schemas.microsoft.com/office/drawing/2014/main" id="{303A06B2-A874-BA96-86C2-E8CFBDB8B014}"/>
              </a:ext>
            </a:extLst>
          </p:cNvPr>
          <p:cNvGrpSpPr/>
          <p:nvPr/>
        </p:nvGrpSpPr>
        <p:grpSpPr>
          <a:xfrm>
            <a:off x="2761157" y="3059865"/>
            <a:ext cx="390600" cy="224640"/>
            <a:chOff x="2761157" y="3059865"/>
            <a:chExt cx="390600" cy="224640"/>
          </a:xfrm>
        </p:grpSpPr>
        <mc:AlternateContent xmlns:mc="http://schemas.openxmlformats.org/markup-compatibility/2006" xmlns:p14="http://schemas.microsoft.com/office/powerpoint/2010/main">
          <mc:Choice Requires="p14">
            <p:contentPart p14:bwMode="auto" r:id="rId13">
              <p14:nvContentPartPr>
                <p14:cNvPr id="10" name="Ink 9">
                  <a:extLst>
                    <a:ext uri="{FF2B5EF4-FFF2-40B4-BE49-F238E27FC236}">
                      <a16:creationId xmlns:a16="http://schemas.microsoft.com/office/drawing/2014/main" id="{EA6A296D-234A-3808-A89E-28A20209E09B}"/>
                    </a:ext>
                  </a:extLst>
                </p14:cNvPr>
                <p14:cNvContentPartPr/>
                <p14:nvPr/>
              </p14:nvContentPartPr>
              <p14:xfrm>
                <a:off x="2802557" y="3059865"/>
                <a:ext cx="3960" cy="224640"/>
              </p14:xfrm>
            </p:contentPart>
          </mc:Choice>
          <mc:Fallback xmlns="">
            <p:pic>
              <p:nvPicPr>
                <p:cNvPr id="10" name="Ink 9">
                  <a:extLst>
                    <a:ext uri="{FF2B5EF4-FFF2-40B4-BE49-F238E27FC236}">
                      <a16:creationId xmlns:a16="http://schemas.microsoft.com/office/drawing/2014/main" id="{EA6A296D-234A-3808-A89E-28A20209E09B}"/>
                    </a:ext>
                  </a:extLst>
                </p:cNvPr>
                <p:cNvPicPr/>
                <p:nvPr/>
              </p:nvPicPr>
              <p:blipFill>
                <a:blip r:embed="rId14"/>
                <a:stretch>
                  <a:fillRect/>
                </a:stretch>
              </p:blipFill>
              <p:spPr>
                <a:xfrm>
                  <a:off x="2793917" y="3050865"/>
                  <a:ext cx="2160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Ink 10">
                  <a:extLst>
                    <a:ext uri="{FF2B5EF4-FFF2-40B4-BE49-F238E27FC236}">
                      <a16:creationId xmlns:a16="http://schemas.microsoft.com/office/drawing/2014/main" id="{9783059F-DA40-DFFB-2D8A-D3613D1D9F9D}"/>
                    </a:ext>
                  </a:extLst>
                </p14:cNvPr>
                <p14:cNvContentPartPr/>
                <p14:nvPr/>
              </p14:nvContentPartPr>
              <p14:xfrm>
                <a:off x="2761157" y="3188385"/>
                <a:ext cx="263880" cy="85680"/>
              </p14:xfrm>
            </p:contentPart>
          </mc:Choice>
          <mc:Fallback xmlns="">
            <p:pic>
              <p:nvPicPr>
                <p:cNvPr id="11" name="Ink 10">
                  <a:extLst>
                    <a:ext uri="{FF2B5EF4-FFF2-40B4-BE49-F238E27FC236}">
                      <a16:creationId xmlns:a16="http://schemas.microsoft.com/office/drawing/2014/main" id="{9783059F-DA40-DFFB-2D8A-D3613D1D9F9D}"/>
                    </a:ext>
                  </a:extLst>
                </p:cNvPr>
                <p:cNvPicPr/>
                <p:nvPr/>
              </p:nvPicPr>
              <p:blipFill>
                <a:blip r:embed="rId16"/>
                <a:stretch>
                  <a:fillRect/>
                </a:stretch>
              </p:blipFill>
              <p:spPr>
                <a:xfrm>
                  <a:off x="2752517" y="3179385"/>
                  <a:ext cx="2815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Ink 11">
                  <a:extLst>
                    <a:ext uri="{FF2B5EF4-FFF2-40B4-BE49-F238E27FC236}">
                      <a16:creationId xmlns:a16="http://schemas.microsoft.com/office/drawing/2014/main" id="{0F00142D-B551-3C15-E09F-2136E38CCB1A}"/>
                    </a:ext>
                  </a:extLst>
                </p14:cNvPr>
                <p14:cNvContentPartPr/>
                <p14:nvPr/>
              </p14:nvContentPartPr>
              <p14:xfrm>
                <a:off x="3041597" y="3132225"/>
                <a:ext cx="110160" cy="122040"/>
              </p14:xfrm>
            </p:contentPart>
          </mc:Choice>
          <mc:Fallback xmlns="">
            <p:pic>
              <p:nvPicPr>
                <p:cNvPr id="12" name="Ink 11">
                  <a:extLst>
                    <a:ext uri="{FF2B5EF4-FFF2-40B4-BE49-F238E27FC236}">
                      <a16:creationId xmlns:a16="http://schemas.microsoft.com/office/drawing/2014/main" id="{0F00142D-B551-3C15-E09F-2136E38CCB1A}"/>
                    </a:ext>
                  </a:extLst>
                </p:cNvPr>
                <p:cNvPicPr/>
                <p:nvPr/>
              </p:nvPicPr>
              <p:blipFill>
                <a:blip r:embed="rId18"/>
                <a:stretch>
                  <a:fillRect/>
                </a:stretch>
              </p:blipFill>
              <p:spPr>
                <a:xfrm>
                  <a:off x="3032597" y="3123225"/>
                  <a:ext cx="127800" cy="139680"/>
                </a:xfrm>
                <a:prstGeom prst="rect">
                  <a:avLst/>
                </a:prstGeom>
              </p:spPr>
            </p:pic>
          </mc:Fallback>
        </mc:AlternateContent>
      </p:grpSp>
      <p:grpSp>
        <p:nvGrpSpPr>
          <p:cNvPr id="15" name="Group 14">
            <a:extLst>
              <a:ext uri="{FF2B5EF4-FFF2-40B4-BE49-F238E27FC236}">
                <a16:creationId xmlns:a16="http://schemas.microsoft.com/office/drawing/2014/main" id="{4A457596-2D4A-A530-A5AA-FF83D00DC736}"/>
              </a:ext>
            </a:extLst>
          </p:cNvPr>
          <p:cNvGrpSpPr/>
          <p:nvPr/>
        </p:nvGrpSpPr>
        <p:grpSpPr>
          <a:xfrm>
            <a:off x="3530837" y="3095505"/>
            <a:ext cx="128520" cy="64080"/>
            <a:chOff x="3530837" y="3095505"/>
            <a:chExt cx="128520" cy="64080"/>
          </a:xfrm>
        </p:grpSpPr>
        <mc:AlternateContent xmlns:mc="http://schemas.openxmlformats.org/markup-compatibility/2006" xmlns:p14="http://schemas.microsoft.com/office/powerpoint/2010/main">
          <mc:Choice Requires="p14">
            <p:contentPart p14:bwMode="auto" r:id="rId19">
              <p14:nvContentPartPr>
                <p14:cNvPr id="13" name="Ink 12">
                  <a:extLst>
                    <a:ext uri="{FF2B5EF4-FFF2-40B4-BE49-F238E27FC236}">
                      <a16:creationId xmlns:a16="http://schemas.microsoft.com/office/drawing/2014/main" id="{C9C6A851-C250-521F-F17B-29727FB66FE0}"/>
                    </a:ext>
                  </a:extLst>
                </p14:cNvPr>
                <p14:cNvContentPartPr/>
                <p14:nvPr/>
              </p14:nvContentPartPr>
              <p14:xfrm>
                <a:off x="3548837" y="3095505"/>
                <a:ext cx="110520" cy="360"/>
              </p14:xfrm>
            </p:contentPart>
          </mc:Choice>
          <mc:Fallback xmlns="">
            <p:pic>
              <p:nvPicPr>
                <p:cNvPr id="13" name="Ink 12">
                  <a:extLst>
                    <a:ext uri="{FF2B5EF4-FFF2-40B4-BE49-F238E27FC236}">
                      <a16:creationId xmlns:a16="http://schemas.microsoft.com/office/drawing/2014/main" id="{C9C6A851-C250-521F-F17B-29727FB66FE0}"/>
                    </a:ext>
                  </a:extLst>
                </p:cNvPr>
                <p:cNvPicPr/>
                <p:nvPr/>
              </p:nvPicPr>
              <p:blipFill>
                <a:blip r:embed="rId20"/>
                <a:stretch>
                  <a:fillRect/>
                </a:stretch>
              </p:blipFill>
              <p:spPr>
                <a:xfrm>
                  <a:off x="3539837" y="3086865"/>
                  <a:ext cx="1281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Ink 13">
                  <a:extLst>
                    <a:ext uri="{FF2B5EF4-FFF2-40B4-BE49-F238E27FC236}">
                      <a16:creationId xmlns:a16="http://schemas.microsoft.com/office/drawing/2014/main" id="{46601EF6-9A0F-C3FD-4CBC-4147251223E3}"/>
                    </a:ext>
                  </a:extLst>
                </p14:cNvPr>
                <p14:cNvContentPartPr/>
                <p14:nvPr/>
              </p14:nvContentPartPr>
              <p14:xfrm>
                <a:off x="3530837" y="3159225"/>
                <a:ext cx="115560" cy="360"/>
              </p14:xfrm>
            </p:contentPart>
          </mc:Choice>
          <mc:Fallback xmlns="">
            <p:pic>
              <p:nvPicPr>
                <p:cNvPr id="14" name="Ink 13">
                  <a:extLst>
                    <a:ext uri="{FF2B5EF4-FFF2-40B4-BE49-F238E27FC236}">
                      <a16:creationId xmlns:a16="http://schemas.microsoft.com/office/drawing/2014/main" id="{46601EF6-9A0F-C3FD-4CBC-4147251223E3}"/>
                    </a:ext>
                  </a:extLst>
                </p:cNvPr>
                <p:cNvPicPr/>
                <p:nvPr/>
              </p:nvPicPr>
              <p:blipFill>
                <a:blip r:embed="rId22"/>
                <a:stretch>
                  <a:fillRect/>
                </a:stretch>
              </p:blipFill>
              <p:spPr>
                <a:xfrm>
                  <a:off x="3521837" y="3150225"/>
                  <a:ext cx="133200" cy="18000"/>
                </a:xfrm>
                <a:prstGeom prst="rect">
                  <a:avLst/>
                </a:prstGeom>
              </p:spPr>
            </p:pic>
          </mc:Fallback>
        </mc:AlternateContent>
      </p:grpSp>
      <p:grpSp>
        <p:nvGrpSpPr>
          <p:cNvPr id="26" name="Group 25">
            <a:extLst>
              <a:ext uri="{FF2B5EF4-FFF2-40B4-BE49-F238E27FC236}">
                <a16:creationId xmlns:a16="http://schemas.microsoft.com/office/drawing/2014/main" id="{0E312E96-2412-4C20-06D0-0E374700C560}"/>
              </a:ext>
            </a:extLst>
          </p:cNvPr>
          <p:cNvGrpSpPr/>
          <p:nvPr/>
        </p:nvGrpSpPr>
        <p:grpSpPr>
          <a:xfrm>
            <a:off x="4123397" y="2878425"/>
            <a:ext cx="1339920" cy="431640"/>
            <a:chOff x="4123397" y="2878425"/>
            <a:chExt cx="1339920" cy="431640"/>
          </a:xfrm>
        </p:grpSpPr>
        <mc:AlternateContent xmlns:mc="http://schemas.openxmlformats.org/markup-compatibility/2006" xmlns:p14="http://schemas.microsoft.com/office/powerpoint/2010/main">
          <mc:Choice Requires="p14">
            <p:contentPart p14:bwMode="auto" r:id="rId23">
              <p14:nvContentPartPr>
                <p14:cNvPr id="18" name="Ink 17">
                  <a:extLst>
                    <a:ext uri="{FF2B5EF4-FFF2-40B4-BE49-F238E27FC236}">
                      <a16:creationId xmlns:a16="http://schemas.microsoft.com/office/drawing/2014/main" id="{861115F9-22FC-50C1-7145-84974265312C}"/>
                    </a:ext>
                  </a:extLst>
                </p14:cNvPr>
                <p14:cNvContentPartPr/>
                <p14:nvPr/>
              </p14:nvContentPartPr>
              <p14:xfrm>
                <a:off x="4123397" y="3005145"/>
                <a:ext cx="141120" cy="119880"/>
              </p14:xfrm>
            </p:contentPart>
          </mc:Choice>
          <mc:Fallback xmlns="">
            <p:pic>
              <p:nvPicPr>
                <p:cNvPr id="18" name="Ink 17">
                  <a:extLst>
                    <a:ext uri="{FF2B5EF4-FFF2-40B4-BE49-F238E27FC236}">
                      <a16:creationId xmlns:a16="http://schemas.microsoft.com/office/drawing/2014/main" id="{861115F9-22FC-50C1-7145-84974265312C}"/>
                    </a:ext>
                  </a:extLst>
                </p:cNvPr>
                <p:cNvPicPr/>
                <p:nvPr/>
              </p:nvPicPr>
              <p:blipFill>
                <a:blip r:embed="rId24"/>
                <a:stretch>
                  <a:fillRect/>
                </a:stretch>
              </p:blipFill>
              <p:spPr>
                <a:xfrm>
                  <a:off x="4114757" y="2996505"/>
                  <a:ext cx="1587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Ink 18">
                  <a:extLst>
                    <a:ext uri="{FF2B5EF4-FFF2-40B4-BE49-F238E27FC236}">
                      <a16:creationId xmlns:a16="http://schemas.microsoft.com/office/drawing/2014/main" id="{4AE12071-319A-8BC9-2345-5F818F5B76BB}"/>
                    </a:ext>
                  </a:extLst>
                </p14:cNvPr>
                <p14:cNvContentPartPr/>
                <p14:nvPr/>
              </p14:nvContentPartPr>
              <p14:xfrm>
                <a:off x="4227797" y="2978145"/>
                <a:ext cx="360" cy="289080"/>
              </p14:xfrm>
            </p:contentPart>
          </mc:Choice>
          <mc:Fallback xmlns="">
            <p:pic>
              <p:nvPicPr>
                <p:cNvPr id="19" name="Ink 18">
                  <a:extLst>
                    <a:ext uri="{FF2B5EF4-FFF2-40B4-BE49-F238E27FC236}">
                      <a16:creationId xmlns:a16="http://schemas.microsoft.com/office/drawing/2014/main" id="{4AE12071-319A-8BC9-2345-5F818F5B76BB}"/>
                    </a:ext>
                  </a:extLst>
                </p:cNvPr>
                <p:cNvPicPr/>
                <p:nvPr/>
              </p:nvPicPr>
              <p:blipFill>
                <a:blip r:embed="rId26"/>
                <a:stretch>
                  <a:fillRect/>
                </a:stretch>
              </p:blipFill>
              <p:spPr>
                <a:xfrm>
                  <a:off x="4219157" y="2969505"/>
                  <a:ext cx="18000"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Ink 19">
                  <a:extLst>
                    <a:ext uri="{FF2B5EF4-FFF2-40B4-BE49-F238E27FC236}">
                      <a16:creationId xmlns:a16="http://schemas.microsoft.com/office/drawing/2014/main" id="{BDA3ACAB-F14D-43FD-F261-CF9F2C7C7983}"/>
                    </a:ext>
                  </a:extLst>
                </p14:cNvPr>
                <p14:cNvContentPartPr/>
                <p14:nvPr/>
              </p14:nvContentPartPr>
              <p14:xfrm>
                <a:off x="4346237" y="3013785"/>
                <a:ext cx="166680" cy="194040"/>
              </p14:xfrm>
            </p:contentPart>
          </mc:Choice>
          <mc:Fallback xmlns="">
            <p:pic>
              <p:nvPicPr>
                <p:cNvPr id="20" name="Ink 19">
                  <a:extLst>
                    <a:ext uri="{FF2B5EF4-FFF2-40B4-BE49-F238E27FC236}">
                      <a16:creationId xmlns:a16="http://schemas.microsoft.com/office/drawing/2014/main" id="{BDA3ACAB-F14D-43FD-F261-CF9F2C7C7983}"/>
                    </a:ext>
                  </a:extLst>
                </p:cNvPr>
                <p:cNvPicPr/>
                <p:nvPr/>
              </p:nvPicPr>
              <p:blipFill>
                <a:blip r:embed="rId28"/>
                <a:stretch>
                  <a:fillRect/>
                </a:stretch>
              </p:blipFill>
              <p:spPr>
                <a:xfrm>
                  <a:off x="4337237" y="3004785"/>
                  <a:ext cx="18432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Ink 20">
                  <a:extLst>
                    <a:ext uri="{FF2B5EF4-FFF2-40B4-BE49-F238E27FC236}">
                      <a16:creationId xmlns:a16="http://schemas.microsoft.com/office/drawing/2014/main" id="{3F2D28ED-A996-383C-C0EF-E23B6A9680CE}"/>
                    </a:ext>
                  </a:extLst>
                </p14:cNvPr>
                <p14:cNvContentPartPr/>
                <p14:nvPr/>
              </p14:nvContentPartPr>
              <p14:xfrm>
                <a:off x="4571597" y="2934225"/>
                <a:ext cx="136440" cy="249840"/>
              </p14:xfrm>
            </p:contentPart>
          </mc:Choice>
          <mc:Fallback xmlns="">
            <p:pic>
              <p:nvPicPr>
                <p:cNvPr id="21" name="Ink 20">
                  <a:extLst>
                    <a:ext uri="{FF2B5EF4-FFF2-40B4-BE49-F238E27FC236}">
                      <a16:creationId xmlns:a16="http://schemas.microsoft.com/office/drawing/2014/main" id="{3F2D28ED-A996-383C-C0EF-E23B6A9680CE}"/>
                    </a:ext>
                  </a:extLst>
                </p:cNvPr>
                <p:cNvPicPr/>
                <p:nvPr/>
              </p:nvPicPr>
              <p:blipFill>
                <a:blip r:embed="rId30"/>
                <a:stretch>
                  <a:fillRect/>
                </a:stretch>
              </p:blipFill>
              <p:spPr>
                <a:xfrm>
                  <a:off x="4562597" y="2925225"/>
                  <a:ext cx="15408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Ink 21">
                  <a:extLst>
                    <a:ext uri="{FF2B5EF4-FFF2-40B4-BE49-F238E27FC236}">
                      <a16:creationId xmlns:a16="http://schemas.microsoft.com/office/drawing/2014/main" id="{8455BDA4-5092-816F-BA34-94FA933C2623}"/>
                    </a:ext>
                  </a:extLst>
                </p14:cNvPr>
                <p14:cNvContentPartPr/>
                <p14:nvPr/>
              </p14:nvContentPartPr>
              <p14:xfrm>
                <a:off x="4771037" y="3177225"/>
                <a:ext cx="3960" cy="17280"/>
              </p14:xfrm>
            </p:contentPart>
          </mc:Choice>
          <mc:Fallback xmlns="">
            <p:pic>
              <p:nvPicPr>
                <p:cNvPr id="22" name="Ink 21">
                  <a:extLst>
                    <a:ext uri="{FF2B5EF4-FFF2-40B4-BE49-F238E27FC236}">
                      <a16:creationId xmlns:a16="http://schemas.microsoft.com/office/drawing/2014/main" id="{8455BDA4-5092-816F-BA34-94FA933C2623}"/>
                    </a:ext>
                  </a:extLst>
                </p:cNvPr>
                <p:cNvPicPr/>
                <p:nvPr/>
              </p:nvPicPr>
              <p:blipFill>
                <a:blip r:embed="rId32"/>
                <a:stretch>
                  <a:fillRect/>
                </a:stretch>
              </p:blipFill>
              <p:spPr>
                <a:xfrm>
                  <a:off x="4762037" y="3168225"/>
                  <a:ext cx="216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Ink 22">
                  <a:extLst>
                    <a:ext uri="{FF2B5EF4-FFF2-40B4-BE49-F238E27FC236}">
                      <a16:creationId xmlns:a16="http://schemas.microsoft.com/office/drawing/2014/main" id="{D0DB3FBC-6BE8-BFCD-B52F-21B6DD683B1C}"/>
                    </a:ext>
                  </a:extLst>
                </p14:cNvPr>
                <p14:cNvContentPartPr/>
                <p14:nvPr/>
              </p14:nvContentPartPr>
              <p14:xfrm>
                <a:off x="4826477" y="2933865"/>
                <a:ext cx="135360" cy="250920"/>
              </p14:xfrm>
            </p:contentPart>
          </mc:Choice>
          <mc:Fallback xmlns="">
            <p:pic>
              <p:nvPicPr>
                <p:cNvPr id="23" name="Ink 22">
                  <a:extLst>
                    <a:ext uri="{FF2B5EF4-FFF2-40B4-BE49-F238E27FC236}">
                      <a16:creationId xmlns:a16="http://schemas.microsoft.com/office/drawing/2014/main" id="{D0DB3FBC-6BE8-BFCD-B52F-21B6DD683B1C}"/>
                    </a:ext>
                  </a:extLst>
                </p:cNvPr>
                <p:cNvPicPr/>
                <p:nvPr/>
              </p:nvPicPr>
              <p:blipFill>
                <a:blip r:embed="rId34"/>
                <a:stretch>
                  <a:fillRect/>
                </a:stretch>
              </p:blipFill>
              <p:spPr>
                <a:xfrm>
                  <a:off x="4817477" y="2924865"/>
                  <a:ext cx="15300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Ink 23">
                  <a:extLst>
                    <a:ext uri="{FF2B5EF4-FFF2-40B4-BE49-F238E27FC236}">
                      <a16:creationId xmlns:a16="http://schemas.microsoft.com/office/drawing/2014/main" id="{85C782FE-846B-2C41-234C-0B26BA7A7871}"/>
                    </a:ext>
                  </a:extLst>
                </p14:cNvPr>
                <p14:cNvContentPartPr/>
                <p14:nvPr/>
              </p14:nvContentPartPr>
              <p14:xfrm>
                <a:off x="5064077" y="2931345"/>
                <a:ext cx="115200" cy="293760"/>
              </p14:xfrm>
            </p:contentPart>
          </mc:Choice>
          <mc:Fallback xmlns="">
            <p:pic>
              <p:nvPicPr>
                <p:cNvPr id="24" name="Ink 23">
                  <a:extLst>
                    <a:ext uri="{FF2B5EF4-FFF2-40B4-BE49-F238E27FC236}">
                      <a16:creationId xmlns:a16="http://schemas.microsoft.com/office/drawing/2014/main" id="{85C782FE-846B-2C41-234C-0B26BA7A7871}"/>
                    </a:ext>
                  </a:extLst>
                </p:cNvPr>
                <p:cNvPicPr/>
                <p:nvPr/>
              </p:nvPicPr>
              <p:blipFill>
                <a:blip r:embed="rId36"/>
                <a:stretch>
                  <a:fillRect/>
                </a:stretch>
              </p:blipFill>
              <p:spPr>
                <a:xfrm>
                  <a:off x="5055077" y="2922705"/>
                  <a:ext cx="132840" cy="3114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Ink 24">
                  <a:extLst>
                    <a:ext uri="{FF2B5EF4-FFF2-40B4-BE49-F238E27FC236}">
                      <a16:creationId xmlns:a16="http://schemas.microsoft.com/office/drawing/2014/main" id="{1CC4E525-BB89-FA09-DA1C-6BE050030824}"/>
                    </a:ext>
                  </a:extLst>
                </p14:cNvPr>
                <p14:cNvContentPartPr/>
                <p14:nvPr/>
              </p14:nvContentPartPr>
              <p14:xfrm>
                <a:off x="5334797" y="2878425"/>
                <a:ext cx="128520" cy="431640"/>
              </p14:xfrm>
            </p:contentPart>
          </mc:Choice>
          <mc:Fallback xmlns="">
            <p:pic>
              <p:nvPicPr>
                <p:cNvPr id="25" name="Ink 24">
                  <a:extLst>
                    <a:ext uri="{FF2B5EF4-FFF2-40B4-BE49-F238E27FC236}">
                      <a16:creationId xmlns:a16="http://schemas.microsoft.com/office/drawing/2014/main" id="{1CC4E525-BB89-FA09-DA1C-6BE050030824}"/>
                    </a:ext>
                  </a:extLst>
                </p:cNvPr>
                <p:cNvPicPr/>
                <p:nvPr/>
              </p:nvPicPr>
              <p:blipFill>
                <a:blip r:embed="rId38"/>
                <a:stretch>
                  <a:fillRect/>
                </a:stretch>
              </p:blipFill>
              <p:spPr>
                <a:xfrm>
                  <a:off x="5325797" y="2869425"/>
                  <a:ext cx="146160" cy="449280"/>
                </a:xfrm>
                <a:prstGeom prst="rect">
                  <a:avLst/>
                </a:prstGeom>
              </p:spPr>
            </p:pic>
          </mc:Fallback>
        </mc:AlternateContent>
      </p:grpSp>
      <p:grpSp>
        <p:nvGrpSpPr>
          <p:cNvPr id="36" name="Group 35">
            <a:extLst>
              <a:ext uri="{FF2B5EF4-FFF2-40B4-BE49-F238E27FC236}">
                <a16:creationId xmlns:a16="http://schemas.microsoft.com/office/drawing/2014/main" id="{1FF83C17-D2F9-5D6D-6167-4417745ED823}"/>
              </a:ext>
            </a:extLst>
          </p:cNvPr>
          <p:cNvGrpSpPr/>
          <p:nvPr/>
        </p:nvGrpSpPr>
        <p:grpSpPr>
          <a:xfrm>
            <a:off x="5523437" y="2905065"/>
            <a:ext cx="1165680" cy="285120"/>
            <a:chOff x="5523437" y="2905065"/>
            <a:chExt cx="1165680" cy="285120"/>
          </a:xfrm>
        </p:grpSpPr>
        <mc:AlternateContent xmlns:mc="http://schemas.openxmlformats.org/markup-compatibility/2006" xmlns:p14="http://schemas.microsoft.com/office/powerpoint/2010/main">
          <mc:Choice Requires="p14">
            <p:contentPart p14:bwMode="auto" r:id="rId39">
              <p14:nvContentPartPr>
                <p14:cNvPr id="27" name="Ink 26">
                  <a:extLst>
                    <a:ext uri="{FF2B5EF4-FFF2-40B4-BE49-F238E27FC236}">
                      <a16:creationId xmlns:a16="http://schemas.microsoft.com/office/drawing/2014/main" id="{1050B066-9C9B-40E6-18ED-16C1FB583B5D}"/>
                    </a:ext>
                  </a:extLst>
                </p14:cNvPr>
                <p14:cNvContentPartPr/>
                <p14:nvPr/>
              </p14:nvContentPartPr>
              <p14:xfrm>
                <a:off x="5523437" y="3010185"/>
                <a:ext cx="167040" cy="180000"/>
              </p14:xfrm>
            </p:contentPart>
          </mc:Choice>
          <mc:Fallback xmlns="">
            <p:pic>
              <p:nvPicPr>
                <p:cNvPr id="27" name="Ink 26">
                  <a:extLst>
                    <a:ext uri="{FF2B5EF4-FFF2-40B4-BE49-F238E27FC236}">
                      <a16:creationId xmlns:a16="http://schemas.microsoft.com/office/drawing/2014/main" id="{1050B066-9C9B-40E6-18ED-16C1FB583B5D}"/>
                    </a:ext>
                  </a:extLst>
                </p:cNvPr>
                <p:cNvPicPr/>
                <p:nvPr/>
              </p:nvPicPr>
              <p:blipFill>
                <a:blip r:embed="rId40"/>
                <a:stretch>
                  <a:fillRect/>
                </a:stretch>
              </p:blipFill>
              <p:spPr>
                <a:xfrm>
                  <a:off x="5514797" y="3001185"/>
                  <a:ext cx="18468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8" name="Ink 27">
                  <a:extLst>
                    <a:ext uri="{FF2B5EF4-FFF2-40B4-BE49-F238E27FC236}">
                      <a16:creationId xmlns:a16="http://schemas.microsoft.com/office/drawing/2014/main" id="{07824A7E-0166-3848-2B4D-74335E8576DA}"/>
                    </a:ext>
                  </a:extLst>
                </p14:cNvPr>
                <p14:cNvContentPartPr/>
                <p14:nvPr/>
              </p14:nvContentPartPr>
              <p14:xfrm>
                <a:off x="5799197" y="3150225"/>
                <a:ext cx="4320" cy="9720"/>
              </p14:xfrm>
            </p:contentPart>
          </mc:Choice>
          <mc:Fallback xmlns="">
            <p:pic>
              <p:nvPicPr>
                <p:cNvPr id="28" name="Ink 27">
                  <a:extLst>
                    <a:ext uri="{FF2B5EF4-FFF2-40B4-BE49-F238E27FC236}">
                      <a16:creationId xmlns:a16="http://schemas.microsoft.com/office/drawing/2014/main" id="{07824A7E-0166-3848-2B4D-74335E8576DA}"/>
                    </a:ext>
                  </a:extLst>
                </p:cNvPr>
                <p:cNvPicPr/>
                <p:nvPr/>
              </p:nvPicPr>
              <p:blipFill>
                <a:blip r:embed="rId42"/>
                <a:stretch>
                  <a:fillRect/>
                </a:stretch>
              </p:blipFill>
              <p:spPr>
                <a:xfrm>
                  <a:off x="5790557" y="3141225"/>
                  <a:ext cx="219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0" name="Ink 29">
                  <a:extLst>
                    <a:ext uri="{FF2B5EF4-FFF2-40B4-BE49-F238E27FC236}">
                      <a16:creationId xmlns:a16="http://schemas.microsoft.com/office/drawing/2014/main" id="{0FA20FCA-6EBF-BA54-E9A4-ED8677B57D3B}"/>
                    </a:ext>
                  </a:extLst>
                </p14:cNvPr>
                <p14:cNvContentPartPr/>
                <p14:nvPr/>
              </p14:nvContentPartPr>
              <p14:xfrm>
                <a:off x="5892797" y="2960145"/>
                <a:ext cx="128160" cy="201600"/>
              </p14:xfrm>
            </p:contentPart>
          </mc:Choice>
          <mc:Fallback xmlns="">
            <p:pic>
              <p:nvPicPr>
                <p:cNvPr id="30" name="Ink 29">
                  <a:extLst>
                    <a:ext uri="{FF2B5EF4-FFF2-40B4-BE49-F238E27FC236}">
                      <a16:creationId xmlns:a16="http://schemas.microsoft.com/office/drawing/2014/main" id="{0FA20FCA-6EBF-BA54-E9A4-ED8677B57D3B}"/>
                    </a:ext>
                  </a:extLst>
                </p:cNvPr>
                <p:cNvPicPr/>
                <p:nvPr/>
              </p:nvPicPr>
              <p:blipFill>
                <a:blip r:embed="rId44"/>
                <a:stretch>
                  <a:fillRect/>
                </a:stretch>
              </p:blipFill>
              <p:spPr>
                <a:xfrm>
                  <a:off x="5884157" y="2951505"/>
                  <a:ext cx="14580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2" name="Ink 31">
                  <a:extLst>
                    <a:ext uri="{FF2B5EF4-FFF2-40B4-BE49-F238E27FC236}">
                      <a16:creationId xmlns:a16="http://schemas.microsoft.com/office/drawing/2014/main" id="{D12428BF-55EE-F41C-CCC2-E542910AF036}"/>
                    </a:ext>
                  </a:extLst>
                </p14:cNvPr>
                <p14:cNvContentPartPr/>
                <p14:nvPr/>
              </p14:nvContentPartPr>
              <p14:xfrm>
                <a:off x="6068477" y="2941785"/>
                <a:ext cx="120240" cy="201600"/>
              </p14:xfrm>
            </p:contentPart>
          </mc:Choice>
          <mc:Fallback xmlns="">
            <p:pic>
              <p:nvPicPr>
                <p:cNvPr id="32" name="Ink 31">
                  <a:extLst>
                    <a:ext uri="{FF2B5EF4-FFF2-40B4-BE49-F238E27FC236}">
                      <a16:creationId xmlns:a16="http://schemas.microsoft.com/office/drawing/2014/main" id="{D12428BF-55EE-F41C-CCC2-E542910AF036}"/>
                    </a:ext>
                  </a:extLst>
                </p:cNvPr>
                <p:cNvPicPr/>
                <p:nvPr/>
              </p:nvPicPr>
              <p:blipFill>
                <a:blip r:embed="rId46"/>
                <a:stretch>
                  <a:fillRect/>
                </a:stretch>
              </p:blipFill>
              <p:spPr>
                <a:xfrm>
                  <a:off x="6059477" y="2932785"/>
                  <a:ext cx="13788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3" name="Ink 32">
                  <a:extLst>
                    <a:ext uri="{FF2B5EF4-FFF2-40B4-BE49-F238E27FC236}">
                      <a16:creationId xmlns:a16="http://schemas.microsoft.com/office/drawing/2014/main" id="{FBF92D80-902E-33FE-FA44-D7438FD83102}"/>
                    </a:ext>
                  </a:extLst>
                </p14:cNvPr>
                <p14:cNvContentPartPr/>
                <p14:nvPr/>
              </p14:nvContentPartPr>
              <p14:xfrm>
                <a:off x="6256037" y="2943945"/>
                <a:ext cx="206280" cy="209880"/>
              </p14:xfrm>
            </p:contentPart>
          </mc:Choice>
          <mc:Fallback xmlns="">
            <p:pic>
              <p:nvPicPr>
                <p:cNvPr id="33" name="Ink 32">
                  <a:extLst>
                    <a:ext uri="{FF2B5EF4-FFF2-40B4-BE49-F238E27FC236}">
                      <a16:creationId xmlns:a16="http://schemas.microsoft.com/office/drawing/2014/main" id="{FBF92D80-902E-33FE-FA44-D7438FD83102}"/>
                    </a:ext>
                  </a:extLst>
                </p:cNvPr>
                <p:cNvPicPr/>
                <p:nvPr/>
              </p:nvPicPr>
              <p:blipFill>
                <a:blip r:embed="rId48"/>
                <a:stretch>
                  <a:fillRect/>
                </a:stretch>
              </p:blipFill>
              <p:spPr>
                <a:xfrm>
                  <a:off x="6247037" y="2934945"/>
                  <a:ext cx="22392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4" name="Ink 33">
                  <a:extLst>
                    <a:ext uri="{FF2B5EF4-FFF2-40B4-BE49-F238E27FC236}">
                      <a16:creationId xmlns:a16="http://schemas.microsoft.com/office/drawing/2014/main" id="{52212940-E0BD-F2CD-8038-8E598E8BC805}"/>
                    </a:ext>
                  </a:extLst>
                </p14:cNvPr>
                <p14:cNvContentPartPr/>
                <p14:nvPr/>
              </p14:nvContentPartPr>
              <p14:xfrm>
                <a:off x="6502637" y="2905065"/>
                <a:ext cx="186480" cy="218880"/>
              </p14:xfrm>
            </p:contentPart>
          </mc:Choice>
          <mc:Fallback xmlns="">
            <p:pic>
              <p:nvPicPr>
                <p:cNvPr id="34" name="Ink 33">
                  <a:extLst>
                    <a:ext uri="{FF2B5EF4-FFF2-40B4-BE49-F238E27FC236}">
                      <a16:creationId xmlns:a16="http://schemas.microsoft.com/office/drawing/2014/main" id="{52212940-E0BD-F2CD-8038-8E598E8BC805}"/>
                    </a:ext>
                  </a:extLst>
                </p:cNvPr>
                <p:cNvPicPr/>
                <p:nvPr/>
              </p:nvPicPr>
              <p:blipFill>
                <a:blip r:embed="rId50"/>
                <a:stretch>
                  <a:fillRect/>
                </a:stretch>
              </p:blipFill>
              <p:spPr>
                <a:xfrm>
                  <a:off x="6493637" y="2896065"/>
                  <a:ext cx="204120" cy="236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1">
            <p14:nvContentPartPr>
              <p14:cNvPr id="35" name="Ink 34">
                <a:extLst>
                  <a:ext uri="{FF2B5EF4-FFF2-40B4-BE49-F238E27FC236}">
                    <a16:creationId xmlns:a16="http://schemas.microsoft.com/office/drawing/2014/main" id="{3BF63FD9-B0F7-DEE1-2DF9-6D99623B5A95}"/>
                  </a:ext>
                </a:extLst>
              </p14:cNvPr>
              <p14:cNvContentPartPr/>
              <p14:nvPr/>
            </p14:nvContentPartPr>
            <p14:xfrm>
              <a:off x="6861197" y="2833425"/>
              <a:ext cx="90720" cy="345600"/>
            </p14:xfrm>
          </p:contentPart>
        </mc:Choice>
        <mc:Fallback xmlns="">
          <p:pic>
            <p:nvPicPr>
              <p:cNvPr id="35" name="Ink 34">
                <a:extLst>
                  <a:ext uri="{FF2B5EF4-FFF2-40B4-BE49-F238E27FC236}">
                    <a16:creationId xmlns:a16="http://schemas.microsoft.com/office/drawing/2014/main" id="{3BF63FD9-B0F7-DEE1-2DF9-6D99623B5A95}"/>
                  </a:ext>
                </a:extLst>
              </p:cNvPr>
              <p:cNvPicPr/>
              <p:nvPr/>
            </p:nvPicPr>
            <p:blipFill>
              <a:blip r:embed="rId52"/>
              <a:stretch>
                <a:fillRect/>
              </a:stretch>
            </p:blipFill>
            <p:spPr>
              <a:xfrm>
                <a:off x="6852557" y="2824425"/>
                <a:ext cx="108360" cy="363240"/>
              </a:xfrm>
              <a:prstGeom prst="rect">
                <a:avLst/>
              </a:prstGeom>
            </p:spPr>
          </p:pic>
        </mc:Fallback>
      </mc:AlternateContent>
      <p:grpSp>
        <p:nvGrpSpPr>
          <p:cNvPr id="43" name="Group 42">
            <a:extLst>
              <a:ext uri="{FF2B5EF4-FFF2-40B4-BE49-F238E27FC236}">
                <a16:creationId xmlns:a16="http://schemas.microsoft.com/office/drawing/2014/main" id="{7605E6AA-E09D-B331-ED38-C711ACE423DB}"/>
              </a:ext>
            </a:extLst>
          </p:cNvPr>
          <p:cNvGrpSpPr/>
          <p:nvPr/>
        </p:nvGrpSpPr>
        <p:grpSpPr>
          <a:xfrm>
            <a:off x="7781503" y="2810983"/>
            <a:ext cx="840960" cy="417240"/>
            <a:chOff x="7781503" y="2810983"/>
            <a:chExt cx="840960" cy="417240"/>
          </a:xfrm>
        </p:grpSpPr>
        <mc:AlternateContent xmlns:mc="http://schemas.openxmlformats.org/markup-compatibility/2006" xmlns:p14="http://schemas.microsoft.com/office/powerpoint/2010/main">
          <mc:Choice Requires="p14">
            <p:contentPart p14:bwMode="auto" r:id="rId53">
              <p14:nvContentPartPr>
                <p14:cNvPr id="40" name="Ink 39">
                  <a:extLst>
                    <a:ext uri="{FF2B5EF4-FFF2-40B4-BE49-F238E27FC236}">
                      <a16:creationId xmlns:a16="http://schemas.microsoft.com/office/drawing/2014/main" id="{3653E39F-5E72-E225-26B6-97F9CAAFA429}"/>
                    </a:ext>
                  </a:extLst>
                </p14:cNvPr>
                <p14:cNvContentPartPr/>
                <p14:nvPr/>
              </p14:nvContentPartPr>
              <p14:xfrm>
                <a:off x="7781503" y="2810983"/>
                <a:ext cx="300960" cy="417240"/>
              </p14:xfrm>
            </p:contentPart>
          </mc:Choice>
          <mc:Fallback xmlns="">
            <p:pic>
              <p:nvPicPr>
                <p:cNvPr id="40" name="Ink 39">
                  <a:extLst>
                    <a:ext uri="{FF2B5EF4-FFF2-40B4-BE49-F238E27FC236}">
                      <a16:creationId xmlns:a16="http://schemas.microsoft.com/office/drawing/2014/main" id="{3653E39F-5E72-E225-26B6-97F9CAAFA429}"/>
                    </a:ext>
                  </a:extLst>
                </p:cNvPr>
                <p:cNvPicPr/>
                <p:nvPr/>
              </p:nvPicPr>
              <p:blipFill>
                <a:blip r:embed="rId54"/>
                <a:stretch>
                  <a:fillRect/>
                </a:stretch>
              </p:blipFill>
              <p:spPr>
                <a:xfrm>
                  <a:off x="7772503" y="2802343"/>
                  <a:ext cx="318600" cy="4348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1" name="Ink 40">
                  <a:extLst>
                    <a:ext uri="{FF2B5EF4-FFF2-40B4-BE49-F238E27FC236}">
                      <a16:creationId xmlns:a16="http://schemas.microsoft.com/office/drawing/2014/main" id="{75828F0F-A9EE-0F8D-EECD-A704A4C44E99}"/>
                    </a:ext>
                  </a:extLst>
                </p14:cNvPr>
                <p14:cNvContentPartPr/>
                <p14:nvPr/>
              </p14:nvContentPartPr>
              <p14:xfrm>
                <a:off x="8184703" y="2835463"/>
                <a:ext cx="269280" cy="368640"/>
              </p14:xfrm>
            </p:contentPart>
          </mc:Choice>
          <mc:Fallback xmlns="">
            <p:pic>
              <p:nvPicPr>
                <p:cNvPr id="41" name="Ink 40">
                  <a:extLst>
                    <a:ext uri="{FF2B5EF4-FFF2-40B4-BE49-F238E27FC236}">
                      <a16:creationId xmlns:a16="http://schemas.microsoft.com/office/drawing/2014/main" id="{75828F0F-A9EE-0F8D-EECD-A704A4C44E99}"/>
                    </a:ext>
                  </a:extLst>
                </p:cNvPr>
                <p:cNvPicPr/>
                <p:nvPr/>
              </p:nvPicPr>
              <p:blipFill>
                <a:blip r:embed="rId56"/>
                <a:stretch>
                  <a:fillRect/>
                </a:stretch>
              </p:blipFill>
              <p:spPr>
                <a:xfrm>
                  <a:off x="8175703" y="2826823"/>
                  <a:ext cx="286920" cy="3862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2" name="Ink 41">
                  <a:extLst>
                    <a:ext uri="{FF2B5EF4-FFF2-40B4-BE49-F238E27FC236}">
                      <a16:creationId xmlns:a16="http://schemas.microsoft.com/office/drawing/2014/main" id="{85F6FAA8-E19A-9E86-4218-21EC5977C0D2}"/>
                    </a:ext>
                  </a:extLst>
                </p14:cNvPr>
                <p14:cNvContentPartPr/>
                <p14:nvPr/>
              </p14:nvContentPartPr>
              <p14:xfrm>
                <a:off x="8605903" y="3134623"/>
                <a:ext cx="16560" cy="46440"/>
              </p14:xfrm>
            </p:contentPart>
          </mc:Choice>
          <mc:Fallback xmlns="">
            <p:pic>
              <p:nvPicPr>
                <p:cNvPr id="42" name="Ink 41">
                  <a:extLst>
                    <a:ext uri="{FF2B5EF4-FFF2-40B4-BE49-F238E27FC236}">
                      <a16:creationId xmlns:a16="http://schemas.microsoft.com/office/drawing/2014/main" id="{85F6FAA8-E19A-9E86-4218-21EC5977C0D2}"/>
                    </a:ext>
                  </a:extLst>
                </p:cNvPr>
                <p:cNvPicPr/>
                <p:nvPr/>
              </p:nvPicPr>
              <p:blipFill>
                <a:blip r:embed="rId58"/>
                <a:stretch>
                  <a:fillRect/>
                </a:stretch>
              </p:blipFill>
              <p:spPr>
                <a:xfrm>
                  <a:off x="8596903" y="3125623"/>
                  <a:ext cx="34200" cy="64080"/>
                </a:xfrm>
                <a:prstGeom prst="rect">
                  <a:avLst/>
                </a:prstGeom>
              </p:spPr>
            </p:pic>
          </mc:Fallback>
        </mc:AlternateContent>
      </p:grpSp>
      <p:grpSp>
        <p:nvGrpSpPr>
          <p:cNvPr id="46" name="Group 45">
            <a:extLst>
              <a:ext uri="{FF2B5EF4-FFF2-40B4-BE49-F238E27FC236}">
                <a16:creationId xmlns:a16="http://schemas.microsoft.com/office/drawing/2014/main" id="{703A6422-679E-8577-8F57-C538B2BFDEE2}"/>
              </a:ext>
            </a:extLst>
          </p:cNvPr>
          <p:cNvGrpSpPr/>
          <p:nvPr/>
        </p:nvGrpSpPr>
        <p:grpSpPr>
          <a:xfrm>
            <a:off x="8826583" y="2839063"/>
            <a:ext cx="549000" cy="430200"/>
            <a:chOff x="8826583" y="2839063"/>
            <a:chExt cx="549000" cy="430200"/>
          </a:xfrm>
        </p:grpSpPr>
        <mc:AlternateContent xmlns:mc="http://schemas.openxmlformats.org/markup-compatibility/2006" xmlns:p14="http://schemas.microsoft.com/office/powerpoint/2010/main">
          <mc:Choice Requires="p14">
            <p:contentPart p14:bwMode="auto" r:id="rId59">
              <p14:nvContentPartPr>
                <p14:cNvPr id="44" name="Ink 43">
                  <a:extLst>
                    <a:ext uri="{FF2B5EF4-FFF2-40B4-BE49-F238E27FC236}">
                      <a16:creationId xmlns:a16="http://schemas.microsoft.com/office/drawing/2014/main" id="{A3BC3EB6-9B3D-F845-CF82-25BC10B03925}"/>
                    </a:ext>
                  </a:extLst>
                </p14:cNvPr>
                <p14:cNvContentPartPr/>
                <p14:nvPr/>
              </p14:nvContentPartPr>
              <p14:xfrm>
                <a:off x="8826583" y="2892343"/>
                <a:ext cx="274320" cy="311760"/>
              </p14:xfrm>
            </p:contentPart>
          </mc:Choice>
          <mc:Fallback xmlns="">
            <p:pic>
              <p:nvPicPr>
                <p:cNvPr id="44" name="Ink 43">
                  <a:extLst>
                    <a:ext uri="{FF2B5EF4-FFF2-40B4-BE49-F238E27FC236}">
                      <a16:creationId xmlns:a16="http://schemas.microsoft.com/office/drawing/2014/main" id="{A3BC3EB6-9B3D-F845-CF82-25BC10B03925}"/>
                    </a:ext>
                  </a:extLst>
                </p:cNvPr>
                <p:cNvPicPr/>
                <p:nvPr/>
              </p:nvPicPr>
              <p:blipFill>
                <a:blip r:embed="rId60"/>
                <a:stretch>
                  <a:fillRect/>
                </a:stretch>
              </p:blipFill>
              <p:spPr>
                <a:xfrm>
                  <a:off x="8817943" y="2883703"/>
                  <a:ext cx="291960" cy="3294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5" name="Ink 44">
                  <a:extLst>
                    <a:ext uri="{FF2B5EF4-FFF2-40B4-BE49-F238E27FC236}">
                      <a16:creationId xmlns:a16="http://schemas.microsoft.com/office/drawing/2014/main" id="{E92C4F8C-546C-1D4C-3742-34E0C1B1355D}"/>
                    </a:ext>
                  </a:extLst>
                </p14:cNvPr>
                <p14:cNvContentPartPr/>
                <p14:nvPr/>
              </p14:nvContentPartPr>
              <p14:xfrm>
                <a:off x="9126463" y="2839063"/>
                <a:ext cx="249120" cy="430200"/>
              </p14:xfrm>
            </p:contentPart>
          </mc:Choice>
          <mc:Fallback xmlns="">
            <p:pic>
              <p:nvPicPr>
                <p:cNvPr id="45" name="Ink 44">
                  <a:extLst>
                    <a:ext uri="{FF2B5EF4-FFF2-40B4-BE49-F238E27FC236}">
                      <a16:creationId xmlns:a16="http://schemas.microsoft.com/office/drawing/2014/main" id="{E92C4F8C-546C-1D4C-3742-34E0C1B1355D}"/>
                    </a:ext>
                  </a:extLst>
                </p:cNvPr>
                <p:cNvPicPr/>
                <p:nvPr/>
              </p:nvPicPr>
              <p:blipFill>
                <a:blip r:embed="rId62"/>
                <a:stretch>
                  <a:fillRect/>
                </a:stretch>
              </p:blipFill>
              <p:spPr>
                <a:xfrm>
                  <a:off x="9117823" y="2830423"/>
                  <a:ext cx="266760" cy="447840"/>
                </a:xfrm>
                <a:prstGeom prst="rect">
                  <a:avLst/>
                </a:prstGeom>
              </p:spPr>
            </p:pic>
          </mc:Fallback>
        </mc:AlternateContent>
      </p:grpSp>
      <p:grpSp>
        <p:nvGrpSpPr>
          <p:cNvPr id="49" name="Group 48">
            <a:extLst>
              <a:ext uri="{FF2B5EF4-FFF2-40B4-BE49-F238E27FC236}">
                <a16:creationId xmlns:a16="http://schemas.microsoft.com/office/drawing/2014/main" id="{AF1314F0-F782-4E5F-C7AB-65E8F07313AA}"/>
              </a:ext>
            </a:extLst>
          </p:cNvPr>
          <p:cNvGrpSpPr/>
          <p:nvPr/>
        </p:nvGrpSpPr>
        <p:grpSpPr>
          <a:xfrm>
            <a:off x="7197437" y="2760583"/>
            <a:ext cx="461666" cy="289440"/>
            <a:chOff x="7197437" y="2760583"/>
            <a:chExt cx="461666" cy="289440"/>
          </a:xfrm>
        </p:grpSpPr>
        <mc:AlternateContent xmlns:mc="http://schemas.openxmlformats.org/markup-compatibility/2006" xmlns:p14="http://schemas.microsoft.com/office/powerpoint/2010/main">
          <mc:Choice Requires="p14">
            <p:contentPart p14:bwMode="auto" r:id="rId63">
              <p14:nvContentPartPr>
                <p14:cNvPr id="37" name="Ink 36">
                  <a:extLst>
                    <a:ext uri="{FF2B5EF4-FFF2-40B4-BE49-F238E27FC236}">
                      <a16:creationId xmlns:a16="http://schemas.microsoft.com/office/drawing/2014/main" id="{2C269D90-3B0C-DDCA-31F8-47F818270564}"/>
                    </a:ext>
                  </a:extLst>
                </p14:cNvPr>
                <p14:cNvContentPartPr/>
                <p14:nvPr/>
              </p14:nvContentPartPr>
              <p14:xfrm>
                <a:off x="7197437" y="2950785"/>
                <a:ext cx="93240" cy="360"/>
              </p14:xfrm>
            </p:contentPart>
          </mc:Choice>
          <mc:Fallback xmlns="">
            <p:pic>
              <p:nvPicPr>
                <p:cNvPr id="37" name="Ink 36">
                  <a:extLst>
                    <a:ext uri="{FF2B5EF4-FFF2-40B4-BE49-F238E27FC236}">
                      <a16:creationId xmlns:a16="http://schemas.microsoft.com/office/drawing/2014/main" id="{2C269D90-3B0C-DDCA-31F8-47F818270564}"/>
                    </a:ext>
                  </a:extLst>
                </p:cNvPr>
                <p:cNvPicPr/>
                <p:nvPr/>
              </p:nvPicPr>
              <p:blipFill>
                <a:blip r:embed="rId64"/>
                <a:stretch>
                  <a:fillRect/>
                </a:stretch>
              </p:blipFill>
              <p:spPr>
                <a:xfrm>
                  <a:off x="7188437" y="2941785"/>
                  <a:ext cx="110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8" name="Ink 37">
                  <a:extLst>
                    <a:ext uri="{FF2B5EF4-FFF2-40B4-BE49-F238E27FC236}">
                      <a16:creationId xmlns:a16="http://schemas.microsoft.com/office/drawing/2014/main" id="{B431C88E-A2B7-670F-AE06-67832DA08D44}"/>
                    </a:ext>
                  </a:extLst>
                </p14:cNvPr>
                <p14:cNvContentPartPr/>
                <p14:nvPr/>
              </p14:nvContentPartPr>
              <p14:xfrm>
                <a:off x="7224437" y="3032865"/>
                <a:ext cx="83520" cy="360"/>
              </p14:xfrm>
            </p:contentPart>
          </mc:Choice>
          <mc:Fallback xmlns="">
            <p:pic>
              <p:nvPicPr>
                <p:cNvPr id="38" name="Ink 37">
                  <a:extLst>
                    <a:ext uri="{FF2B5EF4-FFF2-40B4-BE49-F238E27FC236}">
                      <a16:creationId xmlns:a16="http://schemas.microsoft.com/office/drawing/2014/main" id="{B431C88E-A2B7-670F-AE06-67832DA08D44}"/>
                    </a:ext>
                  </a:extLst>
                </p:cNvPr>
                <p:cNvPicPr/>
                <p:nvPr/>
              </p:nvPicPr>
              <p:blipFill>
                <a:blip r:embed="rId66"/>
                <a:stretch>
                  <a:fillRect/>
                </a:stretch>
              </p:blipFill>
              <p:spPr>
                <a:xfrm>
                  <a:off x="7215437" y="3023865"/>
                  <a:ext cx="1011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7" name="Ink 46">
                  <a:extLst>
                    <a:ext uri="{FF2B5EF4-FFF2-40B4-BE49-F238E27FC236}">
                      <a16:creationId xmlns:a16="http://schemas.microsoft.com/office/drawing/2014/main" id="{442518C6-5DEA-5750-E3CE-DA82D1593EEA}"/>
                    </a:ext>
                  </a:extLst>
                </p14:cNvPr>
                <p14:cNvContentPartPr/>
                <p14:nvPr/>
              </p14:nvContentPartPr>
              <p14:xfrm>
                <a:off x="7461823" y="2815303"/>
                <a:ext cx="197280" cy="218880"/>
              </p14:xfrm>
            </p:contentPart>
          </mc:Choice>
          <mc:Fallback xmlns="">
            <p:pic>
              <p:nvPicPr>
                <p:cNvPr id="47" name="Ink 46">
                  <a:extLst>
                    <a:ext uri="{FF2B5EF4-FFF2-40B4-BE49-F238E27FC236}">
                      <a16:creationId xmlns:a16="http://schemas.microsoft.com/office/drawing/2014/main" id="{442518C6-5DEA-5750-E3CE-DA82D1593EEA}"/>
                    </a:ext>
                  </a:extLst>
                </p:cNvPr>
                <p:cNvPicPr/>
                <p:nvPr/>
              </p:nvPicPr>
              <p:blipFill>
                <a:blip r:embed="rId68"/>
                <a:stretch>
                  <a:fillRect/>
                </a:stretch>
              </p:blipFill>
              <p:spPr>
                <a:xfrm>
                  <a:off x="7452823" y="2806663"/>
                  <a:ext cx="21492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8" name="Ink 47">
                  <a:extLst>
                    <a:ext uri="{FF2B5EF4-FFF2-40B4-BE49-F238E27FC236}">
                      <a16:creationId xmlns:a16="http://schemas.microsoft.com/office/drawing/2014/main" id="{DB260201-C520-04FB-9FB4-814CB8598997}"/>
                    </a:ext>
                  </a:extLst>
                </p14:cNvPr>
                <p14:cNvContentPartPr/>
                <p14:nvPr/>
              </p14:nvContentPartPr>
              <p14:xfrm>
                <a:off x="7539583" y="2760583"/>
                <a:ext cx="360" cy="289440"/>
              </p14:xfrm>
            </p:contentPart>
          </mc:Choice>
          <mc:Fallback xmlns="">
            <p:pic>
              <p:nvPicPr>
                <p:cNvPr id="48" name="Ink 47">
                  <a:extLst>
                    <a:ext uri="{FF2B5EF4-FFF2-40B4-BE49-F238E27FC236}">
                      <a16:creationId xmlns:a16="http://schemas.microsoft.com/office/drawing/2014/main" id="{DB260201-C520-04FB-9FB4-814CB8598997}"/>
                    </a:ext>
                  </a:extLst>
                </p:cNvPr>
                <p:cNvPicPr/>
                <p:nvPr/>
              </p:nvPicPr>
              <p:blipFill>
                <a:blip r:embed="rId26"/>
                <a:stretch>
                  <a:fillRect/>
                </a:stretch>
              </p:blipFill>
              <p:spPr>
                <a:xfrm>
                  <a:off x="7530583" y="2751583"/>
                  <a:ext cx="18000" cy="307080"/>
                </a:xfrm>
                <a:prstGeom prst="rect">
                  <a:avLst/>
                </a:prstGeom>
              </p:spPr>
            </p:pic>
          </mc:Fallback>
        </mc:AlternateContent>
      </p:grpSp>
      <p:grpSp>
        <p:nvGrpSpPr>
          <p:cNvPr id="62" name="Group 61">
            <a:extLst>
              <a:ext uri="{FF2B5EF4-FFF2-40B4-BE49-F238E27FC236}">
                <a16:creationId xmlns:a16="http://schemas.microsoft.com/office/drawing/2014/main" id="{E515AF8C-82A0-FB54-55D4-C3FE0156A085}"/>
              </a:ext>
            </a:extLst>
          </p:cNvPr>
          <p:cNvGrpSpPr/>
          <p:nvPr/>
        </p:nvGrpSpPr>
        <p:grpSpPr>
          <a:xfrm>
            <a:off x="3153703" y="4086103"/>
            <a:ext cx="1109880" cy="488880"/>
            <a:chOff x="3153703" y="4086103"/>
            <a:chExt cx="1109880" cy="488880"/>
          </a:xfrm>
        </p:grpSpPr>
        <mc:AlternateContent xmlns:mc="http://schemas.openxmlformats.org/markup-compatibility/2006" xmlns:p14="http://schemas.microsoft.com/office/powerpoint/2010/main">
          <mc:Choice Requires="p14">
            <p:contentPart p14:bwMode="auto" r:id="rId70">
              <p14:nvContentPartPr>
                <p14:cNvPr id="55" name="Ink 54">
                  <a:extLst>
                    <a:ext uri="{FF2B5EF4-FFF2-40B4-BE49-F238E27FC236}">
                      <a16:creationId xmlns:a16="http://schemas.microsoft.com/office/drawing/2014/main" id="{9E36478B-F21C-6815-53D7-B763D5C81FBD}"/>
                    </a:ext>
                  </a:extLst>
                </p14:cNvPr>
                <p14:cNvContentPartPr/>
                <p14:nvPr/>
              </p14:nvContentPartPr>
              <p14:xfrm>
                <a:off x="3191143" y="4217143"/>
                <a:ext cx="360" cy="357840"/>
              </p14:xfrm>
            </p:contentPart>
          </mc:Choice>
          <mc:Fallback xmlns="">
            <p:pic>
              <p:nvPicPr>
                <p:cNvPr id="55" name="Ink 54">
                  <a:extLst>
                    <a:ext uri="{FF2B5EF4-FFF2-40B4-BE49-F238E27FC236}">
                      <a16:creationId xmlns:a16="http://schemas.microsoft.com/office/drawing/2014/main" id="{9E36478B-F21C-6815-53D7-B763D5C81FBD}"/>
                    </a:ext>
                  </a:extLst>
                </p:cNvPr>
                <p:cNvPicPr/>
                <p:nvPr/>
              </p:nvPicPr>
              <p:blipFill>
                <a:blip r:embed="rId71"/>
                <a:stretch>
                  <a:fillRect/>
                </a:stretch>
              </p:blipFill>
              <p:spPr>
                <a:xfrm>
                  <a:off x="3182143" y="4208143"/>
                  <a:ext cx="18000" cy="3754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6" name="Ink 55">
                  <a:extLst>
                    <a:ext uri="{FF2B5EF4-FFF2-40B4-BE49-F238E27FC236}">
                      <a16:creationId xmlns:a16="http://schemas.microsoft.com/office/drawing/2014/main" id="{D85C4AEE-A962-D32E-FC1D-2DDE582F0143}"/>
                    </a:ext>
                  </a:extLst>
                </p14:cNvPr>
                <p14:cNvContentPartPr/>
                <p14:nvPr/>
              </p14:nvContentPartPr>
              <p14:xfrm>
                <a:off x="3153703" y="4230823"/>
                <a:ext cx="181080" cy="114840"/>
              </p14:xfrm>
            </p:contentPart>
          </mc:Choice>
          <mc:Fallback xmlns="">
            <p:pic>
              <p:nvPicPr>
                <p:cNvPr id="56" name="Ink 55">
                  <a:extLst>
                    <a:ext uri="{FF2B5EF4-FFF2-40B4-BE49-F238E27FC236}">
                      <a16:creationId xmlns:a16="http://schemas.microsoft.com/office/drawing/2014/main" id="{D85C4AEE-A962-D32E-FC1D-2DDE582F0143}"/>
                    </a:ext>
                  </a:extLst>
                </p:cNvPr>
                <p:cNvPicPr/>
                <p:nvPr/>
              </p:nvPicPr>
              <p:blipFill>
                <a:blip r:embed="rId73"/>
                <a:stretch>
                  <a:fillRect/>
                </a:stretch>
              </p:blipFill>
              <p:spPr>
                <a:xfrm>
                  <a:off x="3144703" y="4222183"/>
                  <a:ext cx="1987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7" name="Ink 56">
                  <a:extLst>
                    <a:ext uri="{FF2B5EF4-FFF2-40B4-BE49-F238E27FC236}">
                      <a16:creationId xmlns:a16="http://schemas.microsoft.com/office/drawing/2014/main" id="{D58CF5C8-3782-A72B-FFD7-9A66403F4463}"/>
                    </a:ext>
                  </a:extLst>
                </p14:cNvPr>
                <p14:cNvContentPartPr/>
                <p14:nvPr/>
              </p14:nvContentPartPr>
              <p14:xfrm>
                <a:off x="3452863" y="4198423"/>
                <a:ext cx="242280" cy="153720"/>
              </p14:xfrm>
            </p:contentPart>
          </mc:Choice>
          <mc:Fallback xmlns="">
            <p:pic>
              <p:nvPicPr>
                <p:cNvPr id="57" name="Ink 56">
                  <a:extLst>
                    <a:ext uri="{FF2B5EF4-FFF2-40B4-BE49-F238E27FC236}">
                      <a16:creationId xmlns:a16="http://schemas.microsoft.com/office/drawing/2014/main" id="{D58CF5C8-3782-A72B-FFD7-9A66403F4463}"/>
                    </a:ext>
                  </a:extLst>
                </p:cNvPr>
                <p:cNvPicPr/>
                <p:nvPr/>
              </p:nvPicPr>
              <p:blipFill>
                <a:blip r:embed="rId75"/>
                <a:stretch>
                  <a:fillRect/>
                </a:stretch>
              </p:blipFill>
              <p:spPr>
                <a:xfrm>
                  <a:off x="3443863" y="4189783"/>
                  <a:ext cx="2599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8" name="Ink 57">
                  <a:extLst>
                    <a:ext uri="{FF2B5EF4-FFF2-40B4-BE49-F238E27FC236}">
                      <a16:creationId xmlns:a16="http://schemas.microsoft.com/office/drawing/2014/main" id="{5A4FE457-E7E8-C8A8-2732-6879F936BB39}"/>
                    </a:ext>
                  </a:extLst>
                </p14:cNvPr>
                <p14:cNvContentPartPr/>
                <p14:nvPr/>
              </p14:nvContentPartPr>
              <p14:xfrm>
                <a:off x="3694783" y="4086103"/>
                <a:ext cx="30240" cy="360"/>
              </p14:xfrm>
            </p:contentPart>
          </mc:Choice>
          <mc:Fallback xmlns="">
            <p:pic>
              <p:nvPicPr>
                <p:cNvPr id="58" name="Ink 57">
                  <a:extLst>
                    <a:ext uri="{FF2B5EF4-FFF2-40B4-BE49-F238E27FC236}">
                      <a16:creationId xmlns:a16="http://schemas.microsoft.com/office/drawing/2014/main" id="{5A4FE457-E7E8-C8A8-2732-6879F936BB39}"/>
                    </a:ext>
                  </a:extLst>
                </p:cNvPr>
                <p:cNvPicPr/>
                <p:nvPr/>
              </p:nvPicPr>
              <p:blipFill>
                <a:blip r:embed="rId77"/>
                <a:stretch>
                  <a:fillRect/>
                </a:stretch>
              </p:blipFill>
              <p:spPr>
                <a:xfrm>
                  <a:off x="3685783" y="4077463"/>
                  <a:ext cx="47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9" name="Ink 58">
                  <a:extLst>
                    <a:ext uri="{FF2B5EF4-FFF2-40B4-BE49-F238E27FC236}">
                      <a16:creationId xmlns:a16="http://schemas.microsoft.com/office/drawing/2014/main" id="{AD44F838-C968-7FE7-4023-388474E15B70}"/>
                    </a:ext>
                  </a:extLst>
                </p14:cNvPr>
                <p14:cNvContentPartPr/>
                <p14:nvPr/>
              </p14:nvContentPartPr>
              <p14:xfrm>
                <a:off x="3864343" y="4119583"/>
                <a:ext cx="399240" cy="156960"/>
              </p14:xfrm>
            </p:contentPart>
          </mc:Choice>
          <mc:Fallback xmlns="">
            <p:pic>
              <p:nvPicPr>
                <p:cNvPr id="59" name="Ink 58">
                  <a:extLst>
                    <a:ext uri="{FF2B5EF4-FFF2-40B4-BE49-F238E27FC236}">
                      <a16:creationId xmlns:a16="http://schemas.microsoft.com/office/drawing/2014/main" id="{AD44F838-C968-7FE7-4023-388474E15B70}"/>
                    </a:ext>
                  </a:extLst>
                </p:cNvPr>
                <p:cNvPicPr/>
                <p:nvPr/>
              </p:nvPicPr>
              <p:blipFill>
                <a:blip r:embed="rId79"/>
                <a:stretch>
                  <a:fillRect/>
                </a:stretch>
              </p:blipFill>
              <p:spPr>
                <a:xfrm>
                  <a:off x="3855703" y="4110583"/>
                  <a:ext cx="416880" cy="174600"/>
                </a:xfrm>
                <a:prstGeom prst="rect">
                  <a:avLst/>
                </a:prstGeom>
              </p:spPr>
            </p:pic>
          </mc:Fallback>
        </mc:AlternateContent>
      </p:grpSp>
      <p:grpSp>
        <p:nvGrpSpPr>
          <p:cNvPr id="61" name="Group 60">
            <a:extLst>
              <a:ext uri="{FF2B5EF4-FFF2-40B4-BE49-F238E27FC236}">
                <a16:creationId xmlns:a16="http://schemas.microsoft.com/office/drawing/2014/main" id="{22457415-FB85-2D9C-28EE-BE77086A891C}"/>
              </a:ext>
            </a:extLst>
          </p:cNvPr>
          <p:cNvGrpSpPr/>
          <p:nvPr/>
        </p:nvGrpSpPr>
        <p:grpSpPr>
          <a:xfrm>
            <a:off x="1903783" y="3992503"/>
            <a:ext cx="928800" cy="474120"/>
            <a:chOff x="1903783" y="3992503"/>
            <a:chExt cx="928800" cy="474120"/>
          </a:xfrm>
        </p:grpSpPr>
        <mc:AlternateContent xmlns:mc="http://schemas.openxmlformats.org/markup-compatibility/2006" xmlns:p14="http://schemas.microsoft.com/office/powerpoint/2010/main">
          <mc:Choice Requires="p14">
            <p:contentPart p14:bwMode="auto" r:id="rId80">
              <p14:nvContentPartPr>
                <p14:cNvPr id="50" name="Ink 49">
                  <a:extLst>
                    <a:ext uri="{FF2B5EF4-FFF2-40B4-BE49-F238E27FC236}">
                      <a16:creationId xmlns:a16="http://schemas.microsoft.com/office/drawing/2014/main" id="{5D0FBFBC-DD1B-E405-8A3C-7B8128DB671A}"/>
                    </a:ext>
                  </a:extLst>
                </p14:cNvPr>
                <p14:cNvContentPartPr/>
                <p14:nvPr/>
              </p14:nvContentPartPr>
              <p14:xfrm>
                <a:off x="1977583" y="3992503"/>
                <a:ext cx="38880" cy="408600"/>
              </p14:xfrm>
            </p:contentPart>
          </mc:Choice>
          <mc:Fallback xmlns="">
            <p:pic>
              <p:nvPicPr>
                <p:cNvPr id="50" name="Ink 49">
                  <a:extLst>
                    <a:ext uri="{FF2B5EF4-FFF2-40B4-BE49-F238E27FC236}">
                      <a16:creationId xmlns:a16="http://schemas.microsoft.com/office/drawing/2014/main" id="{5D0FBFBC-DD1B-E405-8A3C-7B8128DB671A}"/>
                    </a:ext>
                  </a:extLst>
                </p:cNvPr>
                <p:cNvPicPr/>
                <p:nvPr/>
              </p:nvPicPr>
              <p:blipFill>
                <a:blip r:embed="rId81"/>
                <a:stretch>
                  <a:fillRect/>
                </a:stretch>
              </p:blipFill>
              <p:spPr>
                <a:xfrm>
                  <a:off x="1968943" y="3983503"/>
                  <a:ext cx="56520" cy="4262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1" name="Ink 50">
                  <a:extLst>
                    <a:ext uri="{FF2B5EF4-FFF2-40B4-BE49-F238E27FC236}">
                      <a16:creationId xmlns:a16="http://schemas.microsoft.com/office/drawing/2014/main" id="{3880BF4E-7590-BFFB-DCAC-E0A414407BCB}"/>
                    </a:ext>
                  </a:extLst>
                </p14:cNvPr>
                <p14:cNvContentPartPr/>
                <p14:nvPr/>
              </p14:nvContentPartPr>
              <p14:xfrm>
                <a:off x="1903783" y="4194463"/>
                <a:ext cx="337320" cy="161640"/>
              </p14:xfrm>
            </p:contentPart>
          </mc:Choice>
          <mc:Fallback xmlns="">
            <p:pic>
              <p:nvPicPr>
                <p:cNvPr id="51" name="Ink 50">
                  <a:extLst>
                    <a:ext uri="{FF2B5EF4-FFF2-40B4-BE49-F238E27FC236}">
                      <a16:creationId xmlns:a16="http://schemas.microsoft.com/office/drawing/2014/main" id="{3880BF4E-7590-BFFB-DCAC-E0A414407BCB}"/>
                    </a:ext>
                  </a:extLst>
                </p:cNvPr>
                <p:cNvPicPr/>
                <p:nvPr/>
              </p:nvPicPr>
              <p:blipFill>
                <a:blip r:embed="rId83"/>
                <a:stretch>
                  <a:fillRect/>
                </a:stretch>
              </p:blipFill>
              <p:spPr>
                <a:xfrm>
                  <a:off x="1894783" y="4185463"/>
                  <a:ext cx="3549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2" name="Ink 51">
                  <a:extLst>
                    <a:ext uri="{FF2B5EF4-FFF2-40B4-BE49-F238E27FC236}">
                      <a16:creationId xmlns:a16="http://schemas.microsoft.com/office/drawing/2014/main" id="{620E3054-DC68-8773-128E-1BEA4973E836}"/>
                    </a:ext>
                  </a:extLst>
                </p14:cNvPr>
                <p14:cNvContentPartPr/>
                <p14:nvPr/>
              </p14:nvContentPartPr>
              <p14:xfrm>
                <a:off x="2407423" y="4045063"/>
                <a:ext cx="17280" cy="357480"/>
              </p14:xfrm>
            </p:contentPart>
          </mc:Choice>
          <mc:Fallback xmlns="">
            <p:pic>
              <p:nvPicPr>
                <p:cNvPr id="52" name="Ink 51">
                  <a:extLst>
                    <a:ext uri="{FF2B5EF4-FFF2-40B4-BE49-F238E27FC236}">
                      <a16:creationId xmlns:a16="http://schemas.microsoft.com/office/drawing/2014/main" id="{620E3054-DC68-8773-128E-1BEA4973E836}"/>
                    </a:ext>
                  </a:extLst>
                </p:cNvPr>
                <p:cNvPicPr/>
                <p:nvPr/>
              </p:nvPicPr>
              <p:blipFill>
                <a:blip r:embed="rId85"/>
                <a:stretch>
                  <a:fillRect/>
                </a:stretch>
              </p:blipFill>
              <p:spPr>
                <a:xfrm>
                  <a:off x="2398423" y="4036063"/>
                  <a:ext cx="34920" cy="3751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3" name="Ink 52">
                  <a:extLst>
                    <a:ext uri="{FF2B5EF4-FFF2-40B4-BE49-F238E27FC236}">
                      <a16:creationId xmlns:a16="http://schemas.microsoft.com/office/drawing/2014/main" id="{9433B7AA-AD9F-BD20-EC81-AB9D66D8131F}"/>
                    </a:ext>
                  </a:extLst>
                </p14:cNvPr>
                <p14:cNvContentPartPr/>
                <p14:nvPr/>
              </p14:nvContentPartPr>
              <p14:xfrm>
                <a:off x="2370343" y="4190863"/>
                <a:ext cx="413280" cy="193680"/>
              </p14:xfrm>
            </p:contentPart>
          </mc:Choice>
          <mc:Fallback xmlns="">
            <p:pic>
              <p:nvPicPr>
                <p:cNvPr id="53" name="Ink 52">
                  <a:extLst>
                    <a:ext uri="{FF2B5EF4-FFF2-40B4-BE49-F238E27FC236}">
                      <a16:creationId xmlns:a16="http://schemas.microsoft.com/office/drawing/2014/main" id="{9433B7AA-AD9F-BD20-EC81-AB9D66D8131F}"/>
                    </a:ext>
                  </a:extLst>
                </p:cNvPr>
                <p:cNvPicPr/>
                <p:nvPr/>
              </p:nvPicPr>
              <p:blipFill>
                <a:blip r:embed="rId87"/>
                <a:stretch>
                  <a:fillRect/>
                </a:stretch>
              </p:blipFill>
              <p:spPr>
                <a:xfrm>
                  <a:off x="2361343" y="4182223"/>
                  <a:ext cx="43092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4" name="Ink 53">
                  <a:extLst>
                    <a:ext uri="{FF2B5EF4-FFF2-40B4-BE49-F238E27FC236}">
                      <a16:creationId xmlns:a16="http://schemas.microsoft.com/office/drawing/2014/main" id="{C8663F0C-3C0C-260F-F548-ECF7929FEDC8}"/>
                    </a:ext>
                  </a:extLst>
                </p14:cNvPr>
                <p14:cNvContentPartPr/>
                <p14:nvPr/>
              </p14:nvContentPartPr>
              <p14:xfrm>
                <a:off x="2780023" y="4104823"/>
                <a:ext cx="52560" cy="361800"/>
              </p14:xfrm>
            </p:contentPart>
          </mc:Choice>
          <mc:Fallback xmlns="">
            <p:pic>
              <p:nvPicPr>
                <p:cNvPr id="54" name="Ink 53">
                  <a:extLst>
                    <a:ext uri="{FF2B5EF4-FFF2-40B4-BE49-F238E27FC236}">
                      <a16:creationId xmlns:a16="http://schemas.microsoft.com/office/drawing/2014/main" id="{C8663F0C-3C0C-260F-F548-ECF7929FEDC8}"/>
                    </a:ext>
                  </a:extLst>
                </p:cNvPr>
                <p:cNvPicPr/>
                <p:nvPr/>
              </p:nvPicPr>
              <p:blipFill>
                <a:blip r:embed="rId89"/>
                <a:stretch>
                  <a:fillRect/>
                </a:stretch>
              </p:blipFill>
              <p:spPr>
                <a:xfrm>
                  <a:off x="2771023" y="4095823"/>
                  <a:ext cx="70200" cy="3794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0" name="Ink 59">
                  <a:extLst>
                    <a:ext uri="{FF2B5EF4-FFF2-40B4-BE49-F238E27FC236}">
                      <a16:creationId xmlns:a16="http://schemas.microsoft.com/office/drawing/2014/main" id="{7DECB082-0DDA-EBBB-B16D-9030814F8FEF}"/>
                    </a:ext>
                  </a:extLst>
                </p14:cNvPr>
                <p14:cNvContentPartPr/>
                <p14:nvPr/>
              </p14:nvContentPartPr>
              <p14:xfrm>
                <a:off x="2169463" y="4235503"/>
                <a:ext cx="41400" cy="47160"/>
              </p14:xfrm>
            </p:contentPart>
          </mc:Choice>
          <mc:Fallback xmlns="">
            <p:pic>
              <p:nvPicPr>
                <p:cNvPr id="60" name="Ink 59">
                  <a:extLst>
                    <a:ext uri="{FF2B5EF4-FFF2-40B4-BE49-F238E27FC236}">
                      <a16:creationId xmlns:a16="http://schemas.microsoft.com/office/drawing/2014/main" id="{7DECB082-0DDA-EBBB-B16D-9030814F8FEF}"/>
                    </a:ext>
                  </a:extLst>
                </p:cNvPr>
                <p:cNvPicPr/>
                <p:nvPr/>
              </p:nvPicPr>
              <p:blipFill>
                <a:blip r:embed="rId91"/>
                <a:stretch>
                  <a:fillRect/>
                </a:stretch>
              </p:blipFill>
              <p:spPr>
                <a:xfrm>
                  <a:off x="2160463" y="4226863"/>
                  <a:ext cx="59040" cy="64800"/>
                </a:xfrm>
                <a:prstGeom prst="rect">
                  <a:avLst/>
                </a:prstGeom>
              </p:spPr>
            </p:pic>
          </mc:Fallback>
        </mc:AlternateContent>
      </p:grpSp>
      <p:grpSp>
        <p:nvGrpSpPr>
          <p:cNvPr id="65" name="Group 64">
            <a:extLst>
              <a:ext uri="{FF2B5EF4-FFF2-40B4-BE49-F238E27FC236}">
                <a16:creationId xmlns:a16="http://schemas.microsoft.com/office/drawing/2014/main" id="{E0611FBF-F5CA-B4AA-8358-68CE4B0ABBBD}"/>
              </a:ext>
            </a:extLst>
          </p:cNvPr>
          <p:cNvGrpSpPr/>
          <p:nvPr/>
        </p:nvGrpSpPr>
        <p:grpSpPr>
          <a:xfrm>
            <a:off x="4590823" y="4022743"/>
            <a:ext cx="231120" cy="117720"/>
            <a:chOff x="4590823" y="4022743"/>
            <a:chExt cx="231120" cy="117720"/>
          </a:xfrm>
        </p:grpSpPr>
        <mc:AlternateContent xmlns:mc="http://schemas.openxmlformats.org/markup-compatibility/2006" xmlns:p14="http://schemas.microsoft.com/office/powerpoint/2010/main">
          <mc:Choice Requires="p14">
            <p:contentPart p14:bwMode="auto" r:id="rId92">
              <p14:nvContentPartPr>
                <p14:cNvPr id="63" name="Ink 62">
                  <a:extLst>
                    <a:ext uri="{FF2B5EF4-FFF2-40B4-BE49-F238E27FC236}">
                      <a16:creationId xmlns:a16="http://schemas.microsoft.com/office/drawing/2014/main" id="{BDB79F79-1EA0-8747-F0D5-C363D8FBCFED}"/>
                    </a:ext>
                  </a:extLst>
                </p14:cNvPr>
                <p14:cNvContentPartPr/>
                <p14:nvPr/>
              </p14:nvContentPartPr>
              <p14:xfrm>
                <a:off x="4590823" y="4022743"/>
                <a:ext cx="195480" cy="8280"/>
              </p14:xfrm>
            </p:contentPart>
          </mc:Choice>
          <mc:Fallback xmlns="">
            <p:pic>
              <p:nvPicPr>
                <p:cNvPr id="63" name="Ink 62">
                  <a:extLst>
                    <a:ext uri="{FF2B5EF4-FFF2-40B4-BE49-F238E27FC236}">
                      <a16:creationId xmlns:a16="http://schemas.microsoft.com/office/drawing/2014/main" id="{BDB79F79-1EA0-8747-F0D5-C363D8FBCFED}"/>
                    </a:ext>
                  </a:extLst>
                </p:cNvPr>
                <p:cNvPicPr/>
                <p:nvPr/>
              </p:nvPicPr>
              <p:blipFill>
                <a:blip r:embed="rId93"/>
                <a:stretch>
                  <a:fillRect/>
                </a:stretch>
              </p:blipFill>
              <p:spPr>
                <a:xfrm>
                  <a:off x="4581823" y="4014103"/>
                  <a:ext cx="2131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4" name="Ink 63">
                  <a:extLst>
                    <a:ext uri="{FF2B5EF4-FFF2-40B4-BE49-F238E27FC236}">
                      <a16:creationId xmlns:a16="http://schemas.microsoft.com/office/drawing/2014/main" id="{A1E6CAF9-E4EF-169A-71BA-1D378C46433A}"/>
                    </a:ext>
                  </a:extLst>
                </p14:cNvPr>
                <p14:cNvContentPartPr/>
                <p14:nvPr/>
              </p14:nvContentPartPr>
              <p14:xfrm>
                <a:off x="4683343" y="4119943"/>
                <a:ext cx="138600" cy="20520"/>
              </p14:xfrm>
            </p:contentPart>
          </mc:Choice>
          <mc:Fallback xmlns="">
            <p:pic>
              <p:nvPicPr>
                <p:cNvPr id="64" name="Ink 63">
                  <a:extLst>
                    <a:ext uri="{FF2B5EF4-FFF2-40B4-BE49-F238E27FC236}">
                      <a16:creationId xmlns:a16="http://schemas.microsoft.com/office/drawing/2014/main" id="{A1E6CAF9-E4EF-169A-71BA-1D378C46433A}"/>
                    </a:ext>
                  </a:extLst>
                </p:cNvPr>
                <p:cNvPicPr/>
                <p:nvPr/>
              </p:nvPicPr>
              <p:blipFill>
                <a:blip r:embed="rId95"/>
                <a:stretch>
                  <a:fillRect/>
                </a:stretch>
              </p:blipFill>
              <p:spPr>
                <a:xfrm>
                  <a:off x="4674343" y="4110943"/>
                  <a:ext cx="156240" cy="38160"/>
                </a:xfrm>
                <a:prstGeom prst="rect">
                  <a:avLst/>
                </a:prstGeom>
              </p:spPr>
            </p:pic>
          </mc:Fallback>
        </mc:AlternateContent>
      </p:grpSp>
      <p:grpSp>
        <p:nvGrpSpPr>
          <p:cNvPr id="85" name="Group 84">
            <a:extLst>
              <a:ext uri="{FF2B5EF4-FFF2-40B4-BE49-F238E27FC236}">
                <a16:creationId xmlns:a16="http://schemas.microsoft.com/office/drawing/2014/main" id="{7137B29F-F505-4F36-19A2-39F3898370B4}"/>
              </a:ext>
            </a:extLst>
          </p:cNvPr>
          <p:cNvGrpSpPr/>
          <p:nvPr/>
        </p:nvGrpSpPr>
        <p:grpSpPr>
          <a:xfrm>
            <a:off x="5360503" y="3696583"/>
            <a:ext cx="1639800" cy="478440"/>
            <a:chOff x="5360503" y="3696583"/>
            <a:chExt cx="1639800" cy="478440"/>
          </a:xfrm>
        </p:grpSpPr>
        <mc:AlternateContent xmlns:mc="http://schemas.openxmlformats.org/markup-compatibility/2006" xmlns:p14="http://schemas.microsoft.com/office/powerpoint/2010/main">
          <mc:Choice Requires="p14">
            <p:contentPart p14:bwMode="auto" r:id="rId96">
              <p14:nvContentPartPr>
                <p14:cNvPr id="66" name="Ink 65">
                  <a:extLst>
                    <a:ext uri="{FF2B5EF4-FFF2-40B4-BE49-F238E27FC236}">
                      <a16:creationId xmlns:a16="http://schemas.microsoft.com/office/drawing/2014/main" id="{ED74EBB6-51C9-CE8D-1B90-CDB9BD32C5A8}"/>
                    </a:ext>
                  </a:extLst>
                </p14:cNvPr>
                <p14:cNvContentPartPr/>
                <p14:nvPr/>
              </p14:nvContentPartPr>
              <p14:xfrm>
                <a:off x="5360503" y="3750583"/>
                <a:ext cx="215640" cy="243360"/>
              </p14:xfrm>
            </p:contentPart>
          </mc:Choice>
          <mc:Fallback xmlns="">
            <p:pic>
              <p:nvPicPr>
                <p:cNvPr id="66" name="Ink 65">
                  <a:extLst>
                    <a:ext uri="{FF2B5EF4-FFF2-40B4-BE49-F238E27FC236}">
                      <a16:creationId xmlns:a16="http://schemas.microsoft.com/office/drawing/2014/main" id="{ED74EBB6-51C9-CE8D-1B90-CDB9BD32C5A8}"/>
                    </a:ext>
                  </a:extLst>
                </p:cNvPr>
                <p:cNvPicPr/>
                <p:nvPr/>
              </p:nvPicPr>
              <p:blipFill>
                <a:blip r:embed="rId97"/>
                <a:stretch>
                  <a:fillRect/>
                </a:stretch>
              </p:blipFill>
              <p:spPr>
                <a:xfrm>
                  <a:off x="5351863" y="3741583"/>
                  <a:ext cx="23328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7" name="Ink 66">
                  <a:extLst>
                    <a:ext uri="{FF2B5EF4-FFF2-40B4-BE49-F238E27FC236}">
                      <a16:creationId xmlns:a16="http://schemas.microsoft.com/office/drawing/2014/main" id="{31B73AC8-47D6-0294-1960-9D66F7CBE6C4}"/>
                    </a:ext>
                  </a:extLst>
                </p14:cNvPr>
                <p14:cNvContentPartPr/>
                <p14:nvPr/>
              </p14:nvContentPartPr>
              <p14:xfrm>
                <a:off x="5548783" y="3768943"/>
                <a:ext cx="30960" cy="406080"/>
              </p14:xfrm>
            </p:contentPart>
          </mc:Choice>
          <mc:Fallback xmlns="">
            <p:pic>
              <p:nvPicPr>
                <p:cNvPr id="67" name="Ink 66">
                  <a:extLst>
                    <a:ext uri="{FF2B5EF4-FFF2-40B4-BE49-F238E27FC236}">
                      <a16:creationId xmlns:a16="http://schemas.microsoft.com/office/drawing/2014/main" id="{31B73AC8-47D6-0294-1960-9D66F7CBE6C4}"/>
                    </a:ext>
                  </a:extLst>
                </p:cNvPr>
                <p:cNvPicPr/>
                <p:nvPr/>
              </p:nvPicPr>
              <p:blipFill>
                <a:blip r:embed="rId99"/>
                <a:stretch>
                  <a:fillRect/>
                </a:stretch>
              </p:blipFill>
              <p:spPr>
                <a:xfrm>
                  <a:off x="5539783" y="3760303"/>
                  <a:ext cx="48600" cy="4237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8" name="Ink 67">
                  <a:extLst>
                    <a:ext uri="{FF2B5EF4-FFF2-40B4-BE49-F238E27FC236}">
                      <a16:creationId xmlns:a16="http://schemas.microsoft.com/office/drawing/2014/main" id="{627A6E0D-7946-AD26-675B-66C7F4CAE138}"/>
                    </a:ext>
                  </a:extLst>
                </p14:cNvPr>
                <p14:cNvContentPartPr/>
                <p14:nvPr/>
              </p14:nvContentPartPr>
              <p14:xfrm>
                <a:off x="5728783" y="3770383"/>
                <a:ext cx="263160" cy="326880"/>
              </p14:xfrm>
            </p:contentPart>
          </mc:Choice>
          <mc:Fallback xmlns="">
            <p:pic>
              <p:nvPicPr>
                <p:cNvPr id="68" name="Ink 67">
                  <a:extLst>
                    <a:ext uri="{FF2B5EF4-FFF2-40B4-BE49-F238E27FC236}">
                      <a16:creationId xmlns:a16="http://schemas.microsoft.com/office/drawing/2014/main" id="{627A6E0D-7946-AD26-675B-66C7F4CAE138}"/>
                    </a:ext>
                  </a:extLst>
                </p:cNvPr>
                <p:cNvPicPr/>
                <p:nvPr/>
              </p:nvPicPr>
              <p:blipFill>
                <a:blip r:embed="rId101"/>
                <a:stretch>
                  <a:fillRect/>
                </a:stretch>
              </p:blipFill>
              <p:spPr>
                <a:xfrm>
                  <a:off x="5719783" y="3761743"/>
                  <a:ext cx="280800" cy="3445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9" name="Ink 68">
                  <a:extLst>
                    <a:ext uri="{FF2B5EF4-FFF2-40B4-BE49-F238E27FC236}">
                      <a16:creationId xmlns:a16="http://schemas.microsoft.com/office/drawing/2014/main" id="{47399107-4709-0947-312C-8775EEAC4E18}"/>
                    </a:ext>
                  </a:extLst>
                </p14:cNvPr>
                <p14:cNvContentPartPr/>
                <p14:nvPr/>
              </p14:nvContentPartPr>
              <p14:xfrm>
                <a:off x="6172663" y="3726463"/>
                <a:ext cx="156240" cy="327240"/>
              </p14:xfrm>
            </p:contentPart>
          </mc:Choice>
          <mc:Fallback xmlns="">
            <p:pic>
              <p:nvPicPr>
                <p:cNvPr id="69" name="Ink 68">
                  <a:extLst>
                    <a:ext uri="{FF2B5EF4-FFF2-40B4-BE49-F238E27FC236}">
                      <a16:creationId xmlns:a16="http://schemas.microsoft.com/office/drawing/2014/main" id="{47399107-4709-0947-312C-8775EEAC4E18}"/>
                    </a:ext>
                  </a:extLst>
                </p:cNvPr>
                <p:cNvPicPr/>
                <p:nvPr/>
              </p:nvPicPr>
              <p:blipFill>
                <a:blip r:embed="rId103"/>
                <a:stretch>
                  <a:fillRect/>
                </a:stretch>
              </p:blipFill>
              <p:spPr>
                <a:xfrm>
                  <a:off x="6163663" y="3717823"/>
                  <a:ext cx="173880" cy="3448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0" name="Ink 69">
                  <a:extLst>
                    <a:ext uri="{FF2B5EF4-FFF2-40B4-BE49-F238E27FC236}">
                      <a16:creationId xmlns:a16="http://schemas.microsoft.com/office/drawing/2014/main" id="{134CDE7D-BEBC-A60E-81EC-F1AB0212ED50}"/>
                    </a:ext>
                  </a:extLst>
                </p14:cNvPr>
                <p14:cNvContentPartPr/>
                <p14:nvPr/>
              </p14:nvContentPartPr>
              <p14:xfrm>
                <a:off x="6418543" y="4030663"/>
                <a:ext cx="8280" cy="11520"/>
              </p14:xfrm>
            </p:contentPart>
          </mc:Choice>
          <mc:Fallback xmlns="">
            <p:pic>
              <p:nvPicPr>
                <p:cNvPr id="70" name="Ink 69">
                  <a:extLst>
                    <a:ext uri="{FF2B5EF4-FFF2-40B4-BE49-F238E27FC236}">
                      <a16:creationId xmlns:a16="http://schemas.microsoft.com/office/drawing/2014/main" id="{134CDE7D-BEBC-A60E-81EC-F1AB0212ED50}"/>
                    </a:ext>
                  </a:extLst>
                </p:cNvPr>
                <p:cNvPicPr/>
                <p:nvPr/>
              </p:nvPicPr>
              <p:blipFill>
                <a:blip r:embed="rId105"/>
                <a:stretch>
                  <a:fillRect/>
                </a:stretch>
              </p:blipFill>
              <p:spPr>
                <a:xfrm>
                  <a:off x="6409903" y="4021663"/>
                  <a:ext cx="259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3" name="Ink 72">
                  <a:extLst>
                    <a:ext uri="{FF2B5EF4-FFF2-40B4-BE49-F238E27FC236}">
                      <a16:creationId xmlns:a16="http://schemas.microsoft.com/office/drawing/2014/main" id="{AE36A2C3-79F7-BA88-96A0-188E37609C31}"/>
                    </a:ext>
                  </a:extLst>
                </p14:cNvPr>
                <p14:cNvContentPartPr/>
                <p14:nvPr/>
              </p14:nvContentPartPr>
              <p14:xfrm>
                <a:off x="6491983" y="3696583"/>
                <a:ext cx="225720" cy="360720"/>
              </p14:xfrm>
            </p:contentPart>
          </mc:Choice>
          <mc:Fallback xmlns="">
            <p:pic>
              <p:nvPicPr>
                <p:cNvPr id="73" name="Ink 72">
                  <a:extLst>
                    <a:ext uri="{FF2B5EF4-FFF2-40B4-BE49-F238E27FC236}">
                      <a16:creationId xmlns:a16="http://schemas.microsoft.com/office/drawing/2014/main" id="{AE36A2C3-79F7-BA88-96A0-188E37609C31}"/>
                    </a:ext>
                  </a:extLst>
                </p:cNvPr>
                <p:cNvPicPr/>
                <p:nvPr/>
              </p:nvPicPr>
              <p:blipFill>
                <a:blip r:embed="rId107"/>
                <a:stretch>
                  <a:fillRect/>
                </a:stretch>
              </p:blipFill>
              <p:spPr>
                <a:xfrm>
                  <a:off x="6483343" y="3687583"/>
                  <a:ext cx="243360" cy="3783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4" name="Ink 73">
                  <a:extLst>
                    <a:ext uri="{FF2B5EF4-FFF2-40B4-BE49-F238E27FC236}">
                      <a16:creationId xmlns:a16="http://schemas.microsoft.com/office/drawing/2014/main" id="{A44AE052-6B5E-36C1-FC07-EA18F93A0851}"/>
                    </a:ext>
                  </a:extLst>
                </p14:cNvPr>
                <p14:cNvContentPartPr/>
                <p14:nvPr/>
              </p14:nvContentPartPr>
              <p14:xfrm>
                <a:off x="6847663" y="3706303"/>
                <a:ext cx="152640" cy="324000"/>
              </p14:xfrm>
            </p:contentPart>
          </mc:Choice>
          <mc:Fallback xmlns="">
            <p:pic>
              <p:nvPicPr>
                <p:cNvPr id="74" name="Ink 73">
                  <a:extLst>
                    <a:ext uri="{FF2B5EF4-FFF2-40B4-BE49-F238E27FC236}">
                      <a16:creationId xmlns:a16="http://schemas.microsoft.com/office/drawing/2014/main" id="{A44AE052-6B5E-36C1-FC07-EA18F93A0851}"/>
                    </a:ext>
                  </a:extLst>
                </p:cNvPr>
                <p:cNvPicPr/>
                <p:nvPr/>
              </p:nvPicPr>
              <p:blipFill>
                <a:blip r:embed="rId109"/>
                <a:stretch>
                  <a:fillRect/>
                </a:stretch>
              </p:blipFill>
              <p:spPr>
                <a:xfrm>
                  <a:off x="6838663" y="3697303"/>
                  <a:ext cx="170280" cy="341640"/>
                </a:xfrm>
                <a:prstGeom prst="rect">
                  <a:avLst/>
                </a:prstGeom>
              </p:spPr>
            </p:pic>
          </mc:Fallback>
        </mc:AlternateContent>
      </p:grpSp>
      <p:grpSp>
        <p:nvGrpSpPr>
          <p:cNvPr id="84" name="Group 83">
            <a:extLst>
              <a:ext uri="{FF2B5EF4-FFF2-40B4-BE49-F238E27FC236}">
                <a16:creationId xmlns:a16="http://schemas.microsoft.com/office/drawing/2014/main" id="{D6BA72C3-4852-C295-8153-70BEB03609CE}"/>
              </a:ext>
            </a:extLst>
          </p:cNvPr>
          <p:cNvGrpSpPr/>
          <p:nvPr/>
        </p:nvGrpSpPr>
        <p:grpSpPr>
          <a:xfrm>
            <a:off x="7222063" y="3713503"/>
            <a:ext cx="271080" cy="205560"/>
            <a:chOff x="7222063" y="3713503"/>
            <a:chExt cx="271080" cy="205560"/>
          </a:xfrm>
        </p:grpSpPr>
        <mc:AlternateContent xmlns:mc="http://schemas.openxmlformats.org/markup-compatibility/2006" xmlns:p14="http://schemas.microsoft.com/office/powerpoint/2010/main">
          <mc:Choice Requires="p14">
            <p:contentPart p14:bwMode="auto" r:id="rId110">
              <p14:nvContentPartPr>
                <p14:cNvPr id="75" name="Ink 74">
                  <a:extLst>
                    <a:ext uri="{FF2B5EF4-FFF2-40B4-BE49-F238E27FC236}">
                      <a16:creationId xmlns:a16="http://schemas.microsoft.com/office/drawing/2014/main" id="{DE79CBBC-0BE1-8E3A-96F1-3CB0CB9D2DDA}"/>
                    </a:ext>
                  </a:extLst>
                </p14:cNvPr>
                <p14:cNvContentPartPr/>
                <p14:nvPr/>
              </p14:nvContentPartPr>
              <p14:xfrm>
                <a:off x="7359583" y="3713503"/>
                <a:ext cx="12600" cy="205560"/>
              </p14:xfrm>
            </p:contentPart>
          </mc:Choice>
          <mc:Fallback xmlns="">
            <p:pic>
              <p:nvPicPr>
                <p:cNvPr id="75" name="Ink 74">
                  <a:extLst>
                    <a:ext uri="{FF2B5EF4-FFF2-40B4-BE49-F238E27FC236}">
                      <a16:creationId xmlns:a16="http://schemas.microsoft.com/office/drawing/2014/main" id="{DE79CBBC-0BE1-8E3A-96F1-3CB0CB9D2DDA}"/>
                    </a:ext>
                  </a:extLst>
                </p:cNvPr>
                <p:cNvPicPr/>
                <p:nvPr/>
              </p:nvPicPr>
              <p:blipFill>
                <a:blip r:embed="rId111"/>
                <a:stretch>
                  <a:fillRect/>
                </a:stretch>
              </p:blipFill>
              <p:spPr>
                <a:xfrm>
                  <a:off x="7350583" y="3704503"/>
                  <a:ext cx="3024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6" name="Ink 75">
                  <a:extLst>
                    <a:ext uri="{FF2B5EF4-FFF2-40B4-BE49-F238E27FC236}">
                      <a16:creationId xmlns:a16="http://schemas.microsoft.com/office/drawing/2014/main" id="{0E715AAF-C8CE-317A-7D17-54EE1F96420F}"/>
                    </a:ext>
                  </a:extLst>
                </p14:cNvPr>
                <p14:cNvContentPartPr/>
                <p14:nvPr/>
              </p14:nvContentPartPr>
              <p14:xfrm>
                <a:off x="7222063" y="3764983"/>
                <a:ext cx="271080" cy="41400"/>
              </p14:xfrm>
            </p:contentPart>
          </mc:Choice>
          <mc:Fallback xmlns="">
            <p:pic>
              <p:nvPicPr>
                <p:cNvPr id="76" name="Ink 75">
                  <a:extLst>
                    <a:ext uri="{FF2B5EF4-FFF2-40B4-BE49-F238E27FC236}">
                      <a16:creationId xmlns:a16="http://schemas.microsoft.com/office/drawing/2014/main" id="{0E715AAF-C8CE-317A-7D17-54EE1F96420F}"/>
                    </a:ext>
                  </a:extLst>
                </p:cNvPr>
                <p:cNvPicPr/>
                <p:nvPr/>
              </p:nvPicPr>
              <p:blipFill>
                <a:blip r:embed="rId113"/>
                <a:stretch>
                  <a:fillRect/>
                </a:stretch>
              </p:blipFill>
              <p:spPr>
                <a:xfrm>
                  <a:off x="7213423" y="3756343"/>
                  <a:ext cx="288720" cy="59040"/>
                </a:xfrm>
                <a:prstGeom prst="rect">
                  <a:avLst/>
                </a:prstGeom>
              </p:spPr>
            </p:pic>
          </mc:Fallback>
        </mc:AlternateContent>
      </p:grpSp>
      <p:grpSp>
        <p:nvGrpSpPr>
          <p:cNvPr id="83" name="Group 82">
            <a:extLst>
              <a:ext uri="{FF2B5EF4-FFF2-40B4-BE49-F238E27FC236}">
                <a16:creationId xmlns:a16="http://schemas.microsoft.com/office/drawing/2014/main" id="{FE1E919C-D7CE-902F-1321-7BD618065312}"/>
              </a:ext>
            </a:extLst>
          </p:cNvPr>
          <p:cNvGrpSpPr/>
          <p:nvPr/>
        </p:nvGrpSpPr>
        <p:grpSpPr>
          <a:xfrm>
            <a:off x="7838023" y="3662023"/>
            <a:ext cx="1530000" cy="420840"/>
            <a:chOff x="7838023" y="3662023"/>
            <a:chExt cx="1530000" cy="420840"/>
          </a:xfrm>
        </p:grpSpPr>
        <mc:AlternateContent xmlns:mc="http://schemas.openxmlformats.org/markup-compatibility/2006" xmlns:p14="http://schemas.microsoft.com/office/powerpoint/2010/main">
          <mc:Choice Requires="p14">
            <p:contentPart p14:bwMode="auto" r:id="rId114">
              <p14:nvContentPartPr>
                <p14:cNvPr id="77" name="Ink 76">
                  <a:extLst>
                    <a:ext uri="{FF2B5EF4-FFF2-40B4-BE49-F238E27FC236}">
                      <a16:creationId xmlns:a16="http://schemas.microsoft.com/office/drawing/2014/main" id="{1035DA75-73F1-C4EA-6BA2-63FD9B7F1D8B}"/>
                    </a:ext>
                  </a:extLst>
                </p14:cNvPr>
                <p14:cNvContentPartPr/>
                <p14:nvPr/>
              </p14:nvContentPartPr>
              <p14:xfrm>
                <a:off x="7838023" y="3702343"/>
                <a:ext cx="287640" cy="333000"/>
              </p14:xfrm>
            </p:contentPart>
          </mc:Choice>
          <mc:Fallback xmlns="">
            <p:pic>
              <p:nvPicPr>
                <p:cNvPr id="77" name="Ink 76">
                  <a:extLst>
                    <a:ext uri="{FF2B5EF4-FFF2-40B4-BE49-F238E27FC236}">
                      <a16:creationId xmlns:a16="http://schemas.microsoft.com/office/drawing/2014/main" id="{1035DA75-73F1-C4EA-6BA2-63FD9B7F1D8B}"/>
                    </a:ext>
                  </a:extLst>
                </p:cNvPr>
                <p:cNvPicPr/>
                <p:nvPr/>
              </p:nvPicPr>
              <p:blipFill>
                <a:blip r:embed="rId115"/>
                <a:stretch>
                  <a:fillRect/>
                </a:stretch>
              </p:blipFill>
              <p:spPr>
                <a:xfrm>
                  <a:off x="7829383" y="3693343"/>
                  <a:ext cx="305280" cy="3506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8" name="Ink 77">
                  <a:extLst>
                    <a:ext uri="{FF2B5EF4-FFF2-40B4-BE49-F238E27FC236}">
                      <a16:creationId xmlns:a16="http://schemas.microsoft.com/office/drawing/2014/main" id="{41EF771A-A556-F515-8A88-ADEB4DBF52ED}"/>
                    </a:ext>
                  </a:extLst>
                </p14:cNvPr>
                <p14:cNvContentPartPr/>
                <p14:nvPr/>
              </p14:nvContentPartPr>
              <p14:xfrm>
                <a:off x="8247703" y="3787303"/>
                <a:ext cx="202320" cy="241200"/>
              </p14:xfrm>
            </p:contentPart>
          </mc:Choice>
          <mc:Fallback xmlns="">
            <p:pic>
              <p:nvPicPr>
                <p:cNvPr id="78" name="Ink 77">
                  <a:extLst>
                    <a:ext uri="{FF2B5EF4-FFF2-40B4-BE49-F238E27FC236}">
                      <a16:creationId xmlns:a16="http://schemas.microsoft.com/office/drawing/2014/main" id="{41EF771A-A556-F515-8A88-ADEB4DBF52ED}"/>
                    </a:ext>
                  </a:extLst>
                </p:cNvPr>
                <p:cNvPicPr/>
                <p:nvPr/>
              </p:nvPicPr>
              <p:blipFill>
                <a:blip r:embed="rId117"/>
                <a:stretch>
                  <a:fillRect/>
                </a:stretch>
              </p:blipFill>
              <p:spPr>
                <a:xfrm>
                  <a:off x="8238703" y="3778663"/>
                  <a:ext cx="21996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9" name="Ink 78">
                  <a:extLst>
                    <a:ext uri="{FF2B5EF4-FFF2-40B4-BE49-F238E27FC236}">
                      <a16:creationId xmlns:a16="http://schemas.microsoft.com/office/drawing/2014/main" id="{368C5B1F-8B22-70A9-7FAD-76576D52E4ED}"/>
                    </a:ext>
                  </a:extLst>
                </p14:cNvPr>
                <p14:cNvContentPartPr/>
                <p14:nvPr/>
              </p14:nvContentPartPr>
              <p14:xfrm>
                <a:off x="8266423" y="3662023"/>
                <a:ext cx="277920" cy="51480"/>
              </p14:xfrm>
            </p:contentPart>
          </mc:Choice>
          <mc:Fallback xmlns="">
            <p:pic>
              <p:nvPicPr>
                <p:cNvPr id="79" name="Ink 78">
                  <a:extLst>
                    <a:ext uri="{FF2B5EF4-FFF2-40B4-BE49-F238E27FC236}">
                      <a16:creationId xmlns:a16="http://schemas.microsoft.com/office/drawing/2014/main" id="{368C5B1F-8B22-70A9-7FAD-76576D52E4ED}"/>
                    </a:ext>
                  </a:extLst>
                </p:cNvPr>
                <p:cNvPicPr/>
                <p:nvPr/>
              </p:nvPicPr>
              <p:blipFill>
                <a:blip r:embed="rId119"/>
                <a:stretch>
                  <a:fillRect/>
                </a:stretch>
              </p:blipFill>
              <p:spPr>
                <a:xfrm>
                  <a:off x="8257783" y="3653383"/>
                  <a:ext cx="29556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0" name="Ink 79">
                  <a:extLst>
                    <a:ext uri="{FF2B5EF4-FFF2-40B4-BE49-F238E27FC236}">
                      <a16:creationId xmlns:a16="http://schemas.microsoft.com/office/drawing/2014/main" id="{D3FDC51E-A124-B942-FC73-3D193CBCBA9D}"/>
                    </a:ext>
                  </a:extLst>
                </p14:cNvPr>
                <p14:cNvContentPartPr/>
                <p14:nvPr/>
              </p14:nvContentPartPr>
              <p14:xfrm>
                <a:off x="8640463" y="3951103"/>
                <a:ext cx="360" cy="16200"/>
              </p14:xfrm>
            </p:contentPart>
          </mc:Choice>
          <mc:Fallback xmlns="">
            <p:pic>
              <p:nvPicPr>
                <p:cNvPr id="80" name="Ink 79">
                  <a:extLst>
                    <a:ext uri="{FF2B5EF4-FFF2-40B4-BE49-F238E27FC236}">
                      <a16:creationId xmlns:a16="http://schemas.microsoft.com/office/drawing/2014/main" id="{D3FDC51E-A124-B942-FC73-3D193CBCBA9D}"/>
                    </a:ext>
                  </a:extLst>
                </p:cNvPr>
                <p:cNvPicPr/>
                <p:nvPr/>
              </p:nvPicPr>
              <p:blipFill>
                <a:blip r:embed="rId121"/>
                <a:stretch>
                  <a:fillRect/>
                </a:stretch>
              </p:blipFill>
              <p:spPr>
                <a:xfrm>
                  <a:off x="8631463" y="3942103"/>
                  <a:ext cx="1800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1" name="Ink 80">
                  <a:extLst>
                    <a:ext uri="{FF2B5EF4-FFF2-40B4-BE49-F238E27FC236}">
                      <a16:creationId xmlns:a16="http://schemas.microsoft.com/office/drawing/2014/main" id="{738E62DE-5F24-9879-FCD3-2777CBDF39DF}"/>
                    </a:ext>
                  </a:extLst>
                </p14:cNvPr>
                <p14:cNvContentPartPr/>
                <p14:nvPr/>
              </p14:nvContentPartPr>
              <p14:xfrm>
                <a:off x="8819743" y="3663823"/>
                <a:ext cx="245880" cy="318600"/>
              </p14:xfrm>
            </p:contentPart>
          </mc:Choice>
          <mc:Fallback xmlns="">
            <p:pic>
              <p:nvPicPr>
                <p:cNvPr id="81" name="Ink 80">
                  <a:extLst>
                    <a:ext uri="{FF2B5EF4-FFF2-40B4-BE49-F238E27FC236}">
                      <a16:creationId xmlns:a16="http://schemas.microsoft.com/office/drawing/2014/main" id="{738E62DE-5F24-9879-FCD3-2777CBDF39DF}"/>
                    </a:ext>
                  </a:extLst>
                </p:cNvPr>
                <p:cNvPicPr/>
                <p:nvPr/>
              </p:nvPicPr>
              <p:blipFill>
                <a:blip r:embed="rId123"/>
                <a:stretch>
                  <a:fillRect/>
                </a:stretch>
              </p:blipFill>
              <p:spPr>
                <a:xfrm>
                  <a:off x="8810743" y="3655183"/>
                  <a:ext cx="263520" cy="3362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2" name="Ink 81">
                  <a:extLst>
                    <a:ext uri="{FF2B5EF4-FFF2-40B4-BE49-F238E27FC236}">
                      <a16:creationId xmlns:a16="http://schemas.microsoft.com/office/drawing/2014/main" id="{44C1E418-0FA6-4268-8752-7B99BA0D9468}"/>
                    </a:ext>
                  </a:extLst>
                </p14:cNvPr>
                <p14:cNvContentPartPr/>
                <p14:nvPr/>
              </p14:nvContentPartPr>
              <p14:xfrm>
                <a:off x="9206383" y="3668863"/>
                <a:ext cx="161640" cy="414000"/>
              </p14:xfrm>
            </p:contentPart>
          </mc:Choice>
          <mc:Fallback xmlns="">
            <p:pic>
              <p:nvPicPr>
                <p:cNvPr id="82" name="Ink 81">
                  <a:extLst>
                    <a:ext uri="{FF2B5EF4-FFF2-40B4-BE49-F238E27FC236}">
                      <a16:creationId xmlns:a16="http://schemas.microsoft.com/office/drawing/2014/main" id="{44C1E418-0FA6-4268-8752-7B99BA0D9468}"/>
                    </a:ext>
                  </a:extLst>
                </p:cNvPr>
                <p:cNvPicPr/>
                <p:nvPr/>
              </p:nvPicPr>
              <p:blipFill>
                <a:blip r:embed="rId125"/>
                <a:stretch>
                  <a:fillRect/>
                </a:stretch>
              </p:blipFill>
              <p:spPr>
                <a:xfrm>
                  <a:off x="9197743" y="3659863"/>
                  <a:ext cx="179280" cy="431640"/>
                </a:xfrm>
                <a:prstGeom prst="rect">
                  <a:avLst/>
                </a:prstGeom>
              </p:spPr>
            </p:pic>
          </mc:Fallback>
        </mc:AlternateContent>
      </p:grpSp>
      <p:grpSp>
        <p:nvGrpSpPr>
          <p:cNvPr id="88" name="Group 87">
            <a:extLst>
              <a:ext uri="{FF2B5EF4-FFF2-40B4-BE49-F238E27FC236}">
                <a16:creationId xmlns:a16="http://schemas.microsoft.com/office/drawing/2014/main" id="{7E6D5484-CB4B-F7B6-7114-5E5F17ACE67D}"/>
              </a:ext>
            </a:extLst>
          </p:cNvPr>
          <p:cNvGrpSpPr/>
          <p:nvPr/>
        </p:nvGrpSpPr>
        <p:grpSpPr>
          <a:xfrm>
            <a:off x="4740223" y="4757503"/>
            <a:ext cx="164520" cy="131400"/>
            <a:chOff x="4740223" y="4757503"/>
            <a:chExt cx="164520" cy="131400"/>
          </a:xfrm>
        </p:grpSpPr>
        <mc:AlternateContent xmlns:mc="http://schemas.openxmlformats.org/markup-compatibility/2006" xmlns:p14="http://schemas.microsoft.com/office/powerpoint/2010/main">
          <mc:Choice Requires="p14">
            <p:contentPart p14:bwMode="auto" r:id="rId126">
              <p14:nvContentPartPr>
                <p14:cNvPr id="86" name="Ink 85">
                  <a:extLst>
                    <a:ext uri="{FF2B5EF4-FFF2-40B4-BE49-F238E27FC236}">
                      <a16:creationId xmlns:a16="http://schemas.microsoft.com/office/drawing/2014/main" id="{6B2F0F49-84BF-F6F5-75ED-D04CDB6BDB26}"/>
                    </a:ext>
                  </a:extLst>
                </p14:cNvPr>
                <p14:cNvContentPartPr/>
                <p14:nvPr/>
              </p14:nvContentPartPr>
              <p14:xfrm>
                <a:off x="4740223" y="4757503"/>
                <a:ext cx="131760" cy="360"/>
              </p14:xfrm>
            </p:contentPart>
          </mc:Choice>
          <mc:Fallback xmlns="">
            <p:pic>
              <p:nvPicPr>
                <p:cNvPr id="86" name="Ink 85">
                  <a:extLst>
                    <a:ext uri="{FF2B5EF4-FFF2-40B4-BE49-F238E27FC236}">
                      <a16:creationId xmlns:a16="http://schemas.microsoft.com/office/drawing/2014/main" id="{6B2F0F49-84BF-F6F5-75ED-D04CDB6BDB26}"/>
                    </a:ext>
                  </a:extLst>
                </p:cNvPr>
                <p:cNvPicPr/>
                <p:nvPr/>
              </p:nvPicPr>
              <p:blipFill>
                <a:blip r:embed="rId127"/>
                <a:stretch>
                  <a:fillRect/>
                </a:stretch>
              </p:blipFill>
              <p:spPr>
                <a:xfrm>
                  <a:off x="4731223" y="4748863"/>
                  <a:ext cx="1494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7" name="Ink 86">
                  <a:extLst>
                    <a:ext uri="{FF2B5EF4-FFF2-40B4-BE49-F238E27FC236}">
                      <a16:creationId xmlns:a16="http://schemas.microsoft.com/office/drawing/2014/main" id="{34284D14-3E79-5938-CBC4-41B5D9F28DA0}"/>
                    </a:ext>
                  </a:extLst>
                </p14:cNvPr>
                <p14:cNvContentPartPr/>
                <p14:nvPr/>
              </p14:nvContentPartPr>
              <p14:xfrm>
                <a:off x="4758583" y="4854703"/>
                <a:ext cx="146160" cy="34200"/>
              </p14:xfrm>
            </p:contentPart>
          </mc:Choice>
          <mc:Fallback xmlns="">
            <p:pic>
              <p:nvPicPr>
                <p:cNvPr id="87" name="Ink 86">
                  <a:extLst>
                    <a:ext uri="{FF2B5EF4-FFF2-40B4-BE49-F238E27FC236}">
                      <a16:creationId xmlns:a16="http://schemas.microsoft.com/office/drawing/2014/main" id="{34284D14-3E79-5938-CBC4-41B5D9F28DA0}"/>
                    </a:ext>
                  </a:extLst>
                </p:cNvPr>
                <p:cNvPicPr/>
                <p:nvPr/>
              </p:nvPicPr>
              <p:blipFill>
                <a:blip r:embed="rId129"/>
                <a:stretch>
                  <a:fillRect/>
                </a:stretch>
              </p:blipFill>
              <p:spPr>
                <a:xfrm>
                  <a:off x="4749583" y="4846063"/>
                  <a:ext cx="163800" cy="51840"/>
                </a:xfrm>
                <a:prstGeom prst="rect">
                  <a:avLst/>
                </a:prstGeom>
              </p:spPr>
            </p:pic>
          </mc:Fallback>
        </mc:AlternateContent>
      </p:grpSp>
      <p:grpSp>
        <p:nvGrpSpPr>
          <p:cNvPr id="98" name="Group 97">
            <a:extLst>
              <a:ext uri="{FF2B5EF4-FFF2-40B4-BE49-F238E27FC236}">
                <a16:creationId xmlns:a16="http://schemas.microsoft.com/office/drawing/2014/main" id="{2DAA1872-077D-0BC3-248E-92C7B536D1C9}"/>
              </a:ext>
            </a:extLst>
          </p:cNvPr>
          <p:cNvGrpSpPr/>
          <p:nvPr/>
        </p:nvGrpSpPr>
        <p:grpSpPr>
          <a:xfrm>
            <a:off x="5634103" y="4608103"/>
            <a:ext cx="1121760" cy="400320"/>
            <a:chOff x="5634103" y="4608103"/>
            <a:chExt cx="1121760" cy="400320"/>
          </a:xfrm>
        </p:grpSpPr>
        <mc:AlternateContent xmlns:mc="http://schemas.openxmlformats.org/markup-compatibility/2006" xmlns:p14="http://schemas.microsoft.com/office/powerpoint/2010/main">
          <mc:Choice Requires="p14">
            <p:contentPart p14:bwMode="auto" r:id="rId130">
              <p14:nvContentPartPr>
                <p14:cNvPr id="89" name="Ink 88">
                  <a:extLst>
                    <a:ext uri="{FF2B5EF4-FFF2-40B4-BE49-F238E27FC236}">
                      <a16:creationId xmlns:a16="http://schemas.microsoft.com/office/drawing/2014/main" id="{53552082-15B2-0283-51AC-B3B0B65B2152}"/>
                    </a:ext>
                  </a:extLst>
                </p14:cNvPr>
                <p14:cNvContentPartPr/>
                <p14:nvPr/>
              </p14:nvContentPartPr>
              <p14:xfrm>
                <a:off x="5634103" y="4626823"/>
                <a:ext cx="180000" cy="135000"/>
              </p14:xfrm>
            </p:contentPart>
          </mc:Choice>
          <mc:Fallback xmlns="">
            <p:pic>
              <p:nvPicPr>
                <p:cNvPr id="89" name="Ink 88">
                  <a:extLst>
                    <a:ext uri="{FF2B5EF4-FFF2-40B4-BE49-F238E27FC236}">
                      <a16:creationId xmlns:a16="http://schemas.microsoft.com/office/drawing/2014/main" id="{53552082-15B2-0283-51AC-B3B0B65B2152}"/>
                    </a:ext>
                  </a:extLst>
                </p:cNvPr>
                <p:cNvPicPr/>
                <p:nvPr/>
              </p:nvPicPr>
              <p:blipFill>
                <a:blip r:embed="rId131"/>
                <a:stretch>
                  <a:fillRect/>
                </a:stretch>
              </p:blipFill>
              <p:spPr>
                <a:xfrm>
                  <a:off x="5625463" y="4617823"/>
                  <a:ext cx="19764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90" name="Ink 89">
                  <a:extLst>
                    <a:ext uri="{FF2B5EF4-FFF2-40B4-BE49-F238E27FC236}">
                      <a16:creationId xmlns:a16="http://schemas.microsoft.com/office/drawing/2014/main" id="{357C5571-4D5E-E4A3-7679-07DEBFFA8943}"/>
                    </a:ext>
                  </a:extLst>
                </p14:cNvPr>
                <p14:cNvContentPartPr/>
                <p14:nvPr/>
              </p14:nvContentPartPr>
              <p14:xfrm>
                <a:off x="5784223" y="4608103"/>
                <a:ext cx="360" cy="331560"/>
              </p14:xfrm>
            </p:contentPart>
          </mc:Choice>
          <mc:Fallback xmlns="">
            <p:pic>
              <p:nvPicPr>
                <p:cNvPr id="90" name="Ink 89">
                  <a:extLst>
                    <a:ext uri="{FF2B5EF4-FFF2-40B4-BE49-F238E27FC236}">
                      <a16:creationId xmlns:a16="http://schemas.microsoft.com/office/drawing/2014/main" id="{357C5571-4D5E-E4A3-7679-07DEBFFA8943}"/>
                    </a:ext>
                  </a:extLst>
                </p:cNvPr>
                <p:cNvPicPr/>
                <p:nvPr/>
              </p:nvPicPr>
              <p:blipFill>
                <a:blip r:embed="rId133"/>
                <a:stretch>
                  <a:fillRect/>
                </a:stretch>
              </p:blipFill>
              <p:spPr>
                <a:xfrm>
                  <a:off x="5775583" y="4599463"/>
                  <a:ext cx="18000" cy="3492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1" name="Ink 90">
                  <a:extLst>
                    <a:ext uri="{FF2B5EF4-FFF2-40B4-BE49-F238E27FC236}">
                      <a16:creationId xmlns:a16="http://schemas.microsoft.com/office/drawing/2014/main" id="{3BAE3939-BF71-AD56-F437-7863FB0D68FD}"/>
                    </a:ext>
                  </a:extLst>
                </p14:cNvPr>
                <p14:cNvContentPartPr/>
                <p14:nvPr/>
              </p14:nvContentPartPr>
              <p14:xfrm>
                <a:off x="5991223" y="4683703"/>
                <a:ext cx="214920" cy="288000"/>
              </p14:xfrm>
            </p:contentPart>
          </mc:Choice>
          <mc:Fallback xmlns="">
            <p:pic>
              <p:nvPicPr>
                <p:cNvPr id="91" name="Ink 90">
                  <a:extLst>
                    <a:ext uri="{FF2B5EF4-FFF2-40B4-BE49-F238E27FC236}">
                      <a16:creationId xmlns:a16="http://schemas.microsoft.com/office/drawing/2014/main" id="{3BAE3939-BF71-AD56-F437-7863FB0D68FD}"/>
                    </a:ext>
                  </a:extLst>
                </p:cNvPr>
                <p:cNvPicPr/>
                <p:nvPr/>
              </p:nvPicPr>
              <p:blipFill>
                <a:blip r:embed="rId135"/>
                <a:stretch>
                  <a:fillRect/>
                </a:stretch>
              </p:blipFill>
              <p:spPr>
                <a:xfrm>
                  <a:off x="5982583" y="4674703"/>
                  <a:ext cx="232560"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2" name="Ink 91">
                  <a:extLst>
                    <a:ext uri="{FF2B5EF4-FFF2-40B4-BE49-F238E27FC236}">
                      <a16:creationId xmlns:a16="http://schemas.microsoft.com/office/drawing/2014/main" id="{DCF93009-C551-E313-DA55-3CFD1455FC95}"/>
                    </a:ext>
                  </a:extLst>
                </p14:cNvPr>
                <p14:cNvContentPartPr/>
                <p14:nvPr/>
              </p14:nvContentPartPr>
              <p14:xfrm>
                <a:off x="6343303" y="4655623"/>
                <a:ext cx="277920" cy="164880"/>
              </p14:xfrm>
            </p:contentPart>
          </mc:Choice>
          <mc:Fallback xmlns="">
            <p:pic>
              <p:nvPicPr>
                <p:cNvPr id="92" name="Ink 91">
                  <a:extLst>
                    <a:ext uri="{FF2B5EF4-FFF2-40B4-BE49-F238E27FC236}">
                      <a16:creationId xmlns:a16="http://schemas.microsoft.com/office/drawing/2014/main" id="{DCF93009-C551-E313-DA55-3CFD1455FC95}"/>
                    </a:ext>
                  </a:extLst>
                </p:cNvPr>
                <p:cNvPicPr/>
                <p:nvPr/>
              </p:nvPicPr>
              <p:blipFill>
                <a:blip r:embed="rId137"/>
                <a:stretch>
                  <a:fillRect/>
                </a:stretch>
              </p:blipFill>
              <p:spPr>
                <a:xfrm>
                  <a:off x="6334663" y="4646983"/>
                  <a:ext cx="29556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3" name="Ink 92">
                  <a:extLst>
                    <a:ext uri="{FF2B5EF4-FFF2-40B4-BE49-F238E27FC236}">
                      <a16:creationId xmlns:a16="http://schemas.microsoft.com/office/drawing/2014/main" id="{F0C373C4-42CB-856A-9630-B11B1442406D}"/>
                    </a:ext>
                  </a:extLst>
                </p14:cNvPr>
                <p14:cNvContentPartPr/>
                <p14:nvPr/>
              </p14:nvContentPartPr>
              <p14:xfrm>
                <a:off x="6530863" y="4626823"/>
                <a:ext cx="28440" cy="381600"/>
              </p14:xfrm>
            </p:contentPart>
          </mc:Choice>
          <mc:Fallback xmlns="">
            <p:pic>
              <p:nvPicPr>
                <p:cNvPr id="93" name="Ink 92">
                  <a:extLst>
                    <a:ext uri="{FF2B5EF4-FFF2-40B4-BE49-F238E27FC236}">
                      <a16:creationId xmlns:a16="http://schemas.microsoft.com/office/drawing/2014/main" id="{F0C373C4-42CB-856A-9630-B11B1442406D}"/>
                    </a:ext>
                  </a:extLst>
                </p:cNvPr>
                <p:cNvPicPr/>
                <p:nvPr/>
              </p:nvPicPr>
              <p:blipFill>
                <a:blip r:embed="rId139"/>
                <a:stretch>
                  <a:fillRect/>
                </a:stretch>
              </p:blipFill>
              <p:spPr>
                <a:xfrm>
                  <a:off x="6522223" y="4617823"/>
                  <a:ext cx="46080" cy="3992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4" name="Ink 93">
                  <a:extLst>
                    <a:ext uri="{FF2B5EF4-FFF2-40B4-BE49-F238E27FC236}">
                      <a16:creationId xmlns:a16="http://schemas.microsoft.com/office/drawing/2014/main" id="{E4E2C008-475B-D75B-FF15-7414320FF561}"/>
                    </a:ext>
                  </a:extLst>
                </p14:cNvPr>
                <p14:cNvContentPartPr/>
                <p14:nvPr/>
              </p14:nvContentPartPr>
              <p14:xfrm>
                <a:off x="6755503" y="4888543"/>
                <a:ext cx="360" cy="15120"/>
              </p14:xfrm>
            </p:contentPart>
          </mc:Choice>
          <mc:Fallback xmlns="">
            <p:pic>
              <p:nvPicPr>
                <p:cNvPr id="94" name="Ink 93">
                  <a:extLst>
                    <a:ext uri="{FF2B5EF4-FFF2-40B4-BE49-F238E27FC236}">
                      <a16:creationId xmlns:a16="http://schemas.microsoft.com/office/drawing/2014/main" id="{E4E2C008-475B-D75B-FF15-7414320FF561}"/>
                    </a:ext>
                  </a:extLst>
                </p:cNvPr>
                <p:cNvPicPr/>
                <p:nvPr/>
              </p:nvPicPr>
              <p:blipFill>
                <a:blip r:embed="rId121"/>
                <a:stretch>
                  <a:fillRect/>
                </a:stretch>
              </p:blipFill>
              <p:spPr>
                <a:xfrm>
                  <a:off x="6746863" y="4879543"/>
                  <a:ext cx="18000" cy="32760"/>
                </a:xfrm>
                <a:prstGeom prst="rect">
                  <a:avLst/>
                </a:prstGeom>
              </p:spPr>
            </p:pic>
          </mc:Fallback>
        </mc:AlternateContent>
      </p:grpSp>
      <p:grpSp>
        <p:nvGrpSpPr>
          <p:cNvPr id="97" name="Group 96">
            <a:extLst>
              <a:ext uri="{FF2B5EF4-FFF2-40B4-BE49-F238E27FC236}">
                <a16:creationId xmlns:a16="http://schemas.microsoft.com/office/drawing/2014/main" id="{36E807A1-8D00-55DB-6145-C3706670A3BA}"/>
              </a:ext>
            </a:extLst>
          </p:cNvPr>
          <p:cNvGrpSpPr/>
          <p:nvPr/>
        </p:nvGrpSpPr>
        <p:grpSpPr>
          <a:xfrm>
            <a:off x="6972583" y="4551583"/>
            <a:ext cx="675360" cy="357480"/>
            <a:chOff x="6972583" y="4551583"/>
            <a:chExt cx="675360" cy="357480"/>
          </a:xfrm>
        </p:grpSpPr>
        <mc:AlternateContent xmlns:mc="http://schemas.openxmlformats.org/markup-compatibility/2006" xmlns:p14="http://schemas.microsoft.com/office/powerpoint/2010/main">
          <mc:Choice Requires="p14">
            <p:contentPart p14:bwMode="auto" r:id="rId141">
              <p14:nvContentPartPr>
                <p14:cNvPr id="95" name="Ink 94">
                  <a:extLst>
                    <a:ext uri="{FF2B5EF4-FFF2-40B4-BE49-F238E27FC236}">
                      <a16:creationId xmlns:a16="http://schemas.microsoft.com/office/drawing/2014/main" id="{1A901AD7-3991-9AD3-D8A9-4E1E44E98422}"/>
                    </a:ext>
                  </a:extLst>
                </p14:cNvPr>
                <p14:cNvContentPartPr/>
                <p14:nvPr/>
              </p14:nvContentPartPr>
              <p14:xfrm>
                <a:off x="6972583" y="4587583"/>
                <a:ext cx="297000" cy="305640"/>
              </p14:xfrm>
            </p:contentPart>
          </mc:Choice>
          <mc:Fallback xmlns="">
            <p:pic>
              <p:nvPicPr>
                <p:cNvPr id="95" name="Ink 94">
                  <a:extLst>
                    <a:ext uri="{FF2B5EF4-FFF2-40B4-BE49-F238E27FC236}">
                      <a16:creationId xmlns:a16="http://schemas.microsoft.com/office/drawing/2014/main" id="{1A901AD7-3991-9AD3-D8A9-4E1E44E98422}"/>
                    </a:ext>
                  </a:extLst>
                </p:cNvPr>
                <p:cNvPicPr/>
                <p:nvPr/>
              </p:nvPicPr>
              <p:blipFill>
                <a:blip r:embed="rId142"/>
                <a:stretch>
                  <a:fillRect/>
                </a:stretch>
              </p:blipFill>
              <p:spPr>
                <a:xfrm>
                  <a:off x="6963583" y="4578583"/>
                  <a:ext cx="31464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6" name="Ink 95">
                  <a:extLst>
                    <a:ext uri="{FF2B5EF4-FFF2-40B4-BE49-F238E27FC236}">
                      <a16:creationId xmlns:a16="http://schemas.microsoft.com/office/drawing/2014/main" id="{D6401F13-CEE0-A0F5-84CF-AB7AE5C607F3}"/>
                    </a:ext>
                  </a:extLst>
                </p14:cNvPr>
                <p14:cNvContentPartPr/>
                <p14:nvPr/>
              </p14:nvContentPartPr>
              <p14:xfrm>
                <a:off x="7430143" y="4551583"/>
                <a:ext cx="217800" cy="357480"/>
              </p14:xfrm>
            </p:contentPart>
          </mc:Choice>
          <mc:Fallback xmlns="">
            <p:pic>
              <p:nvPicPr>
                <p:cNvPr id="96" name="Ink 95">
                  <a:extLst>
                    <a:ext uri="{FF2B5EF4-FFF2-40B4-BE49-F238E27FC236}">
                      <a16:creationId xmlns:a16="http://schemas.microsoft.com/office/drawing/2014/main" id="{D6401F13-CEE0-A0F5-84CF-AB7AE5C607F3}"/>
                    </a:ext>
                  </a:extLst>
                </p:cNvPr>
                <p:cNvPicPr/>
                <p:nvPr/>
              </p:nvPicPr>
              <p:blipFill>
                <a:blip r:embed="rId144"/>
                <a:stretch>
                  <a:fillRect/>
                </a:stretch>
              </p:blipFill>
              <p:spPr>
                <a:xfrm>
                  <a:off x="7421503" y="4542943"/>
                  <a:ext cx="235440" cy="375120"/>
                </a:xfrm>
                <a:prstGeom prst="rect">
                  <a:avLst/>
                </a:prstGeom>
              </p:spPr>
            </p:pic>
          </mc:Fallback>
        </mc:AlternateContent>
      </p:grpSp>
      <p:grpSp>
        <p:nvGrpSpPr>
          <p:cNvPr id="103" name="Group 102">
            <a:extLst>
              <a:ext uri="{FF2B5EF4-FFF2-40B4-BE49-F238E27FC236}">
                <a16:creationId xmlns:a16="http://schemas.microsoft.com/office/drawing/2014/main" id="{58DA2EC5-A8F2-CD30-35B9-82DA72A794C9}"/>
              </a:ext>
            </a:extLst>
          </p:cNvPr>
          <p:cNvGrpSpPr/>
          <p:nvPr/>
        </p:nvGrpSpPr>
        <p:grpSpPr>
          <a:xfrm>
            <a:off x="5221903" y="4497223"/>
            <a:ext cx="251640" cy="343440"/>
            <a:chOff x="5221903" y="4497223"/>
            <a:chExt cx="251640" cy="343440"/>
          </a:xfrm>
        </p:grpSpPr>
        <mc:AlternateContent xmlns:mc="http://schemas.openxmlformats.org/markup-compatibility/2006" xmlns:p14="http://schemas.microsoft.com/office/powerpoint/2010/main">
          <mc:Choice Requires="p14">
            <p:contentPart p14:bwMode="auto" r:id="rId145">
              <p14:nvContentPartPr>
                <p14:cNvPr id="99" name="Ink 98">
                  <a:extLst>
                    <a:ext uri="{FF2B5EF4-FFF2-40B4-BE49-F238E27FC236}">
                      <a16:creationId xmlns:a16="http://schemas.microsoft.com/office/drawing/2014/main" id="{24BBD9CE-A205-CD1A-A33A-4600C863A8CC}"/>
                    </a:ext>
                  </a:extLst>
                </p14:cNvPr>
                <p14:cNvContentPartPr/>
                <p14:nvPr/>
              </p14:nvContentPartPr>
              <p14:xfrm>
                <a:off x="5221903" y="4513423"/>
                <a:ext cx="251640" cy="285120"/>
              </p14:xfrm>
            </p:contentPart>
          </mc:Choice>
          <mc:Fallback xmlns="">
            <p:pic>
              <p:nvPicPr>
                <p:cNvPr id="99" name="Ink 98">
                  <a:extLst>
                    <a:ext uri="{FF2B5EF4-FFF2-40B4-BE49-F238E27FC236}">
                      <a16:creationId xmlns:a16="http://schemas.microsoft.com/office/drawing/2014/main" id="{24BBD9CE-A205-CD1A-A33A-4600C863A8CC}"/>
                    </a:ext>
                  </a:extLst>
                </p:cNvPr>
                <p:cNvPicPr/>
                <p:nvPr/>
              </p:nvPicPr>
              <p:blipFill>
                <a:blip r:embed="rId146"/>
                <a:stretch>
                  <a:fillRect/>
                </a:stretch>
              </p:blipFill>
              <p:spPr>
                <a:xfrm>
                  <a:off x="5213263" y="4504423"/>
                  <a:ext cx="26928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00" name="Ink 99">
                  <a:extLst>
                    <a:ext uri="{FF2B5EF4-FFF2-40B4-BE49-F238E27FC236}">
                      <a16:creationId xmlns:a16="http://schemas.microsoft.com/office/drawing/2014/main" id="{5314259F-B32F-98CB-4414-00776FAD4754}"/>
                    </a:ext>
                  </a:extLst>
                </p14:cNvPr>
                <p14:cNvContentPartPr/>
                <p14:nvPr/>
              </p14:nvContentPartPr>
              <p14:xfrm>
                <a:off x="5345383" y="4548703"/>
                <a:ext cx="29520" cy="270000"/>
              </p14:xfrm>
            </p:contentPart>
          </mc:Choice>
          <mc:Fallback xmlns="">
            <p:pic>
              <p:nvPicPr>
                <p:cNvPr id="100" name="Ink 99">
                  <a:extLst>
                    <a:ext uri="{FF2B5EF4-FFF2-40B4-BE49-F238E27FC236}">
                      <a16:creationId xmlns:a16="http://schemas.microsoft.com/office/drawing/2014/main" id="{5314259F-B32F-98CB-4414-00776FAD4754}"/>
                    </a:ext>
                  </a:extLst>
                </p:cNvPr>
                <p:cNvPicPr/>
                <p:nvPr/>
              </p:nvPicPr>
              <p:blipFill>
                <a:blip r:embed="rId148"/>
                <a:stretch>
                  <a:fillRect/>
                </a:stretch>
              </p:blipFill>
              <p:spPr>
                <a:xfrm>
                  <a:off x="5336743" y="4539703"/>
                  <a:ext cx="4716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01" name="Ink 100">
                  <a:extLst>
                    <a:ext uri="{FF2B5EF4-FFF2-40B4-BE49-F238E27FC236}">
                      <a16:creationId xmlns:a16="http://schemas.microsoft.com/office/drawing/2014/main" id="{4D6EF15C-380B-A6E8-7B1C-C6BC4CADCEC6}"/>
                    </a:ext>
                  </a:extLst>
                </p14:cNvPr>
                <p14:cNvContentPartPr/>
                <p14:nvPr/>
              </p14:nvContentPartPr>
              <p14:xfrm>
                <a:off x="5392903" y="4555543"/>
                <a:ext cx="21960" cy="34560"/>
              </p14:xfrm>
            </p:contentPart>
          </mc:Choice>
          <mc:Fallback xmlns="">
            <p:pic>
              <p:nvPicPr>
                <p:cNvPr id="101" name="Ink 100">
                  <a:extLst>
                    <a:ext uri="{FF2B5EF4-FFF2-40B4-BE49-F238E27FC236}">
                      <a16:creationId xmlns:a16="http://schemas.microsoft.com/office/drawing/2014/main" id="{4D6EF15C-380B-A6E8-7B1C-C6BC4CADCEC6}"/>
                    </a:ext>
                  </a:extLst>
                </p:cNvPr>
                <p:cNvPicPr/>
                <p:nvPr/>
              </p:nvPicPr>
              <p:blipFill>
                <a:blip r:embed="rId150"/>
                <a:stretch>
                  <a:fillRect/>
                </a:stretch>
              </p:blipFill>
              <p:spPr>
                <a:xfrm>
                  <a:off x="5384263" y="4546903"/>
                  <a:ext cx="3960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2" name="Ink 101">
                  <a:extLst>
                    <a:ext uri="{FF2B5EF4-FFF2-40B4-BE49-F238E27FC236}">
                      <a16:creationId xmlns:a16="http://schemas.microsoft.com/office/drawing/2014/main" id="{532FB24B-6144-9F61-1BC7-41349BC6F6A9}"/>
                    </a:ext>
                  </a:extLst>
                </p14:cNvPr>
                <p14:cNvContentPartPr/>
                <p14:nvPr/>
              </p14:nvContentPartPr>
              <p14:xfrm>
                <a:off x="5299303" y="4497223"/>
                <a:ext cx="35280" cy="343440"/>
              </p14:xfrm>
            </p:contentPart>
          </mc:Choice>
          <mc:Fallback xmlns="">
            <p:pic>
              <p:nvPicPr>
                <p:cNvPr id="102" name="Ink 101">
                  <a:extLst>
                    <a:ext uri="{FF2B5EF4-FFF2-40B4-BE49-F238E27FC236}">
                      <a16:creationId xmlns:a16="http://schemas.microsoft.com/office/drawing/2014/main" id="{532FB24B-6144-9F61-1BC7-41349BC6F6A9}"/>
                    </a:ext>
                  </a:extLst>
                </p:cNvPr>
                <p:cNvPicPr/>
                <p:nvPr/>
              </p:nvPicPr>
              <p:blipFill>
                <a:blip r:embed="rId152"/>
                <a:stretch>
                  <a:fillRect/>
                </a:stretch>
              </p:blipFill>
              <p:spPr>
                <a:xfrm>
                  <a:off x="5290303" y="4488223"/>
                  <a:ext cx="52920" cy="361080"/>
                </a:xfrm>
                <a:prstGeom prst="rect">
                  <a:avLst/>
                </a:prstGeom>
              </p:spPr>
            </p:pic>
          </mc:Fallback>
        </mc:AlternateContent>
      </p:grpSp>
    </p:spTree>
    <p:extLst>
      <p:ext uri="{BB962C8B-B14F-4D97-AF65-F5344CB8AC3E}">
        <p14:creationId xmlns:p14="http://schemas.microsoft.com/office/powerpoint/2010/main" val="4238795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7E6C1-53A6-487B-BB0B-243D52EA79BC}"/>
              </a:ext>
            </a:extLst>
          </p:cNvPr>
          <p:cNvSpPr>
            <a:spLocks noGrp="1"/>
          </p:cNvSpPr>
          <p:nvPr>
            <p:ph type="title"/>
          </p:nvPr>
        </p:nvSpPr>
        <p:spPr/>
        <p:txBody>
          <a:bodyPr/>
          <a:lstStyle/>
          <a:p>
            <a:r>
              <a:rPr lang="en-US" dirty="0"/>
              <a:t>EXAMPLE – Compute Sales Tax for Denver, Colorado</a:t>
            </a:r>
            <a:endParaRPr lang="en-IN" dirty="0"/>
          </a:p>
        </p:txBody>
      </p:sp>
      <p:sp>
        <p:nvSpPr>
          <p:cNvPr id="3" name="Content Placeholder 2">
            <a:extLst>
              <a:ext uri="{FF2B5EF4-FFF2-40B4-BE49-F238E27FC236}">
                <a16:creationId xmlns:a16="http://schemas.microsoft.com/office/drawing/2014/main" id="{5E7815B7-A0C6-4D06-B52C-CBCA850612FF}"/>
              </a:ext>
            </a:extLst>
          </p:cNvPr>
          <p:cNvSpPr>
            <a:spLocks noGrp="1"/>
          </p:cNvSpPr>
          <p:nvPr>
            <p:ph sz="half" idx="1"/>
          </p:nvPr>
        </p:nvSpPr>
        <p:spPr>
          <a:xfrm>
            <a:off x="838200" y="1525011"/>
            <a:ext cx="10431780" cy="5166302"/>
          </a:xfrm>
        </p:spPr>
        <p:txBody>
          <a:bodyPr/>
          <a:lstStyle/>
          <a:p>
            <a:r>
              <a:rPr lang="en-US" dirty="0"/>
              <a:t>The sales tax rate in Denver Colorado is 8.81%. Keven buys a TV in Denver, and the purchase price (before taxes) is $499.00. How much will Keven pay in sales tax and what will be the total amount he spends when he buys the TV?</a:t>
            </a:r>
          </a:p>
        </p:txBody>
      </p:sp>
      <p:grpSp>
        <p:nvGrpSpPr>
          <p:cNvPr id="14" name="Group 13">
            <a:extLst>
              <a:ext uri="{FF2B5EF4-FFF2-40B4-BE49-F238E27FC236}">
                <a16:creationId xmlns:a16="http://schemas.microsoft.com/office/drawing/2014/main" id="{3C48AFE5-5804-16AB-CF7C-50C6DBB1A5CD}"/>
              </a:ext>
            </a:extLst>
          </p:cNvPr>
          <p:cNvGrpSpPr/>
          <p:nvPr/>
        </p:nvGrpSpPr>
        <p:grpSpPr>
          <a:xfrm>
            <a:off x="7315877" y="1223505"/>
            <a:ext cx="451440" cy="181800"/>
            <a:chOff x="7315877" y="1223505"/>
            <a:chExt cx="451440" cy="181800"/>
          </a:xfrm>
        </p:grpSpPr>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F6169BF2-07F3-4F0A-6517-63DA26D8F628}"/>
                    </a:ext>
                  </a:extLst>
                </p14:cNvPr>
                <p14:cNvContentPartPr/>
                <p14:nvPr/>
              </p14:nvContentPartPr>
              <p14:xfrm>
                <a:off x="7315877" y="1251225"/>
                <a:ext cx="157680" cy="154080"/>
              </p14:xfrm>
            </p:contentPart>
          </mc:Choice>
          <mc:Fallback xmlns="">
            <p:pic>
              <p:nvPicPr>
                <p:cNvPr id="7" name="Ink 6">
                  <a:extLst>
                    <a:ext uri="{FF2B5EF4-FFF2-40B4-BE49-F238E27FC236}">
                      <a16:creationId xmlns:a16="http://schemas.microsoft.com/office/drawing/2014/main" id="{F6169BF2-07F3-4F0A-6517-63DA26D8F628}"/>
                    </a:ext>
                  </a:extLst>
                </p:cNvPr>
                <p:cNvPicPr/>
                <p:nvPr/>
              </p:nvPicPr>
              <p:blipFill>
                <a:blip r:embed="rId4"/>
                <a:stretch>
                  <a:fillRect/>
                </a:stretch>
              </p:blipFill>
              <p:spPr>
                <a:xfrm>
                  <a:off x="7307237" y="1242585"/>
                  <a:ext cx="17532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9798CED2-4734-C9C8-2DAE-E484D1422D5E}"/>
                    </a:ext>
                  </a:extLst>
                </p14:cNvPr>
                <p14:cNvContentPartPr/>
                <p14:nvPr/>
              </p14:nvContentPartPr>
              <p14:xfrm>
                <a:off x="7521077" y="1226025"/>
                <a:ext cx="108000" cy="158760"/>
              </p14:xfrm>
            </p:contentPart>
          </mc:Choice>
          <mc:Fallback xmlns="">
            <p:pic>
              <p:nvPicPr>
                <p:cNvPr id="8" name="Ink 7">
                  <a:extLst>
                    <a:ext uri="{FF2B5EF4-FFF2-40B4-BE49-F238E27FC236}">
                      <a16:creationId xmlns:a16="http://schemas.microsoft.com/office/drawing/2014/main" id="{9798CED2-4734-C9C8-2DAE-E484D1422D5E}"/>
                    </a:ext>
                  </a:extLst>
                </p:cNvPr>
                <p:cNvPicPr/>
                <p:nvPr/>
              </p:nvPicPr>
              <p:blipFill>
                <a:blip r:embed="rId6"/>
                <a:stretch>
                  <a:fillRect/>
                </a:stretch>
              </p:blipFill>
              <p:spPr>
                <a:xfrm>
                  <a:off x="7512437" y="1217385"/>
                  <a:ext cx="1256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C10F9E81-C490-F7D4-9FD3-E2B2F9B009E0}"/>
                    </a:ext>
                  </a:extLst>
                </p14:cNvPr>
                <p14:cNvContentPartPr/>
                <p14:nvPr/>
              </p14:nvContentPartPr>
              <p14:xfrm>
                <a:off x="7680917" y="1223505"/>
                <a:ext cx="86400" cy="151560"/>
              </p14:xfrm>
            </p:contentPart>
          </mc:Choice>
          <mc:Fallback xmlns="">
            <p:pic>
              <p:nvPicPr>
                <p:cNvPr id="10" name="Ink 9">
                  <a:extLst>
                    <a:ext uri="{FF2B5EF4-FFF2-40B4-BE49-F238E27FC236}">
                      <a16:creationId xmlns:a16="http://schemas.microsoft.com/office/drawing/2014/main" id="{C10F9E81-C490-F7D4-9FD3-E2B2F9B009E0}"/>
                    </a:ext>
                  </a:extLst>
                </p:cNvPr>
                <p:cNvPicPr/>
                <p:nvPr/>
              </p:nvPicPr>
              <p:blipFill>
                <a:blip r:embed="rId8"/>
                <a:stretch>
                  <a:fillRect/>
                </a:stretch>
              </p:blipFill>
              <p:spPr>
                <a:xfrm>
                  <a:off x="7672277" y="1214865"/>
                  <a:ext cx="104040" cy="169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id="{B8AA82E7-1262-E1E7-A651-76B59EE0D09D}"/>
                  </a:ext>
                </a:extLst>
              </p14:cNvPr>
              <p14:cNvContentPartPr/>
              <p14:nvPr/>
            </p14:nvContentPartPr>
            <p14:xfrm>
              <a:off x="7885397" y="1203345"/>
              <a:ext cx="7560" cy="211320"/>
            </p14:xfrm>
          </p:contentPart>
        </mc:Choice>
        <mc:Fallback xmlns="">
          <p:pic>
            <p:nvPicPr>
              <p:cNvPr id="11" name="Ink 10">
                <a:extLst>
                  <a:ext uri="{FF2B5EF4-FFF2-40B4-BE49-F238E27FC236}">
                    <a16:creationId xmlns:a16="http://schemas.microsoft.com/office/drawing/2014/main" id="{B8AA82E7-1262-E1E7-A651-76B59EE0D09D}"/>
                  </a:ext>
                </a:extLst>
              </p:cNvPr>
              <p:cNvPicPr/>
              <p:nvPr/>
            </p:nvPicPr>
            <p:blipFill>
              <a:blip r:embed="rId10"/>
              <a:stretch>
                <a:fillRect/>
              </a:stretch>
            </p:blipFill>
            <p:spPr>
              <a:xfrm>
                <a:off x="7876397" y="1194705"/>
                <a:ext cx="25200" cy="228960"/>
              </a:xfrm>
              <a:prstGeom prst="rect">
                <a:avLst/>
              </a:prstGeom>
            </p:spPr>
          </p:pic>
        </mc:Fallback>
      </mc:AlternateContent>
      <p:grpSp>
        <p:nvGrpSpPr>
          <p:cNvPr id="13" name="Group 12">
            <a:extLst>
              <a:ext uri="{FF2B5EF4-FFF2-40B4-BE49-F238E27FC236}">
                <a16:creationId xmlns:a16="http://schemas.microsoft.com/office/drawing/2014/main" id="{88CC6300-D310-26B2-BC16-CB41FA5624CE}"/>
              </a:ext>
            </a:extLst>
          </p:cNvPr>
          <p:cNvGrpSpPr/>
          <p:nvPr/>
        </p:nvGrpSpPr>
        <p:grpSpPr>
          <a:xfrm>
            <a:off x="6979997" y="1258425"/>
            <a:ext cx="223560" cy="173520"/>
            <a:chOff x="6979997" y="1258425"/>
            <a:chExt cx="223560" cy="173520"/>
          </a:xfrm>
        </p:grpSpPr>
        <mc:AlternateContent xmlns:mc="http://schemas.openxmlformats.org/markup-compatibility/2006" xmlns:p14="http://schemas.microsoft.com/office/powerpoint/2010/main">
          <mc:Choice Requires="p14">
            <p:contentPart p14:bwMode="auto" r:id="rId11">
              <p14:nvContentPartPr>
                <p14:cNvPr id="5" name="Ink 4">
                  <a:extLst>
                    <a:ext uri="{FF2B5EF4-FFF2-40B4-BE49-F238E27FC236}">
                      <a16:creationId xmlns:a16="http://schemas.microsoft.com/office/drawing/2014/main" id="{F6BDF9BC-C6BB-B8F2-728B-408429C4141C}"/>
                    </a:ext>
                  </a:extLst>
                </p14:cNvPr>
                <p14:cNvContentPartPr/>
                <p14:nvPr/>
              </p14:nvContentPartPr>
              <p14:xfrm>
                <a:off x="6979997" y="1258425"/>
                <a:ext cx="120600" cy="165240"/>
              </p14:xfrm>
            </p:contentPart>
          </mc:Choice>
          <mc:Fallback xmlns="">
            <p:pic>
              <p:nvPicPr>
                <p:cNvPr id="5" name="Ink 4">
                  <a:extLst>
                    <a:ext uri="{FF2B5EF4-FFF2-40B4-BE49-F238E27FC236}">
                      <a16:creationId xmlns:a16="http://schemas.microsoft.com/office/drawing/2014/main" id="{F6BDF9BC-C6BB-B8F2-728B-408429C4141C}"/>
                    </a:ext>
                  </a:extLst>
                </p:cNvPr>
                <p:cNvPicPr/>
                <p:nvPr/>
              </p:nvPicPr>
              <p:blipFill>
                <a:blip r:embed="rId12"/>
                <a:stretch>
                  <a:fillRect/>
                </a:stretch>
              </p:blipFill>
              <p:spPr>
                <a:xfrm>
                  <a:off x="6970997" y="1249785"/>
                  <a:ext cx="13824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 name="Ink 5">
                  <a:extLst>
                    <a:ext uri="{FF2B5EF4-FFF2-40B4-BE49-F238E27FC236}">
                      <a16:creationId xmlns:a16="http://schemas.microsoft.com/office/drawing/2014/main" id="{3A0F83DD-3078-43D3-D692-278918B3FF4D}"/>
                    </a:ext>
                  </a:extLst>
                </p14:cNvPr>
                <p14:cNvContentPartPr/>
                <p14:nvPr/>
              </p14:nvContentPartPr>
              <p14:xfrm>
                <a:off x="7197437" y="1429785"/>
                <a:ext cx="360" cy="2160"/>
              </p14:xfrm>
            </p:contentPart>
          </mc:Choice>
          <mc:Fallback xmlns="">
            <p:pic>
              <p:nvPicPr>
                <p:cNvPr id="6" name="Ink 5">
                  <a:extLst>
                    <a:ext uri="{FF2B5EF4-FFF2-40B4-BE49-F238E27FC236}">
                      <a16:creationId xmlns:a16="http://schemas.microsoft.com/office/drawing/2014/main" id="{3A0F83DD-3078-43D3-D692-278918B3FF4D}"/>
                    </a:ext>
                  </a:extLst>
                </p:cNvPr>
                <p:cNvPicPr/>
                <p:nvPr/>
              </p:nvPicPr>
              <p:blipFill>
                <a:blip r:embed="rId14"/>
                <a:stretch>
                  <a:fillRect/>
                </a:stretch>
              </p:blipFill>
              <p:spPr>
                <a:xfrm>
                  <a:off x="7188437" y="1420785"/>
                  <a:ext cx="180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Ink 11">
                  <a:extLst>
                    <a:ext uri="{FF2B5EF4-FFF2-40B4-BE49-F238E27FC236}">
                      <a16:creationId xmlns:a16="http://schemas.microsoft.com/office/drawing/2014/main" id="{298CEB88-90DE-8366-66B1-AE6DE7F6BCFF}"/>
                    </a:ext>
                  </a:extLst>
                </p14:cNvPr>
                <p14:cNvContentPartPr/>
                <p14:nvPr/>
              </p14:nvContentPartPr>
              <p14:xfrm>
                <a:off x="7188437" y="1395225"/>
                <a:ext cx="15120" cy="28080"/>
              </p14:xfrm>
            </p:contentPart>
          </mc:Choice>
          <mc:Fallback xmlns="">
            <p:pic>
              <p:nvPicPr>
                <p:cNvPr id="12" name="Ink 11">
                  <a:extLst>
                    <a:ext uri="{FF2B5EF4-FFF2-40B4-BE49-F238E27FC236}">
                      <a16:creationId xmlns:a16="http://schemas.microsoft.com/office/drawing/2014/main" id="{298CEB88-90DE-8366-66B1-AE6DE7F6BCFF}"/>
                    </a:ext>
                  </a:extLst>
                </p:cNvPr>
                <p:cNvPicPr/>
                <p:nvPr/>
              </p:nvPicPr>
              <p:blipFill>
                <a:blip r:embed="rId16"/>
                <a:stretch>
                  <a:fillRect/>
                </a:stretch>
              </p:blipFill>
              <p:spPr>
                <a:xfrm>
                  <a:off x="7179797" y="1386585"/>
                  <a:ext cx="32760" cy="45720"/>
                </a:xfrm>
                <a:prstGeom prst="rect">
                  <a:avLst/>
                </a:prstGeom>
              </p:spPr>
            </p:pic>
          </mc:Fallback>
        </mc:AlternateContent>
      </p:grpSp>
      <p:grpSp>
        <p:nvGrpSpPr>
          <p:cNvPr id="25" name="Group 24">
            <a:extLst>
              <a:ext uri="{FF2B5EF4-FFF2-40B4-BE49-F238E27FC236}">
                <a16:creationId xmlns:a16="http://schemas.microsoft.com/office/drawing/2014/main" id="{F280C673-20D7-0588-EA21-7DB28B941BA4}"/>
              </a:ext>
            </a:extLst>
          </p:cNvPr>
          <p:cNvGrpSpPr/>
          <p:nvPr/>
        </p:nvGrpSpPr>
        <p:grpSpPr>
          <a:xfrm>
            <a:off x="6708557" y="1277505"/>
            <a:ext cx="87480" cy="60840"/>
            <a:chOff x="6708557" y="1277505"/>
            <a:chExt cx="87480" cy="60840"/>
          </a:xfrm>
        </p:grpSpPr>
        <mc:AlternateContent xmlns:mc="http://schemas.openxmlformats.org/markup-compatibility/2006" xmlns:p14="http://schemas.microsoft.com/office/powerpoint/2010/main">
          <mc:Choice Requires="p14">
            <p:contentPart p14:bwMode="auto" r:id="rId17">
              <p14:nvContentPartPr>
                <p14:cNvPr id="15" name="Ink 14">
                  <a:extLst>
                    <a:ext uri="{FF2B5EF4-FFF2-40B4-BE49-F238E27FC236}">
                      <a16:creationId xmlns:a16="http://schemas.microsoft.com/office/drawing/2014/main" id="{CE1C4DA3-CBA4-E466-FC7C-6C29CF92397A}"/>
                    </a:ext>
                  </a:extLst>
                </p14:cNvPr>
                <p14:cNvContentPartPr/>
                <p14:nvPr/>
              </p14:nvContentPartPr>
              <p14:xfrm>
                <a:off x="6708557" y="1277505"/>
                <a:ext cx="60120" cy="17280"/>
              </p14:xfrm>
            </p:contentPart>
          </mc:Choice>
          <mc:Fallback xmlns="">
            <p:pic>
              <p:nvPicPr>
                <p:cNvPr id="15" name="Ink 14">
                  <a:extLst>
                    <a:ext uri="{FF2B5EF4-FFF2-40B4-BE49-F238E27FC236}">
                      <a16:creationId xmlns:a16="http://schemas.microsoft.com/office/drawing/2014/main" id="{CE1C4DA3-CBA4-E466-FC7C-6C29CF92397A}"/>
                    </a:ext>
                  </a:extLst>
                </p:cNvPr>
                <p:cNvPicPr/>
                <p:nvPr/>
              </p:nvPicPr>
              <p:blipFill>
                <a:blip r:embed="rId18"/>
                <a:stretch>
                  <a:fillRect/>
                </a:stretch>
              </p:blipFill>
              <p:spPr>
                <a:xfrm>
                  <a:off x="6699917" y="1268865"/>
                  <a:ext cx="7776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Ink 15">
                  <a:extLst>
                    <a:ext uri="{FF2B5EF4-FFF2-40B4-BE49-F238E27FC236}">
                      <a16:creationId xmlns:a16="http://schemas.microsoft.com/office/drawing/2014/main" id="{66F9C385-346E-14C1-CB84-E4CB0F379E3C}"/>
                    </a:ext>
                  </a:extLst>
                </p14:cNvPr>
                <p14:cNvContentPartPr/>
                <p14:nvPr/>
              </p14:nvContentPartPr>
              <p14:xfrm>
                <a:off x="6726557" y="1320345"/>
                <a:ext cx="69480" cy="18000"/>
              </p14:xfrm>
            </p:contentPart>
          </mc:Choice>
          <mc:Fallback xmlns="">
            <p:pic>
              <p:nvPicPr>
                <p:cNvPr id="16" name="Ink 15">
                  <a:extLst>
                    <a:ext uri="{FF2B5EF4-FFF2-40B4-BE49-F238E27FC236}">
                      <a16:creationId xmlns:a16="http://schemas.microsoft.com/office/drawing/2014/main" id="{66F9C385-346E-14C1-CB84-E4CB0F379E3C}"/>
                    </a:ext>
                  </a:extLst>
                </p:cNvPr>
                <p:cNvPicPr/>
                <p:nvPr/>
              </p:nvPicPr>
              <p:blipFill>
                <a:blip r:embed="rId20"/>
                <a:stretch>
                  <a:fillRect/>
                </a:stretch>
              </p:blipFill>
              <p:spPr>
                <a:xfrm>
                  <a:off x="6717917" y="1311345"/>
                  <a:ext cx="87120" cy="35640"/>
                </a:xfrm>
                <a:prstGeom prst="rect">
                  <a:avLst/>
                </a:prstGeom>
              </p:spPr>
            </p:pic>
          </mc:Fallback>
        </mc:AlternateContent>
      </p:grpSp>
      <p:grpSp>
        <p:nvGrpSpPr>
          <p:cNvPr id="24" name="Group 23">
            <a:extLst>
              <a:ext uri="{FF2B5EF4-FFF2-40B4-BE49-F238E27FC236}">
                <a16:creationId xmlns:a16="http://schemas.microsoft.com/office/drawing/2014/main" id="{BCCB41A2-BBC4-5478-2FC8-67766A31E402}"/>
              </a:ext>
            </a:extLst>
          </p:cNvPr>
          <p:cNvGrpSpPr/>
          <p:nvPr/>
        </p:nvGrpSpPr>
        <p:grpSpPr>
          <a:xfrm>
            <a:off x="5804597" y="1167345"/>
            <a:ext cx="647280" cy="233640"/>
            <a:chOff x="5804597" y="1167345"/>
            <a:chExt cx="647280" cy="233640"/>
          </a:xfrm>
        </p:grpSpPr>
        <mc:AlternateContent xmlns:mc="http://schemas.openxmlformats.org/markup-compatibility/2006" xmlns:p14="http://schemas.microsoft.com/office/powerpoint/2010/main">
          <mc:Choice Requires="p14">
            <p:contentPart p14:bwMode="auto" r:id="rId21">
              <p14:nvContentPartPr>
                <p14:cNvPr id="17" name="Ink 16">
                  <a:extLst>
                    <a:ext uri="{FF2B5EF4-FFF2-40B4-BE49-F238E27FC236}">
                      <a16:creationId xmlns:a16="http://schemas.microsoft.com/office/drawing/2014/main" id="{99FB2206-8FBC-4CC7-D63C-67BA7D632CD0}"/>
                    </a:ext>
                  </a:extLst>
                </p14:cNvPr>
                <p14:cNvContentPartPr/>
                <p14:nvPr/>
              </p14:nvContentPartPr>
              <p14:xfrm>
                <a:off x="5804597" y="1188225"/>
                <a:ext cx="112680" cy="203040"/>
              </p14:xfrm>
            </p:contentPart>
          </mc:Choice>
          <mc:Fallback xmlns="">
            <p:pic>
              <p:nvPicPr>
                <p:cNvPr id="17" name="Ink 16">
                  <a:extLst>
                    <a:ext uri="{FF2B5EF4-FFF2-40B4-BE49-F238E27FC236}">
                      <a16:creationId xmlns:a16="http://schemas.microsoft.com/office/drawing/2014/main" id="{99FB2206-8FBC-4CC7-D63C-67BA7D632CD0}"/>
                    </a:ext>
                  </a:extLst>
                </p:cNvPr>
                <p:cNvPicPr/>
                <p:nvPr/>
              </p:nvPicPr>
              <p:blipFill>
                <a:blip r:embed="rId22"/>
                <a:stretch>
                  <a:fillRect/>
                </a:stretch>
              </p:blipFill>
              <p:spPr>
                <a:xfrm>
                  <a:off x="5795957" y="1179585"/>
                  <a:ext cx="13032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 name="Ink 17">
                  <a:extLst>
                    <a:ext uri="{FF2B5EF4-FFF2-40B4-BE49-F238E27FC236}">
                      <a16:creationId xmlns:a16="http://schemas.microsoft.com/office/drawing/2014/main" id="{DB41D93E-4F81-138B-C498-FB7352160622}"/>
                    </a:ext>
                  </a:extLst>
                </p14:cNvPr>
                <p14:cNvContentPartPr/>
                <p14:nvPr/>
              </p14:nvContentPartPr>
              <p14:xfrm>
                <a:off x="5966237" y="1353825"/>
                <a:ext cx="12960" cy="3960"/>
              </p14:xfrm>
            </p:contentPart>
          </mc:Choice>
          <mc:Fallback xmlns="">
            <p:pic>
              <p:nvPicPr>
                <p:cNvPr id="18" name="Ink 17">
                  <a:extLst>
                    <a:ext uri="{FF2B5EF4-FFF2-40B4-BE49-F238E27FC236}">
                      <a16:creationId xmlns:a16="http://schemas.microsoft.com/office/drawing/2014/main" id="{DB41D93E-4F81-138B-C498-FB7352160622}"/>
                    </a:ext>
                  </a:extLst>
                </p:cNvPr>
                <p:cNvPicPr/>
                <p:nvPr/>
              </p:nvPicPr>
              <p:blipFill>
                <a:blip r:embed="rId24"/>
                <a:stretch>
                  <a:fillRect/>
                </a:stretch>
              </p:blipFill>
              <p:spPr>
                <a:xfrm>
                  <a:off x="5957237" y="1344825"/>
                  <a:ext cx="306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Ink 18">
                  <a:extLst>
                    <a:ext uri="{FF2B5EF4-FFF2-40B4-BE49-F238E27FC236}">
                      <a16:creationId xmlns:a16="http://schemas.microsoft.com/office/drawing/2014/main" id="{34427BE5-1F81-B6CD-6F3A-859202F24075}"/>
                    </a:ext>
                  </a:extLst>
                </p14:cNvPr>
                <p14:cNvContentPartPr/>
                <p14:nvPr/>
              </p14:nvContentPartPr>
              <p14:xfrm>
                <a:off x="6018437" y="1188225"/>
                <a:ext cx="106920" cy="193680"/>
              </p14:xfrm>
            </p:contentPart>
          </mc:Choice>
          <mc:Fallback xmlns="">
            <p:pic>
              <p:nvPicPr>
                <p:cNvPr id="19" name="Ink 18">
                  <a:extLst>
                    <a:ext uri="{FF2B5EF4-FFF2-40B4-BE49-F238E27FC236}">
                      <a16:creationId xmlns:a16="http://schemas.microsoft.com/office/drawing/2014/main" id="{34427BE5-1F81-B6CD-6F3A-859202F24075}"/>
                    </a:ext>
                  </a:extLst>
                </p:cNvPr>
                <p:cNvPicPr/>
                <p:nvPr/>
              </p:nvPicPr>
              <p:blipFill>
                <a:blip r:embed="rId26"/>
                <a:stretch>
                  <a:fillRect/>
                </a:stretch>
              </p:blipFill>
              <p:spPr>
                <a:xfrm>
                  <a:off x="6009797" y="1179225"/>
                  <a:ext cx="12456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Ink 19">
                  <a:extLst>
                    <a:ext uri="{FF2B5EF4-FFF2-40B4-BE49-F238E27FC236}">
                      <a16:creationId xmlns:a16="http://schemas.microsoft.com/office/drawing/2014/main" id="{C628B1F4-2375-B8FB-3B50-91CB69C7EE8C}"/>
                    </a:ext>
                  </a:extLst>
                </p14:cNvPr>
                <p14:cNvContentPartPr/>
                <p14:nvPr/>
              </p14:nvContentPartPr>
              <p14:xfrm>
                <a:off x="6174677" y="1194345"/>
                <a:ext cx="32040" cy="173520"/>
              </p14:xfrm>
            </p:contentPart>
          </mc:Choice>
          <mc:Fallback xmlns="">
            <p:pic>
              <p:nvPicPr>
                <p:cNvPr id="20" name="Ink 19">
                  <a:extLst>
                    <a:ext uri="{FF2B5EF4-FFF2-40B4-BE49-F238E27FC236}">
                      <a16:creationId xmlns:a16="http://schemas.microsoft.com/office/drawing/2014/main" id="{C628B1F4-2375-B8FB-3B50-91CB69C7EE8C}"/>
                    </a:ext>
                  </a:extLst>
                </p:cNvPr>
                <p:cNvPicPr/>
                <p:nvPr/>
              </p:nvPicPr>
              <p:blipFill>
                <a:blip r:embed="rId28"/>
                <a:stretch>
                  <a:fillRect/>
                </a:stretch>
              </p:blipFill>
              <p:spPr>
                <a:xfrm>
                  <a:off x="6165677" y="1185705"/>
                  <a:ext cx="4968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Ink 20">
                  <a:extLst>
                    <a:ext uri="{FF2B5EF4-FFF2-40B4-BE49-F238E27FC236}">
                      <a16:creationId xmlns:a16="http://schemas.microsoft.com/office/drawing/2014/main" id="{41C71C7F-08F0-44DB-4724-1AD370B139CD}"/>
                    </a:ext>
                  </a:extLst>
                </p14:cNvPr>
                <p14:cNvContentPartPr/>
                <p14:nvPr/>
              </p14:nvContentPartPr>
              <p14:xfrm>
                <a:off x="6315077" y="1174545"/>
                <a:ext cx="36360" cy="51840"/>
              </p14:xfrm>
            </p:contentPart>
          </mc:Choice>
          <mc:Fallback xmlns="">
            <p:pic>
              <p:nvPicPr>
                <p:cNvPr id="21" name="Ink 20">
                  <a:extLst>
                    <a:ext uri="{FF2B5EF4-FFF2-40B4-BE49-F238E27FC236}">
                      <a16:creationId xmlns:a16="http://schemas.microsoft.com/office/drawing/2014/main" id="{41C71C7F-08F0-44DB-4724-1AD370B139CD}"/>
                    </a:ext>
                  </a:extLst>
                </p:cNvPr>
                <p:cNvPicPr/>
                <p:nvPr/>
              </p:nvPicPr>
              <p:blipFill>
                <a:blip r:embed="rId30"/>
                <a:stretch>
                  <a:fillRect/>
                </a:stretch>
              </p:blipFill>
              <p:spPr>
                <a:xfrm>
                  <a:off x="6306077" y="1165545"/>
                  <a:ext cx="5400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Ink 21">
                  <a:extLst>
                    <a:ext uri="{FF2B5EF4-FFF2-40B4-BE49-F238E27FC236}">
                      <a16:creationId xmlns:a16="http://schemas.microsoft.com/office/drawing/2014/main" id="{0DA96996-E7B7-F5FB-5974-B05A6341491A}"/>
                    </a:ext>
                  </a:extLst>
                </p14:cNvPr>
                <p14:cNvContentPartPr/>
                <p14:nvPr/>
              </p14:nvContentPartPr>
              <p14:xfrm>
                <a:off x="6330557" y="1167345"/>
                <a:ext cx="79560" cy="233640"/>
              </p14:xfrm>
            </p:contentPart>
          </mc:Choice>
          <mc:Fallback xmlns="">
            <p:pic>
              <p:nvPicPr>
                <p:cNvPr id="22" name="Ink 21">
                  <a:extLst>
                    <a:ext uri="{FF2B5EF4-FFF2-40B4-BE49-F238E27FC236}">
                      <a16:creationId xmlns:a16="http://schemas.microsoft.com/office/drawing/2014/main" id="{0DA96996-E7B7-F5FB-5974-B05A6341491A}"/>
                    </a:ext>
                  </a:extLst>
                </p:cNvPr>
                <p:cNvPicPr/>
                <p:nvPr/>
              </p:nvPicPr>
              <p:blipFill>
                <a:blip r:embed="rId32"/>
                <a:stretch>
                  <a:fillRect/>
                </a:stretch>
              </p:blipFill>
              <p:spPr>
                <a:xfrm>
                  <a:off x="6321917" y="1158705"/>
                  <a:ext cx="9720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Ink 22">
                  <a:extLst>
                    <a:ext uri="{FF2B5EF4-FFF2-40B4-BE49-F238E27FC236}">
                      <a16:creationId xmlns:a16="http://schemas.microsoft.com/office/drawing/2014/main" id="{C6C4BB4C-7C2C-CD93-44B2-BA3CE08634DA}"/>
                    </a:ext>
                  </a:extLst>
                </p14:cNvPr>
                <p14:cNvContentPartPr/>
                <p14:nvPr/>
              </p14:nvContentPartPr>
              <p14:xfrm>
                <a:off x="6387437" y="1343025"/>
                <a:ext cx="64440" cy="44640"/>
              </p14:xfrm>
            </p:contentPart>
          </mc:Choice>
          <mc:Fallback xmlns="">
            <p:pic>
              <p:nvPicPr>
                <p:cNvPr id="23" name="Ink 22">
                  <a:extLst>
                    <a:ext uri="{FF2B5EF4-FFF2-40B4-BE49-F238E27FC236}">
                      <a16:creationId xmlns:a16="http://schemas.microsoft.com/office/drawing/2014/main" id="{C6C4BB4C-7C2C-CD93-44B2-BA3CE08634DA}"/>
                    </a:ext>
                  </a:extLst>
                </p:cNvPr>
                <p:cNvPicPr/>
                <p:nvPr/>
              </p:nvPicPr>
              <p:blipFill>
                <a:blip r:embed="rId34"/>
                <a:stretch>
                  <a:fillRect/>
                </a:stretch>
              </p:blipFill>
              <p:spPr>
                <a:xfrm>
                  <a:off x="6378797" y="1334025"/>
                  <a:ext cx="82080" cy="62280"/>
                </a:xfrm>
                <a:prstGeom prst="rect">
                  <a:avLst/>
                </a:prstGeom>
              </p:spPr>
            </p:pic>
          </mc:Fallback>
        </mc:AlternateContent>
      </p:grpSp>
      <p:grpSp>
        <p:nvGrpSpPr>
          <p:cNvPr id="31" name="Group 30">
            <a:extLst>
              <a:ext uri="{FF2B5EF4-FFF2-40B4-BE49-F238E27FC236}">
                <a16:creationId xmlns:a16="http://schemas.microsoft.com/office/drawing/2014/main" id="{0EF25ED4-66D8-1F14-F330-105A26EAFAA3}"/>
              </a:ext>
            </a:extLst>
          </p:cNvPr>
          <p:cNvGrpSpPr/>
          <p:nvPr/>
        </p:nvGrpSpPr>
        <p:grpSpPr>
          <a:xfrm>
            <a:off x="1629677" y="3394305"/>
            <a:ext cx="486720" cy="204480"/>
            <a:chOff x="1629677" y="3394305"/>
            <a:chExt cx="486720" cy="204480"/>
          </a:xfrm>
        </p:grpSpPr>
        <mc:AlternateContent xmlns:mc="http://schemas.openxmlformats.org/markup-compatibility/2006" xmlns:p14="http://schemas.microsoft.com/office/powerpoint/2010/main">
          <mc:Choice Requires="p14">
            <p:contentPart p14:bwMode="auto" r:id="rId35">
              <p14:nvContentPartPr>
                <p14:cNvPr id="26" name="Ink 25">
                  <a:extLst>
                    <a:ext uri="{FF2B5EF4-FFF2-40B4-BE49-F238E27FC236}">
                      <a16:creationId xmlns:a16="http://schemas.microsoft.com/office/drawing/2014/main" id="{1FC14AFD-3B45-89C3-62BA-122DB10A0D34}"/>
                    </a:ext>
                  </a:extLst>
                </p14:cNvPr>
                <p14:cNvContentPartPr/>
                <p14:nvPr/>
              </p14:nvContentPartPr>
              <p14:xfrm>
                <a:off x="1629677" y="3462345"/>
                <a:ext cx="73440" cy="119880"/>
              </p14:xfrm>
            </p:contentPart>
          </mc:Choice>
          <mc:Fallback xmlns="">
            <p:pic>
              <p:nvPicPr>
                <p:cNvPr id="26" name="Ink 25">
                  <a:extLst>
                    <a:ext uri="{FF2B5EF4-FFF2-40B4-BE49-F238E27FC236}">
                      <a16:creationId xmlns:a16="http://schemas.microsoft.com/office/drawing/2014/main" id="{1FC14AFD-3B45-89C3-62BA-122DB10A0D34}"/>
                    </a:ext>
                  </a:extLst>
                </p:cNvPr>
                <p:cNvPicPr/>
                <p:nvPr/>
              </p:nvPicPr>
              <p:blipFill>
                <a:blip r:embed="rId36"/>
                <a:stretch>
                  <a:fillRect/>
                </a:stretch>
              </p:blipFill>
              <p:spPr>
                <a:xfrm>
                  <a:off x="1621037" y="3453345"/>
                  <a:ext cx="910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7" name="Ink 26">
                  <a:extLst>
                    <a:ext uri="{FF2B5EF4-FFF2-40B4-BE49-F238E27FC236}">
                      <a16:creationId xmlns:a16="http://schemas.microsoft.com/office/drawing/2014/main" id="{8A8E86C8-7B2C-1F56-DE48-17B759DA7148}"/>
                    </a:ext>
                  </a:extLst>
                </p14:cNvPr>
                <p14:cNvContentPartPr/>
                <p14:nvPr/>
              </p14:nvContentPartPr>
              <p14:xfrm>
                <a:off x="1731557" y="3461265"/>
                <a:ext cx="125640" cy="94680"/>
              </p14:xfrm>
            </p:contentPart>
          </mc:Choice>
          <mc:Fallback xmlns="">
            <p:pic>
              <p:nvPicPr>
                <p:cNvPr id="27" name="Ink 26">
                  <a:extLst>
                    <a:ext uri="{FF2B5EF4-FFF2-40B4-BE49-F238E27FC236}">
                      <a16:creationId xmlns:a16="http://schemas.microsoft.com/office/drawing/2014/main" id="{8A8E86C8-7B2C-1F56-DE48-17B759DA7148}"/>
                    </a:ext>
                  </a:extLst>
                </p:cNvPr>
                <p:cNvPicPr/>
                <p:nvPr/>
              </p:nvPicPr>
              <p:blipFill>
                <a:blip r:embed="rId38"/>
                <a:stretch>
                  <a:fillRect/>
                </a:stretch>
              </p:blipFill>
              <p:spPr>
                <a:xfrm>
                  <a:off x="1722917" y="3452625"/>
                  <a:ext cx="1432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8" name="Ink 27">
                  <a:extLst>
                    <a:ext uri="{FF2B5EF4-FFF2-40B4-BE49-F238E27FC236}">
                      <a16:creationId xmlns:a16="http://schemas.microsoft.com/office/drawing/2014/main" id="{B78C830F-A7F0-BE94-B850-B76EC98A95B1}"/>
                    </a:ext>
                  </a:extLst>
                </p14:cNvPr>
                <p14:cNvContentPartPr/>
                <p14:nvPr/>
              </p14:nvContentPartPr>
              <p14:xfrm>
                <a:off x="1873397" y="3394305"/>
                <a:ext cx="33120" cy="204480"/>
              </p14:xfrm>
            </p:contentPart>
          </mc:Choice>
          <mc:Fallback xmlns="">
            <p:pic>
              <p:nvPicPr>
                <p:cNvPr id="28" name="Ink 27">
                  <a:extLst>
                    <a:ext uri="{FF2B5EF4-FFF2-40B4-BE49-F238E27FC236}">
                      <a16:creationId xmlns:a16="http://schemas.microsoft.com/office/drawing/2014/main" id="{B78C830F-A7F0-BE94-B850-B76EC98A95B1}"/>
                    </a:ext>
                  </a:extLst>
                </p:cNvPr>
                <p:cNvPicPr/>
                <p:nvPr/>
              </p:nvPicPr>
              <p:blipFill>
                <a:blip r:embed="rId40"/>
                <a:stretch>
                  <a:fillRect/>
                </a:stretch>
              </p:blipFill>
              <p:spPr>
                <a:xfrm>
                  <a:off x="1864757" y="3385665"/>
                  <a:ext cx="5076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9" name="Ink 28">
                  <a:extLst>
                    <a:ext uri="{FF2B5EF4-FFF2-40B4-BE49-F238E27FC236}">
                      <a16:creationId xmlns:a16="http://schemas.microsoft.com/office/drawing/2014/main" id="{5F4CF3CB-6231-3EA7-E3FC-3328E1C0FFA0}"/>
                    </a:ext>
                  </a:extLst>
                </p14:cNvPr>
                <p14:cNvContentPartPr/>
                <p14:nvPr/>
              </p14:nvContentPartPr>
              <p14:xfrm>
                <a:off x="1928117" y="3467745"/>
                <a:ext cx="89640" cy="89280"/>
              </p14:xfrm>
            </p:contentPart>
          </mc:Choice>
          <mc:Fallback xmlns="">
            <p:pic>
              <p:nvPicPr>
                <p:cNvPr id="29" name="Ink 28">
                  <a:extLst>
                    <a:ext uri="{FF2B5EF4-FFF2-40B4-BE49-F238E27FC236}">
                      <a16:creationId xmlns:a16="http://schemas.microsoft.com/office/drawing/2014/main" id="{5F4CF3CB-6231-3EA7-E3FC-3328E1C0FFA0}"/>
                    </a:ext>
                  </a:extLst>
                </p:cNvPr>
                <p:cNvPicPr/>
                <p:nvPr/>
              </p:nvPicPr>
              <p:blipFill>
                <a:blip r:embed="rId42"/>
                <a:stretch>
                  <a:fillRect/>
                </a:stretch>
              </p:blipFill>
              <p:spPr>
                <a:xfrm>
                  <a:off x="1919477" y="3458745"/>
                  <a:ext cx="1072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0" name="Ink 29">
                  <a:extLst>
                    <a:ext uri="{FF2B5EF4-FFF2-40B4-BE49-F238E27FC236}">
                      <a16:creationId xmlns:a16="http://schemas.microsoft.com/office/drawing/2014/main" id="{09428B2D-9437-7AEE-7A0F-ADCA202C40F0}"/>
                    </a:ext>
                  </a:extLst>
                </p14:cNvPr>
                <p14:cNvContentPartPr/>
                <p14:nvPr/>
              </p14:nvContentPartPr>
              <p14:xfrm>
                <a:off x="2053037" y="3416625"/>
                <a:ext cx="63360" cy="96840"/>
              </p14:xfrm>
            </p:contentPart>
          </mc:Choice>
          <mc:Fallback xmlns="">
            <p:pic>
              <p:nvPicPr>
                <p:cNvPr id="30" name="Ink 29">
                  <a:extLst>
                    <a:ext uri="{FF2B5EF4-FFF2-40B4-BE49-F238E27FC236}">
                      <a16:creationId xmlns:a16="http://schemas.microsoft.com/office/drawing/2014/main" id="{09428B2D-9437-7AEE-7A0F-ADCA202C40F0}"/>
                    </a:ext>
                  </a:extLst>
                </p:cNvPr>
                <p:cNvPicPr/>
                <p:nvPr/>
              </p:nvPicPr>
              <p:blipFill>
                <a:blip r:embed="rId44"/>
                <a:stretch>
                  <a:fillRect/>
                </a:stretch>
              </p:blipFill>
              <p:spPr>
                <a:xfrm>
                  <a:off x="2044397" y="3407625"/>
                  <a:ext cx="81000" cy="114480"/>
                </a:xfrm>
                <a:prstGeom prst="rect">
                  <a:avLst/>
                </a:prstGeom>
              </p:spPr>
            </p:pic>
          </mc:Fallback>
        </mc:AlternateContent>
      </p:grpSp>
      <p:grpSp>
        <p:nvGrpSpPr>
          <p:cNvPr id="39" name="Group 38">
            <a:extLst>
              <a:ext uri="{FF2B5EF4-FFF2-40B4-BE49-F238E27FC236}">
                <a16:creationId xmlns:a16="http://schemas.microsoft.com/office/drawing/2014/main" id="{15A7DAEF-A827-D536-5E3F-72B508DE109B}"/>
              </a:ext>
            </a:extLst>
          </p:cNvPr>
          <p:cNvGrpSpPr/>
          <p:nvPr/>
        </p:nvGrpSpPr>
        <p:grpSpPr>
          <a:xfrm>
            <a:off x="2362637" y="3367305"/>
            <a:ext cx="308160" cy="168480"/>
            <a:chOff x="2362637" y="3367305"/>
            <a:chExt cx="308160" cy="168480"/>
          </a:xfrm>
        </p:grpSpPr>
        <mc:AlternateContent xmlns:mc="http://schemas.openxmlformats.org/markup-compatibility/2006" xmlns:p14="http://schemas.microsoft.com/office/powerpoint/2010/main">
          <mc:Choice Requires="p14">
            <p:contentPart p14:bwMode="auto" r:id="rId45">
              <p14:nvContentPartPr>
                <p14:cNvPr id="32" name="Ink 31">
                  <a:extLst>
                    <a:ext uri="{FF2B5EF4-FFF2-40B4-BE49-F238E27FC236}">
                      <a16:creationId xmlns:a16="http://schemas.microsoft.com/office/drawing/2014/main" id="{29CD2E63-D59D-FE79-73D5-72FE54696CF0}"/>
                    </a:ext>
                  </a:extLst>
                </p14:cNvPr>
                <p14:cNvContentPartPr/>
                <p14:nvPr/>
              </p14:nvContentPartPr>
              <p14:xfrm>
                <a:off x="2407997" y="3367305"/>
                <a:ext cx="360" cy="146880"/>
              </p14:xfrm>
            </p:contentPart>
          </mc:Choice>
          <mc:Fallback xmlns="">
            <p:pic>
              <p:nvPicPr>
                <p:cNvPr id="32" name="Ink 31">
                  <a:extLst>
                    <a:ext uri="{FF2B5EF4-FFF2-40B4-BE49-F238E27FC236}">
                      <a16:creationId xmlns:a16="http://schemas.microsoft.com/office/drawing/2014/main" id="{29CD2E63-D59D-FE79-73D5-72FE54696CF0}"/>
                    </a:ext>
                  </a:extLst>
                </p:cNvPr>
                <p:cNvPicPr/>
                <p:nvPr/>
              </p:nvPicPr>
              <p:blipFill>
                <a:blip r:embed="rId46"/>
                <a:stretch>
                  <a:fillRect/>
                </a:stretch>
              </p:blipFill>
              <p:spPr>
                <a:xfrm>
                  <a:off x="2398997" y="3358665"/>
                  <a:ext cx="180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3" name="Ink 32">
                  <a:extLst>
                    <a:ext uri="{FF2B5EF4-FFF2-40B4-BE49-F238E27FC236}">
                      <a16:creationId xmlns:a16="http://schemas.microsoft.com/office/drawing/2014/main" id="{2D791B57-6411-AB66-1156-42C8EF60787A}"/>
                    </a:ext>
                  </a:extLst>
                </p14:cNvPr>
                <p14:cNvContentPartPr/>
                <p14:nvPr/>
              </p14:nvContentPartPr>
              <p14:xfrm>
                <a:off x="2362637" y="3436785"/>
                <a:ext cx="232200" cy="77400"/>
              </p14:xfrm>
            </p:contentPart>
          </mc:Choice>
          <mc:Fallback xmlns="">
            <p:pic>
              <p:nvPicPr>
                <p:cNvPr id="33" name="Ink 32">
                  <a:extLst>
                    <a:ext uri="{FF2B5EF4-FFF2-40B4-BE49-F238E27FC236}">
                      <a16:creationId xmlns:a16="http://schemas.microsoft.com/office/drawing/2014/main" id="{2D791B57-6411-AB66-1156-42C8EF60787A}"/>
                    </a:ext>
                  </a:extLst>
                </p:cNvPr>
                <p:cNvPicPr/>
                <p:nvPr/>
              </p:nvPicPr>
              <p:blipFill>
                <a:blip r:embed="rId48"/>
                <a:stretch>
                  <a:fillRect/>
                </a:stretch>
              </p:blipFill>
              <p:spPr>
                <a:xfrm>
                  <a:off x="2353637" y="3427785"/>
                  <a:ext cx="2498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4" name="Ink 33">
                  <a:extLst>
                    <a:ext uri="{FF2B5EF4-FFF2-40B4-BE49-F238E27FC236}">
                      <a16:creationId xmlns:a16="http://schemas.microsoft.com/office/drawing/2014/main" id="{E3BC7239-3508-DE24-7FB9-A721591C9483}"/>
                    </a:ext>
                  </a:extLst>
                </p14:cNvPr>
                <p14:cNvContentPartPr/>
                <p14:nvPr/>
              </p14:nvContentPartPr>
              <p14:xfrm>
                <a:off x="2597717" y="3449025"/>
                <a:ext cx="68760" cy="67680"/>
              </p14:xfrm>
            </p:contentPart>
          </mc:Choice>
          <mc:Fallback xmlns="">
            <p:pic>
              <p:nvPicPr>
                <p:cNvPr id="34" name="Ink 33">
                  <a:extLst>
                    <a:ext uri="{FF2B5EF4-FFF2-40B4-BE49-F238E27FC236}">
                      <a16:creationId xmlns:a16="http://schemas.microsoft.com/office/drawing/2014/main" id="{E3BC7239-3508-DE24-7FB9-A721591C9483}"/>
                    </a:ext>
                  </a:extLst>
                </p:cNvPr>
                <p:cNvPicPr/>
                <p:nvPr/>
              </p:nvPicPr>
              <p:blipFill>
                <a:blip r:embed="rId50"/>
                <a:stretch>
                  <a:fillRect/>
                </a:stretch>
              </p:blipFill>
              <p:spPr>
                <a:xfrm>
                  <a:off x="2589077" y="3440025"/>
                  <a:ext cx="864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5" name="Ink 34">
                  <a:extLst>
                    <a:ext uri="{FF2B5EF4-FFF2-40B4-BE49-F238E27FC236}">
                      <a16:creationId xmlns:a16="http://schemas.microsoft.com/office/drawing/2014/main" id="{23A773AB-D998-6309-1807-81523CC899AB}"/>
                    </a:ext>
                  </a:extLst>
                </p14:cNvPr>
                <p14:cNvContentPartPr/>
                <p14:nvPr/>
              </p14:nvContentPartPr>
              <p14:xfrm>
                <a:off x="2637677" y="3476025"/>
                <a:ext cx="33120" cy="59760"/>
              </p14:xfrm>
            </p:contentPart>
          </mc:Choice>
          <mc:Fallback xmlns="">
            <p:pic>
              <p:nvPicPr>
                <p:cNvPr id="35" name="Ink 34">
                  <a:extLst>
                    <a:ext uri="{FF2B5EF4-FFF2-40B4-BE49-F238E27FC236}">
                      <a16:creationId xmlns:a16="http://schemas.microsoft.com/office/drawing/2014/main" id="{23A773AB-D998-6309-1807-81523CC899AB}"/>
                    </a:ext>
                  </a:extLst>
                </p:cNvPr>
                <p:cNvPicPr/>
                <p:nvPr/>
              </p:nvPicPr>
              <p:blipFill>
                <a:blip r:embed="rId52"/>
                <a:stretch>
                  <a:fillRect/>
                </a:stretch>
              </p:blipFill>
              <p:spPr>
                <a:xfrm>
                  <a:off x="2628677" y="3467025"/>
                  <a:ext cx="50760" cy="77400"/>
                </a:xfrm>
                <a:prstGeom prst="rect">
                  <a:avLst/>
                </a:prstGeom>
              </p:spPr>
            </p:pic>
          </mc:Fallback>
        </mc:AlternateContent>
      </p:grpSp>
      <p:grpSp>
        <p:nvGrpSpPr>
          <p:cNvPr id="38" name="Group 37">
            <a:extLst>
              <a:ext uri="{FF2B5EF4-FFF2-40B4-BE49-F238E27FC236}">
                <a16:creationId xmlns:a16="http://schemas.microsoft.com/office/drawing/2014/main" id="{63F6A281-93E6-9B22-8913-E0364C1398E1}"/>
              </a:ext>
            </a:extLst>
          </p:cNvPr>
          <p:cNvGrpSpPr/>
          <p:nvPr/>
        </p:nvGrpSpPr>
        <p:grpSpPr>
          <a:xfrm>
            <a:off x="2981837" y="3431025"/>
            <a:ext cx="83520" cy="45360"/>
            <a:chOff x="2981837" y="3431025"/>
            <a:chExt cx="83520" cy="45360"/>
          </a:xfrm>
        </p:grpSpPr>
        <mc:AlternateContent xmlns:mc="http://schemas.openxmlformats.org/markup-compatibility/2006" xmlns:p14="http://schemas.microsoft.com/office/powerpoint/2010/main">
          <mc:Choice Requires="p14">
            <p:contentPart p14:bwMode="auto" r:id="rId53">
              <p14:nvContentPartPr>
                <p14:cNvPr id="36" name="Ink 35">
                  <a:extLst>
                    <a:ext uri="{FF2B5EF4-FFF2-40B4-BE49-F238E27FC236}">
                      <a16:creationId xmlns:a16="http://schemas.microsoft.com/office/drawing/2014/main" id="{C47358A1-DBF4-79E9-3D85-A22AFAE720CF}"/>
                    </a:ext>
                  </a:extLst>
                </p14:cNvPr>
                <p14:cNvContentPartPr/>
                <p14:nvPr/>
              </p14:nvContentPartPr>
              <p14:xfrm>
                <a:off x="2981837" y="3431025"/>
                <a:ext cx="81720" cy="360"/>
              </p14:xfrm>
            </p:contentPart>
          </mc:Choice>
          <mc:Fallback xmlns="">
            <p:pic>
              <p:nvPicPr>
                <p:cNvPr id="36" name="Ink 35">
                  <a:extLst>
                    <a:ext uri="{FF2B5EF4-FFF2-40B4-BE49-F238E27FC236}">
                      <a16:creationId xmlns:a16="http://schemas.microsoft.com/office/drawing/2014/main" id="{C47358A1-DBF4-79E9-3D85-A22AFAE720CF}"/>
                    </a:ext>
                  </a:extLst>
                </p:cNvPr>
                <p:cNvPicPr/>
                <p:nvPr/>
              </p:nvPicPr>
              <p:blipFill>
                <a:blip r:embed="rId54"/>
                <a:stretch>
                  <a:fillRect/>
                </a:stretch>
              </p:blipFill>
              <p:spPr>
                <a:xfrm>
                  <a:off x="2972837" y="3422025"/>
                  <a:ext cx="993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7" name="Ink 36">
                  <a:extLst>
                    <a:ext uri="{FF2B5EF4-FFF2-40B4-BE49-F238E27FC236}">
                      <a16:creationId xmlns:a16="http://schemas.microsoft.com/office/drawing/2014/main" id="{2D21DDAA-E8DA-D90D-E302-E2ADAF44F1B2}"/>
                    </a:ext>
                  </a:extLst>
                </p14:cNvPr>
                <p14:cNvContentPartPr/>
                <p14:nvPr/>
              </p14:nvContentPartPr>
              <p14:xfrm>
                <a:off x="2996597" y="3476025"/>
                <a:ext cx="68760" cy="360"/>
              </p14:xfrm>
            </p:contentPart>
          </mc:Choice>
          <mc:Fallback xmlns="">
            <p:pic>
              <p:nvPicPr>
                <p:cNvPr id="37" name="Ink 36">
                  <a:extLst>
                    <a:ext uri="{FF2B5EF4-FFF2-40B4-BE49-F238E27FC236}">
                      <a16:creationId xmlns:a16="http://schemas.microsoft.com/office/drawing/2014/main" id="{2D21DDAA-E8DA-D90D-E302-E2ADAF44F1B2}"/>
                    </a:ext>
                  </a:extLst>
                </p:cNvPr>
                <p:cNvPicPr/>
                <p:nvPr/>
              </p:nvPicPr>
              <p:blipFill>
                <a:blip r:embed="rId56"/>
                <a:stretch>
                  <a:fillRect/>
                </a:stretch>
              </p:blipFill>
              <p:spPr>
                <a:xfrm>
                  <a:off x="2987957" y="3467025"/>
                  <a:ext cx="86400" cy="18000"/>
                </a:xfrm>
                <a:prstGeom prst="rect">
                  <a:avLst/>
                </a:prstGeom>
              </p:spPr>
            </p:pic>
          </mc:Fallback>
        </mc:AlternateContent>
      </p:grpSp>
      <p:grpSp>
        <p:nvGrpSpPr>
          <p:cNvPr id="44" name="Group 43">
            <a:extLst>
              <a:ext uri="{FF2B5EF4-FFF2-40B4-BE49-F238E27FC236}">
                <a16:creationId xmlns:a16="http://schemas.microsoft.com/office/drawing/2014/main" id="{47654692-9187-A0AE-F228-AE42F66B6C83}"/>
              </a:ext>
            </a:extLst>
          </p:cNvPr>
          <p:cNvGrpSpPr/>
          <p:nvPr/>
        </p:nvGrpSpPr>
        <p:grpSpPr>
          <a:xfrm>
            <a:off x="3526157" y="3312945"/>
            <a:ext cx="422280" cy="202680"/>
            <a:chOff x="3526157" y="3312945"/>
            <a:chExt cx="422280" cy="202680"/>
          </a:xfrm>
        </p:grpSpPr>
        <mc:AlternateContent xmlns:mc="http://schemas.openxmlformats.org/markup-compatibility/2006" xmlns:p14="http://schemas.microsoft.com/office/powerpoint/2010/main">
          <mc:Choice Requires="p14">
            <p:contentPart p14:bwMode="auto" r:id="rId57">
              <p14:nvContentPartPr>
                <p14:cNvPr id="40" name="Ink 39">
                  <a:extLst>
                    <a:ext uri="{FF2B5EF4-FFF2-40B4-BE49-F238E27FC236}">
                      <a16:creationId xmlns:a16="http://schemas.microsoft.com/office/drawing/2014/main" id="{4ACB6FBC-6CFB-1BA1-3D25-5FF636B07C11}"/>
                    </a:ext>
                  </a:extLst>
                </p14:cNvPr>
                <p14:cNvContentPartPr/>
                <p14:nvPr/>
              </p14:nvContentPartPr>
              <p14:xfrm>
                <a:off x="3526157" y="3312945"/>
                <a:ext cx="132840" cy="103680"/>
              </p14:xfrm>
            </p:contentPart>
          </mc:Choice>
          <mc:Fallback xmlns="">
            <p:pic>
              <p:nvPicPr>
                <p:cNvPr id="40" name="Ink 39">
                  <a:extLst>
                    <a:ext uri="{FF2B5EF4-FFF2-40B4-BE49-F238E27FC236}">
                      <a16:creationId xmlns:a16="http://schemas.microsoft.com/office/drawing/2014/main" id="{4ACB6FBC-6CFB-1BA1-3D25-5FF636B07C11}"/>
                    </a:ext>
                  </a:extLst>
                </p:cNvPr>
                <p:cNvPicPr/>
                <p:nvPr/>
              </p:nvPicPr>
              <p:blipFill>
                <a:blip r:embed="rId58"/>
                <a:stretch>
                  <a:fillRect/>
                </a:stretch>
              </p:blipFill>
              <p:spPr>
                <a:xfrm>
                  <a:off x="3517157" y="3304305"/>
                  <a:ext cx="1504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1" name="Ink 40">
                  <a:extLst>
                    <a:ext uri="{FF2B5EF4-FFF2-40B4-BE49-F238E27FC236}">
                      <a16:creationId xmlns:a16="http://schemas.microsoft.com/office/drawing/2014/main" id="{63A30135-F551-D751-7E99-5B15611EC641}"/>
                    </a:ext>
                  </a:extLst>
                </p14:cNvPr>
                <p14:cNvContentPartPr/>
                <p14:nvPr/>
              </p14:nvContentPartPr>
              <p14:xfrm>
                <a:off x="3621197" y="3321945"/>
                <a:ext cx="360" cy="185760"/>
              </p14:xfrm>
            </p:contentPart>
          </mc:Choice>
          <mc:Fallback xmlns="">
            <p:pic>
              <p:nvPicPr>
                <p:cNvPr id="41" name="Ink 40">
                  <a:extLst>
                    <a:ext uri="{FF2B5EF4-FFF2-40B4-BE49-F238E27FC236}">
                      <a16:creationId xmlns:a16="http://schemas.microsoft.com/office/drawing/2014/main" id="{63A30135-F551-D751-7E99-5B15611EC641}"/>
                    </a:ext>
                  </a:extLst>
                </p:cNvPr>
                <p:cNvPicPr/>
                <p:nvPr/>
              </p:nvPicPr>
              <p:blipFill>
                <a:blip r:embed="rId60"/>
                <a:stretch>
                  <a:fillRect/>
                </a:stretch>
              </p:blipFill>
              <p:spPr>
                <a:xfrm>
                  <a:off x="3612197" y="3313305"/>
                  <a:ext cx="1800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2" name="Ink 41">
                  <a:extLst>
                    <a:ext uri="{FF2B5EF4-FFF2-40B4-BE49-F238E27FC236}">
                      <a16:creationId xmlns:a16="http://schemas.microsoft.com/office/drawing/2014/main" id="{65165ECD-CD0E-FFDE-A799-FC207DE1E0E0}"/>
                    </a:ext>
                  </a:extLst>
                </p14:cNvPr>
                <p14:cNvContentPartPr/>
                <p14:nvPr/>
              </p14:nvContentPartPr>
              <p14:xfrm>
                <a:off x="3719117" y="3315825"/>
                <a:ext cx="72720" cy="198000"/>
              </p14:xfrm>
            </p:contentPart>
          </mc:Choice>
          <mc:Fallback xmlns="">
            <p:pic>
              <p:nvPicPr>
                <p:cNvPr id="42" name="Ink 41">
                  <a:extLst>
                    <a:ext uri="{FF2B5EF4-FFF2-40B4-BE49-F238E27FC236}">
                      <a16:creationId xmlns:a16="http://schemas.microsoft.com/office/drawing/2014/main" id="{65165ECD-CD0E-FFDE-A799-FC207DE1E0E0}"/>
                    </a:ext>
                  </a:extLst>
                </p:cNvPr>
                <p:cNvPicPr/>
                <p:nvPr/>
              </p:nvPicPr>
              <p:blipFill>
                <a:blip r:embed="rId62"/>
                <a:stretch>
                  <a:fillRect/>
                </a:stretch>
              </p:blipFill>
              <p:spPr>
                <a:xfrm>
                  <a:off x="3710477" y="3306825"/>
                  <a:ext cx="9036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3" name="Ink 42">
                  <a:extLst>
                    <a:ext uri="{FF2B5EF4-FFF2-40B4-BE49-F238E27FC236}">
                      <a16:creationId xmlns:a16="http://schemas.microsoft.com/office/drawing/2014/main" id="{02535133-1009-2831-DB9F-19434B320309}"/>
                    </a:ext>
                  </a:extLst>
                </p14:cNvPr>
                <p14:cNvContentPartPr/>
                <p14:nvPr/>
              </p14:nvContentPartPr>
              <p14:xfrm>
                <a:off x="3875357" y="3322665"/>
                <a:ext cx="73080" cy="192960"/>
              </p14:xfrm>
            </p:contentPart>
          </mc:Choice>
          <mc:Fallback xmlns="">
            <p:pic>
              <p:nvPicPr>
                <p:cNvPr id="43" name="Ink 42">
                  <a:extLst>
                    <a:ext uri="{FF2B5EF4-FFF2-40B4-BE49-F238E27FC236}">
                      <a16:creationId xmlns:a16="http://schemas.microsoft.com/office/drawing/2014/main" id="{02535133-1009-2831-DB9F-19434B320309}"/>
                    </a:ext>
                  </a:extLst>
                </p:cNvPr>
                <p:cNvPicPr/>
                <p:nvPr/>
              </p:nvPicPr>
              <p:blipFill>
                <a:blip r:embed="rId64"/>
                <a:stretch>
                  <a:fillRect/>
                </a:stretch>
              </p:blipFill>
              <p:spPr>
                <a:xfrm>
                  <a:off x="3866357" y="3313665"/>
                  <a:ext cx="90720" cy="210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5">
            <p14:nvContentPartPr>
              <p14:cNvPr id="45" name="Ink 44">
                <a:extLst>
                  <a:ext uri="{FF2B5EF4-FFF2-40B4-BE49-F238E27FC236}">
                    <a16:creationId xmlns:a16="http://schemas.microsoft.com/office/drawing/2014/main" id="{52EC0890-6D4D-1CE8-3BF8-6F4A4022D023}"/>
                  </a:ext>
                </a:extLst>
              </p14:cNvPr>
              <p14:cNvContentPartPr/>
              <p14:nvPr/>
            </p14:nvContentPartPr>
            <p14:xfrm>
              <a:off x="4224557" y="3258585"/>
              <a:ext cx="68400" cy="294480"/>
            </p14:xfrm>
          </p:contentPart>
        </mc:Choice>
        <mc:Fallback xmlns="">
          <p:pic>
            <p:nvPicPr>
              <p:cNvPr id="45" name="Ink 44">
                <a:extLst>
                  <a:ext uri="{FF2B5EF4-FFF2-40B4-BE49-F238E27FC236}">
                    <a16:creationId xmlns:a16="http://schemas.microsoft.com/office/drawing/2014/main" id="{52EC0890-6D4D-1CE8-3BF8-6F4A4022D023}"/>
                  </a:ext>
                </a:extLst>
              </p:cNvPr>
              <p:cNvPicPr/>
              <p:nvPr/>
            </p:nvPicPr>
            <p:blipFill>
              <a:blip r:embed="rId66"/>
              <a:stretch>
                <a:fillRect/>
              </a:stretch>
            </p:blipFill>
            <p:spPr>
              <a:xfrm>
                <a:off x="4215917" y="3249585"/>
                <a:ext cx="86040" cy="312120"/>
              </a:xfrm>
              <a:prstGeom prst="rect">
                <a:avLst/>
              </a:prstGeom>
            </p:spPr>
          </p:pic>
        </mc:Fallback>
      </mc:AlternateContent>
      <p:grpSp>
        <p:nvGrpSpPr>
          <p:cNvPr id="53" name="Group 52">
            <a:extLst>
              <a:ext uri="{FF2B5EF4-FFF2-40B4-BE49-F238E27FC236}">
                <a16:creationId xmlns:a16="http://schemas.microsoft.com/office/drawing/2014/main" id="{8850A433-D1B0-5075-D97E-CAFE03B3C815}"/>
              </a:ext>
            </a:extLst>
          </p:cNvPr>
          <p:cNvGrpSpPr/>
          <p:nvPr/>
        </p:nvGrpSpPr>
        <p:grpSpPr>
          <a:xfrm>
            <a:off x="4371077" y="3213585"/>
            <a:ext cx="1136880" cy="262080"/>
            <a:chOff x="4371077" y="3213585"/>
            <a:chExt cx="1136880" cy="262080"/>
          </a:xfrm>
        </p:grpSpPr>
        <mc:AlternateContent xmlns:mc="http://schemas.openxmlformats.org/markup-compatibility/2006" xmlns:p14="http://schemas.microsoft.com/office/powerpoint/2010/main">
          <mc:Choice Requires="p14">
            <p:contentPart p14:bwMode="auto" r:id="rId67">
              <p14:nvContentPartPr>
                <p14:cNvPr id="46" name="Ink 45">
                  <a:extLst>
                    <a:ext uri="{FF2B5EF4-FFF2-40B4-BE49-F238E27FC236}">
                      <a16:creationId xmlns:a16="http://schemas.microsoft.com/office/drawing/2014/main" id="{75741570-146B-A6A3-D311-F74496DFC33A}"/>
                    </a:ext>
                  </a:extLst>
                </p14:cNvPr>
                <p14:cNvContentPartPr/>
                <p14:nvPr/>
              </p14:nvContentPartPr>
              <p14:xfrm>
                <a:off x="4371077" y="3347505"/>
                <a:ext cx="121320" cy="122040"/>
              </p14:xfrm>
            </p:contentPart>
          </mc:Choice>
          <mc:Fallback xmlns="">
            <p:pic>
              <p:nvPicPr>
                <p:cNvPr id="46" name="Ink 45">
                  <a:extLst>
                    <a:ext uri="{FF2B5EF4-FFF2-40B4-BE49-F238E27FC236}">
                      <a16:creationId xmlns:a16="http://schemas.microsoft.com/office/drawing/2014/main" id="{75741570-146B-A6A3-D311-F74496DFC33A}"/>
                    </a:ext>
                  </a:extLst>
                </p:cNvPr>
                <p:cNvPicPr/>
                <p:nvPr/>
              </p:nvPicPr>
              <p:blipFill>
                <a:blip r:embed="rId68"/>
                <a:stretch>
                  <a:fillRect/>
                </a:stretch>
              </p:blipFill>
              <p:spPr>
                <a:xfrm>
                  <a:off x="4362437" y="3338505"/>
                  <a:ext cx="1389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7" name="Ink 46">
                  <a:extLst>
                    <a:ext uri="{FF2B5EF4-FFF2-40B4-BE49-F238E27FC236}">
                      <a16:creationId xmlns:a16="http://schemas.microsoft.com/office/drawing/2014/main" id="{71D958B8-FCD5-B581-AFEC-2A5262BA2C12}"/>
                    </a:ext>
                  </a:extLst>
                </p14:cNvPr>
                <p14:cNvContentPartPr/>
                <p14:nvPr/>
              </p14:nvContentPartPr>
              <p14:xfrm>
                <a:off x="4585997" y="3458025"/>
                <a:ext cx="4320" cy="3960"/>
              </p14:xfrm>
            </p:contentPart>
          </mc:Choice>
          <mc:Fallback xmlns="">
            <p:pic>
              <p:nvPicPr>
                <p:cNvPr id="47" name="Ink 46">
                  <a:extLst>
                    <a:ext uri="{FF2B5EF4-FFF2-40B4-BE49-F238E27FC236}">
                      <a16:creationId xmlns:a16="http://schemas.microsoft.com/office/drawing/2014/main" id="{71D958B8-FCD5-B581-AFEC-2A5262BA2C12}"/>
                    </a:ext>
                  </a:extLst>
                </p:cNvPr>
                <p:cNvPicPr/>
                <p:nvPr/>
              </p:nvPicPr>
              <p:blipFill>
                <a:blip r:embed="rId14"/>
                <a:stretch>
                  <a:fillRect/>
                </a:stretch>
              </p:blipFill>
              <p:spPr>
                <a:xfrm>
                  <a:off x="4577357" y="3449025"/>
                  <a:ext cx="219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8" name="Ink 47">
                  <a:extLst>
                    <a:ext uri="{FF2B5EF4-FFF2-40B4-BE49-F238E27FC236}">
                      <a16:creationId xmlns:a16="http://schemas.microsoft.com/office/drawing/2014/main" id="{01A99553-A130-A98F-0E9F-343C08763BA3}"/>
                    </a:ext>
                  </a:extLst>
                </p14:cNvPr>
                <p14:cNvContentPartPr/>
                <p14:nvPr/>
              </p14:nvContentPartPr>
              <p14:xfrm>
                <a:off x="4665917" y="3327345"/>
                <a:ext cx="133920" cy="131400"/>
              </p14:xfrm>
            </p:contentPart>
          </mc:Choice>
          <mc:Fallback xmlns="">
            <p:pic>
              <p:nvPicPr>
                <p:cNvPr id="48" name="Ink 47">
                  <a:extLst>
                    <a:ext uri="{FF2B5EF4-FFF2-40B4-BE49-F238E27FC236}">
                      <a16:creationId xmlns:a16="http://schemas.microsoft.com/office/drawing/2014/main" id="{01A99553-A130-A98F-0E9F-343C08763BA3}"/>
                    </a:ext>
                  </a:extLst>
                </p:cNvPr>
                <p:cNvPicPr/>
                <p:nvPr/>
              </p:nvPicPr>
              <p:blipFill>
                <a:blip r:embed="rId71"/>
                <a:stretch>
                  <a:fillRect/>
                </a:stretch>
              </p:blipFill>
              <p:spPr>
                <a:xfrm>
                  <a:off x="4656917" y="3318345"/>
                  <a:ext cx="1515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9" name="Ink 48">
                  <a:extLst>
                    <a:ext uri="{FF2B5EF4-FFF2-40B4-BE49-F238E27FC236}">
                      <a16:creationId xmlns:a16="http://schemas.microsoft.com/office/drawing/2014/main" id="{1E039DB7-3783-3B86-8FFF-062FA29CF91B}"/>
                    </a:ext>
                  </a:extLst>
                </p14:cNvPr>
                <p14:cNvContentPartPr/>
                <p14:nvPr/>
              </p14:nvContentPartPr>
              <p14:xfrm>
                <a:off x="4846997" y="3311505"/>
                <a:ext cx="124200" cy="164160"/>
              </p14:xfrm>
            </p:contentPart>
          </mc:Choice>
          <mc:Fallback xmlns="">
            <p:pic>
              <p:nvPicPr>
                <p:cNvPr id="49" name="Ink 48">
                  <a:extLst>
                    <a:ext uri="{FF2B5EF4-FFF2-40B4-BE49-F238E27FC236}">
                      <a16:creationId xmlns:a16="http://schemas.microsoft.com/office/drawing/2014/main" id="{1E039DB7-3783-3B86-8FFF-062FA29CF91B}"/>
                    </a:ext>
                  </a:extLst>
                </p:cNvPr>
                <p:cNvPicPr/>
                <p:nvPr/>
              </p:nvPicPr>
              <p:blipFill>
                <a:blip r:embed="rId73"/>
                <a:stretch>
                  <a:fillRect/>
                </a:stretch>
              </p:blipFill>
              <p:spPr>
                <a:xfrm>
                  <a:off x="4838357" y="3302505"/>
                  <a:ext cx="1418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0" name="Ink 49">
                  <a:extLst>
                    <a:ext uri="{FF2B5EF4-FFF2-40B4-BE49-F238E27FC236}">
                      <a16:creationId xmlns:a16="http://schemas.microsoft.com/office/drawing/2014/main" id="{FC5C70B5-5746-9BDB-0CBB-797B43E5BDE1}"/>
                    </a:ext>
                  </a:extLst>
                </p14:cNvPr>
                <p14:cNvContentPartPr/>
                <p14:nvPr/>
              </p14:nvContentPartPr>
              <p14:xfrm>
                <a:off x="5028437" y="3315825"/>
                <a:ext cx="89280" cy="152280"/>
              </p14:xfrm>
            </p:contentPart>
          </mc:Choice>
          <mc:Fallback xmlns="">
            <p:pic>
              <p:nvPicPr>
                <p:cNvPr id="50" name="Ink 49">
                  <a:extLst>
                    <a:ext uri="{FF2B5EF4-FFF2-40B4-BE49-F238E27FC236}">
                      <a16:creationId xmlns:a16="http://schemas.microsoft.com/office/drawing/2014/main" id="{FC5C70B5-5746-9BDB-0CBB-797B43E5BDE1}"/>
                    </a:ext>
                  </a:extLst>
                </p:cNvPr>
                <p:cNvPicPr/>
                <p:nvPr/>
              </p:nvPicPr>
              <p:blipFill>
                <a:blip r:embed="rId75"/>
                <a:stretch>
                  <a:fillRect/>
                </a:stretch>
              </p:blipFill>
              <p:spPr>
                <a:xfrm>
                  <a:off x="5019437" y="3306825"/>
                  <a:ext cx="10692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1" name="Ink 50">
                  <a:extLst>
                    <a:ext uri="{FF2B5EF4-FFF2-40B4-BE49-F238E27FC236}">
                      <a16:creationId xmlns:a16="http://schemas.microsoft.com/office/drawing/2014/main" id="{172B54D5-29FF-3EB2-0FB3-FFDDFCB8B538}"/>
                    </a:ext>
                  </a:extLst>
                </p14:cNvPr>
                <p14:cNvContentPartPr/>
                <p14:nvPr/>
              </p14:nvContentPartPr>
              <p14:xfrm>
                <a:off x="5232557" y="3294945"/>
                <a:ext cx="9720" cy="159120"/>
              </p14:xfrm>
            </p:contentPart>
          </mc:Choice>
          <mc:Fallback xmlns="">
            <p:pic>
              <p:nvPicPr>
                <p:cNvPr id="51" name="Ink 50">
                  <a:extLst>
                    <a:ext uri="{FF2B5EF4-FFF2-40B4-BE49-F238E27FC236}">
                      <a16:creationId xmlns:a16="http://schemas.microsoft.com/office/drawing/2014/main" id="{172B54D5-29FF-3EB2-0FB3-FFDDFCB8B538}"/>
                    </a:ext>
                  </a:extLst>
                </p:cNvPr>
                <p:cNvPicPr/>
                <p:nvPr/>
              </p:nvPicPr>
              <p:blipFill>
                <a:blip r:embed="rId77"/>
                <a:stretch>
                  <a:fillRect/>
                </a:stretch>
              </p:blipFill>
              <p:spPr>
                <a:xfrm>
                  <a:off x="5223917" y="3286305"/>
                  <a:ext cx="2736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2" name="Ink 51">
                  <a:extLst>
                    <a:ext uri="{FF2B5EF4-FFF2-40B4-BE49-F238E27FC236}">
                      <a16:creationId xmlns:a16="http://schemas.microsoft.com/office/drawing/2014/main" id="{F52D8923-769D-C251-F7C1-52363D96136B}"/>
                    </a:ext>
                  </a:extLst>
                </p14:cNvPr>
                <p14:cNvContentPartPr/>
                <p14:nvPr/>
              </p14:nvContentPartPr>
              <p14:xfrm>
                <a:off x="5359637" y="3213585"/>
                <a:ext cx="148320" cy="257400"/>
              </p14:xfrm>
            </p:contentPart>
          </mc:Choice>
          <mc:Fallback xmlns="">
            <p:pic>
              <p:nvPicPr>
                <p:cNvPr id="52" name="Ink 51">
                  <a:extLst>
                    <a:ext uri="{FF2B5EF4-FFF2-40B4-BE49-F238E27FC236}">
                      <a16:creationId xmlns:a16="http://schemas.microsoft.com/office/drawing/2014/main" id="{F52D8923-769D-C251-F7C1-52363D96136B}"/>
                    </a:ext>
                  </a:extLst>
                </p:cNvPr>
                <p:cNvPicPr/>
                <p:nvPr/>
              </p:nvPicPr>
              <p:blipFill>
                <a:blip r:embed="rId79"/>
                <a:stretch>
                  <a:fillRect/>
                </a:stretch>
              </p:blipFill>
              <p:spPr>
                <a:xfrm>
                  <a:off x="5350637" y="3204945"/>
                  <a:ext cx="165960" cy="275040"/>
                </a:xfrm>
                <a:prstGeom prst="rect">
                  <a:avLst/>
                </a:prstGeom>
              </p:spPr>
            </p:pic>
          </mc:Fallback>
        </mc:AlternateContent>
      </p:grpSp>
      <p:grpSp>
        <p:nvGrpSpPr>
          <p:cNvPr id="56" name="Group 55">
            <a:extLst>
              <a:ext uri="{FF2B5EF4-FFF2-40B4-BE49-F238E27FC236}">
                <a16:creationId xmlns:a16="http://schemas.microsoft.com/office/drawing/2014/main" id="{1C92E585-DA9B-E294-02B3-1C5461FE2464}"/>
              </a:ext>
            </a:extLst>
          </p:cNvPr>
          <p:cNvGrpSpPr/>
          <p:nvPr/>
        </p:nvGrpSpPr>
        <p:grpSpPr>
          <a:xfrm>
            <a:off x="5878183" y="3284023"/>
            <a:ext cx="286560" cy="72720"/>
            <a:chOff x="5878183" y="3284023"/>
            <a:chExt cx="286560" cy="72720"/>
          </a:xfrm>
        </p:grpSpPr>
        <mc:AlternateContent xmlns:mc="http://schemas.openxmlformats.org/markup-compatibility/2006" xmlns:p14="http://schemas.microsoft.com/office/powerpoint/2010/main">
          <mc:Choice Requires="p14">
            <p:contentPart p14:bwMode="auto" r:id="rId80">
              <p14:nvContentPartPr>
                <p14:cNvPr id="54" name="Ink 53">
                  <a:extLst>
                    <a:ext uri="{FF2B5EF4-FFF2-40B4-BE49-F238E27FC236}">
                      <a16:creationId xmlns:a16="http://schemas.microsoft.com/office/drawing/2014/main" id="{E5859F6A-F59B-540F-299B-CD666446F0E6}"/>
                    </a:ext>
                  </a:extLst>
                </p14:cNvPr>
                <p14:cNvContentPartPr/>
                <p14:nvPr/>
              </p14:nvContentPartPr>
              <p14:xfrm>
                <a:off x="5878183" y="3284023"/>
                <a:ext cx="191880" cy="360"/>
              </p14:xfrm>
            </p:contentPart>
          </mc:Choice>
          <mc:Fallback xmlns="">
            <p:pic>
              <p:nvPicPr>
                <p:cNvPr id="54" name="Ink 53">
                  <a:extLst>
                    <a:ext uri="{FF2B5EF4-FFF2-40B4-BE49-F238E27FC236}">
                      <a16:creationId xmlns:a16="http://schemas.microsoft.com/office/drawing/2014/main" id="{E5859F6A-F59B-540F-299B-CD666446F0E6}"/>
                    </a:ext>
                  </a:extLst>
                </p:cNvPr>
                <p:cNvPicPr/>
                <p:nvPr/>
              </p:nvPicPr>
              <p:blipFill>
                <a:blip r:embed="rId81"/>
                <a:stretch>
                  <a:fillRect/>
                </a:stretch>
              </p:blipFill>
              <p:spPr>
                <a:xfrm>
                  <a:off x="5869183" y="3275023"/>
                  <a:ext cx="2095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5" name="Ink 54">
                  <a:extLst>
                    <a:ext uri="{FF2B5EF4-FFF2-40B4-BE49-F238E27FC236}">
                      <a16:creationId xmlns:a16="http://schemas.microsoft.com/office/drawing/2014/main" id="{77281E7F-5BC7-D5C6-5C4D-9C364FAD0438}"/>
                    </a:ext>
                  </a:extLst>
                </p14:cNvPr>
                <p14:cNvContentPartPr/>
                <p14:nvPr/>
              </p14:nvContentPartPr>
              <p14:xfrm>
                <a:off x="5933623" y="3339463"/>
                <a:ext cx="231120" cy="17280"/>
              </p14:xfrm>
            </p:contentPart>
          </mc:Choice>
          <mc:Fallback xmlns="">
            <p:pic>
              <p:nvPicPr>
                <p:cNvPr id="55" name="Ink 54">
                  <a:extLst>
                    <a:ext uri="{FF2B5EF4-FFF2-40B4-BE49-F238E27FC236}">
                      <a16:creationId xmlns:a16="http://schemas.microsoft.com/office/drawing/2014/main" id="{77281E7F-5BC7-D5C6-5C4D-9C364FAD0438}"/>
                    </a:ext>
                  </a:extLst>
                </p:cNvPr>
                <p:cNvPicPr/>
                <p:nvPr/>
              </p:nvPicPr>
              <p:blipFill>
                <a:blip r:embed="rId83"/>
                <a:stretch>
                  <a:fillRect/>
                </a:stretch>
              </p:blipFill>
              <p:spPr>
                <a:xfrm>
                  <a:off x="5924983" y="3330463"/>
                  <a:ext cx="248760" cy="34920"/>
                </a:xfrm>
                <a:prstGeom prst="rect">
                  <a:avLst/>
                </a:prstGeom>
              </p:spPr>
            </p:pic>
          </mc:Fallback>
        </mc:AlternateContent>
      </p:grpSp>
      <p:grpSp>
        <p:nvGrpSpPr>
          <p:cNvPr id="66" name="Group 65">
            <a:extLst>
              <a:ext uri="{FF2B5EF4-FFF2-40B4-BE49-F238E27FC236}">
                <a16:creationId xmlns:a16="http://schemas.microsoft.com/office/drawing/2014/main" id="{E6E48875-549A-E922-8AD1-DE91307D3D50}"/>
              </a:ext>
            </a:extLst>
          </p:cNvPr>
          <p:cNvGrpSpPr/>
          <p:nvPr/>
        </p:nvGrpSpPr>
        <p:grpSpPr>
          <a:xfrm>
            <a:off x="6448783" y="3077743"/>
            <a:ext cx="923040" cy="339480"/>
            <a:chOff x="6448783" y="3077743"/>
            <a:chExt cx="923040" cy="339480"/>
          </a:xfrm>
        </p:grpSpPr>
        <mc:AlternateContent xmlns:mc="http://schemas.openxmlformats.org/markup-compatibility/2006" xmlns:p14="http://schemas.microsoft.com/office/powerpoint/2010/main">
          <mc:Choice Requires="p14">
            <p:contentPart p14:bwMode="auto" r:id="rId84">
              <p14:nvContentPartPr>
                <p14:cNvPr id="57" name="Ink 56">
                  <a:extLst>
                    <a:ext uri="{FF2B5EF4-FFF2-40B4-BE49-F238E27FC236}">
                      <a16:creationId xmlns:a16="http://schemas.microsoft.com/office/drawing/2014/main" id="{F638D5FE-676E-2C6F-CFD5-A0CC8FA1609E}"/>
                    </a:ext>
                  </a:extLst>
                </p14:cNvPr>
                <p14:cNvContentPartPr/>
                <p14:nvPr/>
              </p14:nvContentPartPr>
              <p14:xfrm>
                <a:off x="6448783" y="3137143"/>
                <a:ext cx="232920" cy="203040"/>
              </p14:xfrm>
            </p:contentPart>
          </mc:Choice>
          <mc:Fallback xmlns="">
            <p:pic>
              <p:nvPicPr>
                <p:cNvPr id="57" name="Ink 56">
                  <a:extLst>
                    <a:ext uri="{FF2B5EF4-FFF2-40B4-BE49-F238E27FC236}">
                      <a16:creationId xmlns:a16="http://schemas.microsoft.com/office/drawing/2014/main" id="{F638D5FE-676E-2C6F-CFD5-A0CC8FA1609E}"/>
                    </a:ext>
                  </a:extLst>
                </p:cNvPr>
                <p:cNvPicPr/>
                <p:nvPr/>
              </p:nvPicPr>
              <p:blipFill>
                <a:blip r:embed="rId85"/>
                <a:stretch>
                  <a:fillRect/>
                </a:stretch>
              </p:blipFill>
              <p:spPr>
                <a:xfrm>
                  <a:off x="6440143" y="3128503"/>
                  <a:ext cx="25056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8" name="Ink 57">
                  <a:extLst>
                    <a:ext uri="{FF2B5EF4-FFF2-40B4-BE49-F238E27FC236}">
                      <a16:creationId xmlns:a16="http://schemas.microsoft.com/office/drawing/2014/main" id="{2E1DA460-B4CF-86AE-813E-20AEB52C56A0}"/>
                    </a:ext>
                  </a:extLst>
                </p14:cNvPr>
                <p14:cNvContentPartPr/>
                <p14:nvPr/>
              </p14:nvContentPartPr>
              <p14:xfrm>
                <a:off x="6606463" y="3077743"/>
                <a:ext cx="360" cy="308880"/>
              </p14:xfrm>
            </p:contentPart>
          </mc:Choice>
          <mc:Fallback xmlns="">
            <p:pic>
              <p:nvPicPr>
                <p:cNvPr id="58" name="Ink 57">
                  <a:extLst>
                    <a:ext uri="{FF2B5EF4-FFF2-40B4-BE49-F238E27FC236}">
                      <a16:creationId xmlns:a16="http://schemas.microsoft.com/office/drawing/2014/main" id="{2E1DA460-B4CF-86AE-813E-20AEB52C56A0}"/>
                    </a:ext>
                  </a:extLst>
                </p:cNvPr>
                <p:cNvPicPr/>
                <p:nvPr/>
              </p:nvPicPr>
              <p:blipFill>
                <a:blip r:embed="rId87"/>
                <a:stretch>
                  <a:fillRect/>
                </a:stretch>
              </p:blipFill>
              <p:spPr>
                <a:xfrm>
                  <a:off x="6597463" y="3069103"/>
                  <a:ext cx="18000" cy="3265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9" name="Ink 58">
                  <a:extLst>
                    <a:ext uri="{FF2B5EF4-FFF2-40B4-BE49-F238E27FC236}">
                      <a16:creationId xmlns:a16="http://schemas.microsoft.com/office/drawing/2014/main" id="{EF1295CE-06D9-F199-A11A-F1C018FD6DA9}"/>
                    </a:ext>
                  </a:extLst>
                </p14:cNvPr>
                <p14:cNvContentPartPr/>
                <p14:nvPr/>
              </p14:nvContentPartPr>
              <p14:xfrm>
                <a:off x="6792583" y="3167383"/>
                <a:ext cx="179640" cy="102240"/>
              </p14:xfrm>
            </p:contentPart>
          </mc:Choice>
          <mc:Fallback xmlns="">
            <p:pic>
              <p:nvPicPr>
                <p:cNvPr id="59" name="Ink 58">
                  <a:extLst>
                    <a:ext uri="{FF2B5EF4-FFF2-40B4-BE49-F238E27FC236}">
                      <a16:creationId xmlns:a16="http://schemas.microsoft.com/office/drawing/2014/main" id="{EF1295CE-06D9-F199-A11A-F1C018FD6DA9}"/>
                    </a:ext>
                  </a:extLst>
                </p:cNvPr>
                <p:cNvPicPr/>
                <p:nvPr/>
              </p:nvPicPr>
              <p:blipFill>
                <a:blip r:embed="rId89"/>
                <a:stretch>
                  <a:fillRect/>
                </a:stretch>
              </p:blipFill>
              <p:spPr>
                <a:xfrm>
                  <a:off x="6783943" y="3158383"/>
                  <a:ext cx="1972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0" name="Ink 59">
                  <a:extLst>
                    <a:ext uri="{FF2B5EF4-FFF2-40B4-BE49-F238E27FC236}">
                      <a16:creationId xmlns:a16="http://schemas.microsoft.com/office/drawing/2014/main" id="{8099D79A-A538-2530-B608-6EFBE1F17B20}"/>
                    </a:ext>
                  </a:extLst>
                </p14:cNvPr>
                <p14:cNvContentPartPr/>
                <p14:nvPr/>
              </p14:nvContentPartPr>
              <p14:xfrm>
                <a:off x="6904903" y="3097543"/>
                <a:ext cx="360" cy="301320"/>
              </p14:xfrm>
            </p:contentPart>
          </mc:Choice>
          <mc:Fallback xmlns="">
            <p:pic>
              <p:nvPicPr>
                <p:cNvPr id="60" name="Ink 59">
                  <a:extLst>
                    <a:ext uri="{FF2B5EF4-FFF2-40B4-BE49-F238E27FC236}">
                      <a16:creationId xmlns:a16="http://schemas.microsoft.com/office/drawing/2014/main" id="{8099D79A-A538-2530-B608-6EFBE1F17B20}"/>
                    </a:ext>
                  </a:extLst>
                </p:cNvPr>
                <p:cNvPicPr/>
                <p:nvPr/>
              </p:nvPicPr>
              <p:blipFill>
                <a:blip r:embed="rId91"/>
                <a:stretch>
                  <a:fillRect/>
                </a:stretch>
              </p:blipFill>
              <p:spPr>
                <a:xfrm>
                  <a:off x="6896263" y="3088543"/>
                  <a:ext cx="18000" cy="3189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1" name="Ink 60">
                  <a:extLst>
                    <a:ext uri="{FF2B5EF4-FFF2-40B4-BE49-F238E27FC236}">
                      <a16:creationId xmlns:a16="http://schemas.microsoft.com/office/drawing/2014/main" id="{805299AB-50CB-23B8-CCA5-EF1F11D295D5}"/>
                    </a:ext>
                  </a:extLst>
                </p14:cNvPr>
                <p14:cNvContentPartPr/>
                <p14:nvPr/>
              </p14:nvContentPartPr>
              <p14:xfrm>
                <a:off x="7047103" y="3159463"/>
                <a:ext cx="182520" cy="257760"/>
              </p14:xfrm>
            </p:contentPart>
          </mc:Choice>
          <mc:Fallback xmlns="">
            <p:pic>
              <p:nvPicPr>
                <p:cNvPr id="61" name="Ink 60">
                  <a:extLst>
                    <a:ext uri="{FF2B5EF4-FFF2-40B4-BE49-F238E27FC236}">
                      <a16:creationId xmlns:a16="http://schemas.microsoft.com/office/drawing/2014/main" id="{805299AB-50CB-23B8-CCA5-EF1F11D295D5}"/>
                    </a:ext>
                  </a:extLst>
                </p:cNvPr>
                <p:cNvPicPr/>
                <p:nvPr/>
              </p:nvPicPr>
              <p:blipFill>
                <a:blip r:embed="rId93"/>
                <a:stretch>
                  <a:fillRect/>
                </a:stretch>
              </p:blipFill>
              <p:spPr>
                <a:xfrm>
                  <a:off x="7038463" y="3150823"/>
                  <a:ext cx="20016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2" name="Ink 61">
                  <a:extLst>
                    <a:ext uri="{FF2B5EF4-FFF2-40B4-BE49-F238E27FC236}">
                      <a16:creationId xmlns:a16="http://schemas.microsoft.com/office/drawing/2014/main" id="{28C22FDD-4B7A-7177-496A-A2D5FDEB6534}"/>
                    </a:ext>
                  </a:extLst>
                </p14:cNvPr>
                <p14:cNvContentPartPr/>
                <p14:nvPr/>
              </p14:nvContentPartPr>
              <p14:xfrm>
                <a:off x="7356343" y="3339463"/>
                <a:ext cx="15480" cy="360"/>
              </p14:xfrm>
            </p:contentPart>
          </mc:Choice>
          <mc:Fallback xmlns="">
            <p:pic>
              <p:nvPicPr>
                <p:cNvPr id="62" name="Ink 61">
                  <a:extLst>
                    <a:ext uri="{FF2B5EF4-FFF2-40B4-BE49-F238E27FC236}">
                      <a16:creationId xmlns:a16="http://schemas.microsoft.com/office/drawing/2014/main" id="{28C22FDD-4B7A-7177-496A-A2D5FDEB6534}"/>
                    </a:ext>
                  </a:extLst>
                </p:cNvPr>
                <p:cNvPicPr/>
                <p:nvPr/>
              </p:nvPicPr>
              <p:blipFill>
                <a:blip r:embed="rId95"/>
                <a:stretch>
                  <a:fillRect/>
                </a:stretch>
              </p:blipFill>
              <p:spPr>
                <a:xfrm>
                  <a:off x="7347703" y="3330463"/>
                  <a:ext cx="33120" cy="18000"/>
                </a:xfrm>
                <a:prstGeom prst="rect">
                  <a:avLst/>
                </a:prstGeom>
              </p:spPr>
            </p:pic>
          </mc:Fallback>
        </mc:AlternateContent>
      </p:grpSp>
      <p:grpSp>
        <p:nvGrpSpPr>
          <p:cNvPr id="65" name="Group 64">
            <a:extLst>
              <a:ext uri="{FF2B5EF4-FFF2-40B4-BE49-F238E27FC236}">
                <a16:creationId xmlns:a16="http://schemas.microsoft.com/office/drawing/2014/main" id="{12CA430B-CEEA-D07B-D62E-173B0B7B9793}"/>
              </a:ext>
            </a:extLst>
          </p:cNvPr>
          <p:cNvGrpSpPr/>
          <p:nvPr/>
        </p:nvGrpSpPr>
        <p:grpSpPr>
          <a:xfrm>
            <a:off x="7530943" y="3151903"/>
            <a:ext cx="507960" cy="241920"/>
            <a:chOff x="7530943" y="3151903"/>
            <a:chExt cx="507960" cy="241920"/>
          </a:xfrm>
        </p:grpSpPr>
        <mc:AlternateContent xmlns:mc="http://schemas.openxmlformats.org/markup-compatibility/2006" xmlns:p14="http://schemas.microsoft.com/office/powerpoint/2010/main">
          <mc:Choice Requires="p14">
            <p:contentPart p14:bwMode="auto" r:id="rId96">
              <p14:nvContentPartPr>
                <p14:cNvPr id="63" name="Ink 62">
                  <a:extLst>
                    <a:ext uri="{FF2B5EF4-FFF2-40B4-BE49-F238E27FC236}">
                      <a16:creationId xmlns:a16="http://schemas.microsoft.com/office/drawing/2014/main" id="{CFC030F1-7F9B-C2D2-5F58-F04631577CEB}"/>
                    </a:ext>
                  </a:extLst>
                </p14:cNvPr>
                <p14:cNvContentPartPr/>
                <p14:nvPr/>
              </p14:nvContentPartPr>
              <p14:xfrm>
                <a:off x="7530943" y="3151903"/>
                <a:ext cx="142920" cy="241920"/>
              </p14:xfrm>
            </p:contentPart>
          </mc:Choice>
          <mc:Fallback xmlns="">
            <p:pic>
              <p:nvPicPr>
                <p:cNvPr id="63" name="Ink 62">
                  <a:extLst>
                    <a:ext uri="{FF2B5EF4-FFF2-40B4-BE49-F238E27FC236}">
                      <a16:creationId xmlns:a16="http://schemas.microsoft.com/office/drawing/2014/main" id="{CFC030F1-7F9B-C2D2-5F58-F04631577CEB}"/>
                    </a:ext>
                  </a:extLst>
                </p:cNvPr>
                <p:cNvPicPr/>
                <p:nvPr/>
              </p:nvPicPr>
              <p:blipFill>
                <a:blip r:embed="rId97"/>
                <a:stretch>
                  <a:fillRect/>
                </a:stretch>
              </p:blipFill>
              <p:spPr>
                <a:xfrm>
                  <a:off x="7521943" y="3143263"/>
                  <a:ext cx="16056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4" name="Ink 63">
                  <a:extLst>
                    <a:ext uri="{FF2B5EF4-FFF2-40B4-BE49-F238E27FC236}">
                      <a16:creationId xmlns:a16="http://schemas.microsoft.com/office/drawing/2014/main" id="{7812D050-3D04-CA96-390C-120DEBD76991}"/>
                    </a:ext>
                  </a:extLst>
                </p14:cNvPr>
                <p14:cNvContentPartPr/>
                <p14:nvPr/>
              </p14:nvContentPartPr>
              <p14:xfrm>
                <a:off x="7782583" y="3152983"/>
                <a:ext cx="256320" cy="231120"/>
              </p14:xfrm>
            </p:contentPart>
          </mc:Choice>
          <mc:Fallback xmlns="">
            <p:pic>
              <p:nvPicPr>
                <p:cNvPr id="64" name="Ink 63">
                  <a:extLst>
                    <a:ext uri="{FF2B5EF4-FFF2-40B4-BE49-F238E27FC236}">
                      <a16:creationId xmlns:a16="http://schemas.microsoft.com/office/drawing/2014/main" id="{7812D050-3D04-CA96-390C-120DEBD76991}"/>
                    </a:ext>
                  </a:extLst>
                </p:cNvPr>
                <p:cNvPicPr/>
                <p:nvPr/>
              </p:nvPicPr>
              <p:blipFill>
                <a:blip r:embed="rId99"/>
                <a:stretch>
                  <a:fillRect/>
                </a:stretch>
              </p:blipFill>
              <p:spPr>
                <a:xfrm>
                  <a:off x="7773583" y="3144343"/>
                  <a:ext cx="273960" cy="248760"/>
                </a:xfrm>
                <a:prstGeom prst="rect">
                  <a:avLst/>
                </a:prstGeom>
              </p:spPr>
            </p:pic>
          </mc:Fallback>
        </mc:AlternateContent>
      </p:grpSp>
      <p:grpSp>
        <p:nvGrpSpPr>
          <p:cNvPr id="82" name="Group 81">
            <a:extLst>
              <a:ext uri="{FF2B5EF4-FFF2-40B4-BE49-F238E27FC236}">
                <a16:creationId xmlns:a16="http://schemas.microsoft.com/office/drawing/2014/main" id="{46619882-7BF2-FC2D-E6D4-F7B2F568F1AA}"/>
              </a:ext>
            </a:extLst>
          </p:cNvPr>
          <p:cNvGrpSpPr/>
          <p:nvPr/>
        </p:nvGrpSpPr>
        <p:grpSpPr>
          <a:xfrm>
            <a:off x="1679143" y="4030663"/>
            <a:ext cx="870480" cy="433800"/>
            <a:chOff x="1679143" y="4030663"/>
            <a:chExt cx="870480" cy="433800"/>
          </a:xfrm>
        </p:grpSpPr>
        <mc:AlternateContent xmlns:mc="http://schemas.openxmlformats.org/markup-compatibility/2006" xmlns:p14="http://schemas.microsoft.com/office/powerpoint/2010/main">
          <mc:Choice Requires="p14">
            <p:contentPart p14:bwMode="auto" r:id="rId100">
              <p14:nvContentPartPr>
                <p14:cNvPr id="67" name="Ink 66">
                  <a:extLst>
                    <a:ext uri="{FF2B5EF4-FFF2-40B4-BE49-F238E27FC236}">
                      <a16:creationId xmlns:a16="http://schemas.microsoft.com/office/drawing/2014/main" id="{C5B9314B-3074-5B26-B1E7-ECE8D35A6393}"/>
                    </a:ext>
                  </a:extLst>
                </p14:cNvPr>
                <p14:cNvContentPartPr/>
                <p14:nvPr/>
              </p14:nvContentPartPr>
              <p14:xfrm>
                <a:off x="1846903" y="4030663"/>
                <a:ext cx="360" cy="341280"/>
              </p14:xfrm>
            </p:contentPart>
          </mc:Choice>
          <mc:Fallback xmlns="">
            <p:pic>
              <p:nvPicPr>
                <p:cNvPr id="67" name="Ink 66">
                  <a:extLst>
                    <a:ext uri="{FF2B5EF4-FFF2-40B4-BE49-F238E27FC236}">
                      <a16:creationId xmlns:a16="http://schemas.microsoft.com/office/drawing/2014/main" id="{C5B9314B-3074-5B26-B1E7-ECE8D35A6393}"/>
                    </a:ext>
                  </a:extLst>
                </p:cNvPr>
                <p:cNvPicPr/>
                <p:nvPr/>
              </p:nvPicPr>
              <p:blipFill>
                <a:blip r:embed="rId101"/>
                <a:stretch>
                  <a:fillRect/>
                </a:stretch>
              </p:blipFill>
              <p:spPr>
                <a:xfrm>
                  <a:off x="1837903" y="4021663"/>
                  <a:ext cx="18000" cy="3589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8" name="Ink 67">
                  <a:extLst>
                    <a:ext uri="{FF2B5EF4-FFF2-40B4-BE49-F238E27FC236}">
                      <a16:creationId xmlns:a16="http://schemas.microsoft.com/office/drawing/2014/main" id="{2075FBDD-2BE0-6065-3D04-BC4F6D220879}"/>
                    </a:ext>
                  </a:extLst>
                </p14:cNvPr>
                <p14:cNvContentPartPr/>
                <p14:nvPr/>
              </p14:nvContentPartPr>
              <p14:xfrm>
                <a:off x="1679143" y="4205263"/>
                <a:ext cx="334080" cy="156240"/>
              </p14:xfrm>
            </p:contentPart>
          </mc:Choice>
          <mc:Fallback xmlns="">
            <p:pic>
              <p:nvPicPr>
                <p:cNvPr id="68" name="Ink 67">
                  <a:extLst>
                    <a:ext uri="{FF2B5EF4-FFF2-40B4-BE49-F238E27FC236}">
                      <a16:creationId xmlns:a16="http://schemas.microsoft.com/office/drawing/2014/main" id="{2075FBDD-2BE0-6065-3D04-BC4F6D220879}"/>
                    </a:ext>
                  </a:extLst>
                </p:cNvPr>
                <p:cNvPicPr/>
                <p:nvPr/>
              </p:nvPicPr>
              <p:blipFill>
                <a:blip r:embed="rId103"/>
                <a:stretch>
                  <a:fillRect/>
                </a:stretch>
              </p:blipFill>
              <p:spPr>
                <a:xfrm>
                  <a:off x="1670143" y="4196623"/>
                  <a:ext cx="3517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9" name="Ink 68">
                  <a:extLst>
                    <a:ext uri="{FF2B5EF4-FFF2-40B4-BE49-F238E27FC236}">
                      <a16:creationId xmlns:a16="http://schemas.microsoft.com/office/drawing/2014/main" id="{458B097E-C3DD-5204-B393-E11E059AB982}"/>
                    </a:ext>
                  </a:extLst>
                </p14:cNvPr>
                <p14:cNvContentPartPr/>
                <p14:nvPr/>
              </p14:nvContentPartPr>
              <p14:xfrm>
                <a:off x="2126983" y="4104823"/>
                <a:ext cx="360" cy="307800"/>
              </p14:xfrm>
            </p:contentPart>
          </mc:Choice>
          <mc:Fallback xmlns="">
            <p:pic>
              <p:nvPicPr>
                <p:cNvPr id="69" name="Ink 68">
                  <a:extLst>
                    <a:ext uri="{FF2B5EF4-FFF2-40B4-BE49-F238E27FC236}">
                      <a16:creationId xmlns:a16="http://schemas.microsoft.com/office/drawing/2014/main" id="{458B097E-C3DD-5204-B393-E11E059AB982}"/>
                    </a:ext>
                  </a:extLst>
                </p:cNvPr>
                <p:cNvPicPr/>
                <p:nvPr/>
              </p:nvPicPr>
              <p:blipFill>
                <a:blip r:embed="rId87"/>
                <a:stretch>
                  <a:fillRect/>
                </a:stretch>
              </p:blipFill>
              <p:spPr>
                <a:xfrm>
                  <a:off x="2118343" y="4095823"/>
                  <a:ext cx="18000" cy="3254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0" name="Ink 69">
                  <a:extLst>
                    <a:ext uri="{FF2B5EF4-FFF2-40B4-BE49-F238E27FC236}">
                      <a16:creationId xmlns:a16="http://schemas.microsoft.com/office/drawing/2014/main" id="{6507D260-CFC9-2CCE-82FD-7D8E0F0A6E6E}"/>
                    </a:ext>
                  </a:extLst>
                </p14:cNvPr>
                <p14:cNvContentPartPr/>
                <p14:nvPr/>
              </p14:nvContentPartPr>
              <p14:xfrm>
                <a:off x="2052823" y="4269343"/>
                <a:ext cx="430920" cy="124560"/>
              </p14:xfrm>
            </p:contentPart>
          </mc:Choice>
          <mc:Fallback xmlns="">
            <p:pic>
              <p:nvPicPr>
                <p:cNvPr id="70" name="Ink 69">
                  <a:extLst>
                    <a:ext uri="{FF2B5EF4-FFF2-40B4-BE49-F238E27FC236}">
                      <a16:creationId xmlns:a16="http://schemas.microsoft.com/office/drawing/2014/main" id="{6507D260-CFC9-2CCE-82FD-7D8E0F0A6E6E}"/>
                    </a:ext>
                  </a:extLst>
                </p:cNvPr>
                <p:cNvPicPr/>
                <p:nvPr/>
              </p:nvPicPr>
              <p:blipFill>
                <a:blip r:embed="rId106"/>
                <a:stretch>
                  <a:fillRect/>
                </a:stretch>
              </p:blipFill>
              <p:spPr>
                <a:xfrm>
                  <a:off x="2044183" y="4260703"/>
                  <a:ext cx="4485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1" name="Ink 70">
                  <a:extLst>
                    <a:ext uri="{FF2B5EF4-FFF2-40B4-BE49-F238E27FC236}">
                      <a16:creationId xmlns:a16="http://schemas.microsoft.com/office/drawing/2014/main" id="{7ECC9BBF-E24C-32E6-C837-5FA6CAA631A9}"/>
                    </a:ext>
                  </a:extLst>
                </p14:cNvPr>
                <p14:cNvContentPartPr/>
                <p14:nvPr/>
              </p14:nvContentPartPr>
              <p14:xfrm>
                <a:off x="2481223" y="4123183"/>
                <a:ext cx="68400" cy="341280"/>
              </p14:xfrm>
            </p:contentPart>
          </mc:Choice>
          <mc:Fallback xmlns="">
            <p:pic>
              <p:nvPicPr>
                <p:cNvPr id="71" name="Ink 70">
                  <a:extLst>
                    <a:ext uri="{FF2B5EF4-FFF2-40B4-BE49-F238E27FC236}">
                      <a16:creationId xmlns:a16="http://schemas.microsoft.com/office/drawing/2014/main" id="{7ECC9BBF-E24C-32E6-C837-5FA6CAA631A9}"/>
                    </a:ext>
                  </a:extLst>
                </p:cNvPr>
                <p:cNvPicPr/>
                <p:nvPr/>
              </p:nvPicPr>
              <p:blipFill>
                <a:blip r:embed="rId108"/>
                <a:stretch>
                  <a:fillRect/>
                </a:stretch>
              </p:blipFill>
              <p:spPr>
                <a:xfrm>
                  <a:off x="2472583" y="4114543"/>
                  <a:ext cx="86040" cy="3589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2" name="Ink 71">
                  <a:extLst>
                    <a:ext uri="{FF2B5EF4-FFF2-40B4-BE49-F238E27FC236}">
                      <a16:creationId xmlns:a16="http://schemas.microsoft.com/office/drawing/2014/main" id="{977514AF-9FA5-4072-0BD2-A33087D274CD}"/>
                    </a:ext>
                  </a:extLst>
                </p14:cNvPr>
                <p14:cNvContentPartPr/>
                <p14:nvPr/>
              </p14:nvContentPartPr>
              <p14:xfrm>
                <a:off x="2277463" y="4304263"/>
                <a:ext cx="172080" cy="131400"/>
              </p14:xfrm>
            </p:contentPart>
          </mc:Choice>
          <mc:Fallback xmlns="">
            <p:pic>
              <p:nvPicPr>
                <p:cNvPr id="72" name="Ink 71">
                  <a:extLst>
                    <a:ext uri="{FF2B5EF4-FFF2-40B4-BE49-F238E27FC236}">
                      <a16:creationId xmlns:a16="http://schemas.microsoft.com/office/drawing/2014/main" id="{977514AF-9FA5-4072-0BD2-A33087D274CD}"/>
                    </a:ext>
                  </a:extLst>
                </p:cNvPr>
                <p:cNvPicPr/>
                <p:nvPr/>
              </p:nvPicPr>
              <p:blipFill>
                <a:blip r:embed="rId110"/>
                <a:stretch>
                  <a:fillRect/>
                </a:stretch>
              </p:blipFill>
              <p:spPr>
                <a:xfrm>
                  <a:off x="2268463" y="4295623"/>
                  <a:ext cx="189720" cy="149040"/>
                </a:xfrm>
                <a:prstGeom prst="rect">
                  <a:avLst/>
                </a:prstGeom>
              </p:spPr>
            </p:pic>
          </mc:Fallback>
        </mc:AlternateContent>
      </p:grpSp>
      <p:grpSp>
        <p:nvGrpSpPr>
          <p:cNvPr id="81" name="Group 80">
            <a:extLst>
              <a:ext uri="{FF2B5EF4-FFF2-40B4-BE49-F238E27FC236}">
                <a16:creationId xmlns:a16="http://schemas.microsoft.com/office/drawing/2014/main" id="{9D4338F9-AFA0-715B-B3F9-AF87FAA90435}"/>
              </a:ext>
            </a:extLst>
          </p:cNvPr>
          <p:cNvGrpSpPr/>
          <p:nvPr/>
        </p:nvGrpSpPr>
        <p:grpSpPr>
          <a:xfrm>
            <a:off x="2742943" y="4141543"/>
            <a:ext cx="1180080" cy="371520"/>
            <a:chOff x="2742943" y="4141543"/>
            <a:chExt cx="1180080" cy="371520"/>
          </a:xfrm>
        </p:grpSpPr>
        <mc:AlternateContent xmlns:mc="http://schemas.openxmlformats.org/markup-compatibility/2006" xmlns:p14="http://schemas.microsoft.com/office/powerpoint/2010/main">
          <mc:Choice Requires="p14">
            <p:contentPart p14:bwMode="auto" r:id="rId111">
              <p14:nvContentPartPr>
                <p14:cNvPr id="73" name="Ink 72">
                  <a:extLst>
                    <a:ext uri="{FF2B5EF4-FFF2-40B4-BE49-F238E27FC236}">
                      <a16:creationId xmlns:a16="http://schemas.microsoft.com/office/drawing/2014/main" id="{4B48DD8F-79FD-AE1E-4E11-58F19D370B68}"/>
                    </a:ext>
                  </a:extLst>
                </p14:cNvPr>
                <p14:cNvContentPartPr/>
                <p14:nvPr/>
              </p14:nvContentPartPr>
              <p14:xfrm>
                <a:off x="2742943" y="4253863"/>
                <a:ext cx="38880" cy="259200"/>
              </p14:xfrm>
            </p:contentPart>
          </mc:Choice>
          <mc:Fallback xmlns="">
            <p:pic>
              <p:nvPicPr>
                <p:cNvPr id="73" name="Ink 72">
                  <a:extLst>
                    <a:ext uri="{FF2B5EF4-FFF2-40B4-BE49-F238E27FC236}">
                      <a16:creationId xmlns:a16="http://schemas.microsoft.com/office/drawing/2014/main" id="{4B48DD8F-79FD-AE1E-4E11-58F19D370B68}"/>
                    </a:ext>
                  </a:extLst>
                </p:cNvPr>
                <p:cNvPicPr/>
                <p:nvPr/>
              </p:nvPicPr>
              <p:blipFill>
                <a:blip r:embed="rId112"/>
                <a:stretch>
                  <a:fillRect/>
                </a:stretch>
              </p:blipFill>
              <p:spPr>
                <a:xfrm>
                  <a:off x="2734303" y="4245223"/>
                  <a:ext cx="5652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4" name="Ink 73">
                  <a:extLst>
                    <a:ext uri="{FF2B5EF4-FFF2-40B4-BE49-F238E27FC236}">
                      <a16:creationId xmlns:a16="http://schemas.microsoft.com/office/drawing/2014/main" id="{3FF43E4B-928A-352D-FCE1-163BF3DB2A4C}"/>
                    </a:ext>
                  </a:extLst>
                </p14:cNvPr>
                <p14:cNvContentPartPr/>
                <p14:nvPr/>
              </p14:nvContentPartPr>
              <p14:xfrm>
                <a:off x="2761663" y="4272943"/>
                <a:ext cx="138600" cy="108720"/>
              </p14:xfrm>
            </p:contentPart>
          </mc:Choice>
          <mc:Fallback xmlns="">
            <p:pic>
              <p:nvPicPr>
                <p:cNvPr id="74" name="Ink 73">
                  <a:extLst>
                    <a:ext uri="{FF2B5EF4-FFF2-40B4-BE49-F238E27FC236}">
                      <a16:creationId xmlns:a16="http://schemas.microsoft.com/office/drawing/2014/main" id="{3FF43E4B-928A-352D-FCE1-163BF3DB2A4C}"/>
                    </a:ext>
                  </a:extLst>
                </p:cNvPr>
                <p:cNvPicPr/>
                <p:nvPr/>
              </p:nvPicPr>
              <p:blipFill>
                <a:blip r:embed="rId114"/>
                <a:stretch>
                  <a:fillRect/>
                </a:stretch>
              </p:blipFill>
              <p:spPr>
                <a:xfrm>
                  <a:off x="2752663" y="4263943"/>
                  <a:ext cx="1562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5" name="Ink 74">
                  <a:extLst>
                    <a:ext uri="{FF2B5EF4-FFF2-40B4-BE49-F238E27FC236}">
                      <a16:creationId xmlns:a16="http://schemas.microsoft.com/office/drawing/2014/main" id="{1937BE4A-E086-A0E3-A21C-59390ACACA36}"/>
                    </a:ext>
                  </a:extLst>
                </p14:cNvPr>
                <p14:cNvContentPartPr/>
                <p14:nvPr/>
              </p14:nvContentPartPr>
              <p14:xfrm>
                <a:off x="3023023" y="4235503"/>
                <a:ext cx="176400" cy="90360"/>
              </p14:xfrm>
            </p:contentPart>
          </mc:Choice>
          <mc:Fallback xmlns="">
            <p:pic>
              <p:nvPicPr>
                <p:cNvPr id="75" name="Ink 74">
                  <a:extLst>
                    <a:ext uri="{FF2B5EF4-FFF2-40B4-BE49-F238E27FC236}">
                      <a16:creationId xmlns:a16="http://schemas.microsoft.com/office/drawing/2014/main" id="{1937BE4A-E086-A0E3-A21C-59390ACACA36}"/>
                    </a:ext>
                  </a:extLst>
                </p:cNvPr>
                <p:cNvPicPr/>
                <p:nvPr/>
              </p:nvPicPr>
              <p:blipFill>
                <a:blip r:embed="rId116"/>
                <a:stretch>
                  <a:fillRect/>
                </a:stretch>
              </p:blipFill>
              <p:spPr>
                <a:xfrm>
                  <a:off x="3014383" y="4226863"/>
                  <a:ext cx="1940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6" name="Ink 75">
                  <a:extLst>
                    <a:ext uri="{FF2B5EF4-FFF2-40B4-BE49-F238E27FC236}">
                      <a16:creationId xmlns:a16="http://schemas.microsoft.com/office/drawing/2014/main" id="{9347CF55-843D-FC38-9DB6-6A73B1D06545}"/>
                    </a:ext>
                  </a:extLst>
                </p14:cNvPr>
                <p14:cNvContentPartPr/>
                <p14:nvPr/>
              </p14:nvContentPartPr>
              <p14:xfrm>
                <a:off x="3283663" y="4141543"/>
                <a:ext cx="42120" cy="167760"/>
              </p14:xfrm>
            </p:contentPart>
          </mc:Choice>
          <mc:Fallback xmlns="">
            <p:pic>
              <p:nvPicPr>
                <p:cNvPr id="76" name="Ink 75">
                  <a:extLst>
                    <a:ext uri="{FF2B5EF4-FFF2-40B4-BE49-F238E27FC236}">
                      <a16:creationId xmlns:a16="http://schemas.microsoft.com/office/drawing/2014/main" id="{9347CF55-843D-FC38-9DB6-6A73B1D06545}"/>
                    </a:ext>
                  </a:extLst>
                </p:cNvPr>
                <p:cNvPicPr/>
                <p:nvPr/>
              </p:nvPicPr>
              <p:blipFill>
                <a:blip r:embed="rId118"/>
                <a:stretch>
                  <a:fillRect/>
                </a:stretch>
              </p:blipFill>
              <p:spPr>
                <a:xfrm>
                  <a:off x="3274663" y="4132903"/>
                  <a:ext cx="5976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7" name="Ink 76">
                  <a:extLst>
                    <a:ext uri="{FF2B5EF4-FFF2-40B4-BE49-F238E27FC236}">
                      <a16:creationId xmlns:a16="http://schemas.microsoft.com/office/drawing/2014/main" id="{620F7045-659C-8689-C072-A464CC10FFBB}"/>
                    </a:ext>
                  </a:extLst>
                </p14:cNvPr>
                <p14:cNvContentPartPr/>
                <p14:nvPr/>
              </p14:nvContentPartPr>
              <p14:xfrm>
                <a:off x="3470863" y="4217143"/>
                <a:ext cx="452160" cy="149400"/>
              </p14:xfrm>
            </p:contentPart>
          </mc:Choice>
          <mc:Fallback xmlns="">
            <p:pic>
              <p:nvPicPr>
                <p:cNvPr id="77" name="Ink 76">
                  <a:extLst>
                    <a:ext uri="{FF2B5EF4-FFF2-40B4-BE49-F238E27FC236}">
                      <a16:creationId xmlns:a16="http://schemas.microsoft.com/office/drawing/2014/main" id="{620F7045-659C-8689-C072-A464CC10FFBB}"/>
                    </a:ext>
                  </a:extLst>
                </p:cNvPr>
                <p:cNvPicPr/>
                <p:nvPr/>
              </p:nvPicPr>
              <p:blipFill>
                <a:blip r:embed="rId120"/>
                <a:stretch>
                  <a:fillRect/>
                </a:stretch>
              </p:blipFill>
              <p:spPr>
                <a:xfrm>
                  <a:off x="3461863" y="4208143"/>
                  <a:ext cx="469800" cy="167040"/>
                </a:xfrm>
                <a:prstGeom prst="rect">
                  <a:avLst/>
                </a:prstGeom>
              </p:spPr>
            </p:pic>
          </mc:Fallback>
        </mc:AlternateContent>
      </p:grpSp>
      <p:grpSp>
        <p:nvGrpSpPr>
          <p:cNvPr id="80" name="Group 79">
            <a:extLst>
              <a:ext uri="{FF2B5EF4-FFF2-40B4-BE49-F238E27FC236}">
                <a16:creationId xmlns:a16="http://schemas.microsoft.com/office/drawing/2014/main" id="{7132B4D2-A0D2-AE71-7600-4AF24CBBA0CD}"/>
              </a:ext>
            </a:extLst>
          </p:cNvPr>
          <p:cNvGrpSpPr/>
          <p:nvPr/>
        </p:nvGrpSpPr>
        <p:grpSpPr>
          <a:xfrm>
            <a:off x="4087183" y="4134343"/>
            <a:ext cx="153000" cy="94680"/>
            <a:chOff x="4087183" y="4134343"/>
            <a:chExt cx="153000" cy="94680"/>
          </a:xfrm>
        </p:grpSpPr>
        <mc:AlternateContent xmlns:mc="http://schemas.openxmlformats.org/markup-compatibility/2006" xmlns:p14="http://schemas.microsoft.com/office/powerpoint/2010/main">
          <mc:Choice Requires="p14">
            <p:contentPart p14:bwMode="auto" r:id="rId121">
              <p14:nvContentPartPr>
                <p14:cNvPr id="78" name="Ink 77">
                  <a:extLst>
                    <a:ext uri="{FF2B5EF4-FFF2-40B4-BE49-F238E27FC236}">
                      <a16:creationId xmlns:a16="http://schemas.microsoft.com/office/drawing/2014/main" id="{98E35E39-8186-4494-7FB6-75C48A8C1F99}"/>
                    </a:ext>
                  </a:extLst>
                </p14:cNvPr>
                <p14:cNvContentPartPr/>
                <p14:nvPr/>
              </p14:nvContentPartPr>
              <p14:xfrm>
                <a:off x="4087183" y="4134343"/>
                <a:ext cx="147600" cy="7560"/>
              </p14:xfrm>
            </p:contentPart>
          </mc:Choice>
          <mc:Fallback xmlns="">
            <p:pic>
              <p:nvPicPr>
                <p:cNvPr id="78" name="Ink 77">
                  <a:extLst>
                    <a:ext uri="{FF2B5EF4-FFF2-40B4-BE49-F238E27FC236}">
                      <a16:creationId xmlns:a16="http://schemas.microsoft.com/office/drawing/2014/main" id="{98E35E39-8186-4494-7FB6-75C48A8C1F99}"/>
                    </a:ext>
                  </a:extLst>
                </p:cNvPr>
                <p:cNvPicPr/>
                <p:nvPr/>
              </p:nvPicPr>
              <p:blipFill>
                <a:blip r:embed="rId122"/>
                <a:stretch>
                  <a:fillRect/>
                </a:stretch>
              </p:blipFill>
              <p:spPr>
                <a:xfrm>
                  <a:off x="4078183" y="4125703"/>
                  <a:ext cx="1652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9" name="Ink 78">
                  <a:extLst>
                    <a:ext uri="{FF2B5EF4-FFF2-40B4-BE49-F238E27FC236}">
                      <a16:creationId xmlns:a16="http://schemas.microsoft.com/office/drawing/2014/main" id="{A415F3B4-865B-99C6-7E14-1BF2DC7D8692}"/>
                    </a:ext>
                  </a:extLst>
                </p14:cNvPr>
                <p14:cNvContentPartPr/>
                <p14:nvPr/>
              </p14:nvContentPartPr>
              <p14:xfrm>
                <a:off x="4142623" y="4214263"/>
                <a:ext cx="97560" cy="14760"/>
              </p14:xfrm>
            </p:contentPart>
          </mc:Choice>
          <mc:Fallback xmlns="">
            <p:pic>
              <p:nvPicPr>
                <p:cNvPr id="79" name="Ink 78">
                  <a:extLst>
                    <a:ext uri="{FF2B5EF4-FFF2-40B4-BE49-F238E27FC236}">
                      <a16:creationId xmlns:a16="http://schemas.microsoft.com/office/drawing/2014/main" id="{A415F3B4-865B-99C6-7E14-1BF2DC7D8692}"/>
                    </a:ext>
                  </a:extLst>
                </p:cNvPr>
                <p:cNvPicPr/>
                <p:nvPr/>
              </p:nvPicPr>
              <p:blipFill>
                <a:blip r:embed="rId124"/>
                <a:stretch>
                  <a:fillRect/>
                </a:stretch>
              </p:blipFill>
              <p:spPr>
                <a:xfrm>
                  <a:off x="4133983" y="4205263"/>
                  <a:ext cx="115200" cy="32400"/>
                </a:xfrm>
                <a:prstGeom prst="rect">
                  <a:avLst/>
                </a:prstGeom>
              </p:spPr>
            </p:pic>
          </mc:Fallback>
        </mc:AlternateContent>
      </p:grpSp>
      <p:grpSp>
        <p:nvGrpSpPr>
          <p:cNvPr id="100" name="Group 99">
            <a:extLst>
              <a:ext uri="{FF2B5EF4-FFF2-40B4-BE49-F238E27FC236}">
                <a16:creationId xmlns:a16="http://schemas.microsoft.com/office/drawing/2014/main" id="{B1C813E9-7037-3B44-E74D-3781B939742A}"/>
              </a:ext>
            </a:extLst>
          </p:cNvPr>
          <p:cNvGrpSpPr/>
          <p:nvPr/>
        </p:nvGrpSpPr>
        <p:grpSpPr>
          <a:xfrm>
            <a:off x="4851103" y="3945703"/>
            <a:ext cx="779760" cy="375480"/>
            <a:chOff x="4851103" y="3945703"/>
            <a:chExt cx="779760" cy="375480"/>
          </a:xfrm>
        </p:grpSpPr>
        <mc:AlternateContent xmlns:mc="http://schemas.openxmlformats.org/markup-compatibility/2006" xmlns:p14="http://schemas.microsoft.com/office/powerpoint/2010/main">
          <mc:Choice Requires="p14">
            <p:contentPart p14:bwMode="auto" r:id="rId125">
              <p14:nvContentPartPr>
                <p14:cNvPr id="83" name="Ink 82">
                  <a:extLst>
                    <a:ext uri="{FF2B5EF4-FFF2-40B4-BE49-F238E27FC236}">
                      <a16:creationId xmlns:a16="http://schemas.microsoft.com/office/drawing/2014/main" id="{83183CEF-0EB0-FEC1-7C8E-C5C35A9AE7C0}"/>
                    </a:ext>
                  </a:extLst>
                </p14:cNvPr>
                <p14:cNvContentPartPr/>
                <p14:nvPr/>
              </p14:nvContentPartPr>
              <p14:xfrm>
                <a:off x="4851103" y="3992503"/>
                <a:ext cx="210240" cy="156960"/>
              </p14:xfrm>
            </p:contentPart>
          </mc:Choice>
          <mc:Fallback xmlns="">
            <p:pic>
              <p:nvPicPr>
                <p:cNvPr id="83" name="Ink 82">
                  <a:extLst>
                    <a:ext uri="{FF2B5EF4-FFF2-40B4-BE49-F238E27FC236}">
                      <a16:creationId xmlns:a16="http://schemas.microsoft.com/office/drawing/2014/main" id="{83183CEF-0EB0-FEC1-7C8E-C5C35A9AE7C0}"/>
                    </a:ext>
                  </a:extLst>
                </p:cNvPr>
                <p:cNvPicPr/>
                <p:nvPr/>
              </p:nvPicPr>
              <p:blipFill>
                <a:blip r:embed="rId126"/>
                <a:stretch>
                  <a:fillRect/>
                </a:stretch>
              </p:blipFill>
              <p:spPr>
                <a:xfrm>
                  <a:off x="4842463" y="3983503"/>
                  <a:ext cx="22788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4" name="Ink 83">
                  <a:extLst>
                    <a:ext uri="{FF2B5EF4-FFF2-40B4-BE49-F238E27FC236}">
                      <a16:creationId xmlns:a16="http://schemas.microsoft.com/office/drawing/2014/main" id="{50646584-1E75-CBB7-1313-733369C10E1A}"/>
                    </a:ext>
                  </a:extLst>
                </p14:cNvPr>
                <p14:cNvContentPartPr/>
                <p14:nvPr/>
              </p14:nvContentPartPr>
              <p14:xfrm>
                <a:off x="4962703" y="3992503"/>
                <a:ext cx="34920" cy="328680"/>
              </p14:xfrm>
            </p:contentPart>
          </mc:Choice>
          <mc:Fallback xmlns="">
            <p:pic>
              <p:nvPicPr>
                <p:cNvPr id="84" name="Ink 83">
                  <a:extLst>
                    <a:ext uri="{FF2B5EF4-FFF2-40B4-BE49-F238E27FC236}">
                      <a16:creationId xmlns:a16="http://schemas.microsoft.com/office/drawing/2014/main" id="{50646584-1E75-CBB7-1313-733369C10E1A}"/>
                    </a:ext>
                  </a:extLst>
                </p:cNvPr>
                <p:cNvPicPr/>
                <p:nvPr/>
              </p:nvPicPr>
              <p:blipFill>
                <a:blip r:embed="rId128"/>
                <a:stretch>
                  <a:fillRect/>
                </a:stretch>
              </p:blipFill>
              <p:spPr>
                <a:xfrm>
                  <a:off x="4953703" y="3983503"/>
                  <a:ext cx="52560" cy="3463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5" name="Ink 84">
                  <a:extLst>
                    <a:ext uri="{FF2B5EF4-FFF2-40B4-BE49-F238E27FC236}">
                      <a16:creationId xmlns:a16="http://schemas.microsoft.com/office/drawing/2014/main" id="{89CE45B7-4089-7EF0-C41A-E5B804F862EB}"/>
                    </a:ext>
                  </a:extLst>
                </p14:cNvPr>
                <p14:cNvContentPartPr/>
                <p14:nvPr/>
              </p14:nvContentPartPr>
              <p14:xfrm>
                <a:off x="5129383" y="4006543"/>
                <a:ext cx="137160" cy="231120"/>
              </p14:xfrm>
            </p:contentPart>
          </mc:Choice>
          <mc:Fallback xmlns="">
            <p:pic>
              <p:nvPicPr>
                <p:cNvPr id="85" name="Ink 84">
                  <a:extLst>
                    <a:ext uri="{FF2B5EF4-FFF2-40B4-BE49-F238E27FC236}">
                      <a16:creationId xmlns:a16="http://schemas.microsoft.com/office/drawing/2014/main" id="{89CE45B7-4089-7EF0-C41A-E5B804F862EB}"/>
                    </a:ext>
                  </a:extLst>
                </p:cNvPr>
                <p:cNvPicPr/>
                <p:nvPr/>
              </p:nvPicPr>
              <p:blipFill>
                <a:blip r:embed="rId130"/>
                <a:stretch>
                  <a:fillRect/>
                </a:stretch>
              </p:blipFill>
              <p:spPr>
                <a:xfrm>
                  <a:off x="5120383" y="3997903"/>
                  <a:ext cx="15480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6" name="Ink 85">
                  <a:extLst>
                    <a:ext uri="{FF2B5EF4-FFF2-40B4-BE49-F238E27FC236}">
                      <a16:creationId xmlns:a16="http://schemas.microsoft.com/office/drawing/2014/main" id="{685AF693-D4BA-21BF-DA7C-020976A32780}"/>
                    </a:ext>
                  </a:extLst>
                </p14:cNvPr>
                <p14:cNvContentPartPr/>
                <p14:nvPr/>
              </p14:nvContentPartPr>
              <p14:xfrm>
                <a:off x="5402983" y="3945703"/>
                <a:ext cx="227880" cy="285120"/>
              </p14:xfrm>
            </p:contentPart>
          </mc:Choice>
          <mc:Fallback xmlns="">
            <p:pic>
              <p:nvPicPr>
                <p:cNvPr id="86" name="Ink 85">
                  <a:extLst>
                    <a:ext uri="{FF2B5EF4-FFF2-40B4-BE49-F238E27FC236}">
                      <a16:creationId xmlns:a16="http://schemas.microsoft.com/office/drawing/2014/main" id="{685AF693-D4BA-21BF-DA7C-020976A32780}"/>
                    </a:ext>
                  </a:extLst>
                </p:cNvPr>
                <p:cNvPicPr/>
                <p:nvPr/>
              </p:nvPicPr>
              <p:blipFill>
                <a:blip r:embed="rId132"/>
                <a:stretch>
                  <a:fillRect/>
                </a:stretch>
              </p:blipFill>
              <p:spPr>
                <a:xfrm>
                  <a:off x="5393983" y="3936703"/>
                  <a:ext cx="245520" cy="302760"/>
                </a:xfrm>
                <a:prstGeom prst="rect">
                  <a:avLst/>
                </a:prstGeom>
              </p:spPr>
            </p:pic>
          </mc:Fallback>
        </mc:AlternateContent>
      </p:grpSp>
      <p:grpSp>
        <p:nvGrpSpPr>
          <p:cNvPr id="99" name="Group 98">
            <a:extLst>
              <a:ext uri="{FF2B5EF4-FFF2-40B4-BE49-F238E27FC236}">
                <a16:creationId xmlns:a16="http://schemas.microsoft.com/office/drawing/2014/main" id="{1F2A351A-5510-5ECB-68B8-B7777014DC98}"/>
              </a:ext>
            </a:extLst>
          </p:cNvPr>
          <p:cNvGrpSpPr/>
          <p:nvPr/>
        </p:nvGrpSpPr>
        <p:grpSpPr>
          <a:xfrm>
            <a:off x="5878183" y="3992503"/>
            <a:ext cx="168840" cy="148320"/>
            <a:chOff x="5878183" y="3992503"/>
            <a:chExt cx="168840" cy="148320"/>
          </a:xfrm>
        </p:grpSpPr>
        <mc:AlternateContent xmlns:mc="http://schemas.openxmlformats.org/markup-compatibility/2006" xmlns:p14="http://schemas.microsoft.com/office/powerpoint/2010/main">
          <mc:Choice Requires="p14">
            <p:contentPart p14:bwMode="auto" r:id="rId133">
              <p14:nvContentPartPr>
                <p14:cNvPr id="87" name="Ink 86">
                  <a:extLst>
                    <a:ext uri="{FF2B5EF4-FFF2-40B4-BE49-F238E27FC236}">
                      <a16:creationId xmlns:a16="http://schemas.microsoft.com/office/drawing/2014/main" id="{B2082756-F0D4-D0D9-C9B0-1C4151737D04}"/>
                    </a:ext>
                  </a:extLst>
                </p14:cNvPr>
                <p14:cNvContentPartPr/>
                <p14:nvPr/>
              </p14:nvContentPartPr>
              <p14:xfrm>
                <a:off x="5971783" y="3992503"/>
                <a:ext cx="26640" cy="148320"/>
              </p14:xfrm>
            </p:contentPart>
          </mc:Choice>
          <mc:Fallback xmlns="">
            <p:pic>
              <p:nvPicPr>
                <p:cNvPr id="87" name="Ink 86">
                  <a:extLst>
                    <a:ext uri="{FF2B5EF4-FFF2-40B4-BE49-F238E27FC236}">
                      <a16:creationId xmlns:a16="http://schemas.microsoft.com/office/drawing/2014/main" id="{B2082756-F0D4-D0D9-C9B0-1C4151737D04}"/>
                    </a:ext>
                  </a:extLst>
                </p:cNvPr>
                <p:cNvPicPr/>
                <p:nvPr/>
              </p:nvPicPr>
              <p:blipFill>
                <a:blip r:embed="rId134"/>
                <a:stretch>
                  <a:fillRect/>
                </a:stretch>
              </p:blipFill>
              <p:spPr>
                <a:xfrm>
                  <a:off x="5963143" y="3983503"/>
                  <a:ext cx="442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8" name="Ink 87">
                  <a:extLst>
                    <a:ext uri="{FF2B5EF4-FFF2-40B4-BE49-F238E27FC236}">
                      <a16:creationId xmlns:a16="http://schemas.microsoft.com/office/drawing/2014/main" id="{5E4066AD-1805-787C-457A-21C23DD1CAD1}"/>
                    </a:ext>
                  </a:extLst>
                </p14:cNvPr>
                <p14:cNvContentPartPr/>
                <p14:nvPr/>
              </p14:nvContentPartPr>
              <p14:xfrm>
                <a:off x="5878183" y="4049023"/>
                <a:ext cx="168840" cy="360"/>
              </p14:xfrm>
            </p:contentPart>
          </mc:Choice>
          <mc:Fallback xmlns="">
            <p:pic>
              <p:nvPicPr>
                <p:cNvPr id="88" name="Ink 87">
                  <a:extLst>
                    <a:ext uri="{FF2B5EF4-FFF2-40B4-BE49-F238E27FC236}">
                      <a16:creationId xmlns:a16="http://schemas.microsoft.com/office/drawing/2014/main" id="{5E4066AD-1805-787C-457A-21C23DD1CAD1}"/>
                    </a:ext>
                  </a:extLst>
                </p:cNvPr>
                <p:cNvPicPr/>
                <p:nvPr/>
              </p:nvPicPr>
              <p:blipFill>
                <a:blip r:embed="rId136"/>
                <a:stretch>
                  <a:fillRect/>
                </a:stretch>
              </p:blipFill>
              <p:spPr>
                <a:xfrm>
                  <a:off x="5869183" y="4040383"/>
                  <a:ext cx="186480" cy="18000"/>
                </a:xfrm>
                <a:prstGeom prst="rect">
                  <a:avLst/>
                </a:prstGeom>
              </p:spPr>
            </p:pic>
          </mc:Fallback>
        </mc:AlternateContent>
      </p:grpSp>
      <p:grpSp>
        <p:nvGrpSpPr>
          <p:cNvPr id="98" name="Group 97">
            <a:extLst>
              <a:ext uri="{FF2B5EF4-FFF2-40B4-BE49-F238E27FC236}">
                <a16:creationId xmlns:a16="http://schemas.microsoft.com/office/drawing/2014/main" id="{ADDB74BB-121D-30EE-41D8-1C8E87180AD8}"/>
              </a:ext>
            </a:extLst>
          </p:cNvPr>
          <p:cNvGrpSpPr/>
          <p:nvPr/>
        </p:nvGrpSpPr>
        <p:grpSpPr>
          <a:xfrm>
            <a:off x="6422863" y="3731863"/>
            <a:ext cx="1201680" cy="456120"/>
            <a:chOff x="6422863" y="3731863"/>
            <a:chExt cx="1201680" cy="456120"/>
          </a:xfrm>
        </p:grpSpPr>
        <mc:AlternateContent xmlns:mc="http://schemas.openxmlformats.org/markup-compatibility/2006" xmlns:p14="http://schemas.microsoft.com/office/powerpoint/2010/main">
          <mc:Choice Requires="p14">
            <p:contentPart p14:bwMode="auto" r:id="rId137">
              <p14:nvContentPartPr>
                <p14:cNvPr id="89" name="Ink 88">
                  <a:extLst>
                    <a:ext uri="{FF2B5EF4-FFF2-40B4-BE49-F238E27FC236}">
                      <a16:creationId xmlns:a16="http://schemas.microsoft.com/office/drawing/2014/main" id="{685F1660-8FF0-F096-2F1B-04A4A64E712D}"/>
                    </a:ext>
                  </a:extLst>
                </p14:cNvPr>
                <p14:cNvContentPartPr/>
                <p14:nvPr/>
              </p14:nvContentPartPr>
              <p14:xfrm>
                <a:off x="6422863" y="3861463"/>
                <a:ext cx="194760" cy="171000"/>
              </p14:xfrm>
            </p:contentPart>
          </mc:Choice>
          <mc:Fallback xmlns="">
            <p:pic>
              <p:nvPicPr>
                <p:cNvPr id="89" name="Ink 88">
                  <a:extLst>
                    <a:ext uri="{FF2B5EF4-FFF2-40B4-BE49-F238E27FC236}">
                      <a16:creationId xmlns:a16="http://schemas.microsoft.com/office/drawing/2014/main" id="{685F1660-8FF0-F096-2F1B-04A4A64E712D}"/>
                    </a:ext>
                  </a:extLst>
                </p:cNvPr>
                <p:cNvPicPr/>
                <p:nvPr/>
              </p:nvPicPr>
              <p:blipFill>
                <a:blip r:embed="rId138"/>
                <a:stretch>
                  <a:fillRect/>
                </a:stretch>
              </p:blipFill>
              <p:spPr>
                <a:xfrm>
                  <a:off x="6413863" y="3852823"/>
                  <a:ext cx="21240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0" name="Ink 89">
                  <a:extLst>
                    <a:ext uri="{FF2B5EF4-FFF2-40B4-BE49-F238E27FC236}">
                      <a16:creationId xmlns:a16="http://schemas.microsoft.com/office/drawing/2014/main" id="{A6909948-C73A-EBCB-A45E-FD6828FA628B}"/>
                    </a:ext>
                  </a:extLst>
                </p14:cNvPr>
                <p14:cNvContentPartPr/>
                <p14:nvPr/>
              </p14:nvContentPartPr>
              <p14:xfrm>
                <a:off x="6567223" y="3861463"/>
                <a:ext cx="20880" cy="326520"/>
              </p14:xfrm>
            </p:contentPart>
          </mc:Choice>
          <mc:Fallback xmlns="">
            <p:pic>
              <p:nvPicPr>
                <p:cNvPr id="90" name="Ink 89">
                  <a:extLst>
                    <a:ext uri="{FF2B5EF4-FFF2-40B4-BE49-F238E27FC236}">
                      <a16:creationId xmlns:a16="http://schemas.microsoft.com/office/drawing/2014/main" id="{A6909948-C73A-EBCB-A45E-FD6828FA628B}"/>
                    </a:ext>
                  </a:extLst>
                </p:cNvPr>
                <p:cNvPicPr/>
                <p:nvPr/>
              </p:nvPicPr>
              <p:blipFill>
                <a:blip r:embed="rId140"/>
                <a:stretch>
                  <a:fillRect/>
                </a:stretch>
              </p:blipFill>
              <p:spPr>
                <a:xfrm>
                  <a:off x="6558223" y="3852823"/>
                  <a:ext cx="38520" cy="3441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1" name="Ink 90">
                  <a:extLst>
                    <a:ext uri="{FF2B5EF4-FFF2-40B4-BE49-F238E27FC236}">
                      <a16:creationId xmlns:a16="http://schemas.microsoft.com/office/drawing/2014/main" id="{1A50E65F-EDED-9779-D630-5FF366004712}"/>
                    </a:ext>
                  </a:extLst>
                </p14:cNvPr>
                <p14:cNvContentPartPr/>
                <p14:nvPr/>
              </p14:nvContentPartPr>
              <p14:xfrm>
                <a:off x="6698983" y="3831223"/>
                <a:ext cx="253080" cy="299520"/>
              </p14:xfrm>
            </p:contentPart>
          </mc:Choice>
          <mc:Fallback xmlns="">
            <p:pic>
              <p:nvPicPr>
                <p:cNvPr id="91" name="Ink 90">
                  <a:extLst>
                    <a:ext uri="{FF2B5EF4-FFF2-40B4-BE49-F238E27FC236}">
                      <a16:creationId xmlns:a16="http://schemas.microsoft.com/office/drawing/2014/main" id="{1A50E65F-EDED-9779-D630-5FF366004712}"/>
                    </a:ext>
                  </a:extLst>
                </p:cNvPr>
                <p:cNvPicPr/>
                <p:nvPr/>
              </p:nvPicPr>
              <p:blipFill>
                <a:blip r:embed="rId142"/>
                <a:stretch>
                  <a:fillRect/>
                </a:stretch>
              </p:blipFill>
              <p:spPr>
                <a:xfrm>
                  <a:off x="6689983" y="3822583"/>
                  <a:ext cx="270720"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2" name="Ink 91">
                  <a:extLst>
                    <a:ext uri="{FF2B5EF4-FFF2-40B4-BE49-F238E27FC236}">
                      <a16:creationId xmlns:a16="http://schemas.microsoft.com/office/drawing/2014/main" id="{7E88BD00-1251-A3AB-19DE-16340C4BEB2C}"/>
                    </a:ext>
                  </a:extLst>
                </p14:cNvPr>
                <p14:cNvContentPartPr/>
                <p14:nvPr/>
              </p14:nvContentPartPr>
              <p14:xfrm>
                <a:off x="7073023" y="4086103"/>
                <a:ext cx="360" cy="7560"/>
              </p14:xfrm>
            </p:contentPart>
          </mc:Choice>
          <mc:Fallback xmlns="">
            <p:pic>
              <p:nvPicPr>
                <p:cNvPr id="92" name="Ink 91">
                  <a:extLst>
                    <a:ext uri="{FF2B5EF4-FFF2-40B4-BE49-F238E27FC236}">
                      <a16:creationId xmlns:a16="http://schemas.microsoft.com/office/drawing/2014/main" id="{7E88BD00-1251-A3AB-19DE-16340C4BEB2C}"/>
                    </a:ext>
                  </a:extLst>
                </p:cNvPr>
                <p:cNvPicPr/>
                <p:nvPr/>
              </p:nvPicPr>
              <p:blipFill>
                <a:blip r:embed="rId144"/>
                <a:stretch>
                  <a:fillRect/>
                </a:stretch>
              </p:blipFill>
              <p:spPr>
                <a:xfrm>
                  <a:off x="7064023" y="4077463"/>
                  <a:ext cx="180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3" name="Ink 92">
                  <a:extLst>
                    <a:ext uri="{FF2B5EF4-FFF2-40B4-BE49-F238E27FC236}">
                      <a16:creationId xmlns:a16="http://schemas.microsoft.com/office/drawing/2014/main" id="{2E41CCC4-48DB-28D0-5B7F-BD5081964B8D}"/>
                    </a:ext>
                  </a:extLst>
                </p14:cNvPr>
                <p14:cNvContentPartPr/>
                <p14:nvPr/>
              </p14:nvContentPartPr>
              <p14:xfrm>
                <a:off x="7169143" y="3757783"/>
                <a:ext cx="168480" cy="271440"/>
              </p14:xfrm>
            </p:contentPart>
          </mc:Choice>
          <mc:Fallback xmlns="">
            <p:pic>
              <p:nvPicPr>
                <p:cNvPr id="93" name="Ink 92">
                  <a:extLst>
                    <a:ext uri="{FF2B5EF4-FFF2-40B4-BE49-F238E27FC236}">
                      <a16:creationId xmlns:a16="http://schemas.microsoft.com/office/drawing/2014/main" id="{2E41CCC4-48DB-28D0-5B7F-BD5081964B8D}"/>
                    </a:ext>
                  </a:extLst>
                </p:cNvPr>
                <p:cNvPicPr/>
                <p:nvPr/>
              </p:nvPicPr>
              <p:blipFill>
                <a:blip r:embed="rId146"/>
                <a:stretch>
                  <a:fillRect/>
                </a:stretch>
              </p:blipFill>
              <p:spPr>
                <a:xfrm>
                  <a:off x="7160503" y="3749143"/>
                  <a:ext cx="18612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4" name="Ink 93">
                  <a:extLst>
                    <a:ext uri="{FF2B5EF4-FFF2-40B4-BE49-F238E27FC236}">
                      <a16:creationId xmlns:a16="http://schemas.microsoft.com/office/drawing/2014/main" id="{891A90C2-BCDE-F8AD-0FB2-DA306CE34DF0}"/>
                    </a:ext>
                  </a:extLst>
                </p14:cNvPr>
                <p14:cNvContentPartPr/>
                <p14:nvPr/>
              </p14:nvContentPartPr>
              <p14:xfrm>
                <a:off x="7447063" y="3731863"/>
                <a:ext cx="177480" cy="415080"/>
              </p14:xfrm>
            </p:contentPart>
          </mc:Choice>
          <mc:Fallback xmlns="">
            <p:pic>
              <p:nvPicPr>
                <p:cNvPr id="94" name="Ink 93">
                  <a:extLst>
                    <a:ext uri="{FF2B5EF4-FFF2-40B4-BE49-F238E27FC236}">
                      <a16:creationId xmlns:a16="http://schemas.microsoft.com/office/drawing/2014/main" id="{891A90C2-BCDE-F8AD-0FB2-DA306CE34DF0}"/>
                    </a:ext>
                  </a:extLst>
                </p:cNvPr>
                <p:cNvPicPr/>
                <p:nvPr/>
              </p:nvPicPr>
              <p:blipFill>
                <a:blip r:embed="rId148"/>
                <a:stretch>
                  <a:fillRect/>
                </a:stretch>
              </p:blipFill>
              <p:spPr>
                <a:xfrm>
                  <a:off x="7438063" y="3723223"/>
                  <a:ext cx="195120" cy="432720"/>
                </a:xfrm>
                <a:prstGeom prst="rect">
                  <a:avLst/>
                </a:prstGeom>
              </p:spPr>
            </p:pic>
          </mc:Fallback>
        </mc:AlternateContent>
      </p:grpSp>
      <p:grpSp>
        <p:nvGrpSpPr>
          <p:cNvPr id="97" name="Group 96">
            <a:extLst>
              <a:ext uri="{FF2B5EF4-FFF2-40B4-BE49-F238E27FC236}">
                <a16:creationId xmlns:a16="http://schemas.microsoft.com/office/drawing/2014/main" id="{DA0D40BF-8977-0B16-F01C-492875A90889}"/>
              </a:ext>
            </a:extLst>
          </p:cNvPr>
          <p:cNvGrpSpPr/>
          <p:nvPr/>
        </p:nvGrpSpPr>
        <p:grpSpPr>
          <a:xfrm>
            <a:off x="8061583" y="3843103"/>
            <a:ext cx="230760" cy="112680"/>
            <a:chOff x="8061583" y="3843103"/>
            <a:chExt cx="230760" cy="112680"/>
          </a:xfrm>
        </p:grpSpPr>
        <mc:AlternateContent xmlns:mc="http://schemas.openxmlformats.org/markup-compatibility/2006" xmlns:p14="http://schemas.microsoft.com/office/powerpoint/2010/main">
          <mc:Choice Requires="p14">
            <p:contentPart p14:bwMode="auto" r:id="rId149">
              <p14:nvContentPartPr>
                <p14:cNvPr id="95" name="Ink 94">
                  <a:extLst>
                    <a:ext uri="{FF2B5EF4-FFF2-40B4-BE49-F238E27FC236}">
                      <a16:creationId xmlns:a16="http://schemas.microsoft.com/office/drawing/2014/main" id="{80764A4C-1E55-1C81-51DD-43C2B7520CF4}"/>
                    </a:ext>
                  </a:extLst>
                </p14:cNvPr>
                <p14:cNvContentPartPr/>
                <p14:nvPr/>
              </p14:nvContentPartPr>
              <p14:xfrm>
                <a:off x="8061583" y="3843103"/>
                <a:ext cx="207000" cy="40320"/>
              </p14:xfrm>
            </p:contentPart>
          </mc:Choice>
          <mc:Fallback xmlns="">
            <p:pic>
              <p:nvPicPr>
                <p:cNvPr id="95" name="Ink 94">
                  <a:extLst>
                    <a:ext uri="{FF2B5EF4-FFF2-40B4-BE49-F238E27FC236}">
                      <a16:creationId xmlns:a16="http://schemas.microsoft.com/office/drawing/2014/main" id="{80764A4C-1E55-1C81-51DD-43C2B7520CF4}"/>
                    </a:ext>
                  </a:extLst>
                </p:cNvPr>
                <p:cNvPicPr/>
                <p:nvPr/>
              </p:nvPicPr>
              <p:blipFill>
                <a:blip r:embed="rId150"/>
                <a:stretch>
                  <a:fillRect/>
                </a:stretch>
              </p:blipFill>
              <p:spPr>
                <a:xfrm>
                  <a:off x="8052583" y="3834103"/>
                  <a:ext cx="22464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6" name="Ink 95">
                  <a:extLst>
                    <a:ext uri="{FF2B5EF4-FFF2-40B4-BE49-F238E27FC236}">
                      <a16:creationId xmlns:a16="http://schemas.microsoft.com/office/drawing/2014/main" id="{397F3F57-D4E1-ECB4-4D92-250858F0E8AF}"/>
                    </a:ext>
                  </a:extLst>
                </p14:cNvPr>
                <p14:cNvContentPartPr/>
                <p14:nvPr/>
              </p14:nvContentPartPr>
              <p14:xfrm>
                <a:off x="8098663" y="3955423"/>
                <a:ext cx="193680" cy="360"/>
              </p14:xfrm>
            </p:contentPart>
          </mc:Choice>
          <mc:Fallback xmlns="">
            <p:pic>
              <p:nvPicPr>
                <p:cNvPr id="96" name="Ink 95">
                  <a:extLst>
                    <a:ext uri="{FF2B5EF4-FFF2-40B4-BE49-F238E27FC236}">
                      <a16:creationId xmlns:a16="http://schemas.microsoft.com/office/drawing/2014/main" id="{397F3F57-D4E1-ECB4-4D92-250858F0E8AF}"/>
                    </a:ext>
                  </a:extLst>
                </p:cNvPr>
                <p:cNvPicPr/>
                <p:nvPr/>
              </p:nvPicPr>
              <p:blipFill>
                <a:blip r:embed="rId81"/>
                <a:stretch>
                  <a:fillRect/>
                </a:stretch>
              </p:blipFill>
              <p:spPr>
                <a:xfrm>
                  <a:off x="8089663" y="3946423"/>
                  <a:ext cx="211320" cy="18000"/>
                </a:xfrm>
                <a:prstGeom prst="rect">
                  <a:avLst/>
                </a:prstGeom>
              </p:spPr>
            </p:pic>
          </mc:Fallback>
        </mc:AlternateContent>
      </p:grpSp>
      <p:grpSp>
        <p:nvGrpSpPr>
          <p:cNvPr id="110" name="Group 109">
            <a:extLst>
              <a:ext uri="{FF2B5EF4-FFF2-40B4-BE49-F238E27FC236}">
                <a16:creationId xmlns:a16="http://schemas.microsoft.com/office/drawing/2014/main" id="{F95FCBEC-51BB-A6FA-164C-DE8A956D1DA3}"/>
              </a:ext>
            </a:extLst>
          </p:cNvPr>
          <p:cNvGrpSpPr/>
          <p:nvPr/>
        </p:nvGrpSpPr>
        <p:grpSpPr>
          <a:xfrm>
            <a:off x="8831983" y="3674983"/>
            <a:ext cx="2321280" cy="422640"/>
            <a:chOff x="8831983" y="3674983"/>
            <a:chExt cx="2321280" cy="422640"/>
          </a:xfrm>
        </p:grpSpPr>
        <mc:AlternateContent xmlns:mc="http://schemas.openxmlformats.org/markup-compatibility/2006" xmlns:p14="http://schemas.microsoft.com/office/powerpoint/2010/main">
          <mc:Choice Requires="p14">
            <p:contentPart p14:bwMode="auto" r:id="rId152">
              <p14:nvContentPartPr>
                <p14:cNvPr id="101" name="Ink 100">
                  <a:extLst>
                    <a:ext uri="{FF2B5EF4-FFF2-40B4-BE49-F238E27FC236}">
                      <a16:creationId xmlns:a16="http://schemas.microsoft.com/office/drawing/2014/main" id="{E813F588-6922-2160-E868-F24174167EE6}"/>
                    </a:ext>
                  </a:extLst>
                </p14:cNvPr>
                <p14:cNvContentPartPr/>
                <p14:nvPr/>
              </p14:nvContentPartPr>
              <p14:xfrm>
                <a:off x="8831983" y="3737623"/>
                <a:ext cx="245520" cy="290520"/>
              </p14:xfrm>
            </p:contentPart>
          </mc:Choice>
          <mc:Fallback xmlns="">
            <p:pic>
              <p:nvPicPr>
                <p:cNvPr id="101" name="Ink 100">
                  <a:extLst>
                    <a:ext uri="{FF2B5EF4-FFF2-40B4-BE49-F238E27FC236}">
                      <a16:creationId xmlns:a16="http://schemas.microsoft.com/office/drawing/2014/main" id="{E813F588-6922-2160-E868-F24174167EE6}"/>
                    </a:ext>
                  </a:extLst>
                </p:cNvPr>
                <p:cNvPicPr/>
                <p:nvPr/>
              </p:nvPicPr>
              <p:blipFill>
                <a:blip r:embed="rId153"/>
                <a:stretch>
                  <a:fillRect/>
                </a:stretch>
              </p:blipFill>
              <p:spPr>
                <a:xfrm>
                  <a:off x="8823343" y="3728983"/>
                  <a:ext cx="26316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2" name="Ink 101">
                  <a:extLst>
                    <a:ext uri="{FF2B5EF4-FFF2-40B4-BE49-F238E27FC236}">
                      <a16:creationId xmlns:a16="http://schemas.microsoft.com/office/drawing/2014/main" id="{77909E1C-464D-D1A5-DD3E-15EFB1F3BBBB}"/>
                    </a:ext>
                  </a:extLst>
                </p14:cNvPr>
                <p14:cNvContentPartPr/>
                <p14:nvPr/>
              </p14:nvContentPartPr>
              <p14:xfrm>
                <a:off x="8919463" y="3713503"/>
                <a:ext cx="45360" cy="372240"/>
              </p14:xfrm>
            </p:contentPart>
          </mc:Choice>
          <mc:Fallback xmlns="">
            <p:pic>
              <p:nvPicPr>
                <p:cNvPr id="102" name="Ink 101">
                  <a:extLst>
                    <a:ext uri="{FF2B5EF4-FFF2-40B4-BE49-F238E27FC236}">
                      <a16:creationId xmlns:a16="http://schemas.microsoft.com/office/drawing/2014/main" id="{77909E1C-464D-D1A5-DD3E-15EFB1F3BBBB}"/>
                    </a:ext>
                  </a:extLst>
                </p:cNvPr>
                <p:cNvPicPr/>
                <p:nvPr/>
              </p:nvPicPr>
              <p:blipFill>
                <a:blip r:embed="rId155"/>
                <a:stretch>
                  <a:fillRect/>
                </a:stretch>
              </p:blipFill>
              <p:spPr>
                <a:xfrm>
                  <a:off x="8910463" y="3704503"/>
                  <a:ext cx="63000" cy="3898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3" name="Ink 102">
                  <a:extLst>
                    <a:ext uri="{FF2B5EF4-FFF2-40B4-BE49-F238E27FC236}">
                      <a16:creationId xmlns:a16="http://schemas.microsoft.com/office/drawing/2014/main" id="{90D2F899-9749-4647-6AE2-0A73A9C63186}"/>
                    </a:ext>
                  </a:extLst>
                </p14:cNvPr>
                <p14:cNvContentPartPr/>
                <p14:nvPr/>
              </p14:nvContentPartPr>
              <p14:xfrm>
                <a:off x="9247423" y="3731503"/>
                <a:ext cx="288000" cy="339480"/>
              </p14:xfrm>
            </p:contentPart>
          </mc:Choice>
          <mc:Fallback xmlns="">
            <p:pic>
              <p:nvPicPr>
                <p:cNvPr id="103" name="Ink 102">
                  <a:extLst>
                    <a:ext uri="{FF2B5EF4-FFF2-40B4-BE49-F238E27FC236}">
                      <a16:creationId xmlns:a16="http://schemas.microsoft.com/office/drawing/2014/main" id="{90D2F899-9749-4647-6AE2-0A73A9C63186}"/>
                    </a:ext>
                  </a:extLst>
                </p:cNvPr>
                <p:cNvPicPr/>
                <p:nvPr/>
              </p:nvPicPr>
              <p:blipFill>
                <a:blip r:embed="rId157"/>
                <a:stretch>
                  <a:fillRect/>
                </a:stretch>
              </p:blipFill>
              <p:spPr>
                <a:xfrm>
                  <a:off x="9238783" y="3722503"/>
                  <a:ext cx="305640" cy="3571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4" name="Ink 103">
                  <a:extLst>
                    <a:ext uri="{FF2B5EF4-FFF2-40B4-BE49-F238E27FC236}">
                      <a16:creationId xmlns:a16="http://schemas.microsoft.com/office/drawing/2014/main" id="{3F080B97-22DE-C222-1F4C-45B60D2FF390}"/>
                    </a:ext>
                  </a:extLst>
                </p14:cNvPr>
                <p14:cNvContentPartPr/>
                <p14:nvPr/>
              </p14:nvContentPartPr>
              <p14:xfrm>
                <a:off x="9666103" y="3778303"/>
                <a:ext cx="246240" cy="147240"/>
              </p14:xfrm>
            </p:contentPart>
          </mc:Choice>
          <mc:Fallback xmlns="">
            <p:pic>
              <p:nvPicPr>
                <p:cNvPr id="104" name="Ink 103">
                  <a:extLst>
                    <a:ext uri="{FF2B5EF4-FFF2-40B4-BE49-F238E27FC236}">
                      <a16:creationId xmlns:a16="http://schemas.microsoft.com/office/drawing/2014/main" id="{3F080B97-22DE-C222-1F4C-45B60D2FF390}"/>
                    </a:ext>
                  </a:extLst>
                </p:cNvPr>
                <p:cNvPicPr/>
                <p:nvPr/>
              </p:nvPicPr>
              <p:blipFill>
                <a:blip r:embed="rId159"/>
                <a:stretch>
                  <a:fillRect/>
                </a:stretch>
              </p:blipFill>
              <p:spPr>
                <a:xfrm>
                  <a:off x="9657463" y="3769303"/>
                  <a:ext cx="2638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5" name="Ink 104">
                  <a:extLst>
                    <a:ext uri="{FF2B5EF4-FFF2-40B4-BE49-F238E27FC236}">
                      <a16:creationId xmlns:a16="http://schemas.microsoft.com/office/drawing/2014/main" id="{6B08088D-12F1-E4D4-4052-02CB8CBF4CDD}"/>
                    </a:ext>
                  </a:extLst>
                </p14:cNvPr>
                <p14:cNvContentPartPr/>
                <p14:nvPr/>
              </p14:nvContentPartPr>
              <p14:xfrm>
                <a:off x="9851503" y="3713503"/>
                <a:ext cx="39600" cy="358920"/>
              </p14:xfrm>
            </p:contentPart>
          </mc:Choice>
          <mc:Fallback xmlns="">
            <p:pic>
              <p:nvPicPr>
                <p:cNvPr id="105" name="Ink 104">
                  <a:extLst>
                    <a:ext uri="{FF2B5EF4-FFF2-40B4-BE49-F238E27FC236}">
                      <a16:creationId xmlns:a16="http://schemas.microsoft.com/office/drawing/2014/main" id="{6B08088D-12F1-E4D4-4052-02CB8CBF4CDD}"/>
                    </a:ext>
                  </a:extLst>
                </p:cNvPr>
                <p:cNvPicPr/>
                <p:nvPr/>
              </p:nvPicPr>
              <p:blipFill>
                <a:blip r:embed="rId161"/>
                <a:stretch>
                  <a:fillRect/>
                </a:stretch>
              </p:blipFill>
              <p:spPr>
                <a:xfrm>
                  <a:off x="9842503" y="3704503"/>
                  <a:ext cx="57240" cy="3765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6" name="Ink 105">
                  <a:extLst>
                    <a:ext uri="{FF2B5EF4-FFF2-40B4-BE49-F238E27FC236}">
                      <a16:creationId xmlns:a16="http://schemas.microsoft.com/office/drawing/2014/main" id="{D1EE8F32-FAFE-7F5F-F49D-040C7F72E8C6}"/>
                    </a:ext>
                  </a:extLst>
                </p14:cNvPr>
                <p14:cNvContentPartPr/>
                <p14:nvPr/>
              </p14:nvContentPartPr>
              <p14:xfrm>
                <a:off x="10052383" y="3759223"/>
                <a:ext cx="209520" cy="331560"/>
              </p14:xfrm>
            </p:contentPart>
          </mc:Choice>
          <mc:Fallback xmlns="">
            <p:pic>
              <p:nvPicPr>
                <p:cNvPr id="106" name="Ink 105">
                  <a:extLst>
                    <a:ext uri="{FF2B5EF4-FFF2-40B4-BE49-F238E27FC236}">
                      <a16:creationId xmlns:a16="http://schemas.microsoft.com/office/drawing/2014/main" id="{D1EE8F32-FAFE-7F5F-F49D-040C7F72E8C6}"/>
                    </a:ext>
                  </a:extLst>
                </p:cNvPr>
                <p:cNvPicPr/>
                <p:nvPr/>
              </p:nvPicPr>
              <p:blipFill>
                <a:blip r:embed="rId163"/>
                <a:stretch>
                  <a:fillRect/>
                </a:stretch>
              </p:blipFill>
              <p:spPr>
                <a:xfrm>
                  <a:off x="10043383" y="3750223"/>
                  <a:ext cx="227160" cy="3492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7" name="Ink 106">
                  <a:extLst>
                    <a:ext uri="{FF2B5EF4-FFF2-40B4-BE49-F238E27FC236}">
                      <a16:creationId xmlns:a16="http://schemas.microsoft.com/office/drawing/2014/main" id="{E02F48BA-A77A-91E1-025E-05D715ACAFA6}"/>
                    </a:ext>
                  </a:extLst>
                </p14:cNvPr>
                <p14:cNvContentPartPr/>
                <p14:nvPr/>
              </p14:nvContentPartPr>
              <p14:xfrm>
                <a:off x="10412743" y="4049023"/>
                <a:ext cx="14760" cy="19080"/>
              </p14:xfrm>
            </p:contentPart>
          </mc:Choice>
          <mc:Fallback xmlns="">
            <p:pic>
              <p:nvPicPr>
                <p:cNvPr id="107" name="Ink 106">
                  <a:extLst>
                    <a:ext uri="{FF2B5EF4-FFF2-40B4-BE49-F238E27FC236}">
                      <a16:creationId xmlns:a16="http://schemas.microsoft.com/office/drawing/2014/main" id="{E02F48BA-A77A-91E1-025E-05D715ACAFA6}"/>
                    </a:ext>
                  </a:extLst>
                </p:cNvPr>
                <p:cNvPicPr/>
                <p:nvPr/>
              </p:nvPicPr>
              <p:blipFill>
                <a:blip r:embed="rId165"/>
                <a:stretch>
                  <a:fillRect/>
                </a:stretch>
              </p:blipFill>
              <p:spPr>
                <a:xfrm>
                  <a:off x="10404103" y="4040383"/>
                  <a:ext cx="324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8" name="Ink 107">
                  <a:extLst>
                    <a:ext uri="{FF2B5EF4-FFF2-40B4-BE49-F238E27FC236}">
                      <a16:creationId xmlns:a16="http://schemas.microsoft.com/office/drawing/2014/main" id="{F39C30AE-9A25-73F0-5F51-927335E4C720}"/>
                    </a:ext>
                  </a:extLst>
                </p14:cNvPr>
                <p14:cNvContentPartPr/>
                <p14:nvPr/>
              </p14:nvContentPartPr>
              <p14:xfrm>
                <a:off x="10529743" y="3712063"/>
                <a:ext cx="228240" cy="373680"/>
              </p14:xfrm>
            </p:contentPart>
          </mc:Choice>
          <mc:Fallback xmlns="">
            <p:pic>
              <p:nvPicPr>
                <p:cNvPr id="108" name="Ink 107">
                  <a:extLst>
                    <a:ext uri="{FF2B5EF4-FFF2-40B4-BE49-F238E27FC236}">
                      <a16:creationId xmlns:a16="http://schemas.microsoft.com/office/drawing/2014/main" id="{F39C30AE-9A25-73F0-5F51-927335E4C720}"/>
                    </a:ext>
                  </a:extLst>
                </p:cNvPr>
                <p:cNvPicPr/>
                <p:nvPr/>
              </p:nvPicPr>
              <p:blipFill>
                <a:blip r:embed="rId167"/>
                <a:stretch>
                  <a:fillRect/>
                </a:stretch>
              </p:blipFill>
              <p:spPr>
                <a:xfrm>
                  <a:off x="10520743" y="3703063"/>
                  <a:ext cx="245880" cy="3913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9" name="Ink 108">
                  <a:extLst>
                    <a:ext uri="{FF2B5EF4-FFF2-40B4-BE49-F238E27FC236}">
                      <a16:creationId xmlns:a16="http://schemas.microsoft.com/office/drawing/2014/main" id="{6C178F4F-FF00-EFC4-A75E-109CE73FAA3D}"/>
                    </a:ext>
                  </a:extLst>
                </p14:cNvPr>
                <p14:cNvContentPartPr/>
                <p14:nvPr/>
              </p14:nvContentPartPr>
              <p14:xfrm>
                <a:off x="10918543" y="3674983"/>
                <a:ext cx="234720" cy="422640"/>
              </p14:xfrm>
            </p:contentPart>
          </mc:Choice>
          <mc:Fallback xmlns="">
            <p:pic>
              <p:nvPicPr>
                <p:cNvPr id="109" name="Ink 108">
                  <a:extLst>
                    <a:ext uri="{FF2B5EF4-FFF2-40B4-BE49-F238E27FC236}">
                      <a16:creationId xmlns:a16="http://schemas.microsoft.com/office/drawing/2014/main" id="{6C178F4F-FF00-EFC4-A75E-109CE73FAA3D}"/>
                    </a:ext>
                  </a:extLst>
                </p:cNvPr>
                <p:cNvPicPr/>
                <p:nvPr/>
              </p:nvPicPr>
              <p:blipFill>
                <a:blip r:embed="rId169"/>
                <a:stretch>
                  <a:fillRect/>
                </a:stretch>
              </p:blipFill>
              <p:spPr>
                <a:xfrm>
                  <a:off x="10909903" y="3666343"/>
                  <a:ext cx="252360" cy="440280"/>
                </a:xfrm>
                <a:prstGeom prst="rect">
                  <a:avLst/>
                </a:prstGeom>
              </p:spPr>
            </p:pic>
          </mc:Fallback>
        </mc:AlternateContent>
      </p:grpSp>
    </p:spTree>
    <p:extLst>
      <p:ext uri="{BB962C8B-B14F-4D97-AF65-F5344CB8AC3E}">
        <p14:creationId xmlns:p14="http://schemas.microsoft.com/office/powerpoint/2010/main" val="3408215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BA1AE-8DB6-4146-B2D1-E665B44770BF}"/>
              </a:ext>
            </a:extLst>
          </p:cNvPr>
          <p:cNvSpPr>
            <a:spLocks noGrp="1"/>
          </p:cNvSpPr>
          <p:nvPr>
            <p:ph type="title"/>
          </p:nvPr>
        </p:nvSpPr>
        <p:spPr/>
        <p:txBody>
          <a:bodyPr>
            <a:noAutofit/>
          </a:bodyPr>
          <a:lstStyle/>
          <a:p>
            <a:r>
              <a:rPr lang="en-US" dirty="0"/>
              <a:t>6.1 Understanding Percent</a:t>
            </a:r>
            <a:endParaRPr lang="en-US" noProof="0" dirty="0"/>
          </a:p>
        </p:txBody>
      </p:sp>
      <p:sp>
        <p:nvSpPr>
          <p:cNvPr id="3" name="Content Placeholder 2">
            <a:extLst>
              <a:ext uri="{FF2B5EF4-FFF2-40B4-BE49-F238E27FC236}">
                <a16:creationId xmlns:a16="http://schemas.microsoft.com/office/drawing/2014/main" id="{8CF8879A-5FF7-1847-8F30-F924AE4EDF31}"/>
              </a:ext>
            </a:extLst>
          </p:cNvPr>
          <p:cNvSpPr>
            <a:spLocks noGrp="1"/>
          </p:cNvSpPr>
          <p:nvPr>
            <p:ph sz="quarter" idx="11"/>
          </p:nvPr>
        </p:nvSpPr>
        <p:spPr>
          <a:xfrm>
            <a:off x="1000760" y="1702420"/>
            <a:ext cx="10515600" cy="5155580"/>
          </a:xfrm>
        </p:spPr>
        <p:txBody>
          <a:bodyPr/>
          <a:lstStyle/>
          <a:p>
            <a:pPr marL="0" indent="0">
              <a:buNone/>
            </a:pPr>
            <a:r>
              <a:rPr lang="en-US" dirty="0"/>
              <a:t>Learning Objectives:</a:t>
            </a:r>
          </a:p>
          <a:p>
            <a:pPr marL="514350" lvl="0" indent="-514350">
              <a:buFont typeface="+mj-lt"/>
              <a:buAutoNum type="arabicPeriod"/>
            </a:pPr>
            <a:r>
              <a:rPr lang="en-US" dirty="0"/>
              <a:t>Define percent.</a:t>
            </a:r>
          </a:p>
          <a:p>
            <a:pPr marL="514350" lvl="0" indent="-514350">
              <a:buFont typeface="+mj-lt"/>
              <a:buAutoNum type="arabicPeriod"/>
            </a:pPr>
            <a:r>
              <a:rPr lang="en-US" dirty="0"/>
              <a:t>Convert between percent, decimal, and fractional values.</a:t>
            </a:r>
          </a:p>
          <a:p>
            <a:pPr marL="514350" lvl="0" indent="-514350">
              <a:buFont typeface="+mj-lt"/>
              <a:buAutoNum type="arabicPeriod"/>
            </a:pPr>
            <a:r>
              <a:rPr lang="en-US" dirty="0"/>
              <a:t>Calculate the part given the percent and total.</a:t>
            </a:r>
          </a:p>
        </p:txBody>
      </p:sp>
    </p:spTree>
    <p:extLst>
      <p:ext uri="{BB962C8B-B14F-4D97-AF65-F5344CB8AC3E}">
        <p14:creationId xmlns:p14="http://schemas.microsoft.com/office/powerpoint/2010/main" val="3471487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BA1AE-8DB6-4146-B2D1-E665B44770BF}"/>
              </a:ext>
            </a:extLst>
          </p:cNvPr>
          <p:cNvSpPr>
            <a:spLocks noGrp="1"/>
          </p:cNvSpPr>
          <p:nvPr>
            <p:ph type="title"/>
          </p:nvPr>
        </p:nvSpPr>
        <p:spPr/>
        <p:txBody>
          <a:bodyPr>
            <a:noAutofit/>
          </a:bodyPr>
          <a:lstStyle/>
          <a:p>
            <a:r>
              <a:rPr lang="en-US" dirty="0"/>
              <a:t>6.3 Simple Interest</a:t>
            </a:r>
            <a:endParaRPr lang="en-US" noProof="0" dirty="0"/>
          </a:p>
        </p:txBody>
      </p:sp>
      <p:sp>
        <p:nvSpPr>
          <p:cNvPr id="3" name="Content Placeholder 2">
            <a:extLst>
              <a:ext uri="{FF2B5EF4-FFF2-40B4-BE49-F238E27FC236}">
                <a16:creationId xmlns:a16="http://schemas.microsoft.com/office/drawing/2014/main" id="{8CF8879A-5FF7-1847-8F30-F924AE4EDF31}"/>
              </a:ext>
            </a:extLst>
          </p:cNvPr>
          <p:cNvSpPr>
            <a:spLocks noGrp="1"/>
          </p:cNvSpPr>
          <p:nvPr>
            <p:ph sz="quarter" idx="11"/>
          </p:nvPr>
        </p:nvSpPr>
        <p:spPr>
          <a:xfrm>
            <a:off x="838200" y="1403465"/>
            <a:ext cx="10467109" cy="5482216"/>
          </a:xfrm>
        </p:spPr>
        <p:txBody>
          <a:bodyPr/>
          <a:lstStyle/>
          <a:p>
            <a:pPr marL="0" indent="0">
              <a:lnSpc>
                <a:spcPct val="100000"/>
              </a:lnSpc>
              <a:buNone/>
            </a:pPr>
            <a:r>
              <a:rPr lang="en-US" dirty="0"/>
              <a:t>Learning Objectives</a:t>
            </a:r>
          </a:p>
          <a:p>
            <a:pPr marL="514350" lvl="0" indent="-514350">
              <a:lnSpc>
                <a:spcPct val="100000"/>
              </a:lnSpc>
              <a:buFont typeface="+mj-lt"/>
              <a:buAutoNum type="arabicPeriod"/>
            </a:pPr>
            <a:r>
              <a:rPr lang="en-US" dirty="0"/>
              <a:t>Compute simple interest.</a:t>
            </a:r>
          </a:p>
          <a:p>
            <a:pPr marL="514350" lvl="0" indent="-514350">
              <a:lnSpc>
                <a:spcPct val="100000"/>
              </a:lnSpc>
              <a:buFont typeface="+mj-lt"/>
              <a:buAutoNum type="arabicPeriod"/>
            </a:pPr>
            <a:r>
              <a:rPr lang="en-US" dirty="0"/>
              <a:t>Understand and compute future value.</a:t>
            </a:r>
          </a:p>
          <a:p>
            <a:pPr marL="514350" lvl="0" indent="-514350">
              <a:lnSpc>
                <a:spcPct val="100000"/>
              </a:lnSpc>
              <a:buFont typeface="+mj-lt"/>
              <a:buAutoNum type="arabicPeriod"/>
            </a:pPr>
            <a:r>
              <a:rPr lang="en-US" dirty="0"/>
              <a:t>Understand and compute present value.</a:t>
            </a:r>
          </a:p>
        </p:txBody>
      </p:sp>
    </p:spTree>
    <p:extLst>
      <p:ext uri="{BB962C8B-B14F-4D97-AF65-F5344CB8AC3E}">
        <p14:creationId xmlns:p14="http://schemas.microsoft.com/office/powerpoint/2010/main" val="1528576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BA1AE-8DB6-4146-B2D1-E665B44770BF}"/>
              </a:ext>
            </a:extLst>
          </p:cNvPr>
          <p:cNvSpPr>
            <a:spLocks noGrp="1"/>
          </p:cNvSpPr>
          <p:nvPr>
            <p:ph type="title"/>
          </p:nvPr>
        </p:nvSpPr>
        <p:spPr/>
        <p:txBody>
          <a:bodyPr>
            <a:noAutofit/>
          </a:bodyPr>
          <a:lstStyle/>
          <a:p>
            <a:r>
              <a:rPr lang="en-US" dirty="0"/>
              <a:t>6.3 Simple Interest</a:t>
            </a:r>
            <a:endParaRPr lang="en-US" noProof="0" dirty="0"/>
          </a:p>
        </p:txBody>
      </p:sp>
      <p:sp>
        <p:nvSpPr>
          <p:cNvPr id="3" name="Content Placeholder 2">
            <a:extLst>
              <a:ext uri="{FF2B5EF4-FFF2-40B4-BE49-F238E27FC236}">
                <a16:creationId xmlns:a16="http://schemas.microsoft.com/office/drawing/2014/main" id="{8CF8879A-5FF7-1847-8F30-F924AE4EDF31}"/>
              </a:ext>
            </a:extLst>
          </p:cNvPr>
          <p:cNvSpPr>
            <a:spLocks noGrp="1"/>
          </p:cNvSpPr>
          <p:nvPr>
            <p:ph sz="quarter" idx="11"/>
          </p:nvPr>
        </p:nvSpPr>
        <p:spPr>
          <a:xfrm>
            <a:off x="862445" y="1375784"/>
            <a:ext cx="10467109" cy="5482216"/>
          </a:xfrm>
        </p:spPr>
        <p:txBody>
          <a:bodyPr/>
          <a:lstStyle/>
          <a:p>
            <a:pPr marL="0" indent="0">
              <a:buNone/>
            </a:pPr>
            <a:r>
              <a:rPr lang="en-US" dirty="0"/>
              <a:t>Borrow money:</a:t>
            </a:r>
          </a:p>
          <a:p>
            <a:pPr marL="0" indent="0">
              <a:buNone/>
            </a:pPr>
            <a:r>
              <a:rPr lang="en-US" i="1" dirty="0"/>
              <a:t>Amount paid = amount borrowed + interest = payoff amount</a:t>
            </a:r>
          </a:p>
          <a:p>
            <a:pPr marL="0" indent="0">
              <a:buNone/>
            </a:pPr>
            <a:endParaRPr lang="en-US" dirty="0"/>
          </a:p>
          <a:p>
            <a:pPr marL="0" indent="0">
              <a:buNone/>
            </a:pPr>
            <a:endParaRPr lang="en-US" dirty="0"/>
          </a:p>
          <a:p>
            <a:pPr marL="0" indent="0">
              <a:buNone/>
            </a:pPr>
            <a:r>
              <a:rPr lang="en-US" dirty="0"/>
              <a:t>Invest money:</a:t>
            </a:r>
          </a:p>
          <a:p>
            <a:pPr marL="0" indent="0">
              <a:buNone/>
            </a:pPr>
            <a:r>
              <a:rPr lang="en-US" i="1" dirty="0"/>
              <a:t>Amount in account = amount invested + interest</a:t>
            </a:r>
          </a:p>
          <a:p>
            <a:pPr marL="0" indent="0">
              <a:buNone/>
            </a:pPr>
            <a:r>
              <a:rPr lang="en-US" i="1" dirty="0"/>
              <a:t>			= principal + interest</a:t>
            </a:r>
          </a:p>
          <a:p>
            <a:pPr marL="0" indent="0">
              <a:buNone/>
            </a:pPr>
            <a:r>
              <a:rPr lang="en-US" i="1" dirty="0"/>
              <a:t>			= future value</a:t>
            </a:r>
          </a:p>
        </p:txBody>
      </p:sp>
    </p:spTree>
    <p:extLst>
      <p:ext uri="{BB962C8B-B14F-4D97-AF65-F5344CB8AC3E}">
        <p14:creationId xmlns:p14="http://schemas.microsoft.com/office/powerpoint/2010/main" val="3773866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BA1AE-8DB6-4146-B2D1-E665B44770BF}"/>
              </a:ext>
            </a:extLst>
          </p:cNvPr>
          <p:cNvSpPr>
            <a:spLocks noGrp="1"/>
          </p:cNvSpPr>
          <p:nvPr>
            <p:ph type="title"/>
          </p:nvPr>
        </p:nvSpPr>
        <p:spPr/>
        <p:txBody>
          <a:bodyPr>
            <a:noAutofit/>
          </a:bodyPr>
          <a:lstStyle/>
          <a:p>
            <a:r>
              <a:rPr lang="en-US" dirty="0"/>
              <a:t>6.3 Compute Simple Interest</a:t>
            </a:r>
            <a:endParaRPr lang="en-US" noProof="0" dirty="0"/>
          </a:p>
        </p:txBody>
      </p:sp>
      <p:sp>
        <p:nvSpPr>
          <p:cNvPr id="3" name="Content Placeholder 2">
            <a:extLst>
              <a:ext uri="{FF2B5EF4-FFF2-40B4-BE49-F238E27FC236}">
                <a16:creationId xmlns:a16="http://schemas.microsoft.com/office/drawing/2014/main" id="{8CF8879A-5FF7-1847-8F30-F924AE4EDF31}"/>
              </a:ext>
            </a:extLst>
          </p:cNvPr>
          <p:cNvSpPr>
            <a:spLocks noGrp="1"/>
          </p:cNvSpPr>
          <p:nvPr>
            <p:ph sz="quarter" idx="11"/>
          </p:nvPr>
        </p:nvSpPr>
        <p:spPr>
          <a:xfrm>
            <a:off x="838200" y="1981332"/>
            <a:ext cx="10467109" cy="5482216"/>
          </a:xfrm>
        </p:spPr>
        <p:txBody>
          <a:bodyPr/>
          <a:lstStyle/>
          <a:p>
            <a:pPr marL="0" indent="0">
              <a:spcBef>
                <a:spcPts val="600"/>
              </a:spcBef>
              <a:buNone/>
            </a:pPr>
            <a:r>
              <a:rPr lang="en-US" b="1" dirty="0"/>
              <a:t>annual percentage rate = </a:t>
            </a:r>
            <a:r>
              <a:rPr lang="en-US" dirty="0"/>
              <a:t>percent of the principal that is paid as interest for each year </a:t>
            </a:r>
          </a:p>
          <a:p>
            <a:pPr marL="0" indent="0">
              <a:spcBef>
                <a:spcPts val="600"/>
              </a:spcBef>
              <a:buNone/>
            </a:pPr>
            <a:endParaRPr lang="en-US" b="1" dirty="0"/>
          </a:p>
          <a:p>
            <a:pPr marL="0" indent="0">
              <a:spcBef>
                <a:spcPts val="600"/>
              </a:spcBef>
              <a:buNone/>
            </a:pPr>
            <a:r>
              <a:rPr lang="en-US" b="1" dirty="0"/>
              <a:t>simple interest = </a:t>
            </a:r>
            <a:r>
              <a:rPr lang="en-US" dirty="0"/>
              <a:t>a percentage of the amount borrowed (or invested)</a:t>
            </a:r>
          </a:p>
          <a:p>
            <a:pPr marL="0" indent="0">
              <a:spcBef>
                <a:spcPts val="600"/>
              </a:spcBef>
              <a:buNone/>
            </a:pPr>
            <a:endParaRPr lang="en-US" dirty="0"/>
          </a:p>
          <a:p>
            <a:pPr marL="0" indent="0">
              <a:spcBef>
                <a:spcPts val="600"/>
              </a:spcBef>
              <a:buNone/>
            </a:pPr>
            <a:r>
              <a:rPr lang="en-US" b="1" dirty="0"/>
              <a:t>term = </a:t>
            </a:r>
            <a:r>
              <a:rPr lang="en-US" dirty="0"/>
              <a:t>length of time until the loan must be paid off (or length of time invested)</a:t>
            </a:r>
          </a:p>
        </p:txBody>
      </p:sp>
    </p:spTree>
    <p:extLst>
      <p:ext uri="{BB962C8B-B14F-4D97-AF65-F5344CB8AC3E}">
        <p14:creationId xmlns:p14="http://schemas.microsoft.com/office/powerpoint/2010/main" val="6283582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BA1AE-8DB6-4146-B2D1-E665B44770BF}"/>
              </a:ext>
            </a:extLst>
          </p:cNvPr>
          <p:cNvSpPr>
            <a:spLocks noGrp="1"/>
          </p:cNvSpPr>
          <p:nvPr>
            <p:ph type="title"/>
          </p:nvPr>
        </p:nvSpPr>
        <p:spPr/>
        <p:txBody>
          <a:bodyPr>
            <a:noAutofit/>
          </a:bodyPr>
          <a:lstStyle/>
          <a:p>
            <a:r>
              <a:rPr lang="en-US" dirty="0"/>
              <a:t>6.3 Compute Simple Interest</a:t>
            </a:r>
            <a:endParaRPr lang="en-US" noProof="0" dirty="0"/>
          </a:p>
        </p:txBody>
      </p:sp>
      <p:sp>
        <p:nvSpPr>
          <p:cNvPr id="3" name="Content Placeholder 2">
            <a:extLst>
              <a:ext uri="{FF2B5EF4-FFF2-40B4-BE49-F238E27FC236}">
                <a16:creationId xmlns:a16="http://schemas.microsoft.com/office/drawing/2014/main" id="{8CF8879A-5FF7-1847-8F30-F924AE4EDF31}"/>
              </a:ext>
            </a:extLst>
          </p:cNvPr>
          <p:cNvSpPr>
            <a:spLocks noGrp="1"/>
          </p:cNvSpPr>
          <p:nvPr>
            <p:ph sz="quarter" idx="11"/>
          </p:nvPr>
        </p:nvSpPr>
        <p:spPr>
          <a:xfrm>
            <a:off x="838200" y="1375784"/>
            <a:ext cx="9656298" cy="5482216"/>
          </a:xfrm>
        </p:spPr>
        <p:txBody>
          <a:bodyPr/>
          <a:lstStyle/>
          <a:p>
            <a:pPr marL="0" indent="0">
              <a:buNone/>
            </a:pPr>
            <a:r>
              <a:rPr lang="en-US" i="0" dirty="0">
                <a:latin typeface="Cambria Math" panose="02040503050406030204" pitchFamily="18" charset="0"/>
                <a:ea typeface="Cambria Math" panose="02040503050406030204" pitchFamily="18" charset="0"/>
              </a:rPr>
              <a:t>𝐼 = simple interest </a:t>
            </a:r>
          </a:p>
          <a:p>
            <a:pPr marL="0" indent="0">
              <a:buNone/>
            </a:pPr>
            <a:r>
              <a:rPr lang="en-US" i="0" dirty="0">
                <a:latin typeface="Cambria Math" panose="02040503050406030204" pitchFamily="18" charset="0"/>
                <a:ea typeface="Cambria Math" panose="02040503050406030204" pitchFamily="18" charset="0"/>
              </a:rPr>
              <a:t>𝑟 = </a:t>
            </a:r>
            <a:r>
              <a:rPr lang="en-US" dirty="0"/>
              <a:t>annual interest rate in decimal form</a:t>
            </a:r>
          </a:p>
          <a:p>
            <a:pPr marL="0" indent="0">
              <a:buNone/>
            </a:pPr>
            <a:r>
              <a:rPr lang="en-US" i="0" dirty="0">
                <a:latin typeface="Cambria Math" panose="02040503050406030204" pitchFamily="18" charset="0"/>
                <a:ea typeface="Cambria Math" panose="02040503050406030204" pitchFamily="18" charset="0"/>
              </a:rPr>
              <a:t>𝑡</a:t>
            </a:r>
            <a:r>
              <a:rPr lang="en-US" dirty="0"/>
              <a:t> </a:t>
            </a:r>
            <a:r>
              <a:rPr lang="en-US" i="0" dirty="0">
                <a:latin typeface="Cambria Math" panose="02040503050406030204" pitchFamily="18" charset="0"/>
                <a:ea typeface="Cambria Math" panose="02040503050406030204" pitchFamily="18" charset="0"/>
              </a:rPr>
              <a:t>=</a:t>
            </a:r>
            <a:r>
              <a:rPr lang="en-US" dirty="0"/>
              <a:t> number of years for the term of the loan</a:t>
            </a:r>
          </a:p>
          <a:p>
            <a:pPr marL="0" indent="0">
              <a:buNone/>
            </a:pPr>
            <a:r>
              <a:rPr lang="en-US" i="0" dirty="0">
                <a:latin typeface="Cambria" panose="02040503050406030204" pitchFamily="18" charset="0"/>
                <a:ea typeface="Cambria" panose="02040503050406030204" pitchFamily="18" charset="0"/>
              </a:rPr>
              <a:t>𝑃</a:t>
            </a:r>
            <a:r>
              <a:rPr lang="en-US" i="0" dirty="0">
                <a:latin typeface="Cambria Math" panose="02040503050406030204" pitchFamily="18" charset="0"/>
                <a:ea typeface="Cambria Math" panose="02040503050406030204" pitchFamily="18" charset="0"/>
              </a:rPr>
              <a:t> = </a:t>
            </a:r>
            <a:r>
              <a:rPr lang="en-US" dirty="0"/>
              <a:t>principal</a:t>
            </a:r>
          </a:p>
          <a:p>
            <a:pPr marL="0" indent="0" algn="ctr">
              <a:buNone/>
            </a:pPr>
            <a:r>
              <a:rPr lang="en-US" i="0" dirty="0">
                <a:latin typeface="Cambria Math" panose="02040503050406030204" pitchFamily="18" charset="0"/>
                <a:ea typeface="Cambria Math" panose="02040503050406030204" pitchFamily="18" charset="0"/>
              </a:rPr>
              <a:t>𝐼 = 𝑃 × 𝑟 × 𝑡 = </a:t>
            </a:r>
            <a:r>
              <a:rPr lang="en-US" i="1" dirty="0">
                <a:latin typeface="Cambria Math" panose="02040503050406030204" pitchFamily="18" charset="0"/>
                <a:ea typeface="Cambria Math" panose="02040503050406030204" pitchFamily="18" charset="0"/>
              </a:rPr>
              <a:t>P r t</a:t>
            </a:r>
            <a:r>
              <a:rPr lang="en-US" i="1" dirty="0"/>
              <a:t> </a:t>
            </a:r>
          </a:p>
          <a:p>
            <a:pPr marL="0" indent="0">
              <a:buNone/>
            </a:pPr>
            <a:endParaRPr lang="en-US" dirty="0"/>
          </a:p>
          <a:p>
            <a:pPr marL="0" indent="0">
              <a:buNone/>
            </a:pPr>
            <a:r>
              <a:rPr lang="en-US" dirty="0"/>
              <a:t> </a:t>
            </a:r>
            <a:r>
              <a:rPr lang="en-US" i="0" dirty="0">
                <a:latin typeface="Cambria Math" panose="02040503050406030204" pitchFamily="18" charset="0"/>
                <a:ea typeface="Cambria Math" panose="02040503050406030204" pitchFamily="18" charset="0"/>
              </a:rPr>
              <a:t>𝑇 = t</a:t>
            </a:r>
            <a:r>
              <a:rPr lang="en-US" dirty="0"/>
              <a:t>he total amount paid </a:t>
            </a:r>
            <a:r>
              <a:rPr lang="en-US" i="0" dirty="0">
                <a:latin typeface="Cambria Math" panose="02040503050406030204" pitchFamily="18" charset="0"/>
                <a:ea typeface="Cambria Math" panose="02040503050406030204" pitchFamily="18" charset="0"/>
              </a:rPr>
              <a:t> = 𝑃 + 𝐼  = 𝑃 + </a:t>
            </a:r>
            <a:r>
              <a:rPr lang="en-US" i="1" dirty="0">
                <a:latin typeface="Cambria Math" panose="02040503050406030204" pitchFamily="18" charset="0"/>
                <a:ea typeface="Cambria Math" panose="02040503050406030204" pitchFamily="18" charset="0"/>
              </a:rPr>
              <a:t>P r t  = P(1+rt)</a:t>
            </a:r>
            <a:r>
              <a:rPr lang="en-US" i="1" dirty="0"/>
              <a:t> </a:t>
            </a:r>
          </a:p>
          <a:p>
            <a:pPr marL="0" indent="0">
              <a:buNone/>
            </a:pPr>
            <a:endParaRPr lang="en-US" i="1" dirty="0"/>
          </a:p>
          <a:p>
            <a:pPr marL="0" indent="0">
              <a:buNone/>
            </a:pPr>
            <a:r>
              <a:rPr lang="en-US" i="0" dirty="0">
                <a:latin typeface="Cambria Math" panose="02040503050406030204" pitchFamily="18" charset="0"/>
                <a:ea typeface="Cambria Math" panose="02040503050406030204" pitchFamily="18" charset="0"/>
              </a:rPr>
              <a:t>𝑇  </a:t>
            </a:r>
            <a:r>
              <a:rPr lang="en-US" dirty="0">
                <a:ea typeface="Cambria Math" panose="02040503050406030204" pitchFamily="18" charset="0"/>
              </a:rPr>
              <a:t>is also called the </a:t>
            </a:r>
            <a:r>
              <a:rPr lang="en-US" b="1" dirty="0">
                <a:ea typeface="Cambria Math" panose="02040503050406030204" pitchFamily="18" charset="0"/>
              </a:rPr>
              <a:t>p</a:t>
            </a:r>
            <a:r>
              <a:rPr lang="en-US" b="1" i="0" dirty="0">
                <a:ea typeface="Cambria Math" panose="02040503050406030204" pitchFamily="18" charset="0"/>
              </a:rPr>
              <a:t>ayoff amount</a:t>
            </a:r>
            <a:r>
              <a:rPr lang="en-US" i="0" dirty="0">
                <a:ea typeface="Cambria Math" panose="02040503050406030204" pitchFamily="18" charset="0"/>
              </a:rPr>
              <a:t>.</a:t>
            </a:r>
            <a:endParaRPr lang="en-US" dirty="0"/>
          </a:p>
        </p:txBody>
      </p:sp>
    </p:spTree>
    <p:extLst>
      <p:ext uri="{BB962C8B-B14F-4D97-AF65-F5344CB8AC3E}">
        <p14:creationId xmlns:p14="http://schemas.microsoft.com/office/powerpoint/2010/main" val="21740640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7E6C1-53A6-487B-BB0B-243D52EA79BC}"/>
              </a:ext>
            </a:extLst>
          </p:cNvPr>
          <p:cNvSpPr>
            <a:spLocks noGrp="1"/>
          </p:cNvSpPr>
          <p:nvPr>
            <p:ph type="title"/>
          </p:nvPr>
        </p:nvSpPr>
        <p:spPr/>
        <p:txBody>
          <a:bodyPr/>
          <a:lstStyle/>
          <a:p>
            <a:r>
              <a:rPr lang="en-US" dirty="0"/>
              <a:t>EXAMPLE – Simple Interest on Loans with Integer Year Terms</a:t>
            </a:r>
            <a:endParaRPr lang="en-IN" dirty="0"/>
          </a:p>
        </p:txBody>
      </p:sp>
      <p:sp>
        <p:nvSpPr>
          <p:cNvPr id="3" name="Content Placeholder 2">
            <a:extLst>
              <a:ext uri="{FF2B5EF4-FFF2-40B4-BE49-F238E27FC236}">
                <a16:creationId xmlns:a16="http://schemas.microsoft.com/office/drawing/2014/main" id="{5E7815B7-A0C6-4D06-B52C-CBCA850612FF}"/>
              </a:ext>
            </a:extLst>
          </p:cNvPr>
          <p:cNvSpPr>
            <a:spLocks noGrp="1"/>
          </p:cNvSpPr>
          <p:nvPr>
            <p:ph sz="half" idx="1"/>
          </p:nvPr>
        </p:nvSpPr>
        <p:spPr>
          <a:xfrm>
            <a:off x="810651" y="1460828"/>
            <a:ext cx="10570698" cy="5166302"/>
          </a:xfrm>
        </p:spPr>
        <p:txBody>
          <a:bodyPr/>
          <a:lstStyle/>
          <a:p>
            <a:pPr marL="0" indent="0">
              <a:buNone/>
            </a:pPr>
            <a:r>
              <a:rPr lang="en-US" dirty="0"/>
              <a:t>Calculate the simple interest to be paid on a loan with the given principal, annual percentage rate, and number of years. Then, calculate the loan payoff amount.</a:t>
            </a:r>
          </a:p>
          <a:p>
            <a:pPr marL="0" indent="0">
              <a:buNone/>
            </a:pPr>
            <a:r>
              <a:rPr lang="en-US" dirty="0"/>
              <a:t>Principal </a:t>
            </a:r>
            <a:r>
              <a:rPr lang="en-US" i="0" dirty="0">
                <a:latin typeface="Cambria Math" panose="02040503050406030204" pitchFamily="18" charset="0"/>
                <a:ea typeface="Cambria Math" panose="02040503050406030204" pitchFamily="18" charset="0"/>
              </a:rPr>
              <a:t>𝑃 = $4,000</a:t>
            </a:r>
            <a:r>
              <a:rPr lang="en-US" dirty="0"/>
              <a:t>, annual interest rate </a:t>
            </a:r>
            <a:r>
              <a:rPr lang="en-US" i="0" dirty="0">
                <a:latin typeface="Cambria Math" panose="02040503050406030204" pitchFamily="18" charset="0"/>
                <a:ea typeface="Cambria Math" panose="02040503050406030204" pitchFamily="18" charset="0"/>
              </a:rPr>
              <a:t>𝑟 = 5.5%</a:t>
            </a:r>
            <a:r>
              <a:rPr lang="en-US" dirty="0"/>
              <a:t>, and number of years </a:t>
            </a:r>
            <a:r>
              <a:rPr lang="en-US" i="0" dirty="0">
                <a:latin typeface="Cambria Math" panose="02040503050406030204" pitchFamily="18" charset="0"/>
                <a:ea typeface="Cambria Math" panose="02040503050406030204" pitchFamily="18" charset="0"/>
              </a:rPr>
              <a:t>𝑡 = 4</a:t>
            </a:r>
            <a:r>
              <a:rPr lang="en-US" dirty="0"/>
              <a:t>.</a:t>
            </a:r>
          </a:p>
        </p:txBody>
      </p:sp>
      <p:grpSp>
        <p:nvGrpSpPr>
          <p:cNvPr id="23" name="Group 22">
            <a:extLst>
              <a:ext uri="{FF2B5EF4-FFF2-40B4-BE49-F238E27FC236}">
                <a16:creationId xmlns:a16="http://schemas.microsoft.com/office/drawing/2014/main" id="{224BAA84-067E-D754-A515-3BC77419ECA3}"/>
              </a:ext>
            </a:extLst>
          </p:cNvPr>
          <p:cNvGrpSpPr/>
          <p:nvPr/>
        </p:nvGrpSpPr>
        <p:grpSpPr>
          <a:xfrm>
            <a:off x="1001719" y="3753996"/>
            <a:ext cx="609120" cy="302040"/>
            <a:chOff x="1001719" y="3753996"/>
            <a:chExt cx="609120" cy="302040"/>
          </a:xfrm>
        </p:grpSpPr>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3F9C9014-76C4-0C46-3F10-25E67253FC36}"/>
                    </a:ext>
                  </a:extLst>
                </p14:cNvPr>
                <p14:cNvContentPartPr/>
                <p14:nvPr/>
              </p14:nvContentPartPr>
              <p14:xfrm>
                <a:off x="1147519" y="3782076"/>
                <a:ext cx="360" cy="245880"/>
              </p14:xfrm>
            </p:contentPart>
          </mc:Choice>
          <mc:Fallback xmlns="">
            <p:pic>
              <p:nvPicPr>
                <p:cNvPr id="5" name="Ink 4">
                  <a:extLst>
                    <a:ext uri="{FF2B5EF4-FFF2-40B4-BE49-F238E27FC236}">
                      <a16:creationId xmlns:a16="http://schemas.microsoft.com/office/drawing/2014/main" id="{3F9C9014-76C4-0C46-3F10-25E67253FC36}"/>
                    </a:ext>
                  </a:extLst>
                </p:cNvPr>
                <p:cNvPicPr/>
                <p:nvPr/>
              </p:nvPicPr>
              <p:blipFill>
                <a:blip r:embed="rId4"/>
                <a:stretch>
                  <a:fillRect/>
                </a:stretch>
              </p:blipFill>
              <p:spPr>
                <a:xfrm>
                  <a:off x="1138879" y="3773076"/>
                  <a:ext cx="1800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2EFD59F5-32DD-A311-3E06-D1D88C255565}"/>
                    </a:ext>
                  </a:extLst>
                </p14:cNvPr>
                <p14:cNvContentPartPr/>
                <p14:nvPr/>
              </p14:nvContentPartPr>
              <p14:xfrm>
                <a:off x="1079479" y="4035876"/>
                <a:ext cx="205920" cy="20160"/>
              </p14:xfrm>
            </p:contentPart>
          </mc:Choice>
          <mc:Fallback xmlns="">
            <p:pic>
              <p:nvPicPr>
                <p:cNvPr id="6" name="Ink 5">
                  <a:extLst>
                    <a:ext uri="{FF2B5EF4-FFF2-40B4-BE49-F238E27FC236}">
                      <a16:creationId xmlns:a16="http://schemas.microsoft.com/office/drawing/2014/main" id="{2EFD59F5-32DD-A311-3E06-D1D88C255565}"/>
                    </a:ext>
                  </a:extLst>
                </p:cNvPr>
                <p:cNvPicPr/>
                <p:nvPr/>
              </p:nvPicPr>
              <p:blipFill>
                <a:blip r:embed="rId6"/>
                <a:stretch>
                  <a:fillRect/>
                </a:stretch>
              </p:blipFill>
              <p:spPr>
                <a:xfrm>
                  <a:off x="1070479" y="4027236"/>
                  <a:ext cx="2235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42FE27C4-2325-93EB-F281-88FD6CED8770}"/>
                    </a:ext>
                  </a:extLst>
                </p14:cNvPr>
                <p14:cNvContentPartPr/>
                <p14:nvPr/>
              </p14:nvContentPartPr>
              <p14:xfrm>
                <a:off x="1001719" y="3753996"/>
                <a:ext cx="222480" cy="20520"/>
              </p14:xfrm>
            </p:contentPart>
          </mc:Choice>
          <mc:Fallback xmlns="">
            <p:pic>
              <p:nvPicPr>
                <p:cNvPr id="7" name="Ink 6">
                  <a:extLst>
                    <a:ext uri="{FF2B5EF4-FFF2-40B4-BE49-F238E27FC236}">
                      <a16:creationId xmlns:a16="http://schemas.microsoft.com/office/drawing/2014/main" id="{42FE27C4-2325-93EB-F281-88FD6CED8770}"/>
                    </a:ext>
                  </a:extLst>
                </p:cNvPr>
                <p:cNvPicPr/>
                <p:nvPr/>
              </p:nvPicPr>
              <p:blipFill>
                <a:blip r:embed="rId8"/>
                <a:stretch>
                  <a:fillRect/>
                </a:stretch>
              </p:blipFill>
              <p:spPr>
                <a:xfrm>
                  <a:off x="992719" y="3744996"/>
                  <a:ext cx="2401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7E449AD0-B4B0-D952-F444-6858F290B840}"/>
                    </a:ext>
                  </a:extLst>
                </p14:cNvPr>
                <p14:cNvContentPartPr/>
                <p14:nvPr/>
              </p14:nvContentPartPr>
              <p14:xfrm>
                <a:off x="1458919" y="3890436"/>
                <a:ext cx="105480" cy="360"/>
              </p14:xfrm>
            </p:contentPart>
          </mc:Choice>
          <mc:Fallback xmlns="">
            <p:pic>
              <p:nvPicPr>
                <p:cNvPr id="8" name="Ink 7">
                  <a:extLst>
                    <a:ext uri="{FF2B5EF4-FFF2-40B4-BE49-F238E27FC236}">
                      <a16:creationId xmlns:a16="http://schemas.microsoft.com/office/drawing/2014/main" id="{7E449AD0-B4B0-D952-F444-6858F290B840}"/>
                    </a:ext>
                  </a:extLst>
                </p:cNvPr>
                <p:cNvPicPr/>
                <p:nvPr/>
              </p:nvPicPr>
              <p:blipFill>
                <a:blip r:embed="rId10"/>
                <a:stretch>
                  <a:fillRect/>
                </a:stretch>
              </p:blipFill>
              <p:spPr>
                <a:xfrm>
                  <a:off x="1450279" y="3881436"/>
                  <a:ext cx="1231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1E428088-AC7D-AFCB-FF1F-FBE3EF0BD332}"/>
                    </a:ext>
                  </a:extLst>
                </p14:cNvPr>
                <p14:cNvContentPartPr/>
                <p14:nvPr/>
              </p14:nvContentPartPr>
              <p14:xfrm>
                <a:off x="1507159" y="3958476"/>
                <a:ext cx="103680" cy="360"/>
              </p14:xfrm>
            </p:contentPart>
          </mc:Choice>
          <mc:Fallback xmlns="">
            <p:pic>
              <p:nvPicPr>
                <p:cNvPr id="9" name="Ink 8">
                  <a:extLst>
                    <a:ext uri="{FF2B5EF4-FFF2-40B4-BE49-F238E27FC236}">
                      <a16:creationId xmlns:a16="http://schemas.microsoft.com/office/drawing/2014/main" id="{1E428088-AC7D-AFCB-FF1F-FBE3EF0BD332}"/>
                    </a:ext>
                  </a:extLst>
                </p:cNvPr>
                <p:cNvPicPr/>
                <p:nvPr/>
              </p:nvPicPr>
              <p:blipFill>
                <a:blip r:embed="rId12"/>
                <a:stretch>
                  <a:fillRect/>
                </a:stretch>
              </p:blipFill>
              <p:spPr>
                <a:xfrm>
                  <a:off x="1498519" y="3949836"/>
                  <a:ext cx="121320" cy="18000"/>
                </a:xfrm>
                <a:prstGeom prst="rect">
                  <a:avLst/>
                </a:prstGeom>
              </p:spPr>
            </p:pic>
          </mc:Fallback>
        </mc:AlternateContent>
      </p:grpSp>
      <p:grpSp>
        <p:nvGrpSpPr>
          <p:cNvPr id="22" name="Group 21">
            <a:extLst>
              <a:ext uri="{FF2B5EF4-FFF2-40B4-BE49-F238E27FC236}">
                <a16:creationId xmlns:a16="http://schemas.microsoft.com/office/drawing/2014/main" id="{C60CEC90-767A-7667-8699-1EF39F20F077}"/>
              </a:ext>
            </a:extLst>
          </p:cNvPr>
          <p:cNvGrpSpPr/>
          <p:nvPr/>
        </p:nvGrpSpPr>
        <p:grpSpPr>
          <a:xfrm>
            <a:off x="1828279" y="3744276"/>
            <a:ext cx="674640" cy="237960"/>
            <a:chOff x="1828279" y="3744276"/>
            <a:chExt cx="674640" cy="237960"/>
          </a:xfrm>
        </p:grpSpPr>
        <mc:AlternateContent xmlns:mc="http://schemas.openxmlformats.org/markup-compatibility/2006" xmlns:p14="http://schemas.microsoft.com/office/powerpoint/2010/main">
          <mc:Choice Requires="p14">
            <p:contentPart p14:bwMode="auto" r:id="rId13">
              <p14:nvContentPartPr>
                <p14:cNvPr id="10" name="Ink 9">
                  <a:extLst>
                    <a:ext uri="{FF2B5EF4-FFF2-40B4-BE49-F238E27FC236}">
                      <a16:creationId xmlns:a16="http://schemas.microsoft.com/office/drawing/2014/main" id="{C808B0FA-FC12-F86F-5F78-A15C508649F4}"/>
                    </a:ext>
                  </a:extLst>
                </p14:cNvPr>
                <p14:cNvContentPartPr/>
                <p14:nvPr/>
              </p14:nvContentPartPr>
              <p14:xfrm>
                <a:off x="1837999" y="3802956"/>
                <a:ext cx="11160" cy="168480"/>
              </p14:xfrm>
            </p:contentPart>
          </mc:Choice>
          <mc:Fallback xmlns="">
            <p:pic>
              <p:nvPicPr>
                <p:cNvPr id="10" name="Ink 9">
                  <a:extLst>
                    <a:ext uri="{FF2B5EF4-FFF2-40B4-BE49-F238E27FC236}">
                      <a16:creationId xmlns:a16="http://schemas.microsoft.com/office/drawing/2014/main" id="{C808B0FA-FC12-F86F-5F78-A15C508649F4}"/>
                    </a:ext>
                  </a:extLst>
                </p:cNvPr>
                <p:cNvPicPr/>
                <p:nvPr/>
              </p:nvPicPr>
              <p:blipFill>
                <a:blip r:embed="rId14"/>
                <a:stretch>
                  <a:fillRect/>
                </a:stretch>
              </p:blipFill>
              <p:spPr>
                <a:xfrm>
                  <a:off x="1829359" y="3793956"/>
                  <a:ext cx="2880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Ink 10">
                  <a:extLst>
                    <a:ext uri="{FF2B5EF4-FFF2-40B4-BE49-F238E27FC236}">
                      <a16:creationId xmlns:a16="http://schemas.microsoft.com/office/drawing/2014/main" id="{1B73963A-72F1-7ADC-2A5F-00F014826807}"/>
                    </a:ext>
                  </a:extLst>
                </p14:cNvPr>
                <p14:cNvContentPartPr/>
                <p14:nvPr/>
              </p14:nvContentPartPr>
              <p14:xfrm>
                <a:off x="1828279" y="3755796"/>
                <a:ext cx="151200" cy="85320"/>
              </p14:xfrm>
            </p:contentPart>
          </mc:Choice>
          <mc:Fallback xmlns="">
            <p:pic>
              <p:nvPicPr>
                <p:cNvPr id="11" name="Ink 10">
                  <a:extLst>
                    <a:ext uri="{FF2B5EF4-FFF2-40B4-BE49-F238E27FC236}">
                      <a16:creationId xmlns:a16="http://schemas.microsoft.com/office/drawing/2014/main" id="{1B73963A-72F1-7ADC-2A5F-00F014826807}"/>
                    </a:ext>
                  </a:extLst>
                </p:cNvPr>
                <p:cNvPicPr/>
                <p:nvPr/>
              </p:nvPicPr>
              <p:blipFill>
                <a:blip r:embed="rId16"/>
                <a:stretch>
                  <a:fillRect/>
                </a:stretch>
              </p:blipFill>
              <p:spPr>
                <a:xfrm>
                  <a:off x="1819639" y="3746796"/>
                  <a:ext cx="1688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Ink 11">
                  <a:extLst>
                    <a:ext uri="{FF2B5EF4-FFF2-40B4-BE49-F238E27FC236}">
                      <a16:creationId xmlns:a16="http://schemas.microsoft.com/office/drawing/2014/main" id="{4C742D06-30A3-E9D4-E5D8-B04A7055640A}"/>
                    </a:ext>
                  </a:extLst>
                </p14:cNvPr>
                <p14:cNvContentPartPr/>
                <p14:nvPr/>
              </p14:nvContentPartPr>
              <p14:xfrm>
                <a:off x="2061919" y="3890436"/>
                <a:ext cx="77760" cy="91800"/>
              </p14:xfrm>
            </p:contentPart>
          </mc:Choice>
          <mc:Fallback xmlns="">
            <p:pic>
              <p:nvPicPr>
                <p:cNvPr id="12" name="Ink 11">
                  <a:extLst>
                    <a:ext uri="{FF2B5EF4-FFF2-40B4-BE49-F238E27FC236}">
                      <a16:creationId xmlns:a16="http://schemas.microsoft.com/office/drawing/2014/main" id="{4C742D06-30A3-E9D4-E5D8-B04A7055640A}"/>
                    </a:ext>
                  </a:extLst>
                </p:cNvPr>
                <p:cNvPicPr/>
                <p:nvPr/>
              </p:nvPicPr>
              <p:blipFill>
                <a:blip r:embed="rId18"/>
                <a:stretch>
                  <a:fillRect/>
                </a:stretch>
              </p:blipFill>
              <p:spPr>
                <a:xfrm>
                  <a:off x="2053279" y="3881436"/>
                  <a:ext cx="954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Ink 12">
                  <a:extLst>
                    <a:ext uri="{FF2B5EF4-FFF2-40B4-BE49-F238E27FC236}">
                      <a16:creationId xmlns:a16="http://schemas.microsoft.com/office/drawing/2014/main" id="{363CEF3A-A0ED-A1CE-9476-854F4465AC4C}"/>
                    </a:ext>
                  </a:extLst>
                </p14:cNvPr>
                <p14:cNvContentPartPr/>
                <p14:nvPr/>
              </p14:nvContentPartPr>
              <p14:xfrm>
                <a:off x="2373319" y="3744276"/>
                <a:ext cx="103320" cy="218520"/>
              </p14:xfrm>
            </p:contentPart>
          </mc:Choice>
          <mc:Fallback xmlns="">
            <p:pic>
              <p:nvPicPr>
                <p:cNvPr id="13" name="Ink 12">
                  <a:extLst>
                    <a:ext uri="{FF2B5EF4-FFF2-40B4-BE49-F238E27FC236}">
                      <a16:creationId xmlns:a16="http://schemas.microsoft.com/office/drawing/2014/main" id="{363CEF3A-A0ED-A1CE-9476-854F4465AC4C}"/>
                    </a:ext>
                  </a:extLst>
                </p:cNvPr>
                <p:cNvPicPr/>
                <p:nvPr/>
              </p:nvPicPr>
              <p:blipFill>
                <a:blip r:embed="rId20"/>
                <a:stretch>
                  <a:fillRect/>
                </a:stretch>
              </p:blipFill>
              <p:spPr>
                <a:xfrm>
                  <a:off x="2364679" y="3735636"/>
                  <a:ext cx="12096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Ink 13">
                  <a:extLst>
                    <a:ext uri="{FF2B5EF4-FFF2-40B4-BE49-F238E27FC236}">
                      <a16:creationId xmlns:a16="http://schemas.microsoft.com/office/drawing/2014/main" id="{E3F59228-7EBE-AD96-CB41-066F20A468D0}"/>
                    </a:ext>
                  </a:extLst>
                </p14:cNvPr>
                <p14:cNvContentPartPr/>
                <p14:nvPr/>
              </p14:nvContentPartPr>
              <p14:xfrm>
                <a:off x="2305279" y="3824196"/>
                <a:ext cx="197640" cy="18360"/>
              </p14:xfrm>
            </p:contentPart>
          </mc:Choice>
          <mc:Fallback xmlns="">
            <p:pic>
              <p:nvPicPr>
                <p:cNvPr id="14" name="Ink 13">
                  <a:extLst>
                    <a:ext uri="{FF2B5EF4-FFF2-40B4-BE49-F238E27FC236}">
                      <a16:creationId xmlns:a16="http://schemas.microsoft.com/office/drawing/2014/main" id="{E3F59228-7EBE-AD96-CB41-066F20A468D0}"/>
                    </a:ext>
                  </a:extLst>
                </p:cNvPr>
                <p:cNvPicPr/>
                <p:nvPr/>
              </p:nvPicPr>
              <p:blipFill>
                <a:blip r:embed="rId22"/>
                <a:stretch>
                  <a:fillRect/>
                </a:stretch>
              </p:blipFill>
              <p:spPr>
                <a:xfrm>
                  <a:off x="2296279" y="3815196"/>
                  <a:ext cx="21528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
            <p14:nvContentPartPr>
              <p14:cNvPr id="15" name="Ink 14">
                <a:extLst>
                  <a:ext uri="{FF2B5EF4-FFF2-40B4-BE49-F238E27FC236}">
                    <a16:creationId xmlns:a16="http://schemas.microsoft.com/office/drawing/2014/main" id="{95B45508-C33A-D05F-59AC-BB2CF78A36AF}"/>
                  </a:ext>
                </a:extLst>
              </p14:cNvPr>
              <p14:cNvContentPartPr/>
              <p14:nvPr/>
            </p14:nvContentPartPr>
            <p14:xfrm>
              <a:off x="2684719" y="3783516"/>
              <a:ext cx="120960" cy="38880"/>
            </p14:xfrm>
          </p:contentPart>
        </mc:Choice>
        <mc:Fallback xmlns="">
          <p:pic>
            <p:nvPicPr>
              <p:cNvPr id="15" name="Ink 14">
                <a:extLst>
                  <a:ext uri="{FF2B5EF4-FFF2-40B4-BE49-F238E27FC236}">
                    <a16:creationId xmlns:a16="http://schemas.microsoft.com/office/drawing/2014/main" id="{95B45508-C33A-D05F-59AC-BB2CF78A36AF}"/>
                  </a:ext>
                </a:extLst>
              </p:cNvPr>
              <p:cNvPicPr/>
              <p:nvPr/>
            </p:nvPicPr>
            <p:blipFill>
              <a:blip r:embed="rId24"/>
              <a:stretch>
                <a:fillRect/>
              </a:stretch>
            </p:blipFill>
            <p:spPr>
              <a:xfrm>
                <a:off x="2676079" y="3774876"/>
                <a:ext cx="1386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Ink 15">
                <a:extLst>
                  <a:ext uri="{FF2B5EF4-FFF2-40B4-BE49-F238E27FC236}">
                    <a16:creationId xmlns:a16="http://schemas.microsoft.com/office/drawing/2014/main" id="{4CF056AA-409D-436B-A9EF-93B8B9E25C1B}"/>
                  </a:ext>
                </a:extLst>
              </p14:cNvPr>
              <p14:cNvContentPartPr/>
              <p14:nvPr/>
            </p14:nvContentPartPr>
            <p14:xfrm>
              <a:off x="3218239" y="3696036"/>
              <a:ext cx="182160" cy="64080"/>
            </p14:xfrm>
          </p:contentPart>
        </mc:Choice>
        <mc:Fallback xmlns="">
          <p:pic>
            <p:nvPicPr>
              <p:cNvPr id="16" name="Ink 15">
                <a:extLst>
                  <a:ext uri="{FF2B5EF4-FFF2-40B4-BE49-F238E27FC236}">
                    <a16:creationId xmlns:a16="http://schemas.microsoft.com/office/drawing/2014/main" id="{4CF056AA-409D-436B-A9EF-93B8B9E25C1B}"/>
                  </a:ext>
                </a:extLst>
              </p:cNvPr>
              <p:cNvPicPr/>
              <p:nvPr/>
            </p:nvPicPr>
            <p:blipFill>
              <a:blip r:embed="rId26"/>
              <a:stretch>
                <a:fillRect/>
              </a:stretch>
            </p:blipFill>
            <p:spPr>
              <a:xfrm>
                <a:off x="3209239" y="3687396"/>
                <a:ext cx="1998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Ink 16">
                <a:extLst>
                  <a:ext uri="{FF2B5EF4-FFF2-40B4-BE49-F238E27FC236}">
                    <a16:creationId xmlns:a16="http://schemas.microsoft.com/office/drawing/2014/main" id="{34D09254-EA9A-C674-A4E1-7C6C2F8C4640}"/>
                  </a:ext>
                </a:extLst>
              </p14:cNvPr>
              <p14:cNvContentPartPr/>
              <p14:nvPr/>
            </p14:nvContentPartPr>
            <p14:xfrm>
              <a:off x="3346039" y="3656796"/>
              <a:ext cx="10440" cy="182520"/>
            </p14:xfrm>
          </p:contentPart>
        </mc:Choice>
        <mc:Fallback xmlns="">
          <p:pic>
            <p:nvPicPr>
              <p:cNvPr id="17" name="Ink 16">
                <a:extLst>
                  <a:ext uri="{FF2B5EF4-FFF2-40B4-BE49-F238E27FC236}">
                    <a16:creationId xmlns:a16="http://schemas.microsoft.com/office/drawing/2014/main" id="{34D09254-EA9A-C674-A4E1-7C6C2F8C4640}"/>
                  </a:ext>
                </a:extLst>
              </p:cNvPr>
              <p:cNvPicPr/>
              <p:nvPr/>
            </p:nvPicPr>
            <p:blipFill>
              <a:blip r:embed="rId28"/>
              <a:stretch>
                <a:fillRect/>
              </a:stretch>
            </p:blipFill>
            <p:spPr>
              <a:xfrm>
                <a:off x="3337399" y="3648156"/>
                <a:ext cx="2808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Ink 17">
                <a:extLst>
                  <a:ext uri="{FF2B5EF4-FFF2-40B4-BE49-F238E27FC236}">
                    <a16:creationId xmlns:a16="http://schemas.microsoft.com/office/drawing/2014/main" id="{A1931844-C3D5-8681-3E76-18527E418C5E}"/>
                  </a:ext>
                </a:extLst>
              </p14:cNvPr>
              <p14:cNvContentPartPr/>
              <p14:nvPr/>
            </p14:nvContentPartPr>
            <p14:xfrm>
              <a:off x="3493279" y="3705756"/>
              <a:ext cx="60840" cy="89640"/>
            </p14:xfrm>
          </p:contentPart>
        </mc:Choice>
        <mc:Fallback xmlns="">
          <p:pic>
            <p:nvPicPr>
              <p:cNvPr id="18" name="Ink 17">
                <a:extLst>
                  <a:ext uri="{FF2B5EF4-FFF2-40B4-BE49-F238E27FC236}">
                    <a16:creationId xmlns:a16="http://schemas.microsoft.com/office/drawing/2014/main" id="{A1931844-C3D5-8681-3E76-18527E418C5E}"/>
                  </a:ext>
                </a:extLst>
              </p:cNvPr>
              <p:cNvPicPr/>
              <p:nvPr/>
            </p:nvPicPr>
            <p:blipFill>
              <a:blip r:embed="rId30"/>
              <a:stretch>
                <a:fillRect/>
              </a:stretch>
            </p:blipFill>
            <p:spPr>
              <a:xfrm>
                <a:off x="3484639" y="3697116"/>
                <a:ext cx="784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Ink 18">
                <a:extLst>
                  <a:ext uri="{FF2B5EF4-FFF2-40B4-BE49-F238E27FC236}">
                    <a16:creationId xmlns:a16="http://schemas.microsoft.com/office/drawing/2014/main" id="{EE8DB727-5EC6-97C3-9B12-A07D23686CAC}"/>
                  </a:ext>
                </a:extLst>
              </p14:cNvPr>
              <p14:cNvContentPartPr/>
              <p14:nvPr/>
            </p14:nvContentPartPr>
            <p14:xfrm>
              <a:off x="3616759" y="3708636"/>
              <a:ext cx="97920" cy="126000"/>
            </p14:xfrm>
          </p:contentPart>
        </mc:Choice>
        <mc:Fallback xmlns="">
          <p:pic>
            <p:nvPicPr>
              <p:cNvPr id="19" name="Ink 18">
                <a:extLst>
                  <a:ext uri="{FF2B5EF4-FFF2-40B4-BE49-F238E27FC236}">
                    <a16:creationId xmlns:a16="http://schemas.microsoft.com/office/drawing/2014/main" id="{EE8DB727-5EC6-97C3-9B12-A07D23686CAC}"/>
                  </a:ext>
                </a:extLst>
              </p:cNvPr>
              <p:cNvPicPr/>
              <p:nvPr/>
            </p:nvPicPr>
            <p:blipFill>
              <a:blip r:embed="rId32"/>
              <a:stretch>
                <a:fillRect/>
              </a:stretch>
            </p:blipFill>
            <p:spPr>
              <a:xfrm>
                <a:off x="3608119" y="3699996"/>
                <a:ext cx="1155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Ink 19">
                <a:extLst>
                  <a:ext uri="{FF2B5EF4-FFF2-40B4-BE49-F238E27FC236}">
                    <a16:creationId xmlns:a16="http://schemas.microsoft.com/office/drawing/2014/main" id="{F8C6A94C-001C-4B8A-5BCA-FF3F71219006}"/>
                  </a:ext>
                </a:extLst>
              </p14:cNvPr>
              <p14:cNvContentPartPr/>
              <p14:nvPr/>
            </p14:nvContentPartPr>
            <p14:xfrm>
              <a:off x="3785959" y="3722676"/>
              <a:ext cx="98280" cy="97560"/>
            </p14:xfrm>
          </p:contentPart>
        </mc:Choice>
        <mc:Fallback xmlns="">
          <p:pic>
            <p:nvPicPr>
              <p:cNvPr id="20" name="Ink 19">
                <a:extLst>
                  <a:ext uri="{FF2B5EF4-FFF2-40B4-BE49-F238E27FC236}">
                    <a16:creationId xmlns:a16="http://schemas.microsoft.com/office/drawing/2014/main" id="{F8C6A94C-001C-4B8A-5BCA-FF3F71219006}"/>
                  </a:ext>
                </a:extLst>
              </p:cNvPr>
              <p:cNvPicPr/>
              <p:nvPr/>
            </p:nvPicPr>
            <p:blipFill>
              <a:blip r:embed="rId34"/>
              <a:stretch>
                <a:fillRect/>
              </a:stretch>
            </p:blipFill>
            <p:spPr>
              <a:xfrm>
                <a:off x="3776959" y="3714036"/>
                <a:ext cx="115920" cy="115200"/>
              </a:xfrm>
              <a:prstGeom prst="rect">
                <a:avLst/>
              </a:prstGeom>
            </p:spPr>
          </p:pic>
        </mc:Fallback>
      </mc:AlternateContent>
      <p:grpSp>
        <p:nvGrpSpPr>
          <p:cNvPr id="36" name="Group 35">
            <a:extLst>
              <a:ext uri="{FF2B5EF4-FFF2-40B4-BE49-F238E27FC236}">
                <a16:creationId xmlns:a16="http://schemas.microsoft.com/office/drawing/2014/main" id="{E967A60A-E7DF-31CF-3C1B-9B2AD8C46F9E}"/>
              </a:ext>
            </a:extLst>
          </p:cNvPr>
          <p:cNvGrpSpPr/>
          <p:nvPr/>
        </p:nvGrpSpPr>
        <p:grpSpPr>
          <a:xfrm>
            <a:off x="4045159" y="3589476"/>
            <a:ext cx="1528920" cy="305280"/>
            <a:chOff x="4045159" y="3589476"/>
            <a:chExt cx="1528920" cy="305280"/>
          </a:xfrm>
        </p:grpSpPr>
        <mc:AlternateContent xmlns:mc="http://schemas.openxmlformats.org/markup-compatibility/2006" xmlns:p14="http://schemas.microsoft.com/office/powerpoint/2010/main">
          <mc:Choice Requires="p14">
            <p:contentPart p14:bwMode="auto" r:id="rId35">
              <p14:nvContentPartPr>
                <p14:cNvPr id="24" name="Ink 23">
                  <a:extLst>
                    <a:ext uri="{FF2B5EF4-FFF2-40B4-BE49-F238E27FC236}">
                      <a16:creationId xmlns:a16="http://schemas.microsoft.com/office/drawing/2014/main" id="{423626E1-0D57-F76E-922E-CDCC908005AD}"/>
                    </a:ext>
                  </a:extLst>
                </p14:cNvPr>
                <p14:cNvContentPartPr/>
                <p14:nvPr/>
              </p14:nvContentPartPr>
              <p14:xfrm>
                <a:off x="4045159" y="3598836"/>
                <a:ext cx="102240" cy="295920"/>
              </p14:xfrm>
            </p:contentPart>
          </mc:Choice>
          <mc:Fallback xmlns="">
            <p:pic>
              <p:nvPicPr>
                <p:cNvPr id="24" name="Ink 23">
                  <a:extLst>
                    <a:ext uri="{FF2B5EF4-FFF2-40B4-BE49-F238E27FC236}">
                      <a16:creationId xmlns:a16="http://schemas.microsoft.com/office/drawing/2014/main" id="{423626E1-0D57-F76E-922E-CDCC908005AD}"/>
                    </a:ext>
                  </a:extLst>
                </p:cNvPr>
                <p:cNvPicPr/>
                <p:nvPr/>
              </p:nvPicPr>
              <p:blipFill>
                <a:blip r:embed="rId36"/>
                <a:stretch>
                  <a:fillRect/>
                </a:stretch>
              </p:blipFill>
              <p:spPr>
                <a:xfrm>
                  <a:off x="4036159" y="3590196"/>
                  <a:ext cx="11988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6" name="Ink 25">
                  <a:extLst>
                    <a:ext uri="{FF2B5EF4-FFF2-40B4-BE49-F238E27FC236}">
                      <a16:creationId xmlns:a16="http://schemas.microsoft.com/office/drawing/2014/main" id="{4056C5CF-7D5F-FA9A-9571-D19AECB9B4E3}"/>
                    </a:ext>
                  </a:extLst>
                </p14:cNvPr>
                <p14:cNvContentPartPr/>
                <p14:nvPr/>
              </p14:nvContentPartPr>
              <p14:xfrm>
                <a:off x="4240999" y="3676956"/>
                <a:ext cx="108360" cy="127440"/>
              </p14:xfrm>
            </p:contentPart>
          </mc:Choice>
          <mc:Fallback xmlns="">
            <p:pic>
              <p:nvPicPr>
                <p:cNvPr id="26" name="Ink 25">
                  <a:extLst>
                    <a:ext uri="{FF2B5EF4-FFF2-40B4-BE49-F238E27FC236}">
                      <a16:creationId xmlns:a16="http://schemas.microsoft.com/office/drawing/2014/main" id="{4056C5CF-7D5F-FA9A-9571-D19AECB9B4E3}"/>
                    </a:ext>
                  </a:extLst>
                </p:cNvPr>
                <p:cNvPicPr/>
                <p:nvPr/>
              </p:nvPicPr>
              <p:blipFill>
                <a:blip r:embed="rId38"/>
                <a:stretch>
                  <a:fillRect/>
                </a:stretch>
              </p:blipFill>
              <p:spPr>
                <a:xfrm>
                  <a:off x="4231999" y="3667956"/>
                  <a:ext cx="1260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7" name="Ink 26">
                  <a:extLst>
                    <a:ext uri="{FF2B5EF4-FFF2-40B4-BE49-F238E27FC236}">
                      <a16:creationId xmlns:a16="http://schemas.microsoft.com/office/drawing/2014/main" id="{40F8B320-AEDB-D043-12BB-B3A33CC4D43F}"/>
                    </a:ext>
                  </a:extLst>
                </p14:cNvPr>
                <p14:cNvContentPartPr/>
                <p14:nvPr/>
              </p14:nvContentPartPr>
              <p14:xfrm>
                <a:off x="4429639" y="3792516"/>
                <a:ext cx="6480" cy="9360"/>
              </p14:xfrm>
            </p:contentPart>
          </mc:Choice>
          <mc:Fallback xmlns="">
            <p:pic>
              <p:nvPicPr>
                <p:cNvPr id="27" name="Ink 26">
                  <a:extLst>
                    <a:ext uri="{FF2B5EF4-FFF2-40B4-BE49-F238E27FC236}">
                      <a16:creationId xmlns:a16="http://schemas.microsoft.com/office/drawing/2014/main" id="{40F8B320-AEDB-D043-12BB-B3A33CC4D43F}"/>
                    </a:ext>
                  </a:extLst>
                </p:cNvPr>
                <p:cNvPicPr/>
                <p:nvPr/>
              </p:nvPicPr>
              <p:blipFill>
                <a:blip r:embed="rId40"/>
                <a:stretch>
                  <a:fillRect/>
                </a:stretch>
              </p:blipFill>
              <p:spPr>
                <a:xfrm>
                  <a:off x="4420639" y="3783876"/>
                  <a:ext cx="241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8" name="Ink 27">
                  <a:extLst>
                    <a:ext uri="{FF2B5EF4-FFF2-40B4-BE49-F238E27FC236}">
                      <a16:creationId xmlns:a16="http://schemas.microsoft.com/office/drawing/2014/main" id="{21F7213F-978A-838C-A577-6DD821DE9498}"/>
                    </a:ext>
                  </a:extLst>
                </p14:cNvPr>
                <p14:cNvContentPartPr/>
                <p14:nvPr/>
              </p14:nvContentPartPr>
              <p14:xfrm>
                <a:off x="4503439" y="3667236"/>
                <a:ext cx="110160" cy="115920"/>
              </p14:xfrm>
            </p:contentPart>
          </mc:Choice>
          <mc:Fallback xmlns="">
            <p:pic>
              <p:nvPicPr>
                <p:cNvPr id="28" name="Ink 27">
                  <a:extLst>
                    <a:ext uri="{FF2B5EF4-FFF2-40B4-BE49-F238E27FC236}">
                      <a16:creationId xmlns:a16="http://schemas.microsoft.com/office/drawing/2014/main" id="{21F7213F-978A-838C-A577-6DD821DE9498}"/>
                    </a:ext>
                  </a:extLst>
                </p:cNvPr>
                <p:cNvPicPr/>
                <p:nvPr/>
              </p:nvPicPr>
              <p:blipFill>
                <a:blip r:embed="rId42"/>
                <a:stretch>
                  <a:fillRect/>
                </a:stretch>
              </p:blipFill>
              <p:spPr>
                <a:xfrm>
                  <a:off x="4494799" y="3658596"/>
                  <a:ext cx="1278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Ink 28">
                  <a:extLst>
                    <a:ext uri="{FF2B5EF4-FFF2-40B4-BE49-F238E27FC236}">
                      <a16:creationId xmlns:a16="http://schemas.microsoft.com/office/drawing/2014/main" id="{DA13AB47-AEA3-9EEF-7D4B-D1F1754941E4}"/>
                    </a:ext>
                  </a:extLst>
                </p14:cNvPr>
                <p14:cNvContentPartPr/>
                <p14:nvPr/>
              </p14:nvContentPartPr>
              <p14:xfrm>
                <a:off x="4693879" y="3656796"/>
                <a:ext cx="140760" cy="127800"/>
              </p14:xfrm>
            </p:contentPart>
          </mc:Choice>
          <mc:Fallback xmlns="">
            <p:pic>
              <p:nvPicPr>
                <p:cNvPr id="29" name="Ink 28">
                  <a:extLst>
                    <a:ext uri="{FF2B5EF4-FFF2-40B4-BE49-F238E27FC236}">
                      <a16:creationId xmlns:a16="http://schemas.microsoft.com/office/drawing/2014/main" id="{DA13AB47-AEA3-9EEF-7D4B-D1F1754941E4}"/>
                    </a:ext>
                  </a:extLst>
                </p:cNvPr>
                <p:cNvPicPr/>
                <p:nvPr/>
              </p:nvPicPr>
              <p:blipFill>
                <a:blip r:embed="rId44"/>
                <a:stretch>
                  <a:fillRect/>
                </a:stretch>
              </p:blipFill>
              <p:spPr>
                <a:xfrm>
                  <a:off x="4684879" y="3648156"/>
                  <a:ext cx="15840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0" name="Ink 29">
                  <a:extLst>
                    <a:ext uri="{FF2B5EF4-FFF2-40B4-BE49-F238E27FC236}">
                      <a16:creationId xmlns:a16="http://schemas.microsoft.com/office/drawing/2014/main" id="{A97A14EF-40B2-B3D1-EE1D-754EB502A62C}"/>
                    </a:ext>
                  </a:extLst>
                </p14:cNvPr>
                <p14:cNvContentPartPr/>
                <p14:nvPr/>
              </p14:nvContentPartPr>
              <p14:xfrm>
                <a:off x="4930039" y="3674796"/>
                <a:ext cx="109440" cy="109440"/>
              </p14:xfrm>
            </p:contentPart>
          </mc:Choice>
          <mc:Fallback xmlns="">
            <p:pic>
              <p:nvPicPr>
                <p:cNvPr id="30" name="Ink 29">
                  <a:extLst>
                    <a:ext uri="{FF2B5EF4-FFF2-40B4-BE49-F238E27FC236}">
                      <a16:creationId xmlns:a16="http://schemas.microsoft.com/office/drawing/2014/main" id="{A97A14EF-40B2-B3D1-EE1D-754EB502A62C}"/>
                    </a:ext>
                  </a:extLst>
                </p:cNvPr>
                <p:cNvPicPr/>
                <p:nvPr/>
              </p:nvPicPr>
              <p:blipFill>
                <a:blip r:embed="rId46"/>
                <a:stretch>
                  <a:fillRect/>
                </a:stretch>
              </p:blipFill>
              <p:spPr>
                <a:xfrm>
                  <a:off x="4921039" y="3666156"/>
                  <a:ext cx="1270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1" name="Ink 30">
                  <a:extLst>
                    <a:ext uri="{FF2B5EF4-FFF2-40B4-BE49-F238E27FC236}">
                      <a16:creationId xmlns:a16="http://schemas.microsoft.com/office/drawing/2014/main" id="{89A351D2-FAB7-1383-683A-E7B211BC951B}"/>
                    </a:ext>
                  </a:extLst>
                </p14:cNvPr>
                <p14:cNvContentPartPr/>
                <p14:nvPr/>
              </p14:nvContentPartPr>
              <p14:xfrm>
                <a:off x="5165119" y="3598836"/>
                <a:ext cx="89280" cy="234360"/>
              </p14:xfrm>
            </p:contentPart>
          </mc:Choice>
          <mc:Fallback xmlns="">
            <p:pic>
              <p:nvPicPr>
                <p:cNvPr id="31" name="Ink 30">
                  <a:extLst>
                    <a:ext uri="{FF2B5EF4-FFF2-40B4-BE49-F238E27FC236}">
                      <a16:creationId xmlns:a16="http://schemas.microsoft.com/office/drawing/2014/main" id="{89A351D2-FAB7-1383-683A-E7B211BC951B}"/>
                    </a:ext>
                  </a:extLst>
                </p:cNvPr>
                <p:cNvPicPr/>
                <p:nvPr/>
              </p:nvPicPr>
              <p:blipFill>
                <a:blip r:embed="rId48"/>
                <a:stretch>
                  <a:fillRect/>
                </a:stretch>
              </p:blipFill>
              <p:spPr>
                <a:xfrm>
                  <a:off x="5156119" y="3590196"/>
                  <a:ext cx="10692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2" name="Ink 31">
                  <a:extLst>
                    <a:ext uri="{FF2B5EF4-FFF2-40B4-BE49-F238E27FC236}">
                      <a16:creationId xmlns:a16="http://schemas.microsoft.com/office/drawing/2014/main" id="{D4BEE959-A4DE-9432-7A51-4DCD2BB9DEBA}"/>
                    </a:ext>
                  </a:extLst>
                </p14:cNvPr>
                <p14:cNvContentPartPr/>
                <p14:nvPr/>
              </p14:nvContentPartPr>
              <p14:xfrm>
                <a:off x="5349079" y="3589476"/>
                <a:ext cx="59400" cy="187920"/>
              </p14:xfrm>
            </p:contentPart>
          </mc:Choice>
          <mc:Fallback xmlns="">
            <p:pic>
              <p:nvPicPr>
                <p:cNvPr id="32" name="Ink 31">
                  <a:extLst>
                    <a:ext uri="{FF2B5EF4-FFF2-40B4-BE49-F238E27FC236}">
                      <a16:creationId xmlns:a16="http://schemas.microsoft.com/office/drawing/2014/main" id="{D4BEE959-A4DE-9432-7A51-4DCD2BB9DEBA}"/>
                    </a:ext>
                  </a:extLst>
                </p:cNvPr>
                <p:cNvPicPr/>
                <p:nvPr/>
              </p:nvPicPr>
              <p:blipFill>
                <a:blip r:embed="rId50"/>
                <a:stretch>
                  <a:fillRect/>
                </a:stretch>
              </p:blipFill>
              <p:spPr>
                <a:xfrm>
                  <a:off x="5340439" y="3580476"/>
                  <a:ext cx="7704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Ink 32">
                  <a:extLst>
                    <a:ext uri="{FF2B5EF4-FFF2-40B4-BE49-F238E27FC236}">
                      <a16:creationId xmlns:a16="http://schemas.microsoft.com/office/drawing/2014/main" id="{DF86634F-F64A-E054-29A4-552305174FE6}"/>
                    </a:ext>
                  </a:extLst>
                </p14:cNvPr>
                <p14:cNvContentPartPr/>
                <p14:nvPr/>
              </p14:nvContentPartPr>
              <p14:xfrm>
                <a:off x="5473999" y="3637716"/>
                <a:ext cx="91440" cy="66960"/>
              </p14:xfrm>
            </p:contentPart>
          </mc:Choice>
          <mc:Fallback xmlns="">
            <p:pic>
              <p:nvPicPr>
                <p:cNvPr id="33" name="Ink 32">
                  <a:extLst>
                    <a:ext uri="{FF2B5EF4-FFF2-40B4-BE49-F238E27FC236}">
                      <a16:creationId xmlns:a16="http://schemas.microsoft.com/office/drawing/2014/main" id="{DF86634F-F64A-E054-29A4-552305174FE6}"/>
                    </a:ext>
                  </a:extLst>
                </p:cNvPr>
                <p:cNvPicPr/>
                <p:nvPr/>
              </p:nvPicPr>
              <p:blipFill>
                <a:blip r:embed="rId52"/>
                <a:stretch>
                  <a:fillRect/>
                </a:stretch>
              </p:blipFill>
              <p:spPr>
                <a:xfrm>
                  <a:off x="5464999" y="3628716"/>
                  <a:ext cx="1090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4" name="Ink 33">
                  <a:extLst>
                    <a:ext uri="{FF2B5EF4-FFF2-40B4-BE49-F238E27FC236}">
                      <a16:creationId xmlns:a16="http://schemas.microsoft.com/office/drawing/2014/main" id="{96DFD0DE-F120-26B7-077F-5C2E7A61420A}"/>
                    </a:ext>
                  </a:extLst>
                </p14:cNvPr>
                <p14:cNvContentPartPr/>
                <p14:nvPr/>
              </p14:nvContentPartPr>
              <p14:xfrm>
                <a:off x="5563639" y="3618276"/>
                <a:ext cx="10440" cy="168480"/>
              </p14:xfrm>
            </p:contentPart>
          </mc:Choice>
          <mc:Fallback xmlns="">
            <p:pic>
              <p:nvPicPr>
                <p:cNvPr id="34" name="Ink 33">
                  <a:extLst>
                    <a:ext uri="{FF2B5EF4-FFF2-40B4-BE49-F238E27FC236}">
                      <a16:creationId xmlns:a16="http://schemas.microsoft.com/office/drawing/2014/main" id="{96DFD0DE-F120-26B7-077F-5C2E7A61420A}"/>
                    </a:ext>
                  </a:extLst>
                </p:cNvPr>
                <p:cNvPicPr/>
                <p:nvPr/>
              </p:nvPicPr>
              <p:blipFill>
                <a:blip r:embed="rId54"/>
                <a:stretch>
                  <a:fillRect/>
                </a:stretch>
              </p:blipFill>
              <p:spPr>
                <a:xfrm>
                  <a:off x="5554639" y="3609276"/>
                  <a:ext cx="28080" cy="186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5">
            <p14:nvContentPartPr>
              <p14:cNvPr id="35" name="Ink 34">
                <a:extLst>
                  <a:ext uri="{FF2B5EF4-FFF2-40B4-BE49-F238E27FC236}">
                    <a16:creationId xmlns:a16="http://schemas.microsoft.com/office/drawing/2014/main" id="{D5A06269-C2D6-1A21-5CB2-420BA301FC17}"/>
                  </a:ext>
                </a:extLst>
              </p14:cNvPr>
              <p14:cNvContentPartPr/>
              <p14:nvPr/>
            </p14:nvContentPartPr>
            <p14:xfrm>
              <a:off x="5729239" y="3579036"/>
              <a:ext cx="60120" cy="241920"/>
            </p14:xfrm>
          </p:contentPart>
        </mc:Choice>
        <mc:Fallback xmlns="">
          <p:pic>
            <p:nvPicPr>
              <p:cNvPr id="35" name="Ink 34">
                <a:extLst>
                  <a:ext uri="{FF2B5EF4-FFF2-40B4-BE49-F238E27FC236}">
                    <a16:creationId xmlns:a16="http://schemas.microsoft.com/office/drawing/2014/main" id="{D5A06269-C2D6-1A21-5CB2-420BA301FC17}"/>
                  </a:ext>
                </a:extLst>
              </p:cNvPr>
              <p:cNvPicPr/>
              <p:nvPr/>
            </p:nvPicPr>
            <p:blipFill>
              <a:blip r:embed="rId56"/>
              <a:stretch>
                <a:fillRect/>
              </a:stretch>
            </p:blipFill>
            <p:spPr>
              <a:xfrm>
                <a:off x="5720599" y="3570036"/>
                <a:ext cx="77760" cy="259560"/>
              </a:xfrm>
              <a:prstGeom prst="rect">
                <a:avLst/>
              </a:prstGeom>
            </p:spPr>
          </p:pic>
        </mc:Fallback>
      </mc:AlternateContent>
      <p:grpSp>
        <p:nvGrpSpPr>
          <p:cNvPr id="39" name="Group 38">
            <a:extLst>
              <a:ext uri="{FF2B5EF4-FFF2-40B4-BE49-F238E27FC236}">
                <a16:creationId xmlns:a16="http://schemas.microsoft.com/office/drawing/2014/main" id="{353AF1EC-E7F6-12A0-F988-75E3756F44C8}"/>
              </a:ext>
            </a:extLst>
          </p:cNvPr>
          <p:cNvGrpSpPr/>
          <p:nvPr/>
        </p:nvGrpSpPr>
        <p:grpSpPr>
          <a:xfrm>
            <a:off x="6060079" y="3667236"/>
            <a:ext cx="142920" cy="48600"/>
            <a:chOff x="6060079" y="3667236"/>
            <a:chExt cx="142920" cy="48600"/>
          </a:xfrm>
        </p:grpSpPr>
        <mc:AlternateContent xmlns:mc="http://schemas.openxmlformats.org/markup-compatibility/2006" xmlns:p14="http://schemas.microsoft.com/office/powerpoint/2010/main">
          <mc:Choice Requires="p14">
            <p:contentPart p14:bwMode="auto" r:id="rId57">
              <p14:nvContentPartPr>
                <p14:cNvPr id="37" name="Ink 36">
                  <a:extLst>
                    <a:ext uri="{FF2B5EF4-FFF2-40B4-BE49-F238E27FC236}">
                      <a16:creationId xmlns:a16="http://schemas.microsoft.com/office/drawing/2014/main" id="{B4366EC3-DD88-EE89-6DC6-D036D4289826}"/>
                    </a:ext>
                  </a:extLst>
                </p14:cNvPr>
                <p14:cNvContentPartPr/>
                <p14:nvPr/>
              </p14:nvContentPartPr>
              <p14:xfrm>
                <a:off x="6060079" y="3667236"/>
                <a:ext cx="124920" cy="360"/>
              </p14:xfrm>
            </p:contentPart>
          </mc:Choice>
          <mc:Fallback xmlns="">
            <p:pic>
              <p:nvPicPr>
                <p:cNvPr id="37" name="Ink 36">
                  <a:extLst>
                    <a:ext uri="{FF2B5EF4-FFF2-40B4-BE49-F238E27FC236}">
                      <a16:creationId xmlns:a16="http://schemas.microsoft.com/office/drawing/2014/main" id="{B4366EC3-DD88-EE89-6DC6-D036D4289826}"/>
                    </a:ext>
                  </a:extLst>
                </p:cNvPr>
                <p:cNvPicPr/>
                <p:nvPr/>
              </p:nvPicPr>
              <p:blipFill>
                <a:blip r:embed="rId58"/>
                <a:stretch>
                  <a:fillRect/>
                </a:stretch>
              </p:blipFill>
              <p:spPr>
                <a:xfrm>
                  <a:off x="6051079" y="3658236"/>
                  <a:ext cx="1425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8" name="Ink 37">
                  <a:extLst>
                    <a:ext uri="{FF2B5EF4-FFF2-40B4-BE49-F238E27FC236}">
                      <a16:creationId xmlns:a16="http://schemas.microsoft.com/office/drawing/2014/main" id="{E8082116-C564-8B66-0123-9A11E510F7C9}"/>
                    </a:ext>
                  </a:extLst>
                </p14:cNvPr>
                <p14:cNvContentPartPr/>
                <p14:nvPr/>
              </p14:nvContentPartPr>
              <p14:xfrm>
                <a:off x="6109039" y="3715476"/>
                <a:ext cx="93960" cy="360"/>
              </p14:xfrm>
            </p:contentPart>
          </mc:Choice>
          <mc:Fallback xmlns="">
            <p:pic>
              <p:nvPicPr>
                <p:cNvPr id="38" name="Ink 37">
                  <a:extLst>
                    <a:ext uri="{FF2B5EF4-FFF2-40B4-BE49-F238E27FC236}">
                      <a16:creationId xmlns:a16="http://schemas.microsoft.com/office/drawing/2014/main" id="{E8082116-C564-8B66-0123-9A11E510F7C9}"/>
                    </a:ext>
                  </a:extLst>
                </p:cNvPr>
                <p:cNvPicPr/>
                <p:nvPr/>
              </p:nvPicPr>
              <p:blipFill>
                <a:blip r:embed="rId60"/>
                <a:stretch>
                  <a:fillRect/>
                </a:stretch>
              </p:blipFill>
              <p:spPr>
                <a:xfrm>
                  <a:off x="6100039" y="3706476"/>
                  <a:ext cx="111600" cy="18000"/>
                </a:xfrm>
                <a:prstGeom prst="rect">
                  <a:avLst/>
                </a:prstGeom>
              </p:spPr>
            </p:pic>
          </mc:Fallback>
        </mc:AlternateContent>
      </p:grpSp>
      <p:grpSp>
        <p:nvGrpSpPr>
          <p:cNvPr id="44" name="Group 43">
            <a:extLst>
              <a:ext uri="{FF2B5EF4-FFF2-40B4-BE49-F238E27FC236}">
                <a16:creationId xmlns:a16="http://schemas.microsoft.com/office/drawing/2014/main" id="{3553F254-1164-EF11-BE71-C680B74186A0}"/>
              </a:ext>
            </a:extLst>
          </p:cNvPr>
          <p:cNvGrpSpPr/>
          <p:nvPr/>
        </p:nvGrpSpPr>
        <p:grpSpPr>
          <a:xfrm>
            <a:off x="6438508" y="3527985"/>
            <a:ext cx="446760" cy="253080"/>
            <a:chOff x="6438508" y="3527985"/>
            <a:chExt cx="446760" cy="253080"/>
          </a:xfrm>
        </p:grpSpPr>
        <mc:AlternateContent xmlns:mc="http://schemas.openxmlformats.org/markup-compatibility/2006" xmlns:p14="http://schemas.microsoft.com/office/powerpoint/2010/main">
          <mc:Choice Requires="p14">
            <p:contentPart p14:bwMode="auto" r:id="rId61">
              <p14:nvContentPartPr>
                <p14:cNvPr id="40" name="Ink 39">
                  <a:extLst>
                    <a:ext uri="{FF2B5EF4-FFF2-40B4-BE49-F238E27FC236}">
                      <a16:creationId xmlns:a16="http://schemas.microsoft.com/office/drawing/2014/main" id="{EE02DF8B-C5F2-2305-0C14-13E6FBBEE2BD}"/>
                    </a:ext>
                  </a:extLst>
                </p14:cNvPr>
                <p14:cNvContentPartPr/>
                <p14:nvPr/>
              </p14:nvContentPartPr>
              <p14:xfrm>
                <a:off x="6618148" y="3558225"/>
                <a:ext cx="120600" cy="222840"/>
              </p14:xfrm>
            </p:contentPart>
          </mc:Choice>
          <mc:Fallback xmlns="">
            <p:pic>
              <p:nvPicPr>
                <p:cNvPr id="40" name="Ink 39">
                  <a:extLst>
                    <a:ext uri="{FF2B5EF4-FFF2-40B4-BE49-F238E27FC236}">
                      <a16:creationId xmlns:a16="http://schemas.microsoft.com/office/drawing/2014/main" id="{EE02DF8B-C5F2-2305-0C14-13E6FBBEE2BD}"/>
                    </a:ext>
                  </a:extLst>
                </p:cNvPr>
                <p:cNvPicPr/>
                <p:nvPr/>
              </p:nvPicPr>
              <p:blipFill>
                <a:blip r:embed="rId62"/>
                <a:stretch>
                  <a:fillRect/>
                </a:stretch>
              </p:blipFill>
              <p:spPr>
                <a:xfrm>
                  <a:off x="6609148" y="3549585"/>
                  <a:ext cx="13824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1" name="Ink 40">
                  <a:extLst>
                    <a:ext uri="{FF2B5EF4-FFF2-40B4-BE49-F238E27FC236}">
                      <a16:creationId xmlns:a16="http://schemas.microsoft.com/office/drawing/2014/main" id="{BA22DC7D-C286-AA6B-0791-9543BC9A431D}"/>
                    </a:ext>
                  </a:extLst>
                </p14:cNvPr>
                <p14:cNvContentPartPr/>
                <p14:nvPr/>
              </p14:nvContentPartPr>
              <p14:xfrm>
                <a:off x="6807868" y="3527985"/>
                <a:ext cx="77400" cy="234720"/>
              </p14:xfrm>
            </p:contentPart>
          </mc:Choice>
          <mc:Fallback xmlns="">
            <p:pic>
              <p:nvPicPr>
                <p:cNvPr id="41" name="Ink 40">
                  <a:extLst>
                    <a:ext uri="{FF2B5EF4-FFF2-40B4-BE49-F238E27FC236}">
                      <a16:creationId xmlns:a16="http://schemas.microsoft.com/office/drawing/2014/main" id="{BA22DC7D-C286-AA6B-0791-9543BC9A431D}"/>
                    </a:ext>
                  </a:extLst>
                </p:cNvPr>
                <p:cNvPicPr/>
                <p:nvPr/>
              </p:nvPicPr>
              <p:blipFill>
                <a:blip r:embed="rId64"/>
                <a:stretch>
                  <a:fillRect/>
                </a:stretch>
              </p:blipFill>
              <p:spPr>
                <a:xfrm>
                  <a:off x="6799228" y="3518985"/>
                  <a:ext cx="9504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2" name="Ink 41">
                  <a:extLst>
                    <a:ext uri="{FF2B5EF4-FFF2-40B4-BE49-F238E27FC236}">
                      <a16:creationId xmlns:a16="http://schemas.microsoft.com/office/drawing/2014/main" id="{84FDCFC4-F4C8-5FBC-041C-EBD5DFFEF48A}"/>
                    </a:ext>
                  </a:extLst>
                </p14:cNvPr>
                <p14:cNvContentPartPr/>
                <p14:nvPr/>
              </p14:nvContentPartPr>
              <p14:xfrm>
                <a:off x="6438508" y="3564345"/>
                <a:ext cx="106920" cy="153720"/>
              </p14:xfrm>
            </p:contentPart>
          </mc:Choice>
          <mc:Fallback xmlns="">
            <p:pic>
              <p:nvPicPr>
                <p:cNvPr id="42" name="Ink 41">
                  <a:extLst>
                    <a:ext uri="{FF2B5EF4-FFF2-40B4-BE49-F238E27FC236}">
                      <a16:creationId xmlns:a16="http://schemas.microsoft.com/office/drawing/2014/main" id="{84FDCFC4-F4C8-5FBC-041C-EBD5DFFEF48A}"/>
                    </a:ext>
                  </a:extLst>
                </p:cNvPr>
                <p:cNvPicPr/>
                <p:nvPr/>
              </p:nvPicPr>
              <p:blipFill>
                <a:blip r:embed="rId66"/>
                <a:stretch>
                  <a:fillRect/>
                </a:stretch>
              </p:blipFill>
              <p:spPr>
                <a:xfrm>
                  <a:off x="6429508" y="3555705"/>
                  <a:ext cx="12456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3" name="Ink 42">
                  <a:extLst>
                    <a:ext uri="{FF2B5EF4-FFF2-40B4-BE49-F238E27FC236}">
                      <a16:creationId xmlns:a16="http://schemas.microsoft.com/office/drawing/2014/main" id="{9B3C40C7-D027-5197-EF2A-450259ECA0E6}"/>
                    </a:ext>
                  </a:extLst>
                </p14:cNvPr>
                <p14:cNvContentPartPr/>
                <p14:nvPr/>
              </p14:nvContentPartPr>
              <p14:xfrm>
                <a:off x="6488188" y="3540225"/>
                <a:ext cx="10440" cy="195120"/>
              </p14:xfrm>
            </p:contentPart>
          </mc:Choice>
          <mc:Fallback xmlns="">
            <p:pic>
              <p:nvPicPr>
                <p:cNvPr id="43" name="Ink 42">
                  <a:extLst>
                    <a:ext uri="{FF2B5EF4-FFF2-40B4-BE49-F238E27FC236}">
                      <a16:creationId xmlns:a16="http://schemas.microsoft.com/office/drawing/2014/main" id="{9B3C40C7-D027-5197-EF2A-450259ECA0E6}"/>
                    </a:ext>
                  </a:extLst>
                </p:cNvPr>
                <p:cNvPicPr/>
                <p:nvPr/>
              </p:nvPicPr>
              <p:blipFill>
                <a:blip r:embed="rId68"/>
                <a:stretch>
                  <a:fillRect/>
                </a:stretch>
              </p:blipFill>
              <p:spPr>
                <a:xfrm>
                  <a:off x="6479548" y="3531585"/>
                  <a:ext cx="28080" cy="212760"/>
                </a:xfrm>
                <a:prstGeom prst="rect">
                  <a:avLst/>
                </a:prstGeom>
              </p:spPr>
            </p:pic>
          </mc:Fallback>
        </mc:AlternateContent>
      </p:grpSp>
      <p:grpSp>
        <p:nvGrpSpPr>
          <p:cNvPr id="50" name="Group 49">
            <a:extLst>
              <a:ext uri="{FF2B5EF4-FFF2-40B4-BE49-F238E27FC236}">
                <a16:creationId xmlns:a16="http://schemas.microsoft.com/office/drawing/2014/main" id="{E1FA1580-C3FF-7D31-59F0-2E362BDD3453}"/>
              </a:ext>
            </a:extLst>
          </p:cNvPr>
          <p:cNvGrpSpPr/>
          <p:nvPr/>
        </p:nvGrpSpPr>
        <p:grpSpPr>
          <a:xfrm>
            <a:off x="1059748" y="4571985"/>
            <a:ext cx="325440" cy="287280"/>
            <a:chOff x="1059748" y="4571985"/>
            <a:chExt cx="325440" cy="287280"/>
          </a:xfrm>
        </p:grpSpPr>
        <mc:AlternateContent xmlns:mc="http://schemas.openxmlformats.org/markup-compatibility/2006" xmlns:p14="http://schemas.microsoft.com/office/powerpoint/2010/main">
          <mc:Choice Requires="p14">
            <p:contentPart p14:bwMode="auto" r:id="rId69">
              <p14:nvContentPartPr>
                <p14:cNvPr id="45" name="Ink 44">
                  <a:extLst>
                    <a:ext uri="{FF2B5EF4-FFF2-40B4-BE49-F238E27FC236}">
                      <a16:creationId xmlns:a16="http://schemas.microsoft.com/office/drawing/2014/main" id="{4714BC81-1023-9D41-1920-BAB5E5111FDB}"/>
                    </a:ext>
                  </a:extLst>
                </p14:cNvPr>
                <p14:cNvContentPartPr/>
                <p14:nvPr/>
              </p14:nvContentPartPr>
              <p14:xfrm>
                <a:off x="1186468" y="4600785"/>
                <a:ext cx="360" cy="258480"/>
              </p14:xfrm>
            </p:contentPart>
          </mc:Choice>
          <mc:Fallback xmlns="">
            <p:pic>
              <p:nvPicPr>
                <p:cNvPr id="45" name="Ink 44">
                  <a:extLst>
                    <a:ext uri="{FF2B5EF4-FFF2-40B4-BE49-F238E27FC236}">
                      <a16:creationId xmlns:a16="http://schemas.microsoft.com/office/drawing/2014/main" id="{4714BC81-1023-9D41-1920-BAB5E5111FDB}"/>
                    </a:ext>
                  </a:extLst>
                </p:cNvPr>
                <p:cNvPicPr/>
                <p:nvPr/>
              </p:nvPicPr>
              <p:blipFill>
                <a:blip r:embed="rId70"/>
                <a:stretch>
                  <a:fillRect/>
                </a:stretch>
              </p:blipFill>
              <p:spPr>
                <a:xfrm>
                  <a:off x="1177828" y="4591785"/>
                  <a:ext cx="1800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6" name="Ink 45">
                  <a:extLst>
                    <a:ext uri="{FF2B5EF4-FFF2-40B4-BE49-F238E27FC236}">
                      <a16:creationId xmlns:a16="http://schemas.microsoft.com/office/drawing/2014/main" id="{834DC68C-754C-BCD1-21D7-0CBF0FBFA800}"/>
                    </a:ext>
                  </a:extLst>
                </p14:cNvPr>
                <p14:cNvContentPartPr/>
                <p14:nvPr/>
              </p14:nvContentPartPr>
              <p14:xfrm>
                <a:off x="1059748" y="4571985"/>
                <a:ext cx="325440" cy="29160"/>
              </p14:xfrm>
            </p:contentPart>
          </mc:Choice>
          <mc:Fallback xmlns="">
            <p:pic>
              <p:nvPicPr>
                <p:cNvPr id="46" name="Ink 45">
                  <a:extLst>
                    <a:ext uri="{FF2B5EF4-FFF2-40B4-BE49-F238E27FC236}">
                      <a16:creationId xmlns:a16="http://schemas.microsoft.com/office/drawing/2014/main" id="{834DC68C-754C-BCD1-21D7-0CBF0FBFA800}"/>
                    </a:ext>
                  </a:extLst>
                </p:cNvPr>
                <p:cNvPicPr/>
                <p:nvPr/>
              </p:nvPicPr>
              <p:blipFill>
                <a:blip r:embed="rId72"/>
                <a:stretch>
                  <a:fillRect/>
                </a:stretch>
              </p:blipFill>
              <p:spPr>
                <a:xfrm>
                  <a:off x="1051108" y="4562985"/>
                  <a:ext cx="343080" cy="46800"/>
                </a:xfrm>
                <a:prstGeom prst="rect">
                  <a:avLst/>
                </a:prstGeom>
              </p:spPr>
            </p:pic>
          </mc:Fallback>
        </mc:AlternateContent>
      </p:grpSp>
      <p:grpSp>
        <p:nvGrpSpPr>
          <p:cNvPr id="49" name="Group 48">
            <a:extLst>
              <a:ext uri="{FF2B5EF4-FFF2-40B4-BE49-F238E27FC236}">
                <a16:creationId xmlns:a16="http://schemas.microsoft.com/office/drawing/2014/main" id="{48A4BE5D-30DD-1FFE-1C24-C8734F23079D}"/>
              </a:ext>
            </a:extLst>
          </p:cNvPr>
          <p:cNvGrpSpPr/>
          <p:nvPr/>
        </p:nvGrpSpPr>
        <p:grpSpPr>
          <a:xfrm>
            <a:off x="1566268" y="4659105"/>
            <a:ext cx="132840" cy="48960"/>
            <a:chOff x="1566268" y="4659105"/>
            <a:chExt cx="132840" cy="48960"/>
          </a:xfrm>
        </p:grpSpPr>
        <mc:AlternateContent xmlns:mc="http://schemas.openxmlformats.org/markup-compatibility/2006" xmlns:p14="http://schemas.microsoft.com/office/powerpoint/2010/main">
          <mc:Choice Requires="p14">
            <p:contentPart p14:bwMode="auto" r:id="rId73">
              <p14:nvContentPartPr>
                <p14:cNvPr id="47" name="Ink 46">
                  <a:extLst>
                    <a:ext uri="{FF2B5EF4-FFF2-40B4-BE49-F238E27FC236}">
                      <a16:creationId xmlns:a16="http://schemas.microsoft.com/office/drawing/2014/main" id="{CD543C4B-79EA-42AA-5AE6-1184E06B948D}"/>
                    </a:ext>
                  </a:extLst>
                </p14:cNvPr>
                <p14:cNvContentPartPr/>
                <p14:nvPr/>
              </p14:nvContentPartPr>
              <p14:xfrm>
                <a:off x="1575988" y="4659105"/>
                <a:ext cx="123120" cy="360"/>
              </p14:xfrm>
            </p:contentPart>
          </mc:Choice>
          <mc:Fallback xmlns="">
            <p:pic>
              <p:nvPicPr>
                <p:cNvPr id="47" name="Ink 46">
                  <a:extLst>
                    <a:ext uri="{FF2B5EF4-FFF2-40B4-BE49-F238E27FC236}">
                      <a16:creationId xmlns:a16="http://schemas.microsoft.com/office/drawing/2014/main" id="{CD543C4B-79EA-42AA-5AE6-1184E06B948D}"/>
                    </a:ext>
                  </a:extLst>
                </p:cNvPr>
                <p:cNvPicPr/>
                <p:nvPr/>
              </p:nvPicPr>
              <p:blipFill>
                <a:blip r:embed="rId74"/>
                <a:stretch>
                  <a:fillRect/>
                </a:stretch>
              </p:blipFill>
              <p:spPr>
                <a:xfrm>
                  <a:off x="1566988" y="4650465"/>
                  <a:ext cx="1407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8" name="Ink 47">
                  <a:extLst>
                    <a:ext uri="{FF2B5EF4-FFF2-40B4-BE49-F238E27FC236}">
                      <a16:creationId xmlns:a16="http://schemas.microsoft.com/office/drawing/2014/main" id="{73261E89-1841-4970-827E-53D5600A1B6F}"/>
                    </a:ext>
                  </a:extLst>
                </p14:cNvPr>
                <p14:cNvContentPartPr/>
                <p14:nvPr/>
              </p14:nvContentPartPr>
              <p14:xfrm>
                <a:off x="1566268" y="4697625"/>
                <a:ext cx="118800" cy="10440"/>
              </p14:xfrm>
            </p:contentPart>
          </mc:Choice>
          <mc:Fallback xmlns="">
            <p:pic>
              <p:nvPicPr>
                <p:cNvPr id="48" name="Ink 47">
                  <a:extLst>
                    <a:ext uri="{FF2B5EF4-FFF2-40B4-BE49-F238E27FC236}">
                      <a16:creationId xmlns:a16="http://schemas.microsoft.com/office/drawing/2014/main" id="{73261E89-1841-4970-827E-53D5600A1B6F}"/>
                    </a:ext>
                  </a:extLst>
                </p:cNvPr>
                <p:cNvPicPr/>
                <p:nvPr/>
              </p:nvPicPr>
              <p:blipFill>
                <a:blip r:embed="rId76"/>
                <a:stretch>
                  <a:fillRect/>
                </a:stretch>
              </p:blipFill>
              <p:spPr>
                <a:xfrm>
                  <a:off x="1557268" y="4688625"/>
                  <a:ext cx="136440" cy="28080"/>
                </a:xfrm>
                <a:prstGeom prst="rect">
                  <a:avLst/>
                </a:prstGeom>
              </p:spPr>
            </p:pic>
          </mc:Fallback>
        </mc:AlternateContent>
      </p:grpSp>
      <p:grpSp>
        <p:nvGrpSpPr>
          <p:cNvPr id="62" name="Group 61">
            <a:extLst>
              <a:ext uri="{FF2B5EF4-FFF2-40B4-BE49-F238E27FC236}">
                <a16:creationId xmlns:a16="http://schemas.microsoft.com/office/drawing/2014/main" id="{A2A4AE47-BCC9-D9E3-23E4-56C02481CC62}"/>
              </a:ext>
            </a:extLst>
          </p:cNvPr>
          <p:cNvGrpSpPr/>
          <p:nvPr/>
        </p:nvGrpSpPr>
        <p:grpSpPr>
          <a:xfrm>
            <a:off x="2032828" y="4526625"/>
            <a:ext cx="681480" cy="255600"/>
            <a:chOff x="2032828" y="4526625"/>
            <a:chExt cx="681480" cy="255600"/>
          </a:xfrm>
        </p:grpSpPr>
        <mc:AlternateContent xmlns:mc="http://schemas.openxmlformats.org/markup-compatibility/2006" xmlns:p14="http://schemas.microsoft.com/office/powerpoint/2010/main">
          <mc:Choice Requires="p14">
            <p:contentPart p14:bwMode="auto" r:id="rId77">
              <p14:nvContentPartPr>
                <p14:cNvPr id="54" name="Ink 53">
                  <a:extLst>
                    <a:ext uri="{FF2B5EF4-FFF2-40B4-BE49-F238E27FC236}">
                      <a16:creationId xmlns:a16="http://schemas.microsoft.com/office/drawing/2014/main" id="{F8112F51-E999-7F84-3797-BC1DB9CE0FE8}"/>
                    </a:ext>
                  </a:extLst>
                </p14:cNvPr>
                <p14:cNvContentPartPr/>
                <p14:nvPr/>
              </p14:nvContentPartPr>
              <p14:xfrm>
                <a:off x="2032828" y="4542105"/>
                <a:ext cx="22320" cy="240120"/>
              </p14:xfrm>
            </p:contentPart>
          </mc:Choice>
          <mc:Fallback xmlns="">
            <p:pic>
              <p:nvPicPr>
                <p:cNvPr id="54" name="Ink 53">
                  <a:extLst>
                    <a:ext uri="{FF2B5EF4-FFF2-40B4-BE49-F238E27FC236}">
                      <a16:creationId xmlns:a16="http://schemas.microsoft.com/office/drawing/2014/main" id="{F8112F51-E999-7F84-3797-BC1DB9CE0FE8}"/>
                    </a:ext>
                  </a:extLst>
                </p:cNvPr>
                <p:cNvPicPr/>
                <p:nvPr/>
              </p:nvPicPr>
              <p:blipFill>
                <a:blip r:embed="rId78"/>
                <a:stretch>
                  <a:fillRect/>
                </a:stretch>
              </p:blipFill>
              <p:spPr>
                <a:xfrm>
                  <a:off x="2023828" y="4533465"/>
                  <a:ext cx="3996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5" name="Ink 54">
                  <a:extLst>
                    <a:ext uri="{FF2B5EF4-FFF2-40B4-BE49-F238E27FC236}">
                      <a16:creationId xmlns:a16="http://schemas.microsoft.com/office/drawing/2014/main" id="{5F9D53D9-1255-532E-78A7-2A9CC2214021}"/>
                    </a:ext>
                  </a:extLst>
                </p14:cNvPr>
                <p14:cNvContentPartPr/>
                <p14:nvPr/>
              </p14:nvContentPartPr>
              <p14:xfrm>
                <a:off x="2042188" y="4532025"/>
                <a:ext cx="147960" cy="109080"/>
              </p14:xfrm>
            </p:contentPart>
          </mc:Choice>
          <mc:Fallback xmlns="">
            <p:pic>
              <p:nvPicPr>
                <p:cNvPr id="55" name="Ink 54">
                  <a:extLst>
                    <a:ext uri="{FF2B5EF4-FFF2-40B4-BE49-F238E27FC236}">
                      <a16:creationId xmlns:a16="http://schemas.microsoft.com/office/drawing/2014/main" id="{5F9D53D9-1255-532E-78A7-2A9CC2214021}"/>
                    </a:ext>
                  </a:extLst>
                </p:cNvPr>
                <p:cNvPicPr/>
                <p:nvPr/>
              </p:nvPicPr>
              <p:blipFill>
                <a:blip r:embed="rId80"/>
                <a:stretch>
                  <a:fillRect/>
                </a:stretch>
              </p:blipFill>
              <p:spPr>
                <a:xfrm>
                  <a:off x="2033548" y="4523025"/>
                  <a:ext cx="1656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6" name="Ink 55">
                  <a:extLst>
                    <a:ext uri="{FF2B5EF4-FFF2-40B4-BE49-F238E27FC236}">
                      <a16:creationId xmlns:a16="http://schemas.microsoft.com/office/drawing/2014/main" id="{C9D90263-811F-2DB3-8854-08C54F5EC388}"/>
                    </a:ext>
                  </a:extLst>
                </p14:cNvPr>
                <p14:cNvContentPartPr/>
                <p14:nvPr/>
              </p14:nvContentPartPr>
              <p14:xfrm>
                <a:off x="2305348" y="4639305"/>
                <a:ext cx="9720" cy="137520"/>
              </p14:xfrm>
            </p:contentPart>
          </mc:Choice>
          <mc:Fallback xmlns="">
            <p:pic>
              <p:nvPicPr>
                <p:cNvPr id="56" name="Ink 55">
                  <a:extLst>
                    <a:ext uri="{FF2B5EF4-FFF2-40B4-BE49-F238E27FC236}">
                      <a16:creationId xmlns:a16="http://schemas.microsoft.com/office/drawing/2014/main" id="{C9D90263-811F-2DB3-8854-08C54F5EC388}"/>
                    </a:ext>
                  </a:extLst>
                </p:cNvPr>
                <p:cNvPicPr/>
                <p:nvPr/>
              </p:nvPicPr>
              <p:blipFill>
                <a:blip r:embed="rId82"/>
                <a:stretch>
                  <a:fillRect/>
                </a:stretch>
              </p:blipFill>
              <p:spPr>
                <a:xfrm>
                  <a:off x="2296708" y="4630665"/>
                  <a:ext cx="273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7" name="Ink 56">
                  <a:extLst>
                    <a:ext uri="{FF2B5EF4-FFF2-40B4-BE49-F238E27FC236}">
                      <a16:creationId xmlns:a16="http://schemas.microsoft.com/office/drawing/2014/main" id="{864414E4-35E6-CCF1-825E-9201E65B51AA}"/>
                    </a:ext>
                  </a:extLst>
                </p14:cNvPr>
                <p14:cNvContentPartPr/>
                <p14:nvPr/>
              </p14:nvContentPartPr>
              <p14:xfrm>
                <a:off x="2256388" y="4719585"/>
                <a:ext cx="167400" cy="18000"/>
              </p14:xfrm>
            </p:contentPart>
          </mc:Choice>
          <mc:Fallback xmlns="">
            <p:pic>
              <p:nvPicPr>
                <p:cNvPr id="57" name="Ink 56">
                  <a:extLst>
                    <a:ext uri="{FF2B5EF4-FFF2-40B4-BE49-F238E27FC236}">
                      <a16:creationId xmlns:a16="http://schemas.microsoft.com/office/drawing/2014/main" id="{864414E4-35E6-CCF1-825E-9201E65B51AA}"/>
                    </a:ext>
                  </a:extLst>
                </p:cNvPr>
                <p:cNvPicPr/>
                <p:nvPr/>
              </p:nvPicPr>
              <p:blipFill>
                <a:blip r:embed="rId84"/>
                <a:stretch>
                  <a:fillRect/>
                </a:stretch>
              </p:blipFill>
              <p:spPr>
                <a:xfrm>
                  <a:off x="2247748" y="4710585"/>
                  <a:ext cx="18504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8" name="Ink 57">
                  <a:extLst>
                    <a:ext uri="{FF2B5EF4-FFF2-40B4-BE49-F238E27FC236}">
                      <a16:creationId xmlns:a16="http://schemas.microsoft.com/office/drawing/2014/main" id="{0C4FD697-3082-3A86-5DD1-96E1B74ADB42}"/>
                    </a:ext>
                  </a:extLst>
                </p14:cNvPr>
                <p14:cNvContentPartPr/>
                <p14:nvPr/>
              </p14:nvContentPartPr>
              <p14:xfrm>
                <a:off x="2587228" y="4571625"/>
                <a:ext cx="10440" cy="187560"/>
              </p14:xfrm>
            </p:contentPart>
          </mc:Choice>
          <mc:Fallback xmlns="">
            <p:pic>
              <p:nvPicPr>
                <p:cNvPr id="58" name="Ink 57">
                  <a:extLst>
                    <a:ext uri="{FF2B5EF4-FFF2-40B4-BE49-F238E27FC236}">
                      <a16:creationId xmlns:a16="http://schemas.microsoft.com/office/drawing/2014/main" id="{0C4FD697-3082-3A86-5DD1-96E1B74ADB42}"/>
                    </a:ext>
                  </a:extLst>
                </p:cNvPr>
                <p:cNvPicPr/>
                <p:nvPr/>
              </p:nvPicPr>
              <p:blipFill>
                <a:blip r:embed="rId86"/>
                <a:stretch>
                  <a:fillRect/>
                </a:stretch>
              </p:blipFill>
              <p:spPr>
                <a:xfrm>
                  <a:off x="2578588" y="4562985"/>
                  <a:ext cx="2808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9" name="Ink 58">
                  <a:extLst>
                    <a:ext uri="{FF2B5EF4-FFF2-40B4-BE49-F238E27FC236}">
                      <a16:creationId xmlns:a16="http://schemas.microsoft.com/office/drawing/2014/main" id="{F288A7A5-A617-B817-37FC-1E8323748276}"/>
                    </a:ext>
                  </a:extLst>
                </p14:cNvPr>
                <p14:cNvContentPartPr/>
                <p14:nvPr/>
              </p14:nvContentPartPr>
              <p14:xfrm>
                <a:off x="2548708" y="4771785"/>
                <a:ext cx="165600" cy="4320"/>
              </p14:xfrm>
            </p:contentPart>
          </mc:Choice>
          <mc:Fallback xmlns="">
            <p:pic>
              <p:nvPicPr>
                <p:cNvPr id="59" name="Ink 58">
                  <a:extLst>
                    <a:ext uri="{FF2B5EF4-FFF2-40B4-BE49-F238E27FC236}">
                      <a16:creationId xmlns:a16="http://schemas.microsoft.com/office/drawing/2014/main" id="{F288A7A5-A617-B817-37FC-1E8323748276}"/>
                    </a:ext>
                  </a:extLst>
                </p:cNvPr>
                <p:cNvPicPr/>
                <p:nvPr/>
              </p:nvPicPr>
              <p:blipFill>
                <a:blip r:embed="rId88"/>
                <a:stretch>
                  <a:fillRect/>
                </a:stretch>
              </p:blipFill>
              <p:spPr>
                <a:xfrm>
                  <a:off x="2539708" y="4763145"/>
                  <a:ext cx="1832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0" name="Ink 59">
                  <a:extLst>
                    <a:ext uri="{FF2B5EF4-FFF2-40B4-BE49-F238E27FC236}">
                      <a16:creationId xmlns:a16="http://schemas.microsoft.com/office/drawing/2014/main" id="{367E780E-7537-0CBE-63E8-E7DAB96989C9}"/>
                    </a:ext>
                  </a:extLst>
                </p14:cNvPr>
                <p14:cNvContentPartPr/>
                <p14:nvPr/>
              </p14:nvContentPartPr>
              <p14:xfrm>
                <a:off x="2499748" y="4526625"/>
                <a:ext cx="202680" cy="25560"/>
              </p14:xfrm>
            </p:contentPart>
          </mc:Choice>
          <mc:Fallback xmlns="">
            <p:pic>
              <p:nvPicPr>
                <p:cNvPr id="60" name="Ink 59">
                  <a:extLst>
                    <a:ext uri="{FF2B5EF4-FFF2-40B4-BE49-F238E27FC236}">
                      <a16:creationId xmlns:a16="http://schemas.microsoft.com/office/drawing/2014/main" id="{367E780E-7537-0CBE-63E8-E7DAB96989C9}"/>
                    </a:ext>
                  </a:extLst>
                </p:cNvPr>
                <p:cNvPicPr/>
                <p:nvPr/>
              </p:nvPicPr>
              <p:blipFill>
                <a:blip r:embed="rId90"/>
                <a:stretch>
                  <a:fillRect/>
                </a:stretch>
              </p:blipFill>
              <p:spPr>
                <a:xfrm>
                  <a:off x="2491108" y="4517985"/>
                  <a:ext cx="220320" cy="43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1">
            <p14:nvContentPartPr>
              <p14:cNvPr id="61" name="Ink 60">
                <a:extLst>
                  <a:ext uri="{FF2B5EF4-FFF2-40B4-BE49-F238E27FC236}">
                    <a16:creationId xmlns:a16="http://schemas.microsoft.com/office/drawing/2014/main" id="{B17E426A-041C-E280-61E4-8E3A2ED96F36}"/>
                  </a:ext>
                </a:extLst>
              </p14:cNvPr>
              <p14:cNvContentPartPr/>
              <p14:nvPr/>
            </p14:nvContentPartPr>
            <p14:xfrm>
              <a:off x="2898628" y="4551825"/>
              <a:ext cx="123480" cy="59040"/>
            </p14:xfrm>
          </p:contentPart>
        </mc:Choice>
        <mc:Fallback xmlns="">
          <p:pic>
            <p:nvPicPr>
              <p:cNvPr id="61" name="Ink 60">
                <a:extLst>
                  <a:ext uri="{FF2B5EF4-FFF2-40B4-BE49-F238E27FC236}">
                    <a16:creationId xmlns:a16="http://schemas.microsoft.com/office/drawing/2014/main" id="{B17E426A-041C-E280-61E4-8E3A2ED96F36}"/>
                  </a:ext>
                </a:extLst>
              </p:cNvPr>
              <p:cNvPicPr/>
              <p:nvPr/>
            </p:nvPicPr>
            <p:blipFill>
              <a:blip r:embed="rId92"/>
              <a:stretch>
                <a:fillRect/>
              </a:stretch>
            </p:blipFill>
            <p:spPr>
              <a:xfrm>
                <a:off x="2889988" y="4542825"/>
                <a:ext cx="141120" cy="76680"/>
              </a:xfrm>
              <a:prstGeom prst="rect">
                <a:avLst/>
              </a:prstGeom>
            </p:spPr>
          </p:pic>
        </mc:Fallback>
      </mc:AlternateContent>
      <p:grpSp>
        <p:nvGrpSpPr>
          <p:cNvPr id="69" name="Group 68">
            <a:extLst>
              <a:ext uri="{FF2B5EF4-FFF2-40B4-BE49-F238E27FC236}">
                <a16:creationId xmlns:a16="http://schemas.microsoft.com/office/drawing/2014/main" id="{4F562094-1B7C-FFA3-645E-B7B385F6C52C}"/>
              </a:ext>
            </a:extLst>
          </p:cNvPr>
          <p:cNvGrpSpPr/>
          <p:nvPr/>
        </p:nvGrpSpPr>
        <p:grpSpPr>
          <a:xfrm>
            <a:off x="3435748" y="4435185"/>
            <a:ext cx="781200" cy="232200"/>
            <a:chOff x="3435748" y="4435185"/>
            <a:chExt cx="781200" cy="232200"/>
          </a:xfrm>
        </p:grpSpPr>
        <mc:AlternateContent xmlns:mc="http://schemas.openxmlformats.org/markup-compatibility/2006" xmlns:p14="http://schemas.microsoft.com/office/powerpoint/2010/main">
          <mc:Choice Requires="p14">
            <p:contentPart p14:bwMode="auto" r:id="rId93">
              <p14:nvContentPartPr>
                <p14:cNvPr id="63" name="Ink 62">
                  <a:extLst>
                    <a:ext uri="{FF2B5EF4-FFF2-40B4-BE49-F238E27FC236}">
                      <a16:creationId xmlns:a16="http://schemas.microsoft.com/office/drawing/2014/main" id="{4A0252C7-19EB-19FE-F0A7-144A503056B1}"/>
                    </a:ext>
                  </a:extLst>
                </p14:cNvPr>
                <p14:cNvContentPartPr/>
                <p14:nvPr/>
              </p14:nvContentPartPr>
              <p14:xfrm>
                <a:off x="3435748" y="4454625"/>
                <a:ext cx="146520" cy="92520"/>
              </p14:xfrm>
            </p:contentPart>
          </mc:Choice>
          <mc:Fallback xmlns="">
            <p:pic>
              <p:nvPicPr>
                <p:cNvPr id="63" name="Ink 62">
                  <a:extLst>
                    <a:ext uri="{FF2B5EF4-FFF2-40B4-BE49-F238E27FC236}">
                      <a16:creationId xmlns:a16="http://schemas.microsoft.com/office/drawing/2014/main" id="{4A0252C7-19EB-19FE-F0A7-144A503056B1}"/>
                    </a:ext>
                  </a:extLst>
                </p:cNvPr>
                <p:cNvPicPr/>
                <p:nvPr/>
              </p:nvPicPr>
              <p:blipFill>
                <a:blip r:embed="rId94"/>
                <a:stretch>
                  <a:fillRect/>
                </a:stretch>
              </p:blipFill>
              <p:spPr>
                <a:xfrm>
                  <a:off x="3427108" y="4445985"/>
                  <a:ext cx="1641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4" name="Ink 63">
                  <a:extLst>
                    <a:ext uri="{FF2B5EF4-FFF2-40B4-BE49-F238E27FC236}">
                      <a16:creationId xmlns:a16="http://schemas.microsoft.com/office/drawing/2014/main" id="{F97EDD27-E44C-CCC3-C465-1CFA7B9EEC42}"/>
                    </a:ext>
                  </a:extLst>
                </p14:cNvPr>
                <p14:cNvContentPartPr/>
                <p14:nvPr/>
              </p14:nvContentPartPr>
              <p14:xfrm>
                <a:off x="3559948" y="4435185"/>
                <a:ext cx="360" cy="227520"/>
              </p14:xfrm>
            </p:contentPart>
          </mc:Choice>
          <mc:Fallback xmlns="">
            <p:pic>
              <p:nvPicPr>
                <p:cNvPr id="64" name="Ink 63">
                  <a:extLst>
                    <a:ext uri="{FF2B5EF4-FFF2-40B4-BE49-F238E27FC236}">
                      <a16:creationId xmlns:a16="http://schemas.microsoft.com/office/drawing/2014/main" id="{F97EDD27-E44C-CCC3-C465-1CFA7B9EEC42}"/>
                    </a:ext>
                  </a:extLst>
                </p:cNvPr>
                <p:cNvPicPr/>
                <p:nvPr/>
              </p:nvPicPr>
              <p:blipFill>
                <a:blip r:embed="rId96"/>
                <a:stretch>
                  <a:fillRect/>
                </a:stretch>
              </p:blipFill>
              <p:spPr>
                <a:xfrm>
                  <a:off x="3551308" y="4426545"/>
                  <a:ext cx="1800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5" name="Ink 64">
                  <a:extLst>
                    <a:ext uri="{FF2B5EF4-FFF2-40B4-BE49-F238E27FC236}">
                      <a16:creationId xmlns:a16="http://schemas.microsoft.com/office/drawing/2014/main" id="{DEF4E72C-7984-1CAE-B80E-BC0A5127D3B1}"/>
                    </a:ext>
                  </a:extLst>
                </p14:cNvPr>
                <p14:cNvContentPartPr/>
                <p14:nvPr/>
              </p14:nvContentPartPr>
              <p14:xfrm>
                <a:off x="3621868" y="4510425"/>
                <a:ext cx="96840" cy="156960"/>
              </p14:xfrm>
            </p:contentPart>
          </mc:Choice>
          <mc:Fallback xmlns="">
            <p:pic>
              <p:nvPicPr>
                <p:cNvPr id="65" name="Ink 64">
                  <a:extLst>
                    <a:ext uri="{FF2B5EF4-FFF2-40B4-BE49-F238E27FC236}">
                      <a16:creationId xmlns:a16="http://schemas.microsoft.com/office/drawing/2014/main" id="{DEF4E72C-7984-1CAE-B80E-BC0A5127D3B1}"/>
                    </a:ext>
                  </a:extLst>
                </p:cNvPr>
                <p:cNvPicPr/>
                <p:nvPr/>
              </p:nvPicPr>
              <p:blipFill>
                <a:blip r:embed="rId98"/>
                <a:stretch>
                  <a:fillRect/>
                </a:stretch>
              </p:blipFill>
              <p:spPr>
                <a:xfrm>
                  <a:off x="3612868" y="4501785"/>
                  <a:ext cx="11448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6" name="Ink 65">
                  <a:extLst>
                    <a:ext uri="{FF2B5EF4-FFF2-40B4-BE49-F238E27FC236}">
                      <a16:creationId xmlns:a16="http://schemas.microsoft.com/office/drawing/2014/main" id="{ACA1A77A-7B0E-BA1C-44AC-2235B0C4FE73}"/>
                    </a:ext>
                  </a:extLst>
                </p14:cNvPr>
                <p14:cNvContentPartPr/>
                <p14:nvPr/>
              </p14:nvContentPartPr>
              <p14:xfrm>
                <a:off x="3756508" y="4522305"/>
                <a:ext cx="106920" cy="118440"/>
              </p14:xfrm>
            </p:contentPart>
          </mc:Choice>
          <mc:Fallback xmlns="">
            <p:pic>
              <p:nvPicPr>
                <p:cNvPr id="66" name="Ink 65">
                  <a:extLst>
                    <a:ext uri="{FF2B5EF4-FFF2-40B4-BE49-F238E27FC236}">
                      <a16:creationId xmlns:a16="http://schemas.microsoft.com/office/drawing/2014/main" id="{ACA1A77A-7B0E-BA1C-44AC-2235B0C4FE73}"/>
                    </a:ext>
                  </a:extLst>
                </p:cNvPr>
                <p:cNvPicPr/>
                <p:nvPr/>
              </p:nvPicPr>
              <p:blipFill>
                <a:blip r:embed="rId100"/>
                <a:stretch>
                  <a:fillRect/>
                </a:stretch>
              </p:blipFill>
              <p:spPr>
                <a:xfrm>
                  <a:off x="3747508" y="4513665"/>
                  <a:ext cx="1245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7" name="Ink 66">
                  <a:extLst>
                    <a:ext uri="{FF2B5EF4-FFF2-40B4-BE49-F238E27FC236}">
                      <a16:creationId xmlns:a16="http://schemas.microsoft.com/office/drawing/2014/main" id="{1004D3BF-C828-181B-894C-FAF4CA4FE6B2}"/>
                    </a:ext>
                  </a:extLst>
                </p14:cNvPr>
                <p14:cNvContentPartPr/>
                <p14:nvPr/>
              </p14:nvContentPartPr>
              <p14:xfrm>
                <a:off x="3865588" y="4478385"/>
                <a:ext cx="128880" cy="182880"/>
              </p14:xfrm>
            </p:contentPart>
          </mc:Choice>
          <mc:Fallback xmlns="">
            <p:pic>
              <p:nvPicPr>
                <p:cNvPr id="67" name="Ink 66">
                  <a:extLst>
                    <a:ext uri="{FF2B5EF4-FFF2-40B4-BE49-F238E27FC236}">
                      <a16:creationId xmlns:a16="http://schemas.microsoft.com/office/drawing/2014/main" id="{1004D3BF-C828-181B-894C-FAF4CA4FE6B2}"/>
                    </a:ext>
                  </a:extLst>
                </p:cNvPr>
                <p:cNvPicPr/>
                <p:nvPr/>
              </p:nvPicPr>
              <p:blipFill>
                <a:blip r:embed="rId102"/>
                <a:stretch>
                  <a:fillRect/>
                </a:stretch>
              </p:blipFill>
              <p:spPr>
                <a:xfrm>
                  <a:off x="3856588" y="4469745"/>
                  <a:ext cx="1465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8" name="Ink 67">
                  <a:extLst>
                    <a:ext uri="{FF2B5EF4-FFF2-40B4-BE49-F238E27FC236}">
                      <a16:creationId xmlns:a16="http://schemas.microsoft.com/office/drawing/2014/main" id="{11647985-9935-4BB2-9C99-9BA5EE9030C3}"/>
                    </a:ext>
                  </a:extLst>
                </p14:cNvPr>
                <p14:cNvContentPartPr/>
                <p14:nvPr/>
              </p14:nvContentPartPr>
              <p14:xfrm>
                <a:off x="4075468" y="4503585"/>
                <a:ext cx="141480" cy="140400"/>
              </p14:xfrm>
            </p:contentPart>
          </mc:Choice>
          <mc:Fallback xmlns="">
            <p:pic>
              <p:nvPicPr>
                <p:cNvPr id="68" name="Ink 67">
                  <a:extLst>
                    <a:ext uri="{FF2B5EF4-FFF2-40B4-BE49-F238E27FC236}">
                      <a16:creationId xmlns:a16="http://schemas.microsoft.com/office/drawing/2014/main" id="{11647985-9935-4BB2-9C99-9BA5EE9030C3}"/>
                    </a:ext>
                  </a:extLst>
                </p:cNvPr>
                <p:cNvPicPr/>
                <p:nvPr/>
              </p:nvPicPr>
              <p:blipFill>
                <a:blip r:embed="rId104"/>
                <a:stretch>
                  <a:fillRect/>
                </a:stretch>
              </p:blipFill>
              <p:spPr>
                <a:xfrm>
                  <a:off x="4066828" y="4494585"/>
                  <a:ext cx="159120" cy="158040"/>
                </a:xfrm>
                <a:prstGeom prst="rect">
                  <a:avLst/>
                </a:prstGeom>
              </p:spPr>
            </p:pic>
          </mc:Fallback>
        </mc:AlternateContent>
      </p:grpSp>
      <p:grpSp>
        <p:nvGrpSpPr>
          <p:cNvPr id="84" name="Group 83">
            <a:extLst>
              <a:ext uri="{FF2B5EF4-FFF2-40B4-BE49-F238E27FC236}">
                <a16:creationId xmlns:a16="http://schemas.microsoft.com/office/drawing/2014/main" id="{8F78493E-76BD-87BB-4D7D-3B1C85B5F479}"/>
              </a:ext>
            </a:extLst>
          </p:cNvPr>
          <p:cNvGrpSpPr/>
          <p:nvPr/>
        </p:nvGrpSpPr>
        <p:grpSpPr>
          <a:xfrm>
            <a:off x="4378588" y="4447785"/>
            <a:ext cx="236520" cy="211320"/>
            <a:chOff x="4378588" y="4447785"/>
            <a:chExt cx="236520" cy="211320"/>
          </a:xfrm>
        </p:grpSpPr>
        <mc:AlternateContent xmlns:mc="http://schemas.openxmlformats.org/markup-compatibility/2006" xmlns:p14="http://schemas.microsoft.com/office/powerpoint/2010/main">
          <mc:Choice Requires="p14">
            <p:contentPart p14:bwMode="auto" r:id="rId105">
              <p14:nvContentPartPr>
                <p14:cNvPr id="70" name="Ink 69">
                  <a:extLst>
                    <a:ext uri="{FF2B5EF4-FFF2-40B4-BE49-F238E27FC236}">
                      <a16:creationId xmlns:a16="http://schemas.microsoft.com/office/drawing/2014/main" id="{AF06AE63-254A-7A45-16C4-A0D62B6B8C9B}"/>
                    </a:ext>
                  </a:extLst>
                </p14:cNvPr>
                <p14:cNvContentPartPr/>
                <p14:nvPr/>
              </p14:nvContentPartPr>
              <p14:xfrm>
                <a:off x="4378588" y="4465065"/>
                <a:ext cx="93240" cy="185040"/>
              </p14:xfrm>
            </p:contentPart>
          </mc:Choice>
          <mc:Fallback xmlns="">
            <p:pic>
              <p:nvPicPr>
                <p:cNvPr id="70" name="Ink 69">
                  <a:extLst>
                    <a:ext uri="{FF2B5EF4-FFF2-40B4-BE49-F238E27FC236}">
                      <a16:creationId xmlns:a16="http://schemas.microsoft.com/office/drawing/2014/main" id="{AF06AE63-254A-7A45-16C4-A0D62B6B8C9B}"/>
                    </a:ext>
                  </a:extLst>
                </p:cNvPr>
                <p:cNvPicPr/>
                <p:nvPr/>
              </p:nvPicPr>
              <p:blipFill>
                <a:blip r:embed="rId106"/>
                <a:stretch>
                  <a:fillRect/>
                </a:stretch>
              </p:blipFill>
              <p:spPr>
                <a:xfrm>
                  <a:off x="4369588" y="4456425"/>
                  <a:ext cx="11088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1" name="Ink 70">
                  <a:extLst>
                    <a:ext uri="{FF2B5EF4-FFF2-40B4-BE49-F238E27FC236}">
                      <a16:creationId xmlns:a16="http://schemas.microsoft.com/office/drawing/2014/main" id="{640A7321-51BE-2703-4ADE-E5679FF66BEA}"/>
                    </a:ext>
                  </a:extLst>
                </p14:cNvPr>
                <p14:cNvContentPartPr/>
                <p14:nvPr/>
              </p14:nvContentPartPr>
              <p14:xfrm>
                <a:off x="4517548" y="4447785"/>
                <a:ext cx="97560" cy="211320"/>
              </p14:xfrm>
            </p:contentPart>
          </mc:Choice>
          <mc:Fallback xmlns="">
            <p:pic>
              <p:nvPicPr>
                <p:cNvPr id="71" name="Ink 70">
                  <a:extLst>
                    <a:ext uri="{FF2B5EF4-FFF2-40B4-BE49-F238E27FC236}">
                      <a16:creationId xmlns:a16="http://schemas.microsoft.com/office/drawing/2014/main" id="{640A7321-51BE-2703-4ADE-E5679FF66BEA}"/>
                    </a:ext>
                  </a:extLst>
                </p:cNvPr>
                <p:cNvPicPr/>
                <p:nvPr/>
              </p:nvPicPr>
              <p:blipFill>
                <a:blip r:embed="rId108"/>
                <a:stretch>
                  <a:fillRect/>
                </a:stretch>
              </p:blipFill>
              <p:spPr>
                <a:xfrm>
                  <a:off x="4508908" y="4438785"/>
                  <a:ext cx="115200" cy="228960"/>
                </a:xfrm>
                <a:prstGeom prst="rect">
                  <a:avLst/>
                </a:prstGeom>
              </p:spPr>
            </p:pic>
          </mc:Fallback>
        </mc:AlternateContent>
      </p:grpSp>
      <p:grpSp>
        <p:nvGrpSpPr>
          <p:cNvPr id="83" name="Group 82">
            <a:extLst>
              <a:ext uri="{FF2B5EF4-FFF2-40B4-BE49-F238E27FC236}">
                <a16:creationId xmlns:a16="http://schemas.microsoft.com/office/drawing/2014/main" id="{88DB4896-7AD1-64C4-8284-E84F7A30AAC6}"/>
              </a:ext>
            </a:extLst>
          </p:cNvPr>
          <p:cNvGrpSpPr/>
          <p:nvPr/>
        </p:nvGrpSpPr>
        <p:grpSpPr>
          <a:xfrm>
            <a:off x="4844428" y="4338345"/>
            <a:ext cx="1161000" cy="354960"/>
            <a:chOff x="4844428" y="4338345"/>
            <a:chExt cx="1161000" cy="354960"/>
          </a:xfrm>
        </p:grpSpPr>
        <mc:AlternateContent xmlns:mc="http://schemas.openxmlformats.org/markup-compatibility/2006" xmlns:p14="http://schemas.microsoft.com/office/powerpoint/2010/main">
          <mc:Choice Requires="p14">
            <p:contentPart p14:bwMode="auto" r:id="rId109">
              <p14:nvContentPartPr>
                <p14:cNvPr id="72" name="Ink 71">
                  <a:extLst>
                    <a:ext uri="{FF2B5EF4-FFF2-40B4-BE49-F238E27FC236}">
                      <a16:creationId xmlns:a16="http://schemas.microsoft.com/office/drawing/2014/main" id="{57882A43-E35C-AB89-9FDA-F59364761EBC}"/>
                    </a:ext>
                  </a:extLst>
                </p14:cNvPr>
                <p14:cNvContentPartPr/>
                <p14:nvPr/>
              </p14:nvContentPartPr>
              <p14:xfrm>
                <a:off x="4844428" y="4513305"/>
                <a:ext cx="87120" cy="360"/>
              </p14:xfrm>
            </p:contentPart>
          </mc:Choice>
          <mc:Fallback xmlns="">
            <p:pic>
              <p:nvPicPr>
                <p:cNvPr id="72" name="Ink 71">
                  <a:extLst>
                    <a:ext uri="{FF2B5EF4-FFF2-40B4-BE49-F238E27FC236}">
                      <a16:creationId xmlns:a16="http://schemas.microsoft.com/office/drawing/2014/main" id="{57882A43-E35C-AB89-9FDA-F59364761EBC}"/>
                    </a:ext>
                  </a:extLst>
                </p:cNvPr>
                <p:cNvPicPr/>
                <p:nvPr/>
              </p:nvPicPr>
              <p:blipFill>
                <a:blip r:embed="rId110"/>
                <a:stretch>
                  <a:fillRect/>
                </a:stretch>
              </p:blipFill>
              <p:spPr>
                <a:xfrm>
                  <a:off x="4835428" y="4504305"/>
                  <a:ext cx="1047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3" name="Ink 72">
                  <a:extLst>
                    <a:ext uri="{FF2B5EF4-FFF2-40B4-BE49-F238E27FC236}">
                      <a16:creationId xmlns:a16="http://schemas.microsoft.com/office/drawing/2014/main" id="{7E375C5D-91C2-72B0-87AB-B25DD37400BD}"/>
                    </a:ext>
                  </a:extLst>
                </p14:cNvPr>
                <p14:cNvContentPartPr/>
                <p14:nvPr/>
              </p14:nvContentPartPr>
              <p14:xfrm>
                <a:off x="4844428" y="4557945"/>
                <a:ext cx="130680" cy="14400"/>
              </p14:xfrm>
            </p:contentPart>
          </mc:Choice>
          <mc:Fallback xmlns="">
            <p:pic>
              <p:nvPicPr>
                <p:cNvPr id="73" name="Ink 72">
                  <a:extLst>
                    <a:ext uri="{FF2B5EF4-FFF2-40B4-BE49-F238E27FC236}">
                      <a16:creationId xmlns:a16="http://schemas.microsoft.com/office/drawing/2014/main" id="{7E375C5D-91C2-72B0-87AB-B25DD37400BD}"/>
                    </a:ext>
                  </a:extLst>
                </p:cNvPr>
                <p:cNvPicPr/>
                <p:nvPr/>
              </p:nvPicPr>
              <p:blipFill>
                <a:blip r:embed="rId112"/>
                <a:stretch>
                  <a:fillRect/>
                </a:stretch>
              </p:blipFill>
              <p:spPr>
                <a:xfrm>
                  <a:off x="4835428" y="4548945"/>
                  <a:ext cx="1483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4" name="Ink 73">
                  <a:extLst>
                    <a:ext uri="{FF2B5EF4-FFF2-40B4-BE49-F238E27FC236}">
                      <a16:creationId xmlns:a16="http://schemas.microsoft.com/office/drawing/2014/main" id="{44D42589-28F7-C8EC-0F03-0CC67778E5C5}"/>
                    </a:ext>
                  </a:extLst>
                </p14:cNvPr>
                <p14:cNvContentPartPr/>
                <p14:nvPr/>
              </p14:nvContentPartPr>
              <p14:xfrm>
                <a:off x="5199388" y="4425825"/>
                <a:ext cx="136440" cy="90720"/>
              </p14:xfrm>
            </p:contentPart>
          </mc:Choice>
          <mc:Fallback xmlns="">
            <p:pic>
              <p:nvPicPr>
                <p:cNvPr id="74" name="Ink 73">
                  <a:extLst>
                    <a:ext uri="{FF2B5EF4-FFF2-40B4-BE49-F238E27FC236}">
                      <a16:creationId xmlns:a16="http://schemas.microsoft.com/office/drawing/2014/main" id="{44D42589-28F7-C8EC-0F03-0CC67778E5C5}"/>
                    </a:ext>
                  </a:extLst>
                </p:cNvPr>
                <p:cNvPicPr/>
                <p:nvPr/>
              </p:nvPicPr>
              <p:blipFill>
                <a:blip r:embed="rId114"/>
                <a:stretch>
                  <a:fillRect/>
                </a:stretch>
              </p:blipFill>
              <p:spPr>
                <a:xfrm>
                  <a:off x="5190388" y="4416825"/>
                  <a:ext cx="1540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5" name="Ink 74">
                  <a:extLst>
                    <a:ext uri="{FF2B5EF4-FFF2-40B4-BE49-F238E27FC236}">
                      <a16:creationId xmlns:a16="http://schemas.microsoft.com/office/drawing/2014/main" id="{CBA16420-0F5D-5743-2AB4-4E180089DA73}"/>
                    </a:ext>
                  </a:extLst>
                </p14:cNvPr>
                <p14:cNvContentPartPr/>
                <p14:nvPr/>
              </p14:nvContentPartPr>
              <p14:xfrm>
                <a:off x="5310988" y="4425825"/>
                <a:ext cx="360" cy="212400"/>
              </p14:xfrm>
            </p:contentPart>
          </mc:Choice>
          <mc:Fallback xmlns="">
            <p:pic>
              <p:nvPicPr>
                <p:cNvPr id="75" name="Ink 74">
                  <a:extLst>
                    <a:ext uri="{FF2B5EF4-FFF2-40B4-BE49-F238E27FC236}">
                      <a16:creationId xmlns:a16="http://schemas.microsoft.com/office/drawing/2014/main" id="{CBA16420-0F5D-5743-2AB4-4E180089DA73}"/>
                    </a:ext>
                  </a:extLst>
                </p:cNvPr>
                <p:cNvPicPr/>
                <p:nvPr/>
              </p:nvPicPr>
              <p:blipFill>
                <a:blip r:embed="rId116"/>
                <a:stretch>
                  <a:fillRect/>
                </a:stretch>
              </p:blipFill>
              <p:spPr>
                <a:xfrm>
                  <a:off x="5301988" y="4416825"/>
                  <a:ext cx="1800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6" name="Ink 75">
                  <a:extLst>
                    <a:ext uri="{FF2B5EF4-FFF2-40B4-BE49-F238E27FC236}">
                      <a16:creationId xmlns:a16="http://schemas.microsoft.com/office/drawing/2014/main" id="{B51F028B-E7EE-4E55-4BA3-D3E29964A73A}"/>
                    </a:ext>
                  </a:extLst>
                </p14:cNvPr>
                <p14:cNvContentPartPr/>
                <p14:nvPr/>
              </p14:nvContentPartPr>
              <p14:xfrm>
                <a:off x="5408548" y="4619865"/>
                <a:ext cx="10080" cy="57960"/>
              </p14:xfrm>
            </p:contentPart>
          </mc:Choice>
          <mc:Fallback xmlns="">
            <p:pic>
              <p:nvPicPr>
                <p:cNvPr id="76" name="Ink 75">
                  <a:extLst>
                    <a:ext uri="{FF2B5EF4-FFF2-40B4-BE49-F238E27FC236}">
                      <a16:creationId xmlns:a16="http://schemas.microsoft.com/office/drawing/2014/main" id="{B51F028B-E7EE-4E55-4BA3-D3E29964A73A}"/>
                    </a:ext>
                  </a:extLst>
                </p:cNvPr>
                <p:cNvPicPr/>
                <p:nvPr/>
              </p:nvPicPr>
              <p:blipFill>
                <a:blip r:embed="rId118"/>
                <a:stretch>
                  <a:fillRect/>
                </a:stretch>
              </p:blipFill>
              <p:spPr>
                <a:xfrm>
                  <a:off x="5399908" y="4611225"/>
                  <a:ext cx="277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7" name="Ink 76">
                  <a:extLst>
                    <a:ext uri="{FF2B5EF4-FFF2-40B4-BE49-F238E27FC236}">
                      <a16:creationId xmlns:a16="http://schemas.microsoft.com/office/drawing/2014/main" id="{95F3168E-A72D-76A3-E74C-4E29EEB56F8D}"/>
                    </a:ext>
                  </a:extLst>
                </p14:cNvPr>
                <p14:cNvContentPartPr/>
                <p14:nvPr/>
              </p14:nvContentPartPr>
              <p14:xfrm>
                <a:off x="5515828" y="4463265"/>
                <a:ext cx="101160" cy="156600"/>
              </p14:xfrm>
            </p:contentPart>
          </mc:Choice>
          <mc:Fallback xmlns="">
            <p:pic>
              <p:nvPicPr>
                <p:cNvPr id="77" name="Ink 76">
                  <a:extLst>
                    <a:ext uri="{FF2B5EF4-FFF2-40B4-BE49-F238E27FC236}">
                      <a16:creationId xmlns:a16="http://schemas.microsoft.com/office/drawing/2014/main" id="{95F3168E-A72D-76A3-E74C-4E29EEB56F8D}"/>
                    </a:ext>
                  </a:extLst>
                </p:cNvPr>
                <p:cNvPicPr/>
                <p:nvPr/>
              </p:nvPicPr>
              <p:blipFill>
                <a:blip r:embed="rId120"/>
                <a:stretch>
                  <a:fillRect/>
                </a:stretch>
              </p:blipFill>
              <p:spPr>
                <a:xfrm>
                  <a:off x="5507188" y="4454625"/>
                  <a:ext cx="11880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8" name="Ink 77">
                  <a:extLst>
                    <a:ext uri="{FF2B5EF4-FFF2-40B4-BE49-F238E27FC236}">
                      <a16:creationId xmlns:a16="http://schemas.microsoft.com/office/drawing/2014/main" id="{65EB065E-C356-7DBD-318D-3B3AD21D2C9F}"/>
                    </a:ext>
                  </a:extLst>
                </p14:cNvPr>
                <p14:cNvContentPartPr/>
                <p14:nvPr/>
              </p14:nvContentPartPr>
              <p14:xfrm>
                <a:off x="5706988" y="4466505"/>
                <a:ext cx="101160" cy="213480"/>
              </p14:xfrm>
            </p:contentPart>
          </mc:Choice>
          <mc:Fallback xmlns="">
            <p:pic>
              <p:nvPicPr>
                <p:cNvPr id="78" name="Ink 77">
                  <a:extLst>
                    <a:ext uri="{FF2B5EF4-FFF2-40B4-BE49-F238E27FC236}">
                      <a16:creationId xmlns:a16="http://schemas.microsoft.com/office/drawing/2014/main" id="{65EB065E-C356-7DBD-318D-3B3AD21D2C9F}"/>
                    </a:ext>
                  </a:extLst>
                </p:cNvPr>
                <p:cNvPicPr/>
                <p:nvPr/>
              </p:nvPicPr>
              <p:blipFill>
                <a:blip r:embed="rId122"/>
                <a:stretch>
                  <a:fillRect/>
                </a:stretch>
              </p:blipFill>
              <p:spPr>
                <a:xfrm>
                  <a:off x="5698348" y="4457865"/>
                  <a:ext cx="11880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9" name="Ink 78">
                  <a:extLst>
                    <a:ext uri="{FF2B5EF4-FFF2-40B4-BE49-F238E27FC236}">
                      <a16:creationId xmlns:a16="http://schemas.microsoft.com/office/drawing/2014/main" id="{E78BB2AF-1EA0-E22F-8176-BB8D49D3726B}"/>
                    </a:ext>
                  </a:extLst>
                </p14:cNvPr>
                <p14:cNvContentPartPr/>
                <p14:nvPr/>
              </p14:nvContentPartPr>
              <p14:xfrm>
                <a:off x="5944228" y="4447785"/>
                <a:ext cx="61200" cy="245520"/>
              </p14:xfrm>
            </p:contentPart>
          </mc:Choice>
          <mc:Fallback xmlns="">
            <p:pic>
              <p:nvPicPr>
                <p:cNvPr id="79" name="Ink 78">
                  <a:extLst>
                    <a:ext uri="{FF2B5EF4-FFF2-40B4-BE49-F238E27FC236}">
                      <a16:creationId xmlns:a16="http://schemas.microsoft.com/office/drawing/2014/main" id="{E78BB2AF-1EA0-E22F-8176-BB8D49D3726B}"/>
                    </a:ext>
                  </a:extLst>
                </p:cNvPr>
                <p:cNvPicPr/>
                <p:nvPr/>
              </p:nvPicPr>
              <p:blipFill>
                <a:blip r:embed="rId124"/>
                <a:stretch>
                  <a:fillRect/>
                </a:stretch>
              </p:blipFill>
              <p:spPr>
                <a:xfrm>
                  <a:off x="5935588" y="4439145"/>
                  <a:ext cx="7884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0" name="Ink 79">
                  <a:extLst>
                    <a:ext uri="{FF2B5EF4-FFF2-40B4-BE49-F238E27FC236}">
                      <a16:creationId xmlns:a16="http://schemas.microsoft.com/office/drawing/2014/main" id="{65688447-E891-F356-E651-B65A77776DE4}"/>
                    </a:ext>
                  </a:extLst>
                </p14:cNvPr>
                <p14:cNvContentPartPr/>
                <p14:nvPr/>
              </p14:nvContentPartPr>
              <p14:xfrm>
                <a:off x="4988428" y="4346625"/>
                <a:ext cx="128160" cy="151560"/>
              </p14:xfrm>
            </p:contentPart>
          </mc:Choice>
          <mc:Fallback xmlns="">
            <p:pic>
              <p:nvPicPr>
                <p:cNvPr id="80" name="Ink 79">
                  <a:extLst>
                    <a:ext uri="{FF2B5EF4-FFF2-40B4-BE49-F238E27FC236}">
                      <a16:creationId xmlns:a16="http://schemas.microsoft.com/office/drawing/2014/main" id="{65688447-E891-F356-E651-B65A77776DE4}"/>
                    </a:ext>
                  </a:extLst>
                </p:cNvPr>
                <p:cNvPicPr/>
                <p:nvPr/>
              </p:nvPicPr>
              <p:blipFill>
                <a:blip r:embed="rId126"/>
                <a:stretch>
                  <a:fillRect/>
                </a:stretch>
              </p:blipFill>
              <p:spPr>
                <a:xfrm>
                  <a:off x="4979788" y="4337985"/>
                  <a:ext cx="14580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1" name="Ink 80">
                  <a:extLst>
                    <a:ext uri="{FF2B5EF4-FFF2-40B4-BE49-F238E27FC236}">
                      <a16:creationId xmlns:a16="http://schemas.microsoft.com/office/drawing/2014/main" id="{6E9CEADD-2160-F42B-E510-397C5DA07E0D}"/>
                    </a:ext>
                  </a:extLst>
                </p14:cNvPr>
                <p14:cNvContentPartPr/>
                <p14:nvPr/>
              </p14:nvContentPartPr>
              <p14:xfrm>
                <a:off x="5037748" y="4347705"/>
                <a:ext cx="30240" cy="177840"/>
              </p14:xfrm>
            </p:contentPart>
          </mc:Choice>
          <mc:Fallback xmlns="">
            <p:pic>
              <p:nvPicPr>
                <p:cNvPr id="81" name="Ink 80">
                  <a:extLst>
                    <a:ext uri="{FF2B5EF4-FFF2-40B4-BE49-F238E27FC236}">
                      <a16:creationId xmlns:a16="http://schemas.microsoft.com/office/drawing/2014/main" id="{6E9CEADD-2160-F42B-E510-397C5DA07E0D}"/>
                    </a:ext>
                  </a:extLst>
                </p:cNvPr>
                <p:cNvPicPr/>
                <p:nvPr/>
              </p:nvPicPr>
              <p:blipFill>
                <a:blip r:embed="rId128"/>
                <a:stretch>
                  <a:fillRect/>
                </a:stretch>
              </p:blipFill>
              <p:spPr>
                <a:xfrm>
                  <a:off x="5028748" y="4339065"/>
                  <a:ext cx="4788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2" name="Ink 81">
                  <a:extLst>
                    <a:ext uri="{FF2B5EF4-FFF2-40B4-BE49-F238E27FC236}">
                      <a16:creationId xmlns:a16="http://schemas.microsoft.com/office/drawing/2014/main" id="{F6120781-1927-E4BC-DC3B-75971F8E5674}"/>
                    </a:ext>
                  </a:extLst>
                </p14:cNvPr>
                <p14:cNvContentPartPr/>
                <p14:nvPr/>
              </p14:nvContentPartPr>
              <p14:xfrm>
                <a:off x="5067988" y="4338345"/>
                <a:ext cx="19800" cy="215280"/>
              </p14:xfrm>
            </p:contentPart>
          </mc:Choice>
          <mc:Fallback xmlns="">
            <p:pic>
              <p:nvPicPr>
                <p:cNvPr id="82" name="Ink 81">
                  <a:extLst>
                    <a:ext uri="{FF2B5EF4-FFF2-40B4-BE49-F238E27FC236}">
                      <a16:creationId xmlns:a16="http://schemas.microsoft.com/office/drawing/2014/main" id="{F6120781-1927-E4BC-DC3B-75971F8E5674}"/>
                    </a:ext>
                  </a:extLst>
                </p:cNvPr>
                <p:cNvPicPr/>
                <p:nvPr/>
              </p:nvPicPr>
              <p:blipFill>
                <a:blip r:embed="rId130"/>
                <a:stretch>
                  <a:fillRect/>
                </a:stretch>
              </p:blipFill>
              <p:spPr>
                <a:xfrm>
                  <a:off x="5059348" y="4329345"/>
                  <a:ext cx="37440" cy="232920"/>
                </a:xfrm>
                <a:prstGeom prst="rect">
                  <a:avLst/>
                </a:prstGeom>
              </p:spPr>
            </p:pic>
          </mc:Fallback>
        </mc:AlternateContent>
      </p:grpSp>
    </p:spTree>
    <p:extLst>
      <p:ext uri="{BB962C8B-B14F-4D97-AF65-F5344CB8AC3E}">
        <p14:creationId xmlns:p14="http://schemas.microsoft.com/office/powerpoint/2010/main" val="37982804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44638-6E07-48E0-A461-F00642960F75}"/>
              </a:ext>
            </a:extLst>
          </p:cNvPr>
          <p:cNvSpPr>
            <a:spLocks noGrp="1"/>
          </p:cNvSpPr>
          <p:nvPr>
            <p:ph type="title"/>
          </p:nvPr>
        </p:nvSpPr>
        <p:spPr/>
        <p:txBody>
          <a:bodyPr/>
          <a:lstStyle/>
          <a:p>
            <a:r>
              <a:rPr lang="en-US" dirty="0"/>
              <a:t>6.3 Simple Interest Loans with Other Lengths of Terms</a:t>
            </a:r>
            <a:endParaRPr lang="en-IN"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37A119A-BF80-4150-9173-786EF1C402E4}"/>
                  </a:ext>
                </a:extLst>
              </p:cNvPr>
              <p:cNvSpPr>
                <a:spLocks noGrp="1"/>
              </p:cNvSpPr>
              <p:nvPr>
                <p:ph sz="half" idx="1"/>
              </p:nvPr>
            </p:nvSpPr>
            <p:spPr>
              <a:xfrm>
                <a:off x="838200" y="1206575"/>
                <a:ext cx="10515600" cy="2521363"/>
              </a:xfrm>
            </p:spPr>
            <p:txBody>
              <a:bodyPr/>
              <a:lstStyle/>
              <a:p>
                <a:pPr marL="0" indent="0">
                  <a:buNone/>
                </a:pPr>
                <a:r>
                  <a:rPr lang="en-US" i="0" dirty="0">
                    <a:latin typeface="Cambria Math" panose="02040503050406030204" pitchFamily="18" charset="0"/>
                    <a:ea typeface="Cambria Math" panose="02040503050406030204" pitchFamily="18" charset="0"/>
                  </a:rPr>
                  <a:t>𝐼 = simple interest</a:t>
                </a:r>
              </a:p>
              <a:p>
                <a:pPr marL="0" indent="0">
                  <a:buNone/>
                </a:pPr>
                <a:r>
                  <a:rPr lang="en-US" i="0" dirty="0">
                    <a:latin typeface="Cambria Math" panose="02040503050406030204" pitchFamily="18" charset="0"/>
                    <a:ea typeface="Cambria Math" panose="02040503050406030204" pitchFamily="18" charset="0"/>
                  </a:rPr>
                  <a:t>𝑟 = </a:t>
                </a:r>
                <a:r>
                  <a:rPr lang="en-US" dirty="0"/>
                  <a:t>annual interest rate in decimal form</a:t>
                </a:r>
              </a:p>
              <a:p>
                <a:pPr marL="0" indent="0">
                  <a:buNone/>
                </a:pPr>
                <a:r>
                  <a:rPr lang="en-US" i="0" dirty="0">
                    <a:latin typeface="Cambria Math" panose="02040503050406030204" pitchFamily="18" charset="0"/>
                    <a:ea typeface="Cambria Math" panose="02040503050406030204" pitchFamily="18" charset="0"/>
                  </a:rPr>
                  <a:t>𝑡</a:t>
                </a:r>
                <a:r>
                  <a:rPr lang="en-US" dirty="0"/>
                  <a:t> </a:t>
                </a:r>
                <a:r>
                  <a:rPr lang="en-US" i="0" dirty="0">
                    <a:latin typeface="Cambria Math" panose="02040503050406030204" pitchFamily="18" charset="0"/>
                    <a:ea typeface="Cambria Math" panose="02040503050406030204" pitchFamily="18" charset="0"/>
                  </a:rPr>
                  <a:t>=</a:t>
                </a:r>
                <a:r>
                  <a:rPr lang="en-US" dirty="0"/>
                  <a:t> number of years (term of the loan)</a:t>
                </a:r>
              </a:p>
              <a:p>
                <a:pPr marL="0" indent="0">
                  <a:buNone/>
                </a:pPr>
                <a:r>
                  <a:rPr lang="en-US" i="0" dirty="0">
                    <a:latin typeface="Cambria" panose="02040503050406030204" pitchFamily="18" charset="0"/>
                    <a:ea typeface="Cambria" panose="02040503050406030204" pitchFamily="18" charset="0"/>
                  </a:rPr>
                  <a:t>𝑃</a:t>
                </a:r>
                <a:r>
                  <a:rPr lang="en-US" i="0" dirty="0">
                    <a:latin typeface="Cambria Math" panose="02040503050406030204" pitchFamily="18" charset="0"/>
                    <a:ea typeface="Cambria Math" panose="02040503050406030204" pitchFamily="18" charset="0"/>
                  </a:rPr>
                  <a:t> = </a:t>
                </a:r>
                <a:r>
                  <a:rPr lang="en-US" dirty="0"/>
                  <a:t>principal</a:t>
                </a:r>
              </a:p>
              <a:p>
                <a:pPr marL="0" indent="0">
                  <a:buNone/>
                </a:pPr>
                <a:r>
                  <a:rPr lang="en-US" i="1" dirty="0">
                    <a:highlight>
                      <a:srgbClr val="FFFF00"/>
                    </a:highlight>
                    <a:latin typeface="Times New Roman" panose="02020603050405020304" pitchFamily="18" charset="0"/>
                    <a:cs typeface="Times New Roman" panose="02020603050405020304" pitchFamily="18" charset="0"/>
                  </a:rPr>
                  <a:t>m </a:t>
                </a:r>
                <a:r>
                  <a:rPr lang="en-US" dirty="0">
                    <a:highlight>
                      <a:srgbClr val="FFFF00"/>
                    </a:highlight>
                  </a:rPr>
                  <a:t>= number of months</a:t>
                </a:r>
              </a:p>
              <a:p>
                <a:pPr marL="0" indent="0">
                  <a:buNone/>
                </a:pPr>
                <a:endParaRPr lang="en-US" b="0" i="1" dirty="0">
                  <a:latin typeface="Cambria Math" panose="02040503050406030204" pitchFamily="18" charset="0"/>
                </a:endParaRPr>
              </a:p>
              <a:p>
                <a:pPr marL="0" indent="0">
                  <a:buNone/>
                </a:pPr>
                <a:r>
                  <a:rPr lang="en-US" i="1" dirty="0">
                    <a:latin typeface="Cambria Math" panose="02040503050406030204" pitchFamily="18" charset="0"/>
                  </a:rPr>
                  <a:t>	</a:t>
                </a:r>
                <a14:m>
                  <m:oMath xmlns:m="http://schemas.openxmlformats.org/officeDocument/2006/math">
                    <m:r>
                      <a:rPr lang="en-US" sz="3200" b="0" i="1" smtClean="0">
                        <a:latin typeface="Cambria Math" panose="02040503050406030204" pitchFamily="18" charset="0"/>
                      </a:rPr>
                      <m:t>𝑡</m:t>
                    </m:r>
                    <m:r>
                      <a:rPr lang="en-US" sz="3200" b="0" i="1" smtClean="0">
                        <a:latin typeface="Cambria Math" panose="02040503050406030204" pitchFamily="18" charset="0"/>
                      </a:rPr>
                      <m:t>=</m:t>
                    </m:r>
                    <m:f>
                      <m:fPr>
                        <m:ctrlPr>
                          <a:rPr lang="en-US" sz="3200" b="0" i="1" smtClean="0">
                            <a:latin typeface="Cambria Math" panose="02040503050406030204" pitchFamily="18" charset="0"/>
                          </a:rPr>
                        </m:ctrlPr>
                      </m:fPr>
                      <m:num>
                        <m:r>
                          <a:rPr lang="en-US" sz="3200" b="0" i="1" smtClean="0">
                            <a:latin typeface="Cambria Math" panose="02040503050406030204" pitchFamily="18" charset="0"/>
                          </a:rPr>
                          <m:t>𝑚</m:t>
                        </m:r>
                      </m:num>
                      <m:den>
                        <m:r>
                          <a:rPr lang="en-US" sz="3200" b="0" i="1" smtClean="0">
                            <a:latin typeface="Cambria Math" panose="02040503050406030204" pitchFamily="18" charset="0"/>
                          </a:rPr>
                          <m:t>12</m:t>
                        </m:r>
                      </m:den>
                    </m:f>
                  </m:oMath>
                </a14:m>
                <a:endParaRPr lang="en-US" sz="3200" dirty="0"/>
              </a:p>
              <a:p>
                <a:pPr marL="0" indent="0">
                  <a:buNone/>
                </a:pPr>
                <a:endParaRPr lang="en-US" dirty="0"/>
              </a:p>
              <a:p>
                <a:pPr marL="0" indent="0">
                  <a:buNone/>
                </a:pPr>
                <a:r>
                  <a:rPr lang="en-US" i="0" dirty="0">
                    <a:latin typeface="Cambria Math" panose="02040503050406030204" pitchFamily="18" charset="0"/>
                    <a:ea typeface="Cambria Math" panose="02040503050406030204" pitchFamily="18" charset="0"/>
                  </a:rPr>
                  <a:t>𝐼 =  </a:t>
                </a:r>
                <a:r>
                  <a:rPr lang="en-US" i="1" dirty="0">
                    <a:latin typeface="Cambria Math" panose="02040503050406030204" pitchFamily="18" charset="0"/>
                    <a:ea typeface="Cambria Math" panose="02040503050406030204" pitchFamily="18" charset="0"/>
                  </a:rPr>
                  <a:t>P r t =</a:t>
                </a:r>
                <a:endParaRPr lang="en-US" i="1" dirty="0"/>
              </a:p>
              <a:p>
                <a:endParaRPr lang="en-IN" dirty="0"/>
              </a:p>
            </p:txBody>
          </p:sp>
        </mc:Choice>
        <mc:Fallback xmlns="">
          <p:sp>
            <p:nvSpPr>
              <p:cNvPr id="3" name="Content Placeholder 2">
                <a:extLst>
                  <a:ext uri="{FF2B5EF4-FFF2-40B4-BE49-F238E27FC236}">
                    <a16:creationId xmlns:a16="http://schemas.microsoft.com/office/drawing/2014/main" id="{337A119A-BF80-4150-9173-786EF1C402E4}"/>
                  </a:ext>
                </a:extLst>
              </p:cNvPr>
              <p:cNvSpPr>
                <a:spLocks noGrp="1" noRot="1" noChangeAspect="1" noMove="1" noResize="1" noEditPoints="1" noAdjustHandles="1" noChangeArrowheads="1" noChangeShapeType="1" noTextEdit="1"/>
              </p:cNvSpPr>
              <p:nvPr>
                <p:ph sz="half" idx="1"/>
              </p:nvPr>
            </p:nvSpPr>
            <p:spPr>
              <a:xfrm>
                <a:off x="838200" y="1206575"/>
                <a:ext cx="10515600" cy="2521363"/>
              </a:xfrm>
              <a:blipFill>
                <a:blip r:embed="rId3"/>
                <a:stretch>
                  <a:fillRect l="-1217" t="-4348" b="-951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989C350-DBC5-7A6F-A6DC-4740E9B033E8}"/>
                  </a:ext>
                </a:extLst>
              </p:cNvPr>
              <p:cNvSpPr txBox="1"/>
              <p:nvPr/>
            </p:nvSpPr>
            <p:spPr>
              <a:xfrm>
                <a:off x="1533378" y="5282445"/>
                <a:ext cx="3662290" cy="73795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rPr>
                        <m:t>𝑃</m:t>
                      </m:r>
                      <m:r>
                        <a:rPr lang="en-US" sz="2800" b="0" i="1" smtClean="0">
                          <a:latin typeface="Cambria Math" panose="02040503050406030204" pitchFamily="18" charset="0"/>
                        </a:rPr>
                        <m:t>𝑟</m:t>
                      </m:r>
                      <m:f>
                        <m:fPr>
                          <m:ctrlPr>
                            <a:rPr lang="en-US" sz="2800" i="1" smtClean="0">
                              <a:latin typeface="Cambria Math" panose="02040503050406030204" pitchFamily="18" charset="0"/>
                            </a:rPr>
                          </m:ctrlPr>
                        </m:fPr>
                        <m:num>
                          <m:r>
                            <a:rPr lang="en-US" sz="2800" b="0" i="1" smtClean="0">
                              <a:latin typeface="Cambria Math" panose="02040503050406030204" pitchFamily="18" charset="0"/>
                            </a:rPr>
                            <m:t>𝑚</m:t>
                          </m:r>
                        </m:num>
                        <m:den>
                          <m:r>
                            <a:rPr lang="en-US" sz="2800" b="0" i="1" smtClean="0">
                              <a:latin typeface="Cambria Math" panose="02040503050406030204" pitchFamily="18" charset="0"/>
                            </a:rPr>
                            <m:t>12</m:t>
                          </m:r>
                        </m:den>
                      </m:f>
                    </m:oMath>
                  </m:oMathPara>
                </a14:m>
                <a:endParaRPr lang="en-US" sz="2800" dirty="0"/>
              </a:p>
            </p:txBody>
          </p:sp>
        </mc:Choice>
        <mc:Fallback xmlns="">
          <p:sp>
            <p:nvSpPr>
              <p:cNvPr id="12" name="TextBox 11">
                <a:extLst>
                  <a:ext uri="{FF2B5EF4-FFF2-40B4-BE49-F238E27FC236}">
                    <a16:creationId xmlns:a16="http://schemas.microsoft.com/office/drawing/2014/main" id="{E989C350-DBC5-7A6F-A6DC-4740E9B033E8}"/>
                  </a:ext>
                </a:extLst>
              </p:cNvPr>
              <p:cNvSpPr txBox="1">
                <a:spLocks noRot="1" noChangeAspect="1" noMove="1" noResize="1" noEditPoints="1" noAdjustHandles="1" noChangeArrowheads="1" noChangeShapeType="1" noTextEdit="1"/>
              </p:cNvSpPr>
              <p:nvPr/>
            </p:nvSpPr>
            <p:spPr>
              <a:xfrm>
                <a:off x="1533378" y="5282445"/>
                <a:ext cx="3662290" cy="737959"/>
              </a:xfrm>
              <a:prstGeom prst="rect">
                <a:avLst/>
              </a:prstGeom>
              <a:blipFill>
                <a:blip r:embed="rId4"/>
                <a:stretch>
                  <a:fillRect/>
                </a:stretch>
              </a:blipFill>
            </p:spPr>
            <p:txBody>
              <a:bodyPr/>
              <a:lstStyle/>
              <a:p>
                <a:r>
                  <a:rPr lang="en-US">
                    <a:noFill/>
                  </a:rPr>
                  <a:t> </a:t>
                </a:r>
              </a:p>
            </p:txBody>
          </p:sp>
        </mc:Fallback>
      </mc:AlternateContent>
      <p:grpSp>
        <p:nvGrpSpPr>
          <p:cNvPr id="22" name="Group 21">
            <a:extLst>
              <a:ext uri="{FF2B5EF4-FFF2-40B4-BE49-F238E27FC236}">
                <a16:creationId xmlns:a16="http://schemas.microsoft.com/office/drawing/2014/main" id="{D851C462-4B67-E17D-DD39-B53A54003C40}"/>
              </a:ext>
            </a:extLst>
          </p:cNvPr>
          <p:cNvGrpSpPr/>
          <p:nvPr/>
        </p:nvGrpSpPr>
        <p:grpSpPr>
          <a:xfrm>
            <a:off x="5817148" y="3219465"/>
            <a:ext cx="1245600" cy="272160"/>
            <a:chOff x="5817148" y="3219465"/>
            <a:chExt cx="1245600" cy="272160"/>
          </a:xfrm>
        </p:grpSpPr>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4BBB29B6-EDE2-3B9B-DF1D-939503EDF3E9}"/>
                    </a:ext>
                  </a:extLst>
                </p14:cNvPr>
                <p14:cNvContentPartPr/>
                <p14:nvPr/>
              </p14:nvContentPartPr>
              <p14:xfrm>
                <a:off x="5817148" y="3297225"/>
                <a:ext cx="30240" cy="194400"/>
              </p14:xfrm>
            </p:contentPart>
          </mc:Choice>
          <mc:Fallback xmlns="">
            <p:pic>
              <p:nvPicPr>
                <p:cNvPr id="4" name="Ink 3">
                  <a:extLst>
                    <a:ext uri="{FF2B5EF4-FFF2-40B4-BE49-F238E27FC236}">
                      <a16:creationId xmlns:a16="http://schemas.microsoft.com/office/drawing/2014/main" id="{4BBB29B6-EDE2-3B9B-DF1D-939503EDF3E9}"/>
                    </a:ext>
                  </a:extLst>
                </p:cNvPr>
                <p:cNvPicPr/>
                <p:nvPr/>
              </p:nvPicPr>
              <p:blipFill>
                <a:blip r:embed="rId6"/>
                <a:stretch>
                  <a:fillRect/>
                </a:stretch>
              </p:blipFill>
              <p:spPr>
                <a:xfrm>
                  <a:off x="5808508" y="3288225"/>
                  <a:ext cx="4788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07FC5E42-4BD1-A760-F107-04FDE56ABD1F}"/>
                    </a:ext>
                  </a:extLst>
                </p14:cNvPr>
                <p14:cNvContentPartPr/>
                <p14:nvPr/>
              </p14:nvContentPartPr>
              <p14:xfrm>
                <a:off x="5884828" y="3282105"/>
                <a:ext cx="173880" cy="165600"/>
              </p14:xfrm>
            </p:contentPart>
          </mc:Choice>
          <mc:Fallback xmlns="">
            <p:pic>
              <p:nvPicPr>
                <p:cNvPr id="5" name="Ink 4">
                  <a:extLst>
                    <a:ext uri="{FF2B5EF4-FFF2-40B4-BE49-F238E27FC236}">
                      <a16:creationId xmlns:a16="http://schemas.microsoft.com/office/drawing/2014/main" id="{07FC5E42-4BD1-A760-F107-04FDE56ABD1F}"/>
                    </a:ext>
                  </a:extLst>
                </p:cNvPr>
                <p:cNvPicPr/>
                <p:nvPr/>
              </p:nvPicPr>
              <p:blipFill>
                <a:blip r:embed="rId8"/>
                <a:stretch>
                  <a:fillRect/>
                </a:stretch>
              </p:blipFill>
              <p:spPr>
                <a:xfrm>
                  <a:off x="5875828" y="3273465"/>
                  <a:ext cx="19152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k 5">
                  <a:extLst>
                    <a:ext uri="{FF2B5EF4-FFF2-40B4-BE49-F238E27FC236}">
                      <a16:creationId xmlns:a16="http://schemas.microsoft.com/office/drawing/2014/main" id="{C33BD365-B857-81DA-24A6-66A73C6D775E}"/>
                    </a:ext>
                  </a:extLst>
                </p14:cNvPr>
                <p14:cNvContentPartPr/>
                <p14:nvPr/>
              </p14:nvContentPartPr>
              <p14:xfrm>
                <a:off x="6118108" y="3365265"/>
                <a:ext cx="91800" cy="81720"/>
              </p14:xfrm>
            </p:contentPart>
          </mc:Choice>
          <mc:Fallback xmlns="">
            <p:pic>
              <p:nvPicPr>
                <p:cNvPr id="6" name="Ink 5">
                  <a:extLst>
                    <a:ext uri="{FF2B5EF4-FFF2-40B4-BE49-F238E27FC236}">
                      <a16:creationId xmlns:a16="http://schemas.microsoft.com/office/drawing/2014/main" id="{C33BD365-B857-81DA-24A6-66A73C6D775E}"/>
                    </a:ext>
                  </a:extLst>
                </p:cNvPr>
                <p:cNvPicPr/>
                <p:nvPr/>
              </p:nvPicPr>
              <p:blipFill>
                <a:blip r:embed="rId10"/>
                <a:stretch>
                  <a:fillRect/>
                </a:stretch>
              </p:blipFill>
              <p:spPr>
                <a:xfrm>
                  <a:off x="6109108" y="3356625"/>
                  <a:ext cx="1094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Ink 6">
                  <a:extLst>
                    <a:ext uri="{FF2B5EF4-FFF2-40B4-BE49-F238E27FC236}">
                      <a16:creationId xmlns:a16="http://schemas.microsoft.com/office/drawing/2014/main" id="{6E146BF7-837E-E5BE-5A1B-CDFEFDFD73FA}"/>
                    </a:ext>
                  </a:extLst>
                </p14:cNvPr>
                <p14:cNvContentPartPr/>
                <p14:nvPr/>
              </p14:nvContentPartPr>
              <p14:xfrm>
                <a:off x="6206308" y="3355545"/>
                <a:ext cx="88560" cy="87840"/>
              </p14:xfrm>
            </p:contentPart>
          </mc:Choice>
          <mc:Fallback xmlns="">
            <p:pic>
              <p:nvPicPr>
                <p:cNvPr id="7" name="Ink 6">
                  <a:extLst>
                    <a:ext uri="{FF2B5EF4-FFF2-40B4-BE49-F238E27FC236}">
                      <a16:creationId xmlns:a16="http://schemas.microsoft.com/office/drawing/2014/main" id="{6E146BF7-837E-E5BE-5A1B-CDFEFDFD73FA}"/>
                    </a:ext>
                  </a:extLst>
                </p:cNvPr>
                <p:cNvPicPr/>
                <p:nvPr/>
              </p:nvPicPr>
              <p:blipFill>
                <a:blip r:embed="rId12"/>
                <a:stretch>
                  <a:fillRect/>
                </a:stretch>
              </p:blipFill>
              <p:spPr>
                <a:xfrm>
                  <a:off x="6197668" y="3346905"/>
                  <a:ext cx="1062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Ink 7">
                  <a:extLst>
                    <a:ext uri="{FF2B5EF4-FFF2-40B4-BE49-F238E27FC236}">
                      <a16:creationId xmlns:a16="http://schemas.microsoft.com/office/drawing/2014/main" id="{A9991954-117F-1CB2-8807-29DBCBEF9E41}"/>
                    </a:ext>
                  </a:extLst>
                </p14:cNvPr>
                <p14:cNvContentPartPr/>
                <p14:nvPr/>
              </p14:nvContentPartPr>
              <p14:xfrm>
                <a:off x="6342388" y="3328545"/>
                <a:ext cx="63000" cy="94320"/>
              </p14:xfrm>
            </p:contentPart>
          </mc:Choice>
          <mc:Fallback xmlns="">
            <p:pic>
              <p:nvPicPr>
                <p:cNvPr id="8" name="Ink 7">
                  <a:extLst>
                    <a:ext uri="{FF2B5EF4-FFF2-40B4-BE49-F238E27FC236}">
                      <a16:creationId xmlns:a16="http://schemas.microsoft.com/office/drawing/2014/main" id="{A9991954-117F-1CB2-8807-29DBCBEF9E41}"/>
                    </a:ext>
                  </a:extLst>
                </p:cNvPr>
                <p:cNvPicPr/>
                <p:nvPr/>
              </p:nvPicPr>
              <p:blipFill>
                <a:blip r:embed="rId14"/>
                <a:stretch>
                  <a:fillRect/>
                </a:stretch>
              </p:blipFill>
              <p:spPr>
                <a:xfrm>
                  <a:off x="6333388" y="3319545"/>
                  <a:ext cx="806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Ink 8">
                  <a:extLst>
                    <a:ext uri="{FF2B5EF4-FFF2-40B4-BE49-F238E27FC236}">
                      <a16:creationId xmlns:a16="http://schemas.microsoft.com/office/drawing/2014/main" id="{E88EC471-5D56-0AB8-6A8C-B431C0CF09BF}"/>
                    </a:ext>
                  </a:extLst>
                </p14:cNvPr>
                <p14:cNvContentPartPr/>
                <p14:nvPr/>
              </p14:nvContentPartPr>
              <p14:xfrm>
                <a:off x="6439228" y="3322065"/>
                <a:ext cx="113040" cy="67320"/>
              </p14:xfrm>
            </p:contentPart>
          </mc:Choice>
          <mc:Fallback xmlns="">
            <p:pic>
              <p:nvPicPr>
                <p:cNvPr id="9" name="Ink 8">
                  <a:extLst>
                    <a:ext uri="{FF2B5EF4-FFF2-40B4-BE49-F238E27FC236}">
                      <a16:creationId xmlns:a16="http://schemas.microsoft.com/office/drawing/2014/main" id="{E88EC471-5D56-0AB8-6A8C-B431C0CF09BF}"/>
                    </a:ext>
                  </a:extLst>
                </p:cNvPr>
                <p:cNvPicPr/>
                <p:nvPr/>
              </p:nvPicPr>
              <p:blipFill>
                <a:blip r:embed="rId16"/>
                <a:stretch>
                  <a:fillRect/>
                </a:stretch>
              </p:blipFill>
              <p:spPr>
                <a:xfrm>
                  <a:off x="6430588" y="3313065"/>
                  <a:ext cx="1306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Ink 9">
                  <a:extLst>
                    <a:ext uri="{FF2B5EF4-FFF2-40B4-BE49-F238E27FC236}">
                      <a16:creationId xmlns:a16="http://schemas.microsoft.com/office/drawing/2014/main" id="{284AD81A-5225-F880-CAEC-9789B3B4BAA8}"/>
                    </a:ext>
                  </a:extLst>
                </p14:cNvPr>
                <p14:cNvContentPartPr/>
                <p14:nvPr/>
              </p14:nvContentPartPr>
              <p14:xfrm>
                <a:off x="6566308" y="3228825"/>
                <a:ext cx="140040" cy="137520"/>
              </p14:xfrm>
            </p:contentPart>
          </mc:Choice>
          <mc:Fallback xmlns="">
            <p:pic>
              <p:nvPicPr>
                <p:cNvPr id="10" name="Ink 9">
                  <a:extLst>
                    <a:ext uri="{FF2B5EF4-FFF2-40B4-BE49-F238E27FC236}">
                      <a16:creationId xmlns:a16="http://schemas.microsoft.com/office/drawing/2014/main" id="{284AD81A-5225-F880-CAEC-9789B3B4BAA8}"/>
                    </a:ext>
                  </a:extLst>
                </p:cNvPr>
                <p:cNvPicPr/>
                <p:nvPr/>
              </p:nvPicPr>
              <p:blipFill>
                <a:blip r:embed="rId18"/>
                <a:stretch>
                  <a:fillRect/>
                </a:stretch>
              </p:blipFill>
              <p:spPr>
                <a:xfrm>
                  <a:off x="6557308" y="3220185"/>
                  <a:ext cx="1576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 name="Ink 10">
                  <a:extLst>
                    <a:ext uri="{FF2B5EF4-FFF2-40B4-BE49-F238E27FC236}">
                      <a16:creationId xmlns:a16="http://schemas.microsoft.com/office/drawing/2014/main" id="{732A2FB8-F11B-368E-E083-EF15C203D5B0}"/>
                    </a:ext>
                  </a:extLst>
                </p14:cNvPr>
                <p14:cNvContentPartPr/>
                <p14:nvPr/>
              </p14:nvContentPartPr>
              <p14:xfrm>
                <a:off x="6712108" y="3219465"/>
                <a:ext cx="86040" cy="160200"/>
              </p14:xfrm>
            </p:contentPart>
          </mc:Choice>
          <mc:Fallback xmlns="">
            <p:pic>
              <p:nvPicPr>
                <p:cNvPr id="11" name="Ink 10">
                  <a:extLst>
                    <a:ext uri="{FF2B5EF4-FFF2-40B4-BE49-F238E27FC236}">
                      <a16:creationId xmlns:a16="http://schemas.microsoft.com/office/drawing/2014/main" id="{732A2FB8-F11B-368E-E083-EF15C203D5B0}"/>
                    </a:ext>
                  </a:extLst>
                </p:cNvPr>
                <p:cNvPicPr/>
                <p:nvPr/>
              </p:nvPicPr>
              <p:blipFill>
                <a:blip r:embed="rId20"/>
                <a:stretch>
                  <a:fillRect/>
                </a:stretch>
              </p:blipFill>
              <p:spPr>
                <a:xfrm>
                  <a:off x="6703468" y="3210465"/>
                  <a:ext cx="1036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 name="Ink 12">
                  <a:extLst>
                    <a:ext uri="{FF2B5EF4-FFF2-40B4-BE49-F238E27FC236}">
                      <a16:creationId xmlns:a16="http://schemas.microsoft.com/office/drawing/2014/main" id="{CA36E3F8-8A1C-CA52-A29A-6D90255FB84A}"/>
                    </a:ext>
                  </a:extLst>
                </p14:cNvPr>
                <p14:cNvContentPartPr/>
                <p14:nvPr/>
              </p14:nvContentPartPr>
              <p14:xfrm>
                <a:off x="6965188" y="3265905"/>
                <a:ext cx="96480" cy="12240"/>
              </p14:xfrm>
            </p:contentPart>
          </mc:Choice>
          <mc:Fallback xmlns="">
            <p:pic>
              <p:nvPicPr>
                <p:cNvPr id="13" name="Ink 12">
                  <a:extLst>
                    <a:ext uri="{FF2B5EF4-FFF2-40B4-BE49-F238E27FC236}">
                      <a16:creationId xmlns:a16="http://schemas.microsoft.com/office/drawing/2014/main" id="{CA36E3F8-8A1C-CA52-A29A-6D90255FB84A}"/>
                    </a:ext>
                  </a:extLst>
                </p:cNvPr>
                <p:cNvPicPr/>
                <p:nvPr/>
              </p:nvPicPr>
              <p:blipFill>
                <a:blip r:embed="rId22"/>
                <a:stretch>
                  <a:fillRect/>
                </a:stretch>
              </p:blipFill>
              <p:spPr>
                <a:xfrm>
                  <a:off x="6956188" y="3257265"/>
                  <a:ext cx="1141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 name="Ink 13">
                  <a:extLst>
                    <a:ext uri="{FF2B5EF4-FFF2-40B4-BE49-F238E27FC236}">
                      <a16:creationId xmlns:a16="http://schemas.microsoft.com/office/drawing/2014/main" id="{C4F4F95C-160B-898D-19DB-76B0984CF521}"/>
                    </a:ext>
                  </a:extLst>
                </p14:cNvPr>
                <p14:cNvContentPartPr/>
                <p14:nvPr/>
              </p14:nvContentPartPr>
              <p14:xfrm>
                <a:off x="6987508" y="3302985"/>
                <a:ext cx="75240" cy="4320"/>
              </p14:xfrm>
            </p:contentPart>
          </mc:Choice>
          <mc:Fallback xmlns="">
            <p:pic>
              <p:nvPicPr>
                <p:cNvPr id="14" name="Ink 13">
                  <a:extLst>
                    <a:ext uri="{FF2B5EF4-FFF2-40B4-BE49-F238E27FC236}">
                      <a16:creationId xmlns:a16="http://schemas.microsoft.com/office/drawing/2014/main" id="{C4F4F95C-160B-898D-19DB-76B0984CF521}"/>
                    </a:ext>
                  </a:extLst>
                </p:cNvPr>
                <p:cNvPicPr/>
                <p:nvPr/>
              </p:nvPicPr>
              <p:blipFill>
                <a:blip r:embed="rId24"/>
                <a:stretch>
                  <a:fillRect/>
                </a:stretch>
              </p:blipFill>
              <p:spPr>
                <a:xfrm>
                  <a:off x="6978868" y="3294345"/>
                  <a:ext cx="928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5" name="Ink 14">
                  <a:extLst>
                    <a:ext uri="{FF2B5EF4-FFF2-40B4-BE49-F238E27FC236}">
                      <a16:creationId xmlns:a16="http://schemas.microsoft.com/office/drawing/2014/main" id="{39CBBDD5-F0A7-7ECD-EE11-49A6DA34E779}"/>
                    </a:ext>
                  </a:extLst>
                </p14:cNvPr>
                <p14:cNvContentPartPr/>
                <p14:nvPr/>
              </p14:nvContentPartPr>
              <p14:xfrm>
                <a:off x="6836308" y="3303345"/>
                <a:ext cx="51480" cy="97560"/>
              </p14:xfrm>
            </p:contentPart>
          </mc:Choice>
          <mc:Fallback xmlns="">
            <p:pic>
              <p:nvPicPr>
                <p:cNvPr id="15" name="Ink 14">
                  <a:extLst>
                    <a:ext uri="{FF2B5EF4-FFF2-40B4-BE49-F238E27FC236}">
                      <a16:creationId xmlns:a16="http://schemas.microsoft.com/office/drawing/2014/main" id="{39CBBDD5-F0A7-7ECD-EE11-49A6DA34E779}"/>
                    </a:ext>
                  </a:extLst>
                </p:cNvPr>
                <p:cNvPicPr/>
                <p:nvPr/>
              </p:nvPicPr>
              <p:blipFill>
                <a:blip r:embed="rId26"/>
                <a:stretch>
                  <a:fillRect/>
                </a:stretch>
              </p:blipFill>
              <p:spPr>
                <a:xfrm>
                  <a:off x="6827668" y="3294705"/>
                  <a:ext cx="69120" cy="115200"/>
                </a:xfrm>
                <a:prstGeom prst="rect">
                  <a:avLst/>
                </a:prstGeom>
              </p:spPr>
            </p:pic>
          </mc:Fallback>
        </mc:AlternateContent>
      </p:grpSp>
      <p:grpSp>
        <p:nvGrpSpPr>
          <p:cNvPr id="21" name="Group 20">
            <a:extLst>
              <a:ext uri="{FF2B5EF4-FFF2-40B4-BE49-F238E27FC236}">
                <a16:creationId xmlns:a16="http://schemas.microsoft.com/office/drawing/2014/main" id="{7CE8B2B2-4479-D366-B74F-D4EFD7CBCA8B}"/>
              </a:ext>
            </a:extLst>
          </p:cNvPr>
          <p:cNvGrpSpPr/>
          <p:nvPr/>
        </p:nvGrpSpPr>
        <p:grpSpPr>
          <a:xfrm>
            <a:off x="7260028" y="3102825"/>
            <a:ext cx="643320" cy="339480"/>
            <a:chOff x="7260028" y="3102825"/>
            <a:chExt cx="643320" cy="339480"/>
          </a:xfrm>
        </p:grpSpPr>
        <mc:AlternateContent xmlns:mc="http://schemas.openxmlformats.org/markup-compatibility/2006" xmlns:p14="http://schemas.microsoft.com/office/powerpoint/2010/main">
          <mc:Choice Requires="p14">
            <p:contentPart p14:bwMode="auto" r:id="rId27">
              <p14:nvContentPartPr>
                <p14:cNvPr id="16" name="Ink 15">
                  <a:extLst>
                    <a:ext uri="{FF2B5EF4-FFF2-40B4-BE49-F238E27FC236}">
                      <a16:creationId xmlns:a16="http://schemas.microsoft.com/office/drawing/2014/main" id="{F21ABCB8-C59E-8D3A-1192-054A5457FBB4}"/>
                    </a:ext>
                  </a:extLst>
                </p14:cNvPr>
                <p14:cNvContentPartPr/>
                <p14:nvPr/>
              </p14:nvContentPartPr>
              <p14:xfrm>
                <a:off x="7260028" y="3102825"/>
                <a:ext cx="22320" cy="225360"/>
              </p14:xfrm>
            </p:contentPart>
          </mc:Choice>
          <mc:Fallback xmlns="">
            <p:pic>
              <p:nvPicPr>
                <p:cNvPr id="16" name="Ink 15">
                  <a:extLst>
                    <a:ext uri="{FF2B5EF4-FFF2-40B4-BE49-F238E27FC236}">
                      <a16:creationId xmlns:a16="http://schemas.microsoft.com/office/drawing/2014/main" id="{F21ABCB8-C59E-8D3A-1192-054A5457FBB4}"/>
                    </a:ext>
                  </a:extLst>
                </p:cNvPr>
                <p:cNvPicPr/>
                <p:nvPr/>
              </p:nvPicPr>
              <p:blipFill>
                <a:blip r:embed="rId28"/>
                <a:stretch>
                  <a:fillRect/>
                </a:stretch>
              </p:blipFill>
              <p:spPr>
                <a:xfrm>
                  <a:off x="7251028" y="3094185"/>
                  <a:ext cx="3996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7" name="Ink 16">
                  <a:extLst>
                    <a:ext uri="{FF2B5EF4-FFF2-40B4-BE49-F238E27FC236}">
                      <a16:creationId xmlns:a16="http://schemas.microsoft.com/office/drawing/2014/main" id="{B63C7E33-6856-3ECA-964D-4CA18F7C3371}"/>
                    </a:ext>
                  </a:extLst>
                </p14:cNvPr>
                <p14:cNvContentPartPr/>
                <p14:nvPr/>
              </p14:nvContentPartPr>
              <p14:xfrm>
                <a:off x="7373788" y="3228825"/>
                <a:ext cx="100080" cy="213480"/>
              </p14:xfrm>
            </p:contentPart>
          </mc:Choice>
          <mc:Fallback xmlns="">
            <p:pic>
              <p:nvPicPr>
                <p:cNvPr id="17" name="Ink 16">
                  <a:extLst>
                    <a:ext uri="{FF2B5EF4-FFF2-40B4-BE49-F238E27FC236}">
                      <a16:creationId xmlns:a16="http://schemas.microsoft.com/office/drawing/2014/main" id="{B63C7E33-6856-3ECA-964D-4CA18F7C3371}"/>
                    </a:ext>
                  </a:extLst>
                </p:cNvPr>
                <p:cNvPicPr/>
                <p:nvPr/>
              </p:nvPicPr>
              <p:blipFill>
                <a:blip r:embed="rId30"/>
                <a:stretch>
                  <a:fillRect/>
                </a:stretch>
              </p:blipFill>
              <p:spPr>
                <a:xfrm>
                  <a:off x="7364788" y="3220185"/>
                  <a:ext cx="11772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8" name="Ink 17">
                  <a:extLst>
                    <a:ext uri="{FF2B5EF4-FFF2-40B4-BE49-F238E27FC236}">
                      <a16:creationId xmlns:a16="http://schemas.microsoft.com/office/drawing/2014/main" id="{0A4132ED-D840-823D-FCAB-D15C79D97264}"/>
                    </a:ext>
                  </a:extLst>
                </p14:cNvPr>
                <p14:cNvContentPartPr/>
                <p14:nvPr/>
              </p14:nvContentPartPr>
              <p14:xfrm>
                <a:off x="7499788" y="3223785"/>
                <a:ext cx="117720" cy="87120"/>
              </p14:xfrm>
            </p:contentPart>
          </mc:Choice>
          <mc:Fallback xmlns="">
            <p:pic>
              <p:nvPicPr>
                <p:cNvPr id="18" name="Ink 17">
                  <a:extLst>
                    <a:ext uri="{FF2B5EF4-FFF2-40B4-BE49-F238E27FC236}">
                      <a16:creationId xmlns:a16="http://schemas.microsoft.com/office/drawing/2014/main" id="{0A4132ED-D840-823D-FCAB-D15C79D97264}"/>
                    </a:ext>
                  </a:extLst>
                </p:cNvPr>
                <p:cNvPicPr/>
                <p:nvPr/>
              </p:nvPicPr>
              <p:blipFill>
                <a:blip r:embed="rId32"/>
                <a:stretch>
                  <a:fillRect/>
                </a:stretch>
              </p:blipFill>
              <p:spPr>
                <a:xfrm>
                  <a:off x="7490788" y="3214785"/>
                  <a:ext cx="1353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9" name="Ink 18">
                  <a:extLst>
                    <a:ext uri="{FF2B5EF4-FFF2-40B4-BE49-F238E27FC236}">
                      <a16:creationId xmlns:a16="http://schemas.microsoft.com/office/drawing/2014/main" id="{AF7D769C-1222-68A9-15D7-BDFCFB0BFD74}"/>
                    </a:ext>
                  </a:extLst>
                </p14:cNvPr>
                <p14:cNvContentPartPr/>
                <p14:nvPr/>
              </p14:nvContentPartPr>
              <p14:xfrm>
                <a:off x="7664668" y="3219465"/>
                <a:ext cx="118440" cy="78120"/>
              </p14:xfrm>
            </p:contentPart>
          </mc:Choice>
          <mc:Fallback xmlns="">
            <p:pic>
              <p:nvPicPr>
                <p:cNvPr id="19" name="Ink 18">
                  <a:extLst>
                    <a:ext uri="{FF2B5EF4-FFF2-40B4-BE49-F238E27FC236}">
                      <a16:creationId xmlns:a16="http://schemas.microsoft.com/office/drawing/2014/main" id="{AF7D769C-1222-68A9-15D7-BDFCFB0BFD74}"/>
                    </a:ext>
                  </a:extLst>
                </p:cNvPr>
                <p:cNvPicPr/>
                <p:nvPr/>
              </p:nvPicPr>
              <p:blipFill>
                <a:blip r:embed="rId34"/>
                <a:stretch>
                  <a:fillRect/>
                </a:stretch>
              </p:blipFill>
              <p:spPr>
                <a:xfrm>
                  <a:off x="7655668" y="3210465"/>
                  <a:ext cx="1360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0" name="Ink 19">
                  <a:extLst>
                    <a:ext uri="{FF2B5EF4-FFF2-40B4-BE49-F238E27FC236}">
                      <a16:creationId xmlns:a16="http://schemas.microsoft.com/office/drawing/2014/main" id="{D040B056-1EF6-652D-B62A-9A9A3B431CBB}"/>
                    </a:ext>
                  </a:extLst>
                </p14:cNvPr>
                <p14:cNvContentPartPr/>
                <p14:nvPr/>
              </p14:nvContentPartPr>
              <p14:xfrm>
                <a:off x="7830268" y="3218745"/>
                <a:ext cx="73080" cy="83520"/>
              </p14:xfrm>
            </p:contentPart>
          </mc:Choice>
          <mc:Fallback xmlns="">
            <p:pic>
              <p:nvPicPr>
                <p:cNvPr id="20" name="Ink 19">
                  <a:extLst>
                    <a:ext uri="{FF2B5EF4-FFF2-40B4-BE49-F238E27FC236}">
                      <a16:creationId xmlns:a16="http://schemas.microsoft.com/office/drawing/2014/main" id="{D040B056-1EF6-652D-B62A-9A9A3B431CBB}"/>
                    </a:ext>
                  </a:extLst>
                </p:cNvPr>
                <p:cNvPicPr/>
                <p:nvPr/>
              </p:nvPicPr>
              <p:blipFill>
                <a:blip r:embed="rId36"/>
                <a:stretch>
                  <a:fillRect/>
                </a:stretch>
              </p:blipFill>
              <p:spPr>
                <a:xfrm>
                  <a:off x="7821628" y="3210105"/>
                  <a:ext cx="90720" cy="101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7">
            <p14:nvContentPartPr>
              <p14:cNvPr id="31" name="Ink 30">
                <a:extLst>
                  <a:ext uri="{FF2B5EF4-FFF2-40B4-BE49-F238E27FC236}">
                    <a16:creationId xmlns:a16="http://schemas.microsoft.com/office/drawing/2014/main" id="{4EB110AA-C819-81BB-F779-E4133B7A06CC}"/>
                  </a:ext>
                </a:extLst>
              </p14:cNvPr>
              <p14:cNvContentPartPr/>
              <p14:nvPr/>
            </p14:nvContentPartPr>
            <p14:xfrm>
              <a:off x="6741268" y="4199745"/>
              <a:ext cx="21960" cy="31320"/>
            </p14:xfrm>
          </p:contentPart>
        </mc:Choice>
        <mc:Fallback xmlns="">
          <p:pic>
            <p:nvPicPr>
              <p:cNvPr id="31" name="Ink 30">
                <a:extLst>
                  <a:ext uri="{FF2B5EF4-FFF2-40B4-BE49-F238E27FC236}">
                    <a16:creationId xmlns:a16="http://schemas.microsoft.com/office/drawing/2014/main" id="{4EB110AA-C819-81BB-F779-E4133B7A06CC}"/>
                  </a:ext>
                </a:extLst>
              </p:cNvPr>
              <p:cNvPicPr/>
              <p:nvPr/>
            </p:nvPicPr>
            <p:blipFill>
              <a:blip r:embed="rId38"/>
              <a:stretch>
                <a:fillRect/>
              </a:stretch>
            </p:blipFill>
            <p:spPr>
              <a:xfrm>
                <a:off x="6732268" y="4190745"/>
                <a:ext cx="39600" cy="48960"/>
              </a:xfrm>
              <a:prstGeom prst="rect">
                <a:avLst/>
              </a:prstGeom>
            </p:spPr>
          </p:pic>
        </mc:Fallback>
      </mc:AlternateContent>
      <p:grpSp>
        <p:nvGrpSpPr>
          <p:cNvPr id="60" name="Group 59">
            <a:extLst>
              <a:ext uri="{FF2B5EF4-FFF2-40B4-BE49-F238E27FC236}">
                <a16:creationId xmlns:a16="http://schemas.microsoft.com/office/drawing/2014/main" id="{536B91D6-E071-AD1D-F714-09C74C6076EA}"/>
              </a:ext>
            </a:extLst>
          </p:cNvPr>
          <p:cNvGrpSpPr/>
          <p:nvPr/>
        </p:nvGrpSpPr>
        <p:grpSpPr>
          <a:xfrm>
            <a:off x="8657188" y="3880785"/>
            <a:ext cx="331200" cy="376560"/>
            <a:chOff x="8657188" y="3880785"/>
            <a:chExt cx="331200" cy="376560"/>
          </a:xfrm>
        </p:grpSpPr>
        <mc:AlternateContent xmlns:mc="http://schemas.openxmlformats.org/markup-compatibility/2006" xmlns:p14="http://schemas.microsoft.com/office/powerpoint/2010/main">
          <mc:Choice Requires="p14">
            <p:contentPart p14:bwMode="auto" r:id="rId39">
              <p14:nvContentPartPr>
                <p14:cNvPr id="48" name="Ink 47">
                  <a:extLst>
                    <a:ext uri="{FF2B5EF4-FFF2-40B4-BE49-F238E27FC236}">
                      <a16:creationId xmlns:a16="http://schemas.microsoft.com/office/drawing/2014/main" id="{C837CB2F-3F28-1BED-4BC3-095937600CAD}"/>
                    </a:ext>
                  </a:extLst>
                </p14:cNvPr>
                <p14:cNvContentPartPr/>
                <p14:nvPr/>
              </p14:nvContentPartPr>
              <p14:xfrm>
                <a:off x="8709028" y="3880785"/>
                <a:ext cx="97920" cy="158760"/>
              </p14:xfrm>
            </p:contentPart>
          </mc:Choice>
          <mc:Fallback xmlns="">
            <p:pic>
              <p:nvPicPr>
                <p:cNvPr id="48" name="Ink 47">
                  <a:extLst>
                    <a:ext uri="{FF2B5EF4-FFF2-40B4-BE49-F238E27FC236}">
                      <a16:creationId xmlns:a16="http://schemas.microsoft.com/office/drawing/2014/main" id="{C837CB2F-3F28-1BED-4BC3-095937600CAD}"/>
                    </a:ext>
                  </a:extLst>
                </p:cNvPr>
                <p:cNvPicPr/>
                <p:nvPr/>
              </p:nvPicPr>
              <p:blipFill>
                <a:blip r:embed="rId40"/>
                <a:stretch>
                  <a:fillRect/>
                </a:stretch>
              </p:blipFill>
              <p:spPr>
                <a:xfrm>
                  <a:off x="8700028" y="3871785"/>
                  <a:ext cx="11556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9" name="Ink 48">
                  <a:extLst>
                    <a:ext uri="{FF2B5EF4-FFF2-40B4-BE49-F238E27FC236}">
                      <a16:creationId xmlns:a16="http://schemas.microsoft.com/office/drawing/2014/main" id="{30A5C99C-34F2-0F8A-454A-B77E5F7993A4}"/>
                    </a:ext>
                  </a:extLst>
                </p14:cNvPr>
                <p14:cNvContentPartPr/>
                <p14:nvPr/>
              </p14:nvContentPartPr>
              <p14:xfrm>
                <a:off x="8657188" y="4047465"/>
                <a:ext cx="254160" cy="38520"/>
              </p14:xfrm>
            </p:contentPart>
          </mc:Choice>
          <mc:Fallback xmlns="">
            <p:pic>
              <p:nvPicPr>
                <p:cNvPr id="49" name="Ink 48">
                  <a:extLst>
                    <a:ext uri="{FF2B5EF4-FFF2-40B4-BE49-F238E27FC236}">
                      <a16:creationId xmlns:a16="http://schemas.microsoft.com/office/drawing/2014/main" id="{30A5C99C-34F2-0F8A-454A-B77E5F7993A4}"/>
                    </a:ext>
                  </a:extLst>
                </p:cNvPr>
                <p:cNvPicPr/>
                <p:nvPr/>
              </p:nvPicPr>
              <p:blipFill>
                <a:blip r:embed="rId42"/>
                <a:stretch>
                  <a:fillRect/>
                </a:stretch>
              </p:blipFill>
              <p:spPr>
                <a:xfrm>
                  <a:off x="8648548" y="4038465"/>
                  <a:ext cx="27180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0" name="Ink 49">
                  <a:extLst>
                    <a:ext uri="{FF2B5EF4-FFF2-40B4-BE49-F238E27FC236}">
                      <a16:creationId xmlns:a16="http://schemas.microsoft.com/office/drawing/2014/main" id="{384D580E-9344-FD25-98FD-F2E562B07574}"/>
                    </a:ext>
                  </a:extLst>
                </p14:cNvPr>
                <p14:cNvContentPartPr/>
                <p14:nvPr/>
              </p14:nvContentPartPr>
              <p14:xfrm>
                <a:off x="8793628" y="4123785"/>
                <a:ext cx="7920" cy="116640"/>
              </p14:xfrm>
            </p:contentPart>
          </mc:Choice>
          <mc:Fallback xmlns="">
            <p:pic>
              <p:nvPicPr>
                <p:cNvPr id="50" name="Ink 49">
                  <a:extLst>
                    <a:ext uri="{FF2B5EF4-FFF2-40B4-BE49-F238E27FC236}">
                      <a16:creationId xmlns:a16="http://schemas.microsoft.com/office/drawing/2014/main" id="{384D580E-9344-FD25-98FD-F2E562B07574}"/>
                    </a:ext>
                  </a:extLst>
                </p:cNvPr>
                <p:cNvPicPr/>
                <p:nvPr/>
              </p:nvPicPr>
              <p:blipFill>
                <a:blip r:embed="rId44"/>
                <a:stretch>
                  <a:fillRect/>
                </a:stretch>
              </p:blipFill>
              <p:spPr>
                <a:xfrm>
                  <a:off x="8784628" y="4115145"/>
                  <a:ext cx="255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1" name="Ink 50">
                  <a:extLst>
                    <a:ext uri="{FF2B5EF4-FFF2-40B4-BE49-F238E27FC236}">
                      <a16:creationId xmlns:a16="http://schemas.microsoft.com/office/drawing/2014/main" id="{9B3E5723-1607-4E5E-2C84-DDEA821F2BDE}"/>
                    </a:ext>
                  </a:extLst>
                </p14:cNvPr>
                <p14:cNvContentPartPr/>
                <p14:nvPr/>
              </p14:nvContentPartPr>
              <p14:xfrm>
                <a:off x="8822428" y="4138905"/>
                <a:ext cx="165960" cy="118440"/>
              </p14:xfrm>
            </p:contentPart>
          </mc:Choice>
          <mc:Fallback xmlns="">
            <p:pic>
              <p:nvPicPr>
                <p:cNvPr id="51" name="Ink 50">
                  <a:extLst>
                    <a:ext uri="{FF2B5EF4-FFF2-40B4-BE49-F238E27FC236}">
                      <a16:creationId xmlns:a16="http://schemas.microsoft.com/office/drawing/2014/main" id="{9B3E5723-1607-4E5E-2C84-DDEA821F2BDE}"/>
                    </a:ext>
                  </a:extLst>
                </p:cNvPr>
                <p:cNvPicPr/>
                <p:nvPr/>
              </p:nvPicPr>
              <p:blipFill>
                <a:blip r:embed="rId46"/>
                <a:stretch>
                  <a:fillRect/>
                </a:stretch>
              </p:blipFill>
              <p:spPr>
                <a:xfrm>
                  <a:off x="8813788" y="4129905"/>
                  <a:ext cx="183600" cy="136080"/>
                </a:xfrm>
                <a:prstGeom prst="rect">
                  <a:avLst/>
                </a:prstGeom>
              </p:spPr>
            </p:pic>
          </mc:Fallback>
        </mc:AlternateContent>
      </p:grpSp>
      <p:grpSp>
        <p:nvGrpSpPr>
          <p:cNvPr id="59" name="Group 58">
            <a:extLst>
              <a:ext uri="{FF2B5EF4-FFF2-40B4-BE49-F238E27FC236}">
                <a16:creationId xmlns:a16="http://schemas.microsoft.com/office/drawing/2014/main" id="{9C2AF673-6B47-5B6E-B6E0-C3C204BA2C63}"/>
              </a:ext>
            </a:extLst>
          </p:cNvPr>
          <p:cNvGrpSpPr/>
          <p:nvPr/>
        </p:nvGrpSpPr>
        <p:grpSpPr>
          <a:xfrm>
            <a:off x="9182788" y="3980505"/>
            <a:ext cx="555120" cy="258120"/>
            <a:chOff x="9182788" y="3980505"/>
            <a:chExt cx="555120" cy="258120"/>
          </a:xfrm>
        </p:grpSpPr>
        <mc:AlternateContent xmlns:mc="http://schemas.openxmlformats.org/markup-compatibility/2006" xmlns:p14="http://schemas.microsoft.com/office/powerpoint/2010/main">
          <mc:Choice Requires="p14">
            <p:contentPart p14:bwMode="auto" r:id="rId47">
              <p14:nvContentPartPr>
                <p14:cNvPr id="52" name="Ink 51">
                  <a:extLst>
                    <a:ext uri="{FF2B5EF4-FFF2-40B4-BE49-F238E27FC236}">
                      <a16:creationId xmlns:a16="http://schemas.microsoft.com/office/drawing/2014/main" id="{E66D512A-54EF-3369-C57B-42F41DB96F48}"/>
                    </a:ext>
                  </a:extLst>
                </p14:cNvPr>
                <p14:cNvContentPartPr/>
                <p14:nvPr/>
              </p14:nvContentPartPr>
              <p14:xfrm>
                <a:off x="9182788" y="3987705"/>
                <a:ext cx="78120" cy="250920"/>
              </p14:xfrm>
            </p:contentPart>
          </mc:Choice>
          <mc:Fallback xmlns="">
            <p:pic>
              <p:nvPicPr>
                <p:cNvPr id="52" name="Ink 51">
                  <a:extLst>
                    <a:ext uri="{FF2B5EF4-FFF2-40B4-BE49-F238E27FC236}">
                      <a16:creationId xmlns:a16="http://schemas.microsoft.com/office/drawing/2014/main" id="{E66D512A-54EF-3369-C57B-42F41DB96F48}"/>
                    </a:ext>
                  </a:extLst>
                </p:cNvPr>
                <p:cNvPicPr/>
                <p:nvPr/>
              </p:nvPicPr>
              <p:blipFill>
                <a:blip r:embed="rId48"/>
                <a:stretch>
                  <a:fillRect/>
                </a:stretch>
              </p:blipFill>
              <p:spPr>
                <a:xfrm>
                  <a:off x="9174148" y="3978705"/>
                  <a:ext cx="9576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3" name="Ink 52">
                  <a:extLst>
                    <a:ext uri="{FF2B5EF4-FFF2-40B4-BE49-F238E27FC236}">
                      <a16:creationId xmlns:a16="http://schemas.microsoft.com/office/drawing/2014/main" id="{10DA4242-E5EC-99EA-282C-B8C731F354E3}"/>
                    </a:ext>
                  </a:extLst>
                </p14:cNvPr>
                <p14:cNvContentPartPr/>
                <p14:nvPr/>
              </p14:nvContentPartPr>
              <p14:xfrm>
                <a:off x="9303748" y="3990225"/>
                <a:ext cx="119520" cy="114480"/>
              </p14:xfrm>
            </p:contentPart>
          </mc:Choice>
          <mc:Fallback xmlns="">
            <p:pic>
              <p:nvPicPr>
                <p:cNvPr id="53" name="Ink 52">
                  <a:extLst>
                    <a:ext uri="{FF2B5EF4-FFF2-40B4-BE49-F238E27FC236}">
                      <a16:creationId xmlns:a16="http://schemas.microsoft.com/office/drawing/2014/main" id="{10DA4242-E5EC-99EA-282C-B8C731F354E3}"/>
                    </a:ext>
                  </a:extLst>
                </p:cNvPr>
                <p:cNvPicPr/>
                <p:nvPr/>
              </p:nvPicPr>
              <p:blipFill>
                <a:blip r:embed="rId50"/>
                <a:stretch>
                  <a:fillRect/>
                </a:stretch>
              </p:blipFill>
              <p:spPr>
                <a:xfrm>
                  <a:off x="9294748" y="3981225"/>
                  <a:ext cx="1371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4" name="Ink 53">
                  <a:extLst>
                    <a:ext uri="{FF2B5EF4-FFF2-40B4-BE49-F238E27FC236}">
                      <a16:creationId xmlns:a16="http://schemas.microsoft.com/office/drawing/2014/main" id="{2F46E2A4-E5D9-C4D4-049F-74182FF9330D}"/>
                    </a:ext>
                  </a:extLst>
                </p14:cNvPr>
                <p14:cNvContentPartPr/>
                <p14:nvPr/>
              </p14:nvContentPartPr>
              <p14:xfrm>
                <a:off x="9431548" y="4029465"/>
                <a:ext cx="111600" cy="47880"/>
              </p14:xfrm>
            </p:contentPart>
          </mc:Choice>
          <mc:Fallback xmlns="">
            <p:pic>
              <p:nvPicPr>
                <p:cNvPr id="54" name="Ink 53">
                  <a:extLst>
                    <a:ext uri="{FF2B5EF4-FFF2-40B4-BE49-F238E27FC236}">
                      <a16:creationId xmlns:a16="http://schemas.microsoft.com/office/drawing/2014/main" id="{2F46E2A4-E5D9-C4D4-049F-74182FF9330D}"/>
                    </a:ext>
                  </a:extLst>
                </p:cNvPr>
                <p:cNvPicPr/>
                <p:nvPr/>
              </p:nvPicPr>
              <p:blipFill>
                <a:blip r:embed="rId52"/>
                <a:stretch>
                  <a:fillRect/>
                </a:stretch>
              </p:blipFill>
              <p:spPr>
                <a:xfrm>
                  <a:off x="9422548" y="4020465"/>
                  <a:ext cx="1292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5" name="Ink 54">
                  <a:extLst>
                    <a:ext uri="{FF2B5EF4-FFF2-40B4-BE49-F238E27FC236}">
                      <a16:creationId xmlns:a16="http://schemas.microsoft.com/office/drawing/2014/main" id="{6B177E81-A642-289B-0B16-844E302B3FA7}"/>
                    </a:ext>
                  </a:extLst>
                </p14:cNvPr>
                <p14:cNvContentPartPr/>
                <p14:nvPr/>
              </p14:nvContentPartPr>
              <p14:xfrm>
                <a:off x="9572308" y="4000665"/>
                <a:ext cx="70200" cy="72000"/>
              </p14:xfrm>
            </p:contentPart>
          </mc:Choice>
          <mc:Fallback xmlns="">
            <p:pic>
              <p:nvPicPr>
                <p:cNvPr id="55" name="Ink 54">
                  <a:extLst>
                    <a:ext uri="{FF2B5EF4-FFF2-40B4-BE49-F238E27FC236}">
                      <a16:creationId xmlns:a16="http://schemas.microsoft.com/office/drawing/2014/main" id="{6B177E81-A642-289B-0B16-844E302B3FA7}"/>
                    </a:ext>
                  </a:extLst>
                </p:cNvPr>
                <p:cNvPicPr/>
                <p:nvPr/>
              </p:nvPicPr>
              <p:blipFill>
                <a:blip r:embed="rId54"/>
                <a:stretch>
                  <a:fillRect/>
                </a:stretch>
              </p:blipFill>
              <p:spPr>
                <a:xfrm>
                  <a:off x="9563308" y="3992025"/>
                  <a:ext cx="878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6" name="Ink 55">
                  <a:extLst>
                    <a:ext uri="{FF2B5EF4-FFF2-40B4-BE49-F238E27FC236}">
                      <a16:creationId xmlns:a16="http://schemas.microsoft.com/office/drawing/2014/main" id="{3B9B0092-4665-88B1-30B9-83131396B9C5}"/>
                    </a:ext>
                  </a:extLst>
                </p14:cNvPr>
                <p14:cNvContentPartPr/>
                <p14:nvPr/>
              </p14:nvContentPartPr>
              <p14:xfrm>
                <a:off x="9659788" y="3980505"/>
                <a:ext cx="78120" cy="95760"/>
              </p14:xfrm>
            </p:contentPart>
          </mc:Choice>
          <mc:Fallback xmlns="">
            <p:pic>
              <p:nvPicPr>
                <p:cNvPr id="56" name="Ink 55">
                  <a:extLst>
                    <a:ext uri="{FF2B5EF4-FFF2-40B4-BE49-F238E27FC236}">
                      <a16:creationId xmlns:a16="http://schemas.microsoft.com/office/drawing/2014/main" id="{3B9B0092-4665-88B1-30B9-83131396B9C5}"/>
                    </a:ext>
                  </a:extLst>
                </p:cNvPr>
                <p:cNvPicPr/>
                <p:nvPr/>
              </p:nvPicPr>
              <p:blipFill>
                <a:blip r:embed="rId56"/>
                <a:stretch>
                  <a:fillRect/>
                </a:stretch>
              </p:blipFill>
              <p:spPr>
                <a:xfrm>
                  <a:off x="9650788" y="3971865"/>
                  <a:ext cx="95760" cy="113400"/>
                </a:xfrm>
                <a:prstGeom prst="rect">
                  <a:avLst/>
                </a:prstGeom>
              </p:spPr>
            </p:pic>
          </mc:Fallback>
        </mc:AlternateContent>
      </p:grpSp>
      <p:grpSp>
        <p:nvGrpSpPr>
          <p:cNvPr id="58" name="Group 57">
            <a:extLst>
              <a:ext uri="{FF2B5EF4-FFF2-40B4-BE49-F238E27FC236}">
                <a16:creationId xmlns:a16="http://schemas.microsoft.com/office/drawing/2014/main" id="{434D1C3F-0BF5-B623-4CA5-D9ED45BA670A}"/>
              </a:ext>
            </a:extLst>
          </p:cNvPr>
          <p:cNvGrpSpPr/>
          <p:nvPr/>
        </p:nvGrpSpPr>
        <p:grpSpPr>
          <a:xfrm>
            <a:off x="5465428" y="4017225"/>
            <a:ext cx="1130760" cy="315720"/>
            <a:chOff x="5465428" y="4017225"/>
            <a:chExt cx="1130760" cy="315720"/>
          </a:xfrm>
        </p:grpSpPr>
        <mc:AlternateContent xmlns:mc="http://schemas.openxmlformats.org/markup-compatibility/2006" xmlns:p14="http://schemas.microsoft.com/office/powerpoint/2010/main">
          <mc:Choice Requires="p14">
            <p:contentPart p14:bwMode="auto" r:id="rId57">
              <p14:nvContentPartPr>
                <p14:cNvPr id="23" name="Ink 22">
                  <a:extLst>
                    <a:ext uri="{FF2B5EF4-FFF2-40B4-BE49-F238E27FC236}">
                      <a16:creationId xmlns:a16="http://schemas.microsoft.com/office/drawing/2014/main" id="{DA9A3FF6-F0AB-485C-95D5-0B6CBC33FDF2}"/>
                    </a:ext>
                  </a:extLst>
                </p14:cNvPr>
                <p14:cNvContentPartPr/>
                <p14:nvPr/>
              </p14:nvContentPartPr>
              <p14:xfrm>
                <a:off x="5465428" y="4085265"/>
                <a:ext cx="140400" cy="226800"/>
              </p14:xfrm>
            </p:contentPart>
          </mc:Choice>
          <mc:Fallback xmlns="">
            <p:pic>
              <p:nvPicPr>
                <p:cNvPr id="23" name="Ink 22">
                  <a:extLst>
                    <a:ext uri="{FF2B5EF4-FFF2-40B4-BE49-F238E27FC236}">
                      <a16:creationId xmlns:a16="http://schemas.microsoft.com/office/drawing/2014/main" id="{DA9A3FF6-F0AB-485C-95D5-0B6CBC33FDF2}"/>
                    </a:ext>
                  </a:extLst>
                </p:cNvPr>
                <p:cNvPicPr/>
                <p:nvPr/>
              </p:nvPicPr>
              <p:blipFill>
                <a:blip r:embed="rId58"/>
                <a:stretch>
                  <a:fillRect/>
                </a:stretch>
              </p:blipFill>
              <p:spPr>
                <a:xfrm>
                  <a:off x="5456788" y="4076625"/>
                  <a:ext cx="15804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4" name="Ink 23">
                  <a:extLst>
                    <a:ext uri="{FF2B5EF4-FFF2-40B4-BE49-F238E27FC236}">
                      <a16:creationId xmlns:a16="http://schemas.microsoft.com/office/drawing/2014/main" id="{FD80AD1F-C549-CAB8-120E-E1C341F1ECC0}"/>
                    </a:ext>
                  </a:extLst>
                </p14:cNvPr>
                <p14:cNvContentPartPr/>
                <p14:nvPr/>
              </p14:nvContentPartPr>
              <p14:xfrm>
                <a:off x="5690428" y="4163025"/>
                <a:ext cx="201600" cy="92160"/>
              </p14:xfrm>
            </p:contentPart>
          </mc:Choice>
          <mc:Fallback xmlns="">
            <p:pic>
              <p:nvPicPr>
                <p:cNvPr id="24" name="Ink 23">
                  <a:extLst>
                    <a:ext uri="{FF2B5EF4-FFF2-40B4-BE49-F238E27FC236}">
                      <a16:creationId xmlns:a16="http://schemas.microsoft.com/office/drawing/2014/main" id="{FD80AD1F-C549-CAB8-120E-E1C341F1ECC0}"/>
                    </a:ext>
                  </a:extLst>
                </p:cNvPr>
                <p:cNvPicPr/>
                <p:nvPr/>
              </p:nvPicPr>
              <p:blipFill>
                <a:blip r:embed="rId60"/>
                <a:stretch>
                  <a:fillRect/>
                </a:stretch>
              </p:blipFill>
              <p:spPr>
                <a:xfrm>
                  <a:off x="5681788" y="4154385"/>
                  <a:ext cx="2192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5" name="Ink 24">
                  <a:extLst>
                    <a:ext uri="{FF2B5EF4-FFF2-40B4-BE49-F238E27FC236}">
                      <a16:creationId xmlns:a16="http://schemas.microsoft.com/office/drawing/2014/main" id="{032B6125-7A06-122C-98A7-E13237C7892E}"/>
                    </a:ext>
                  </a:extLst>
                </p14:cNvPr>
                <p14:cNvContentPartPr/>
                <p14:nvPr/>
              </p14:nvContentPartPr>
              <p14:xfrm>
                <a:off x="5933428" y="4171665"/>
                <a:ext cx="78840" cy="80280"/>
              </p14:xfrm>
            </p:contentPart>
          </mc:Choice>
          <mc:Fallback xmlns="">
            <p:pic>
              <p:nvPicPr>
                <p:cNvPr id="25" name="Ink 24">
                  <a:extLst>
                    <a:ext uri="{FF2B5EF4-FFF2-40B4-BE49-F238E27FC236}">
                      <a16:creationId xmlns:a16="http://schemas.microsoft.com/office/drawing/2014/main" id="{032B6125-7A06-122C-98A7-E13237C7892E}"/>
                    </a:ext>
                  </a:extLst>
                </p:cNvPr>
                <p:cNvPicPr/>
                <p:nvPr/>
              </p:nvPicPr>
              <p:blipFill>
                <a:blip r:embed="rId62"/>
                <a:stretch>
                  <a:fillRect/>
                </a:stretch>
              </p:blipFill>
              <p:spPr>
                <a:xfrm>
                  <a:off x="5924788" y="4163025"/>
                  <a:ext cx="964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6" name="Ink 25">
                  <a:extLst>
                    <a:ext uri="{FF2B5EF4-FFF2-40B4-BE49-F238E27FC236}">
                      <a16:creationId xmlns:a16="http://schemas.microsoft.com/office/drawing/2014/main" id="{DAE4A0B2-2574-6ECB-7DC0-50119F35222E}"/>
                    </a:ext>
                  </a:extLst>
                </p14:cNvPr>
                <p14:cNvContentPartPr/>
                <p14:nvPr/>
              </p14:nvContentPartPr>
              <p14:xfrm>
                <a:off x="6040348" y="4163025"/>
                <a:ext cx="140040" cy="64440"/>
              </p14:xfrm>
            </p:contentPart>
          </mc:Choice>
          <mc:Fallback xmlns="">
            <p:pic>
              <p:nvPicPr>
                <p:cNvPr id="26" name="Ink 25">
                  <a:extLst>
                    <a:ext uri="{FF2B5EF4-FFF2-40B4-BE49-F238E27FC236}">
                      <a16:creationId xmlns:a16="http://schemas.microsoft.com/office/drawing/2014/main" id="{DAE4A0B2-2574-6ECB-7DC0-50119F35222E}"/>
                    </a:ext>
                  </a:extLst>
                </p:cNvPr>
                <p:cNvPicPr/>
                <p:nvPr/>
              </p:nvPicPr>
              <p:blipFill>
                <a:blip r:embed="rId64"/>
                <a:stretch>
                  <a:fillRect/>
                </a:stretch>
              </p:blipFill>
              <p:spPr>
                <a:xfrm>
                  <a:off x="6031708" y="4154385"/>
                  <a:ext cx="1576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27" name="Ink 26">
                  <a:extLst>
                    <a:ext uri="{FF2B5EF4-FFF2-40B4-BE49-F238E27FC236}">
                      <a16:creationId xmlns:a16="http://schemas.microsoft.com/office/drawing/2014/main" id="{CCABDA08-FE2B-0278-CE2A-C4EC18BF8DA7}"/>
                    </a:ext>
                  </a:extLst>
                </p14:cNvPr>
                <p14:cNvContentPartPr/>
                <p14:nvPr/>
              </p14:nvContentPartPr>
              <p14:xfrm>
                <a:off x="6225748" y="4036305"/>
                <a:ext cx="46440" cy="154440"/>
              </p14:xfrm>
            </p:contentPart>
          </mc:Choice>
          <mc:Fallback xmlns="">
            <p:pic>
              <p:nvPicPr>
                <p:cNvPr id="27" name="Ink 26">
                  <a:extLst>
                    <a:ext uri="{FF2B5EF4-FFF2-40B4-BE49-F238E27FC236}">
                      <a16:creationId xmlns:a16="http://schemas.microsoft.com/office/drawing/2014/main" id="{CCABDA08-FE2B-0278-CE2A-C4EC18BF8DA7}"/>
                    </a:ext>
                  </a:extLst>
                </p:cNvPr>
                <p:cNvPicPr/>
                <p:nvPr/>
              </p:nvPicPr>
              <p:blipFill>
                <a:blip r:embed="rId66"/>
                <a:stretch>
                  <a:fillRect/>
                </a:stretch>
              </p:blipFill>
              <p:spPr>
                <a:xfrm>
                  <a:off x="6217108" y="4027665"/>
                  <a:ext cx="640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28" name="Ink 27">
                  <a:extLst>
                    <a:ext uri="{FF2B5EF4-FFF2-40B4-BE49-F238E27FC236}">
                      <a16:creationId xmlns:a16="http://schemas.microsoft.com/office/drawing/2014/main" id="{9709E54A-02BB-B1C6-C626-C2925A487624}"/>
                    </a:ext>
                  </a:extLst>
                </p14:cNvPr>
                <p14:cNvContentPartPr/>
                <p14:nvPr/>
              </p14:nvContentPartPr>
              <p14:xfrm>
                <a:off x="6176788" y="4017225"/>
                <a:ext cx="296640" cy="152640"/>
              </p14:xfrm>
            </p:contentPart>
          </mc:Choice>
          <mc:Fallback xmlns="">
            <p:pic>
              <p:nvPicPr>
                <p:cNvPr id="28" name="Ink 27">
                  <a:extLst>
                    <a:ext uri="{FF2B5EF4-FFF2-40B4-BE49-F238E27FC236}">
                      <a16:creationId xmlns:a16="http://schemas.microsoft.com/office/drawing/2014/main" id="{9709E54A-02BB-B1C6-C626-C2925A487624}"/>
                    </a:ext>
                  </a:extLst>
                </p:cNvPr>
                <p:cNvPicPr/>
                <p:nvPr/>
              </p:nvPicPr>
              <p:blipFill>
                <a:blip r:embed="rId68"/>
                <a:stretch>
                  <a:fillRect/>
                </a:stretch>
              </p:blipFill>
              <p:spPr>
                <a:xfrm>
                  <a:off x="6168148" y="4008225"/>
                  <a:ext cx="31428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29" name="Ink 28">
                  <a:extLst>
                    <a:ext uri="{FF2B5EF4-FFF2-40B4-BE49-F238E27FC236}">
                      <a16:creationId xmlns:a16="http://schemas.microsoft.com/office/drawing/2014/main" id="{B2B6342D-2763-E51F-1F85-EBB9EDA39091}"/>
                    </a:ext>
                  </a:extLst>
                </p14:cNvPr>
                <p14:cNvContentPartPr/>
                <p14:nvPr/>
              </p14:nvContentPartPr>
              <p14:xfrm>
                <a:off x="6540028" y="4065465"/>
                <a:ext cx="56160" cy="120960"/>
              </p14:xfrm>
            </p:contentPart>
          </mc:Choice>
          <mc:Fallback xmlns="">
            <p:pic>
              <p:nvPicPr>
                <p:cNvPr id="29" name="Ink 28">
                  <a:extLst>
                    <a:ext uri="{FF2B5EF4-FFF2-40B4-BE49-F238E27FC236}">
                      <a16:creationId xmlns:a16="http://schemas.microsoft.com/office/drawing/2014/main" id="{B2B6342D-2763-E51F-1F85-EBB9EDA39091}"/>
                    </a:ext>
                  </a:extLst>
                </p:cNvPr>
                <p:cNvPicPr/>
                <p:nvPr/>
              </p:nvPicPr>
              <p:blipFill>
                <a:blip r:embed="rId70"/>
                <a:stretch>
                  <a:fillRect/>
                </a:stretch>
              </p:blipFill>
              <p:spPr>
                <a:xfrm>
                  <a:off x="6531028" y="4056465"/>
                  <a:ext cx="738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7" name="Ink 56">
                  <a:extLst>
                    <a:ext uri="{FF2B5EF4-FFF2-40B4-BE49-F238E27FC236}">
                      <a16:creationId xmlns:a16="http://schemas.microsoft.com/office/drawing/2014/main" id="{ED953C98-E7FA-31C5-204C-32750DE5244E}"/>
                    </a:ext>
                  </a:extLst>
                </p14:cNvPr>
                <p14:cNvContentPartPr/>
                <p14:nvPr/>
              </p14:nvContentPartPr>
              <p14:xfrm>
                <a:off x="5949988" y="4055745"/>
                <a:ext cx="499320" cy="277200"/>
              </p14:xfrm>
            </p:contentPart>
          </mc:Choice>
          <mc:Fallback xmlns="">
            <p:pic>
              <p:nvPicPr>
                <p:cNvPr id="57" name="Ink 56">
                  <a:extLst>
                    <a:ext uri="{FF2B5EF4-FFF2-40B4-BE49-F238E27FC236}">
                      <a16:creationId xmlns:a16="http://schemas.microsoft.com/office/drawing/2014/main" id="{ED953C98-E7FA-31C5-204C-32750DE5244E}"/>
                    </a:ext>
                  </a:extLst>
                </p:cNvPr>
                <p:cNvPicPr/>
                <p:nvPr/>
              </p:nvPicPr>
              <p:blipFill>
                <a:blip r:embed="rId72"/>
                <a:stretch>
                  <a:fillRect/>
                </a:stretch>
              </p:blipFill>
              <p:spPr>
                <a:xfrm>
                  <a:off x="5940988" y="4047105"/>
                  <a:ext cx="516960" cy="294840"/>
                </a:xfrm>
                <a:prstGeom prst="rect">
                  <a:avLst/>
                </a:prstGeom>
              </p:spPr>
            </p:pic>
          </mc:Fallback>
        </mc:AlternateContent>
      </p:grpSp>
      <p:grpSp>
        <p:nvGrpSpPr>
          <p:cNvPr id="64" name="Group 63">
            <a:extLst>
              <a:ext uri="{FF2B5EF4-FFF2-40B4-BE49-F238E27FC236}">
                <a16:creationId xmlns:a16="http://schemas.microsoft.com/office/drawing/2014/main" id="{5082896E-48E4-4E14-2DC3-244B72AAE7F2}"/>
              </a:ext>
            </a:extLst>
          </p:cNvPr>
          <p:cNvGrpSpPr/>
          <p:nvPr/>
        </p:nvGrpSpPr>
        <p:grpSpPr>
          <a:xfrm>
            <a:off x="7149868" y="3920025"/>
            <a:ext cx="1297800" cy="591480"/>
            <a:chOff x="7149868" y="3920025"/>
            <a:chExt cx="1297800" cy="591480"/>
          </a:xfrm>
        </p:grpSpPr>
        <mc:AlternateContent xmlns:mc="http://schemas.openxmlformats.org/markup-compatibility/2006" xmlns:p14="http://schemas.microsoft.com/office/powerpoint/2010/main">
          <mc:Choice Requires="p14">
            <p:contentPart p14:bwMode="auto" r:id="rId73">
              <p14:nvContentPartPr>
                <p14:cNvPr id="32" name="Ink 31">
                  <a:extLst>
                    <a:ext uri="{FF2B5EF4-FFF2-40B4-BE49-F238E27FC236}">
                      <a16:creationId xmlns:a16="http://schemas.microsoft.com/office/drawing/2014/main" id="{618D2036-01C9-406C-E247-05E509288E89}"/>
                    </a:ext>
                  </a:extLst>
                </p14:cNvPr>
                <p14:cNvContentPartPr/>
                <p14:nvPr/>
              </p14:nvContentPartPr>
              <p14:xfrm>
                <a:off x="7237348" y="3920025"/>
                <a:ext cx="4320" cy="217080"/>
              </p14:xfrm>
            </p:contentPart>
          </mc:Choice>
          <mc:Fallback xmlns="">
            <p:pic>
              <p:nvPicPr>
                <p:cNvPr id="32" name="Ink 31">
                  <a:extLst>
                    <a:ext uri="{FF2B5EF4-FFF2-40B4-BE49-F238E27FC236}">
                      <a16:creationId xmlns:a16="http://schemas.microsoft.com/office/drawing/2014/main" id="{618D2036-01C9-406C-E247-05E509288E89}"/>
                    </a:ext>
                  </a:extLst>
                </p:cNvPr>
                <p:cNvPicPr/>
                <p:nvPr/>
              </p:nvPicPr>
              <p:blipFill>
                <a:blip r:embed="rId74"/>
                <a:stretch>
                  <a:fillRect/>
                </a:stretch>
              </p:blipFill>
              <p:spPr>
                <a:xfrm>
                  <a:off x="7228348" y="3911025"/>
                  <a:ext cx="2196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33" name="Ink 32">
                  <a:extLst>
                    <a:ext uri="{FF2B5EF4-FFF2-40B4-BE49-F238E27FC236}">
                      <a16:creationId xmlns:a16="http://schemas.microsoft.com/office/drawing/2014/main" id="{3ADF4E68-1B67-9A71-74D6-A76F65D09FDD}"/>
                    </a:ext>
                  </a:extLst>
                </p14:cNvPr>
                <p14:cNvContentPartPr/>
                <p14:nvPr/>
              </p14:nvContentPartPr>
              <p14:xfrm>
                <a:off x="7324828" y="4026945"/>
                <a:ext cx="117000" cy="222840"/>
              </p14:xfrm>
            </p:contentPart>
          </mc:Choice>
          <mc:Fallback xmlns="">
            <p:pic>
              <p:nvPicPr>
                <p:cNvPr id="33" name="Ink 32">
                  <a:extLst>
                    <a:ext uri="{FF2B5EF4-FFF2-40B4-BE49-F238E27FC236}">
                      <a16:creationId xmlns:a16="http://schemas.microsoft.com/office/drawing/2014/main" id="{3ADF4E68-1B67-9A71-74D6-A76F65D09FDD}"/>
                    </a:ext>
                  </a:extLst>
                </p:cNvPr>
                <p:cNvPicPr/>
                <p:nvPr/>
              </p:nvPicPr>
              <p:blipFill>
                <a:blip r:embed="rId76"/>
                <a:stretch>
                  <a:fillRect/>
                </a:stretch>
              </p:blipFill>
              <p:spPr>
                <a:xfrm>
                  <a:off x="7315828" y="4017945"/>
                  <a:ext cx="13464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34" name="Ink 33">
                  <a:extLst>
                    <a:ext uri="{FF2B5EF4-FFF2-40B4-BE49-F238E27FC236}">
                      <a16:creationId xmlns:a16="http://schemas.microsoft.com/office/drawing/2014/main" id="{4040EDE6-8174-3673-6BD2-F2D7491041FC}"/>
                    </a:ext>
                  </a:extLst>
                </p14:cNvPr>
                <p14:cNvContentPartPr/>
                <p14:nvPr/>
              </p14:nvContentPartPr>
              <p14:xfrm>
                <a:off x="7461268" y="4042425"/>
                <a:ext cx="260280" cy="85320"/>
              </p14:xfrm>
            </p:contentPart>
          </mc:Choice>
          <mc:Fallback xmlns="">
            <p:pic>
              <p:nvPicPr>
                <p:cNvPr id="34" name="Ink 33">
                  <a:extLst>
                    <a:ext uri="{FF2B5EF4-FFF2-40B4-BE49-F238E27FC236}">
                      <a16:creationId xmlns:a16="http://schemas.microsoft.com/office/drawing/2014/main" id="{4040EDE6-8174-3673-6BD2-F2D7491041FC}"/>
                    </a:ext>
                  </a:extLst>
                </p:cNvPr>
                <p:cNvPicPr/>
                <p:nvPr/>
              </p:nvPicPr>
              <p:blipFill>
                <a:blip r:embed="rId78"/>
                <a:stretch>
                  <a:fillRect/>
                </a:stretch>
              </p:blipFill>
              <p:spPr>
                <a:xfrm>
                  <a:off x="7452268" y="4033785"/>
                  <a:ext cx="2779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35" name="Ink 34">
                  <a:extLst>
                    <a:ext uri="{FF2B5EF4-FFF2-40B4-BE49-F238E27FC236}">
                      <a16:creationId xmlns:a16="http://schemas.microsoft.com/office/drawing/2014/main" id="{F6267AC0-600C-70CC-06D1-EB28B10508C4}"/>
                    </a:ext>
                  </a:extLst>
                </p14:cNvPr>
                <p14:cNvContentPartPr/>
                <p14:nvPr/>
              </p14:nvContentPartPr>
              <p14:xfrm>
                <a:off x="7762228" y="4011825"/>
                <a:ext cx="99720" cy="79920"/>
              </p14:xfrm>
            </p:contentPart>
          </mc:Choice>
          <mc:Fallback xmlns="">
            <p:pic>
              <p:nvPicPr>
                <p:cNvPr id="35" name="Ink 34">
                  <a:extLst>
                    <a:ext uri="{FF2B5EF4-FFF2-40B4-BE49-F238E27FC236}">
                      <a16:creationId xmlns:a16="http://schemas.microsoft.com/office/drawing/2014/main" id="{F6267AC0-600C-70CC-06D1-EB28B10508C4}"/>
                    </a:ext>
                  </a:extLst>
                </p:cNvPr>
                <p:cNvPicPr/>
                <p:nvPr/>
              </p:nvPicPr>
              <p:blipFill>
                <a:blip r:embed="rId80"/>
                <a:stretch>
                  <a:fillRect/>
                </a:stretch>
              </p:blipFill>
              <p:spPr>
                <a:xfrm>
                  <a:off x="7753588" y="4003185"/>
                  <a:ext cx="1173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36" name="Ink 35">
                  <a:extLst>
                    <a:ext uri="{FF2B5EF4-FFF2-40B4-BE49-F238E27FC236}">
                      <a16:creationId xmlns:a16="http://schemas.microsoft.com/office/drawing/2014/main" id="{6F53EFE4-9C5B-7AFE-F9BF-4BBD9C7DFC67}"/>
                    </a:ext>
                  </a:extLst>
                </p14:cNvPr>
                <p14:cNvContentPartPr/>
                <p14:nvPr/>
              </p14:nvContentPartPr>
              <p14:xfrm>
                <a:off x="7149868" y="4120545"/>
                <a:ext cx="873360" cy="120960"/>
              </p14:xfrm>
            </p:contentPart>
          </mc:Choice>
          <mc:Fallback xmlns="">
            <p:pic>
              <p:nvPicPr>
                <p:cNvPr id="36" name="Ink 35">
                  <a:extLst>
                    <a:ext uri="{FF2B5EF4-FFF2-40B4-BE49-F238E27FC236}">
                      <a16:creationId xmlns:a16="http://schemas.microsoft.com/office/drawing/2014/main" id="{6F53EFE4-9C5B-7AFE-F9BF-4BBD9C7DFC67}"/>
                    </a:ext>
                  </a:extLst>
                </p:cNvPr>
                <p:cNvPicPr/>
                <p:nvPr/>
              </p:nvPicPr>
              <p:blipFill>
                <a:blip r:embed="rId82"/>
                <a:stretch>
                  <a:fillRect/>
                </a:stretch>
              </p:blipFill>
              <p:spPr>
                <a:xfrm>
                  <a:off x="7140868" y="4111905"/>
                  <a:ext cx="8910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37" name="Ink 36">
                  <a:extLst>
                    <a:ext uri="{FF2B5EF4-FFF2-40B4-BE49-F238E27FC236}">
                      <a16:creationId xmlns:a16="http://schemas.microsoft.com/office/drawing/2014/main" id="{617A9052-73C1-B1DF-5632-F8FA4AD2C09F}"/>
                    </a:ext>
                  </a:extLst>
                </p14:cNvPr>
                <p14:cNvContentPartPr/>
                <p14:nvPr/>
              </p14:nvContentPartPr>
              <p14:xfrm>
                <a:off x="7275868" y="4328625"/>
                <a:ext cx="360" cy="182880"/>
              </p14:xfrm>
            </p:contentPart>
          </mc:Choice>
          <mc:Fallback xmlns="">
            <p:pic>
              <p:nvPicPr>
                <p:cNvPr id="37" name="Ink 36">
                  <a:extLst>
                    <a:ext uri="{FF2B5EF4-FFF2-40B4-BE49-F238E27FC236}">
                      <a16:creationId xmlns:a16="http://schemas.microsoft.com/office/drawing/2014/main" id="{617A9052-73C1-B1DF-5632-F8FA4AD2C09F}"/>
                    </a:ext>
                  </a:extLst>
                </p:cNvPr>
                <p:cNvPicPr/>
                <p:nvPr/>
              </p:nvPicPr>
              <p:blipFill>
                <a:blip r:embed="rId84"/>
                <a:stretch>
                  <a:fillRect/>
                </a:stretch>
              </p:blipFill>
              <p:spPr>
                <a:xfrm>
                  <a:off x="7266868" y="4319625"/>
                  <a:ext cx="1800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39" name="Ink 38">
                  <a:extLst>
                    <a:ext uri="{FF2B5EF4-FFF2-40B4-BE49-F238E27FC236}">
                      <a16:creationId xmlns:a16="http://schemas.microsoft.com/office/drawing/2014/main" id="{4C3A5ECA-325F-48A5-4020-CBE647580D7C}"/>
                    </a:ext>
                  </a:extLst>
                </p14:cNvPr>
                <p14:cNvContentPartPr/>
                <p14:nvPr/>
              </p14:nvContentPartPr>
              <p14:xfrm>
                <a:off x="7305388" y="4363545"/>
                <a:ext cx="150840" cy="115920"/>
              </p14:xfrm>
            </p:contentPart>
          </mc:Choice>
          <mc:Fallback xmlns="">
            <p:pic>
              <p:nvPicPr>
                <p:cNvPr id="39" name="Ink 38">
                  <a:extLst>
                    <a:ext uri="{FF2B5EF4-FFF2-40B4-BE49-F238E27FC236}">
                      <a16:creationId xmlns:a16="http://schemas.microsoft.com/office/drawing/2014/main" id="{4C3A5ECA-325F-48A5-4020-CBE647580D7C}"/>
                    </a:ext>
                  </a:extLst>
                </p:cNvPr>
                <p:cNvPicPr/>
                <p:nvPr/>
              </p:nvPicPr>
              <p:blipFill>
                <a:blip r:embed="rId86"/>
                <a:stretch>
                  <a:fillRect/>
                </a:stretch>
              </p:blipFill>
              <p:spPr>
                <a:xfrm>
                  <a:off x="7296748" y="4354905"/>
                  <a:ext cx="1684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0" name="Ink 39">
                  <a:extLst>
                    <a:ext uri="{FF2B5EF4-FFF2-40B4-BE49-F238E27FC236}">
                      <a16:creationId xmlns:a16="http://schemas.microsoft.com/office/drawing/2014/main" id="{66D2CA0C-42ED-0AFA-9F23-2AD528CE4AFF}"/>
                    </a:ext>
                  </a:extLst>
                </p14:cNvPr>
                <p14:cNvContentPartPr/>
                <p14:nvPr/>
              </p14:nvContentPartPr>
              <p14:xfrm>
                <a:off x="7499788" y="4376865"/>
                <a:ext cx="182880" cy="65880"/>
              </p14:xfrm>
            </p:contentPart>
          </mc:Choice>
          <mc:Fallback xmlns="">
            <p:pic>
              <p:nvPicPr>
                <p:cNvPr id="40" name="Ink 39">
                  <a:extLst>
                    <a:ext uri="{FF2B5EF4-FFF2-40B4-BE49-F238E27FC236}">
                      <a16:creationId xmlns:a16="http://schemas.microsoft.com/office/drawing/2014/main" id="{66D2CA0C-42ED-0AFA-9F23-2AD528CE4AFF}"/>
                    </a:ext>
                  </a:extLst>
                </p:cNvPr>
                <p:cNvPicPr/>
                <p:nvPr/>
              </p:nvPicPr>
              <p:blipFill>
                <a:blip r:embed="rId88"/>
                <a:stretch>
                  <a:fillRect/>
                </a:stretch>
              </p:blipFill>
              <p:spPr>
                <a:xfrm>
                  <a:off x="7490788" y="4367865"/>
                  <a:ext cx="2005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1" name="Ink 40">
                  <a:extLst>
                    <a:ext uri="{FF2B5EF4-FFF2-40B4-BE49-F238E27FC236}">
                      <a16:creationId xmlns:a16="http://schemas.microsoft.com/office/drawing/2014/main" id="{1F666424-CEBB-1DC6-21EB-E538A440C7D7}"/>
                    </a:ext>
                  </a:extLst>
                </p14:cNvPr>
                <p14:cNvContentPartPr/>
                <p14:nvPr/>
              </p14:nvContentPartPr>
              <p14:xfrm>
                <a:off x="7713988" y="4376865"/>
                <a:ext cx="45360" cy="50040"/>
              </p14:xfrm>
            </p:contentPart>
          </mc:Choice>
          <mc:Fallback xmlns="">
            <p:pic>
              <p:nvPicPr>
                <p:cNvPr id="41" name="Ink 40">
                  <a:extLst>
                    <a:ext uri="{FF2B5EF4-FFF2-40B4-BE49-F238E27FC236}">
                      <a16:creationId xmlns:a16="http://schemas.microsoft.com/office/drawing/2014/main" id="{1F666424-CEBB-1DC6-21EB-E538A440C7D7}"/>
                    </a:ext>
                  </a:extLst>
                </p:cNvPr>
                <p:cNvPicPr/>
                <p:nvPr/>
              </p:nvPicPr>
              <p:blipFill>
                <a:blip r:embed="rId90"/>
                <a:stretch>
                  <a:fillRect/>
                </a:stretch>
              </p:blipFill>
              <p:spPr>
                <a:xfrm>
                  <a:off x="7704988" y="4367865"/>
                  <a:ext cx="6300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42" name="Ink 41">
                  <a:extLst>
                    <a:ext uri="{FF2B5EF4-FFF2-40B4-BE49-F238E27FC236}">
                      <a16:creationId xmlns:a16="http://schemas.microsoft.com/office/drawing/2014/main" id="{BB2B9032-F697-9896-ACBE-971984550AD2}"/>
                    </a:ext>
                  </a:extLst>
                </p14:cNvPr>
                <p14:cNvContentPartPr/>
                <p14:nvPr/>
              </p14:nvContentPartPr>
              <p14:xfrm>
                <a:off x="7811188" y="4356345"/>
                <a:ext cx="92160" cy="56160"/>
              </p14:xfrm>
            </p:contentPart>
          </mc:Choice>
          <mc:Fallback xmlns="">
            <p:pic>
              <p:nvPicPr>
                <p:cNvPr id="42" name="Ink 41">
                  <a:extLst>
                    <a:ext uri="{FF2B5EF4-FFF2-40B4-BE49-F238E27FC236}">
                      <a16:creationId xmlns:a16="http://schemas.microsoft.com/office/drawing/2014/main" id="{BB2B9032-F697-9896-ACBE-971984550AD2}"/>
                    </a:ext>
                  </a:extLst>
                </p:cNvPr>
                <p:cNvPicPr/>
                <p:nvPr/>
              </p:nvPicPr>
              <p:blipFill>
                <a:blip r:embed="rId92"/>
                <a:stretch>
                  <a:fillRect/>
                </a:stretch>
              </p:blipFill>
              <p:spPr>
                <a:xfrm>
                  <a:off x="7802188" y="4347705"/>
                  <a:ext cx="1098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43" name="Ink 42">
                  <a:extLst>
                    <a:ext uri="{FF2B5EF4-FFF2-40B4-BE49-F238E27FC236}">
                      <a16:creationId xmlns:a16="http://schemas.microsoft.com/office/drawing/2014/main" id="{13F2A8E3-C429-EE94-3453-28D12C86FA11}"/>
                    </a:ext>
                  </a:extLst>
                </p14:cNvPr>
                <p14:cNvContentPartPr/>
                <p14:nvPr/>
              </p14:nvContentPartPr>
              <p14:xfrm>
                <a:off x="7918108" y="4279665"/>
                <a:ext cx="116640" cy="79200"/>
              </p14:xfrm>
            </p:contentPart>
          </mc:Choice>
          <mc:Fallback xmlns="">
            <p:pic>
              <p:nvPicPr>
                <p:cNvPr id="43" name="Ink 42">
                  <a:extLst>
                    <a:ext uri="{FF2B5EF4-FFF2-40B4-BE49-F238E27FC236}">
                      <a16:creationId xmlns:a16="http://schemas.microsoft.com/office/drawing/2014/main" id="{13F2A8E3-C429-EE94-3453-28D12C86FA11}"/>
                    </a:ext>
                  </a:extLst>
                </p:cNvPr>
                <p:cNvPicPr/>
                <p:nvPr/>
              </p:nvPicPr>
              <p:blipFill>
                <a:blip r:embed="rId94"/>
                <a:stretch>
                  <a:fillRect/>
                </a:stretch>
              </p:blipFill>
              <p:spPr>
                <a:xfrm>
                  <a:off x="7909108" y="4270665"/>
                  <a:ext cx="1342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44" name="Ink 43">
                  <a:extLst>
                    <a:ext uri="{FF2B5EF4-FFF2-40B4-BE49-F238E27FC236}">
                      <a16:creationId xmlns:a16="http://schemas.microsoft.com/office/drawing/2014/main" id="{74725E58-320C-2F41-5C8B-AE74D58825EE}"/>
                    </a:ext>
                  </a:extLst>
                </p14:cNvPr>
                <p14:cNvContentPartPr/>
                <p14:nvPr/>
              </p14:nvContentPartPr>
              <p14:xfrm>
                <a:off x="8044828" y="4250865"/>
                <a:ext cx="84240" cy="126000"/>
              </p14:xfrm>
            </p:contentPart>
          </mc:Choice>
          <mc:Fallback xmlns="">
            <p:pic>
              <p:nvPicPr>
                <p:cNvPr id="44" name="Ink 43">
                  <a:extLst>
                    <a:ext uri="{FF2B5EF4-FFF2-40B4-BE49-F238E27FC236}">
                      <a16:creationId xmlns:a16="http://schemas.microsoft.com/office/drawing/2014/main" id="{74725E58-320C-2F41-5C8B-AE74D58825EE}"/>
                    </a:ext>
                  </a:extLst>
                </p:cNvPr>
                <p:cNvPicPr/>
                <p:nvPr/>
              </p:nvPicPr>
              <p:blipFill>
                <a:blip r:embed="rId96"/>
                <a:stretch>
                  <a:fillRect/>
                </a:stretch>
              </p:blipFill>
              <p:spPr>
                <a:xfrm>
                  <a:off x="8035828" y="4241865"/>
                  <a:ext cx="10188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45" name="Ink 44">
                  <a:extLst>
                    <a:ext uri="{FF2B5EF4-FFF2-40B4-BE49-F238E27FC236}">
                      <a16:creationId xmlns:a16="http://schemas.microsoft.com/office/drawing/2014/main" id="{AB5B48E3-8C88-EB94-99F1-376919042EC1}"/>
                    </a:ext>
                  </a:extLst>
                </p14:cNvPr>
                <p14:cNvContentPartPr/>
                <p14:nvPr/>
              </p14:nvContentPartPr>
              <p14:xfrm>
                <a:off x="8155708" y="4289385"/>
                <a:ext cx="55800" cy="88200"/>
              </p14:xfrm>
            </p:contentPart>
          </mc:Choice>
          <mc:Fallback xmlns="">
            <p:pic>
              <p:nvPicPr>
                <p:cNvPr id="45" name="Ink 44">
                  <a:extLst>
                    <a:ext uri="{FF2B5EF4-FFF2-40B4-BE49-F238E27FC236}">
                      <a16:creationId xmlns:a16="http://schemas.microsoft.com/office/drawing/2014/main" id="{AB5B48E3-8C88-EB94-99F1-376919042EC1}"/>
                    </a:ext>
                  </a:extLst>
                </p:cNvPr>
                <p:cNvPicPr/>
                <p:nvPr/>
              </p:nvPicPr>
              <p:blipFill>
                <a:blip r:embed="rId98"/>
                <a:stretch>
                  <a:fillRect/>
                </a:stretch>
              </p:blipFill>
              <p:spPr>
                <a:xfrm>
                  <a:off x="8146708" y="4280385"/>
                  <a:ext cx="734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46" name="Ink 45">
                  <a:extLst>
                    <a:ext uri="{FF2B5EF4-FFF2-40B4-BE49-F238E27FC236}">
                      <a16:creationId xmlns:a16="http://schemas.microsoft.com/office/drawing/2014/main" id="{07ECCEB5-1E60-DDAF-7557-A4F53FE4AD54}"/>
                    </a:ext>
                  </a:extLst>
                </p14:cNvPr>
                <p14:cNvContentPartPr/>
                <p14:nvPr/>
              </p14:nvContentPartPr>
              <p14:xfrm>
                <a:off x="8305108" y="4098585"/>
                <a:ext cx="95040" cy="6120"/>
              </p14:xfrm>
            </p:contentPart>
          </mc:Choice>
          <mc:Fallback xmlns="">
            <p:pic>
              <p:nvPicPr>
                <p:cNvPr id="46" name="Ink 45">
                  <a:extLst>
                    <a:ext uri="{FF2B5EF4-FFF2-40B4-BE49-F238E27FC236}">
                      <a16:creationId xmlns:a16="http://schemas.microsoft.com/office/drawing/2014/main" id="{07ECCEB5-1E60-DDAF-7557-A4F53FE4AD54}"/>
                    </a:ext>
                  </a:extLst>
                </p:cNvPr>
                <p:cNvPicPr/>
                <p:nvPr/>
              </p:nvPicPr>
              <p:blipFill>
                <a:blip r:embed="rId100"/>
                <a:stretch>
                  <a:fillRect/>
                </a:stretch>
              </p:blipFill>
              <p:spPr>
                <a:xfrm>
                  <a:off x="8296108" y="4089945"/>
                  <a:ext cx="1126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47" name="Ink 46">
                  <a:extLst>
                    <a:ext uri="{FF2B5EF4-FFF2-40B4-BE49-F238E27FC236}">
                      <a16:creationId xmlns:a16="http://schemas.microsoft.com/office/drawing/2014/main" id="{61572523-CE9B-0FFD-B12D-E8CF7014466C}"/>
                    </a:ext>
                  </a:extLst>
                </p14:cNvPr>
                <p14:cNvContentPartPr/>
                <p14:nvPr/>
              </p14:nvContentPartPr>
              <p14:xfrm>
                <a:off x="8326348" y="4141785"/>
                <a:ext cx="121320" cy="12240"/>
              </p14:xfrm>
            </p:contentPart>
          </mc:Choice>
          <mc:Fallback xmlns="">
            <p:pic>
              <p:nvPicPr>
                <p:cNvPr id="47" name="Ink 46">
                  <a:extLst>
                    <a:ext uri="{FF2B5EF4-FFF2-40B4-BE49-F238E27FC236}">
                      <a16:creationId xmlns:a16="http://schemas.microsoft.com/office/drawing/2014/main" id="{61572523-CE9B-0FFD-B12D-E8CF7014466C}"/>
                    </a:ext>
                  </a:extLst>
                </p:cNvPr>
                <p:cNvPicPr/>
                <p:nvPr/>
              </p:nvPicPr>
              <p:blipFill>
                <a:blip r:embed="rId102"/>
                <a:stretch>
                  <a:fillRect/>
                </a:stretch>
              </p:blipFill>
              <p:spPr>
                <a:xfrm>
                  <a:off x="8317708" y="4132785"/>
                  <a:ext cx="1389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3" name="Ink 62">
                  <a:extLst>
                    <a:ext uri="{FF2B5EF4-FFF2-40B4-BE49-F238E27FC236}">
                      <a16:creationId xmlns:a16="http://schemas.microsoft.com/office/drawing/2014/main" id="{6373A9A2-FC2D-8181-5A74-A8AEAD75A653}"/>
                    </a:ext>
                  </a:extLst>
                </p14:cNvPr>
                <p14:cNvContentPartPr/>
                <p14:nvPr/>
              </p14:nvContentPartPr>
              <p14:xfrm>
                <a:off x="7660348" y="4250865"/>
                <a:ext cx="413640" cy="222840"/>
              </p14:xfrm>
            </p:contentPart>
          </mc:Choice>
          <mc:Fallback xmlns="">
            <p:pic>
              <p:nvPicPr>
                <p:cNvPr id="63" name="Ink 62">
                  <a:extLst>
                    <a:ext uri="{FF2B5EF4-FFF2-40B4-BE49-F238E27FC236}">
                      <a16:creationId xmlns:a16="http://schemas.microsoft.com/office/drawing/2014/main" id="{6373A9A2-FC2D-8181-5A74-A8AEAD75A653}"/>
                    </a:ext>
                  </a:extLst>
                </p:cNvPr>
                <p:cNvPicPr/>
                <p:nvPr/>
              </p:nvPicPr>
              <p:blipFill>
                <a:blip r:embed="rId104"/>
                <a:stretch>
                  <a:fillRect/>
                </a:stretch>
              </p:blipFill>
              <p:spPr>
                <a:xfrm>
                  <a:off x="7651708" y="4241865"/>
                  <a:ext cx="431280" cy="240480"/>
                </a:xfrm>
                <a:prstGeom prst="rect">
                  <a:avLst/>
                </a:prstGeom>
              </p:spPr>
            </p:pic>
          </mc:Fallback>
        </mc:AlternateContent>
      </p:grpSp>
      <p:grpSp>
        <p:nvGrpSpPr>
          <p:cNvPr id="67" name="Group 66">
            <a:extLst>
              <a:ext uri="{FF2B5EF4-FFF2-40B4-BE49-F238E27FC236}">
                <a16:creationId xmlns:a16="http://schemas.microsoft.com/office/drawing/2014/main" id="{8D343097-919A-1969-14DA-3F4B7BBD1F04}"/>
              </a:ext>
            </a:extLst>
          </p:cNvPr>
          <p:cNvGrpSpPr/>
          <p:nvPr/>
        </p:nvGrpSpPr>
        <p:grpSpPr>
          <a:xfrm>
            <a:off x="8472508" y="4619865"/>
            <a:ext cx="74160" cy="87840"/>
            <a:chOff x="8472508" y="4619865"/>
            <a:chExt cx="74160" cy="87840"/>
          </a:xfrm>
        </p:grpSpPr>
        <mc:AlternateContent xmlns:mc="http://schemas.openxmlformats.org/markup-compatibility/2006" xmlns:p14="http://schemas.microsoft.com/office/powerpoint/2010/main">
          <mc:Choice Requires="p14">
            <p:contentPart p14:bwMode="auto" r:id="rId105">
              <p14:nvContentPartPr>
                <p14:cNvPr id="65" name="Ink 64">
                  <a:extLst>
                    <a:ext uri="{FF2B5EF4-FFF2-40B4-BE49-F238E27FC236}">
                      <a16:creationId xmlns:a16="http://schemas.microsoft.com/office/drawing/2014/main" id="{BEB9E82D-0AF2-308C-8074-215376FEA589}"/>
                    </a:ext>
                  </a:extLst>
                </p14:cNvPr>
                <p14:cNvContentPartPr/>
                <p14:nvPr/>
              </p14:nvContentPartPr>
              <p14:xfrm>
                <a:off x="8472508" y="4619865"/>
                <a:ext cx="74160" cy="10440"/>
              </p14:xfrm>
            </p:contentPart>
          </mc:Choice>
          <mc:Fallback xmlns="">
            <p:pic>
              <p:nvPicPr>
                <p:cNvPr id="65" name="Ink 64">
                  <a:extLst>
                    <a:ext uri="{FF2B5EF4-FFF2-40B4-BE49-F238E27FC236}">
                      <a16:creationId xmlns:a16="http://schemas.microsoft.com/office/drawing/2014/main" id="{BEB9E82D-0AF2-308C-8074-215376FEA589}"/>
                    </a:ext>
                  </a:extLst>
                </p:cNvPr>
                <p:cNvPicPr/>
                <p:nvPr/>
              </p:nvPicPr>
              <p:blipFill>
                <a:blip r:embed="rId106"/>
                <a:stretch>
                  <a:fillRect/>
                </a:stretch>
              </p:blipFill>
              <p:spPr>
                <a:xfrm>
                  <a:off x="8463868" y="4611225"/>
                  <a:ext cx="918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6" name="Ink 65">
                  <a:extLst>
                    <a:ext uri="{FF2B5EF4-FFF2-40B4-BE49-F238E27FC236}">
                      <a16:creationId xmlns:a16="http://schemas.microsoft.com/office/drawing/2014/main" id="{4A8B2EC6-DD84-D8AE-2026-4D80DA1F89B6}"/>
                    </a:ext>
                  </a:extLst>
                </p14:cNvPr>
                <p14:cNvContentPartPr/>
                <p14:nvPr/>
              </p14:nvContentPartPr>
              <p14:xfrm>
                <a:off x="8482228" y="4701585"/>
                <a:ext cx="64080" cy="6120"/>
              </p14:xfrm>
            </p:contentPart>
          </mc:Choice>
          <mc:Fallback xmlns="">
            <p:pic>
              <p:nvPicPr>
                <p:cNvPr id="66" name="Ink 65">
                  <a:extLst>
                    <a:ext uri="{FF2B5EF4-FFF2-40B4-BE49-F238E27FC236}">
                      <a16:creationId xmlns:a16="http://schemas.microsoft.com/office/drawing/2014/main" id="{4A8B2EC6-DD84-D8AE-2026-4D80DA1F89B6}"/>
                    </a:ext>
                  </a:extLst>
                </p:cNvPr>
                <p:cNvPicPr/>
                <p:nvPr/>
              </p:nvPicPr>
              <p:blipFill>
                <a:blip r:embed="rId108"/>
                <a:stretch>
                  <a:fillRect/>
                </a:stretch>
              </p:blipFill>
              <p:spPr>
                <a:xfrm>
                  <a:off x="8473228" y="4692945"/>
                  <a:ext cx="81720" cy="23760"/>
                </a:xfrm>
                <a:prstGeom prst="rect">
                  <a:avLst/>
                </a:prstGeom>
              </p:spPr>
            </p:pic>
          </mc:Fallback>
        </mc:AlternateContent>
      </p:grpSp>
      <p:grpSp>
        <p:nvGrpSpPr>
          <p:cNvPr id="76" name="Group 75">
            <a:extLst>
              <a:ext uri="{FF2B5EF4-FFF2-40B4-BE49-F238E27FC236}">
                <a16:creationId xmlns:a16="http://schemas.microsoft.com/office/drawing/2014/main" id="{A10200FE-9385-9D0F-3EF6-D795DE21E585}"/>
              </a:ext>
            </a:extLst>
          </p:cNvPr>
          <p:cNvGrpSpPr/>
          <p:nvPr/>
        </p:nvGrpSpPr>
        <p:grpSpPr>
          <a:xfrm>
            <a:off x="8736028" y="4474065"/>
            <a:ext cx="1152720" cy="320400"/>
            <a:chOff x="8736028" y="4474065"/>
            <a:chExt cx="1152720" cy="320400"/>
          </a:xfrm>
        </p:grpSpPr>
        <mc:AlternateContent xmlns:mc="http://schemas.openxmlformats.org/markup-compatibility/2006" xmlns:p14="http://schemas.microsoft.com/office/powerpoint/2010/main">
          <mc:Choice Requires="p14">
            <p:contentPart p14:bwMode="auto" r:id="rId109">
              <p14:nvContentPartPr>
                <p14:cNvPr id="68" name="Ink 67">
                  <a:extLst>
                    <a:ext uri="{FF2B5EF4-FFF2-40B4-BE49-F238E27FC236}">
                      <a16:creationId xmlns:a16="http://schemas.microsoft.com/office/drawing/2014/main" id="{C21C3CE8-EA4B-2305-D886-B468C00B18F6}"/>
                    </a:ext>
                  </a:extLst>
                </p14:cNvPr>
                <p14:cNvContentPartPr/>
                <p14:nvPr/>
              </p14:nvContentPartPr>
              <p14:xfrm>
                <a:off x="8736028" y="4577745"/>
                <a:ext cx="81360" cy="149760"/>
              </p14:xfrm>
            </p:contentPart>
          </mc:Choice>
          <mc:Fallback xmlns="">
            <p:pic>
              <p:nvPicPr>
                <p:cNvPr id="68" name="Ink 67">
                  <a:extLst>
                    <a:ext uri="{FF2B5EF4-FFF2-40B4-BE49-F238E27FC236}">
                      <a16:creationId xmlns:a16="http://schemas.microsoft.com/office/drawing/2014/main" id="{C21C3CE8-EA4B-2305-D886-B468C00B18F6}"/>
                    </a:ext>
                  </a:extLst>
                </p:cNvPr>
                <p:cNvPicPr/>
                <p:nvPr/>
              </p:nvPicPr>
              <p:blipFill>
                <a:blip r:embed="rId110"/>
                <a:stretch>
                  <a:fillRect/>
                </a:stretch>
              </p:blipFill>
              <p:spPr>
                <a:xfrm>
                  <a:off x="8727388" y="4568745"/>
                  <a:ext cx="9900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9" name="Ink 68">
                  <a:extLst>
                    <a:ext uri="{FF2B5EF4-FFF2-40B4-BE49-F238E27FC236}">
                      <a16:creationId xmlns:a16="http://schemas.microsoft.com/office/drawing/2014/main" id="{AE8A8189-002E-66AA-2479-128B3CB12309}"/>
                    </a:ext>
                  </a:extLst>
                </p14:cNvPr>
                <p14:cNvContentPartPr/>
                <p14:nvPr/>
              </p14:nvContentPartPr>
              <p14:xfrm>
                <a:off x="8900548" y="4697985"/>
                <a:ext cx="360" cy="14400"/>
              </p14:xfrm>
            </p:contentPart>
          </mc:Choice>
          <mc:Fallback xmlns="">
            <p:pic>
              <p:nvPicPr>
                <p:cNvPr id="69" name="Ink 68">
                  <a:extLst>
                    <a:ext uri="{FF2B5EF4-FFF2-40B4-BE49-F238E27FC236}">
                      <a16:creationId xmlns:a16="http://schemas.microsoft.com/office/drawing/2014/main" id="{AE8A8189-002E-66AA-2479-128B3CB12309}"/>
                    </a:ext>
                  </a:extLst>
                </p:cNvPr>
                <p:cNvPicPr/>
                <p:nvPr/>
              </p:nvPicPr>
              <p:blipFill>
                <a:blip r:embed="rId112"/>
                <a:stretch>
                  <a:fillRect/>
                </a:stretch>
              </p:blipFill>
              <p:spPr>
                <a:xfrm>
                  <a:off x="8891548" y="4688985"/>
                  <a:ext cx="180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0" name="Ink 69">
                  <a:extLst>
                    <a:ext uri="{FF2B5EF4-FFF2-40B4-BE49-F238E27FC236}">
                      <a16:creationId xmlns:a16="http://schemas.microsoft.com/office/drawing/2014/main" id="{6B27402C-F509-A768-313E-3E762082E50C}"/>
                    </a:ext>
                  </a:extLst>
                </p14:cNvPr>
                <p14:cNvContentPartPr/>
                <p14:nvPr/>
              </p14:nvContentPartPr>
              <p14:xfrm>
                <a:off x="8988748" y="4474065"/>
                <a:ext cx="129960" cy="223560"/>
              </p14:xfrm>
            </p:contentPart>
          </mc:Choice>
          <mc:Fallback xmlns="">
            <p:pic>
              <p:nvPicPr>
                <p:cNvPr id="70" name="Ink 69">
                  <a:extLst>
                    <a:ext uri="{FF2B5EF4-FFF2-40B4-BE49-F238E27FC236}">
                      <a16:creationId xmlns:a16="http://schemas.microsoft.com/office/drawing/2014/main" id="{6B27402C-F509-A768-313E-3E762082E50C}"/>
                    </a:ext>
                  </a:extLst>
                </p:cNvPr>
                <p:cNvPicPr/>
                <p:nvPr/>
              </p:nvPicPr>
              <p:blipFill>
                <a:blip r:embed="rId114"/>
                <a:stretch>
                  <a:fillRect/>
                </a:stretch>
              </p:blipFill>
              <p:spPr>
                <a:xfrm>
                  <a:off x="8980108" y="4465065"/>
                  <a:ext cx="14760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1" name="Ink 70">
                  <a:extLst>
                    <a:ext uri="{FF2B5EF4-FFF2-40B4-BE49-F238E27FC236}">
                      <a16:creationId xmlns:a16="http://schemas.microsoft.com/office/drawing/2014/main" id="{3BAF2D64-9B42-876D-3815-359FD4F19096}"/>
                    </a:ext>
                  </a:extLst>
                </p14:cNvPr>
                <p14:cNvContentPartPr/>
                <p14:nvPr/>
              </p14:nvContentPartPr>
              <p14:xfrm>
                <a:off x="9239668" y="4547865"/>
                <a:ext cx="135360" cy="246600"/>
              </p14:xfrm>
            </p:contentPart>
          </mc:Choice>
          <mc:Fallback xmlns="">
            <p:pic>
              <p:nvPicPr>
                <p:cNvPr id="71" name="Ink 70">
                  <a:extLst>
                    <a:ext uri="{FF2B5EF4-FFF2-40B4-BE49-F238E27FC236}">
                      <a16:creationId xmlns:a16="http://schemas.microsoft.com/office/drawing/2014/main" id="{3BAF2D64-9B42-876D-3815-359FD4F19096}"/>
                    </a:ext>
                  </a:extLst>
                </p:cNvPr>
                <p:cNvPicPr/>
                <p:nvPr/>
              </p:nvPicPr>
              <p:blipFill>
                <a:blip r:embed="rId116"/>
                <a:stretch>
                  <a:fillRect/>
                </a:stretch>
              </p:blipFill>
              <p:spPr>
                <a:xfrm>
                  <a:off x="9231028" y="4538865"/>
                  <a:ext cx="15300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2" name="Ink 71">
                  <a:extLst>
                    <a:ext uri="{FF2B5EF4-FFF2-40B4-BE49-F238E27FC236}">
                      <a16:creationId xmlns:a16="http://schemas.microsoft.com/office/drawing/2014/main" id="{522A2742-7767-AAB5-B069-897E37A04A21}"/>
                    </a:ext>
                  </a:extLst>
                </p14:cNvPr>
                <p14:cNvContentPartPr/>
                <p14:nvPr/>
              </p14:nvContentPartPr>
              <p14:xfrm>
                <a:off x="9429388" y="4551105"/>
                <a:ext cx="160560" cy="92520"/>
              </p14:xfrm>
            </p:contentPart>
          </mc:Choice>
          <mc:Fallback xmlns="">
            <p:pic>
              <p:nvPicPr>
                <p:cNvPr id="72" name="Ink 71">
                  <a:extLst>
                    <a:ext uri="{FF2B5EF4-FFF2-40B4-BE49-F238E27FC236}">
                      <a16:creationId xmlns:a16="http://schemas.microsoft.com/office/drawing/2014/main" id="{522A2742-7767-AAB5-B069-897E37A04A21}"/>
                    </a:ext>
                  </a:extLst>
                </p:cNvPr>
                <p:cNvPicPr/>
                <p:nvPr/>
              </p:nvPicPr>
              <p:blipFill>
                <a:blip r:embed="rId118"/>
                <a:stretch>
                  <a:fillRect/>
                </a:stretch>
              </p:blipFill>
              <p:spPr>
                <a:xfrm>
                  <a:off x="9420748" y="4542465"/>
                  <a:ext cx="1782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3" name="Ink 72">
                  <a:extLst>
                    <a:ext uri="{FF2B5EF4-FFF2-40B4-BE49-F238E27FC236}">
                      <a16:creationId xmlns:a16="http://schemas.microsoft.com/office/drawing/2014/main" id="{36A85671-6001-3754-904E-373179235F9D}"/>
                    </a:ext>
                  </a:extLst>
                </p14:cNvPr>
                <p14:cNvContentPartPr/>
                <p14:nvPr/>
              </p14:nvContentPartPr>
              <p14:xfrm>
                <a:off x="9545668" y="4535985"/>
                <a:ext cx="150480" cy="89280"/>
              </p14:xfrm>
            </p:contentPart>
          </mc:Choice>
          <mc:Fallback xmlns="">
            <p:pic>
              <p:nvPicPr>
                <p:cNvPr id="73" name="Ink 72">
                  <a:extLst>
                    <a:ext uri="{FF2B5EF4-FFF2-40B4-BE49-F238E27FC236}">
                      <a16:creationId xmlns:a16="http://schemas.microsoft.com/office/drawing/2014/main" id="{36A85671-6001-3754-904E-373179235F9D}"/>
                    </a:ext>
                  </a:extLst>
                </p:cNvPr>
                <p:cNvPicPr/>
                <p:nvPr/>
              </p:nvPicPr>
              <p:blipFill>
                <a:blip r:embed="rId120"/>
                <a:stretch>
                  <a:fillRect/>
                </a:stretch>
              </p:blipFill>
              <p:spPr>
                <a:xfrm>
                  <a:off x="9536668" y="4526985"/>
                  <a:ext cx="1681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4" name="Ink 73">
                  <a:extLst>
                    <a:ext uri="{FF2B5EF4-FFF2-40B4-BE49-F238E27FC236}">
                      <a16:creationId xmlns:a16="http://schemas.microsoft.com/office/drawing/2014/main" id="{9A8A53D0-B56F-8AC6-401C-BECECF16C09A}"/>
                    </a:ext>
                  </a:extLst>
                </p14:cNvPr>
                <p14:cNvContentPartPr/>
                <p14:nvPr/>
              </p14:nvContentPartPr>
              <p14:xfrm>
                <a:off x="9708028" y="4523385"/>
                <a:ext cx="73800" cy="83880"/>
              </p14:xfrm>
            </p:contentPart>
          </mc:Choice>
          <mc:Fallback xmlns="">
            <p:pic>
              <p:nvPicPr>
                <p:cNvPr id="74" name="Ink 73">
                  <a:extLst>
                    <a:ext uri="{FF2B5EF4-FFF2-40B4-BE49-F238E27FC236}">
                      <a16:creationId xmlns:a16="http://schemas.microsoft.com/office/drawing/2014/main" id="{9A8A53D0-B56F-8AC6-401C-BECECF16C09A}"/>
                    </a:ext>
                  </a:extLst>
                </p:cNvPr>
                <p:cNvPicPr/>
                <p:nvPr/>
              </p:nvPicPr>
              <p:blipFill>
                <a:blip r:embed="rId122"/>
                <a:stretch>
                  <a:fillRect/>
                </a:stretch>
              </p:blipFill>
              <p:spPr>
                <a:xfrm>
                  <a:off x="9699028" y="4514385"/>
                  <a:ext cx="914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5" name="Ink 74">
                  <a:extLst>
                    <a:ext uri="{FF2B5EF4-FFF2-40B4-BE49-F238E27FC236}">
                      <a16:creationId xmlns:a16="http://schemas.microsoft.com/office/drawing/2014/main" id="{6A5AA5DD-EA61-9EFA-EFBE-25D190D2AF9F}"/>
                    </a:ext>
                  </a:extLst>
                </p14:cNvPr>
                <p14:cNvContentPartPr/>
                <p14:nvPr/>
              </p14:nvContentPartPr>
              <p14:xfrm>
                <a:off x="9821788" y="4490985"/>
                <a:ext cx="66960" cy="124920"/>
              </p14:xfrm>
            </p:contentPart>
          </mc:Choice>
          <mc:Fallback xmlns="">
            <p:pic>
              <p:nvPicPr>
                <p:cNvPr id="75" name="Ink 74">
                  <a:extLst>
                    <a:ext uri="{FF2B5EF4-FFF2-40B4-BE49-F238E27FC236}">
                      <a16:creationId xmlns:a16="http://schemas.microsoft.com/office/drawing/2014/main" id="{6A5AA5DD-EA61-9EFA-EFBE-25D190D2AF9F}"/>
                    </a:ext>
                  </a:extLst>
                </p:cNvPr>
                <p:cNvPicPr/>
                <p:nvPr/>
              </p:nvPicPr>
              <p:blipFill>
                <a:blip r:embed="rId124"/>
                <a:stretch>
                  <a:fillRect/>
                </a:stretch>
              </p:blipFill>
              <p:spPr>
                <a:xfrm>
                  <a:off x="9812788" y="4482345"/>
                  <a:ext cx="84600" cy="142560"/>
                </a:xfrm>
                <a:prstGeom prst="rect">
                  <a:avLst/>
                </a:prstGeom>
              </p:spPr>
            </p:pic>
          </mc:Fallback>
        </mc:AlternateContent>
      </p:grpSp>
    </p:spTree>
    <p:extLst>
      <p:ext uri="{BB962C8B-B14F-4D97-AF65-F5344CB8AC3E}">
        <p14:creationId xmlns:p14="http://schemas.microsoft.com/office/powerpoint/2010/main" val="29292602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44638-6E07-48E0-A461-F00642960F75}"/>
              </a:ext>
            </a:extLst>
          </p:cNvPr>
          <p:cNvSpPr>
            <a:spLocks noGrp="1"/>
          </p:cNvSpPr>
          <p:nvPr>
            <p:ph type="title"/>
          </p:nvPr>
        </p:nvSpPr>
        <p:spPr/>
        <p:txBody>
          <a:bodyPr/>
          <a:lstStyle/>
          <a:p>
            <a:r>
              <a:rPr lang="en-US" dirty="0"/>
              <a:t>6.3 Simple Interest Loans with Other Lengths of Terms</a:t>
            </a:r>
            <a:endParaRPr lang="en-IN"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37A119A-BF80-4150-9173-786EF1C402E4}"/>
                  </a:ext>
                </a:extLst>
              </p:cNvPr>
              <p:cNvSpPr>
                <a:spLocks noGrp="1"/>
              </p:cNvSpPr>
              <p:nvPr>
                <p:ph sz="half" idx="1"/>
              </p:nvPr>
            </p:nvSpPr>
            <p:spPr>
              <a:xfrm>
                <a:off x="838200" y="1206575"/>
                <a:ext cx="10515600" cy="2521363"/>
              </a:xfrm>
            </p:spPr>
            <p:txBody>
              <a:bodyPr/>
              <a:lstStyle/>
              <a:p>
                <a:pPr marL="0" indent="0">
                  <a:buNone/>
                </a:pPr>
                <a:r>
                  <a:rPr lang="en-US" i="0" dirty="0">
                    <a:latin typeface="Cambria Math" panose="02040503050406030204" pitchFamily="18" charset="0"/>
                    <a:ea typeface="Cambria Math" panose="02040503050406030204" pitchFamily="18" charset="0"/>
                  </a:rPr>
                  <a:t>𝐼 = simple interest</a:t>
                </a:r>
              </a:p>
              <a:p>
                <a:pPr marL="0" indent="0">
                  <a:buNone/>
                </a:pPr>
                <a:r>
                  <a:rPr lang="en-US" i="0" dirty="0">
                    <a:latin typeface="Cambria Math" panose="02040503050406030204" pitchFamily="18" charset="0"/>
                    <a:ea typeface="Cambria Math" panose="02040503050406030204" pitchFamily="18" charset="0"/>
                  </a:rPr>
                  <a:t>𝑟 = </a:t>
                </a:r>
                <a:r>
                  <a:rPr lang="en-US" dirty="0"/>
                  <a:t>annual interest rate in decimal form</a:t>
                </a:r>
              </a:p>
              <a:p>
                <a:pPr marL="0" indent="0">
                  <a:buNone/>
                </a:pPr>
                <a:r>
                  <a:rPr lang="en-US" i="0" dirty="0">
                    <a:latin typeface="Cambria Math" panose="02040503050406030204" pitchFamily="18" charset="0"/>
                    <a:ea typeface="Cambria Math" panose="02040503050406030204" pitchFamily="18" charset="0"/>
                  </a:rPr>
                  <a:t>𝑡</a:t>
                </a:r>
                <a:r>
                  <a:rPr lang="en-US" dirty="0"/>
                  <a:t> </a:t>
                </a:r>
                <a:r>
                  <a:rPr lang="en-US" i="0" dirty="0">
                    <a:latin typeface="Cambria Math" panose="02040503050406030204" pitchFamily="18" charset="0"/>
                    <a:ea typeface="Cambria Math" panose="02040503050406030204" pitchFamily="18" charset="0"/>
                  </a:rPr>
                  <a:t>=</a:t>
                </a:r>
                <a:r>
                  <a:rPr lang="en-US" dirty="0"/>
                  <a:t> number of years (term of the loan)</a:t>
                </a:r>
              </a:p>
              <a:p>
                <a:pPr marL="0" indent="0">
                  <a:buNone/>
                </a:pPr>
                <a:r>
                  <a:rPr lang="en-US" i="0" dirty="0">
                    <a:latin typeface="Cambria" panose="02040503050406030204" pitchFamily="18" charset="0"/>
                    <a:ea typeface="Cambria" panose="02040503050406030204" pitchFamily="18" charset="0"/>
                  </a:rPr>
                  <a:t>𝑃</a:t>
                </a:r>
                <a:r>
                  <a:rPr lang="en-US" i="0" dirty="0">
                    <a:latin typeface="Cambria Math" panose="02040503050406030204" pitchFamily="18" charset="0"/>
                    <a:ea typeface="Cambria Math" panose="02040503050406030204" pitchFamily="18" charset="0"/>
                  </a:rPr>
                  <a:t> = </a:t>
                </a:r>
                <a:r>
                  <a:rPr lang="en-US" dirty="0"/>
                  <a:t>principal</a:t>
                </a:r>
              </a:p>
              <a:p>
                <a:pPr marL="0" indent="0">
                  <a:buNone/>
                </a:pPr>
                <a:r>
                  <a:rPr lang="en-US" i="1" dirty="0">
                    <a:highlight>
                      <a:srgbClr val="FFFF00"/>
                    </a:highlight>
                    <a:latin typeface="Times New Roman" panose="02020603050405020304" pitchFamily="18" charset="0"/>
                    <a:cs typeface="Times New Roman" panose="02020603050405020304" pitchFamily="18" charset="0"/>
                  </a:rPr>
                  <a:t>d </a:t>
                </a:r>
                <a:r>
                  <a:rPr lang="en-US" dirty="0">
                    <a:highlight>
                      <a:srgbClr val="FFFF00"/>
                    </a:highlight>
                  </a:rPr>
                  <a:t>= number of days</a:t>
                </a:r>
              </a:p>
              <a:p>
                <a:pPr marL="0" indent="0">
                  <a:buNone/>
                </a:pPr>
                <a:endParaRPr lang="en-US" b="0" i="1" dirty="0">
                  <a:latin typeface="Cambria Math" panose="02040503050406030204" pitchFamily="18" charset="0"/>
                </a:endParaRPr>
              </a:p>
              <a:p>
                <a:pPr marL="0" indent="0">
                  <a:buNone/>
                </a:pPr>
                <a:r>
                  <a:rPr lang="en-US" i="1" dirty="0">
                    <a:latin typeface="Cambria Math" panose="02040503050406030204" pitchFamily="18" charset="0"/>
                  </a:rPr>
                  <a:t>	</a:t>
                </a:r>
                <a14:m>
                  <m:oMath xmlns:m="http://schemas.openxmlformats.org/officeDocument/2006/math">
                    <m:r>
                      <a:rPr lang="en-US" sz="3200" b="0" i="1" smtClean="0">
                        <a:latin typeface="Cambria Math" panose="02040503050406030204" pitchFamily="18" charset="0"/>
                      </a:rPr>
                      <m:t>𝑡</m:t>
                    </m:r>
                    <m:r>
                      <a:rPr lang="en-US" sz="3200" b="0" i="1" smtClean="0">
                        <a:latin typeface="Cambria Math" panose="02040503050406030204" pitchFamily="18" charset="0"/>
                      </a:rPr>
                      <m:t>=</m:t>
                    </m:r>
                    <m:f>
                      <m:fPr>
                        <m:ctrlPr>
                          <a:rPr lang="en-US" sz="3200" b="0" i="1" smtClean="0">
                            <a:latin typeface="Cambria Math" panose="02040503050406030204" pitchFamily="18" charset="0"/>
                          </a:rPr>
                        </m:ctrlPr>
                      </m:fPr>
                      <m:num>
                        <m:r>
                          <a:rPr lang="en-US" sz="3200" b="0" i="1" smtClean="0">
                            <a:latin typeface="Cambria Math" panose="02040503050406030204" pitchFamily="18" charset="0"/>
                          </a:rPr>
                          <m:t>𝑑</m:t>
                        </m:r>
                      </m:num>
                      <m:den>
                        <m:r>
                          <a:rPr lang="en-US" sz="3200" b="0" i="1" smtClean="0">
                            <a:latin typeface="Cambria Math" panose="02040503050406030204" pitchFamily="18" charset="0"/>
                          </a:rPr>
                          <m:t>365</m:t>
                        </m:r>
                      </m:den>
                    </m:f>
                  </m:oMath>
                </a14:m>
                <a:endParaRPr lang="en-US" sz="3200" dirty="0"/>
              </a:p>
              <a:p>
                <a:pPr marL="0" indent="0">
                  <a:buNone/>
                </a:pPr>
                <a:endParaRPr lang="en-US" dirty="0"/>
              </a:p>
              <a:p>
                <a:pPr marL="0" indent="0">
                  <a:buNone/>
                </a:pPr>
                <a:r>
                  <a:rPr lang="en-US" i="0" dirty="0">
                    <a:latin typeface="Cambria Math" panose="02040503050406030204" pitchFamily="18" charset="0"/>
                    <a:ea typeface="Cambria Math" panose="02040503050406030204" pitchFamily="18" charset="0"/>
                  </a:rPr>
                  <a:t>𝐼 =  </a:t>
                </a:r>
                <a:r>
                  <a:rPr lang="en-US" i="1" dirty="0">
                    <a:latin typeface="Cambria Math" panose="02040503050406030204" pitchFamily="18" charset="0"/>
                    <a:ea typeface="Cambria Math" panose="02040503050406030204" pitchFamily="18" charset="0"/>
                  </a:rPr>
                  <a:t>P r t =</a:t>
                </a:r>
                <a:endParaRPr lang="en-US" i="1" dirty="0"/>
              </a:p>
              <a:p>
                <a:endParaRPr lang="en-IN" dirty="0"/>
              </a:p>
            </p:txBody>
          </p:sp>
        </mc:Choice>
        <mc:Fallback xmlns="">
          <p:sp>
            <p:nvSpPr>
              <p:cNvPr id="3" name="Content Placeholder 2">
                <a:extLst>
                  <a:ext uri="{FF2B5EF4-FFF2-40B4-BE49-F238E27FC236}">
                    <a16:creationId xmlns:a16="http://schemas.microsoft.com/office/drawing/2014/main" id="{337A119A-BF80-4150-9173-786EF1C402E4}"/>
                  </a:ext>
                </a:extLst>
              </p:cNvPr>
              <p:cNvSpPr>
                <a:spLocks noGrp="1" noRot="1" noChangeAspect="1" noMove="1" noResize="1" noEditPoints="1" noAdjustHandles="1" noChangeArrowheads="1" noChangeShapeType="1" noTextEdit="1"/>
              </p:cNvSpPr>
              <p:nvPr>
                <p:ph sz="half" idx="1"/>
              </p:nvPr>
            </p:nvSpPr>
            <p:spPr>
              <a:xfrm>
                <a:off x="838200" y="1206575"/>
                <a:ext cx="10515600" cy="2521363"/>
              </a:xfrm>
              <a:blipFill>
                <a:blip r:embed="rId2"/>
                <a:stretch>
                  <a:fillRect l="-1217" t="-4348" b="-971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989C350-DBC5-7A6F-A6DC-4740E9B033E8}"/>
                  </a:ext>
                </a:extLst>
              </p:cNvPr>
              <p:cNvSpPr txBox="1"/>
              <p:nvPr/>
            </p:nvSpPr>
            <p:spPr>
              <a:xfrm>
                <a:off x="1533378" y="5282445"/>
                <a:ext cx="3662290" cy="8180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rPr>
                        <m:t>𝑃</m:t>
                      </m:r>
                      <m:r>
                        <a:rPr lang="en-US" sz="2800" b="0" i="1" smtClean="0">
                          <a:latin typeface="Cambria Math" panose="02040503050406030204" pitchFamily="18" charset="0"/>
                        </a:rPr>
                        <m:t>𝑟</m:t>
                      </m:r>
                      <m:f>
                        <m:fPr>
                          <m:ctrlPr>
                            <a:rPr lang="en-US" sz="2800" i="1" smtClean="0">
                              <a:latin typeface="Cambria Math" panose="02040503050406030204" pitchFamily="18" charset="0"/>
                            </a:rPr>
                          </m:ctrlPr>
                        </m:fPr>
                        <m:num>
                          <m:r>
                            <a:rPr lang="en-US" sz="2800" b="0" i="1" smtClean="0">
                              <a:latin typeface="Cambria Math" panose="02040503050406030204" pitchFamily="18" charset="0"/>
                            </a:rPr>
                            <m:t>𝑑</m:t>
                          </m:r>
                        </m:num>
                        <m:den>
                          <m:r>
                            <a:rPr lang="en-US" sz="2800" b="0" i="1" smtClean="0">
                              <a:latin typeface="Cambria Math" panose="02040503050406030204" pitchFamily="18" charset="0"/>
                            </a:rPr>
                            <m:t>365</m:t>
                          </m:r>
                        </m:den>
                      </m:f>
                    </m:oMath>
                  </m:oMathPara>
                </a14:m>
                <a:endParaRPr lang="en-US" sz="2800" dirty="0"/>
              </a:p>
            </p:txBody>
          </p:sp>
        </mc:Choice>
        <mc:Fallback xmlns="">
          <p:sp>
            <p:nvSpPr>
              <p:cNvPr id="12" name="TextBox 11">
                <a:extLst>
                  <a:ext uri="{FF2B5EF4-FFF2-40B4-BE49-F238E27FC236}">
                    <a16:creationId xmlns:a16="http://schemas.microsoft.com/office/drawing/2014/main" id="{E989C350-DBC5-7A6F-A6DC-4740E9B033E8}"/>
                  </a:ext>
                </a:extLst>
              </p:cNvPr>
              <p:cNvSpPr txBox="1">
                <a:spLocks noRot="1" noChangeAspect="1" noMove="1" noResize="1" noEditPoints="1" noAdjustHandles="1" noChangeArrowheads="1" noChangeShapeType="1" noTextEdit="1"/>
              </p:cNvSpPr>
              <p:nvPr/>
            </p:nvSpPr>
            <p:spPr>
              <a:xfrm>
                <a:off x="1533378" y="5282445"/>
                <a:ext cx="3662290" cy="818044"/>
              </a:xfrm>
              <a:prstGeom prst="rect">
                <a:avLst/>
              </a:prstGeom>
              <a:blipFill>
                <a:blip r:embed="rId3"/>
                <a:stretch>
                  <a:fillRect/>
                </a:stretch>
              </a:blipFill>
            </p:spPr>
            <p:txBody>
              <a:bodyPr/>
              <a:lstStyle/>
              <a:p>
                <a:r>
                  <a:rPr lang="en-US">
                    <a:noFill/>
                  </a:rPr>
                  <a:t> </a:t>
                </a:r>
              </a:p>
            </p:txBody>
          </p:sp>
        </mc:Fallback>
      </mc:AlternateContent>
      <p:grpSp>
        <p:nvGrpSpPr>
          <p:cNvPr id="23" name="Group 22">
            <a:extLst>
              <a:ext uri="{FF2B5EF4-FFF2-40B4-BE49-F238E27FC236}">
                <a16:creationId xmlns:a16="http://schemas.microsoft.com/office/drawing/2014/main" id="{99E85197-CD48-7504-F624-1F07BD83A3D3}"/>
              </a:ext>
            </a:extLst>
          </p:cNvPr>
          <p:cNvGrpSpPr/>
          <p:nvPr/>
        </p:nvGrpSpPr>
        <p:grpSpPr>
          <a:xfrm>
            <a:off x="5729668" y="3160785"/>
            <a:ext cx="1023120" cy="317880"/>
            <a:chOff x="5729668" y="3160785"/>
            <a:chExt cx="1023120" cy="317880"/>
          </a:xfrm>
        </p:grpSpPr>
        <mc:AlternateContent xmlns:mc="http://schemas.openxmlformats.org/markup-compatibility/2006" xmlns:p14="http://schemas.microsoft.com/office/powerpoint/2010/main">
          <mc:Choice Requires="p14">
            <p:contentPart p14:bwMode="auto" r:id="rId4">
              <p14:nvContentPartPr>
                <p14:cNvPr id="13" name="Ink 12">
                  <a:extLst>
                    <a:ext uri="{FF2B5EF4-FFF2-40B4-BE49-F238E27FC236}">
                      <a16:creationId xmlns:a16="http://schemas.microsoft.com/office/drawing/2014/main" id="{3CEC57C9-6EF2-BFB7-A3B9-E4EC3F312E09}"/>
                    </a:ext>
                  </a:extLst>
                </p14:cNvPr>
                <p14:cNvContentPartPr/>
                <p14:nvPr/>
              </p14:nvContentPartPr>
              <p14:xfrm>
                <a:off x="5729668" y="3212985"/>
                <a:ext cx="78840" cy="203760"/>
              </p14:xfrm>
            </p:contentPart>
          </mc:Choice>
          <mc:Fallback xmlns="">
            <p:pic>
              <p:nvPicPr>
                <p:cNvPr id="13" name="Ink 12">
                  <a:extLst>
                    <a:ext uri="{FF2B5EF4-FFF2-40B4-BE49-F238E27FC236}">
                      <a16:creationId xmlns:a16="http://schemas.microsoft.com/office/drawing/2014/main" id="{3CEC57C9-6EF2-BFB7-A3B9-E4EC3F312E09}"/>
                    </a:ext>
                  </a:extLst>
                </p:cNvPr>
                <p:cNvPicPr/>
                <p:nvPr/>
              </p:nvPicPr>
              <p:blipFill>
                <a:blip r:embed="rId5"/>
                <a:stretch>
                  <a:fillRect/>
                </a:stretch>
              </p:blipFill>
              <p:spPr>
                <a:xfrm>
                  <a:off x="5721028" y="3204345"/>
                  <a:ext cx="9648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4" name="Ink 13">
                  <a:extLst>
                    <a:ext uri="{FF2B5EF4-FFF2-40B4-BE49-F238E27FC236}">
                      <a16:creationId xmlns:a16="http://schemas.microsoft.com/office/drawing/2014/main" id="{48BEE4AD-2B5E-3D8E-BE5A-93F57796E297}"/>
                    </a:ext>
                  </a:extLst>
                </p14:cNvPr>
                <p14:cNvContentPartPr/>
                <p14:nvPr/>
              </p14:nvContentPartPr>
              <p14:xfrm>
                <a:off x="5865028" y="3238545"/>
                <a:ext cx="72360" cy="188640"/>
              </p14:xfrm>
            </p:contentPart>
          </mc:Choice>
          <mc:Fallback xmlns="">
            <p:pic>
              <p:nvPicPr>
                <p:cNvPr id="14" name="Ink 13">
                  <a:extLst>
                    <a:ext uri="{FF2B5EF4-FFF2-40B4-BE49-F238E27FC236}">
                      <a16:creationId xmlns:a16="http://schemas.microsoft.com/office/drawing/2014/main" id="{48BEE4AD-2B5E-3D8E-BE5A-93F57796E297}"/>
                    </a:ext>
                  </a:extLst>
                </p:cNvPr>
                <p:cNvPicPr/>
                <p:nvPr/>
              </p:nvPicPr>
              <p:blipFill>
                <a:blip r:embed="rId7"/>
                <a:stretch>
                  <a:fillRect/>
                </a:stretch>
              </p:blipFill>
              <p:spPr>
                <a:xfrm>
                  <a:off x="5856388" y="3229905"/>
                  <a:ext cx="9000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5" name="Ink 14">
                  <a:extLst>
                    <a:ext uri="{FF2B5EF4-FFF2-40B4-BE49-F238E27FC236}">
                      <a16:creationId xmlns:a16="http://schemas.microsoft.com/office/drawing/2014/main" id="{38572FEE-E14A-F2E3-5330-2E5BA284CA99}"/>
                    </a:ext>
                  </a:extLst>
                </p14:cNvPr>
                <p14:cNvContentPartPr/>
                <p14:nvPr/>
              </p14:nvContentPartPr>
              <p14:xfrm>
                <a:off x="5940628" y="3238545"/>
                <a:ext cx="145440" cy="198360"/>
              </p14:xfrm>
            </p:contentPart>
          </mc:Choice>
          <mc:Fallback xmlns="">
            <p:pic>
              <p:nvPicPr>
                <p:cNvPr id="15" name="Ink 14">
                  <a:extLst>
                    <a:ext uri="{FF2B5EF4-FFF2-40B4-BE49-F238E27FC236}">
                      <a16:creationId xmlns:a16="http://schemas.microsoft.com/office/drawing/2014/main" id="{38572FEE-E14A-F2E3-5330-2E5BA284CA99}"/>
                    </a:ext>
                  </a:extLst>
                </p:cNvPr>
                <p:cNvPicPr/>
                <p:nvPr/>
              </p:nvPicPr>
              <p:blipFill>
                <a:blip r:embed="rId9"/>
                <a:stretch>
                  <a:fillRect/>
                </a:stretch>
              </p:blipFill>
              <p:spPr>
                <a:xfrm>
                  <a:off x="5931628" y="3229905"/>
                  <a:ext cx="1630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6" name="Ink 15">
                  <a:extLst>
                    <a:ext uri="{FF2B5EF4-FFF2-40B4-BE49-F238E27FC236}">
                      <a16:creationId xmlns:a16="http://schemas.microsoft.com/office/drawing/2014/main" id="{959A8D56-4546-C488-3A8E-96BA0AAAD54D}"/>
                    </a:ext>
                  </a:extLst>
                </p14:cNvPr>
                <p14:cNvContentPartPr/>
                <p14:nvPr/>
              </p14:nvContentPartPr>
              <p14:xfrm>
                <a:off x="6182908" y="3160785"/>
                <a:ext cx="133560" cy="243360"/>
              </p14:xfrm>
            </p:contentPart>
          </mc:Choice>
          <mc:Fallback xmlns="">
            <p:pic>
              <p:nvPicPr>
                <p:cNvPr id="16" name="Ink 15">
                  <a:extLst>
                    <a:ext uri="{FF2B5EF4-FFF2-40B4-BE49-F238E27FC236}">
                      <a16:creationId xmlns:a16="http://schemas.microsoft.com/office/drawing/2014/main" id="{959A8D56-4546-C488-3A8E-96BA0AAAD54D}"/>
                    </a:ext>
                  </a:extLst>
                </p:cNvPr>
                <p:cNvPicPr/>
                <p:nvPr/>
              </p:nvPicPr>
              <p:blipFill>
                <a:blip r:embed="rId11"/>
                <a:stretch>
                  <a:fillRect/>
                </a:stretch>
              </p:blipFill>
              <p:spPr>
                <a:xfrm>
                  <a:off x="6174268" y="3151785"/>
                  <a:ext cx="15120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7" name="Ink 16">
                  <a:extLst>
                    <a:ext uri="{FF2B5EF4-FFF2-40B4-BE49-F238E27FC236}">
                      <a16:creationId xmlns:a16="http://schemas.microsoft.com/office/drawing/2014/main" id="{BB5FA8AE-E162-E97F-0147-7274233CBD9C}"/>
                    </a:ext>
                  </a:extLst>
                </p14:cNvPr>
                <p14:cNvContentPartPr/>
                <p14:nvPr/>
              </p14:nvContentPartPr>
              <p14:xfrm>
                <a:off x="6334828" y="3287505"/>
                <a:ext cx="154080" cy="97920"/>
              </p14:xfrm>
            </p:contentPart>
          </mc:Choice>
          <mc:Fallback xmlns="">
            <p:pic>
              <p:nvPicPr>
                <p:cNvPr id="17" name="Ink 16">
                  <a:extLst>
                    <a:ext uri="{FF2B5EF4-FFF2-40B4-BE49-F238E27FC236}">
                      <a16:creationId xmlns:a16="http://schemas.microsoft.com/office/drawing/2014/main" id="{BB5FA8AE-E162-E97F-0147-7274233CBD9C}"/>
                    </a:ext>
                  </a:extLst>
                </p:cNvPr>
                <p:cNvPicPr/>
                <p:nvPr/>
              </p:nvPicPr>
              <p:blipFill>
                <a:blip r:embed="rId13"/>
                <a:stretch>
                  <a:fillRect/>
                </a:stretch>
              </p:blipFill>
              <p:spPr>
                <a:xfrm>
                  <a:off x="6326188" y="3278865"/>
                  <a:ext cx="1717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8" name="Ink 17">
                  <a:extLst>
                    <a:ext uri="{FF2B5EF4-FFF2-40B4-BE49-F238E27FC236}">
                      <a16:creationId xmlns:a16="http://schemas.microsoft.com/office/drawing/2014/main" id="{652C5CEE-7289-6BE1-8BE9-173708524515}"/>
                    </a:ext>
                  </a:extLst>
                </p14:cNvPr>
                <p14:cNvContentPartPr/>
                <p14:nvPr/>
              </p14:nvContentPartPr>
              <p14:xfrm>
                <a:off x="6488188" y="3287505"/>
                <a:ext cx="122760" cy="191160"/>
              </p14:xfrm>
            </p:contentPart>
          </mc:Choice>
          <mc:Fallback xmlns="">
            <p:pic>
              <p:nvPicPr>
                <p:cNvPr id="18" name="Ink 17">
                  <a:extLst>
                    <a:ext uri="{FF2B5EF4-FFF2-40B4-BE49-F238E27FC236}">
                      <a16:creationId xmlns:a16="http://schemas.microsoft.com/office/drawing/2014/main" id="{652C5CEE-7289-6BE1-8BE9-173708524515}"/>
                    </a:ext>
                  </a:extLst>
                </p:cNvPr>
                <p:cNvPicPr/>
                <p:nvPr/>
              </p:nvPicPr>
              <p:blipFill>
                <a:blip r:embed="rId15"/>
                <a:stretch>
                  <a:fillRect/>
                </a:stretch>
              </p:blipFill>
              <p:spPr>
                <a:xfrm>
                  <a:off x="6479548" y="3278865"/>
                  <a:ext cx="14040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 name="Ink 18">
                  <a:extLst>
                    <a:ext uri="{FF2B5EF4-FFF2-40B4-BE49-F238E27FC236}">
                      <a16:creationId xmlns:a16="http://schemas.microsoft.com/office/drawing/2014/main" id="{B09C7CB9-F1B9-39A2-54D3-02B84F29453F}"/>
                    </a:ext>
                  </a:extLst>
                </p14:cNvPr>
                <p14:cNvContentPartPr/>
                <p14:nvPr/>
              </p14:nvContentPartPr>
              <p14:xfrm>
                <a:off x="6677188" y="3248265"/>
                <a:ext cx="75600" cy="126000"/>
              </p14:xfrm>
            </p:contentPart>
          </mc:Choice>
          <mc:Fallback xmlns="">
            <p:pic>
              <p:nvPicPr>
                <p:cNvPr id="19" name="Ink 18">
                  <a:extLst>
                    <a:ext uri="{FF2B5EF4-FFF2-40B4-BE49-F238E27FC236}">
                      <a16:creationId xmlns:a16="http://schemas.microsoft.com/office/drawing/2014/main" id="{B09C7CB9-F1B9-39A2-54D3-02B84F29453F}"/>
                    </a:ext>
                  </a:extLst>
                </p:cNvPr>
                <p:cNvPicPr/>
                <p:nvPr/>
              </p:nvPicPr>
              <p:blipFill>
                <a:blip r:embed="rId17"/>
                <a:stretch>
                  <a:fillRect/>
                </a:stretch>
              </p:blipFill>
              <p:spPr>
                <a:xfrm>
                  <a:off x="6668548" y="3239625"/>
                  <a:ext cx="93240" cy="143640"/>
                </a:xfrm>
                <a:prstGeom prst="rect">
                  <a:avLst/>
                </a:prstGeom>
              </p:spPr>
            </p:pic>
          </mc:Fallback>
        </mc:AlternateContent>
      </p:grpSp>
      <p:grpSp>
        <p:nvGrpSpPr>
          <p:cNvPr id="22" name="Group 21">
            <a:extLst>
              <a:ext uri="{FF2B5EF4-FFF2-40B4-BE49-F238E27FC236}">
                <a16:creationId xmlns:a16="http://schemas.microsoft.com/office/drawing/2014/main" id="{56C0F638-3189-AE0A-2A19-B6BAD286CB56}"/>
              </a:ext>
            </a:extLst>
          </p:cNvPr>
          <p:cNvGrpSpPr/>
          <p:nvPr/>
        </p:nvGrpSpPr>
        <p:grpSpPr>
          <a:xfrm>
            <a:off x="6945028" y="3238545"/>
            <a:ext cx="143640" cy="68760"/>
            <a:chOff x="6945028" y="3238545"/>
            <a:chExt cx="143640" cy="68760"/>
          </a:xfrm>
        </p:grpSpPr>
        <mc:AlternateContent xmlns:mc="http://schemas.openxmlformats.org/markup-compatibility/2006" xmlns:p14="http://schemas.microsoft.com/office/powerpoint/2010/main">
          <mc:Choice Requires="p14">
            <p:contentPart p14:bwMode="auto" r:id="rId18">
              <p14:nvContentPartPr>
                <p14:cNvPr id="20" name="Ink 19">
                  <a:extLst>
                    <a:ext uri="{FF2B5EF4-FFF2-40B4-BE49-F238E27FC236}">
                      <a16:creationId xmlns:a16="http://schemas.microsoft.com/office/drawing/2014/main" id="{0B2A2EA1-78D1-0B23-307F-62BCA111078D}"/>
                    </a:ext>
                  </a:extLst>
                </p14:cNvPr>
                <p14:cNvContentPartPr/>
                <p14:nvPr/>
              </p14:nvContentPartPr>
              <p14:xfrm>
                <a:off x="6945028" y="3238545"/>
                <a:ext cx="110520" cy="10440"/>
              </p14:xfrm>
            </p:contentPart>
          </mc:Choice>
          <mc:Fallback xmlns="">
            <p:pic>
              <p:nvPicPr>
                <p:cNvPr id="20" name="Ink 19">
                  <a:extLst>
                    <a:ext uri="{FF2B5EF4-FFF2-40B4-BE49-F238E27FC236}">
                      <a16:creationId xmlns:a16="http://schemas.microsoft.com/office/drawing/2014/main" id="{0B2A2EA1-78D1-0B23-307F-62BCA111078D}"/>
                    </a:ext>
                  </a:extLst>
                </p:cNvPr>
                <p:cNvPicPr/>
                <p:nvPr/>
              </p:nvPicPr>
              <p:blipFill>
                <a:blip r:embed="rId19"/>
                <a:stretch>
                  <a:fillRect/>
                </a:stretch>
              </p:blipFill>
              <p:spPr>
                <a:xfrm>
                  <a:off x="6936388" y="3229905"/>
                  <a:ext cx="1281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1" name="Ink 20">
                  <a:extLst>
                    <a:ext uri="{FF2B5EF4-FFF2-40B4-BE49-F238E27FC236}">
                      <a16:creationId xmlns:a16="http://schemas.microsoft.com/office/drawing/2014/main" id="{9FA18CA9-0C4A-26A0-DEC2-A6ECB8E19C3E}"/>
                    </a:ext>
                  </a:extLst>
                </p14:cNvPr>
                <p14:cNvContentPartPr/>
                <p14:nvPr/>
              </p14:nvContentPartPr>
              <p14:xfrm>
                <a:off x="6965188" y="3294345"/>
                <a:ext cx="123480" cy="12960"/>
              </p14:xfrm>
            </p:contentPart>
          </mc:Choice>
          <mc:Fallback xmlns="">
            <p:pic>
              <p:nvPicPr>
                <p:cNvPr id="21" name="Ink 20">
                  <a:extLst>
                    <a:ext uri="{FF2B5EF4-FFF2-40B4-BE49-F238E27FC236}">
                      <a16:creationId xmlns:a16="http://schemas.microsoft.com/office/drawing/2014/main" id="{9FA18CA9-0C4A-26A0-DEC2-A6ECB8E19C3E}"/>
                    </a:ext>
                  </a:extLst>
                </p:cNvPr>
                <p:cNvPicPr/>
                <p:nvPr/>
              </p:nvPicPr>
              <p:blipFill>
                <a:blip r:embed="rId21"/>
                <a:stretch>
                  <a:fillRect/>
                </a:stretch>
              </p:blipFill>
              <p:spPr>
                <a:xfrm>
                  <a:off x="6956188" y="3285345"/>
                  <a:ext cx="141120" cy="30600"/>
                </a:xfrm>
                <a:prstGeom prst="rect">
                  <a:avLst/>
                </a:prstGeom>
              </p:spPr>
            </p:pic>
          </mc:Fallback>
        </mc:AlternateContent>
      </p:grpSp>
      <p:grpSp>
        <p:nvGrpSpPr>
          <p:cNvPr id="29" name="Group 28">
            <a:extLst>
              <a:ext uri="{FF2B5EF4-FFF2-40B4-BE49-F238E27FC236}">
                <a16:creationId xmlns:a16="http://schemas.microsoft.com/office/drawing/2014/main" id="{95F04374-0D05-DDC7-3F7F-32D4CD8102FD}"/>
              </a:ext>
            </a:extLst>
          </p:cNvPr>
          <p:cNvGrpSpPr/>
          <p:nvPr/>
        </p:nvGrpSpPr>
        <p:grpSpPr>
          <a:xfrm>
            <a:off x="7373788" y="3151065"/>
            <a:ext cx="734400" cy="429480"/>
            <a:chOff x="7373788" y="3151065"/>
            <a:chExt cx="734400" cy="429480"/>
          </a:xfrm>
        </p:grpSpPr>
        <mc:AlternateContent xmlns:mc="http://schemas.openxmlformats.org/markup-compatibility/2006" xmlns:p14="http://schemas.microsoft.com/office/powerpoint/2010/main">
          <mc:Choice Requires="p14">
            <p:contentPart p14:bwMode="auto" r:id="rId22">
              <p14:nvContentPartPr>
                <p14:cNvPr id="24" name="Ink 23">
                  <a:extLst>
                    <a:ext uri="{FF2B5EF4-FFF2-40B4-BE49-F238E27FC236}">
                      <a16:creationId xmlns:a16="http://schemas.microsoft.com/office/drawing/2014/main" id="{979802BF-3756-9783-F43A-BB9350F3DCFF}"/>
                    </a:ext>
                  </a:extLst>
                </p14:cNvPr>
                <p14:cNvContentPartPr/>
                <p14:nvPr/>
              </p14:nvContentPartPr>
              <p14:xfrm>
                <a:off x="7373788" y="3151065"/>
                <a:ext cx="7920" cy="261360"/>
              </p14:xfrm>
            </p:contentPart>
          </mc:Choice>
          <mc:Fallback xmlns="">
            <p:pic>
              <p:nvPicPr>
                <p:cNvPr id="24" name="Ink 23">
                  <a:extLst>
                    <a:ext uri="{FF2B5EF4-FFF2-40B4-BE49-F238E27FC236}">
                      <a16:creationId xmlns:a16="http://schemas.microsoft.com/office/drawing/2014/main" id="{979802BF-3756-9783-F43A-BB9350F3DCFF}"/>
                    </a:ext>
                  </a:extLst>
                </p:cNvPr>
                <p:cNvPicPr/>
                <p:nvPr/>
              </p:nvPicPr>
              <p:blipFill>
                <a:blip r:embed="rId23"/>
                <a:stretch>
                  <a:fillRect/>
                </a:stretch>
              </p:blipFill>
              <p:spPr>
                <a:xfrm>
                  <a:off x="7364788" y="3142425"/>
                  <a:ext cx="2556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5" name="Ink 24">
                  <a:extLst>
                    <a:ext uri="{FF2B5EF4-FFF2-40B4-BE49-F238E27FC236}">
                      <a16:creationId xmlns:a16="http://schemas.microsoft.com/office/drawing/2014/main" id="{1F623D7A-404F-3980-A492-838C20505566}"/>
                    </a:ext>
                  </a:extLst>
                </p14:cNvPr>
                <p14:cNvContentPartPr/>
                <p14:nvPr/>
              </p14:nvContentPartPr>
              <p14:xfrm>
                <a:off x="7497988" y="3271305"/>
                <a:ext cx="117360" cy="309240"/>
              </p14:xfrm>
            </p:contentPart>
          </mc:Choice>
          <mc:Fallback xmlns="">
            <p:pic>
              <p:nvPicPr>
                <p:cNvPr id="25" name="Ink 24">
                  <a:extLst>
                    <a:ext uri="{FF2B5EF4-FFF2-40B4-BE49-F238E27FC236}">
                      <a16:creationId xmlns:a16="http://schemas.microsoft.com/office/drawing/2014/main" id="{1F623D7A-404F-3980-A492-838C20505566}"/>
                    </a:ext>
                  </a:extLst>
                </p:cNvPr>
                <p:cNvPicPr/>
                <p:nvPr/>
              </p:nvPicPr>
              <p:blipFill>
                <a:blip r:embed="rId25"/>
                <a:stretch>
                  <a:fillRect/>
                </a:stretch>
              </p:blipFill>
              <p:spPr>
                <a:xfrm>
                  <a:off x="7489348" y="3262665"/>
                  <a:ext cx="135000" cy="3268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6" name="Ink 25">
                  <a:extLst>
                    <a:ext uri="{FF2B5EF4-FFF2-40B4-BE49-F238E27FC236}">
                      <a16:creationId xmlns:a16="http://schemas.microsoft.com/office/drawing/2014/main" id="{F1F80B91-2B44-EC13-644F-B7F52D74416B}"/>
                    </a:ext>
                  </a:extLst>
                </p14:cNvPr>
                <p14:cNvContentPartPr/>
                <p14:nvPr/>
              </p14:nvContentPartPr>
              <p14:xfrm>
                <a:off x="7674748" y="3290385"/>
                <a:ext cx="131040" cy="95760"/>
              </p14:xfrm>
            </p:contentPart>
          </mc:Choice>
          <mc:Fallback xmlns="">
            <p:pic>
              <p:nvPicPr>
                <p:cNvPr id="26" name="Ink 25">
                  <a:extLst>
                    <a:ext uri="{FF2B5EF4-FFF2-40B4-BE49-F238E27FC236}">
                      <a16:creationId xmlns:a16="http://schemas.microsoft.com/office/drawing/2014/main" id="{F1F80B91-2B44-EC13-644F-B7F52D74416B}"/>
                    </a:ext>
                  </a:extLst>
                </p:cNvPr>
                <p:cNvPicPr/>
                <p:nvPr/>
              </p:nvPicPr>
              <p:blipFill>
                <a:blip r:embed="rId27"/>
                <a:stretch>
                  <a:fillRect/>
                </a:stretch>
              </p:blipFill>
              <p:spPr>
                <a:xfrm>
                  <a:off x="7665748" y="3281385"/>
                  <a:ext cx="1486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7" name="Ink 26">
                  <a:extLst>
                    <a:ext uri="{FF2B5EF4-FFF2-40B4-BE49-F238E27FC236}">
                      <a16:creationId xmlns:a16="http://schemas.microsoft.com/office/drawing/2014/main" id="{022E438A-8CCE-F9A2-E75A-E4A848A555FB}"/>
                    </a:ext>
                  </a:extLst>
                </p14:cNvPr>
                <p14:cNvContentPartPr/>
                <p14:nvPr/>
              </p14:nvContentPartPr>
              <p14:xfrm>
                <a:off x="7824868" y="3268065"/>
                <a:ext cx="150120" cy="102960"/>
              </p14:xfrm>
            </p:contentPart>
          </mc:Choice>
          <mc:Fallback xmlns="">
            <p:pic>
              <p:nvPicPr>
                <p:cNvPr id="27" name="Ink 26">
                  <a:extLst>
                    <a:ext uri="{FF2B5EF4-FFF2-40B4-BE49-F238E27FC236}">
                      <a16:creationId xmlns:a16="http://schemas.microsoft.com/office/drawing/2014/main" id="{022E438A-8CCE-F9A2-E75A-E4A848A555FB}"/>
                    </a:ext>
                  </a:extLst>
                </p:cNvPr>
                <p:cNvPicPr/>
                <p:nvPr/>
              </p:nvPicPr>
              <p:blipFill>
                <a:blip r:embed="rId29"/>
                <a:stretch>
                  <a:fillRect/>
                </a:stretch>
              </p:blipFill>
              <p:spPr>
                <a:xfrm>
                  <a:off x="7815868" y="3259425"/>
                  <a:ext cx="1677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8" name="Ink 27">
                  <a:extLst>
                    <a:ext uri="{FF2B5EF4-FFF2-40B4-BE49-F238E27FC236}">
                      <a16:creationId xmlns:a16="http://schemas.microsoft.com/office/drawing/2014/main" id="{FA912464-8907-2779-386F-85B1AEF628DA}"/>
                    </a:ext>
                  </a:extLst>
                </p14:cNvPr>
                <p14:cNvContentPartPr/>
                <p14:nvPr/>
              </p14:nvContentPartPr>
              <p14:xfrm>
                <a:off x="8015668" y="3265545"/>
                <a:ext cx="92520" cy="92880"/>
              </p14:xfrm>
            </p:contentPart>
          </mc:Choice>
          <mc:Fallback xmlns="">
            <p:pic>
              <p:nvPicPr>
                <p:cNvPr id="28" name="Ink 27">
                  <a:extLst>
                    <a:ext uri="{FF2B5EF4-FFF2-40B4-BE49-F238E27FC236}">
                      <a16:creationId xmlns:a16="http://schemas.microsoft.com/office/drawing/2014/main" id="{FA912464-8907-2779-386F-85B1AEF628DA}"/>
                    </a:ext>
                  </a:extLst>
                </p:cNvPr>
                <p:cNvPicPr/>
                <p:nvPr/>
              </p:nvPicPr>
              <p:blipFill>
                <a:blip r:embed="rId31"/>
                <a:stretch>
                  <a:fillRect/>
                </a:stretch>
              </p:blipFill>
              <p:spPr>
                <a:xfrm>
                  <a:off x="8007028" y="3256905"/>
                  <a:ext cx="110160" cy="110520"/>
                </a:xfrm>
                <a:prstGeom prst="rect">
                  <a:avLst/>
                </a:prstGeom>
              </p:spPr>
            </p:pic>
          </mc:Fallback>
        </mc:AlternateContent>
      </p:grpSp>
      <p:grpSp>
        <p:nvGrpSpPr>
          <p:cNvPr id="33" name="Group 32">
            <a:extLst>
              <a:ext uri="{FF2B5EF4-FFF2-40B4-BE49-F238E27FC236}">
                <a16:creationId xmlns:a16="http://schemas.microsoft.com/office/drawing/2014/main" id="{6A0AC68F-DAD5-F2DB-C2AD-EAFC7FEFAB02}"/>
              </a:ext>
            </a:extLst>
          </p:cNvPr>
          <p:cNvGrpSpPr/>
          <p:nvPr/>
        </p:nvGrpSpPr>
        <p:grpSpPr>
          <a:xfrm>
            <a:off x="5423668" y="4069425"/>
            <a:ext cx="455760" cy="212400"/>
            <a:chOff x="5423668" y="4069425"/>
            <a:chExt cx="455760" cy="212400"/>
          </a:xfrm>
        </p:grpSpPr>
        <mc:AlternateContent xmlns:mc="http://schemas.openxmlformats.org/markup-compatibility/2006" xmlns:p14="http://schemas.microsoft.com/office/powerpoint/2010/main">
          <mc:Choice Requires="p14">
            <p:contentPart p14:bwMode="auto" r:id="rId32">
              <p14:nvContentPartPr>
                <p14:cNvPr id="30" name="Ink 29">
                  <a:extLst>
                    <a:ext uri="{FF2B5EF4-FFF2-40B4-BE49-F238E27FC236}">
                      <a16:creationId xmlns:a16="http://schemas.microsoft.com/office/drawing/2014/main" id="{0AC1C73E-EF8B-D23A-22DA-E18F79036FCF}"/>
                    </a:ext>
                  </a:extLst>
                </p14:cNvPr>
                <p14:cNvContentPartPr/>
                <p14:nvPr/>
              </p14:nvContentPartPr>
              <p14:xfrm>
                <a:off x="5423668" y="4069425"/>
                <a:ext cx="153000" cy="212400"/>
              </p14:xfrm>
            </p:contentPart>
          </mc:Choice>
          <mc:Fallback xmlns="">
            <p:pic>
              <p:nvPicPr>
                <p:cNvPr id="30" name="Ink 29">
                  <a:extLst>
                    <a:ext uri="{FF2B5EF4-FFF2-40B4-BE49-F238E27FC236}">
                      <a16:creationId xmlns:a16="http://schemas.microsoft.com/office/drawing/2014/main" id="{0AC1C73E-EF8B-D23A-22DA-E18F79036FCF}"/>
                    </a:ext>
                  </a:extLst>
                </p:cNvPr>
                <p:cNvPicPr/>
                <p:nvPr/>
              </p:nvPicPr>
              <p:blipFill>
                <a:blip r:embed="rId33"/>
                <a:stretch>
                  <a:fillRect/>
                </a:stretch>
              </p:blipFill>
              <p:spPr>
                <a:xfrm>
                  <a:off x="5415028" y="4060425"/>
                  <a:ext cx="17064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1" name="Ink 30">
                  <a:extLst>
                    <a:ext uri="{FF2B5EF4-FFF2-40B4-BE49-F238E27FC236}">
                      <a16:creationId xmlns:a16="http://schemas.microsoft.com/office/drawing/2014/main" id="{CC7D691D-377D-29CA-C787-D0FDFBE93633}"/>
                    </a:ext>
                  </a:extLst>
                </p14:cNvPr>
                <p14:cNvContentPartPr/>
                <p14:nvPr/>
              </p14:nvContentPartPr>
              <p14:xfrm>
                <a:off x="5610868" y="4070865"/>
                <a:ext cx="101880" cy="151560"/>
              </p14:xfrm>
            </p:contentPart>
          </mc:Choice>
          <mc:Fallback xmlns="">
            <p:pic>
              <p:nvPicPr>
                <p:cNvPr id="31" name="Ink 30">
                  <a:extLst>
                    <a:ext uri="{FF2B5EF4-FFF2-40B4-BE49-F238E27FC236}">
                      <a16:creationId xmlns:a16="http://schemas.microsoft.com/office/drawing/2014/main" id="{CC7D691D-377D-29CA-C787-D0FDFBE93633}"/>
                    </a:ext>
                  </a:extLst>
                </p:cNvPr>
                <p:cNvPicPr/>
                <p:nvPr/>
              </p:nvPicPr>
              <p:blipFill>
                <a:blip r:embed="rId35"/>
                <a:stretch>
                  <a:fillRect/>
                </a:stretch>
              </p:blipFill>
              <p:spPr>
                <a:xfrm>
                  <a:off x="5601868" y="4061865"/>
                  <a:ext cx="1195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2" name="Ink 31">
                  <a:extLst>
                    <a:ext uri="{FF2B5EF4-FFF2-40B4-BE49-F238E27FC236}">
                      <a16:creationId xmlns:a16="http://schemas.microsoft.com/office/drawing/2014/main" id="{3335630F-752D-386E-6BD6-7A0520661EE3}"/>
                    </a:ext>
                  </a:extLst>
                </p14:cNvPr>
                <p14:cNvContentPartPr/>
                <p14:nvPr/>
              </p14:nvContentPartPr>
              <p14:xfrm>
                <a:off x="5760628" y="4073385"/>
                <a:ext cx="118800" cy="135360"/>
              </p14:xfrm>
            </p:contentPart>
          </mc:Choice>
          <mc:Fallback xmlns="">
            <p:pic>
              <p:nvPicPr>
                <p:cNvPr id="32" name="Ink 31">
                  <a:extLst>
                    <a:ext uri="{FF2B5EF4-FFF2-40B4-BE49-F238E27FC236}">
                      <a16:creationId xmlns:a16="http://schemas.microsoft.com/office/drawing/2014/main" id="{3335630F-752D-386E-6BD6-7A0520661EE3}"/>
                    </a:ext>
                  </a:extLst>
                </p:cNvPr>
                <p:cNvPicPr/>
                <p:nvPr/>
              </p:nvPicPr>
              <p:blipFill>
                <a:blip r:embed="rId37"/>
                <a:stretch>
                  <a:fillRect/>
                </a:stretch>
              </p:blipFill>
              <p:spPr>
                <a:xfrm>
                  <a:off x="5751988" y="4064385"/>
                  <a:ext cx="136440" cy="153000"/>
                </a:xfrm>
                <a:prstGeom prst="rect">
                  <a:avLst/>
                </a:prstGeom>
              </p:spPr>
            </p:pic>
          </mc:Fallback>
        </mc:AlternateContent>
      </p:grpSp>
      <p:grpSp>
        <p:nvGrpSpPr>
          <p:cNvPr id="61" name="Group 60">
            <a:extLst>
              <a:ext uri="{FF2B5EF4-FFF2-40B4-BE49-F238E27FC236}">
                <a16:creationId xmlns:a16="http://schemas.microsoft.com/office/drawing/2014/main" id="{26A22C19-526D-F4DF-2062-5A67C5E083C3}"/>
              </a:ext>
            </a:extLst>
          </p:cNvPr>
          <p:cNvGrpSpPr/>
          <p:nvPr/>
        </p:nvGrpSpPr>
        <p:grpSpPr>
          <a:xfrm>
            <a:off x="8404468" y="3873225"/>
            <a:ext cx="490680" cy="471960"/>
            <a:chOff x="8404468" y="3873225"/>
            <a:chExt cx="490680" cy="471960"/>
          </a:xfrm>
        </p:grpSpPr>
        <mc:AlternateContent xmlns:mc="http://schemas.openxmlformats.org/markup-compatibility/2006" xmlns:p14="http://schemas.microsoft.com/office/powerpoint/2010/main">
          <mc:Choice Requires="p14">
            <p:contentPart p14:bwMode="auto" r:id="rId38">
              <p14:nvContentPartPr>
                <p14:cNvPr id="54" name="Ink 53">
                  <a:extLst>
                    <a:ext uri="{FF2B5EF4-FFF2-40B4-BE49-F238E27FC236}">
                      <a16:creationId xmlns:a16="http://schemas.microsoft.com/office/drawing/2014/main" id="{55E59DBE-E94C-C31F-7BAA-16365E46EEF5}"/>
                    </a:ext>
                  </a:extLst>
                </p14:cNvPr>
                <p14:cNvContentPartPr/>
                <p14:nvPr/>
              </p14:nvContentPartPr>
              <p14:xfrm>
                <a:off x="8404468" y="3873225"/>
                <a:ext cx="132480" cy="171000"/>
              </p14:xfrm>
            </p:contentPart>
          </mc:Choice>
          <mc:Fallback xmlns="">
            <p:pic>
              <p:nvPicPr>
                <p:cNvPr id="54" name="Ink 53">
                  <a:extLst>
                    <a:ext uri="{FF2B5EF4-FFF2-40B4-BE49-F238E27FC236}">
                      <a16:creationId xmlns:a16="http://schemas.microsoft.com/office/drawing/2014/main" id="{55E59DBE-E94C-C31F-7BAA-16365E46EEF5}"/>
                    </a:ext>
                  </a:extLst>
                </p:cNvPr>
                <p:cNvPicPr/>
                <p:nvPr/>
              </p:nvPicPr>
              <p:blipFill>
                <a:blip r:embed="rId39"/>
                <a:stretch>
                  <a:fillRect/>
                </a:stretch>
              </p:blipFill>
              <p:spPr>
                <a:xfrm>
                  <a:off x="8395468" y="3864585"/>
                  <a:ext cx="15012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5" name="Ink 54">
                  <a:extLst>
                    <a:ext uri="{FF2B5EF4-FFF2-40B4-BE49-F238E27FC236}">
                      <a16:creationId xmlns:a16="http://schemas.microsoft.com/office/drawing/2014/main" id="{FAD99257-7E5F-9352-59AD-29E8D2F466D2}"/>
                    </a:ext>
                  </a:extLst>
                </p14:cNvPr>
                <p14:cNvContentPartPr/>
                <p14:nvPr/>
              </p14:nvContentPartPr>
              <p14:xfrm>
                <a:off x="8562148" y="3901305"/>
                <a:ext cx="92520" cy="115200"/>
              </p14:xfrm>
            </p:contentPart>
          </mc:Choice>
          <mc:Fallback xmlns="">
            <p:pic>
              <p:nvPicPr>
                <p:cNvPr id="55" name="Ink 54">
                  <a:extLst>
                    <a:ext uri="{FF2B5EF4-FFF2-40B4-BE49-F238E27FC236}">
                      <a16:creationId xmlns:a16="http://schemas.microsoft.com/office/drawing/2014/main" id="{FAD99257-7E5F-9352-59AD-29E8D2F466D2}"/>
                    </a:ext>
                  </a:extLst>
                </p:cNvPr>
                <p:cNvPicPr/>
                <p:nvPr/>
              </p:nvPicPr>
              <p:blipFill>
                <a:blip r:embed="rId41"/>
                <a:stretch>
                  <a:fillRect/>
                </a:stretch>
              </p:blipFill>
              <p:spPr>
                <a:xfrm>
                  <a:off x="8553508" y="3892305"/>
                  <a:ext cx="1101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6" name="Ink 55">
                  <a:extLst>
                    <a:ext uri="{FF2B5EF4-FFF2-40B4-BE49-F238E27FC236}">
                      <a16:creationId xmlns:a16="http://schemas.microsoft.com/office/drawing/2014/main" id="{C62E6BAD-A487-7266-1A80-90D8F293B381}"/>
                    </a:ext>
                  </a:extLst>
                </p14:cNvPr>
                <p14:cNvContentPartPr/>
                <p14:nvPr/>
              </p14:nvContentPartPr>
              <p14:xfrm>
                <a:off x="8673028" y="3920025"/>
                <a:ext cx="111960" cy="97560"/>
              </p14:xfrm>
            </p:contentPart>
          </mc:Choice>
          <mc:Fallback xmlns="">
            <p:pic>
              <p:nvPicPr>
                <p:cNvPr id="56" name="Ink 55">
                  <a:extLst>
                    <a:ext uri="{FF2B5EF4-FFF2-40B4-BE49-F238E27FC236}">
                      <a16:creationId xmlns:a16="http://schemas.microsoft.com/office/drawing/2014/main" id="{C62E6BAD-A487-7266-1A80-90D8F293B381}"/>
                    </a:ext>
                  </a:extLst>
                </p:cNvPr>
                <p:cNvPicPr/>
                <p:nvPr/>
              </p:nvPicPr>
              <p:blipFill>
                <a:blip r:embed="rId43"/>
                <a:stretch>
                  <a:fillRect/>
                </a:stretch>
              </p:blipFill>
              <p:spPr>
                <a:xfrm>
                  <a:off x="8664388" y="3911025"/>
                  <a:ext cx="1296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7" name="Ink 56">
                  <a:extLst>
                    <a:ext uri="{FF2B5EF4-FFF2-40B4-BE49-F238E27FC236}">
                      <a16:creationId xmlns:a16="http://schemas.microsoft.com/office/drawing/2014/main" id="{0F09B2B6-698D-13BA-3C7F-79D473278A26}"/>
                    </a:ext>
                  </a:extLst>
                </p14:cNvPr>
                <p14:cNvContentPartPr/>
                <p14:nvPr/>
              </p14:nvContentPartPr>
              <p14:xfrm>
                <a:off x="8482228" y="4054305"/>
                <a:ext cx="337680" cy="41040"/>
              </p14:xfrm>
            </p:contentPart>
          </mc:Choice>
          <mc:Fallback xmlns="">
            <p:pic>
              <p:nvPicPr>
                <p:cNvPr id="57" name="Ink 56">
                  <a:extLst>
                    <a:ext uri="{FF2B5EF4-FFF2-40B4-BE49-F238E27FC236}">
                      <a16:creationId xmlns:a16="http://schemas.microsoft.com/office/drawing/2014/main" id="{0F09B2B6-698D-13BA-3C7F-79D473278A26}"/>
                    </a:ext>
                  </a:extLst>
                </p:cNvPr>
                <p:cNvPicPr/>
                <p:nvPr/>
              </p:nvPicPr>
              <p:blipFill>
                <a:blip r:embed="rId45"/>
                <a:stretch>
                  <a:fillRect/>
                </a:stretch>
              </p:blipFill>
              <p:spPr>
                <a:xfrm>
                  <a:off x="8473228" y="4045665"/>
                  <a:ext cx="35532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8" name="Ink 57">
                  <a:extLst>
                    <a:ext uri="{FF2B5EF4-FFF2-40B4-BE49-F238E27FC236}">
                      <a16:creationId xmlns:a16="http://schemas.microsoft.com/office/drawing/2014/main" id="{4A11C798-AF8D-6092-E5E0-31CD2BAE2452}"/>
                    </a:ext>
                  </a:extLst>
                </p14:cNvPr>
                <p14:cNvContentPartPr/>
                <p14:nvPr/>
              </p14:nvContentPartPr>
              <p14:xfrm>
                <a:off x="8550268" y="4151505"/>
                <a:ext cx="120240" cy="171720"/>
              </p14:xfrm>
            </p:contentPart>
          </mc:Choice>
          <mc:Fallback xmlns="">
            <p:pic>
              <p:nvPicPr>
                <p:cNvPr id="58" name="Ink 57">
                  <a:extLst>
                    <a:ext uri="{FF2B5EF4-FFF2-40B4-BE49-F238E27FC236}">
                      <a16:creationId xmlns:a16="http://schemas.microsoft.com/office/drawing/2014/main" id="{4A11C798-AF8D-6092-E5E0-31CD2BAE2452}"/>
                    </a:ext>
                  </a:extLst>
                </p:cNvPr>
                <p:cNvPicPr/>
                <p:nvPr/>
              </p:nvPicPr>
              <p:blipFill>
                <a:blip r:embed="rId47"/>
                <a:stretch>
                  <a:fillRect/>
                </a:stretch>
              </p:blipFill>
              <p:spPr>
                <a:xfrm>
                  <a:off x="8541628" y="4142865"/>
                  <a:ext cx="13788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9" name="Ink 58">
                  <a:extLst>
                    <a:ext uri="{FF2B5EF4-FFF2-40B4-BE49-F238E27FC236}">
                      <a16:creationId xmlns:a16="http://schemas.microsoft.com/office/drawing/2014/main" id="{25F9627C-76B0-E96F-733D-630DCFBF85D0}"/>
                    </a:ext>
                  </a:extLst>
                </p14:cNvPr>
                <p14:cNvContentPartPr/>
                <p14:nvPr/>
              </p14:nvContentPartPr>
              <p14:xfrm>
                <a:off x="8696068" y="4182465"/>
                <a:ext cx="59760" cy="162720"/>
              </p14:xfrm>
            </p:contentPart>
          </mc:Choice>
          <mc:Fallback xmlns="">
            <p:pic>
              <p:nvPicPr>
                <p:cNvPr id="59" name="Ink 58">
                  <a:extLst>
                    <a:ext uri="{FF2B5EF4-FFF2-40B4-BE49-F238E27FC236}">
                      <a16:creationId xmlns:a16="http://schemas.microsoft.com/office/drawing/2014/main" id="{25F9627C-76B0-E96F-733D-630DCFBF85D0}"/>
                    </a:ext>
                  </a:extLst>
                </p:cNvPr>
                <p:cNvPicPr/>
                <p:nvPr/>
              </p:nvPicPr>
              <p:blipFill>
                <a:blip r:embed="rId49"/>
                <a:stretch>
                  <a:fillRect/>
                </a:stretch>
              </p:blipFill>
              <p:spPr>
                <a:xfrm>
                  <a:off x="8687068" y="4173825"/>
                  <a:ext cx="7740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60" name="Ink 59">
                  <a:extLst>
                    <a:ext uri="{FF2B5EF4-FFF2-40B4-BE49-F238E27FC236}">
                      <a16:creationId xmlns:a16="http://schemas.microsoft.com/office/drawing/2014/main" id="{CDC44B56-CB02-4C69-3BD5-E47BA8EDA1AC}"/>
                    </a:ext>
                  </a:extLst>
                </p14:cNvPr>
                <p14:cNvContentPartPr/>
                <p14:nvPr/>
              </p14:nvContentPartPr>
              <p14:xfrm>
                <a:off x="8720548" y="4152585"/>
                <a:ext cx="174600" cy="156960"/>
              </p14:xfrm>
            </p:contentPart>
          </mc:Choice>
          <mc:Fallback xmlns="">
            <p:pic>
              <p:nvPicPr>
                <p:cNvPr id="60" name="Ink 59">
                  <a:extLst>
                    <a:ext uri="{FF2B5EF4-FFF2-40B4-BE49-F238E27FC236}">
                      <a16:creationId xmlns:a16="http://schemas.microsoft.com/office/drawing/2014/main" id="{CDC44B56-CB02-4C69-3BD5-E47BA8EDA1AC}"/>
                    </a:ext>
                  </a:extLst>
                </p:cNvPr>
                <p:cNvPicPr/>
                <p:nvPr/>
              </p:nvPicPr>
              <p:blipFill>
                <a:blip r:embed="rId51"/>
                <a:stretch>
                  <a:fillRect/>
                </a:stretch>
              </p:blipFill>
              <p:spPr>
                <a:xfrm>
                  <a:off x="8711908" y="4143945"/>
                  <a:ext cx="192240" cy="174600"/>
                </a:xfrm>
                <a:prstGeom prst="rect">
                  <a:avLst/>
                </a:prstGeom>
              </p:spPr>
            </p:pic>
          </mc:Fallback>
        </mc:AlternateContent>
      </p:grpSp>
      <p:grpSp>
        <p:nvGrpSpPr>
          <p:cNvPr id="76" name="Group 75">
            <a:extLst>
              <a:ext uri="{FF2B5EF4-FFF2-40B4-BE49-F238E27FC236}">
                <a16:creationId xmlns:a16="http://schemas.microsoft.com/office/drawing/2014/main" id="{A64DEB99-441B-09BA-20E7-26822A0472C2}"/>
              </a:ext>
            </a:extLst>
          </p:cNvPr>
          <p:cNvGrpSpPr/>
          <p:nvPr/>
        </p:nvGrpSpPr>
        <p:grpSpPr>
          <a:xfrm>
            <a:off x="9105028" y="3986265"/>
            <a:ext cx="632880" cy="298080"/>
            <a:chOff x="9105028" y="3986265"/>
            <a:chExt cx="632880" cy="298080"/>
          </a:xfrm>
        </p:grpSpPr>
        <mc:AlternateContent xmlns:mc="http://schemas.openxmlformats.org/markup-compatibility/2006" xmlns:p14="http://schemas.microsoft.com/office/powerpoint/2010/main">
          <mc:Choice Requires="p14">
            <p:contentPart p14:bwMode="auto" r:id="rId52">
              <p14:nvContentPartPr>
                <p14:cNvPr id="66" name="Ink 65">
                  <a:extLst>
                    <a:ext uri="{FF2B5EF4-FFF2-40B4-BE49-F238E27FC236}">
                      <a16:creationId xmlns:a16="http://schemas.microsoft.com/office/drawing/2014/main" id="{E137DB6F-70AB-A883-E03D-94CEEE63E478}"/>
                    </a:ext>
                  </a:extLst>
                </p14:cNvPr>
                <p14:cNvContentPartPr/>
                <p14:nvPr/>
              </p14:nvContentPartPr>
              <p14:xfrm>
                <a:off x="9142108" y="4104705"/>
                <a:ext cx="2160" cy="360"/>
              </p14:xfrm>
            </p:contentPart>
          </mc:Choice>
          <mc:Fallback xmlns="">
            <p:pic>
              <p:nvPicPr>
                <p:cNvPr id="66" name="Ink 65">
                  <a:extLst>
                    <a:ext uri="{FF2B5EF4-FFF2-40B4-BE49-F238E27FC236}">
                      <a16:creationId xmlns:a16="http://schemas.microsoft.com/office/drawing/2014/main" id="{E137DB6F-70AB-A883-E03D-94CEEE63E478}"/>
                    </a:ext>
                  </a:extLst>
                </p:cNvPr>
                <p:cNvPicPr/>
                <p:nvPr/>
              </p:nvPicPr>
              <p:blipFill>
                <a:blip r:embed="rId53"/>
                <a:stretch>
                  <a:fillRect/>
                </a:stretch>
              </p:blipFill>
              <p:spPr>
                <a:xfrm>
                  <a:off x="9133108" y="4095705"/>
                  <a:ext cx="198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7" name="Ink 66">
                  <a:extLst>
                    <a:ext uri="{FF2B5EF4-FFF2-40B4-BE49-F238E27FC236}">
                      <a16:creationId xmlns:a16="http://schemas.microsoft.com/office/drawing/2014/main" id="{DC1C11C6-12A8-4D62-4867-B37A13F0282A}"/>
                    </a:ext>
                  </a:extLst>
                </p14:cNvPr>
                <p14:cNvContentPartPr/>
                <p14:nvPr/>
              </p14:nvContentPartPr>
              <p14:xfrm>
                <a:off x="9105028" y="4013265"/>
                <a:ext cx="137160" cy="271080"/>
              </p14:xfrm>
            </p:contentPart>
          </mc:Choice>
          <mc:Fallback xmlns="">
            <p:pic>
              <p:nvPicPr>
                <p:cNvPr id="67" name="Ink 66">
                  <a:extLst>
                    <a:ext uri="{FF2B5EF4-FFF2-40B4-BE49-F238E27FC236}">
                      <a16:creationId xmlns:a16="http://schemas.microsoft.com/office/drawing/2014/main" id="{DC1C11C6-12A8-4D62-4867-B37A13F0282A}"/>
                    </a:ext>
                  </a:extLst>
                </p:cNvPr>
                <p:cNvPicPr/>
                <p:nvPr/>
              </p:nvPicPr>
              <p:blipFill>
                <a:blip r:embed="rId55"/>
                <a:stretch>
                  <a:fillRect/>
                </a:stretch>
              </p:blipFill>
              <p:spPr>
                <a:xfrm>
                  <a:off x="9096388" y="4004265"/>
                  <a:ext cx="15480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8" name="Ink 67">
                  <a:extLst>
                    <a:ext uri="{FF2B5EF4-FFF2-40B4-BE49-F238E27FC236}">
                      <a16:creationId xmlns:a16="http://schemas.microsoft.com/office/drawing/2014/main" id="{DFDBDEE4-A606-CB11-3510-E89A0F1C6810}"/>
                    </a:ext>
                  </a:extLst>
                </p14:cNvPr>
                <p14:cNvContentPartPr/>
                <p14:nvPr/>
              </p14:nvContentPartPr>
              <p14:xfrm>
                <a:off x="9251188" y="4055385"/>
                <a:ext cx="127440" cy="95040"/>
              </p14:xfrm>
            </p:contentPart>
          </mc:Choice>
          <mc:Fallback xmlns="">
            <p:pic>
              <p:nvPicPr>
                <p:cNvPr id="68" name="Ink 67">
                  <a:extLst>
                    <a:ext uri="{FF2B5EF4-FFF2-40B4-BE49-F238E27FC236}">
                      <a16:creationId xmlns:a16="http://schemas.microsoft.com/office/drawing/2014/main" id="{DFDBDEE4-A606-CB11-3510-E89A0F1C6810}"/>
                    </a:ext>
                  </a:extLst>
                </p:cNvPr>
                <p:cNvPicPr/>
                <p:nvPr/>
              </p:nvPicPr>
              <p:blipFill>
                <a:blip r:embed="rId57"/>
                <a:stretch>
                  <a:fillRect/>
                </a:stretch>
              </p:blipFill>
              <p:spPr>
                <a:xfrm>
                  <a:off x="9242188" y="4046385"/>
                  <a:ext cx="1450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9" name="Ink 68">
                  <a:extLst>
                    <a:ext uri="{FF2B5EF4-FFF2-40B4-BE49-F238E27FC236}">
                      <a16:creationId xmlns:a16="http://schemas.microsoft.com/office/drawing/2014/main" id="{5DD9CD2C-EB3C-9C78-8AAB-E39B46965023}"/>
                    </a:ext>
                  </a:extLst>
                </p14:cNvPr>
                <p14:cNvContentPartPr/>
                <p14:nvPr/>
              </p14:nvContentPartPr>
              <p14:xfrm>
                <a:off x="9396628" y="4017225"/>
                <a:ext cx="84960" cy="88920"/>
              </p14:xfrm>
            </p:contentPart>
          </mc:Choice>
          <mc:Fallback xmlns="">
            <p:pic>
              <p:nvPicPr>
                <p:cNvPr id="69" name="Ink 68">
                  <a:extLst>
                    <a:ext uri="{FF2B5EF4-FFF2-40B4-BE49-F238E27FC236}">
                      <a16:creationId xmlns:a16="http://schemas.microsoft.com/office/drawing/2014/main" id="{5DD9CD2C-EB3C-9C78-8AAB-E39B46965023}"/>
                    </a:ext>
                  </a:extLst>
                </p:cNvPr>
                <p:cNvPicPr/>
                <p:nvPr/>
              </p:nvPicPr>
              <p:blipFill>
                <a:blip r:embed="rId59"/>
                <a:stretch>
                  <a:fillRect/>
                </a:stretch>
              </p:blipFill>
              <p:spPr>
                <a:xfrm>
                  <a:off x="9387988" y="4008225"/>
                  <a:ext cx="1026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70" name="Ink 69">
                  <a:extLst>
                    <a:ext uri="{FF2B5EF4-FFF2-40B4-BE49-F238E27FC236}">
                      <a16:creationId xmlns:a16="http://schemas.microsoft.com/office/drawing/2014/main" id="{A4717EF4-67E3-2A89-D47F-72522A0D0CA5}"/>
                    </a:ext>
                  </a:extLst>
                </p14:cNvPr>
                <p14:cNvContentPartPr/>
                <p14:nvPr/>
              </p14:nvContentPartPr>
              <p14:xfrm>
                <a:off x="9494188" y="4028745"/>
                <a:ext cx="113400" cy="91440"/>
              </p14:xfrm>
            </p:contentPart>
          </mc:Choice>
          <mc:Fallback xmlns="">
            <p:pic>
              <p:nvPicPr>
                <p:cNvPr id="70" name="Ink 69">
                  <a:extLst>
                    <a:ext uri="{FF2B5EF4-FFF2-40B4-BE49-F238E27FC236}">
                      <a16:creationId xmlns:a16="http://schemas.microsoft.com/office/drawing/2014/main" id="{A4717EF4-67E3-2A89-D47F-72522A0D0CA5}"/>
                    </a:ext>
                  </a:extLst>
                </p:cNvPr>
                <p:cNvPicPr/>
                <p:nvPr/>
              </p:nvPicPr>
              <p:blipFill>
                <a:blip r:embed="rId61"/>
                <a:stretch>
                  <a:fillRect/>
                </a:stretch>
              </p:blipFill>
              <p:spPr>
                <a:xfrm>
                  <a:off x="9485548" y="4020105"/>
                  <a:ext cx="1310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71" name="Ink 70">
                  <a:extLst>
                    <a:ext uri="{FF2B5EF4-FFF2-40B4-BE49-F238E27FC236}">
                      <a16:creationId xmlns:a16="http://schemas.microsoft.com/office/drawing/2014/main" id="{567D3314-C440-BE9F-8F53-5450C8FF5B02}"/>
                    </a:ext>
                  </a:extLst>
                </p14:cNvPr>
                <p14:cNvContentPartPr/>
                <p14:nvPr/>
              </p14:nvContentPartPr>
              <p14:xfrm>
                <a:off x="9638188" y="3986265"/>
                <a:ext cx="99720" cy="164520"/>
              </p14:xfrm>
            </p:contentPart>
          </mc:Choice>
          <mc:Fallback xmlns="">
            <p:pic>
              <p:nvPicPr>
                <p:cNvPr id="71" name="Ink 70">
                  <a:extLst>
                    <a:ext uri="{FF2B5EF4-FFF2-40B4-BE49-F238E27FC236}">
                      <a16:creationId xmlns:a16="http://schemas.microsoft.com/office/drawing/2014/main" id="{567D3314-C440-BE9F-8F53-5450C8FF5B02}"/>
                    </a:ext>
                  </a:extLst>
                </p:cNvPr>
                <p:cNvPicPr/>
                <p:nvPr/>
              </p:nvPicPr>
              <p:blipFill>
                <a:blip r:embed="rId63"/>
                <a:stretch>
                  <a:fillRect/>
                </a:stretch>
              </p:blipFill>
              <p:spPr>
                <a:xfrm>
                  <a:off x="9629188" y="3977625"/>
                  <a:ext cx="117360" cy="182160"/>
                </a:xfrm>
                <a:prstGeom prst="rect">
                  <a:avLst/>
                </a:prstGeom>
              </p:spPr>
            </p:pic>
          </mc:Fallback>
        </mc:AlternateContent>
      </p:grpSp>
      <p:grpSp>
        <p:nvGrpSpPr>
          <p:cNvPr id="75" name="Group 74">
            <a:extLst>
              <a:ext uri="{FF2B5EF4-FFF2-40B4-BE49-F238E27FC236}">
                <a16:creationId xmlns:a16="http://schemas.microsoft.com/office/drawing/2014/main" id="{C6504B93-7D03-6100-8B6F-FE02A2D331D7}"/>
              </a:ext>
            </a:extLst>
          </p:cNvPr>
          <p:cNvGrpSpPr/>
          <p:nvPr/>
        </p:nvGrpSpPr>
        <p:grpSpPr>
          <a:xfrm>
            <a:off x="6054748" y="4054665"/>
            <a:ext cx="599400" cy="257760"/>
            <a:chOff x="6054748" y="4054665"/>
            <a:chExt cx="599400" cy="257760"/>
          </a:xfrm>
        </p:grpSpPr>
        <mc:AlternateContent xmlns:mc="http://schemas.openxmlformats.org/markup-compatibility/2006" xmlns:p14="http://schemas.microsoft.com/office/powerpoint/2010/main">
          <mc:Choice Requires="p14">
            <p:contentPart p14:bwMode="auto" r:id="rId64">
              <p14:nvContentPartPr>
                <p14:cNvPr id="34" name="Ink 33">
                  <a:extLst>
                    <a:ext uri="{FF2B5EF4-FFF2-40B4-BE49-F238E27FC236}">
                      <a16:creationId xmlns:a16="http://schemas.microsoft.com/office/drawing/2014/main" id="{022134D9-CFD5-D5A6-6B63-7D21837DEBF3}"/>
                    </a:ext>
                  </a:extLst>
                </p14:cNvPr>
                <p14:cNvContentPartPr/>
                <p14:nvPr/>
              </p14:nvContentPartPr>
              <p14:xfrm>
                <a:off x="6062668" y="4054665"/>
                <a:ext cx="129600" cy="144720"/>
              </p14:xfrm>
            </p:contentPart>
          </mc:Choice>
          <mc:Fallback xmlns="">
            <p:pic>
              <p:nvPicPr>
                <p:cNvPr id="34" name="Ink 33">
                  <a:extLst>
                    <a:ext uri="{FF2B5EF4-FFF2-40B4-BE49-F238E27FC236}">
                      <a16:creationId xmlns:a16="http://schemas.microsoft.com/office/drawing/2014/main" id="{022134D9-CFD5-D5A6-6B63-7D21837DEBF3}"/>
                    </a:ext>
                  </a:extLst>
                </p:cNvPr>
                <p:cNvPicPr/>
                <p:nvPr/>
              </p:nvPicPr>
              <p:blipFill>
                <a:blip r:embed="rId65"/>
                <a:stretch>
                  <a:fillRect/>
                </a:stretch>
              </p:blipFill>
              <p:spPr>
                <a:xfrm>
                  <a:off x="6053668" y="4046025"/>
                  <a:ext cx="14724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5" name="Ink 34">
                  <a:extLst>
                    <a:ext uri="{FF2B5EF4-FFF2-40B4-BE49-F238E27FC236}">
                      <a16:creationId xmlns:a16="http://schemas.microsoft.com/office/drawing/2014/main" id="{95A2F088-B990-D5EB-D82E-D4FEB837DDE7}"/>
                    </a:ext>
                  </a:extLst>
                </p14:cNvPr>
                <p14:cNvContentPartPr/>
                <p14:nvPr/>
              </p14:nvContentPartPr>
              <p14:xfrm>
                <a:off x="6221428" y="4098945"/>
                <a:ext cx="131040" cy="60120"/>
              </p14:xfrm>
            </p:contentPart>
          </mc:Choice>
          <mc:Fallback xmlns="">
            <p:pic>
              <p:nvPicPr>
                <p:cNvPr id="35" name="Ink 34">
                  <a:extLst>
                    <a:ext uri="{FF2B5EF4-FFF2-40B4-BE49-F238E27FC236}">
                      <a16:creationId xmlns:a16="http://schemas.microsoft.com/office/drawing/2014/main" id="{95A2F088-B990-D5EB-D82E-D4FEB837DDE7}"/>
                    </a:ext>
                  </a:extLst>
                </p:cNvPr>
                <p:cNvPicPr/>
                <p:nvPr/>
              </p:nvPicPr>
              <p:blipFill>
                <a:blip r:embed="rId67"/>
                <a:stretch>
                  <a:fillRect/>
                </a:stretch>
              </p:blipFill>
              <p:spPr>
                <a:xfrm>
                  <a:off x="6212428" y="4090305"/>
                  <a:ext cx="1486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6" name="Ink 35">
                  <a:extLst>
                    <a:ext uri="{FF2B5EF4-FFF2-40B4-BE49-F238E27FC236}">
                      <a16:creationId xmlns:a16="http://schemas.microsoft.com/office/drawing/2014/main" id="{7891F099-F4D1-1AFD-ADF0-BFB175120A03}"/>
                    </a:ext>
                  </a:extLst>
                </p14:cNvPr>
                <p14:cNvContentPartPr/>
                <p14:nvPr/>
              </p14:nvContentPartPr>
              <p14:xfrm>
                <a:off x="6352468" y="4085265"/>
                <a:ext cx="77400" cy="218520"/>
              </p14:xfrm>
            </p:contentPart>
          </mc:Choice>
          <mc:Fallback xmlns="">
            <p:pic>
              <p:nvPicPr>
                <p:cNvPr id="36" name="Ink 35">
                  <a:extLst>
                    <a:ext uri="{FF2B5EF4-FFF2-40B4-BE49-F238E27FC236}">
                      <a16:creationId xmlns:a16="http://schemas.microsoft.com/office/drawing/2014/main" id="{7891F099-F4D1-1AFD-ADF0-BFB175120A03}"/>
                    </a:ext>
                  </a:extLst>
                </p:cNvPr>
                <p:cNvPicPr/>
                <p:nvPr/>
              </p:nvPicPr>
              <p:blipFill>
                <a:blip r:embed="rId69"/>
                <a:stretch>
                  <a:fillRect/>
                </a:stretch>
              </p:blipFill>
              <p:spPr>
                <a:xfrm>
                  <a:off x="6343468" y="4076625"/>
                  <a:ext cx="9504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7" name="Ink 36">
                  <a:extLst>
                    <a:ext uri="{FF2B5EF4-FFF2-40B4-BE49-F238E27FC236}">
                      <a16:creationId xmlns:a16="http://schemas.microsoft.com/office/drawing/2014/main" id="{0ED076BD-B28C-E009-F626-7A2411CF5E60}"/>
                    </a:ext>
                  </a:extLst>
                </p14:cNvPr>
                <p14:cNvContentPartPr/>
                <p14:nvPr/>
              </p14:nvContentPartPr>
              <p14:xfrm>
                <a:off x="6464068" y="4085265"/>
                <a:ext cx="64080" cy="124560"/>
              </p14:xfrm>
            </p:contentPart>
          </mc:Choice>
          <mc:Fallback xmlns="">
            <p:pic>
              <p:nvPicPr>
                <p:cNvPr id="37" name="Ink 36">
                  <a:extLst>
                    <a:ext uri="{FF2B5EF4-FFF2-40B4-BE49-F238E27FC236}">
                      <a16:creationId xmlns:a16="http://schemas.microsoft.com/office/drawing/2014/main" id="{0ED076BD-B28C-E009-F626-7A2411CF5E60}"/>
                    </a:ext>
                  </a:extLst>
                </p:cNvPr>
                <p:cNvPicPr/>
                <p:nvPr/>
              </p:nvPicPr>
              <p:blipFill>
                <a:blip r:embed="rId71"/>
                <a:stretch>
                  <a:fillRect/>
                </a:stretch>
              </p:blipFill>
              <p:spPr>
                <a:xfrm>
                  <a:off x="6455428" y="4076625"/>
                  <a:ext cx="817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8" name="Ink 37">
                  <a:extLst>
                    <a:ext uri="{FF2B5EF4-FFF2-40B4-BE49-F238E27FC236}">
                      <a16:creationId xmlns:a16="http://schemas.microsoft.com/office/drawing/2014/main" id="{BAF9B3FD-0939-9206-513C-4FF8EFEBA576}"/>
                    </a:ext>
                  </a:extLst>
                </p14:cNvPr>
                <p14:cNvContentPartPr/>
                <p14:nvPr/>
              </p14:nvContentPartPr>
              <p14:xfrm>
                <a:off x="6653788" y="4172745"/>
                <a:ext cx="360" cy="2160"/>
              </p14:xfrm>
            </p:contentPart>
          </mc:Choice>
          <mc:Fallback xmlns="">
            <p:pic>
              <p:nvPicPr>
                <p:cNvPr id="38" name="Ink 37">
                  <a:extLst>
                    <a:ext uri="{FF2B5EF4-FFF2-40B4-BE49-F238E27FC236}">
                      <a16:creationId xmlns:a16="http://schemas.microsoft.com/office/drawing/2014/main" id="{BAF9B3FD-0939-9206-513C-4FF8EFEBA576}"/>
                    </a:ext>
                  </a:extLst>
                </p:cNvPr>
                <p:cNvPicPr/>
                <p:nvPr/>
              </p:nvPicPr>
              <p:blipFill>
                <a:blip r:embed="rId53"/>
                <a:stretch>
                  <a:fillRect/>
                </a:stretch>
              </p:blipFill>
              <p:spPr>
                <a:xfrm>
                  <a:off x="6644788" y="4164105"/>
                  <a:ext cx="180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72" name="Ink 71">
                  <a:extLst>
                    <a:ext uri="{FF2B5EF4-FFF2-40B4-BE49-F238E27FC236}">
                      <a16:creationId xmlns:a16="http://schemas.microsoft.com/office/drawing/2014/main" id="{0966B385-CF8C-85EC-F7CD-B5276BF5AFDD}"/>
                    </a:ext>
                  </a:extLst>
                </p14:cNvPr>
                <p14:cNvContentPartPr/>
                <p14:nvPr/>
              </p14:nvContentPartPr>
              <p14:xfrm>
                <a:off x="6054748" y="4065465"/>
                <a:ext cx="443520" cy="246960"/>
              </p14:xfrm>
            </p:contentPart>
          </mc:Choice>
          <mc:Fallback xmlns="">
            <p:pic>
              <p:nvPicPr>
                <p:cNvPr id="72" name="Ink 71">
                  <a:extLst>
                    <a:ext uri="{FF2B5EF4-FFF2-40B4-BE49-F238E27FC236}">
                      <a16:creationId xmlns:a16="http://schemas.microsoft.com/office/drawing/2014/main" id="{0966B385-CF8C-85EC-F7CD-B5276BF5AFDD}"/>
                    </a:ext>
                  </a:extLst>
                </p:cNvPr>
                <p:cNvPicPr/>
                <p:nvPr/>
              </p:nvPicPr>
              <p:blipFill>
                <a:blip r:embed="rId74"/>
                <a:stretch>
                  <a:fillRect/>
                </a:stretch>
              </p:blipFill>
              <p:spPr>
                <a:xfrm>
                  <a:off x="6046108" y="4056465"/>
                  <a:ext cx="461160" cy="264600"/>
                </a:xfrm>
                <a:prstGeom prst="rect">
                  <a:avLst/>
                </a:prstGeom>
              </p:spPr>
            </p:pic>
          </mc:Fallback>
        </mc:AlternateContent>
      </p:grpSp>
      <p:grpSp>
        <p:nvGrpSpPr>
          <p:cNvPr id="74" name="Group 73">
            <a:extLst>
              <a:ext uri="{FF2B5EF4-FFF2-40B4-BE49-F238E27FC236}">
                <a16:creationId xmlns:a16="http://schemas.microsoft.com/office/drawing/2014/main" id="{4DD2418A-D246-77C7-6AC7-4A2EF4645938}"/>
              </a:ext>
            </a:extLst>
          </p:cNvPr>
          <p:cNvGrpSpPr/>
          <p:nvPr/>
        </p:nvGrpSpPr>
        <p:grpSpPr>
          <a:xfrm>
            <a:off x="6847828" y="3939465"/>
            <a:ext cx="1225800" cy="650160"/>
            <a:chOff x="6847828" y="3939465"/>
            <a:chExt cx="1225800" cy="650160"/>
          </a:xfrm>
        </p:grpSpPr>
        <mc:AlternateContent xmlns:mc="http://schemas.openxmlformats.org/markup-compatibility/2006" xmlns:p14="http://schemas.microsoft.com/office/powerpoint/2010/main">
          <mc:Choice Requires="p14">
            <p:contentPart p14:bwMode="auto" r:id="rId75">
              <p14:nvContentPartPr>
                <p14:cNvPr id="39" name="Ink 38">
                  <a:extLst>
                    <a:ext uri="{FF2B5EF4-FFF2-40B4-BE49-F238E27FC236}">
                      <a16:creationId xmlns:a16="http://schemas.microsoft.com/office/drawing/2014/main" id="{F9675422-BCA1-49DE-CF41-15BAD0E42407}"/>
                    </a:ext>
                  </a:extLst>
                </p14:cNvPr>
                <p14:cNvContentPartPr/>
                <p14:nvPr/>
              </p14:nvContentPartPr>
              <p14:xfrm>
                <a:off x="6935308" y="3939465"/>
                <a:ext cx="21240" cy="174240"/>
              </p14:xfrm>
            </p:contentPart>
          </mc:Choice>
          <mc:Fallback xmlns="">
            <p:pic>
              <p:nvPicPr>
                <p:cNvPr id="39" name="Ink 38">
                  <a:extLst>
                    <a:ext uri="{FF2B5EF4-FFF2-40B4-BE49-F238E27FC236}">
                      <a16:creationId xmlns:a16="http://schemas.microsoft.com/office/drawing/2014/main" id="{F9675422-BCA1-49DE-CF41-15BAD0E42407}"/>
                    </a:ext>
                  </a:extLst>
                </p:cNvPr>
                <p:cNvPicPr/>
                <p:nvPr/>
              </p:nvPicPr>
              <p:blipFill>
                <a:blip r:embed="rId76"/>
                <a:stretch>
                  <a:fillRect/>
                </a:stretch>
              </p:blipFill>
              <p:spPr>
                <a:xfrm>
                  <a:off x="6926668" y="3930465"/>
                  <a:ext cx="3888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0" name="Ink 39">
                  <a:extLst>
                    <a:ext uri="{FF2B5EF4-FFF2-40B4-BE49-F238E27FC236}">
                      <a16:creationId xmlns:a16="http://schemas.microsoft.com/office/drawing/2014/main" id="{834FEA96-FBFD-CBCD-517A-1936AC439706}"/>
                    </a:ext>
                  </a:extLst>
                </p14:cNvPr>
                <p14:cNvContentPartPr/>
                <p14:nvPr/>
              </p14:nvContentPartPr>
              <p14:xfrm>
                <a:off x="7062028" y="4017225"/>
                <a:ext cx="97560" cy="219600"/>
              </p14:xfrm>
            </p:contentPart>
          </mc:Choice>
          <mc:Fallback xmlns="">
            <p:pic>
              <p:nvPicPr>
                <p:cNvPr id="40" name="Ink 39">
                  <a:extLst>
                    <a:ext uri="{FF2B5EF4-FFF2-40B4-BE49-F238E27FC236}">
                      <a16:creationId xmlns:a16="http://schemas.microsoft.com/office/drawing/2014/main" id="{834FEA96-FBFD-CBCD-517A-1936AC439706}"/>
                    </a:ext>
                  </a:extLst>
                </p:cNvPr>
                <p:cNvPicPr/>
                <p:nvPr/>
              </p:nvPicPr>
              <p:blipFill>
                <a:blip r:embed="rId78"/>
                <a:stretch>
                  <a:fillRect/>
                </a:stretch>
              </p:blipFill>
              <p:spPr>
                <a:xfrm>
                  <a:off x="7053028" y="4008225"/>
                  <a:ext cx="11520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1" name="Ink 40">
                  <a:extLst>
                    <a:ext uri="{FF2B5EF4-FFF2-40B4-BE49-F238E27FC236}">
                      <a16:creationId xmlns:a16="http://schemas.microsoft.com/office/drawing/2014/main" id="{42D250A2-1BF7-FBC7-5058-DDC4ACA13B29}"/>
                    </a:ext>
                  </a:extLst>
                </p14:cNvPr>
                <p14:cNvContentPartPr/>
                <p14:nvPr/>
              </p14:nvContentPartPr>
              <p14:xfrm>
                <a:off x="7168948" y="4038105"/>
                <a:ext cx="172800" cy="81720"/>
              </p14:xfrm>
            </p:contentPart>
          </mc:Choice>
          <mc:Fallback xmlns="">
            <p:pic>
              <p:nvPicPr>
                <p:cNvPr id="41" name="Ink 40">
                  <a:extLst>
                    <a:ext uri="{FF2B5EF4-FFF2-40B4-BE49-F238E27FC236}">
                      <a16:creationId xmlns:a16="http://schemas.microsoft.com/office/drawing/2014/main" id="{42D250A2-1BF7-FBC7-5058-DDC4ACA13B29}"/>
                    </a:ext>
                  </a:extLst>
                </p:cNvPr>
                <p:cNvPicPr/>
                <p:nvPr/>
              </p:nvPicPr>
              <p:blipFill>
                <a:blip r:embed="rId80"/>
                <a:stretch>
                  <a:fillRect/>
                </a:stretch>
              </p:blipFill>
              <p:spPr>
                <a:xfrm>
                  <a:off x="7160308" y="4029465"/>
                  <a:ext cx="1904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2" name="Ink 41">
                  <a:extLst>
                    <a:ext uri="{FF2B5EF4-FFF2-40B4-BE49-F238E27FC236}">
                      <a16:creationId xmlns:a16="http://schemas.microsoft.com/office/drawing/2014/main" id="{88E924BB-796E-C0DA-3FBC-7B22EDCB76F1}"/>
                    </a:ext>
                  </a:extLst>
                </p14:cNvPr>
                <p14:cNvContentPartPr/>
                <p14:nvPr/>
              </p14:nvContentPartPr>
              <p14:xfrm>
                <a:off x="7307908" y="4007505"/>
                <a:ext cx="153000" cy="98640"/>
              </p14:xfrm>
            </p:contentPart>
          </mc:Choice>
          <mc:Fallback xmlns="">
            <p:pic>
              <p:nvPicPr>
                <p:cNvPr id="42" name="Ink 41">
                  <a:extLst>
                    <a:ext uri="{FF2B5EF4-FFF2-40B4-BE49-F238E27FC236}">
                      <a16:creationId xmlns:a16="http://schemas.microsoft.com/office/drawing/2014/main" id="{88E924BB-796E-C0DA-3FBC-7B22EDCB76F1}"/>
                    </a:ext>
                  </a:extLst>
                </p:cNvPr>
                <p:cNvPicPr/>
                <p:nvPr/>
              </p:nvPicPr>
              <p:blipFill>
                <a:blip r:embed="rId82"/>
                <a:stretch>
                  <a:fillRect/>
                </a:stretch>
              </p:blipFill>
              <p:spPr>
                <a:xfrm>
                  <a:off x="7298908" y="3998505"/>
                  <a:ext cx="1706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3" name="Ink 42">
                  <a:extLst>
                    <a:ext uri="{FF2B5EF4-FFF2-40B4-BE49-F238E27FC236}">
                      <a16:creationId xmlns:a16="http://schemas.microsoft.com/office/drawing/2014/main" id="{F7D3A3EA-F760-300B-E3B0-0873F840D53D}"/>
                    </a:ext>
                  </a:extLst>
                </p14:cNvPr>
                <p14:cNvContentPartPr/>
                <p14:nvPr/>
              </p14:nvContentPartPr>
              <p14:xfrm>
                <a:off x="7499788" y="4014705"/>
                <a:ext cx="131760" cy="83160"/>
              </p14:xfrm>
            </p:contentPart>
          </mc:Choice>
          <mc:Fallback xmlns="">
            <p:pic>
              <p:nvPicPr>
                <p:cNvPr id="43" name="Ink 42">
                  <a:extLst>
                    <a:ext uri="{FF2B5EF4-FFF2-40B4-BE49-F238E27FC236}">
                      <a16:creationId xmlns:a16="http://schemas.microsoft.com/office/drawing/2014/main" id="{F7D3A3EA-F760-300B-E3B0-0873F840D53D}"/>
                    </a:ext>
                  </a:extLst>
                </p:cNvPr>
                <p:cNvPicPr/>
                <p:nvPr/>
              </p:nvPicPr>
              <p:blipFill>
                <a:blip r:embed="rId84"/>
                <a:stretch>
                  <a:fillRect/>
                </a:stretch>
              </p:blipFill>
              <p:spPr>
                <a:xfrm>
                  <a:off x="7490788" y="4006065"/>
                  <a:ext cx="1494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4" name="Ink 43">
                  <a:extLst>
                    <a:ext uri="{FF2B5EF4-FFF2-40B4-BE49-F238E27FC236}">
                      <a16:creationId xmlns:a16="http://schemas.microsoft.com/office/drawing/2014/main" id="{AAB5D1BA-6959-0C8B-98D7-5E5CB910A3D3}"/>
                    </a:ext>
                  </a:extLst>
                </p14:cNvPr>
                <p14:cNvContentPartPr/>
                <p14:nvPr/>
              </p14:nvContentPartPr>
              <p14:xfrm>
                <a:off x="6847828" y="4132425"/>
                <a:ext cx="794880" cy="109080"/>
              </p14:xfrm>
            </p:contentPart>
          </mc:Choice>
          <mc:Fallback xmlns="">
            <p:pic>
              <p:nvPicPr>
                <p:cNvPr id="44" name="Ink 43">
                  <a:extLst>
                    <a:ext uri="{FF2B5EF4-FFF2-40B4-BE49-F238E27FC236}">
                      <a16:creationId xmlns:a16="http://schemas.microsoft.com/office/drawing/2014/main" id="{AAB5D1BA-6959-0C8B-98D7-5E5CB910A3D3}"/>
                    </a:ext>
                  </a:extLst>
                </p:cNvPr>
                <p:cNvPicPr/>
                <p:nvPr/>
              </p:nvPicPr>
              <p:blipFill>
                <a:blip r:embed="rId86"/>
                <a:stretch>
                  <a:fillRect/>
                </a:stretch>
              </p:blipFill>
              <p:spPr>
                <a:xfrm>
                  <a:off x="6839188" y="4123425"/>
                  <a:ext cx="8125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5" name="Ink 44">
                  <a:extLst>
                    <a:ext uri="{FF2B5EF4-FFF2-40B4-BE49-F238E27FC236}">
                      <a16:creationId xmlns:a16="http://schemas.microsoft.com/office/drawing/2014/main" id="{BD8FBEE2-F9B7-EA80-5B52-1E586EFC2E62}"/>
                    </a:ext>
                  </a:extLst>
                </p14:cNvPr>
                <p14:cNvContentPartPr/>
                <p14:nvPr/>
              </p14:nvContentPartPr>
              <p14:xfrm>
                <a:off x="6943948" y="4344105"/>
                <a:ext cx="79920" cy="183960"/>
              </p14:xfrm>
            </p:contentPart>
          </mc:Choice>
          <mc:Fallback xmlns="">
            <p:pic>
              <p:nvPicPr>
                <p:cNvPr id="45" name="Ink 44">
                  <a:extLst>
                    <a:ext uri="{FF2B5EF4-FFF2-40B4-BE49-F238E27FC236}">
                      <a16:creationId xmlns:a16="http://schemas.microsoft.com/office/drawing/2014/main" id="{BD8FBEE2-F9B7-EA80-5B52-1E586EFC2E62}"/>
                    </a:ext>
                  </a:extLst>
                </p:cNvPr>
                <p:cNvPicPr/>
                <p:nvPr/>
              </p:nvPicPr>
              <p:blipFill>
                <a:blip r:embed="rId88"/>
                <a:stretch>
                  <a:fillRect/>
                </a:stretch>
              </p:blipFill>
              <p:spPr>
                <a:xfrm>
                  <a:off x="6934948" y="4335465"/>
                  <a:ext cx="9756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6" name="Ink 45">
                  <a:extLst>
                    <a:ext uri="{FF2B5EF4-FFF2-40B4-BE49-F238E27FC236}">
                      <a16:creationId xmlns:a16="http://schemas.microsoft.com/office/drawing/2014/main" id="{2F2D2344-F734-D4B4-C354-E9B0204906D0}"/>
                    </a:ext>
                  </a:extLst>
                </p14:cNvPr>
                <p14:cNvContentPartPr/>
                <p14:nvPr/>
              </p14:nvContentPartPr>
              <p14:xfrm>
                <a:off x="7071388" y="4376865"/>
                <a:ext cx="76680" cy="139320"/>
              </p14:xfrm>
            </p:contentPart>
          </mc:Choice>
          <mc:Fallback xmlns="">
            <p:pic>
              <p:nvPicPr>
                <p:cNvPr id="46" name="Ink 45">
                  <a:extLst>
                    <a:ext uri="{FF2B5EF4-FFF2-40B4-BE49-F238E27FC236}">
                      <a16:creationId xmlns:a16="http://schemas.microsoft.com/office/drawing/2014/main" id="{2F2D2344-F734-D4B4-C354-E9B0204906D0}"/>
                    </a:ext>
                  </a:extLst>
                </p:cNvPr>
                <p:cNvPicPr/>
                <p:nvPr/>
              </p:nvPicPr>
              <p:blipFill>
                <a:blip r:embed="rId90"/>
                <a:stretch>
                  <a:fillRect/>
                </a:stretch>
              </p:blipFill>
              <p:spPr>
                <a:xfrm>
                  <a:off x="7062748" y="4367865"/>
                  <a:ext cx="943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47" name="Ink 46">
                  <a:extLst>
                    <a:ext uri="{FF2B5EF4-FFF2-40B4-BE49-F238E27FC236}">
                      <a16:creationId xmlns:a16="http://schemas.microsoft.com/office/drawing/2014/main" id="{380445AE-D56A-D958-0EA9-87F7184DE496}"/>
                    </a:ext>
                  </a:extLst>
                </p14:cNvPr>
                <p14:cNvContentPartPr/>
                <p14:nvPr/>
              </p14:nvContentPartPr>
              <p14:xfrm>
                <a:off x="7112068" y="4357065"/>
                <a:ext cx="133200" cy="132840"/>
              </p14:xfrm>
            </p:contentPart>
          </mc:Choice>
          <mc:Fallback xmlns="">
            <p:pic>
              <p:nvPicPr>
                <p:cNvPr id="47" name="Ink 46">
                  <a:extLst>
                    <a:ext uri="{FF2B5EF4-FFF2-40B4-BE49-F238E27FC236}">
                      <a16:creationId xmlns:a16="http://schemas.microsoft.com/office/drawing/2014/main" id="{380445AE-D56A-D958-0EA9-87F7184DE496}"/>
                    </a:ext>
                  </a:extLst>
                </p:cNvPr>
                <p:cNvPicPr/>
                <p:nvPr/>
              </p:nvPicPr>
              <p:blipFill>
                <a:blip r:embed="rId92"/>
                <a:stretch>
                  <a:fillRect/>
                </a:stretch>
              </p:blipFill>
              <p:spPr>
                <a:xfrm>
                  <a:off x="7103068" y="4348425"/>
                  <a:ext cx="1508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48" name="Ink 47">
                  <a:extLst>
                    <a:ext uri="{FF2B5EF4-FFF2-40B4-BE49-F238E27FC236}">
                      <a16:creationId xmlns:a16="http://schemas.microsoft.com/office/drawing/2014/main" id="{FE13EF77-C167-5A40-683B-51380B5759F9}"/>
                    </a:ext>
                  </a:extLst>
                </p14:cNvPr>
                <p14:cNvContentPartPr/>
                <p14:nvPr/>
              </p14:nvContentPartPr>
              <p14:xfrm>
                <a:off x="7329868" y="4328625"/>
                <a:ext cx="84960" cy="156240"/>
              </p14:xfrm>
            </p:contentPart>
          </mc:Choice>
          <mc:Fallback xmlns="">
            <p:pic>
              <p:nvPicPr>
                <p:cNvPr id="48" name="Ink 47">
                  <a:extLst>
                    <a:ext uri="{FF2B5EF4-FFF2-40B4-BE49-F238E27FC236}">
                      <a16:creationId xmlns:a16="http://schemas.microsoft.com/office/drawing/2014/main" id="{FE13EF77-C167-5A40-683B-51380B5759F9}"/>
                    </a:ext>
                  </a:extLst>
                </p:cNvPr>
                <p:cNvPicPr/>
                <p:nvPr/>
              </p:nvPicPr>
              <p:blipFill>
                <a:blip r:embed="rId94"/>
                <a:stretch>
                  <a:fillRect/>
                </a:stretch>
              </p:blipFill>
              <p:spPr>
                <a:xfrm>
                  <a:off x="7321228" y="4319625"/>
                  <a:ext cx="1026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49" name="Ink 48">
                  <a:extLst>
                    <a:ext uri="{FF2B5EF4-FFF2-40B4-BE49-F238E27FC236}">
                      <a16:creationId xmlns:a16="http://schemas.microsoft.com/office/drawing/2014/main" id="{1709A2A9-1B08-9884-76CA-4B827552B0C3}"/>
                    </a:ext>
                  </a:extLst>
                </p14:cNvPr>
                <p14:cNvContentPartPr/>
                <p14:nvPr/>
              </p14:nvContentPartPr>
              <p14:xfrm>
                <a:off x="7460548" y="4391985"/>
                <a:ext cx="129600" cy="75240"/>
              </p14:xfrm>
            </p:contentPart>
          </mc:Choice>
          <mc:Fallback xmlns="">
            <p:pic>
              <p:nvPicPr>
                <p:cNvPr id="49" name="Ink 48">
                  <a:extLst>
                    <a:ext uri="{FF2B5EF4-FFF2-40B4-BE49-F238E27FC236}">
                      <a16:creationId xmlns:a16="http://schemas.microsoft.com/office/drawing/2014/main" id="{1709A2A9-1B08-9884-76CA-4B827552B0C3}"/>
                    </a:ext>
                  </a:extLst>
                </p:cNvPr>
                <p:cNvPicPr/>
                <p:nvPr/>
              </p:nvPicPr>
              <p:blipFill>
                <a:blip r:embed="rId96"/>
                <a:stretch>
                  <a:fillRect/>
                </a:stretch>
              </p:blipFill>
              <p:spPr>
                <a:xfrm>
                  <a:off x="7451548" y="4382985"/>
                  <a:ext cx="1472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0" name="Ink 49">
                  <a:extLst>
                    <a:ext uri="{FF2B5EF4-FFF2-40B4-BE49-F238E27FC236}">
                      <a16:creationId xmlns:a16="http://schemas.microsoft.com/office/drawing/2014/main" id="{BE6A06A9-4BEE-EA10-4C17-3156109A99EA}"/>
                    </a:ext>
                  </a:extLst>
                </p14:cNvPr>
                <p14:cNvContentPartPr/>
                <p14:nvPr/>
              </p14:nvContentPartPr>
              <p14:xfrm>
                <a:off x="7636228" y="4392705"/>
                <a:ext cx="114120" cy="196920"/>
              </p14:xfrm>
            </p:contentPart>
          </mc:Choice>
          <mc:Fallback xmlns="">
            <p:pic>
              <p:nvPicPr>
                <p:cNvPr id="50" name="Ink 49">
                  <a:extLst>
                    <a:ext uri="{FF2B5EF4-FFF2-40B4-BE49-F238E27FC236}">
                      <a16:creationId xmlns:a16="http://schemas.microsoft.com/office/drawing/2014/main" id="{BE6A06A9-4BEE-EA10-4C17-3156109A99EA}"/>
                    </a:ext>
                  </a:extLst>
                </p:cNvPr>
                <p:cNvPicPr/>
                <p:nvPr/>
              </p:nvPicPr>
              <p:blipFill>
                <a:blip r:embed="rId98"/>
                <a:stretch>
                  <a:fillRect/>
                </a:stretch>
              </p:blipFill>
              <p:spPr>
                <a:xfrm>
                  <a:off x="7627228" y="4384065"/>
                  <a:ext cx="13176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1" name="Ink 50">
                  <a:extLst>
                    <a:ext uri="{FF2B5EF4-FFF2-40B4-BE49-F238E27FC236}">
                      <a16:creationId xmlns:a16="http://schemas.microsoft.com/office/drawing/2014/main" id="{4E5DC420-C5B4-48F7-3ABC-BBC77EFBA3BE}"/>
                    </a:ext>
                  </a:extLst>
                </p14:cNvPr>
                <p14:cNvContentPartPr/>
                <p14:nvPr/>
              </p14:nvContentPartPr>
              <p14:xfrm>
                <a:off x="7796068" y="4338345"/>
                <a:ext cx="62640" cy="107280"/>
              </p14:xfrm>
            </p:contentPart>
          </mc:Choice>
          <mc:Fallback xmlns="">
            <p:pic>
              <p:nvPicPr>
                <p:cNvPr id="51" name="Ink 50">
                  <a:extLst>
                    <a:ext uri="{FF2B5EF4-FFF2-40B4-BE49-F238E27FC236}">
                      <a16:creationId xmlns:a16="http://schemas.microsoft.com/office/drawing/2014/main" id="{4E5DC420-C5B4-48F7-3ABC-BBC77EFBA3BE}"/>
                    </a:ext>
                  </a:extLst>
                </p:cNvPr>
                <p:cNvPicPr/>
                <p:nvPr/>
              </p:nvPicPr>
              <p:blipFill>
                <a:blip r:embed="rId100"/>
                <a:stretch>
                  <a:fillRect/>
                </a:stretch>
              </p:blipFill>
              <p:spPr>
                <a:xfrm>
                  <a:off x="7787428" y="4329345"/>
                  <a:ext cx="802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2" name="Ink 51">
                  <a:extLst>
                    <a:ext uri="{FF2B5EF4-FFF2-40B4-BE49-F238E27FC236}">
                      <a16:creationId xmlns:a16="http://schemas.microsoft.com/office/drawing/2014/main" id="{ADAB9732-EBE2-D263-AC1D-0EE98F535A2C}"/>
                    </a:ext>
                  </a:extLst>
                </p14:cNvPr>
                <p14:cNvContentPartPr/>
                <p14:nvPr/>
              </p14:nvContentPartPr>
              <p14:xfrm>
                <a:off x="7957348" y="4215225"/>
                <a:ext cx="56520" cy="6120"/>
              </p14:xfrm>
            </p:contentPart>
          </mc:Choice>
          <mc:Fallback xmlns="">
            <p:pic>
              <p:nvPicPr>
                <p:cNvPr id="52" name="Ink 51">
                  <a:extLst>
                    <a:ext uri="{FF2B5EF4-FFF2-40B4-BE49-F238E27FC236}">
                      <a16:creationId xmlns:a16="http://schemas.microsoft.com/office/drawing/2014/main" id="{ADAB9732-EBE2-D263-AC1D-0EE98F535A2C}"/>
                    </a:ext>
                  </a:extLst>
                </p:cNvPr>
                <p:cNvPicPr/>
                <p:nvPr/>
              </p:nvPicPr>
              <p:blipFill>
                <a:blip r:embed="rId102"/>
                <a:stretch>
                  <a:fillRect/>
                </a:stretch>
              </p:blipFill>
              <p:spPr>
                <a:xfrm>
                  <a:off x="7948348" y="4206225"/>
                  <a:ext cx="741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3" name="Ink 52">
                  <a:extLst>
                    <a:ext uri="{FF2B5EF4-FFF2-40B4-BE49-F238E27FC236}">
                      <a16:creationId xmlns:a16="http://schemas.microsoft.com/office/drawing/2014/main" id="{CB3999F6-3DA5-D096-B50D-B9A35D2A09D6}"/>
                    </a:ext>
                  </a:extLst>
                </p14:cNvPr>
                <p14:cNvContentPartPr/>
                <p14:nvPr/>
              </p14:nvContentPartPr>
              <p14:xfrm>
                <a:off x="8015668" y="4238625"/>
                <a:ext cx="57960" cy="12600"/>
              </p14:xfrm>
            </p:contentPart>
          </mc:Choice>
          <mc:Fallback xmlns="">
            <p:pic>
              <p:nvPicPr>
                <p:cNvPr id="53" name="Ink 52">
                  <a:extLst>
                    <a:ext uri="{FF2B5EF4-FFF2-40B4-BE49-F238E27FC236}">
                      <a16:creationId xmlns:a16="http://schemas.microsoft.com/office/drawing/2014/main" id="{CB3999F6-3DA5-D096-B50D-B9A35D2A09D6}"/>
                    </a:ext>
                  </a:extLst>
                </p:cNvPr>
                <p:cNvPicPr/>
                <p:nvPr/>
              </p:nvPicPr>
              <p:blipFill>
                <a:blip r:embed="rId104"/>
                <a:stretch>
                  <a:fillRect/>
                </a:stretch>
              </p:blipFill>
              <p:spPr>
                <a:xfrm>
                  <a:off x="8007028" y="4229625"/>
                  <a:ext cx="756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3" name="Ink 72">
                  <a:extLst>
                    <a:ext uri="{FF2B5EF4-FFF2-40B4-BE49-F238E27FC236}">
                      <a16:creationId xmlns:a16="http://schemas.microsoft.com/office/drawing/2014/main" id="{FD57F736-5554-E5D5-9694-16E4237AC766}"/>
                    </a:ext>
                  </a:extLst>
                </p14:cNvPr>
                <p14:cNvContentPartPr/>
                <p14:nvPr/>
              </p14:nvContentPartPr>
              <p14:xfrm>
                <a:off x="7449028" y="4328625"/>
                <a:ext cx="305640" cy="195120"/>
              </p14:xfrm>
            </p:contentPart>
          </mc:Choice>
          <mc:Fallback xmlns="">
            <p:pic>
              <p:nvPicPr>
                <p:cNvPr id="73" name="Ink 72">
                  <a:extLst>
                    <a:ext uri="{FF2B5EF4-FFF2-40B4-BE49-F238E27FC236}">
                      <a16:creationId xmlns:a16="http://schemas.microsoft.com/office/drawing/2014/main" id="{FD57F736-5554-E5D5-9694-16E4237AC766}"/>
                    </a:ext>
                  </a:extLst>
                </p:cNvPr>
                <p:cNvPicPr/>
                <p:nvPr/>
              </p:nvPicPr>
              <p:blipFill>
                <a:blip r:embed="rId106"/>
                <a:stretch>
                  <a:fillRect/>
                </a:stretch>
              </p:blipFill>
              <p:spPr>
                <a:xfrm>
                  <a:off x="7440388" y="4319625"/>
                  <a:ext cx="323280" cy="212760"/>
                </a:xfrm>
                <a:prstGeom prst="rect">
                  <a:avLst/>
                </a:prstGeom>
              </p:spPr>
            </p:pic>
          </mc:Fallback>
        </mc:AlternateContent>
      </p:grpSp>
    </p:spTree>
    <p:extLst>
      <p:ext uri="{BB962C8B-B14F-4D97-AF65-F5344CB8AC3E}">
        <p14:creationId xmlns:p14="http://schemas.microsoft.com/office/powerpoint/2010/main" val="6579924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A61AD7E9-F631-4344-8E5A-89012689DE02}"/>
              </a:ext>
            </a:extLst>
          </p:cNvPr>
          <p:cNvSpPr>
            <a:spLocks noGrp="1"/>
          </p:cNvSpPr>
          <p:nvPr>
            <p:ph type="title"/>
          </p:nvPr>
        </p:nvSpPr>
        <p:spPr/>
        <p:txBody>
          <a:bodyPr/>
          <a:lstStyle/>
          <a:p>
            <a:r>
              <a:rPr lang="en-US" dirty="0"/>
              <a:t>EXAMPLE – Loan for Moving Costs</a:t>
            </a:r>
            <a:endParaRPr lang="en-IN" dirty="0"/>
          </a:p>
        </p:txBody>
      </p:sp>
      <p:sp>
        <p:nvSpPr>
          <p:cNvPr id="23" name="Content Placeholder 2">
            <a:extLst>
              <a:ext uri="{FF2B5EF4-FFF2-40B4-BE49-F238E27FC236}">
                <a16:creationId xmlns:a16="http://schemas.microsoft.com/office/drawing/2014/main" id="{C8537A5F-4274-4904-912E-B34970C9CE3A}"/>
              </a:ext>
            </a:extLst>
          </p:cNvPr>
          <p:cNvSpPr>
            <a:spLocks noGrp="1"/>
          </p:cNvSpPr>
          <p:nvPr>
            <p:ph sz="half" idx="1"/>
          </p:nvPr>
        </p:nvSpPr>
        <p:spPr>
          <a:xfrm>
            <a:off x="838200" y="1010661"/>
            <a:ext cx="10515600" cy="5154612"/>
          </a:xfrm>
        </p:spPr>
        <p:txBody>
          <a:bodyPr/>
          <a:lstStyle/>
          <a:p>
            <a:pPr marL="0" indent="0">
              <a:buNone/>
            </a:pPr>
            <a:r>
              <a:rPr lang="en-US" dirty="0"/>
              <a:t>David takes out a simple interest, 45-day loan of $5,600 at 11.75%. What is the payoff amount for the loan?</a:t>
            </a:r>
          </a:p>
        </p:txBody>
      </p:sp>
      <p:grpSp>
        <p:nvGrpSpPr>
          <p:cNvPr id="12" name="Group 11">
            <a:extLst>
              <a:ext uri="{FF2B5EF4-FFF2-40B4-BE49-F238E27FC236}">
                <a16:creationId xmlns:a16="http://schemas.microsoft.com/office/drawing/2014/main" id="{9F3277FA-F902-C440-F8C2-71CFC63FB585}"/>
              </a:ext>
            </a:extLst>
          </p:cNvPr>
          <p:cNvGrpSpPr/>
          <p:nvPr/>
        </p:nvGrpSpPr>
        <p:grpSpPr>
          <a:xfrm>
            <a:off x="1494559" y="2135436"/>
            <a:ext cx="775800" cy="324000"/>
            <a:chOff x="1494559" y="2135436"/>
            <a:chExt cx="775800" cy="324000"/>
          </a:xfrm>
        </p:grpSpPr>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DED55556-B534-2907-21A0-6C71CC43029A}"/>
                    </a:ext>
                  </a:extLst>
                </p14:cNvPr>
                <p14:cNvContentPartPr/>
                <p14:nvPr/>
              </p14:nvContentPartPr>
              <p14:xfrm>
                <a:off x="1494559" y="2135436"/>
                <a:ext cx="135000" cy="324000"/>
              </p14:xfrm>
            </p:contentPart>
          </mc:Choice>
          <mc:Fallback xmlns="">
            <p:pic>
              <p:nvPicPr>
                <p:cNvPr id="6" name="Ink 5">
                  <a:extLst>
                    <a:ext uri="{FF2B5EF4-FFF2-40B4-BE49-F238E27FC236}">
                      <a16:creationId xmlns:a16="http://schemas.microsoft.com/office/drawing/2014/main" id="{DED55556-B534-2907-21A0-6C71CC43029A}"/>
                    </a:ext>
                  </a:extLst>
                </p:cNvPr>
                <p:cNvPicPr/>
                <p:nvPr/>
              </p:nvPicPr>
              <p:blipFill>
                <a:blip r:embed="rId4"/>
                <a:stretch>
                  <a:fillRect/>
                </a:stretch>
              </p:blipFill>
              <p:spPr>
                <a:xfrm>
                  <a:off x="1485559" y="2126436"/>
                  <a:ext cx="152640" cy="341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25A05407-7486-89BF-488A-49371892DAEA}"/>
                    </a:ext>
                  </a:extLst>
                </p14:cNvPr>
                <p14:cNvContentPartPr/>
                <p14:nvPr/>
              </p14:nvContentPartPr>
              <p14:xfrm>
                <a:off x="1690399" y="2301396"/>
                <a:ext cx="101520" cy="4320"/>
              </p14:xfrm>
            </p:contentPart>
          </mc:Choice>
          <mc:Fallback xmlns="">
            <p:pic>
              <p:nvPicPr>
                <p:cNvPr id="7" name="Ink 6">
                  <a:extLst>
                    <a:ext uri="{FF2B5EF4-FFF2-40B4-BE49-F238E27FC236}">
                      <a16:creationId xmlns:a16="http://schemas.microsoft.com/office/drawing/2014/main" id="{25A05407-7486-89BF-488A-49371892DAEA}"/>
                    </a:ext>
                  </a:extLst>
                </p:cNvPr>
                <p:cNvPicPr/>
                <p:nvPr/>
              </p:nvPicPr>
              <p:blipFill>
                <a:blip r:embed="rId6"/>
                <a:stretch>
                  <a:fillRect/>
                </a:stretch>
              </p:blipFill>
              <p:spPr>
                <a:xfrm>
                  <a:off x="1681759" y="2292396"/>
                  <a:ext cx="1191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7802675A-4295-F145-2AC6-04A76FB0A413}"/>
                    </a:ext>
                  </a:extLst>
                </p14:cNvPr>
                <p14:cNvContentPartPr/>
                <p14:nvPr/>
              </p14:nvContentPartPr>
              <p14:xfrm>
                <a:off x="1731079" y="2363676"/>
                <a:ext cx="104400" cy="360"/>
              </p14:xfrm>
            </p:contentPart>
          </mc:Choice>
          <mc:Fallback xmlns="">
            <p:pic>
              <p:nvPicPr>
                <p:cNvPr id="8" name="Ink 7">
                  <a:extLst>
                    <a:ext uri="{FF2B5EF4-FFF2-40B4-BE49-F238E27FC236}">
                      <a16:creationId xmlns:a16="http://schemas.microsoft.com/office/drawing/2014/main" id="{7802675A-4295-F145-2AC6-04A76FB0A413}"/>
                    </a:ext>
                  </a:extLst>
                </p:cNvPr>
                <p:cNvPicPr/>
                <p:nvPr/>
              </p:nvPicPr>
              <p:blipFill>
                <a:blip r:embed="rId8"/>
                <a:stretch>
                  <a:fillRect/>
                </a:stretch>
              </p:blipFill>
              <p:spPr>
                <a:xfrm>
                  <a:off x="1722439" y="2354676"/>
                  <a:ext cx="1220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91DCA946-3266-666F-B323-8699522F5ECF}"/>
                    </a:ext>
                  </a:extLst>
                </p14:cNvPr>
                <p14:cNvContentPartPr/>
                <p14:nvPr/>
              </p14:nvContentPartPr>
              <p14:xfrm>
                <a:off x="1984159" y="2198436"/>
                <a:ext cx="76320" cy="92880"/>
              </p14:xfrm>
            </p:contentPart>
          </mc:Choice>
          <mc:Fallback xmlns="">
            <p:pic>
              <p:nvPicPr>
                <p:cNvPr id="9" name="Ink 8">
                  <a:extLst>
                    <a:ext uri="{FF2B5EF4-FFF2-40B4-BE49-F238E27FC236}">
                      <a16:creationId xmlns:a16="http://schemas.microsoft.com/office/drawing/2014/main" id="{91DCA946-3266-666F-B323-8699522F5ECF}"/>
                    </a:ext>
                  </a:extLst>
                </p:cNvPr>
                <p:cNvPicPr/>
                <p:nvPr/>
              </p:nvPicPr>
              <p:blipFill>
                <a:blip r:embed="rId10"/>
                <a:stretch>
                  <a:fillRect/>
                </a:stretch>
              </p:blipFill>
              <p:spPr>
                <a:xfrm>
                  <a:off x="1975159" y="2189436"/>
                  <a:ext cx="939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58451493-2AB4-1DF1-0D6D-1007EBF0AB54}"/>
                    </a:ext>
                  </a:extLst>
                </p14:cNvPr>
                <p14:cNvContentPartPr/>
                <p14:nvPr/>
              </p14:nvContentPartPr>
              <p14:xfrm>
                <a:off x="2061919" y="2168556"/>
                <a:ext cx="360" cy="267840"/>
              </p14:xfrm>
            </p:contentPart>
          </mc:Choice>
          <mc:Fallback xmlns="">
            <p:pic>
              <p:nvPicPr>
                <p:cNvPr id="10" name="Ink 9">
                  <a:extLst>
                    <a:ext uri="{FF2B5EF4-FFF2-40B4-BE49-F238E27FC236}">
                      <a16:creationId xmlns:a16="http://schemas.microsoft.com/office/drawing/2014/main" id="{58451493-2AB4-1DF1-0D6D-1007EBF0AB54}"/>
                    </a:ext>
                  </a:extLst>
                </p:cNvPr>
                <p:cNvPicPr/>
                <p:nvPr/>
              </p:nvPicPr>
              <p:blipFill>
                <a:blip r:embed="rId12"/>
                <a:stretch>
                  <a:fillRect/>
                </a:stretch>
              </p:blipFill>
              <p:spPr>
                <a:xfrm>
                  <a:off x="2053279" y="2159916"/>
                  <a:ext cx="1800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Ink 10">
                  <a:extLst>
                    <a:ext uri="{FF2B5EF4-FFF2-40B4-BE49-F238E27FC236}">
                      <a16:creationId xmlns:a16="http://schemas.microsoft.com/office/drawing/2014/main" id="{C2911E71-3D6D-FAEF-0C08-57C249A1142F}"/>
                    </a:ext>
                  </a:extLst>
                </p14:cNvPr>
                <p14:cNvContentPartPr/>
                <p14:nvPr/>
              </p14:nvContentPartPr>
              <p14:xfrm>
                <a:off x="2145799" y="2196996"/>
                <a:ext cx="124560" cy="197280"/>
              </p14:xfrm>
            </p:contentPart>
          </mc:Choice>
          <mc:Fallback xmlns="">
            <p:pic>
              <p:nvPicPr>
                <p:cNvPr id="11" name="Ink 10">
                  <a:extLst>
                    <a:ext uri="{FF2B5EF4-FFF2-40B4-BE49-F238E27FC236}">
                      <a16:creationId xmlns:a16="http://schemas.microsoft.com/office/drawing/2014/main" id="{C2911E71-3D6D-FAEF-0C08-57C249A1142F}"/>
                    </a:ext>
                  </a:extLst>
                </p:cNvPr>
                <p:cNvPicPr/>
                <p:nvPr/>
              </p:nvPicPr>
              <p:blipFill>
                <a:blip r:embed="rId14"/>
                <a:stretch>
                  <a:fillRect/>
                </a:stretch>
              </p:blipFill>
              <p:spPr>
                <a:xfrm>
                  <a:off x="2137159" y="2188356"/>
                  <a:ext cx="142200" cy="214920"/>
                </a:xfrm>
                <a:prstGeom prst="rect">
                  <a:avLst/>
                </a:prstGeom>
              </p:spPr>
            </p:pic>
          </mc:Fallback>
        </mc:AlternateContent>
      </p:grpSp>
      <p:grpSp>
        <p:nvGrpSpPr>
          <p:cNvPr id="17" name="Group 16">
            <a:extLst>
              <a:ext uri="{FF2B5EF4-FFF2-40B4-BE49-F238E27FC236}">
                <a16:creationId xmlns:a16="http://schemas.microsoft.com/office/drawing/2014/main" id="{BDB15DA4-0525-EAC7-B336-C849CEB5CF39}"/>
              </a:ext>
            </a:extLst>
          </p:cNvPr>
          <p:cNvGrpSpPr/>
          <p:nvPr/>
        </p:nvGrpSpPr>
        <p:grpSpPr>
          <a:xfrm>
            <a:off x="3122119" y="2149116"/>
            <a:ext cx="457560" cy="247320"/>
            <a:chOff x="3122119" y="2149116"/>
            <a:chExt cx="457560" cy="247320"/>
          </a:xfrm>
        </p:grpSpPr>
        <mc:AlternateContent xmlns:mc="http://schemas.openxmlformats.org/markup-compatibility/2006" xmlns:p14="http://schemas.microsoft.com/office/powerpoint/2010/main">
          <mc:Choice Requires="p14">
            <p:contentPart p14:bwMode="auto" r:id="rId15">
              <p14:nvContentPartPr>
                <p14:cNvPr id="13" name="Ink 12">
                  <a:extLst>
                    <a:ext uri="{FF2B5EF4-FFF2-40B4-BE49-F238E27FC236}">
                      <a16:creationId xmlns:a16="http://schemas.microsoft.com/office/drawing/2014/main" id="{3235223B-0575-DD9B-F26D-ED252A03F334}"/>
                    </a:ext>
                  </a:extLst>
                </p14:cNvPr>
                <p14:cNvContentPartPr/>
                <p14:nvPr/>
              </p14:nvContentPartPr>
              <p14:xfrm>
                <a:off x="3135439" y="2178276"/>
                <a:ext cx="46080" cy="218160"/>
              </p14:xfrm>
            </p:contentPart>
          </mc:Choice>
          <mc:Fallback xmlns="">
            <p:pic>
              <p:nvPicPr>
                <p:cNvPr id="13" name="Ink 12">
                  <a:extLst>
                    <a:ext uri="{FF2B5EF4-FFF2-40B4-BE49-F238E27FC236}">
                      <a16:creationId xmlns:a16="http://schemas.microsoft.com/office/drawing/2014/main" id="{3235223B-0575-DD9B-F26D-ED252A03F334}"/>
                    </a:ext>
                  </a:extLst>
                </p:cNvPr>
                <p:cNvPicPr/>
                <p:nvPr/>
              </p:nvPicPr>
              <p:blipFill>
                <a:blip r:embed="rId16"/>
                <a:stretch>
                  <a:fillRect/>
                </a:stretch>
              </p:blipFill>
              <p:spPr>
                <a:xfrm>
                  <a:off x="3126439" y="2169636"/>
                  <a:ext cx="6372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Ink 13">
                  <a:extLst>
                    <a:ext uri="{FF2B5EF4-FFF2-40B4-BE49-F238E27FC236}">
                      <a16:creationId xmlns:a16="http://schemas.microsoft.com/office/drawing/2014/main" id="{33352232-15CF-887C-38B2-F9463A6925D1}"/>
                    </a:ext>
                  </a:extLst>
                </p14:cNvPr>
                <p14:cNvContentPartPr/>
                <p14:nvPr/>
              </p14:nvContentPartPr>
              <p14:xfrm>
                <a:off x="3122119" y="2149116"/>
                <a:ext cx="161280" cy="119880"/>
              </p14:xfrm>
            </p:contentPart>
          </mc:Choice>
          <mc:Fallback xmlns="">
            <p:pic>
              <p:nvPicPr>
                <p:cNvPr id="14" name="Ink 13">
                  <a:extLst>
                    <a:ext uri="{FF2B5EF4-FFF2-40B4-BE49-F238E27FC236}">
                      <a16:creationId xmlns:a16="http://schemas.microsoft.com/office/drawing/2014/main" id="{33352232-15CF-887C-38B2-F9463A6925D1}"/>
                    </a:ext>
                  </a:extLst>
                </p:cNvPr>
                <p:cNvPicPr/>
                <p:nvPr/>
              </p:nvPicPr>
              <p:blipFill>
                <a:blip r:embed="rId18"/>
                <a:stretch>
                  <a:fillRect/>
                </a:stretch>
              </p:blipFill>
              <p:spPr>
                <a:xfrm>
                  <a:off x="3113479" y="2140116"/>
                  <a:ext cx="1789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Ink 14">
                  <a:extLst>
                    <a:ext uri="{FF2B5EF4-FFF2-40B4-BE49-F238E27FC236}">
                      <a16:creationId xmlns:a16="http://schemas.microsoft.com/office/drawing/2014/main" id="{FA768CD2-AF82-3C38-FD65-D2D3A5CD085E}"/>
                    </a:ext>
                  </a:extLst>
                </p14:cNvPr>
                <p14:cNvContentPartPr/>
                <p14:nvPr/>
              </p14:nvContentPartPr>
              <p14:xfrm>
                <a:off x="3400759" y="2252796"/>
                <a:ext cx="141840" cy="12600"/>
              </p14:xfrm>
            </p:contentPart>
          </mc:Choice>
          <mc:Fallback xmlns="">
            <p:pic>
              <p:nvPicPr>
                <p:cNvPr id="15" name="Ink 14">
                  <a:extLst>
                    <a:ext uri="{FF2B5EF4-FFF2-40B4-BE49-F238E27FC236}">
                      <a16:creationId xmlns:a16="http://schemas.microsoft.com/office/drawing/2014/main" id="{FA768CD2-AF82-3C38-FD65-D2D3A5CD085E}"/>
                    </a:ext>
                  </a:extLst>
                </p:cNvPr>
                <p:cNvPicPr/>
                <p:nvPr/>
              </p:nvPicPr>
              <p:blipFill>
                <a:blip r:embed="rId20"/>
                <a:stretch>
                  <a:fillRect/>
                </a:stretch>
              </p:blipFill>
              <p:spPr>
                <a:xfrm>
                  <a:off x="3391759" y="2243796"/>
                  <a:ext cx="1594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Ink 15">
                  <a:extLst>
                    <a:ext uri="{FF2B5EF4-FFF2-40B4-BE49-F238E27FC236}">
                      <a16:creationId xmlns:a16="http://schemas.microsoft.com/office/drawing/2014/main" id="{A71C540E-42C7-DB8D-0251-99EE811A41CD}"/>
                    </a:ext>
                  </a:extLst>
                </p14:cNvPr>
                <p14:cNvContentPartPr/>
                <p14:nvPr/>
              </p14:nvContentPartPr>
              <p14:xfrm>
                <a:off x="3462679" y="2299956"/>
                <a:ext cx="117000" cy="15120"/>
              </p14:xfrm>
            </p:contentPart>
          </mc:Choice>
          <mc:Fallback xmlns="">
            <p:pic>
              <p:nvPicPr>
                <p:cNvPr id="16" name="Ink 15">
                  <a:extLst>
                    <a:ext uri="{FF2B5EF4-FFF2-40B4-BE49-F238E27FC236}">
                      <a16:creationId xmlns:a16="http://schemas.microsoft.com/office/drawing/2014/main" id="{A71C540E-42C7-DB8D-0251-99EE811A41CD}"/>
                    </a:ext>
                  </a:extLst>
                </p:cNvPr>
                <p:cNvPicPr/>
                <p:nvPr/>
              </p:nvPicPr>
              <p:blipFill>
                <a:blip r:embed="rId22"/>
                <a:stretch>
                  <a:fillRect/>
                </a:stretch>
              </p:blipFill>
              <p:spPr>
                <a:xfrm>
                  <a:off x="3453679" y="2291316"/>
                  <a:ext cx="134640" cy="32760"/>
                </a:xfrm>
                <a:prstGeom prst="rect">
                  <a:avLst/>
                </a:prstGeom>
              </p:spPr>
            </p:pic>
          </mc:Fallback>
        </mc:AlternateContent>
      </p:grpSp>
      <p:grpSp>
        <p:nvGrpSpPr>
          <p:cNvPr id="27" name="Group 26">
            <a:extLst>
              <a:ext uri="{FF2B5EF4-FFF2-40B4-BE49-F238E27FC236}">
                <a16:creationId xmlns:a16="http://schemas.microsoft.com/office/drawing/2014/main" id="{57C7DBF9-4A36-4060-5A39-59B87F4EEAB7}"/>
              </a:ext>
            </a:extLst>
          </p:cNvPr>
          <p:cNvGrpSpPr/>
          <p:nvPr/>
        </p:nvGrpSpPr>
        <p:grpSpPr>
          <a:xfrm>
            <a:off x="3779119" y="2119956"/>
            <a:ext cx="874080" cy="271080"/>
            <a:chOff x="3779119" y="2119956"/>
            <a:chExt cx="874080" cy="271080"/>
          </a:xfrm>
        </p:grpSpPr>
        <mc:AlternateContent xmlns:mc="http://schemas.openxmlformats.org/markup-compatibility/2006" xmlns:p14="http://schemas.microsoft.com/office/powerpoint/2010/main">
          <mc:Choice Requires="p14">
            <p:contentPart p14:bwMode="auto" r:id="rId23">
              <p14:nvContentPartPr>
                <p14:cNvPr id="18" name="Ink 17">
                  <a:extLst>
                    <a:ext uri="{FF2B5EF4-FFF2-40B4-BE49-F238E27FC236}">
                      <a16:creationId xmlns:a16="http://schemas.microsoft.com/office/drawing/2014/main" id="{DFC6053F-E702-CF7A-5DA1-DF79DBBBC7D0}"/>
                    </a:ext>
                  </a:extLst>
                </p14:cNvPr>
                <p14:cNvContentPartPr/>
                <p14:nvPr/>
              </p14:nvContentPartPr>
              <p14:xfrm>
                <a:off x="3779119" y="2119956"/>
                <a:ext cx="151560" cy="217080"/>
              </p14:xfrm>
            </p:contentPart>
          </mc:Choice>
          <mc:Fallback xmlns="">
            <p:pic>
              <p:nvPicPr>
                <p:cNvPr id="18" name="Ink 17">
                  <a:extLst>
                    <a:ext uri="{FF2B5EF4-FFF2-40B4-BE49-F238E27FC236}">
                      <a16:creationId xmlns:a16="http://schemas.microsoft.com/office/drawing/2014/main" id="{DFC6053F-E702-CF7A-5DA1-DF79DBBBC7D0}"/>
                    </a:ext>
                  </a:extLst>
                </p:cNvPr>
                <p:cNvPicPr/>
                <p:nvPr/>
              </p:nvPicPr>
              <p:blipFill>
                <a:blip r:embed="rId24"/>
                <a:stretch>
                  <a:fillRect/>
                </a:stretch>
              </p:blipFill>
              <p:spPr>
                <a:xfrm>
                  <a:off x="3770119" y="2111316"/>
                  <a:ext cx="16920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Ink 18">
                  <a:extLst>
                    <a:ext uri="{FF2B5EF4-FFF2-40B4-BE49-F238E27FC236}">
                      <a16:creationId xmlns:a16="http://schemas.microsoft.com/office/drawing/2014/main" id="{C7D514FE-74DB-1F6C-C208-267DD174AA0B}"/>
                    </a:ext>
                  </a:extLst>
                </p14:cNvPr>
                <p14:cNvContentPartPr/>
                <p14:nvPr/>
              </p14:nvContentPartPr>
              <p14:xfrm>
                <a:off x="4015639" y="2314716"/>
                <a:ext cx="11880" cy="76320"/>
              </p14:xfrm>
            </p:contentPart>
          </mc:Choice>
          <mc:Fallback xmlns="">
            <p:pic>
              <p:nvPicPr>
                <p:cNvPr id="19" name="Ink 18">
                  <a:extLst>
                    <a:ext uri="{FF2B5EF4-FFF2-40B4-BE49-F238E27FC236}">
                      <a16:creationId xmlns:a16="http://schemas.microsoft.com/office/drawing/2014/main" id="{C7D514FE-74DB-1F6C-C208-267DD174AA0B}"/>
                    </a:ext>
                  </a:extLst>
                </p:cNvPr>
                <p:cNvPicPr/>
                <p:nvPr/>
              </p:nvPicPr>
              <p:blipFill>
                <a:blip r:embed="rId26"/>
                <a:stretch>
                  <a:fillRect/>
                </a:stretch>
              </p:blipFill>
              <p:spPr>
                <a:xfrm>
                  <a:off x="4006639" y="2306076"/>
                  <a:ext cx="295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Ink 19">
                  <a:extLst>
                    <a:ext uri="{FF2B5EF4-FFF2-40B4-BE49-F238E27FC236}">
                      <a16:creationId xmlns:a16="http://schemas.microsoft.com/office/drawing/2014/main" id="{08E1FBCA-0DE8-B367-3604-DD0499E8BF8D}"/>
                    </a:ext>
                  </a:extLst>
                </p14:cNvPr>
                <p14:cNvContentPartPr/>
                <p14:nvPr/>
              </p14:nvContentPartPr>
              <p14:xfrm>
                <a:off x="4153159" y="2130036"/>
                <a:ext cx="95400" cy="206640"/>
              </p14:xfrm>
            </p:contentPart>
          </mc:Choice>
          <mc:Fallback xmlns="">
            <p:pic>
              <p:nvPicPr>
                <p:cNvPr id="20" name="Ink 19">
                  <a:extLst>
                    <a:ext uri="{FF2B5EF4-FFF2-40B4-BE49-F238E27FC236}">
                      <a16:creationId xmlns:a16="http://schemas.microsoft.com/office/drawing/2014/main" id="{08E1FBCA-0DE8-B367-3604-DD0499E8BF8D}"/>
                    </a:ext>
                  </a:extLst>
                </p:cNvPr>
                <p:cNvPicPr/>
                <p:nvPr/>
              </p:nvPicPr>
              <p:blipFill>
                <a:blip r:embed="rId28"/>
                <a:stretch>
                  <a:fillRect/>
                </a:stretch>
              </p:blipFill>
              <p:spPr>
                <a:xfrm>
                  <a:off x="4144519" y="2121396"/>
                  <a:ext cx="11304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Ink 20">
                  <a:extLst>
                    <a:ext uri="{FF2B5EF4-FFF2-40B4-BE49-F238E27FC236}">
                      <a16:creationId xmlns:a16="http://schemas.microsoft.com/office/drawing/2014/main" id="{805F11B4-C7E4-BBA8-12ED-98E2F636C144}"/>
                    </a:ext>
                  </a:extLst>
                </p14:cNvPr>
                <p14:cNvContentPartPr/>
                <p14:nvPr/>
              </p14:nvContentPartPr>
              <p14:xfrm>
                <a:off x="4327039" y="2166756"/>
                <a:ext cx="145080" cy="149760"/>
              </p14:xfrm>
            </p:contentPart>
          </mc:Choice>
          <mc:Fallback xmlns="">
            <p:pic>
              <p:nvPicPr>
                <p:cNvPr id="21" name="Ink 20">
                  <a:extLst>
                    <a:ext uri="{FF2B5EF4-FFF2-40B4-BE49-F238E27FC236}">
                      <a16:creationId xmlns:a16="http://schemas.microsoft.com/office/drawing/2014/main" id="{805F11B4-C7E4-BBA8-12ED-98E2F636C144}"/>
                    </a:ext>
                  </a:extLst>
                </p:cNvPr>
                <p:cNvPicPr/>
                <p:nvPr/>
              </p:nvPicPr>
              <p:blipFill>
                <a:blip r:embed="rId30"/>
                <a:stretch>
                  <a:fillRect/>
                </a:stretch>
              </p:blipFill>
              <p:spPr>
                <a:xfrm>
                  <a:off x="4318039" y="2158116"/>
                  <a:ext cx="1627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5" name="Ink 24">
                  <a:extLst>
                    <a:ext uri="{FF2B5EF4-FFF2-40B4-BE49-F238E27FC236}">
                      <a16:creationId xmlns:a16="http://schemas.microsoft.com/office/drawing/2014/main" id="{5F758EBA-198D-B6A0-584E-024F46474ADE}"/>
                    </a:ext>
                  </a:extLst>
                </p14:cNvPr>
                <p14:cNvContentPartPr/>
                <p14:nvPr/>
              </p14:nvContentPartPr>
              <p14:xfrm>
                <a:off x="4513519" y="2145876"/>
                <a:ext cx="139680" cy="177120"/>
              </p14:xfrm>
            </p:contentPart>
          </mc:Choice>
          <mc:Fallback xmlns="">
            <p:pic>
              <p:nvPicPr>
                <p:cNvPr id="25" name="Ink 24">
                  <a:extLst>
                    <a:ext uri="{FF2B5EF4-FFF2-40B4-BE49-F238E27FC236}">
                      <a16:creationId xmlns:a16="http://schemas.microsoft.com/office/drawing/2014/main" id="{5F758EBA-198D-B6A0-584E-024F46474ADE}"/>
                    </a:ext>
                  </a:extLst>
                </p:cNvPr>
                <p:cNvPicPr/>
                <p:nvPr/>
              </p:nvPicPr>
              <p:blipFill>
                <a:blip r:embed="rId32"/>
                <a:stretch>
                  <a:fillRect/>
                </a:stretch>
              </p:blipFill>
              <p:spPr>
                <a:xfrm>
                  <a:off x="4504879" y="2136876"/>
                  <a:ext cx="157320" cy="194760"/>
                </a:xfrm>
                <a:prstGeom prst="rect">
                  <a:avLst/>
                </a:prstGeom>
              </p:spPr>
            </p:pic>
          </mc:Fallback>
        </mc:AlternateContent>
      </p:grpSp>
      <p:grpSp>
        <p:nvGrpSpPr>
          <p:cNvPr id="32" name="Group 31">
            <a:extLst>
              <a:ext uri="{FF2B5EF4-FFF2-40B4-BE49-F238E27FC236}">
                <a16:creationId xmlns:a16="http://schemas.microsoft.com/office/drawing/2014/main" id="{3220BB43-7548-FDB7-AE29-5C1793EEF636}"/>
              </a:ext>
            </a:extLst>
          </p:cNvPr>
          <p:cNvGrpSpPr/>
          <p:nvPr/>
        </p:nvGrpSpPr>
        <p:grpSpPr>
          <a:xfrm>
            <a:off x="5602519" y="2149476"/>
            <a:ext cx="343440" cy="112680"/>
            <a:chOff x="5602519" y="2149476"/>
            <a:chExt cx="343440" cy="112680"/>
          </a:xfrm>
        </p:grpSpPr>
        <mc:AlternateContent xmlns:mc="http://schemas.openxmlformats.org/markup-compatibility/2006" xmlns:p14="http://schemas.microsoft.com/office/powerpoint/2010/main">
          <mc:Choice Requires="p14">
            <p:contentPart p14:bwMode="auto" r:id="rId33">
              <p14:nvContentPartPr>
                <p14:cNvPr id="29" name="Ink 28">
                  <a:extLst>
                    <a:ext uri="{FF2B5EF4-FFF2-40B4-BE49-F238E27FC236}">
                      <a16:creationId xmlns:a16="http://schemas.microsoft.com/office/drawing/2014/main" id="{92CDB35D-2520-7E8C-5B1E-C764DC562AE0}"/>
                    </a:ext>
                  </a:extLst>
                </p14:cNvPr>
                <p14:cNvContentPartPr/>
                <p14:nvPr/>
              </p14:nvContentPartPr>
              <p14:xfrm>
                <a:off x="5602519" y="2149476"/>
                <a:ext cx="104760" cy="112680"/>
              </p14:xfrm>
            </p:contentPart>
          </mc:Choice>
          <mc:Fallback xmlns="">
            <p:pic>
              <p:nvPicPr>
                <p:cNvPr id="29" name="Ink 28">
                  <a:extLst>
                    <a:ext uri="{FF2B5EF4-FFF2-40B4-BE49-F238E27FC236}">
                      <a16:creationId xmlns:a16="http://schemas.microsoft.com/office/drawing/2014/main" id="{92CDB35D-2520-7E8C-5B1E-C764DC562AE0}"/>
                    </a:ext>
                  </a:extLst>
                </p:cNvPr>
                <p:cNvPicPr/>
                <p:nvPr/>
              </p:nvPicPr>
              <p:blipFill>
                <a:blip r:embed="rId34"/>
                <a:stretch>
                  <a:fillRect/>
                </a:stretch>
              </p:blipFill>
              <p:spPr>
                <a:xfrm>
                  <a:off x="5593879" y="2140476"/>
                  <a:ext cx="1224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0" name="Ink 29">
                  <a:extLst>
                    <a:ext uri="{FF2B5EF4-FFF2-40B4-BE49-F238E27FC236}">
                      <a16:creationId xmlns:a16="http://schemas.microsoft.com/office/drawing/2014/main" id="{2CB59694-D08D-D74C-383C-6A8C61976AEA}"/>
                    </a:ext>
                  </a:extLst>
                </p14:cNvPr>
                <p14:cNvContentPartPr/>
                <p14:nvPr/>
              </p14:nvContentPartPr>
              <p14:xfrm>
                <a:off x="5826439" y="2149476"/>
                <a:ext cx="109440" cy="20520"/>
              </p14:xfrm>
            </p:contentPart>
          </mc:Choice>
          <mc:Fallback xmlns="">
            <p:pic>
              <p:nvPicPr>
                <p:cNvPr id="30" name="Ink 29">
                  <a:extLst>
                    <a:ext uri="{FF2B5EF4-FFF2-40B4-BE49-F238E27FC236}">
                      <a16:creationId xmlns:a16="http://schemas.microsoft.com/office/drawing/2014/main" id="{2CB59694-D08D-D74C-383C-6A8C61976AEA}"/>
                    </a:ext>
                  </a:extLst>
                </p:cNvPr>
                <p:cNvPicPr/>
                <p:nvPr/>
              </p:nvPicPr>
              <p:blipFill>
                <a:blip r:embed="rId36"/>
                <a:stretch>
                  <a:fillRect/>
                </a:stretch>
              </p:blipFill>
              <p:spPr>
                <a:xfrm>
                  <a:off x="5817799" y="2140476"/>
                  <a:ext cx="1270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1" name="Ink 30">
                  <a:extLst>
                    <a:ext uri="{FF2B5EF4-FFF2-40B4-BE49-F238E27FC236}">
                      <a16:creationId xmlns:a16="http://schemas.microsoft.com/office/drawing/2014/main" id="{1FCB181D-33E9-9AE1-18EE-E86C8905EC99}"/>
                    </a:ext>
                  </a:extLst>
                </p14:cNvPr>
                <p14:cNvContentPartPr/>
                <p14:nvPr/>
              </p14:nvContentPartPr>
              <p14:xfrm>
                <a:off x="5894839" y="2217516"/>
                <a:ext cx="51120" cy="360"/>
              </p14:xfrm>
            </p:contentPart>
          </mc:Choice>
          <mc:Fallback xmlns="">
            <p:pic>
              <p:nvPicPr>
                <p:cNvPr id="31" name="Ink 30">
                  <a:extLst>
                    <a:ext uri="{FF2B5EF4-FFF2-40B4-BE49-F238E27FC236}">
                      <a16:creationId xmlns:a16="http://schemas.microsoft.com/office/drawing/2014/main" id="{1FCB181D-33E9-9AE1-18EE-E86C8905EC99}"/>
                    </a:ext>
                  </a:extLst>
                </p:cNvPr>
                <p:cNvPicPr/>
                <p:nvPr/>
              </p:nvPicPr>
              <p:blipFill>
                <a:blip r:embed="rId38"/>
                <a:stretch>
                  <a:fillRect/>
                </a:stretch>
              </p:blipFill>
              <p:spPr>
                <a:xfrm>
                  <a:off x="5885839" y="2208876"/>
                  <a:ext cx="68760" cy="18000"/>
                </a:xfrm>
                <a:prstGeom prst="rect">
                  <a:avLst/>
                </a:prstGeom>
              </p:spPr>
            </p:pic>
          </mc:Fallback>
        </mc:AlternateContent>
      </p:grpSp>
      <p:grpSp>
        <p:nvGrpSpPr>
          <p:cNvPr id="37" name="Group 36">
            <a:extLst>
              <a:ext uri="{FF2B5EF4-FFF2-40B4-BE49-F238E27FC236}">
                <a16:creationId xmlns:a16="http://schemas.microsoft.com/office/drawing/2014/main" id="{A4810C38-CCE3-7F77-38B9-A9937F7D4C0A}"/>
              </a:ext>
            </a:extLst>
          </p:cNvPr>
          <p:cNvGrpSpPr/>
          <p:nvPr/>
        </p:nvGrpSpPr>
        <p:grpSpPr>
          <a:xfrm>
            <a:off x="6207679" y="2069916"/>
            <a:ext cx="378360" cy="200520"/>
            <a:chOff x="6207679" y="2069916"/>
            <a:chExt cx="378360" cy="200520"/>
          </a:xfrm>
        </p:grpSpPr>
        <mc:AlternateContent xmlns:mc="http://schemas.openxmlformats.org/markup-compatibility/2006" xmlns:p14="http://schemas.microsoft.com/office/powerpoint/2010/main">
          <mc:Choice Requires="p14">
            <p:contentPart p14:bwMode="auto" r:id="rId39">
              <p14:nvContentPartPr>
                <p14:cNvPr id="33" name="Ink 32">
                  <a:extLst>
                    <a:ext uri="{FF2B5EF4-FFF2-40B4-BE49-F238E27FC236}">
                      <a16:creationId xmlns:a16="http://schemas.microsoft.com/office/drawing/2014/main" id="{FA39956F-A9DE-B0F8-B37B-4EFEBE651DEE}"/>
                    </a:ext>
                  </a:extLst>
                </p14:cNvPr>
                <p14:cNvContentPartPr/>
                <p14:nvPr/>
              </p14:nvContentPartPr>
              <p14:xfrm>
                <a:off x="6207679" y="2069916"/>
                <a:ext cx="238680" cy="200520"/>
              </p14:xfrm>
            </p:contentPart>
          </mc:Choice>
          <mc:Fallback xmlns="">
            <p:pic>
              <p:nvPicPr>
                <p:cNvPr id="33" name="Ink 32">
                  <a:extLst>
                    <a:ext uri="{FF2B5EF4-FFF2-40B4-BE49-F238E27FC236}">
                      <a16:creationId xmlns:a16="http://schemas.microsoft.com/office/drawing/2014/main" id="{FA39956F-A9DE-B0F8-B37B-4EFEBE651DEE}"/>
                    </a:ext>
                  </a:extLst>
                </p:cNvPr>
                <p:cNvPicPr/>
                <p:nvPr/>
              </p:nvPicPr>
              <p:blipFill>
                <a:blip r:embed="rId40"/>
                <a:stretch>
                  <a:fillRect/>
                </a:stretch>
              </p:blipFill>
              <p:spPr>
                <a:xfrm>
                  <a:off x="6198679" y="2061276"/>
                  <a:ext cx="25632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5" name="Ink 34">
                  <a:extLst>
                    <a:ext uri="{FF2B5EF4-FFF2-40B4-BE49-F238E27FC236}">
                      <a16:creationId xmlns:a16="http://schemas.microsoft.com/office/drawing/2014/main" id="{677972F7-FBC3-F99E-CECD-B768520E0DF9}"/>
                    </a:ext>
                  </a:extLst>
                </p14:cNvPr>
                <p14:cNvContentPartPr/>
                <p14:nvPr/>
              </p14:nvContentPartPr>
              <p14:xfrm>
                <a:off x="6577759" y="2198436"/>
                <a:ext cx="8280" cy="23040"/>
              </p14:xfrm>
            </p:contentPart>
          </mc:Choice>
          <mc:Fallback xmlns="">
            <p:pic>
              <p:nvPicPr>
                <p:cNvPr id="35" name="Ink 34">
                  <a:extLst>
                    <a:ext uri="{FF2B5EF4-FFF2-40B4-BE49-F238E27FC236}">
                      <a16:creationId xmlns:a16="http://schemas.microsoft.com/office/drawing/2014/main" id="{677972F7-FBC3-F99E-CECD-B768520E0DF9}"/>
                    </a:ext>
                  </a:extLst>
                </p:cNvPr>
                <p:cNvPicPr/>
                <p:nvPr/>
              </p:nvPicPr>
              <p:blipFill>
                <a:blip r:embed="rId42"/>
                <a:stretch>
                  <a:fillRect/>
                </a:stretch>
              </p:blipFill>
              <p:spPr>
                <a:xfrm>
                  <a:off x="6568759" y="2189436"/>
                  <a:ext cx="25920" cy="40680"/>
                </a:xfrm>
                <a:prstGeom prst="rect">
                  <a:avLst/>
                </a:prstGeom>
              </p:spPr>
            </p:pic>
          </mc:Fallback>
        </mc:AlternateContent>
      </p:grpSp>
      <p:grpSp>
        <p:nvGrpSpPr>
          <p:cNvPr id="42" name="Group 41">
            <a:extLst>
              <a:ext uri="{FF2B5EF4-FFF2-40B4-BE49-F238E27FC236}">
                <a16:creationId xmlns:a16="http://schemas.microsoft.com/office/drawing/2014/main" id="{D2BB9F9F-F3B3-B82C-6D4F-DB03B89588E8}"/>
              </a:ext>
            </a:extLst>
          </p:cNvPr>
          <p:cNvGrpSpPr/>
          <p:nvPr/>
        </p:nvGrpSpPr>
        <p:grpSpPr>
          <a:xfrm>
            <a:off x="6740839" y="2021676"/>
            <a:ext cx="621720" cy="198000"/>
            <a:chOff x="6740839" y="2021676"/>
            <a:chExt cx="621720" cy="198000"/>
          </a:xfrm>
        </p:grpSpPr>
        <mc:AlternateContent xmlns:mc="http://schemas.openxmlformats.org/markup-compatibility/2006" xmlns:p14="http://schemas.microsoft.com/office/powerpoint/2010/main">
          <mc:Choice Requires="p14">
            <p:contentPart p14:bwMode="auto" r:id="rId43">
              <p14:nvContentPartPr>
                <p14:cNvPr id="38" name="Ink 37">
                  <a:extLst>
                    <a:ext uri="{FF2B5EF4-FFF2-40B4-BE49-F238E27FC236}">
                      <a16:creationId xmlns:a16="http://schemas.microsoft.com/office/drawing/2014/main" id="{4DBDC6F3-62AD-2EBD-C44B-F09F0148042F}"/>
                    </a:ext>
                  </a:extLst>
                </p14:cNvPr>
                <p14:cNvContentPartPr/>
                <p14:nvPr/>
              </p14:nvContentPartPr>
              <p14:xfrm>
                <a:off x="6740839" y="2032836"/>
                <a:ext cx="6840" cy="159120"/>
              </p14:xfrm>
            </p:contentPart>
          </mc:Choice>
          <mc:Fallback xmlns="">
            <p:pic>
              <p:nvPicPr>
                <p:cNvPr id="38" name="Ink 37">
                  <a:extLst>
                    <a:ext uri="{FF2B5EF4-FFF2-40B4-BE49-F238E27FC236}">
                      <a16:creationId xmlns:a16="http://schemas.microsoft.com/office/drawing/2014/main" id="{4DBDC6F3-62AD-2EBD-C44B-F09F0148042F}"/>
                    </a:ext>
                  </a:extLst>
                </p:cNvPr>
                <p:cNvPicPr/>
                <p:nvPr/>
              </p:nvPicPr>
              <p:blipFill>
                <a:blip r:embed="rId44"/>
                <a:stretch>
                  <a:fillRect/>
                </a:stretch>
              </p:blipFill>
              <p:spPr>
                <a:xfrm>
                  <a:off x="6731839" y="2024196"/>
                  <a:ext cx="244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9" name="Ink 38">
                  <a:extLst>
                    <a:ext uri="{FF2B5EF4-FFF2-40B4-BE49-F238E27FC236}">
                      <a16:creationId xmlns:a16="http://schemas.microsoft.com/office/drawing/2014/main" id="{2A36936C-4978-D437-E28B-8B34405210BC}"/>
                    </a:ext>
                  </a:extLst>
                </p14:cNvPr>
                <p14:cNvContentPartPr/>
                <p14:nvPr/>
              </p14:nvContentPartPr>
              <p14:xfrm>
                <a:off x="6857839" y="2033916"/>
                <a:ext cx="26280" cy="157680"/>
              </p14:xfrm>
            </p:contentPart>
          </mc:Choice>
          <mc:Fallback xmlns="">
            <p:pic>
              <p:nvPicPr>
                <p:cNvPr id="39" name="Ink 38">
                  <a:extLst>
                    <a:ext uri="{FF2B5EF4-FFF2-40B4-BE49-F238E27FC236}">
                      <a16:creationId xmlns:a16="http://schemas.microsoft.com/office/drawing/2014/main" id="{2A36936C-4978-D437-E28B-8B34405210BC}"/>
                    </a:ext>
                  </a:extLst>
                </p:cNvPr>
                <p:cNvPicPr/>
                <p:nvPr/>
              </p:nvPicPr>
              <p:blipFill>
                <a:blip r:embed="rId46"/>
                <a:stretch>
                  <a:fillRect/>
                </a:stretch>
              </p:blipFill>
              <p:spPr>
                <a:xfrm>
                  <a:off x="6849199" y="2024916"/>
                  <a:ext cx="439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0" name="Ink 39">
                  <a:extLst>
                    <a:ext uri="{FF2B5EF4-FFF2-40B4-BE49-F238E27FC236}">
                      <a16:creationId xmlns:a16="http://schemas.microsoft.com/office/drawing/2014/main" id="{F365F8D5-CC40-86CA-EC15-6850A7B8378C}"/>
                    </a:ext>
                  </a:extLst>
                </p14:cNvPr>
                <p14:cNvContentPartPr/>
                <p14:nvPr/>
              </p14:nvContentPartPr>
              <p14:xfrm>
                <a:off x="6974479" y="2060916"/>
                <a:ext cx="125280" cy="137520"/>
              </p14:xfrm>
            </p:contentPart>
          </mc:Choice>
          <mc:Fallback xmlns="">
            <p:pic>
              <p:nvPicPr>
                <p:cNvPr id="40" name="Ink 39">
                  <a:extLst>
                    <a:ext uri="{FF2B5EF4-FFF2-40B4-BE49-F238E27FC236}">
                      <a16:creationId xmlns:a16="http://schemas.microsoft.com/office/drawing/2014/main" id="{F365F8D5-CC40-86CA-EC15-6850A7B8378C}"/>
                    </a:ext>
                  </a:extLst>
                </p:cNvPr>
                <p:cNvPicPr/>
                <p:nvPr/>
              </p:nvPicPr>
              <p:blipFill>
                <a:blip r:embed="rId48"/>
                <a:stretch>
                  <a:fillRect/>
                </a:stretch>
              </p:blipFill>
              <p:spPr>
                <a:xfrm>
                  <a:off x="6965479" y="2052276"/>
                  <a:ext cx="1429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1" name="Ink 40">
                  <a:extLst>
                    <a:ext uri="{FF2B5EF4-FFF2-40B4-BE49-F238E27FC236}">
                      <a16:creationId xmlns:a16="http://schemas.microsoft.com/office/drawing/2014/main" id="{2548A0CF-3E83-FF12-FF89-AA7BBE5B8935}"/>
                    </a:ext>
                  </a:extLst>
                </p14:cNvPr>
                <p14:cNvContentPartPr/>
                <p14:nvPr/>
              </p14:nvContentPartPr>
              <p14:xfrm>
                <a:off x="7196599" y="2021676"/>
                <a:ext cx="165960" cy="198000"/>
              </p14:xfrm>
            </p:contentPart>
          </mc:Choice>
          <mc:Fallback xmlns="">
            <p:pic>
              <p:nvPicPr>
                <p:cNvPr id="41" name="Ink 40">
                  <a:extLst>
                    <a:ext uri="{FF2B5EF4-FFF2-40B4-BE49-F238E27FC236}">
                      <a16:creationId xmlns:a16="http://schemas.microsoft.com/office/drawing/2014/main" id="{2548A0CF-3E83-FF12-FF89-AA7BBE5B8935}"/>
                    </a:ext>
                  </a:extLst>
                </p:cNvPr>
                <p:cNvPicPr/>
                <p:nvPr/>
              </p:nvPicPr>
              <p:blipFill>
                <a:blip r:embed="rId50"/>
                <a:stretch>
                  <a:fillRect/>
                </a:stretch>
              </p:blipFill>
              <p:spPr>
                <a:xfrm>
                  <a:off x="7187599" y="2013036"/>
                  <a:ext cx="183600" cy="215640"/>
                </a:xfrm>
                <a:prstGeom prst="rect">
                  <a:avLst/>
                </a:prstGeom>
              </p:spPr>
            </p:pic>
          </mc:Fallback>
        </mc:AlternateContent>
      </p:grpSp>
      <p:grpSp>
        <p:nvGrpSpPr>
          <p:cNvPr id="45" name="Group 44">
            <a:extLst>
              <a:ext uri="{FF2B5EF4-FFF2-40B4-BE49-F238E27FC236}">
                <a16:creationId xmlns:a16="http://schemas.microsoft.com/office/drawing/2014/main" id="{4D292A26-21BA-19D2-48A5-CE6AF1D4499D}"/>
              </a:ext>
            </a:extLst>
          </p:cNvPr>
          <p:cNvGrpSpPr/>
          <p:nvPr/>
        </p:nvGrpSpPr>
        <p:grpSpPr>
          <a:xfrm>
            <a:off x="1079479" y="3170436"/>
            <a:ext cx="282600" cy="299520"/>
            <a:chOff x="1079479" y="3170436"/>
            <a:chExt cx="282600" cy="299520"/>
          </a:xfrm>
        </p:grpSpPr>
        <mc:AlternateContent xmlns:mc="http://schemas.openxmlformats.org/markup-compatibility/2006" xmlns:p14="http://schemas.microsoft.com/office/powerpoint/2010/main">
          <mc:Choice Requires="p14">
            <p:contentPart p14:bwMode="auto" r:id="rId51">
              <p14:nvContentPartPr>
                <p14:cNvPr id="43" name="Ink 42">
                  <a:extLst>
                    <a:ext uri="{FF2B5EF4-FFF2-40B4-BE49-F238E27FC236}">
                      <a16:creationId xmlns:a16="http://schemas.microsoft.com/office/drawing/2014/main" id="{26F3385F-496C-9B61-CB69-DC38A78DDF96}"/>
                    </a:ext>
                  </a:extLst>
                </p14:cNvPr>
                <p14:cNvContentPartPr/>
                <p14:nvPr/>
              </p14:nvContentPartPr>
              <p14:xfrm>
                <a:off x="1224919" y="3170436"/>
                <a:ext cx="12600" cy="299520"/>
              </p14:xfrm>
            </p:contentPart>
          </mc:Choice>
          <mc:Fallback xmlns="">
            <p:pic>
              <p:nvPicPr>
                <p:cNvPr id="43" name="Ink 42">
                  <a:extLst>
                    <a:ext uri="{FF2B5EF4-FFF2-40B4-BE49-F238E27FC236}">
                      <a16:creationId xmlns:a16="http://schemas.microsoft.com/office/drawing/2014/main" id="{26F3385F-496C-9B61-CB69-DC38A78DDF96}"/>
                    </a:ext>
                  </a:extLst>
                </p:cNvPr>
                <p:cNvPicPr/>
                <p:nvPr/>
              </p:nvPicPr>
              <p:blipFill>
                <a:blip r:embed="rId52"/>
                <a:stretch>
                  <a:fillRect/>
                </a:stretch>
              </p:blipFill>
              <p:spPr>
                <a:xfrm>
                  <a:off x="1216279" y="3161796"/>
                  <a:ext cx="30240"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4" name="Ink 43">
                  <a:extLst>
                    <a:ext uri="{FF2B5EF4-FFF2-40B4-BE49-F238E27FC236}">
                      <a16:creationId xmlns:a16="http://schemas.microsoft.com/office/drawing/2014/main" id="{28C1B9DB-C768-90D1-E1AB-50AAE12B1FAD}"/>
                    </a:ext>
                  </a:extLst>
                </p14:cNvPr>
                <p14:cNvContentPartPr/>
                <p14:nvPr/>
              </p14:nvContentPartPr>
              <p14:xfrm>
                <a:off x="1079479" y="3180876"/>
                <a:ext cx="282600" cy="18000"/>
              </p14:xfrm>
            </p:contentPart>
          </mc:Choice>
          <mc:Fallback xmlns="">
            <p:pic>
              <p:nvPicPr>
                <p:cNvPr id="44" name="Ink 43">
                  <a:extLst>
                    <a:ext uri="{FF2B5EF4-FFF2-40B4-BE49-F238E27FC236}">
                      <a16:creationId xmlns:a16="http://schemas.microsoft.com/office/drawing/2014/main" id="{28C1B9DB-C768-90D1-E1AB-50AAE12B1FAD}"/>
                    </a:ext>
                  </a:extLst>
                </p:cNvPr>
                <p:cNvPicPr/>
                <p:nvPr/>
              </p:nvPicPr>
              <p:blipFill>
                <a:blip r:embed="rId54"/>
                <a:stretch>
                  <a:fillRect/>
                </a:stretch>
              </p:blipFill>
              <p:spPr>
                <a:xfrm>
                  <a:off x="1070479" y="3171876"/>
                  <a:ext cx="300240" cy="35640"/>
                </a:xfrm>
                <a:prstGeom prst="rect">
                  <a:avLst/>
                </a:prstGeom>
              </p:spPr>
            </p:pic>
          </mc:Fallback>
        </mc:AlternateContent>
      </p:grpSp>
      <p:grpSp>
        <p:nvGrpSpPr>
          <p:cNvPr id="48" name="Group 47">
            <a:extLst>
              <a:ext uri="{FF2B5EF4-FFF2-40B4-BE49-F238E27FC236}">
                <a16:creationId xmlns:a16="http://schemas.microsoft.com/office/drawing/2014/main" id="{00203A75-9B9B-2AC6-E899-0A2BA7B8F455}"/>
              </a:ext>
            </a:extLst>
          </p:cNvPr>
          <p:cNvGrpSpPr/>
          <p:nvPr/>
        </p:nvGrpSpPr>
        <p:grpSpPr>
          <a:xfrm>
            <a:off x="1546399" y="3278076"/>
            <a:ext cx="94320" cy="68400"/>
            <a:chOff x="1546399" y="3278076"/>
            <a:chExt cx="94320" cy="68400"/>
          </a:xfrm>
        </p:grpSpPr>
        <mc:AlternateContent xmlns:mc="http://schemas.openxmlformats.org/markup-compatibility/2006" xmlns:p14="http://schemas.microsoft.com/office/powerpoint/2010/main">
          <mc:Choice Requires="p14">
            <p:contentPart p14:bwMode="auto" r:id="rId55">
              <p14:nvContentPartPr>
                <p14:cNvPr id="46" name="Ink 45">
                  <a:extLst>
                    <a:ext uri="{FF2B5EF4-FFF2-40B4-BE49-F238E27FC236}">
                      <a16:creationId xmlns:a16="http://schemas.microsoft.com/office/drawing/2014/main" id="{E59B58D6-C67B-DCF8-A232-9447EBB61863}"/>
                    </a:ext>
                  </a:extLst>
                </p14:cNvPr>
                <p14:cNvContentPartPr/>
                <p14:nvPr/>
              </p14:nvContentPartPr>
              <p14:xfrm>
                <a:off x="1546399" y="3278076"/>
                <a:ext cx="86040" cy="360"/>
              </p14:xfrm>
            </p:contentPart>
          </mc:Choice>
          <mc:Fallback xmlns="">
            <p:pic>
              <p:nvPicPr>
                <p:cNvPr id="46" name="Ink 45">
                  <a:extLst>
                    <a:ext uri="{FF2B5EF4-FFF2-40B4-BE49-F238E27FC236}">
                      <a16:creationId xmlns:a16="http://schemas.microsoft.com/office/drawing/2014/main" id="{E59B58D6-C67B-DCF8-A232-9447EBB61863}"/>
                    </a:ext>
                  </a:extLst>
                </p:cNvPr>
                <p:cNvPicPr/>
                <p:nvPr/>
              </p:nvPicPr>
              <p:blipFill>
                <a:blip r:embed="rId56"/>
                <a:stretch>
                  <a:fillRect/>
                </a:stretch>
              </p:blipFill>
              <p:spPr>
                <a:xfrm>
                  <a:off x="1537759" y="3269076"/>
                  <a:ext cx="1036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7" name="Ink 46">
                  <a:extLst>
                    <a:ext uri="{FF2B5EF4-FFF2-40B4-BE49-F238E27FC236}">
                      <a16:creationId xmlns:a16="http://schemas.microsoft.com/office/drawing/2014/main" id="{5B906EAA-A8D0-714B-27E5-17BA5FA5EC5E}"/>
                    </a:ext>
                  </a:extLst>
                </p14:cNvPr>
                <p14:cNvContentPartPr/>
                <p14:nvPr/>
              </p14:nvContentPartPr>
              <p14:xfrm>
                <a:off x="1565839" y="3346116"/>
                <a:ext cx="74880" cy="360"/>
              </p14:xfrm>
            </p:contentPart>
          </mc:Choice>
          <mc:Fallback xmlns="">
            <p:pic>
              <p:nvPicPr>
                <p:cNvPr id="47" name="Ink 46">
                  <a:extLst>
                    <a:ext uri="{FF2B5EF4-FFF2-40B4-BE49-F238E27FC236}">
                      <a16:creationId xmlns:a16="http://schemas.microsoft.com/office/drawing/2014/main" id="{5B906EAA-A8D0-714B-27E5-17BA5FA5EC5E}"/>
                    </a:ext>
                  </a:extLst>
                </p:cNvPr>
                <p:cNvPicPr/>
                <p:nvPr/>
              </p:nvPicPr>
              <p:blipFill>
                <a:blip r:embed="rId58"/>
                <a:stretch>
                  <a:fillRect/>
                </a:stretch>
              </p:blipFill>
              <p:spPr>
                <a:xfrm>
                  <a:off x="1557199" y="3337116"/>
                  <a:ext cx="92520" cy="18000"/>
                </a:xfrm>
                <a:prstGeom prst="rect">
                  <a:avLst/>
                </a:prstGeom>
              </p:spPr>
            </p:pic>
          </mc:Fallback>
        </mc:AlternateContent>
      </p:grpSp>
      <p:grpSp>
        <p:nvGrpSpPr>
          <p:cNvPr id="59" name="Group 58">
            <a:extLst>
              <a:ext uri="{FF2B5EF4-FFF2-40B4-BE49-F238E27FC236}">
                <a16:creationId xmlns:a16="http://schemas.microsoft.com/office/drawing/2014/main" id="{2984C49B-DDCD-DA49-D7E5-B07CE7EFF01F}"/>
              </a:ext>
            </a:extLst>
          </p:cNvPr>
          <p:cNvGrpSpPr/>
          <p:nvPr/>
        </p:nvGrpSpPr>
        <p:grpSpPr>
          <a:xfrm>
            <a:off x="1886959" y="3136596"/>
            <a:ext cx="889920" cy="267840"/>
            <a:chOff x="1886959" y="3136596"/>
            <a:chExt cx="889920" cy="267840"/>
          </a:xfrm>
        </p:grpSpPr>
        <mc:AlternateContent xmlns:mc="http://schemas.openxmlformats.org/markup-compatibility/2006" xmlns:p14="http://schemas.microsoft.com/office/powerpoint/2010/main">
          <mc:Choice Requires="p14">
            <p:contentPart p14:bwMode="auto" r:id="rId59">
              <p14:nvContentPartPr>
                <p14:cNvPr id="49" name="Ink 48">
                  <a:extLst>
                    <a:ext uri="{FF2B5EF4-FFF2-40B4-BE49-F238E27FC236}">
                      <a16:creationId xmlns:a16="http://schemas.microsoft.com/office/drawing/2014/main" id="{316B9968-ECA2-DA93-9983-439993123E7E}"/>
                    </a:ext>
                  </a:extLst>
                </p14:cNvPr>
                <p14:cNvContentPartPr/>
                <p14:nvPr/>
              </p14:nvContentPartPr>
              <p14:xfrm>
                <a:off x="1886959" y="3209676"/>
                <a:ext cx="30240" cy="188280"/>
              </p14:xfrm>
            </p:contentPart>
          </mc:Choice>
          <mc:Fallback xmlns="">
            <p:pic>
              <p:nvPicPr>
                <p:cNvPr id="49" name="Ink 48">
                  <a:extLst>
                    <a:ext uri="{FF2B5EF4-FFF2-40B4-BE49-F238E27FC236}">
                      <a16:creationId xmlns:a16="http://schemas.microsoft.com/office/drawing/2014/main" id="{316B9968-ECA2-DA93-9983-439993123E7E}"/>
                    </a:ext>
                  </a:extLst>
                </p:cNvPr>
                <p:cNvPicPr/>
                <p:nvPr/>
              </p:nvPicPr>
              <p:blipFill>
                <a:blip r:embed="rId60"/>
                <a:stretch>
                  <a:fillRect/>
                </a:stretch>
              </p:blipFill>
              <p:spPr>
                <a:xfrm>
                  <a:off x="1877959" y="3201036"/>
                  <a:ext cx="4788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0" name="Ink 49">
                  <a:extLst>
                    <a:ext uri="{FF2B5EF4-FFF2-40B4-BE49-F238E27FC236}">
                      <a16:creationId xmlns:a16="http://schemas.microsoft.com/office/drawing/2014/main" id="{7CFEDDA1-1AA9-8069-EA53-11B7689B9E7D}"/>
                    </a:ext>
                  </a:extLst>
                </p14:cNvPr>
                <p14:cNvContentPartPr/>
                <p14:nvPr/>
              </p14:nvContentPartPr>
              <p14:xfrm>
                <a:off x="1886959" y="3136596"/>
                <a:ext cx="179640" cy="125640"/>
              </p14:xfrm>
            </p:contentPart>
          </mc:Choice>
          <mc:Fallback xmlns="">
            <p:pic>
              <p:nvPicPr>
                <p:cNvPr id="50" name="Ink 49">
                  <a:extLst>
                    <a:ext uri="{FF2B5EF4-FFF2-40B4-BE49-F238E27FC236}">
                      <a16:creationId xmlns:a16="http://schemas.microsoft.com/office/drawing/2014/main" id="{7CFEDDA1-1AA9-8069-EA53-11B7689B9E7D}"/>
                    </a:ext>
                  </a:extLst>
                </p:cNvPr>
                <p:cNvPicPr/>
                <p:nvPr/>
              </p:nvPicPr>
              <p:blipFill>
                <a:blip r:embed="rId62"/>
                <a:stretch>
                  <a:fillRect/>
                </a:stretch>
              </p:blipFill>
              <p:spPr>
                <a:xfrm>
                  <a:off x="1877959" y="3127956"/>
                  <a:ext cx="19728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1" name="Ink 50">
                  <a:extLst>
                    <a:ext uri="{FF2B5EF4-FFF2-40B4-BE49-F238E27FC236}">
                      <a16:creationId xmlns:a16="http://schemas.microsoft.com/office/drawing/2014/main" id="{2045069D-0982-06B9-9712-BC073FBC83B8}"/>
                    </a:ext>
                  </a:extLst>
                </p14:cNvPr>
                <p14:cNvContentPartPr/>
                <p14:nvPr/>
              </p14:nvContentPartPr>
              <p14:xfrm>
                <a:off x="2257039" y="3219396"/>
                <a:ext cx="8280" cy="145440"/>
              </p14:xfrm>
            </p:contentPart>
          </mc:Choice>
          <mc:Fallback xmlns="">
            <p:pic>
              <p:nvPicPr>
                <p:cNvPr id="51" name="Ink 50">
                  <a:extLst>
                    <a:ext uri="{FF2B5EF4-FFF2-40B4-BE49-F238E27FC236}">
                      <a16:creationId xmlns:a16="http://schemas.microsoft.com/office/drawing/2014/main" id="{2045069D-0982-06B9-9712-BC073FBC83B8}"/>
                    </a:ext>
                  </a:extLst>
                </p:cNvPr>
                <p:cNvPicPr/>
                <p:nvPr/>
              </p:nvPicPr>
              <p:blipFill>
                <a:blip r:embed="rId64"/>
                <a:stretch>
                  <a:fillRect/>
                </a:stretch>
              </p:blipFill>
              <p:spPr>
                <a:xfrm>
                  <a:off x="2248039" y="3210396"/>
                  <a:ext cx="259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2" name="Ink 51">
                  <a:extLst>
                    <a:ext uri="{FF2B5EF4-FFF2-40B4-BE49-F238E27FC236}">
                      <a16:creationId xmlns:a16="http://schemas.microsoft.com/office/drawing/2014/main" id="{386F45A8-5638-55D5-97B9-473D508B3DC8}"/>
                    </a:ext>
                  </a:extLst>
                </p14:cNvPr>
                <p14:cNvContentPartPr/>
                <p14:nvPr/>
              </p14:nvContentPartPr>
              <p14:xfrm>
                <a:off x="2217799" y="3297156"/>
                <a:ext cx="109800" cy="360"/>
              </p14:xfrm>
            </p:contentPart>
          </mc:Choice>
          <mc:Fallback xmlns="">
            <p:pic>
              <p:nvPicPr>
                <p:cNvPr id="52" name="Ink 51">
                  <a:extLst>
                    <a:ext uri="{FF2B5EF4-FFF2-40B4-BE49-F238E27FC236}">
                      <a16:creationId xmlns:a16="http://schemas.microsoft.com/office/drawing/2014/main" id="{386F45A8-5638-55D5-97B9-473D508B3DC8}"/>
                    </a:ext>
                  </a:extLst>
                </p:cNvPr>
                <p:cNvPicPr/>
                <p:nvPr/>
              </p:nvPicPr>
              <p:blipFill>
                <a:blip r:embed="rId66"/>
                <a:stretch>
                  <a:fillRect/>
                </a:stretch>
              </p:blipFill>
              <p:spPr>
                <a:xfrm>
                  <a:off x="2208799" y="3288516"/>
                  <a:ext cx="1274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3" name="Ink 52">
                  <a:extLst>
                    <a:ext uri="{FF2B5EF4-FFF2-40B4-BE49-F238E27FC236}">
                      <a16:creationId xmlns:a16="http://schemas.microsoft.com/office/drawing/2014/main" id="{0E7E1609-83A0-EC19-C575-B305ABAED9A1}"/>
                    </a:ext>
                  </a:extLst>
                </p14:cNvPr>
                <p14:cNvContentPartPr/>
                <p14:nvPr/>
              </p14:nvContentPartPr>
              <p14:xfrm>
                <a:off x="2587519" y="3229116"/>
                <a:ext cx="360" cy="167760"/>
              </p14:xfrm>
            </p:contentPart>
          </mc:Choice>
          <mc:Fallback xmlns="">
            <p:pic>
              <p:nvPicPr>
                <p:cNvPr id="53" name="Ink 52">
                  <a:extLst>
                    <a:ext uri="{FF2B5EF4-FFF2-40B4-BE49-F238E27FC236}">
                      <a16:creationId xmlns:a16="http://schemas.microsoft.com/office/drawing/2014/main" id="{0E7E1609-83A0-EC19-C575-B305ABAED9A1}"/>
                    </a:ext>
                  </a:extLst>
                </p:cNvPr>
                <p:cNvPicPr/>
                <p:nvPr/>
              </p:nvPicPr>
              <p:blipFill>
                <a:blip r:embed="rId68"/>
                <a:stretch>
                  <a:fillRect/>
                </a:stretch>
              </p:blipFill>
              <p:spPr>
                <a:xfrm>
                  <a:off x="2578879" y="3220116"/>
                  <a:ext cx="1800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4" name="Ink 53">
                  <a:extLst>
                    <a:ext uri="{FF2B5EF4-FFF2-40B4-BE49-F238E27FC236}">
                      <a16:creationId xmlns:a16="http://schemas.microsoft.com/office/drawing/2014/main" id="{F2150F5B-E396-B0B7-FDCB-5F6793D36771}"/>
                    </a:ext>
                  </a:extLst>
                </p14:cNvPr>
                <p14:cNvContentPartPr/>
                <p14:nvPr/>
              </p14:nvContentPartPr>
              <p14:xfrm>
                <a:off x="2500039" y="3374196"/>
                <a:ext cx="276840" cy="30240"/>
              </p14:xfrm>
            </p:contentPart>
          </mc:Choice>
          <mc:Fallback xmlns="">
            <p:pic>
              <p:nvPicPr>
                <p:cNvPr id="54" name="Ink 53">
                  <a:extLst>
                    <a:ext uri="{FF2B5EF4-FFF2-40B4-BE49-F238E27FC236}">
                      <a16:creationId xmlns:a16="http://schemas.microsoft.com/office/drawing/2014/main" id="{F2150F5B-E396-B0B7-FDCB-5F6793D36771}"/>
                    </a:ext>
                  </a:extLst>
                </p:cNvPr>
                <p:cNvPicPr/>
                <p:nvPr/>
              </p:nvPicPr>
              <p:blipFill>
                <a:blip r:embed="rId70"/>
                <a:stretch>
                  <a:fillRect/>
                </a:stretch>
              </p:blipFill>
              <p:spPr>
                <a:xfrm>
                  <a:off x="2491399" y="3365196"/>
                  <a:ext cx="29448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5" name="Ink 54">
                  <a:extLst>
                    <a:ext uri="{FF2B5EF4-FFF2-40B4-BE49-F238E27FC236}">
                      <a16:creationId xmlns:a16="http://schemas.microsoft.com/office/drawing/2014/main" id="{541487A3-96F7-23F4-2580-552B2E2CC421}"/>
                    </a:ext>
                  </a:extLst>
                </p14:cNvPr>
                <p14:cNvContentPartPr/>
                <p14:nvPr/>
              </p14:nvContentPartPr>
              <p14:xfrm>
                <a:off x="2489959" y="3175836"/>
                <a:ext cx="279360" cy="24480"/>
              </p14:xfrm>
            </p:contentPart>
          </mc:Choice>
          <mc:Fallback xmlns="">
            <p:pic>
              <p:nvPicPr>
                <p:cNvPr id="55" name="Ink 54">
                  <a:extLst>
                    <a:ext uri="{FF2B5EF4-FFF2-40B4-BE49-F238E27FC236}">
                      <a16:creationId xmlns:a16="http://schemas.microsoft.com/office/drawing/2014/main" id="{541487A3-96F7-23F4-2580-552B2E2CC421}"/>
                    </a:ext>
                  </a:extLst>
                </p:cNvPr>
                <p:cNvPicPr/>
                <p:nvPr/>
              </p:nvPicPr>
              <p:blipFill>
                <a:blip r:embed="rId72"/>
                <a:stretch>
                  <a:fillRect/>
                </a:stretch>
              </p:blipFill>
              <p:spPr>
                <a:xfrm>
                  <a:off x="2480959" y="3167196"/>
                  <a:ext cx="297000" cy="42120"/>
                </a:xfrm>
                <a:prstGeom prst="rect">
                  <a:avLst/>
                </a:prstGeom>
              </p:spPr>
            </p:pic>
          </mc:Fallback>
        </mc:AlternateContent>
      </p:grpSp>
      <p:grpSp>
        <p:nvGrpSpPr>
          <p:cNvPr id="58" name="Group 57">
            <a:extLst>
              <a:ext uri="{FF2B5EF4-FFF2-40B4-BE49-F238E27FC236}">
                <a16:creationId xmlns:a16="http://schemas.microsoft.com/office/drawing/2014/main" id="{C7619E81-A455-3BAF-69F4-9BEA62CC8A5F}"/>
              </a:ext>
            </a:extLst>
          </p:cNvPr>
          <p:cNvGrpSpPr/>
          <p:nvPr/>
        </p:nvGrpSpPr>
        <p:grpSpPr>
          <a:xfrm>
            <a:off x="3141559" y="3219396"/>
            <a:ext cx="146880" cy="39600"/>
            <a:chOff x="3141559" y="3219396"/>
            <a:chExt cx="146880" cy="39600"/>
          </a:xfrm>
        </p:grpSpPr>
        <mc:AlternateContent xmlns:mc="http://schemas.openxmlformats.org/markup-compatibility/2006" xmlns:p14="http://schemas.microsoft.com/office/powerpoint/2010/main">
          <mc:Choice Requires="p14">
            <p:contentPart p14:bwMode="auto" r:id="rId73">
              <p14:nvContentPartPr>
                <p14:cNvPr id="56" name="Ink 55">
                  <a:extLst>
                    <a:ext uri="{FF2B5EF4-FFF2-40B4-BE49-F238E27FC236}">
                      <a16:creationId xmlns:a16="http://schemas.microsoft.com/office/drawing/2014/main" id="{B74B3A46-85A1-C64F-0ADC-2D3CB0D7ADFF}"/>
                    </a:ext>
                  </a:extLst>
                </p14:cNvPr>
                <p14:cNvContentPartPr/>
                <p14:nvPr/>
              </p14:nvContentPartPr>
              <p14:xfrm>
                <a:off x="3141559" y="3219396"/>
                <a:ext cx="114840" cy="360"/>
              </p14:xfrm>
            </p:contentPart>
          </mc:Choice>
          <mc:Fallback xmlns="">
            <p:pic>
              <p:nvPicPr>
                <p:cNvPr id="56" name="Ink 55">
                  <a:extLst>
                    <a:ext uri="{FF2B5EF4-FFF2-40B4-BE49-F238E27FC236}">
                      <a16:creationId xmlns:a16="http://schemas.microsoft.com/office/drawing/2014/main" id="{B74B3A46-85A1-C64F-0ADC-2D3CB0D7ADFF}"/>
                    </a:ext>
                  </a:extLst>
                </p:cNvPr>
                <p:cNvPicPr/>
                <p:nvPr/>
              </p:nvPicPr>
              <p:blipFill>
                <a:blip r:embed="rId74"/>
                <a:stretch>
                  <a:fillRect/>
                </a:stretch>
              </p:blipFill>
              <p:spPr>
                <a:xfrm>
                  <a:off x="3132919" y="3210396"/>
                  <a:ext cx="1324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7" name="Ink 56">
                  <a:extLst>
                    <a:ext uri="{FF2B5EF4-FFF2-40B4-BE49-F238E27FC236}">
                      <a16:creationId xmlns:a16="http://schemas.microsoft.com/office/drawing/2014/main" id="{0A66A338-DE93-BEE8-E92D-20A88DF26C81}"/>
                    </a:ext>
                  </a:extLst>
                </p14:cNvPr>
                <p14:cNvContentPartPr/>
                <p14:nvPr/>
              </p14:nvContentPartPr>
              <p14:xfrm>
                <a:off x="3190519" y="3248196"/>
                <a:ext cx="97920" cy="10800"/>
              </p14:xfrm>
            </p:contentPart>
          </mc:Choice>
          <mc:Fallback xmlns="">
            <p:pic>
              <p:nvPicPr>
                <p:cNvPr id="57" name="Ink 56">
                  <a:extLst>
                    <a:ext uri="{FF2B5EF4-FFF2-40B4-BE49-F238E27FC236}">
                      <a16:creationId xmlns:a16="http://schemas.microsoft.com/office/drawing/2014/main" id="{0A66A338-DE93-BEE8-E92D-20A88DF26C81}"/>
                    </a:ext>
                  </a:extLst>
                </p:cNvPr>
                <p:cNvPicPr/>
                <p:nvPr/>
              </p:nvPicPr>
              <p:blipFill>
                <a:blip r:embed="rId76"/>
                <a:stretch>
                  <a:fillRect/>
                </a:stretch>
              </p:blipFill>
              <p:spPr>
                <a:xfrm>
                  <a:off x="3181519" y="3239556"/>
                  <a:ext cx="115560" cy="28440"/>
                </a:xfrm>
                <a:prstGeom prst="rect">
                  <a:avLst/>
                </a:prstGeom>
              </p:spPr>
            </p:pic>
          </mc:Fallback>
        </mc:AlternateContent>
      </p:grpSp>
      <p:grpSp>
        <p:nvGrpSpPr>
          <p:cNvPr id="68" name="Group 67">
            <a:extLst>
              <a:ext uri="{FF2B5EF4-FFF2-40B4-BE49-F238E27FC236}">
                <a16:creationId xmlns:a16="http://schemas.microsoft.com/office/drawing/2014/main" id="{C608F6B3-09EF-8A0C-90F3-2827F6F90C79}"/>
              </a:ext>
            </a:extLst>
          </p:cNvPr>
          <p:cNvGrpSpPr/>
          <p:nvPr/>
        </p:nvGrpSpPr>
        <p:grpSpPr>
          <a:xfrm>
            <a:off x="3634039" y="3112476"/>
            <a:ext cx="893520" cy="272520"/>
            <a:chOff x="3634039" y="3112476"/>
            <a:chExt cx="893520" cy="272520"/>
          </a:xfrm>
        </p:grpSpPr>
        <mc:AlternateContent xmlns:mc="http://schemas.openxmlformats.org/markup-compatibility/2006" xmlns:p14="http://schemas.microsoft.com/office/powerpoint/2010/main">
          <mc:Choice Requires="p14">
            <p:contentPart p14:bwMode="auto" r:id="rId77">
              <p14:nvContentPartPr>
                <p14:cNvPr id="60" name="Ink 59">
                  <a:extLst>
                    <a:ext uri="{FF2B5EF4-FFF2-40B4-BE49-F238E27FC236}">
                      <a16:creationId xmlns:a16="http://schemas.microsoft.com/office/drawing/2014/main" id="{E3D89955-6AD6-93FE-E872-329C9B0BE0B0}"/>
                    </a:ext>
                  </a:extLst>
                </p14:cNvPr>
                <p14:cNvContentPartPr/>
                <p14:nvPr/>
              </p14:nvContentPartPr>
              <p14:xfrm>
                <a:off x="3634039" y="3131556"/>
                <a:ext cx="150120" cy="187560"/>
              </p14:xfrm>
            </p:contentPart>
          </mc:Choice>
          <mc:Fallback xmlns="">
            <p:pic>
              <p:nvPicPr>
                <p:cNvPr id="60" name="Ink 59">
                  <a:extLst>
                    <a:ext uri="{FF2B5EF4-FFF2-40B4-BE49-F238E27FC236}">
                      <a16:creationId xmlns:a16="http://schemas.microsoft.com/office/drawing/2014/main" id="{E3D89955-6AD6-93FE-E872-329C9B0BE0B0}"/>
                    </a:ext>
                  </a:extLst>
                </p:cNvPr>
                <p:cNvPicPr/>
                <p:nvPr/>
              </p:nvPicPr>
              <p:blipFill>
                <a:blip r:embed="rId78"/>
                <a:stretch>
                  <a:fillRect/>
                </a:stretch>
              </p:blipFill>
              <p:spPr>
                <a:xfrm>
                  <a:off x="3625039" y="3122556"/>
                  <a:ext cx="16776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61" name="Ink 60">
                  <a:extLst>
                    <a:ext uri="{FF2B5EF4-FFF2-40B4-BE49-F238E27FC236}">
                      <a16:creationId xmlns:a16="http://schemas.microsoft.com/office/drawing/2014/main" id="{240F95B4-CDFB-33AA-C5D9-EEE80E8E201A}"/>
                    </a:ext>
                  </a:extLst>
                </p14:cNvPr>
                <p14:cNvContentPartPr/>
                <p14:nvPr/>
              </p14:nvContentPartPr>
              <p14:xfrm>
                <a:off x="3885319" y="3287436"/>
                <a:ext cx="25560" cy="97560"/>
              </p14:xfrm>
            </p:contentPart>
          </mc:Choice>
          <mc:Fallback xmlns="">
            <p:pic>
              <p:nvPicPr>
                <p:cNvPr id="61" name="Ink 60">
                  <a:extLst>
                    <a:ext uri="{FF2B5EF4-FFF2-40B4-BE49-F238E27FC236}">
                      <a16:creationId xmlns:a16="http://schemas.microsoft.com/office/drawing/2014/main" id="{240F95B4-CDFB-33AA-C5D9-EEE80E8E201A}"/>
                    </a:ext>
                  </a:extLst>
                </p:cNvPr>
                <p:cNvPicPr/>
                <p:nvPr/>
              </p:nvPicPr>
              <p:blipFill>
                <a:blip r:embed="rId80"/>
                <a:stretch>
                  <a:fillRect/>
                </a:stretch>
              </p:blipFill>
              <p:spPr>
                <a:xfrm>
                  <a:off x="3876319" y="3278796"/>
                  <a:ext cx="432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2" name="Ink 61">
                  <a:extLst>
                    <a:ext uri="{FF2B5EF4-FFF2-40B4-BE49-F238E27FC236}">
                      <a16:creationId xmlns:a16="http://schemas.microsoft.com/office/drawing/2014/main" id="{F09438F4-9E0B-C491-9E9C-0019559AE181}"/>
                    </a:ext>
                  </a:extLst>
                </p14:cNvPr>
                <p14:cNvContentPartPr/>
                <p14:nvPr/>
              </p14:nvContentPartPr>
              <p14:xfrm>
                <a:off x="4015279" y="3141636"/>
                <a:ext cx="106560" cy="158040"/>
              </p14:xfrm>
            </p:contentPart>
          </mc:Choice>
          <mc:Fallback xmlns="">
            <p:pic>
              <p:nvPicPr>
                <p:cNvPr id="62" name="Ink 61">
                  <a:extLst>
                    <a:ext uri="{FF2B5EF4-FFF2-40B4-BE49-F238E27FC236}">
                      <a16:creationId xmlns:a16="http://schemas.microsoft.com/office/drawing/2014/main" id="{F09438F4-9E0B-C491-9E9C-0019559AE181}"/>
                    </a:ext>
                  </a:extLst>
                </p:cNvPr>
                <p:cNvPicPr/>
                <p:nvPr/>
              </p:nvPicPr>
              <p:blipFill>
                <a:blip r:embed="rId82"/>
                <a:stretch>
                  <a:fillRect/>
                </a:stretch>
              </p:blipFill>
              <p:spPr>
                <a:xfrm>
                  <a:off x="4006639" y="3132636"/>
                  <a:ext cx="12420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3" name="Ink 62">
                  <a:extLst>
                    <a:ext uri="{FF2B5EF4-FFF2-40B4-BE49-F238E27FC236}">
                      <a16:creationId xmlns:a16="http://schemas.microsoft.com/office/drawing/2014/main" id="{4788775F-A407-4F6B-6590-5771368ABFD5}"/>
                    </a:ext>
                  </a:extLst>
                </p14:cNvPr>
                <p14:cNvContentPartPr/>
                <p14:nvPr/>
              </p14:nvContentPartPr>
              <p14:xfrm>
                <a:off x="4156759" y="3120756"/>
                <a:ext cx="141480" cy="144720"/>
              </p14:xfrm>
            </p:contentPart>
          </mc:Choice>
          <mc:Fallback xmlns="">
            <p:pic>
              <p:nvPicPr>
                <p:cNvPr id="63" name="Ink 62">
                  <a:extLst>
                    <a:ext uri="{FF2B5EF4-FFF2-40B4-BE49-F238E27FC236}">
                      <a16:creationId xmlns:a16="http://schemas.microsoft.com/office/drawing/2014/main" id="{4788775F-A407-4F6B-6590-5771368ABFD5}"/>
                    </a:ext>
                  </a:extLst>
                </p:cNvPr>
                <p:cNvPicPr/>
                <p:nvPr/>
              </p:nvPicPr>
              <p:blipFill>
                <a:blip r:embed="rId84"/>
                <a:stretch>
                  <a:fillRect/>
                </a:stretch>
              </p:blipFill>
              <p:spPr>
                <a:xfrm>
                  <a:off x="4148119" y="3111756"/>
                  <a:ext cx="1591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4" name="Ink 63">
                  <a:extLst>
                    <a:ext uri="{FF2B5EF4-FFF2-40B4-BE49-F238E27FC236}">
                      <a16:creationId xmlns:a16="http://schemas.microsoft.com/office/drawing/2014/main" id="{9F75E9C5-DB32-AFF0-203F-4A6850D799DA}"/>
                    </a:ext>
                  </a:extLst>
                </p14:cNvPr>
                <p14:cNvContentPartPr/>
                <p14:nvPr/>
              </p14:nvContentPartPr>
              <p14:xfrm>
                <a:off x="4380679" y="3112476"/>
                <a:ext cx="146880" cy="130320"/>
              </p14:xfrm>
            </p:contentPart>
          </mc:Choice>
          <mc:Fallback xmlns="">
            <p:pic>
              <p:nvPicPr>
                <p:cNvPr id="64" name="Ink 63">
                  <a:extLst>
                    <a:ext uri="{FF2B5EF4-FFF2-40B4-BE49-F238E27FC236}">
                      <a16:creationId xmlns:a16="http://schemas.microsoft.com/office/drawing/2014/main" id="{9F75E9C5-DB32-AFF0-203F-4A6850D799DA}"/>
                    </a:ext>
                  </a:extLst>
                </p:cNvPr>
                <p:cNvPicPr/>
                <p:nvPr/>
              </p:nvPicPr>
              <p:blipFill>
                <a:blip r:embed="rId86"/>
                <a:stretch>
                  <a:fillRect/>
                </a:stretch>
              </p:blipFill>
              <p:spPr>
                <a:xfrm>
                  <a:off x="4371679" y="3103836"/>
                  <a:ext cx="164520" cy="147960"/>
                </a:xfrm>
                <a:prstGeom prst="rect">
                  <a:avLst/>
                </a:prstGeom>
              </p:spPr>
            </p:pic>
          </mc:Fallback>
        </mc:AlternateContent>
      </p:grpSp>
      <p:grpSp>
        <p:nvGrpSpPr>
          <p:cNvPr id="67" name="Group 66">
            <a:extLst>
              <a:ext uri="{FF2B5EF4-FFF2-40B4-BE49-F238E27FC236}">
                <a16:creationId xmlns:a16="http://schemas.microsoft.com/office/drawing/2014/main" id="{2D407FBE-0E85-9084-05AF-02CAAA6B27F2}"/>
              </a:ext>
            </a:extLst>
          </p:cNvPr>
          <p:cNvGrpSpPr/>
          <p:nvPr/>
        </p:nvGrpSpPr>
        <p:grpSpPr>
          <a:xfrm>
            <a:off x="4727719" y="3063516"/>
            <a:ext cx="192600" cy="140400"/>
            <a:chOff x="4727719" y="3063516"/>
            <a:chExt cx="192600" cy="140400"/>
          </a:xfrm>
        </p:grpSpPr>
        <mc:AlternateContent xmlns:mc="http://schemas.openxmlformats.org/markup-compatibility/2006" xmlns:p14="http://schemas.microsoft.com/office/powerpoint/2010/main">
          <mc:Choice Requires="p14">
            <p:contentPart p14:bwMode="auto" r:id="rId87">
              <p14:nvContentPartPr>
                <p14:cNvPr id="65" name="Ink 64">
                  <a:extLst>
                    <a:ext uri="{FF2B5EF4-FFF2-40B4-BE49-F238E27FC236}">
                      <a16:creationId xmlns:a16="http://schemas.microsoft.com/office/drawing/2014/main" id="{D402B6AE-A116-3825-077C-0E2960CE74EF}"/>
                    </a:ext>
                  </a:extLst>
                </p14:cNvPr>
                <p14:cNvContentPartPr/>
                <p14:nvPr/>
              </p14:nvContentPartPr>
              <p14:xfrm>
                <a:off x="4824559" y="3063516"/>
                <a:ext cx="6120" cy="140400"/>
              </p14:xfrm>
            </p:contentPart>
          </mc:Choice>
          <mc:Fallback xmlns="">
            <p:pic>
              <p:nvPicPr>
                <p:cNvPr id="65" name="Ink 64">
                  <a:extLst>
                    <a:ext uri="{FF2B5EF4-FFF2-40B4-BE49-F238E27FC236}">
                      <a16:creationId xmlns:a16="http://schemas.microsoft.com/office/drawing/2014/main" id="{D402B6AE-A116-3825-077C-0E2960CE74EF}"/>
                    </a:ext>
                  </a:extLst>
                </p:cNvPr>
                <p:cNvPicPr/>
                <p:nvPr/>
              </p:nvPicPr>
              <p:blipFill>
                <a:blip r:embed="rId88"/>
                <a:stretch>
                  <a:fillRect/>
                </a:stretch>
              </p:blipFill>
              <p:spPr>
                <a:xfrm>
                  <a:off x="4815919" y="3054876"/>
                  <a:ext cx="237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6" name="Ink 65">
                  <a:extLst>
                    <a:ext uri="{FF2B5EF4-FFF2-40B4-BE49-F238E27FC236}">
                      <a16:creationId xmlns:a16="http://schemas.microsoft.com/office/drawing/2014/main" id="{7B0E31D2-E970-682C-B240-7689AE9CA394}"/>
                    </a:ext>
                  </a:extLst>
                </p14:cNvPr>
                <p14:cNvContentPartPr/>
                <p14:nvPr/>
              </p14:nvContentPartPr>
              <p14:xfrm>
                <a:off x="4727719" y="3135876"/>
                <a:ext cx="192600" cy="15480"/>
              </p14:xfrm>
            </p:contentPart>
          </mc:Choice>
          <mc:Fallback xmlns="">
            <p:pic>
              <p:nvPicPr>
                <p:cNvPr id="66" name="Ink 65">
                  <a:extLst>
                    <a:ext uri="{FF2B5EF4-FFF2-40B4-BE49-F238E27FC236}">
                      <a16:creationId xmlns:a16="http://schemas.microsoft.com/office/drawing/2014/main" id="{7B0E31D2-E970-682C-B240-7689AE9CA394}"/>
                    </a:ext>
                  </a:extLst>
                </p:cNvPr>
                <p:cNvPicPr/>
                <p:nvPr/>
              </p:nvPicPr>
              <p:blipFill>
                <a:blip r:embed="rId90"/>
                <a:stretch>
                  <a:fillRect/>
                </a:stretch>
              </p:blipFill>
              <p:spPr>
                <a:xfrm>
                  <a:off x="4718719" y="3127236"/>
                  <a:ext cx="210240" cy="33120"/>
                </a:xfrm>
                <a:prstGeom prst="rect">
                  <a:avLst/>
                </a:prstGeom>
              </p:spPr>
            </p:pic>
          </mc:Fallback>
        </mc:AlternateContent>
      </p:grpSp>
      <p:grpSp>
        <p:nvGrpSpPr>
          <p:cNvPr id="77" name="Group 76">
            <a:extLst>
              <a:ext uri="{FF2B5EF4-FFF2-40B4-BE49-F238E27FC236}">
                <a16:creationId xmlns:a16="http://schemas.microsoft.com/office/drawing/2014/main" id="{26483F0F-5ABC-98A7-086D-D97335E57C87}"/>
              </a:ext>
            </a:extLst>
          </p:cNvPr>
          <p:cNvGrpSpPr/>
          <p:nvPr/>
        </p:nvGrpSpPr>
        <p:grpSpPr>
          <a:xfrm>
            <a:off x="2373319" y="2595516"/>
            <a:ext cx="441360" cy="206280"/>
            <a:chOff x="2373319" y="2595516"/>
            <a:chExt cx="441360" cy="206280"/>
          </a:xfrm>
        </p:grpSpPr>
        <mc:AlternateContent xmlns:mc="http://schemas.openxmlformats.org/markup-compatibility/2006" xmlns:p14="http://schemas.microsoft.com/office/powerpoint/2010/main">
          <mc:Choice Requires="p14">
            <p:contentPart p14:bwMode="auto" r:id="rId91">
              <p14:nvContentPartPr>
                <p14:cNvPr id="69" name="Ink 68">
                  <a:extLst>
                    <a:ext uri="{FF2B5EF4-FFF2-40B4-BE49-F238E27FC236}">
                      <a16:creationId xmlns:a16="http://schemas.microsoft.com/office/drawing/2014/main" id="{53FBF5C6-C492-A224-13A4-6D5F1B787345}"/>
                    </a:ext>
                  </a:extLst>
                </p14:cNvPr>
                <p14:cNvContentPartPr/>
                <p14:nvPr/>
              </p14:nvContentPartPr>
              <p14:xfrm>
                <a:off x="2460799" y="2596596"/>
                <a:ext cx="360" cy="190800"/>
              </p14:xfrm>
            </p:contentPart>
          </mc:Choice>
          <mc:Fallback xmlns="">
            <p:pic>
              <p:nvPicPr>
                <p:cNvPr id="69" name="Ink 68">
                  <a:extLst>
                    <a:ext uri="{FF2B5EF4-FFF2-40B4-BE49-F238E27FC236}">
                      <a16:creationId xmlns:a16="http://schemas.microsoft.com/office/drawing/2014/main" id="{53FBF5C6-C492-A224-13A4-6D5F1B787345}"/>
                    </a:ext>
                  </a:extLst>
                </p:cNvPr>
                <p:cNvPicPr/>
                <p:nvPr/>
              </p:nvPicPr>
              <p:blipFill>
                <a:blip r:embed="rId92"/>
                <a:stretch>
                  <a:fillRect/>
                </a:stretch>
              </p:blipFill>
              <p:spPr>
                <a:xfrm>
                  <a:off x="2452159" y="2587596"/>
                  <a:ext cx="1800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0" name="Ink 69">
                  <a:extLst>
                    <a:ext uri="{FF2B5EF4-FFF2-40B4-BE49-F238E27FC236}">
                      <a16:creationId xmlns:a16="http://schemas.microsoft.com/office/drawing/2014/main" id="{38FC0913-9F80-3EEE-076B-7E527133C17D}"/>
                    </a:ext>
                  </a:extLst>
                </p14:cNvPr>
                <p14:cNvContentPartPr/>
                <p14:nvPr/>
              </p14:nvContentPartPr>
              <p14:xfrm>
                <a:off x="2373319" y="2768676"/>
                <a:ext cx="186480" cy="33120"/>
              </p14:xfrm>
            </p:contentPart>
          </mc:Choice>
          <mc:Fallback xmlns="">
            <p:pic>
              <p:nvPicPr>
                <p:cNvPr id="70" name="Ink 69">
                  <a:extLst>
                    <a:ext uri="{FF2B5EF4-FFF2-40B4-BE49-F238E27FC236}">
                      <a16:creationId xmlns:a16="http://schemas.microsoft.com/office/drawing/2014/main" id="{38FC0913-9F80-3EEE-076B-7E527133C17D}"/>
                    </a:ext>
                  </a:extLst>
                </p:cNvPr>
                <p:cNvPicPr/>
                <p:nvPr/>
              </p:nvPicPr>
              <p:blipFill>
                <a:blip r:embed="rId94"/>
                <a:stretch>
                  <a:fillRect/>
                </a:stretch>
              </p:blipFill>
              <p:spPr>
                <a:xfrm>
                  <a:off x="2364679" y="2759676"/>
                  <a:ext cx="20412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1" name="Ink 70">
                  <a:extLst>
                    <a:ext uri="{FF2B5EF4-FFF2-40B4-BE49-F238E27FC236}">
                      <a16:creationId xmlns:a16="http://schemas.microsoft.com/office/drawing/2014/main" id="{939F7565-AA81-A383-8A2A-488BA4CB8C4A}"/>
                    </a:ext>
                  </a:extLst>
                </p14:cNvPr>
                <p14:cNvContentPartPr/>
                <p14:nvPr/>
              </p14:nvContentPartPr>
              <p14:xfrm>
                <a:off x="2373319" y="2595516"/>
                <a:ext cx="207000" cy="21240"/>
              </p14:xfrm>
            </p:contentPart>
          </mc:Choice>
          <mc:Fallback xmlns="">
            <p:pic>
              <p:nvPicPr>
                <p:cNvPr id="71" name="Ink 70">
                  <a:extLst>
                    <a:ext uri="{FF2B5EF4-FFF2-40B4-BE49-F238E27FC236}">
                      <a16:creationId xmlns:a16="http://schemas.microsoft.com/office/drawing/2014/main" id="{939F7565-AA81-A383-8A2A-488BA4CB8C4A}"/>
                    </a:ext>
                  </a:extLst>
                </p:cNvPr>
                <p:cNvPicPr/>
                <p:nvPr/>
              </p:nvPicPr>
              <p:blipFill>
                <a:blip r:embed="rId96"/>
                <a:stretch>
                  <a:fillRect/>
                </a:stretch>
              </p:blipFill>
              <p:spPr>
                <a:xfrm>
                  <a:off x="2364679" y="2586876"/>
                  <a:ext cx="22464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72" name="Ink 71">
                  <a:extLst>
                    <a:ext uri="{FF2B5EF4-FFF2-40B4-BE49-F238E27FC236}">
                      <a16:creationId xmlns:a16="http://schemas.microsoft.com/office/drawing/2014/main" id="{EA90C24C-B64D-19C8-B7A3-E6A736EA9F77}"/>
                    </a:ext>
                  </a:extLst>
                </p14:cNvPr>
                <p14:cNvContentPartPr/>
                <p14:nvPr/>
              </p14:nvContentPartPr>
              <p14:xfrm>
                <a:off x="2694439" y="2645556"/>
                <a:ext cx="120240" cy="59040"/>
              </p14:xfrm>
            </p:contentPart>
          </mc:Choice>
          <mc:Fallback xmlns="">
            <p:pic>
              <p:nvPicPr>
                <p:cNvPr id="72" name="Ink 71">
                  <a:extLst>
                    <a:ext uri="{FF2B5EF4-FFF2-40B4-BE49-F238E27FC236}">
                      <a16:creationId xmlns:a16="http://schemas.microsoft.com/office/drawing/2014/main" id="{EA90C24C-B64D-19C8-B7A3-E6A736EA9F77}"/>
                    </a:ext>
                  </a:extLst>
                </p:cNvPr>
                <p:cNvPicPr/>
                <p:nvPr/>
              </p:nvPicPr>
              <p:blipFill>
                <a:blip r:embed="rId98"/>
                <a:stretch>
                  <a:fillRect/>
                </a:stretch>
              </p:blipFill>
              <p:spPr>
                <a:xfrm>
                  <a:off x="2685439" y="2636556"/>
                  <a:ext cx="137880" cy="76680"/>
                </a:xfrm>
                <a:prstGeom prst="rect">
                  <a:avLst/>
                </a:prstGeom>
              </p:spPr>
            </p:pic>
          </mc:Fallback>
        </mc:AlternateContent>
      </p:grpSp>
      <p:grpSp>
        <p:nvGrpSpPr>
          <p:cNvPr id="84" name="Group 83">
            <a:extLst>
              <a:ext uri="{FF2B5EF4-FFF2-40B4-BE49-F238E27FC236}">
                <a16:creationId xmlns:a16="http://schemas.microsoft.com/office/drawing/2014/main" id="{DF1662CF-A02E-D650-778A-827CC4D4EB1C}"/>
              </a:ext>
            </a:extLst>
          </p:cNvPr>
          <p:cNvGrpSpPr/>
          <p:nvPr/>
        </p:nvGrpSpPr>
        <p:grpSpPr>
          <a:xfrm>
            <a:off x="3122119" y="2478156"/>
            <a:ext cx="826920" cy="377640"/>
            <a:chOff x="3122119" y="2478156"/>
            <a:chExt cx="826920" cy="377640"/>
          </a:xfrm>
        </p:grpSpPr>
        <mc:AlternateContent xmlns:mc="http://schemas.openxmlformats.org/markup-compatibility/2006" xmlns:p14="http://schemas.microsoft.com/office/powerpoint/2010/main">
          <mc:Choice Requires="p14">
            <p:contentPart p14:bwMode="auto" r:id="rId99">
              <p14:nvContentPartPr>
                <p14:cNvPr id="73" name="Ink 72">
                  <a:extLst>
                    <a:ext uri="{FF2B5EF4-FFF2-40B4-BE49-F238E27FC236}">
                      <a16:creationId xmlns:a16="http://schemas.microsoft.com/office/drawing/2014/main" id="{6F4A9545-D62C-A6F4-A6C8-A2F43260393D}"/>
                    </a:ext>
                  </a:extLst>
                </p14:cNvPr>
                <p14:cNvContentPartPr/>
                <p14:nvPr/>
              </p14:nvContentPartPr>
              <p14:xfrm>
                <a:off x="3141559" y="2567436"/>
                <a:ext cx="360" cy="189000"/>
              </p14:xfrm>
            </p:contentPart>
          </mc:Choice>
          <mc:Fallback xmlns="">
            <p:pic>
              <p:nvPicPr>
                <p:cNvPr id="73" name="Ink 72">
                  <a:extLst>
                    <a:ext uri="{FF2B5EF4-FFF2-40B4-BE49-F238E27FC236}">
                      <a16:creationId xmlns:a16="http://schemas.microsoft.com/office/drawing/2014/main" id="{6F4A9545-D62C-A6F4-A6C8-A2F43260393D}"/>
                    </a:ext>
                  </a:extLst>
                </p:cNvPr>
                <p:cNvPicPr/>
                <p:nvPr/>
              </p:nvPicPr>
              <p:blipFill>
                <a:blip r:embed="rId100"/>
                <a:stretch>
                  <a:fillRect/>
                </a:stretch>
              </p:blipFill>
              <p:spPr>
                <a:xfrm>
                  <a:off x="3132919" y="2558796"/>
                  <a:ext cx="1800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4" name="Ink 73">
                  <a:extLst>
                    <a:ext uri="{FF2B5EF4-FFF2-40B4-BE49-F238E27FC236}">
                      <a16:creationId xmlns:a16="http://schemas.microsoft.com/office/drawing/2014/main" id="{E264944E-3B43-230B-D96F-FC25F604DD5B}"/>
                    </a:ext>
                  </a:extLst>
                </p14:cNvPr>
                <p14:cNvContentPartPr/>
                <p14:nvPr/>
              </p14:nvContentPartPr>
              <p14:xfrm>
                <a:off x="3122119" y="2567796"/>
                <a:ext cx="162000" cy="80280"/>
              </p14:xfrm>
            </p:contentPart>
          </mc:Choice>
          <mc:Fallback xmlns="">
            <p:pic>
              <p:nvPicPr>
                <p:cNvPr id="74" name="Ink 73">
                  <a:extLst>
                    <a:ext uri="{FF2B5EF4-FFF2-40B4-BE49-F238E27FC236}">
                      <a16:creationId xmlns:a16="http://schemas.microsoft.com/office/drawing/2014/main" id="{E264944E-3B43-230B-D96F-FC25F604DD5B}"/>
                    </a:ext>
                  </a:extLst>
                </p:cNvPr>
                <p:cNvPicPr/>
                <p:nvPr/>
              </p:nvPicPr>
              <p:blipFill>
                <a:blip r:embed="rId102"/>
                <a:stretch>
                  <a:fillRect/>
                </a:stretch>
              </p:blipFill>
              <p:spPr>
                <a:xfrm>
                  <a:off x="3113479" y="2559156"/>
                  <a:ext cx="1796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5" name="Ink 74">
                  <a:extLst>
                    <a:ext uri="{FF2B5EF4-FFF2-40B4-BE49-F238E27FC236}">
                      <a16:creationId xmlns:a16="http://schemas.microsoft.com/office/drawing/2014/main" id="{B262A577-E42A-B7F5-BF96-5DA53D975723}"/>
                    </a:ext>
                  </a:extLst>
                </p14:cNvPr>
                <p14:cNvContentPartPr/>
                <p14:nvPr/>
              </p14:nvContentPartPr>
              <p14:xfrm>
                <a:off x="3355759" y="2658516"/>
                <a:ext cx="97560" cy="90720"/>
              </p14:xfrm>
            </p:contentPart>
          </mc:Choice>
          <mc:Fallback xmlns="">
            <p:pic>
              <p:nvPicPr>
                <p:cNvPr id="75" name="Ink 74">
                  <a:extLst>
                    <a:ext uri="{FF2B5EF4-FFF2-40B4-BE49-F238E27FC236}">
                      <a16:creationId xmlns:a16="http://schemas.microsoft.com/office/drawing/2014/main" id="{B262A577-E42A-B7F5-BF96-5DA53D975723}"/>
                    </a:ext>
                  </a:extLst>
                </p:cNvPr>
                <p:cNvPicPr/>
                <p:nvPr/>
              </p:nvPicPr>
              <p:blipFill>
                <a:blip r:embed="rId104"/>
                <a:stretch>
                  <a:fillRect/>
                </a:stretch>
              </p:blipFill>
              <p:spPr>
                <a:xfrm>
                  <a:off x="3347119" y="2649516"/>
                  <a:ext cx="1152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8" name="Ink 77">
                  <a:extLst>
                    <a:ext uri="{FF2B5EF4-FFF2-40B4-BE49-F238E27FC236}">
                      <a16:creationId xmlns:a16="http://schemas.microsoft.com/office/drawing/2014/main" id="{F54C67DC-58C0-ED98-1A66-15E90E75B157}"/>
                    </a:ext>
                  </a:extLst>
                </p14:cNvPr>
                <p14:cNvContentPartPr/>
                <p14:nvPr/>
              </p14:nvContentPartPr>
              <p14:xfrm>
                <a:off x="3657079" y="2478156"/>
                <a:ext cx="106920" cy="167040"/>
              </p14:xfrm>
            </p:contentPart>
          </mc:Choice>
          <mc:Fallback xmlns="">
            <p:pic>
              <p:nvPicPr>
                <p:cNvPr id="78" name="Ink 77">
                  <a:extLst>
                    <a:ext uri="{FF2B5EF4-FFF2-40B4-BE49-F238E27FC236}">
                      <a16:creationId xmlns:a16="http://schemas.microsoft.com/office/drawing/2014/main" id="{F54C67DC-58C0-ED98-1A66-15E90E75B157}"/>
                    </a:ext>
                  </a:extLst>
                </p:cNvPr>
                <p:cNvPicPr/>
                <p:nvPr/>
              </p:nvPicPr>
              <p:blipFill>
                <a:blip r:embed="rId106"/>
                <a:stretch>
                  <a:fillRect/>
                </a:stretch>
              </p:blipFill>
              <p:spPr>
                <a:xfrm>
                  <a:off x="3648079" y="2469516"/>
                  <a:ext cx="12456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9" name="Ink 78">
                  <a:extLst>
                    <a:ext uri="{FF2B5EF4-FFF2-40B4-BE49-F238E27FC236}">
                      <a16:creationId xmlns:a16="http://schemas.microsoft.com/office/drawing/2014/main" id="{7AD796A2-393A-8A4A-7C12-69B0CBF14A02}"/>
                    </a:ext>
                  </a:extLst>
                </p14:cNvPr>
                <p14:cNvContentPartPr/>
                <p14:nvPr/>
              </p14:nvContentPartPr>
              <p14:xfrm>
                <a:off x="3589399" y="2663916"/>
                <a:ext cx="284400" cy="20520"/>
              </p14:xfrm>
            </p:contentPart>
          </mc:Choice>
          <mc:Fallback xmlns="">
            <p:pic>
              <p:nvPicPr>
                <p:cNvPr id="79" name="Ink 78">
                  <a:extLst>
                    <a:ext uri="{FF2B5EF4-FFF2-40B4-BE49-F238E27FC236}">
                      <a16:creationId xmlns:a16="http://schemas.microsoft.com/office/drawing/2014/main" id="{7AD796A2-393A-8A4A-7C12-69B0CBF14A02}"/>
                    </a:ext>
                  </a:extLst>
                </p:cNvPr>
                <p:cNvPicPr/>
                <p:nvPr/>
              </p:nvPicPr>
              <p:blipFill>
                <a:blip r:embed="rId108"/>
                <a:stretch>
                  <a:fillRect/>
                </a:stretch>
              </p:blipFill>
              <p:spPr>
                <a:xfrm>
                  <a:off x="3580399" y="2655276"/>
                  <a:ext cx="3020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81" name="Ink 80">
                  <a:extLst>
                    <a:ext uri="{FF2B5EF4-FFF2-40B4-BE49-F238E27FC236}">
                      <a16:creationId xmlns:a16="http://schemas.microsoft.com/office/drawing/2014/main" id="{18F410EA-8F24-EA2D-E840-B25BFA5AA3BD}"/>
                    </a:ext>
                  </a:extLst>
                </p14:cNvPr>
                <p14:cNvContentPartPr/>
                <p14:nvPr/>
              </p14:nvContentPartPr>
              <p14:xfrm>
                <a:off x="3627919" y="2708196"/>
                <a:ext cx="92160" cy="147600"/>
              </p14:xfrm>
            </p:contentPart>
          </mc:Choice>
          <mc:Fallback xmlns="">
            <p:pic>
              <p:nvPicPr>
                <p:cNvPr id="81" name="Ink 80">
                  <a:extLst>
                    <a:ext uri="{FF2B5EF4-FFF2-40B4-BE49-F238E27FC236}">
                      <a16:creationId xmlns:a16="http://schemas.microsoft.com/office/drawing/2014/main" id="{18F410EA-8F24-EA2D-E840-B25BFA5AA3BD}"/>
                    </a:ext>
                  </a:extLst>
                </p:cNvPr>
                <p:cNvPicPr/>
                <p:nvPr/>
              </p:nvPicPr>
              <p:blipFill>
                <a:blip r:embed="rId110"/>
                <a:stretch>
                  <a:fillRect/>
                </a:stretch>
              </p:blipFill>
              <p:spPr>
                <a:xfrm>
                  <a:off x="3619279" y="2699556"/>
                  <a:ext cx="10980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82" name="Ink 81">
                  <a:extLst>
                    <a:ext uri="{FF2B5EF4-FFF2-40B4-BE49-F238E27FC236}">
                      <a16:creationId xmlns:a16="http://schemas.microsoft.com/office/drawing/2014/main" id="{05241431-D5D4-70A2-FB1B-D4DE607ACF1A}"/>
                    </a:ext>
                  </a:extLst>
                </p14:cNvPr>
                <p14:cNvContentPartPr/>
                <p14:nvPr/>
              </p14:nvContentPartPr>
              <p14:xfrm>
                <a:off x="3736639" y="2733036"/>
                <a:ext cx="65520" cy="116640"/>
              </p14:xfrm>
            </p:contentPart>
          </mc:Choice>
          <mc:Fallback xmlns="">
            <p:pic>
              <p:nvPicPr>
                <p:cNvPr id="82" name="Ink 81">
                  <a:extLst>
                    <a:ext uri="{FF2B5EF4-FFF2-40B4-BE49-F238E27FC236}">
                      <a16:creationId xmlns:a16="http://schemas.microsoft.com/office/drawing/2014/main" id="{05241431-D5D4-70A2-FB1B-D4DE607ACF1A}"/>
                    </a:ext>
                  </a:extLst>
                </p:cNvPr>
                <p:cNvPicPr/>
                <p:nvPr/>
              </p:nvPicPr>
              <p:blipFill>
                <a:blip r:embed="rId112"/>
                <a:stretch>
                  <a:fillRect/>
                </a:stretch>
              </p:blipFill>
              <p:spPr>
                <a:xfrm>
                  <a:off x="3727639" y="2724036"/>
                  <a:ext cx="831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83" name="Ink 82">
                  <a:extLst>
                    <a:ext uri="{FF2B5EF4-FFF2-40B4-BE49-F238E27FC236}">
                      <a16:creationId xmlns:a16="http://schemas.microsoft.com/office/drawing/2014/main" id="{9F3909EA-5C43-BC6D-A971-0081D74060AF}"/>
                    </a:ext>
                  </a:extLst>
                </p14:cNvPr>
                <p14:cNvContentPartPr/>
                <p14:nvPr/>
              </p14:nvContentPartPr>
              <p14:xfrm>
                <a:off x="3832759" y="2723316"/>
                <a:ext cx="116280" cy="117720"/>
              </p14:xfrm>
            </p:contentPart>
          </mc:Choice>
          <mc:Fallback xmlns="">
            <p:pic>
              <p:nvPicPr>
                <p:cNvPr id="83" name="Ink 82">
                  <a:extLst>
                    <a:ext uri="{FF2B5EF4-FFF2-40B4-BE49-F238E27FC236}">
                      <a16:creationId xmlns:a16="http://schemas.microsoft.com/office/drawing/2014/main" id="{9F3909EA-5C43-BC6D-A971-0081D74060AF}"/>
                    </a:ext>
                  </a:extLst>
                </p:cNvPr>
                <p:cNvPicPr/>
                <p:nvPr/>
              </p:nvPicPr>
              <p:blipFill>
                <a:blip r:embed="rId114"/>
                <a:stretch>
                  <a:fillRect/>
                </a:stretch>
              </p:blipFill>
              <p:spPr>
                <a:xfrm>
                  <a:off x="3823759" y="2714316"/>
                  <a:ext cx="133920" cy="135360"/>
                </a:xfrm>
                <a:prstGeom prst="rect">
                  <a:avLst/>
                </a:prstGeom>
              </p:spPr>
            </p:pic>
          </mc:Fallback>
        </mc:AlternateContent>
      </p:grpSp>
      <p:grpSp>
        <p:nvGrpSpPr>
          <p:cNvPr id="106" name="Group 105">
            <a:extLst>
              <a:ext uri="{FF2B5EF4-FFF2-40B4-BE49-F238E27FC236}">
                <a16:creationId xmlns:a16="http://schemas.microsoft.com/office/drawing/2014/main" id="{8C6AA199-6646-5CE5-1149-C1991C317B58}"/>
              </a:ext>
            </a:extLst>
          </p:cNvPr>
          <p:cNvGrpSpPr/>
          <p:nvPr/>
        </p:nvGrpSpPr>
        <p:grpSpPr>
          <a:xfrm>
            <a:off x="5376079" y="2966676"/>
            <a:ext cx="871560" cy="255960"/>
            <a:chOff x="5376079" y="2966676"/>
            <a:chExt cx="871560" cy="255960"/>
          </a:xfrm>
        </p:grpSpPr>
        <mc:AlternateContent xmlns:mc="http://schemas.openxmlformats.org/markup-compatibility/2006" xmlns:p14="http://schemas.microsoft.com/office/powerpoint/2010/main">
          <mc:Choice Requires="p14">
            <p:contentPart p14:bwMode="auto" r:id="rId115">
              <p14:nvContentPartPr>
                <p14:cNvPr id="85" name="Ink 84">
                  <a:extLst>
                    <a:ext uri="{FF2B5EF4-FFF2-40B4-BE49-F238E27FC236}">
                      <a16:creationId xmlns:a16="http://schemas.microsoft.com/office/drawing/2014/main" id="{0EF4DBA0-F096-85DD-BB16-EC476BED5283}"/>
                    </a:ext>
                  </a:extLst>
                </p14:cNvPr>
                <p14:cNvContentPartPr/>
                <p14:nvPr/>
              </p14:nvContentPartPr>
              <p14:xfrm>
                <a:off x="5376079" y="2976036"/>
                <a:ext cx="130320" cy="173520"/>
              </p14:xfrm>
            </p:contentPart>
          </mc:Choice>
          <mc:Fallback xmlns="">
            <p:pic>
              <p:nvPicPr>
                <p:cNvPr id="85" name="Ink 84">
                  <a:extLst>
                    <a:ext uri="{FF2B5EF4-FFF2-40B4-BE49-F238E27FC236}">
                      <a16:creationId xmlns:a16="http://schemas.microsoft.com/office/drawing/2014/main" id="{0EF4DBA0-F096-85DD-BB16-EC476BED5283}"/>
                    </a:ext>
                  </a:extLst>
                </p:cNvPr>
                <p:cNvPicPr/>
                <p:nvPr/>
              </p:nvPicPr>
              <p:blipFill>
                <a:blip r:embed="rId116"/>
                <a:stretch>
                  <a:fillRect/>
                </a:stretch>
              </p:blipFill>
              <p:spPr>
                <a:xfrm>
                  <a:off x="5367079" y="2967396"/>
                  <a:ext cx="14796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86" name="Ink 85">
                  <a:extLst>
                    <a:ext uri="{FF2B5EF4-FFF2-40B4-BE49-F238E27FC236}">
                      <a16:creationId xmlns:a16="http://schemas.microsoft.com/office/drawing/2014/main" id="{C49958F3-0390-2AF4-348D-BDBC9060AEC7}"/>
                    </a:ext>
                  </a:extLst>
                </p14:cNvPr>
                <p14:cNvContentPartPr/>
                <p14:nvPr/>
              </p14:nvContentPartPr>
              <p14:xfrm>
                <a:off x="5389039" y="2976036"/>
                <a:ext cx="136080" cy="39600"/>
              </p14:xfrm>
            </p:contentPart>
          </mc:Choice>
          <mc:Fallback xmlns="">
            <p:pic>
              <p:nvPicPr>
                <p:cNvPr id="86" name="Ink 85">
                  <a:extLst>
                    <a:ext uri="{FF2B5EF4-FFF2-40B4-BE49-F238E27FC236}">
                      <a16:creationId xmlns:a16="http://schemas.microsoft.com/office/drawing/2014/main" id="{C49958F3-0390-2AF4-348D-BDBC9060AEC7}"/>
                    </a:ext>
                  </a:extLst>
                </p:cNvPr>
                <p:cNvPicPr/>
                <p:nvPr/>
              </p:nvPicPr>
              <p:blipFill>
                <a:blip r:embed="rId118"/>
                <a:stretch>
                  <a:fillRect/>
                </a:stretch>
              </p:blipFill>
              <p:spPr>
                <a:xfrm>
                  <a:off x="5380039" y="2967396"/>
                  <a:ext cx="15372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87" name="Ink 86">
                  <a:extLst>
                    <a:ext uri="{FF2B5EF4-FFF2-40B4-BE49-F238E27FC236}">
                      <a16:creationId xmlns:a16="http://schemas.microsoft.com/office/drawing/2014/main" id="{D58DDA5E-F9CC-DE82-4396-9B7CF62E047F}"/>
                    </a:ext>
                  </a:extLst>
                </p14:cNvPr>
                <p14:cNvContentPartPr/>
                <p14:nvPr/>
              </p14:nvContentPartPr>
              <p14:xfrm>
                <a:off x="5605039" y="3150996"/>
                <a:ext cx="18000" cy="71640"/>
              </p14:xfrm>
            </p:contentPart>
          </mc:Choice>
          <mc:Fallback xmlns="">
            <p:pic>
              <p:nvPicPr>
                <p:cNvPr id="87" name="Ink 86">
                  <a:extLst>
                    <a:ext uri="{FF2B5EF4-FFF2-40B4-BE49-F238E27FC236}">
                      <a16:creationId xmlns:a16="http://schemas.microsoft.com/office/drawing/2014/main" id="{D58DDA5E-F9CC-DE82-4396-9B7CF62E047F}"/>
                    </a:ext>
                  </a:extLst>
                </p:cNvPr>
                <p:cNvPicPr/>
                <p:nvPr/>
              </p:nvPicPr>
              <p:blipFill>
                <a:blip r:embed="rId120"/>
                <a:stretch>
                  <a:fillRect/>
                </a:stretch>
              </p:blipFill>
              <p:spPr>
                <a:xfrm>
                  <a:off x="5596039" y="3142356"/>
                  <a:ext cx="356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8" name="Ink 87">
                  <a:extLst>
                    <a:ext uri="{FF2B5EF4-FFF2-40B4-BE49-F238E27FC236}">
                      <a16:creationId xmlns:a16="http://schemas.microsoft.com/office/drawing/2014/main" id="{131EC1D6-2045-1008-5D69-78F2547FB312}"/>
                    </a:ext>
                  </a:extLst>
                </p14:cNvPr>
                <p14:cNvContentPartPr/>
                <p14:nvPr/>
              </p14:nvContentPartPr>
              <p14:xfrm>
                <a:off x="5727079" y="2966676"/>
                <a:ext cx="100800" cy="167040"/>
              </p14:xfrm>
            </p:contentPart>
          </mc:Choice>
          <mc:Fallback xmlns="">
            <p:pic>
              <p:nvPicPr>
                <p:cNvPr id="88" name="Ink 87">
                  <a:extLst>
                    <a:ext uri="{FF2B5EF4-FFF2-40B4-BE49-F238E27FC236}">
                      <a16:creationId xmlns:a16="http://schemas.microsoft.com/office/drawing/2014/main" id="{131EC1D6-2045-1008-5D69-78F2547FB312}"/>
                    </a:ext>
                  </a:extLst>
                </p:cNvPr>
                <p:cNvPicPr/>
                <p:nvPr/>
              </p:nvPicPr>
              <p:blipFill>
                <a:blip r:embed="rId122"/>
                <a:stretch>
                  <a:fillRect/>
                </a:stretch>
              </p:blipFill>
              <p:spPr>
                <a:xfrm>
                  <a:off x="5718439" y="2957676"/>
                  <a:ext cx="1184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9" name="Ink 88">
                  <a:extLst>
                    <a:ext uri="{FF2B5EF4-FFF2-40B4-BE49-F238E27FC236}">
                      <a16:creationId xmlns:a16="http://schemas.microsoft.com/office/drawing/2014/main" id="{1C41B65D-117F-C967-DDEB-FD2AF862AB07}"/>
                    </a:ext>
                  </a:extLst>
                </p14:cNvPr>
                <p14:cNvContentPartPr/>
                <p14:nvPr/>
              </p14:nvContentPartPr>
              <p14:xfrm>
                <a:off x="5886559" y="2973876"/>
                <a:ext cx="123120" cy="164520"/>
              </p14:xfrm>
            </p:contentPart>
          </mc:Choice>
          <mc:Fallback xmlns="">
            <p:pic>
              <p:nvPicPr>
                <p:cNvPr id="89" name="Ink 88">
                  <a:extLst>
                    <a:ext uri="{FF2B5EF4-FFF2-40B4-BE49-F238E27FC236}">
                      <a16:creationId xmlns:a16="http://schemas.microsoft.com/office/drawing/2014/main" id="{1C41B65D-117F-C967-DDEB-FD2AF862AB07}"/>
                    </a:ext>
                  </a:extLst>
                </p:cNvPr>
                <p:cNvPicPr/>
                <p:nvPr/>
              </p:nvPicPr>
              <p:blipFill>
                <a:blip r:embed="rId124"/>
                <a:stretch>
                  <a:fillRect/>
                </a:stretch>
              </p:blipFill>
              <p:spPr>
                <a:xfrm>
                  <a:off x="5877559" y="2965236"/>
                  <a:ext cx="14076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90" name="Ink 89">
                  <a:extLst>
                    <a:ext uri="{FF2B5EF4-FFF2-40B4-BE49-F238E27FC236}">
                      <a16:creationId xmlns:a16="http://schemas.microsoft.com/office/drawing/2014/main" id="{91C371E9-9849-6D24-1AA6-5D50C7320079}"/>
                    </a:ext>
                  </a:extLst>
                </p14:cNvPr>
                <p14:cNvContentPartPr/>
                <p14:nvPr/>
              </p14:nvContentPartPr>
              <p14:xfrm>
                <a:off x="6106879" y="2997276"/>
                <a:ext cx="140760" cy="143280"/>
              </p14:xfrm>
            </p:contentPart>
          </mc:Choice>
          <mc:Fallback xmlns="">
            <p:pic>
              <p:nvPicPr>
                <p:cNvPr id="90" name="Ink 89">
                  <a:extLst>
                    <a:ext uri="{FF2B5EF4-FFF2-40B4-BE49-F238E27FC236}">
                      <a16:creationId xmlns:a16="http://schemas.microsoft.com/office/drawing/2014/main" id="{91C371E9-9849-6D24-1AA6-5D50C7320079}"/>
                    </a:ext>
                  </a:extLst>
                </p:cNvPr>
                <p:cNvPicPr/>
                <p:nvPr/>
              </p:nvPicPr>
              <p:blipFill>
                <a:blip r:embed="rId126"/>
                <a:stretch>
                  <a:fillRect/>
                </a:stretch>
              </p:blipFill>
              <p:spPr>
                <a:xfrm>
                  <a:off x="6097879" y="2988276"/>
                  <a:ext cx="158400" cy="160920"/>
                </a:xfrm>
                <a:prstGeom prst="rect">
                  <a:avLst/>
                </a:prstGeom>
              </p:spPr>
            </p:pic>
          </mc:Fallback>
        </mc:AlternateContent>
      </p:grpSp>
      <p:grpSp>
        <p:nvGrpSpPr>
          <p:cNvPr id="105" name="Group 104">
            <a:extLst>
              <a:ext uri="{FF2B5EF4-FFF2-40B4-BE49-F238E27FC236}">
                <a16:creationId xmlns:a16="http://schemas.microsoft.com/office/drawing/2014/main" id="{A68FE307-8F31-1900-971B-84FD8026E2D9}"/>
              </a:ext>
            </a:extLst>
          </p:cNvPr>
          <p:cNvGrpSpPr/>
          <p:nvPr/>
        </p:nvGrpSpPr>
        <p:grpSpPr>
          <a:xfrm>
            <a:off x="6487759" y="2781996"/>
            <a:ext cx="1293480" cy="354600"/>
            <a:chOff x="6487759" y="2781996"/>
            <a:chExt cx="1293480" cy="354600"/>
          </a:xfrm>
        </p:grpSpPr>
        <mc:AlternateContent xmlns:mc="http://schemas.openxmlformats.org/markup-compatibility/2006" xmlns:p14="http://schemas.microsoft.com/office/powerpoint/2010/main">
          <mc:Choice Requires="p14">
            <p:contentPart p14:bwMode="auto" r:id="rId127">
              <p14:nvContentPartPr>
                <p14:cNvPr id="91" name="Ink 90">
                  <a:extLst>
                    <a:ext uri="{FF2B5EF4-FFF2-40B4-BE49-F238E27FC236}">
                      <a16:creationId xmlns:a16="http://schemas.microsoft.com/office/drawing/2014/main" id="{A9882808-AC9C-5C7A-93B4-EB714E205812}"/>
                    </a:ext>
                  </a:extLst>
                </p14:cNvPr>
                <p14:cNvContentPartPr/>
                <p14:nvPr/>
              </p14:nvContentPartPr>
              <p14:xfrm>
                <a:off x="6487759" y="2801076"/>
                <a:ext cx="101160" cy="335520"/>
              </p14:xfrm>
            </p:contentPart>
          </mc:Choice>
          <mc:Fallback xmlns="">
            <p:pic>
              <p:nvPicPr>
                <p:cNvPr id="91" name="Ink 90">
                  <a:extLst>
                    <a:ext uri="{FF2B5EF4-FFF2-40B4-BE49-F238E27FC236}">
                      <a16:creationId xmlns:a16="http://schemas.microsoft.com/office/drawing/2014/main" id="{A9882808-AC9C-5C7A-93B4-EB714E205812}"/>
                    </a:ext>
                  </a:extLst>
                </p:cNvPr>
                <p:cNvPicPr/>
                <p:nvPr/>
              </p:nvPicPr>
              <p:blipFill>
                <a:blip r:embed="rId128"/>
                <a:stretch>
                  <a:fillRect/>
                </a:stretch>
              </p:blipFill>
              <p:spPr>
                <a:xfrm>
                  <a:off x="6478759" y="2792436"/>
                  <a:ext cx="118800" cy="3531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92" name="Ink 91">
                  <a:extLst>
                    <a:ext uri="{FF2B5EF4-FFF2-40B4-BE49-F238E27FC236}">
                      <a16:creationId xmlns:a16="http://schemas.microsoft.com/office/drawing/2014/main" id="{680498EF-00E0-EBC5-190F-04C96D2AD382}"/>
                    </a:ext>
                  </a:extLst>
                </p14:cNvPr>
                <p14:cNvContentPartPr/>
                <p14:nvPr/>
              </p14:nvContentPartPr>
              <p14:xfrm>
                <a:off x="6674239" y="2912316"/>
                <a:ext cx="87840" cy="114840"/>
              </p14:xfrm>
            </p:contentPart>
          </mc:Choice>
          <mc:Fallback xmlns="">
            <p:pic>
              <p:nvPicPr>
                <p:cNvPr id="92" name="Ink 91">
                  <a:extLst>
                    <a:ext uri="{FF2B5EF4-FFF2-40B4-BE49-F238E27FC236}">
                      <a16:creationId xmlns:a16="http://schemas.microsoft.com/office/drawing/2014/main" id="{680498EF-00E0-EBC5-190F-04C96D2AD382}"/>
                    </a:ext>
                  </a:extLst>
                </p:cNvPr>
                <p:cNvPicPr/>
                <p:nvPr/>
              </p:nvPicPr>
              <p:blipFill>
                <a:blip r:embed="rId130"/>
                <a:stretch>
                  <a:fillRect/>
                </a:stretch>
              </p:blipFill>
              <p:spPr>
                <a:xfrm>
                  <a:off x="6665599" y="2903676"/>
                  <a:ext cx="1054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93" name="Ink 92">
                  <a:extLst>
                    <a:ext uri="{FF2B5EF4-FFF2-40B4-BE49-F238E27FC236}">
                      <a16:creationId xmlns:a16="http://schemas.microsoft.com/office/drawing/2014/main" id="{AE84E83A-A475-0F8F-7530-1170E2B74F55}"/>
                    </a:ext>
                  </a:extLst>
                </p14:cNvPr>
                <p14:cNvContentPartPr/>
                <p14:nvPr/>
              </p14:nvContentPartPr>
              <p14:xfrm>
                <a:off x="6838759" y="3024996"/>
                <a:ext cx="7920" cy="15480"/>
              </p14:xfrm>
            </p:contentPart>
          </mc:Choice>
          <mc:Fallback xmlns="">
            <p:pic>
              <p:nvPicPr>
                <p:cNvPr id="93" name="Ink 92">
                  <a:extLst>
                    <a:ext uri="{FF2B5EF4-FFF2-40B4-BE49-F238E27FC236}">
                      <a16:creationId xmlns:a16="http://schemas.microsoft.com/office/drawing/2014/main" id="{AE84E83A-A475-0F8F-7530-1170E2B74F55}"/>
                    </a:ext>
                  </a:extLst>
                </p:cNvPr>
                <p:cNvPicPr/>
                <p:nvPr/>
              </p:nvPicPr>
              <p:blipFill>
                <a:blip r:embed="rId132"/>
                <a:stretch>
                  <a:fillRect/>
                </a:stretch>
              </p:blipFill>
              <p:spPr>
                <a:xfrm>
                  <a:off x="6829759" y="3016356"/>
                  <a:ext cx="2556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94" name="Ink 93">
                  <a:extLst>
                    <a:ext uri="{FF2B5EF4-FFF2-40B4-BE49-F238E27FC236}">
                      <a16:creationId xmlns:a16="http://schemas.microsoft.com/office/drawing/2014/main" id="{997C2EDD-9235-FC43-DE7F-3E7FF52A75F7}"/>
                    </a:ext>
                  </a:extLst>
                </p14:cNvPr>
                <p14:cNvContentPartPr/>
                <p14:nvPr/>
              </p14:nvContentPartPr>
              <p14:xfrm>
                <a:off x="6945319" y="2898276"/>
                <a:ext cx="146160" cy="159840"/>
              </p14:xfrm>
            </p:contentPart>
          </mc:Choice>
          <mc:Fallback xmlns="">
            <p:pic>
              <p:nvPicPr>
                <p:cNvPr id="94" name="Ink 93">
                  <a:extLst>
                    <a:ext uri="{FF2B5EF4-FFF2-40B4-BE49-F238E27FC236}">
                      <a16:creationId xmlns:a16="http://schemas.microsoft.com/office/drawing/2014/main" id="{997C2EDD-9235-FC43-DE7F-3E7FF52A75F7}"/>
                    </a:ext>
                  </a:extLst>
                </p:cNvPr>
                <p:cNvPicPr/>
                <p:nvPr/>
              </p:nvPicPr>
              <p:blipFill>
                <a:blip r:embed="rId134"/>
                <a:stretch>
                  <a:fillRect/>
                </a:stretch>
              </p:blipFill>
              <p:spPr>
                <a:xfrm>
                  <a:off x="6936679" y="2889636"/>
                  <a:ext cx="1638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5" name="Ink 94">
                  <a:extLst>
                    <a:ext uri="{FF2B5EF4-FFF2-40B4-BE49-F238E27FC236}">
                      <a16:creationId xmlns:a16="http://schemas.microsoft.com/office/drawing/2014/main" id="{0FF271FC-B032-53ED-D910-2BEC8332674E}"/>
                    </a:ext>
                  </a:extLst>
                </p14:cNvPr>
                <p14:cNvContentPartPr/>
                <p14:nvPr/>
              </p14:nvContentPartPr>
              <p14:xfrm>
                <a:off x="7081759" y="2907636"/>
                <a:ext cx="147960" cy="144720"/>
              </p14:xfrm>
            </p:contentPart>
          </mc:Choice>
          <mc:Fallback xmlns="">
            <p:pic>
              <p:nvPicPr>
                <p:cNvPr id="95" name="Ink 94">
                  <a:extLst>
                    <a:ext uri="{FF2B5EF4-FFF2-40B4-BE49-F238E27FC236}">
                      <a16:creationId xmlns:a16="http://schemas.microsoft.com/office/drawing/2014/main" id="{0FF271FC-B032-53ED-D910-2BEC8332674E}"/>
                    </a:ext>
                  </a:extLst>
                </p:cNvPr>
                <p:cNvPicPr/>
                <p:nvPr/>
              </p:nvPicPr>
              <p:blipFill>
                <a:blip r:embed="rId136"/>
                <a:stretch>
                  <a:fillRect/>
                </a:stretch>
              </p:blipFill>
              <p:spPr>
                <a:xfrm>
                  <a:off x="7073119" y="2898636"/>
                  <a:ext cx="16560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6" name="Ink 95">
                  <a:extLst>
                    <a:ext uri="{FF2B5EF4-FFF2-40B4-BE49-F238E27FC236}">
                      <a16:creationId xmlns:a16="http://schemas.microsoft.com/office/drawing/2014/main" id="{BE3E400B-3FB7-85EA-8353-85CE4D4E0E4E}"/>
                    </a:ext>
                  </a:extLst>
                </p14:cNvPr>
                <p14:cNvContentPartPr/>
                <p14:nvPr/>
              </p14:nvContentPartPr>
              <p14:xfrm>
                <a:off x="7353919" y="2888556"/>
                <a:ext cx="145800" cy="157320"/>
              </p14:xfrm>
            </p:contentPart>
          </mc:Choice>
          <mc:Fallback xmlns="">
            <p:pic>
              <p:nvPicPr>
                <p:cNvPr id="96" name="Ink 95">
                  <a:extLst>
                    <a:ext uri="{FF2B5EF4-FFF2-40B4-BE49-F238E27FC236}">
                      <a16:creationId xmlns:a16="http://schemas.microsoft.com/office/drawing/2014/main" id="{BE3E400B-3FB7-85EA-8353-85CE4D4E0E4E}"/>
                    </a:ext>
                  </a:extLst>
                </p:cNvPr>
                <p:cNvPicPr/>
                <p:nvPr/>
              </p:nvPicPr>
              <p:blipFill>
                <a:blip r:embed="rId138"/>
                <a:stretch>
                  <a:fillRect/>
                </a:stretch>
              </p:blipFill>
              <p:spPr>
                <a:xfrm>
                  <a:off x="7344919" y="2879916"/>
                  <a:ext cx="16344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7" name="Ink 96">
                  <a:extLst>
                    <a:ext uri="{FF2B5EF4-FFF2-40B4-BE49-F238E27FC236}">
                      <a16:creationId xmlns:a16="http://schemas.microsoft.com/office/drawing/2014/main" id="{B74FB332-D5B1-B518-736F-5712F4C22DD2}"/>
                    </a:ext>
                  </a:extLst>
                </p14:cNvPr>
                <p14:cNvContentPartPr/>
                <p14:nvPr/>
              </p14:nvContentPartPr>
              <p14:xfrm>
                <a:off x="7383079" y="2864796"/>
                <a:ext cx="136440" cy="43560"/>
              </p14:xfrm>
            </p:contentPart>
          </mc:Choice>
          <mc:Fallback xmlns="">
            <p:pic>
              <p:nvPicPr>
                <p:cNvPr id="97" name="Ink 96">
                  <a:extLst>
                    <a:ext uri="{FF2B5EF4-FFF2-40B4-BE49-F238E27FC236}">
                      <a16:creationId xmlns:a16="http://schemas.microsoft.com/office/drawing/2014/main" id="{B74FB332-D5B1-B518-736F-5712F4C22DD2}"/>
                    </a:ext>
                  </a:extLst>
                </p:cNvPr>
                <p:cNvPicPr/>
                <p:nvPr/>
              </p:nvPicPr>
              <p:blipFill>
                <a:blip r:embed="rId140"/>
                <a:stretch>
                  <a:fillRect/>
                </a:stretch>
              </p:blipFill>
              <p:spPr>
                <a:xfrm>
                  <a:off x="7374079" y="2855796"/>
                  <a:ext cx="1540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8" name="Ink 97">
                  <a:extLst>
                    <a:ext uri="{FF2B5EF4-FFF2-40B4-BE49-F238E27FC236}">
                      <a16:creationId xmlns:a16="http://schemas.microsoft.com/office/drawing/2014/main" id="{AA0171D8-16A0-8305-B488-42E829273E36}"/>
                    </a:ext>
                  </a:extLst>
                </p14:cNvPr>
                <p14:cNvContentPartPr/>
                <p14:nvPr/>
              </p14:nvContentPartPr>
              <p14:xfrm>
                <a:off x="7626079" y="2781996"/>
                <a:ext cx="155160" cy="297360"/>
              </p14:xfrm>
            </p:contentPart>
          </mc:Choice>
          <mc:Fallback xmlns="">
            <p:pic>
              <p:nvPicPr>
                <p:cNvPr id="98" name="Ink 97">
                  <a:extLst>
                    <a:ext uri="{FF2B5EF4-FFF2-40B4-BE49-F238E27FC236}">
                      <a16:creationId xmlns:a16="http://schemas.microsoft.com/office/drawing/2014/main" id="{AA0171D8-16A0-8305-B488-42E829273E36}"/>
                    </a:ext>
                  </a:extLst>
                </p:cNvPr>
                <p:cNvPicPr/>
                <p:nvPr/>
              </p:nvPicPr>
              <p:blipFill>
                <a:blip r:embed="rId142"/>
                <a:stretch>
                  <a:fillRect/>
                </a:stretch>
              </p:blipFill>
              <p:spPr>
                <a:xfrm>
                  <a:off x="7617439" y="2772996"/>
                  <a:ext cx="172800" cy="315000"/>
                </a:xfrm>
                <a:prstGeom prst="rect">
                  <a:avLst/>
                </a:prstGeom>
              </p:spPr>
            </p:pic>
          </mc:Fallback>
        </mc:AlternateContent>
      </p:grpSp>
      <p:grpSp>
        <p:nvGrpSpPr>
          <p:cNvPr id="111" name="Group 110">
            <a:extLst>
              <a:ext uri="{FF2B5EF4-FFF2-40B4-BE49-F238E27FC236}">
                <a16:creationId xmlns:a16="http://schemas.microsoft.com/office/drawing/2014/main" id="{73D575E0-B0FC-5333-5402-B3ABC9CBC70C}"/>
              </a:ext>
            </a:extLst>
          </p:cNvPr>
          <p:cNvGrpSpPr/>
          <p:nvPr/>
        </p:nvGrpSpPr>
        <p:grpSpPr>
          <a:xfrm>
            <a:off x="7981759" y="2538636"/>
            <a:ext cx="1231200" cy="684000"/>
            <a:chOff x="7981759" y="2538636"/>
            <a:chExt cx="1231200" cy="684000"/>
          </a:xfrm>
        </p:grpSpPr>
        <mc:AlternateContent xmlns:mc="http://schemas.openxmlformats.org/markup-compatibility/2006" xmlns:p14="http://schemas.microsoft.com/office/powerpoint/2010/main">
          <mc:Choice Requires="p14">
            <p:contentPart p14:bwMode="auto" r:id="rId143">
              <p14:nvContentPartPr>
                <p14:cNvPr id="99" name="Ink 98">
                  <a:extLst>
                    <a:ext uri="{FF2B5EF4-FFF2-40B4-BE49-F238E27FC236}">
                      <a16:creationId xmlns:a16="http://schemas.microsoft.com/office/drawing/2014/main" id="{08C996E2-05FE-709C-2784-EE084A3FCBF8}"/>
                    </a:ext>
                  </a:extLst>
                </p14:cNvPr>
                <p14:cNvContentPartPr/>
                <p14:nvPr/>
              </p14:nvContentPartPr>
              <p14:xfrm>
                <a:off x="7981759" y="2703876"/>
                <a:ext cx="147600" cy="479520"/>
              </p14:xfrm>
            </p:contentPart>
          </mc:Choice>
          <mc:Fallback xmlns="">
            <p:pic>
              <p:nvPicPr>
                <p:cNvPr id="99" name="Ink 98">
                  <a:extLst>
                    <a:ext uri="{FF2B5EF4-FFF2-40B4-BE49-F238E27FC236}">
                      <a16:creationId xmlns:a16="http://schemas.microsoft.com/office/drawing/2014/main" id="{08C996E2-05FE-709C-2784-EE084A3FCBF8}"/>
                    </a:ext>
                  </a:extLst>
                </p:cNvPr>
                <p:cNvPicPr/>
                <p:nvPr/>
              </p:nvPicPr>
              <p:blipFill>
                <a:blip r:embed="rId144"/>
                <a:stretch>
                  <a:fillRect/>
                </a:stretch>
              </p:blipFill>
              <p:spPr>
                <a:xfrm>
                  <a:off x="7972759" y="2695236"/>
                  <a:ext cx="165240" cy="4971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00" name="Ink 99">
                  <a:extLst>
                    <a:ext uri="{FF2B5EF4-FFF2-40B4-BE49-F238E27FC236}">
                      <a16:creationId xmlns:a16="http://schemas.microsoft.com/office/drawing/2014/main" id="{400BB14D-B587-1E37-F8B6-5A6CBA590E90}"/>
                    </a:ext>
                  </a:extLst>
                </p14:cNvPr>
                <p14:cNvContentPartPr/>
                <p14:nvPr/>
              </p14:nvContentPartPr>
              <p14:xfrm>
                <a:off x="8336359" y="2645556"/>
                <a:ext cx="115200" cy="71280"/>
              </p14:xfrm>
            </p:contentPart>
          </mc:Choice>
          <mc:Fallback xmlns="">
            <p:pic>
              <p:nvPicPr>
                <p:cNvPr id="100" name="Ink 99">
                  <a:extLst>
                    <a:ext uri="{FF2B5EF4-FFF2-40B4-BE49-F238E27FC236}">
                      <a16:creationId xmlns:a16="http://schemas.microsoft.com/office/drawing/2014/main" id="{400BB14D-B587-1E37-F8B6-5A6CBA590E90}"/>
                    </a:ext>
                  </a:extLst>
                </p:cNvPr>
                <p:cNvPicPr/>
                <p:nvPr/>
              </p:nvPicPr>
              <p:blipFill>
                <a:blip r:embed="rId146"/>
                <a:stretch>
                  <a:fillRect/>
                </a:stretch>
              </p:blipFill>
              <p:spPr>
                <a:xfrm>
                  <a:off x="8327719" y="2636556"/>
                  <a:ext cx="1328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01" name="Ink 100">
                  <a:extLst>
                    <a:ext uri="{FF2B5EF4-FFF2-40B4-BE49-F238E27FC236}">
                      <a16:creationId xmlns:a16="http://schemas.microsoft.com/office/drawing/2014/main" id="{A75C0989-85C3-92E9-F3AB-2755F716455C}"/>
                    </a:ext>
                  </a:extLst>
                </p14:cNvPr>
                <p14:cNvContentPartPr/>
                <p14:nvPr/>
              </p14:nvContentPartPr>
              <p14:xfrm>
                <a:off x="8395039" y="2616396"/>
                <a:ext cx="27720" cy="177480"/>
              </p14:xfrm>
            </p:contentPart>
          </mc:Choice>
          <mc:Fallback xmlns="">
            <p:pic>
              <p:nvPicPr>
                <p:cNvPr id="101" name="Ink 100">
                  <a:extLst>
                    <a:ext uri="{FF2B5EF4-FFF2-40B4-BE49-F238E27FC236}">
                      <a16:creationId xmlns:a16="http://schemas.microsoft.com/office/drawing/2014/main" id="{A75C0989-85C3-92E9-F3AB-2755F716455C}"/>
                    </a:ext>
                  </a:extLst>
                </p:cNvPr>
                <p:cNvPicPr/>
                <p:nvPr/>
              </p:nvPicPr>
              <p:blipFill>
                <a:blip r:embed="rId148"/>
                <a:stretch>
                  <a:fillRect/>
                </a:stretch>
              </p:blipFill>
              <p:spPr>
                <a:xfrm>
                  <a:off x="8386039" y="2607756"/>
                  <a:ext cx="4536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02" name="Ink 101">
                  <a:extLst>
                    <a:ext uri="{FF2B5EF4-FFF2-40B4-BE49-F238E27FC236}">
                      <a16:creationId xmlns:a16="http://schemas.microsoft.com/office/drawing/2014/main" id="{00FB3278-314D-E815-6C0F-B47CA43C9A90}"/>
                    </a:ext>
                  </a:extLst>
                </p14:cNvPr>
                <p14:cNvContentPartPr/>
                <p14:nvPr/>
              </p14:nvContentPartPr>
              <p14:xfrm>
                <a:off x="8530399" y="2629716"/>
                <a:ext cx="149040" cy="115200"/>
              </p14:xfrm>
            </p:contentPart>
          </mc:Choice>
          <mc:Fallback xmlns="">
            <p:pic>
              <p:nvPicPr>
                <p:cNvPr id="102" name="Ink 101">
                  <a:extLst>
                    <a:ext uri="{FF2B5EF4-FFF2-40B4-BE49-F238E27FC236}">
                      <a16:creationId xmlns:a16="http://schemas.microsoft.com/office/drawing/2014/main" id="{00FB3278-314D-E815-6C0F-B47CA43C9A90}"/>
                    </a:ext>
                  </a:extLst>
                </p:cNvPr>
                <p:cNvPicPr/>
                <p:nvPr/>
              </p:nvPicPr>
              <p:blipFill>
                <a:blip r:embed="rId150"/>
                <a:stretch>
                  <a:fillRect/>
                </a:stretch>
              </p:blipFill>
              <p:spPr>
                <a:xfrm>
                  <a:off x="8521399" y="2620716"/>
                  <a:ext cx="1666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3" name="Ink 102">
                  <a:extLst>
                    <a:ext uri="{FF2B5EF4-FFF2-40B4-BE49-F238E27FC236}">
                      <a16:creationId xmlns:a16="http://schemas.microsoft.com/office/drawing/2014/main" id="{70941C8F-5E96-A5A1-18AE-E2E4B9FBCF06}"/>
                    </a:ext>
                  </a:extLst>
                </p14:cNvPr>
                <p14:cNvContentPartPr/>
                <p14:nvPr/>
              </p14:nvContentPartPr>
              <p14:xfrm>
                <a:off x="8190559" y="2818716"/>
                <a:ext cx="698760" cy="51120"/>
              </p14:xfrm>
            </p:contentPart>
          </mc:Choice>
          <mc:Fallback xmlns="">
            <p:pic>
              <p:nvPicPr>
                <p:cNvPr id="103" name="Ink 102">
                  <a:extLst>
                    <a:ext uri="{FF2B5EF4-FFF2-40B4-BE49-F238E27FC236}">
                      <a16:creationId xmlns:a16="http://schemas.microsoft.com/office/drawing/2014/main" id="{70941C8F-5E96-A5A1-18AE-E2E4B9FBCF06}"/>
                    </a:ext>
                  </a:extLst>
                </p:cNvPr>
                <p:cNvPicPr/>
                <p:nvPr/>
              </p:nvPicPr>
              <p:blipFill>
                <a:blip r:embed="rId152"/>
                <a:stretch>
                  <a:fillRect/>
                </a:stretch>
              </p:blipFill>
              <p:spPr>
                <a:xfrm>
                  <a:off x="8181559" y="2810076"/>
                  <a:ext cx="7164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7" name="Ink 106">
                  <a:extLst>
                    <a:ext uri="{FF2B5EF4-FFF2-40B4-BE49-F238E27FC236}">
                      <a16:creationId xmlns:a16="http://schemas.microsoft.com/office/drawing/2014/main" id="{E0C55FB0-D627-F028-AF80-D97828EF899E}"/>
                    </a:ext>
                  </a:extLst>
                </p14:cNvPr>
                <p14:cNvContentPartPr/>
                <p14:nvPr/>
              </p14:nvContentPartPr>
              <p14:xfrm>
                <a:off x="8286679" y="2976036"/>
                <a:ext cx="167040" cy="141480"/>
              </p14:xfrm>
            </p:contentPart>
          </mc:Choice>
          <mc:Fallback xmlns="">
            <p:pic>
              <p:nvPicPr>
                <p:cNvPr id="107" name="Ink 106">
                  <a:extLst>
                    <a:ext uri="{FF2B5EF4-FFF2-40B4-BE49-F238E27FC236}">
                      <a16:creationId xmlns:a16="http://schemas.microsoft.com/office/drawing/2014/main" id="{E0C55FB0-D627-F028-AF80-D97828EF899E}"/>
                    </a:ext>
                  </a:extLst>
                </p:cNvPr>
                <p:cNvPicPr/>
                <p:nvPr/>
              </p:nvPicPr>
              <p:blipFill>
                <a:blip r:embed="rId154"/>
                <a:stretch>
                  <a:fillRect/>
                </a:stretch>
              </p:blipFill>
              <p:spPr>
                <a:xfrm>
                  <a:off x="8277679" y="2967396"/>
                  <a:ext cx="18468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8" name="Ink 107">
                  <a:extLst>
                    <a:ext uri="{FF2B5EF4-FFF2-40B4-BE49-F238E27FC236}">
                      <a16:creationId xmlns:a16="http://schemas.microsoft.com/office/drawing/2014/main" id="{44CC092D-08E2-A356-EDC4-1928C551297E}"/>
                    </a:ext>
                  </a:extLst>
                </p14:cNvPr>
                <p14:cNvContentPartPr/>
                <p14:nvPr/>
              </p14:nvContentPartPr>
              <p14:xfrm>
                <a:off x="8509879" y="2956956"/>
                <a:ext cx="105480" cy="160560"/>
              </p14:xfrm>
            </p:contentPart>
          </mc:Choice>
          <mc:Fallback xmlns="">
            <p:pic>
              <p:nvPicPr>
                <p:cNvPr id="108" name="Ink 107">
                  <a:extLst>
                    <a:ext uri="{FF2B5EF4-FFF2-40B4-BE49-F238E27FC236}">
                      <a16:creationId xmlns:a16="http://schemas.microsoft.com/office/drawing/2014/main" id="{44CC092D-08E2-A356-EDC4-1928C551297E}"/>
                    </a:ext>
                  </a:extLst>
                </p:cNvPr>
                <p:cNvPicPr/>
                <p:nvPr/>
              </p:nvPicPr>
              <p:blipFill>
                <a:blip r:embed="rId156"/>
                <a:stretch>
                  <a:fillRect/>
                </a:stretch>
              </p:blipFill>
              <p:spPr>
                <a:xfrm>
                  <a:off x="8500879" y="2947956"/>
                  <a:ext cx="12312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9" name="Ink 108">
                  <a:extLst>
                    <a:ext uri="{FF2B5EF4-FFF2-40B4-BE49-F238E27FC236}">
                      <a16:creationId xmlns:a16="http://schemas.microsoft.com/office/drawing/2014/main" id="{4BE4637B-191B-4C28-2BDF-17A50A9FC253}"/>
                    </a:ext>
                  </a:extLst>
                </p14:cNvPr>
                <p14:cNvContentPartPr/>
                <p14:nvPr/>
              </p14:nvContentPartPr>
              <p14:xfrm>
                <a:off x="8674039" y="2936076"/>
                <a:ext cx="142200" cy="149760"/>
              </p14:xfrm>
            </p:contentPart>
          </mc:Choice>
          <mc:Fallback xmlns="">
            <p:pic>
              <p:nvPicPr>
                <p:cNvPr id="109" name="Ink 108">
                  <a:extLst>
                    <a:ext uri="{FF2B5EF4-FFF2-40B4-BE49-F238E27FC236}">
                      <a16:creationId xmlns:a16="http://schemas.microsoft.com/office/drawing/2014/main" id="{4BE4637B-191B-4C28-2BDF-17A50A9FC253}"/>
                    </a:ext>
                  </a:extLst>
                </p:cNvPr>
                <p:cNvPicPr/>
                <p:nvPr/>
              </p:nvPicPr>
              <p:blipFill>
                <a:blip r:embed="rId158"/>
                <a:stretch>
                  <a:fillRect/>
                </a:stretch>
              </p:blipFill>
              <p:spPr>
                <a:xfrm>
                  <a:off x="8665399" y="2927076"/>
                  <a:ext cx="15984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10" name="Ink 109">
                  <a:extLst>
                    <a:ext uri="{FF2B5EF4-FFF2-40B4-BE49-F238E27FC236}">
                      <a16:creationId xmlns:a16="http://schemas.microsoft.com/office/drawing/2014/main" id="{42940E4A-C69F-8DA9-1C77-A2F2E1F66D5C}"/>
                    </a:ext>
                  </a:extLst>
                </p14:cNvPr>
                <p14:cNvContentPartPr/>
                <p14:nvPr/>
              </p14:nvContentPartPr>
              <p14:xfrm>
                <a:off x="8988319" y="2538636"/>
                <a:ext cx="224640" cy="684000"/>
              </p14:xfrm>
            </p:contentPart>
          </mc:Choice>
          <mc:Fallback xmlns="">
            <p:pic>
              <p:nvPicPr>
                <p:cNvPr id="110" name="Ink 109">
                  <a:extLst>
                    <a:ext uri="{FF2B5EF4-FFF2-40B4-BE49-F238E27FC236}">
                      <a16:creationId xmlns:a16="http://schemas.microsoft.com/office/drawing/2014/main" id="{42940E4A-C69F-8DA9-1C77-A2F2E1F66D5C}"/>
                    </a:ext>
                  </a:extLst>
                </p:cNvPr>
                <p:cNvPicPr/>
                <p:nvPr/>
              </p:nvPicPr>
              <p:blipFill>
                <a:blip r:embed="rId160"/>
                <a:stretch>
                  <a:fillRect/>
                </a:stretch>
              </p:blipFill>
              <p:spPr>
                <a:xfrm>
                  <a:off x="8979319" y="2529636"/>
                  <a:ext cx="242280" cy="701640"/>
                </a:xfrm>
                <a:prstGeom prst="rect">
                  <a:avLst/>
                </a:prstGeom>
              </p:spPr>
            </p:pic>
          </mc:Fallback>
        </mc:AlternateContent>
      </p:grpSp>
      <p:grpSp>
        <p:nvGrpSpPr>
          <p:cNvPr id="120" name="Group 119">
            <a:extLst>
              <a:ext uri="{FF2B5EF4-FFF2-40B4-BE49-F238E27FC236}">
                <a16:creationId xmlns:a16="http://schemas.microsoft.com/office/drawing/2014/main" id="{FF093169-DA98-D2A3-7E3A-49416FC71E3B}"/>
              </a:ext>
            </a:extLst>
          </p:cNvPr>
          <p:cNvGrpSpPr/>
          <p:nvPr/>
        </p:nvGrpSpPr>
        <p:grpSpPr>
          <a:xfrm>
            <a:off x="3817348" y="3598905"/>
            <a:ext cx="929880" cy="322920"/>
            <a:chOff x="3817348" y="3598905"/>
            <a:chExt cx="929880" cy="322920"/>
          </a:xfrm>
        </p:grpSpPr>
        <mc:AlternateContent xmlns:mc="http://schemas.openxmlformats.org/markup-compatibility/2006" xmlns:p14="http://schemas.microsoft.com/office/powerpoint/2010/main">
          <mc:Choice Requires="p14">
            <p:contentPart p14:bwMode="auto" r:id="rId161">
              <p14:nvContentPartPr>
                <p14:cNvPr id="115" name="Ink 114">
                  <a:extLst>
                    <a:ext uri="{FF2B5EF4-FFF2-40B4-BE49-F238E27FC236}">
                      <a16:creationId xmlns:a16="http://schemas.microsoft.com/office/drawing/2014/main" id="{48644D53-26D4-2BC6-F1A9-A4F29DCB7295}"/>
                    </a:ext>
                  </a:extLst>
                </p14:cNvPr>
                <p14:cNvContentPartPr/>
                <p14:nvPr/>
              </p14:nvContentPartPr>
              <p14:xfrm>
                <a:off x="3817348" y="3686385"/>
                <a:ext cx="161640" cy="235440"/>
              </p14:xfrm>
            </p:contentPart>
          </mc:Choice>
          <mc:Fallback xmlns="">
            <p:pic>
              <p:nvPicPr>
                <p:cNvPr id="115" name="Ink 114">
                  <a:extLst>
                    <a:ext uri="{FF2B5EF4-FFF2-40B4-BE49-F238E27FC236}">
                      <a16:creationId xmlns:a16="http://schemas.microsoft.com/office/drawing/2014/main" id="{48644D53-26D4-2BC6-F1A9-A4F29DCB7295}"/>
                    </a:ext>
                  </a:extLst>
                </p:cNvPr>
                <p:cNvPicPr/>
                <p:nvPr/>
              </p:nvPicPr>
              <p:blipFill>
                <a:blip r:embed="rId162"/>
                <a:stretch>
                  <a:fillRect/>
                </a:stretch>
              </p:blipFill>
              <p:spPr>
                <a:xfrm>
                  <a:off x="3808348" y="3677745"/>
                  <a:ext cx="17928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16" name="Ink 115">
                  <a:extLst>
                    <a:ext uri="{FF2B5EF4-FFF2-40B4-BE49-F238E27FC236}">
                      <a16:creationId xmlns:a16="http://schemas.microsoft.com/office/drawing/2014/main" id="{A88FCAF1-FE56-87DF-025A-9D374ADB377C}"/>
                    </a:ext>
                  </a:extLst>
                </p14:cNvPr>
                <p14:cNvContentPartPr/>
                <p14:nvPr/>
              </p14:nvContentPartPr>
              <p14:xfrm>
                <a:off x="4113988" y="3686385"/>
                <a:ext cx="114480" cy="197280"/>
              </p14:xfrm>
            </p:contentPart>
          </mc:Choice>
          <mc:Fallback xmlns="">
            <p:pic>
              <p:nvPicPr>
                <p:cNvPr id="116" name="Ink 115">
                  <a:extLst>
                    <a:ext uri="{FF2B5EF4-FFF2-40B4-BE49-F238E27FC236}">
                      <a16:creationId xmlns:a16="http://schemas.microsoft.com/office/drawing/2014/main" id="{A88FCAF1-FE56-87DF-025A-9D374ADB377C}"/>
                    </a:ext>
                  </a:extLst>
                </p:cNvPr>
                <p:cNvPicPr/>
                <p:nvPr/>
              </p:nvPicPr>
              <p:blipFill>
                <a:blip r:embed="rId164"/>
                <a:stretch>
                  <a:fillRect/>
                </a:stretch>
              </p:blipFill>
              <p:spPr>
                <a:xfrm>
                  <a:off x="4104988" y="3677745"/>
                  <a:ext cx="13212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17" name="Ink 116">
                  <a:extLst>
                    <a:ext uri="{FF2B5EF4-FFF2-40B4-BE49-F238E27FC236}">
                      <a16:creationId xmlns:a16="http://schemas.microsoft.com/office/drawing/2014/main" id="{3BFCDD19-E5A8-1EDB-781E-A5C2DFE406D5}"/>
                    </a:ext>
                  </a:extLst>
                </p14:cNvPr>
                <p14:cNvContentPartPr/>
                <p14:nvPr/>
              </p14:nvContentPartPr>
              <p14:xfrm>
                <a:off x="4321708" y="3622305"/>
                <a:ext cx="156240" cy="230400"/>
              </p14:xfrm>
            </p:contentPart>
          </mc:Choice>
          <mc:Fallback xmlns="">
            <p:pic>
              <p:nvPicPr>
                <p:cNvPr id="117" name="Ink 116">
                  <a:extLst>
                    <a:ext uri="{FF2B5EF4-FFF2-40B4-BE49-F238E27FC236}">
                      <a16:creationId xmlns:a16="http://schemas.microsoft.com/office/drawing/2014/main" id="{3BFCDD19-E5A8-1EDB-781E-A5C2DFE406D5}"/>
                    </a:ext>
                  </a:extLst>
                </p:cNvPr>
                <p:cNvPicPr/>
                <p:nvPr/>
              </p:nvPicPr>
              <p:blipFill>
                <a:blip r:embed="rId166"/>
                <a:stretch>
                  <a:fillRect/>
                </a:stretch>
              </p:blipFill>
              <p:spPr>
                <a:xfrm>
                  <a:off x="4312708" y="3613665"/>
                  <a:ext cx="17388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18" name="Ink 117">
                  <a:extLst>
                    <a:ext uri="{FF2B5EF4-FFF2-40B4-BE49-F238E27FC236}">
                      <a16:creationId xmlns:a16="http://schemas.microsoft.com/office/drawing/2014/main" id="{0C78F724-0EB7-93E1-F5A3-273B5F1CB69A}"/>
                    </a:ext>
                  </a:extLst>
                </p14:cNvPr>
                <p14:cNvContentPartPr/>
                <p14:nvPr/>
              </p14:nvContentPartPr>
              <p14:xfrm>
                <a:off x="4571908" y="3598905"/>
                <a:ext cx="25920" cy="248040"/>
              </p14:xfrm>
            </p:contentPart>
          </mc:Choice>
          <mc:Fallback xmlns="">
            <p:pic>
              <p:nvPicPr>
                <p:cNvPr id="118" name="Ink 117">
                  <a:extLst>
                    <a:ext uri="{FF2B5EF4-FFF2-40B4-BE49-F238E27FC236}">
                      <a16:creationId xmlns:a16="http://schemas.microsoft.com/office/drawing/2014/main" id="{0C78F724-0EB7-93E1-F5A3-273B5F1CB69A}"/>
                    </a:ext>
                  </a:extLst>
                </p:cNvPr>
                <p:cNvPicPr/>
                <p:nvPr/>
              </p:nvPicPr>
              <p:blipFill>
                <a:blip r:embed="rId168"/>
                <a:stretch>
                  <a:fillRect/>
                </a:stretch>
              </p:blipFill>
              <p:spPr>
                <a:xfrm>
                  <a:off x="4562908" y="3590265"/>
                  <a:ext cx="4356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19" name="Ink 118">
                  <a:extLst>
                    <a:ext uri="{FF2B5EF4-FFF2-40B4-BE49-F238E27FC236}">
                      <a16:creationId xmlns:a16="http://schemas.microsoft.com/office/drawing/2014/main" id="{B45E119D-FF05-EA0B-FBAE-A37080D4A1A0}"/>
                    </a:ext>
                  </a:extLst>
                </p14:cNvPr>
                <p14:cNvContentPartPr/>
                <p14:nvPr/>
              </p14:nvContentPartPr>
              <p14:xfrm>
                <a:off x="4746868" y="3773865"/>
                <a:ext cx="360" cy="2160"/>
              </p14:xfrm>
            </p:contentPart>
          </mc:Choice>
          <mc:Fallback xmlns="">
            <p:pic>
              <p:nvPicPr>
                <p:cNvPr id="119" name="Ink 118">
                  <a:extLst>
                    <a:ext uri="{FF2B5EF4-FFF2-40B4-BE49-F238E27FC236}">
                      <a16:creationId xmlns:a16="http://schemas.microsoft.com/office/drawing/2014/main" id="{B45E119D-FF05-EA0B-FBAE-A37080D4A1A0}"/>
                    </a:ext>
                  </a:extLst>
                </p:cNvPr>
                <p:cNvPicPr/>
                <p:nvPr/>
              </p:nvPicPr>
              <p:blipFill>
                <a:blip r:embed="rId170"/>
                <a:stretch>
                  <a:fillRect/>
                </a:stretch>
              </p:blipFill>
              <p:spPr>
                <a:xfrm>
                  <a:off x="4737868" y="3765225"/>
                  <a:ext cx="18000" cy="19800"/>
                </a:xfrm>
                <a:prstGeom prst="rect">
                  <a:avLst/>
                </a:prstGeom>
              </p:spPr>
            </p:pic>
          </mc:Fallback>
        </mc:AlternateContent>
      </p:grpSp>
      <p:grpSp>
        <p:nvGrpSpPr>
          <p:cNvPr id="123" name="Group 122">
            <a:extLst>
              <a:ext uri="{FF2B5EF4-FFF2-40B4-BE49-F238E27FC236}">
                <a16:creationId xmlns:a16="http://schemas.microsoft.com/office/drawing/2014/main" id="{A28B9B06-0E89-F2D2-212C-89EB19EAB699}"/>
              </a:ext>
            </a:extLst>
          </p:cNvPr>
          <p:cNvGrpSpPr/>
          <p:nvPr/>
        </p:nvGrpSpPr>
        <p:grpSpPr>
          <a:xfrm>
            <a:off x="4912108" y="3592065"/>
            <a:ext cx="313920" cy="208440"/>
            <a:chOff x="4912108" y="3592065"/>
            <a:chExt cx="313920" cy="208440"/>
          </a:xfrm>
        </p:grpSpPr>
        <mc:AlternateContent xmlns:mc="http://schemas.openxmlformats.org/markup-compatibility/2006" xmlns:p14="http://schemas.microsoft.com/office/powerpoint/2010/main">
          <mc:Choice Requires="p14">
            <p:contentPart p14:bwMode="auto" r:id="rId171">
              <p14:nvContentPartPr>
                <p14:cNvPr id="121" name="Ink 120">
                  <a:extLst>
                    <a:ext uri="{FF2B5EF4-FFF2-40B4-BE49-F238E27FC236}">
                      <a16:creationId xmlns:a16="http://schemas.microsoft.com/office/drawing/2014/main" id="{B465879D-5522-A841-E183-5A59772A8401}"/>
                    </a:ext>
                  </a:extLst>
                </p14:cNvPr>
                <p14:cNvContentPartPr/>
                <p14:nvPr/>
              </p14:nvContentPartPr>
              <p14:xfrm>
                <a:off x="4912108" y="3596745"/>
                <a:ext cx="360" cy="193320"/>
              </p14:xfrm>
            </p:contentPart>
          </mc:Choice>
          <mc:Fallback xmlns="">
            <p:pic>
              <p:nvPicPr>
                <p:cNvPr id="121" name="Ink 120">
                  <a:extLst>
                    <a:ext uri="{FF2B5EF4-FFF2-40B4-BE49-F238E27FC236}">
                      <a16:creationId xmlns:a16="http://schemas.microsoft.com/office/drawing/2014/main" id="{B465879D-5522-A841-E183-5A59772A8401}"/>
                    </a:ext>
                  </a:extLst>
                </p:cNvPr>
                <p:cNvPicPr/>
                <p:nvPr/>
              </p:nvPicPr>
              <p:blipFill>
                <a:blip r:embed="rId172"/>
                <a:stretch>
                  <a:fillRect/>
                </a:stretch>
              </p:blipFill>
              <p:spPr>
                <a:xfrm>
                  <a:off x="4903468" y="3588105"/>
                  <a:ext cx="1800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22" name="Ink 121">
                  <a:extLst>
                    <a:ext uri="{FF2B5EF4-FFF2-40B4-BE49-F238E27FC236}">
                      <a16:creationId xmlns:a16="http://schemas.microsoft.com/office/drawing/2014/main" id="{173C57A3-F788-1DE5-7697-1BDF62D0064C}"/>
                    </a:ext>
                  </a:extLst>
                </p14:cNvPr>
                <p14:cNvContentPartPr/>
                <p14:nvPr/>
              </p14:nvContentPartPr>
              <p14:xfrm>
                <a:off x="5016508" y="3592065"/>
                <a:ext cx="209520" cy="208440"/>
              </p14:xfrm>
            </p:contentPart>
          </mc:Choice>
          <mc:Fallback xmlns="">
            <p:pic>
              <p:nvPicPr>
                <p:cNvPr id="122" name="Ink 121">
                  <a:extLst>
                    <a:ext uri="{FF2B5EF4-FFF2-40B4-BE49-F238E27FC236}">
                      <a16:creationId xmlns:a16="http://schemas.microsoft.com/office/drawing/2014/main" id="{173C57A3-F788-1DE5-7697-1BDF62D0064C}"/>
                    </a:ext>
                  </a:extLst>
                </p:cNvPr>
                <p:cNvPicPr/>
                <p:nvPr/>
              </p:nvPicPr>
              <p:blipFill>
                <a:blip r:embed="rId174"/>
                <a:stretch>
                  <a:fillRect/>
                </a:stretch>
              </p:blipFill>
              <p:spPr>
                <a:xfrm>
                  <a:off x="5007868" y="3583425"/>
                  <a:ext cx="227160" cy="226080"/>
                </a:xfrm>
                <a:prstGeom prst="rect">
                  <a:avLst/>
                </a:prstGeom>
              </p:spPr>
            </p:pic>
          </mc:Fallback>
        </mc:AlternateContent>
      </p:grpSp>
      <p:grpSp>
        <p:nvGrpSpPr>
          <p:cNvPr id="126" name="Group 125">
            <a:extLst>
              <a:ext uri="{FF2B5EF4-FFF2-40B4-BE49-F238E27FC236}">
                <a16:creationId xmlns:a16="http://schemas.microsoft.com/office/drawing/2014/main" id="{52CB51BD-BB84-7CFB-DA31-C65F19A30874}"/>
              </a:ext>
            </a:extLst>
          </p:cNvPr>
          <p:cNvGrpSpPr/>
          <p:nvPr/>
        </p:nvGrpSpPr>
        <p:grpSpPr>
          <a:xfrm>
            <a:off x="3287428" y="3666585"/>
            <a:ext cx="349560" cy="141480"/>
            <a:chOff x="3287428" y="3666585"/>
            <a:chExt cx="349560" cy="141480"/>
          </a:xfrm>
        </p:grpSpPr>
        <mc:AlternateContent xmlns:mc="http://schemas.openxmlformats.org/markup-compatibility/2006" xmlns:p14="http://schemas.microsoft.com/office/powerpoint/2010/main">
          <mc:Choice Requires="p14">
            <p:contentPart p14:bwMode="auto" r:id="rId175">
              <p14:nvContentPartPr>
                <p14:cNvPr id="112" name="Ink 111">
                  <a:extLst>
                    <a:ext uri="{FF2B5EF4-FFF2-40B4-BE49-F238E27FC236}">
                      <a16:creationId xmlns:a16="http://schemas.microsoft.com/office/drawing/2014/main" id="{B41E2EF2-E36C-A4FA-A9E2-C5DC2CB849BE}"/>
                    </a:ext>
                  </a:extLst>
                </p14:cNvPr>
                <p14:cNvContentPartPr/>
                <p14:nvPr/>
              </p14:nvContentPartPr>
              <p14:xfrm>
                <a:off x="3287428" y="3734625"/>
                <a:ext cx="84960" cy="360"/>
              </p14:xfrm>
            </p:contentPart>
          </mc:Choice>
          <mc:Fallback xmlns="">
            <p:pic>
              <p:nvPicPr>
                <p:cNvPr id="112" name="Ink 111">
                  <a:extLst>
                    <a:ext uri="{FF2B5EF4-FFF2-40B4-BE49-F238E27FC236}">
                      <a16:creationId xmlns:a16="http://schemas.microsoft.com/office/drawing/2014/main" id="{B41E2EF2-E36C-A4FA-A9E2-C5DC2CB849BE}"/>
                    </a:ext>
                  </a:extLst>
                </p:cNvPr>
                <p:cNvPicPr/>
                <p:nvPr/>
              </p:nvPicPr>
              <p:blipFill>
                <a:blip r:embed="rId176"/>
                <a:stretch>
                  <a:fillRect/>
                </a:stretch>
              </p:blipFill>
              <p:spPr>
                <a:xfrm>
                  <a:off x="3278788" y="3725985"/>
                  <a:ext cx="1026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3" name="Ink 112">
                  <a:extLst>
                    <a:ext uri="{FF2B5EF4-FFF2-40B4-BE49-F238E27FC236}">
                      <a16:creationId xmlns:a16="http://schemas.microsoft.com/office/drawing/2014/main" id="{3F940E1C-EC60-B4B2-51CE-949F9C3162ED}"/>
                    </a:ext>
                  </a:extLst>
                </p14:cNvPr>
                <p14:cNvContentPartPr/>
                <p14:nvPr/>
              </p14:nvContentPartPr>
              <p14:xfrm>
                <a:off x="3336388" y="3795465"/>
                <a:ext cx="78840" cy="7920"/>
              </p14:xfrm>
            </p:contentPart>
          </mc:Choice>
          <mc:Fallback xmlns="">
            <p:pic>
              <p:nvPicPr>
                <p:cNvPr id="113" name="Ink 112">
                  <a:extLst>
                    <a:ext uri="{FF2B5EF4-FFF2-40B4-BE49-F238E27FC236}">
                      <a16:creationId xmlns:a16="http://schemas.microsoft.com/office/drawing/2014/main" id="{3F940E1C-EC60-B4B2-51CE-949F9C3162ED}"/>
                    </a:ext>
                  </a:extLst>
                </p:cNvPr>
                <p:cNvPicPr/>
                <p:nvPr/>
              </p:nvPicPr>
              <p:blipFill>
                <a:blip r:embed="rId178"/>
                <a:stretch>
                  <a:fillRect/>
                </a:stretch>
              </p:blipFill>
              <p:spPr>
                <a:xfrm>
                  <a:off x="3327748" y="3786465"/>
                  <a:ext cx="964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24" name="Ink 123">
                  <a:extLst>
                    <a:ext uri="{FF2B5EF4-FFF2-40B4-BE49-F238E27FC236}">
                      <a16:creationId xmlns:a16="http://schemas.microsoft.com/office/drawing/2014/main" id="{88BD1FDC-D414-0292-C2F2-C39342C3458F}"/>
                    </a:ext>
                  </a:extLst>
                </p14:cNvPr>
                <p14:cNvContentPartPr/>
                <p14:nvPr/>
              </p14:nvContentPartPr>
              <p14:xfrm>
                <a:off x="3518188" y="3666585"/>
                <a:ext cx="118800" cy="117000"/>
              </p14:xfrm>
            </p:contentPart>
          </mc:Choice>
          <mc:Fallback xmlns="">
            <p:pic>
              <p:nvPicPr>
                <p:cNvPr id="124" name="Ink 123">
                  <a:extLst>
                    <a:ext uri="{FF2B5EF4-FFF2-40B4-BE49-F238E27FC236}">
                      <a16:creationId xmlns:a16="http://schemas.microsoft.com/office/drawing/2014/main" id="{88BD1FDC-D414-0292-C2F2-C39342C3458F}"/>
                    </a:ext>
                  </a:extLst>
                </p:cNvPr>
                <p:cNvPicPr/>
                <p:nvPr/>
              </p:nvPicPr>
              <p:blipFill>
                <a:blip r:embed="rId180"/>
                <a:stretch>
                  <a:fillRect/>
                </a:stretch>
              </p:blipFill>
              <p:spPr>
                <a:xfrm>
                  <a:off x="3509548" y="3657585"/>
                  <a:ext cx="1364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25" name="Ink 124">
                  <a:extLst>
                    <a:ext uri="{FF2B5EF4-FFF2-40B4-BE49-F238E27FC236}">
                      <a16:creationId xmlns:a16="http://schemas.microsoft.com/office/drawing/2014/main" id="{694281B8-B2E2-A7F0-08EE-BBA991A26315}"/>
                    </a:ext>
                  </a:extLst>
                </p14:cNvPr>
                <p14:cNvContentPartPr/>
                <p14:nvPr/>
              </p14:nvContentPartPr>
              <p14:xfrm>
                <a:off x="3570028" y="3667305"/>
                <a:ext cx="14040" cy="140760"/>
              </p14:xfrm>
            </p:contentPart>
          </mc:Choice>
          <mc:Fallback xmlns="">
            <p:pic>
              <p:nvPicPr>
                <p:cNvPr id="125" name="Ink 124">
                  <a:extLst>
                    <a:ext uri="{FF2B5EF4-FFF2-40B4-BE49-F238E27FC236}">
                      <a16:creationId xmlns:a16="http://schemas.microsoft.com/office/drawing/2014/main" id="{694281B8-B2E2-A7F0-08EE-BBA991A26315}"/>
                    </a:ext>
                  </a:extLst>
                </p:cNvPr>
                <p:cNvPicPr/>
                <p:nvPr/>
              </p:nvPicPr>
              <p:blipFill>
                <a:blip r:embed="rId182"/>
                <a:stretch>
                  <a:fillRect/>
                </a:stretch>
              </p:blipFill>
              <p:spPr>
                <a:xfrm>
                  <a:off x="3561028" y="3658305"/>
                  <a:ext cx="31680" cy="158400"/>
                </a:xfrm>
                <a:prstGeom prst="rect">
                  <a:avLst/>
                </a:prstGeom>
              </p:spPr>
            </p:pic>
          </mc:Fallback>
        </mc:AlternateContent>
      </p:grpSp>
    </p:spTree>
    <p:extLst>
      <p:ext uri="{BB962C8B-B14F-4D97-AF65-F5344CB8AC3E}">
        <p14:creationId xmlns:p14="http://schemas.microsoft.com/office/powerpoint/2010/main" val="11971247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BA1AE-8DB6-4146-B2D1-E665B44770BF}"/>
              </a:ext>
            </a:extLst>
          </p:cNvPr>
          <p:cNvSpPr>
            <a:spLocks noGrp="1"/>
          </p:cNvSpPr>
          <p:nvPr>
            <p:ph type="title"/>
          </p:nvPr>
        </p:nvSpPr>
        <p:spPr/>
        <p:txBody>
          <a:bodyPr>
            <a:noAutofit/>
          </a:bodyPr>
          <a:lstStyle/>
          <a:p>
            <a:r>
              <a:rPr lang="en-US" dirty="0"/>
              <a:t>6.3 Compute Simple Interest </a:t>
            </a:r>
            <a:endParaRPr lang="en-US" noProof="0" dirty="0"/>
          </a:p>
        </p:txBody>
      </p:sp>
      <p:sp>
        <p:nvSpPr>
          <p:cNvPr id="3" name="Content Placeholder 2">
            <a:extLst>
              <a:ext uri="{FF2B5EF4-FFF2-40B4-BE49-F238E27FC236}">
                <a16:creationId xmlns:a16="http://schemas.microsoft.com/office/drawing/2014/main" id="{8CF8879A-5FF7-1847-8F30-F924AE4EDF31}"/>
              </a:ext>
            </a:extLst>
          </p:cNvPr>
          <p:cNvSpPr>
            <a:spLocks noGrp="1"/>
          </p:cNvSpPr>
          <p:nvPr>
            <p:ph sz="quarter" idx="11"/>
          </p:nvPr>
        </p:nvSpPr>
        <p:spPr>
          <a:xfrm>
            <a:off x="838200" y="1375784"/>
            <a:ext cx="9656298" cy="5482216"/>
          </a:xfrm>
        </p:spPr>
        <p:txBody>
          <a:bodyPr/>
          <a:lstStyle/>
          <a:p>
            <a:pPr marL="0" indent="0">
              <a:buNone/>
            </a:pPr>
            <a:r>
              <a:rPr lang="en-US" i="0" dirty="0">
                <a:latin typeface="Cambria Math" panose="02040503050406030204" pitchFamily="18" charset="0"/>
                <a:ea typeface="Cambria Math" panose="02040503050406030204" pitchFamily="18" charset="0"/>
              </a:rPr>
              <a:t>𝐼 = simple interest</a:t>
            </a:r>
          </a:p>
          <a:p>
            <a:pPr marL="0" indent="0">
              <a:buNone/>
            </a:pPr>
            <a:r>
              <a:rPr lang="en-US" i="0" dirty="0">
                <a:latin typeface="Cambria Math" panose="02040503050406030204" pitchFamily="18" charset="0"/>
                <a:ea typeface="Cambria Math" panose="02040503050406030204" pitchFamily="18" charset="0"/>
              </a:rPr>
              <a:t>𝑟 = </a:t>
            </a:r>
            <a:r>
              <a:rPr lang="en-US" dirty="0"/>
              <a:t>annual interest rate in decimal form</a:t>
            </a:r>
          </a:p>
          <a:p>
            <a:pPr marL="0" indent="0">
              <a:buNone/>
            </a:pPr>
            <a:r>
              <a:rPr lang="en-US" i="0" dirty="0">
                <a:latin typeface="Cambria Math" panose="02040503050406030204" pitchFamily="18" charset="0"/>
                <a:ea typeface="Cambria Math" panose="02040503050406030204" pitchFamily="18" charset="0"/>
              </a:rPr>
              <a:t>𝑡</a:t>
            </a:r>
            <a:r>
              <a:rPr lang="en-US" dirty="0"/>
              <a:t> </a:t>
            </a:r>
            <a:r>
              <a:rPr lang="en-US" i="0" dirty="0">
                <a:latin typeface="Cambria Math" panose="02040503050406030204" pitchFamily="18" charset="0"/>
                <a:ea typeface="Cambria Math" panose="02040503050406030204" pitchFamily="18" charset="0"/>
              </a:rPr>
              <a:t>=</a:t>
            </a:r>
            <a:r>
              <a:rPr lang="en-US" dirty="0"/>
              <a:t> number of years (term of the loan)</a:t>
            </a:r>
          </a:p>
          <a:p>
            <a:pPr marL="0" indent="0">
              <a:buNone/>
            </a:pPr>
            <a:r>
              <a:rPr lang="en-US" i="0" dirty="0">
                <a:latin typeface="Cambria" panose="02040503050406030204" pitchFamily="18" charset="0"/>
                <a:ea typeface="Cambria" panose="02040503050406030204" pitchFamily="18" charset="0"/>
              </a:rPr>
              <a:t>𝑃</a:t>
            </a:r>
            <a:r>
              <a:rPr lang="en-US" i="0" dirty="0">
                <a:latin typeface="Cambria Math" panose="02040503050406030204" pitchFamily="18" charset="0"/>
                <a:ea typeface="Cambria Math" panose="02040503050406030204" pitchFamily="18" charset="0"/>
              </a:rPr>
              <a:t> = </a:t>
            </a:r>
            <a:r>
              <a:rPr lang="en-US" dirty="0"/>
              <a:t>principal</a:t>
            </a:r>
          </a:p>
          <a:p>
            <a:pPr marL="0" indent="0" algn="ctr">
              <a:buNone/>
            </a:pPr>
            <a:r>
              <a:rPr lang="en-US" i="0" dirty="0">
                <a:latin typeface="Cambria Math" panose="02040503050406030204" pitchFamily="18" charset="0"/>
                <a:ea typeface="Cambria Math" panose="02040503050406030204" pitchFamily="18" charset="0"/>
              </a:rPr>
              <a:t>𝐼 = 𝑃 × 𝑟 × 𝑡 = </a:t>
            </a:r>
            <a:r>
              <a:rPr lang="en-US" i="1" dirty="0">
                <a:latin typeface="Cambria Math" panose="02040503050406030204" pitchFamily="18" charset="0"/>
                <a:ea typeface="Cambria Math" panose="02040503050406030204" pitchFamily="18" charset="0"/>
              </a:rPr>
              <a:t>P r t</a:t>
            </a:r>
            <a:r>
              <a:rPr lang="en-US" i="1" dirty="0"/>
              <a:t> </a:t>
            </a:r>
          </a:p>
          <a:p>
            <a:pPr marL="0" indent="0">
              <a:buNone/>
            </a:pPr>
            <a:endParaRPr lang="en-US" dirty="0"/>
          </a:p>
          <a:p>
            <a:pPr marL="0" indent="0">
              <a:buNone/>
            </a:pPr>
            <a:r>
              <a:rPr lang="en-US" dirty="0"/>
              <a:t> </a:t>
            </a:r>
            <a:r>
              <a:rPr lang="en-US" i="0" dirty="0">
                <a:latin typeface="Cambria Math" panose="02040503050406030204" pitchFamily="18" charset="0"/>
                <a:ea typeface="Cambria Math" panose="02040503050406030204" pitchFamily="18" charset="0"/>
              </a:rPr>
              <a:t>FV = </a:t>
            </a:r>
            <a:r>
              <a:rPr lang="en-US" dirty="0"/>
              <a:t>total value of the investment after the interest is added </a:t>
            </a:r>
            <a:r>
              <a:rPr lang="en-US" i="0" dirty="0">
                <a:latin typeface="Cambria Math" panose="02040503050406030204" pitchFamily="18" charset="0"/>
                <a:ea typeface="Cambria Math" panose="02040503050406030204" pitchFamily="18" charset="0"/>
              </a:rPr>
              <a:t>				FV = 𝑃 + 𝐼   = 𝑃 + </a:t>
            </a:r>
            <a:r>
              <a:rPr lang="en-US" i="1" dirty="0">
                <a:latin typeface="Cambria Math" panose="02040503050406030204" pitchFamily="18" charset="0"/>
                <a:ea typeface="Cambria Math" panose="02040503050406030204" pitchFamily="18" charset="0"/>
              </a:rPr>
              <a:t>P r t</a:t>
            </a:r>
            <a:r>
              <a:rPr lang="en-US" i="1" dirty="0"/>
              <a:t>  = </a:t>
            </a:r>
            <a:r>
              <a:rPr lang="en-US" dirty="0">
                <a:latin typeface="Cambria Math" panose="02040503050406030204" pitchFamily="18" charset="0"/>
                <a:ea typeface="Cambria Math" panose="02040503050406030204" pitchFamily="18" charset="0"/>
              </a:rPr>
              <a:t>𝑃 (</a:t>
            </a:r>
            <a:r>
              <a:rPr lang="en-US" i="1" dirty="0">
                <a:latin typeface="Times New Roman" panose="02020603050405020304" pitchFamily="18" charset="0"/>
                <a:ea typeface="Cambria Math" panose="02040503050406030204" pitchFamily="18" charset="0"/>
                <a:cs typeface="Times New Roman" panose="02020603050405020304" pitchFamily="18" charset="0"/>
              </a:rPr>
              <a:t>1 + r t</a:t>
            </a:r>
            <a:r>
              <a:rPr lang="en-US" dirty="0">
                <a:latin typeface="Cambria Math" panose="02040503050406030204" pitchFamily="18" charset="0"/>
                <a:ea typeface="Cambria Math" panose="02040503050406030204" pitchFamily="18" charset="0"/>
              </a:rPr>
              <a:t>)</a:t>
            </a:r>
            <a:endParaRPr lang="en-US" dirty="0"/>
          </a:p>
          <a:p>
            <a:pPr marL="0" indent="0">
              <a:buNone/>
            </a:pPr>
            <a:r>
              <a:rPr lang="en-US" i="0" dirty="0">
                <a:latin typeface="Cambria Math" panose="02040503050406030204" pitchFamily="18" charset="0"/>
                <a:ea typeface="Cambria Math" panose="02040503050406030204" pitchFamily="18" charset="0"/>
              </a:rPr>
              <a:t> FV  </a:t>
            </a:r>
            <a:r>
              <a:rPr lang="en-US" dirty="0">
                <a:ea typeface="Cambria Math" panose="02040503050406030204" pitchFamily="18" charset="0"/>
              </a:rPr>
              <a:t>is called the </a:t>
            </a:r>
            <a:r>
              <a:rPr lang="en-US" b="1" dirty="0">
                <a:ea typeface="Cambria Math" panose="02040503050406030204" pitchFamily="18" charset="0"/>
              </a:rPr>
              <a:t>future value</a:t>
            </a:r>
            <a:r>
              <a:rPr lang="en-US" i="0" dirty="0">
                <a:ea typeface="Cambria Math" panose="02040503050406030204" pitchFamily="18" charset="0"/>
              </a:rPr>
              <a:t>.</a:t>
            </a:r>
            <a:endParaRPr lang="en-US" dirty="0"/>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C8988C61-EEB3-EFB0-352E-EF9AC45A6B48}"/>
                  </a:ext>
                </a:extLst>
              </p14:cNvPr>
              <p14:cNvContentPartPr/>
              <p14:nvPr/>
            </p14:nvContentPartPr>
            <p14:xfrm>
              <a:off x="1060039" y="4793676"/>
              <a:ext cx="315360" cy="23040"/>
            </p14:xfrm>
          </p:contentPart>
        </mc:Choice>
        <mc:Fallback xmlns="">
          <p:pic>
            <p:nvPicPr>
              <p:cNvPr id="4" name="Ink 3">
                <a:extLst>
                  <a:ext uri="{FF2B5EF4-FFF2-40B4-BE49-F238E27FC236}">
                    <a16:creationId xmlns:a16="http://schemas.microsoft.com/office/drawing/2014/main" id="{C8988C61-EEB3-EFB0-352E-EF9AC45A6B48}"/>
                  </a:ext>
                </a:extLst>
              </p:cNvPr>
              <p:cNvPicPr/>
              <p:nvPr/>
            </p:nvPicPr>
            <p:blipFill>
              <a:blip r:embed="rId4"/>
              <a:stretch>
                <a:fillRect/>
              </a:stretch>
            </p:blipFill>
            <p:spPr>
              <a:xfrm>
                <a:off x="1051399" y="4784676"/>
                <a:ext cx="3330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B762B615-4BDC-26F8-63CB-1A259F8E533D}"/>
                  </a:ext>
                </a:extLst>
              </p14:cNvPr>
              <p14:cNvContentPartPr/>
              <p14:nvPr/>
            </p14:nvContentPartPr>
            <p14:xfrm>
              <a:off x="7577839" y="5202276"/>
              <a:ext cx="1463760" cy="70200"/>
            </p14:xfrm>
          </p:contentPart>
        </mc:Choice>
        <mc:Fallback xmlns="">
          <p:pic>
            <p:nvPicPr>
              <p:cNvPr id="5" name="Ink 4">
                <a:extLst>
                  <a:ext uri="{FF2B5EF4-FFF2-40B4-BE49-F238E27FC236}">
                    <a16:creationId xmlns:a16="http://schemas.microsoft.com/office/drawing/2014/main" id="{B762B615-4BDC-26F8-63CB-1A259F8E533D}"/>
                  </a:ext>
                </a:extLst>
              </p:cNvPr>
              <p:cNvPicPr/>
              <p:nvPr/>
            </p:nvPicPr>
            <p:blipFill>
              <a:blip r:embed="rId6"/>
              <a:stretch>
                <a:fillRect/>
              </a:stretch>
            </p:blipFill>
            <p:spPr>
              <a:xfrm>
                <a:off x="7569199" y="5193276"/>
                <a:ext cx="14814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60D63D09-ADCE-F975-4A18-3D1D063F6C0C}"/>
                  </a:ext>
                </a:extLst>
              </p14:cNvPr>
              <p14:cNvContentPartPr/>
              <p14:nvPr/>
            </p14:nvContentPartPr>
            <p14:xfrm>
              <a:off x="3625759" y="5232516"/>
              <a:ext cx="254880" cy="20520"/>
            </p14:xfrm>
          </p:contentPart>
        </mc:Choice>
        <mc:Fallback xmlns="">
          <p:pic>
            <p:nvPicPr>
              <p:cNvPr id="6" name="Ink 5">
                <a:extLst>
                  <a:ext uri="{FF2B5EF4-FFF2-40B4-BE49-F238E27FC236}">
                    <a16:creationId xmlns:a16="http://schemas.microsoft.com/office/drawing/2014/main" id="{60D63D09-ADCE-F975-4A18-3D1D063F6C0C}"/>
                  </a:ext>
                </a:extLst>
              </p:cNvPr>
              <p:cNvPicPr/>
              <p:nvPr/>
            </p:nvPicPr>
            <p:blipFill>
              <a:blip r:embed="rId8"/>
              <a:stretch>
                <a:fillRect/>
              </a:stretch>
            </p:blipFill>
            <p:spPr>
              <a:xfrm>
                <a:off x="3617119" y="5223516"/>
                <a:ext cx="272520" cy="38160"/>
              </a:xfrm>
              <a:prstGeom prst="rect">
                <a:avLst/>
              </a:prstGeom>
            </p:spPr>
          </p:pic>
        </mc:Fallback>
      </mc:AlternateContent>
    </p:spTree>
    <p:extLst>
      <p:ext uri="{BB962C8B-B14F-4D97-AF65-F5344CB8AC3E}">
        <p14:creationId xmlns:p14="http://schemas.microsoft.com/office/powerpoint/2010/main" val="10650930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7E6C1-53A6-487B-BB0B-243D52EA79BC}"/>
              </a:ext>
            </a:extLst>
          </p:cNvPr>
          <p:cNvSpPr>
            <a:spLocks noGrp="1"/>
          </p:cNvSpPr>
          <p:nvPr>
            <p:ph type="title"/>
          </p:nvPr>
        </p:nvSpPr>
        <p:spPr/>
        <p:txBody>
          <a:bodyPr/>
          <a:lstStyle/>
          <a:p>
            <a:r>
              <a:rPr lang="en-US" dirty="0"/>
              <a:t>EXAMPLE – Simple Interest on a Deposit</a:t>
            </a:r>
            <a:endParaRPr lang="en-IN" dirty="0"/>
          </a:p>
        </p:txBody>
      </p:sp>
      <p:sp>
        <p:nvSpPr>
          <p:cNvPr id="3" name="Content Placeholder 2">
            <a:extLst>
              <a:ext uri="{FF2B5EF4-FFF2-40B4-BE49-F238E27FC236}">
                <a16:creationId xmlns:a16="http://schemas.microsoft.com/office/drawing/2014/main" id="{5E7815B7-A0C6-4D06-B52C-CBCA850612FF}"/>
              </a:ext>
            </a:extLst>
          </p:cNvPr>
          <p:cNvSpPr>
            <a:spLocks noGrp="1"/>
          </p:cNvSpPr>
          <p:nvPr>
            <p:ph sz="half" idx="1"/>
          </p:nvPr>
        </p:nvSpPr>
        <p:spPr>
          <a:xfrm>
            <a:off x="838199" y="1010661"/>
            <a:ext cx="10373751" cy="5166302"/>
          </a:xfrm>
        </p:spPr>
        <p:txBody>
          <a:bodyPr/>
          <a:lstStyle/>
          <a:p>
            <a:pPr marL="0" indent="0">
              <a:buNone/>
            </a:pPr>
            <a:r>
              <a:rPr lang="en-US" dirty="0"/>
              <a:t>Determine how much interest was earned on the investment and the future value of the investment, if the investment yields simple interest.</a:t>
            </a:r>
          </a:p>
          <a:p>
            <a:pPr marL="0" indent="0">
              <a:buNone/>
            </a:pPr>
            <a:r>
              <a:rPr lang="en-US" dirty="0"/>
              <a:t>Principal is $1,000, annual interest rate is 2.01%, and time is 5 years.</a:t>
            </a:r>
          </a:p>
        </p:txBody>
      </p:sp>
      <p:grpSp>
        <p:nvGrpSpPr>
          <p:cNvPr id="26" name="Group 25">
            <a:extLst>
              <a:ext uri="{FF2B5EF4-FFF2-40B4-BE49-F238E27FC236}">
                <a16:creationId xmlns:a16="http://schemas.microsoft.com/office/drawing/2014/main" id="{6B868BDF-E53D-D4A3-FBE4-7F4B148ADB28}"/>
              </a:ext>
            </a:extLst>
          </p:cNvPr>
          <p:cNvGrpSpPr/>
          <p:nvPr/>
        </p:nvGrpSpPr>
        <p:grpSpPr>
          <a:xfrm>
            <a:off x="1877239" y="3131556"/>
            <a:ext cx="261720" cy="302400"/>
            <a:chOff x="1877239" y="3131556"/>
            <a:chExt cx="261720" cy="302400"/>
          </a:xfrm>
        </p:grpSpPr>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D64B385C-CC1C-31B5-3726-F6A148722411}"/>
                    </a:ext>
                  </a:extLst>
                </p14:cNvPr>
                <p14:cNvContentPartPr/>
                <p14:nvPr/>
              </p14:nvContentPartPr>
              <p14:xfrm>
                <a:off x="1984159" y="3150996"/>
                <a:ext cx="29880" cy="270360"/>
              </p14:xfrm>
            </p:contentPart>
          </mc:Choice>
          <mc:Fallback xmlns="">
            <p:pic>
              <p:nvPicPr>
                <p:cNvPr id="5" name="Ink 4">
                  <a:extLst>
                    <a:ext uri="{FF2B5EF4-FFF2-40B4-BE49-F238E27FC236}">
                      <a16:creationId xmlns:a16="http://schemas.microsoft.com/office/drawing/2014/main" id="{D64B385C-CC1C-31B5-3726-F6A148722411}"/>
                    </a:ext>
                  </a:extLst>
                </p:cNvPr>
                <p:cNvPicPr/>
                <p:nvPr/>
              </p:nvPicPr>
              <p:blipFill>
                <a:blip r:embed="rId4"/>
                <a:stretch>
                  <a:fillRect/>
                </a:stretch>
              </p:blipFill>
              <p:spPr>
                <a:xfrm>
                  <a:off x="1975159" y="3142356"/>
                  <a:ext cx="4752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1CB96256-5CD9-003D-38EC-8A206483C702}"/>
                    </a:ext>
                  </a:extLst>
                </p14:cNvPr>
                <p14:cNvContentPartPr/>
                <p14:nvPr/>
              </p14:nvContentPartPr>
              <p14:xfrm>
                <a:off x="1925479" y="3405156"/>
                <a:ext cx="213480" cy="28800"/>
              </p14:xfrm>
            </p:contentPart>
          </mc:Choice>
          <mc:Fallback xmlns="">
            <p:pic>
              <p:nvPicPr>
                <p:cNvPr id="6" name="Ink 5">
                  <a:extLst>
                    <a:ext uri="{FF2B5EF4-FFF2-40B4-BE49-F238E27FC236}">
                      <a16:creationId xmlns:a16="http://schemas.microsoft.com/office/drawing/2014/main" id="{1CB96256-5CD9-003D-38EC-8A206483C702}"/>
                    </a:ext>
                  </a:extLst>
                </p:cNvPr>
                <p:cNvPicPr/>
                <p:nvPr/>
              </p:nvPicPr>
              <p:blipFill>
                <a:blip r:embed="rId6"/>
                <a:stretch>
                  <a:fillRect/>
                </a:stretch>
              </p:blipFill>
              <p:spPr>
                <a:xfrm>
                  <a:off x="1916839" y="3396516"/>
                  <a:ext cx="2311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4CAAB9D2-7834-DC4B-EDF6-7910E7B630EE}"/>
                    </a:ext>
                  </a:extLst>
                </p14:cNvPr>
                <p14:cNvContentPartPr/>
                <p14:nvPr/>
              </p14:nvContentPartPr>
              <p14:xfrm>
                <a:off x="1877239" y="3131556"/>
                <a:ext cx="225720" cy="29520"/>
              </p14:xfrm>
            </p:contentPart>
          </mc:Choice>
          <mc:Fallback xmlns="">
            <p:pic>
              <p:nvPicPr>
                <p:cNvPr id="7" name="Ink 6">
                  <a:extLst>
                    <a:ext uri="{FF2B5EF4-FFF2-40B4-BE49-F238E27FC236}">
                      <a16:creationId xmlns:a16="http://schemas.microsoft.com/office/drawing/2014/main" id="{4CAAB9D2-7834-DC4B-EDF6-7910E7B630EE}"/>
                    </a:ext>
                  </a:extLst>
                </p:cNvPr>
                <p:cNvPicPr/>
                <p:nvPr/>
              </p:nvPicPr>
              <p:blipFill>
                <a:blip r:embed="rId8"/>
                <a:stretch>
                  <a:fillRect/>
                </a:stretch>
              </p:blipFill>
              <p:spPr>
                <a:xfrm>
                  <a:off x="1868599" y="3122916"/>
                  <a:ext cx="243360" cy="47160"/>
                </a:xfrm>
                <a:prstGeom prst="rect">
                  <a:avLst/>
                </a:prstGeom>
              </p:spPr>
            </p:pic>
          </mc:Fallback>
        </mc:AlternateContent>
      </p:grpSp>
      <p:grpSp>
        <p:nvGrpSpPr>
          <p:cNvPr id="25" name="Group 24">
            <a:extLst>
              <a:ext uri="{FF2B5EF4-FFF2-40B4-BE49-F238E27FC236}">
                <a16:creationId xmlns:a16="http://schemas.microsoft.com/office/drawing/2014/main" id="{A0030167-684E-3F3E-A73B-73502C6DE17B}"/>
              </a:ext>
            </a:extLst>
          </p:cNvPr>
          <p:cNvGrpSpPr/>
          <p:nvPr/>
        </p:nvGrpSpPr>
        <p:grpSpPr>
          <a:xfrm>
            <a:off x="2373319" y="3209676"/>
            <a:ext cx="126720" cy="29520"/>
            <a:chOff x="2373319" y="3209676"/>
            <a:chExt cx="126720" cy="29520"/>
          </a:xfrm>
        </p:grpSpPr>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4734B79B-A321-31CD-97B9-A5EFAE7629F0}"/>
                    </a:ext>
                  </a:extLst>
                </p14:cNvPr>
                <p14:cNvContentPartPr/>
                <p14:nvPr/>
              </p14:nvContentPartPr>
              <p14:xfrm>
                <a:off x="2373319" y="3209676"/>
                <a:ext cx="96120" cy="360"/>
              </p14:xfrm>
            </p:contentPart>
          </mc:Choice>
          <mc:Fallback xmlns="">
            <p:pic>
              <p:nvPicPr>
                <p:cNvPr id="8" name="Ink 7">
                  <a:extLst>
                    <a:ext uri="{FF2B5EF4-FFF2-40B4-BE49-F238E27FC236}">
                      <a16:creationId xmlns:a16="http://schemas.microsoft.com/office/drawing/2014/main" id="{4734B79B-A321-31CD-97B9-A5EFAE7629F0}"/>
                    </a:ext>
                  </a:extLst>
                </p:cNvPr>
                <p:cNvPicPr/>
                <p:nvPr/>
              </p:nvPicPr>
              <p:blipFill>
                <a:blip r:embed="rId10"/>
                <a:stretch>
                  <a:fillRect/>
                </a:stretch>
              </p:blipFill>
              <p:spPr>
                <a:xfrm>
                  <a:off x="2364679" y="3201036"/>
                  <a:ext cx="1137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F7B9A83E-8F08-66F2-0867-12C3E142C01A}"/>
                    </a:ext>
                  </a:extLst>
                </p14:cNvPr>
                <p14:cNvContentPartPr/>
                <p14:nvPr/>
              </p14:nvContentPartPr>
              <p14:xfrm>
                <a:off x="2422279" y="3234876"/>
                <a:ext cx="77760" cy="4320"/>
              </p14:xfrm>
            </p:contentPart>
          </mc:Choice>
          <mc:Fallback xmlns="">
            <p:pic>
              <p:nvPicPr>
                <p:cNvPr id="9" name="Ink 8">
                  <a:extLst>
                    <a:ext uri="{FF2B5EF4-FFF2-40B4-BE49-F238E27FC236}">
                      <a16:creationId xmlns:a16="http://schemas.microsoft.com/office/drawing/2014/main" id="{F7B9A83E-8F08-66F2-0867-12C3E142C01A}"/>
                    </a:ext>
                  </a:extLst>
                </p:cNvPr>
                <p:cNvPicPr/>
                <p:nvPr/>
              </p:nvPicPr>
              <p:blipFill>
                <a:blip r:embed="rId12"/>
                <a:stretch>
                  <a:fillRect/>
                </a:stretch>
              </p:blipFill>
              <p:spPr>
                <a:xfrm>
                  <a:off x="2413279" y="3225876"/>
                  <a:ext cx="95400" cy="21960"/>
                </a:xfrm>
                <a:prstGeom prst="rect">
                  <a:avLst/>
                </a:prstGeom>
              </p:spPr>
            </p:pic>
          </mc:Fallback>
        </mc:AlternateContent>
      </p:grpSp>
      <p:grpSp>
        <p:nvGrpSpPr>
          <p:cNvPr id="24" name="Group 23">
            <a:extLst>
              <a:ext uri="{FF2B5EF4-FFF2-40B4-BE49-F238E27FC236}">
                <a16:creationId xmlns:a16="http://schemas.microsoft.com/office/drawing/2014/main" id="{B77EDF90-931F-F36F-B302-E005B728E420}"/>
              </a:ext>
            </a:extLst>
          </p:cNvPr>
          <p:cNvGrpSpPr/>
          <p:nvPr/>
        </p:nvGrpSpPr>
        <p:grpSpPr>
          <a:xfrm>
            <a:off x="2937439" y="3139116"/>
            <a:ext cx="614160" cy="235440"/>
            <a:chOff x="2937439" y="3139116"/>
            <a:chExt cx="614160" cy="235440"/>
          </a:xfrm>
        </p:grpSpPr>
        <mc:AlternateContent xmlns:mc="http://schemas.openxmlformats.org/markup-compatibility/2006" xmlns:p14="http://schemas.microsoft.com/office/powerpoint/2010/main">
          <mc:Choice Requires="p14">
            <p:contentPart p14:bwMode="auto" r:id="rId13">
              <p14:nvContentPartPr>
                <p14:cNvPr id="10" name="Ink 9">
                  <a:extLst>
                    <a:ext uri="{FF2B5EF4-FFF2-40B4-BE49-F238E27FC236}">
                      <a16:creationId xmlns:a16="http://schemas.microsoft.com/office/drawing/2014/main" id="{B7FDC2D4-C379-FB3B-1154-E9463E0A54FF}"/>
                    </a:ext>
                  </a:extLst>
                </p14:cNvPr>
                <p14:cNvContentPartPr/>
                <p14:nvPr/>
              </p14:nvContentPartPr>
              <p14:xfrm>
                <a:off x="2937439" y="3141636"/>
                <a:ext cx="33840" cy="198720"/>
              </p14:xfrm>
            </p:contentPart>
          </mc:Choice>
          <mc:Fallback xmlns="">
            <p:pic>
              <p:nvPicPr>
                <p:cNvPr id="10" name="Ink 9">
                  <a:extLst>
                    <a:ext uri="{FF2B5EF4-FFF2-40B4-BE49-F238E27FC236}">
                      <a16:creationId xmlns:a16="http://schemas.microsoft.com/office/drawing/2014/main" id="{B7FDC2D4-C379-FB3B-1154-E9463E0A54FF}"/>
                    </a:ext>
                  </a:extLst>
                </p:cNvPr>
                <p:cNvPicPr/>
                <p:nvPr/>
              </p:nvPicPr>
              <p:blipFill>
                <a:blip r:embed="rId14"/>
                <a:stretch>
                  <a:fillRect/>
                </a:stretch>
              </p:blipFill>
              <p:spPr>
                <a:xfrm>
                  <a:off x="2928799" y="3132636"/>
                  <a:ext cx="5148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Ink 10">
                  <a:extLst>
                    <a:ext uri="{FF2B5EF4-FFF2-40B4-BE49-F238E27FC236}">
                      <a16:creationId xmlns:a16="http://schemas.microsoft.com/office/drawing/2014/main" id="{67573D94-F460-EFF0-5692-D5F4CAD82D6C}"/>
                    </a:ext>
                  </a:extLst>
                </p14:cNvPr>
                <p14:cNvContentPartPr/>
                <p14:nvPr/>
              </p14:nvContentPartPr>
              <p14:xfrm>
                <a:off x="3019879" y="3287436"/>
                <a:ext cx="25200" cy="87120"/>
              </p14:xfrm>
            </p:contentPart>
          </mc:Choice>
          <mc:Fallback xmlns="">
            <p:pic>
              <p:nvPicPr>
                <p:cNvPr id="11" name="Ink 10">
                  <a:extLst>
                    <a:ext uri="{FF2B5EF4-FFF2-40B4-BE49-F238E27FC236}">
                      <a16:creationId xmlns:a16="http://schemas.microsoft.com/office/drawing/2014/main" id="{67573D94-F460-EFF0-5692-D5F4CAD82D6C}"/>
                    </a:ext>
                  </a:extLst>
                </p:cNvPr>
                <p:cNvPicPr/>
                <p:nvPr/>
              </p:nvPicPr>
              <p:blipFill>
                <a:blip r:embed="rId16"/>
                <a:stretch>
                  <a:fillRect/>
                </a:stretch>
              </p:blipFill>
              <p:spPr>
                <a:xfrm>
                  <a:off x="3010879" y="3278796"/>
                  <a:ext cx="428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Ink 11">
                  <a:extLst>
                    <a:ext uri="{FF2B5EF4-FFF2-40B4-BE49-F238E27FC236}">
                      <a16:creationId xmlns:a16="http://schemas.microsoft.com/office/drawing/2014/main" id="{9A4377CD-11B7-F61F-8B1E-25F7DD49CAE1}"/>
                    </a:ext>
                  </a:extLst>
                </p14:cNvPr>
                <p14:cNvContentPartPr/>
                <p14:nvPr/>
              </p14:nvContentPartPr>
              <p14:xfrm>
                <a:off x="3151999" y="3155316"/>
                <a:ext cx="65520" cy="115560"/>
              </p14:xfrm>
            </p:contentPart>
          </mc:Choice>
          <mc:Fallback xmlns="">
            <p:pic>
              <p:nvPicPr>
                <p:cNvPr id="12" name="Ink 11">
                  <a:extLst>
                    <a:ext uri="{FF2B5EF4-FFF2-40B4-BE49-F238E27FC236}">
                      <a16:creationId xmlns:a16="http://schemas.microsoft.com/office/drawing/2014/main" id="{9A4377CD-11B7-F61F-8B1E-25F7DD49CAE1}"/>
                    </a:ext>
                  </a:extLst>
                </p:cNvPr>
                <p:cNvPicPr/>
                <p:nvPr/>
              </p:nvPicPr>
              <p:blipFill>
                <a:blip r:embed="rId18"/>
                <a:stretch>
                  <a:fillRect/>
                </a:stretch>
              </p:blipFill>
              <p:spPr>
                <a:xfrm>
                  <a:off x="3142999" y="3146676"/>
                  <a:ext cx="831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Ink 12">
                  <a:extLst>
                    <a:ext uri="{FF2B5EF4-FFF2-40B4-BE49-F238E27FC236}">
                      <a16:creationId xmlns:a16="http://schemas.microsoft.com/office/drawing/2014/main" id="{D8115B90-0E6E-680E-F363-70318E6B3610}"/>
                    </a:ext>
                  </a:extLst>
                </p14:cNvPr>
                <p14:cNvContentPartPr/>
                <p14:nvPr/>
              </p14:nvContentPartPr>
              <p14:xfrm>
                <a:off x="3276559" y="3139116"/>
                <a:ext cx="100440" cy="130320"/>
              </p14:xfrm>
            </p:contentPart>
          </mc:Choice>
          <mc:Fallback xmlns="">
            <p:pic>
              <p:nvPicPr>
                <p:cNvPr id="13" name="Ink 12">
                  <a:extLst>
                    <a:ext uri="{FF2B5EF4-FFF2-40B4-BE49-F238E27FC236}">
                      <a16:creationId xmlns:a16="http://schemas.microsoft.com/office/drawing/2014/main" id="{D8115B90-0E6E-680E-F363-70318E6B3610}"/>
                    </a:ext>
                  </a:extLst>
                </p:cNvPr>
                <p:cNvPicPr/>
                <p:nvPr/>
              </p:nvPicPr>
              <p:blipFill>
                <a:blip r:embed="rId20"/>
                <a:stretch>
                  <a:fillRect/>
                </a:stretch>
              </p:blipFill>
              <p:spPr>
                <a:xfrm>
                  <a:off x="3267919" y="3130476"/>
                  <a:ext cx="1180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Ink 13">
                  <a:extLst>
                    <a:ext uri="{FF2B5EF4-FFF2-40B4-BE49-F238E27FC236}">
                      <a16:creationId xmlns:a16="http://schemas.microsoft.com/office/drawing/2014/main" id="{ABAF97B6-C997-6420-E952-2B3814FFC094}"/>
                    </a:ext>
                  </a:extLst>
                </p14:cNvPr>
                <p14:cNvContentPartPr/>
                <p14:nvPr/>
              </p14:nvContentPartPr>
              <p14:xfrm>
                <a:off x="3434599" y="3141636"/>
                <a:ext cx="117000" cy="116640"/>
              </p14:xfrm>
            </p:contentPart>
          </mc:Choice>
          <mc:Fallback xmlns="">
            <p:pic>
              <p:nvPicPr>
                <p:cNvPr id="14" name="Ink 13">
                  <a:extLst>
                    <a:ext uri="{FF2B5EF4-FFF2-40B4-BE49-F238E27FC236}">
                      <a16:creationId xmlns:a16="http://schemas.microsoft.com/office/drawing/2014/main" id="{ABAF97B6-C997-6420-E952-2B3814FFC094}"/>
                    </a:ext>
                  </a:extLst>
                </p:cNvPr>
                <p:cNvPicPr/>
                <p:nvPr/>
              </p:nvPicPr>
              <p:blipFill>
                <a:blip r:embed="rId22"/>
                <a:stretch>
                  <a:fillRect/>
                </a:stretch>
              </p:blipFill>
              <p:spPr>
                <a:xfrm>
                  <a:off x="3425959" y="3132636"/>
                  <a:ext cx="134640" cy="134280"/>
                </a:xfrm>
                <a:prstGeom prst="rect">
                  <a:avLst/>
                </a:prstGeom>
              </p:spPr>
            </p:pic>
          </mc:Fallback>
        </mc:AlternateContent>
      </p:grpSp>
      <p:grpSp>
        <p:nvGrpSpPr>
          <p:cNvPr id="29" name="Group 28">
            <a:extLst>
              <a:ext uri="{FF2B5EF4-FFF2-40B4-BE49-F238E27FC236}">
                <a16:creationId xmlns:a16="http://schemas.microsoft.com/office/drawing/2014/main" id="{27B910B0-5866-D8B2-BEAA-41202BE9348F}"/>
              </a:ext>
            </a:extLst>
          </p:cNvPr>
          <p:cNvGrpSpPr/>
          <p:nvPr/>
        </p:nvGrpSpPr>
        <p:grpSpPr>
          <a:xfrm>
            <a:off x="3708559" y="2995476"/>
            <a:ext cx="1720440" cy="352440"/>
            <a:chOff x="3708559" y="2995476"/>
            <a:chExt cx="1720440" cy="352440"/>
          </a:xfrm>
        </p:grpSpPr>
        <mc:AlternateContent xmlns:mc="http://schemas.openxmlformats.org/markup-compatibility/2006" xmlns:p14="http://schemas.microsoft.com/office/powerpoint/2010/main">
          <mc:Choice Requires="p14">
            <p:contentPart p14:bwMode="auto" r:id="rId23">
              <p14:nvContentPartPr>
                <p14:cNvPr id="15" name="Ink 14">
                  <a:extLst>
                    <a:ext uri="{FF2B5EF4-FFF2-40B4-BE49-F238E27FC236}">
                      <a16:creationId xmlns:a16="http://schemas.microsoft.com/office/drawing/2014/main" id="{03D4E2AB-5540-8E0A-7BF3-2D82E0CAC9D6}"/>
                    </a:ext>
                  </a:extLst>
                </p14:cNvPr>
                <p14:cNvContentPartPr/>
                <p14:nvPr/>
              </p14:nvContentPartPr>
              <p14:xfrm>
                <a:off x="3708559" y="3063516"/>
                <a:ext cx="112320" cy="284400"/>
              </p14:xfrm>
            </p:contentPart>
          </mc:Choice>
          <mc:Fallback xmlns="">
            <p:pic>
              <p:nvPicPr>
                <p:cNvPr id="15" name="Ink 14">
                  <a:extLst>
                    <a:ext uri="{FF2B5EF4-FFF2-40B4-BE49-F238E27FC236}">
                      <a16:creationId xmlns:a16="http://schemas.microsoft.com/office/drawing/2014/main" id="{03D4E2AB-5540-8E0A-7BF3-2D82E0CAC9D6}"/>
                    </a:ext>
                  </a:extLst>
                </p:cNvPr>
                <p:cNvPicPr/>
                <p:nvPr/>
              </p:nvPicPr>
              <p:blipFill>
                <a:blip r:embed="rId24"/>
                <a:stretch>
                  <a:fillRect/>
                </a:stretch>
              </p:blipFill>
              <p:spPr>
                <a:xfrm>
                  <a:off x="3699559" y="3054876"/>
                  <a:ext cx="12996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Ink 15">
                  <a:extLst>
                    <a:ext uri="{FF2B5EF4-FFF2-40B4-BE49-F238E27FC236}">
                      <a16:creationId xmlns:a16="http://schemas.microsoft.com/office/drawing/2014/main" id="{4BD599C5-BFAC-C0FE-D2E5-3E3FA61693E3}"/>
                    </a:ext>
                  </a:extLst>
                </p14:cNvPr>
                <p14:cNvContentPartPr/>
                <p14:nvPr/>
              </p14:nvContentPartPr>
              <p14:xfrm>
                <a:off x="3910519" y="3258636"/>
                <a:ext cx="360" cy="21960"/>
              </p14:xfrm>
            </p:contentPart>
          </mc:Choice>
          <mc:Fallback xmlns="">
            <p:pic>
              <p:nvPicPr>
                <p:cNvPr id="16" name="Ink 15">
                  <a:extLst>
                    <a:ext uri="{FF2B5EF4-FFF2-40B4-BE49-F238E27FC236}">
                      <a16:creationId xmlns:a16="http://schemas.microsoft.com/office/drawing/2014/main" id="{4BD599C5-BFAC-C0FE-D2E5-3E3FA61693E3}"/>
                    </a:ext>
                  </a:extLst>
                </p:cNvPr>
                <p:cNvPicPr/>
                <p:nvPr/>
              </p:nvPicPr>
              <p:blipFill>
                <a:blip r:embed="rId26"/>
                <a:stretch>
                  <a:fillRect/>
                </a:stretch>
              </p:blipFill>
              <p:spPr>
                <a:xfrm>
                  <a:off x="3901519" y="3249636"/>
                  <a:ext cx="180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Ink 16">
                  <a:extLst>
                    <a:ext uri="{FF2B5EF4-FFF2-40B4-BE49-F238E27FC236}">
                      <a16:creationId xmlns:a16="http://schemas.microsoft.com/office/drawing/2014/main" id="{91597326-1537-EAC3-46E7-D30ABDB30E2C}"/>
                    </a:ext>
                  </a:extLst>
                </p14:cNvPr>
                <p14:cNvContentPartPr/>
                <p14:nvPr/>
              </p14:nvContentPartPr>
              <p14:xfrm>
                <a:off x="4037239" y="3131916"/>
                <a:ext cx="117360" cy="125640"/>
              </p14:xfrm>
            </p:contentPart>
          </mc:Choice>
          <mc:Fallback xmlns="">
            <p:pic>
              <p:nvPicPr>
                <p:cNvPr id="17" name="Ink 16">
                  <a:extLst>
                    <a:ext uri="{FF2B5EF4-FFF2-40B4-BE49-F238E27FC236}">
                      <a16:creationId xmlns:a16="http://schemas.microsoft.com/office/drawing/2014/main" id="{91597326-1537-EAC3-46E7-D30ABDB30E2C}"/>
                    </a:ext>
                  </a:extLst>
                </p:cNvPr>
                <p:cNvPicPr/>
                <p:nvPr/>
              </p:nvPicPr>
              <p:blipFill>
                <a:blip r:embed="rId28"/>
                <a:stretch>
                  <a:fillRect/>
                </a:stretch>
              </p:blipFill>
              <p:spPr>
                <a:xfrm>
                  <a:off x="4028239" y="3122916"/>
                  <a:ext cx="1350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Ink 17">
                  <a:extLst>
                    <a:ext uri="{FF2B5EF4-FFF2-40B4-BE49-F238E27FC236}">
                      <a16:creationId xmlns:a16="http://schemas.microsoft.com/office/drawing/2014/main" id="{771E8566-8090-CF8C-BCDE-FE3D41433338}"/>
                    </a:ext>
                  </a:extLst>
                </p14:cNvPr>
                <p14:cNvContentPartPr/>
                <p14:nvPr/>
              </p14:nvContentPartPr>
              <p14:xfrm>
                <a:off x="4172959" y="3139476"/>
                <a:ext cx="146880" cy="130680"/>
              </p14:xfrm>
            </p:contentPart>
          </mc:Choice>
          <mc:Fallback xmlns="">
            <p:pic>
              <p:nvPicPr>
                <p:cNvPr id="18" name="Ink 17">
                  <a:extLst>
                    <a:ext uri="{FF2B5EF4-FFF2-40B4-BE49-F238E27FC236}">
                      <a16:creationId xmlns:a16="http://schemas.microsoft.com/office/drawing/2014/main" id="{771E8566-8090-CF8C-BCDE-FE3D41433338}"/>
                    </a:ext>
                  </a:extLst>
                </p:cNvPr>
                <p:cNvPicPr/>
                <p:nvPr/>
              </p:nvPicPr>
              <p:blipFill>
                <a:blip r:embed="rId30"/>
                <a:stretch>
                  <a:fillRect/>
                </a:stretch>
              </p:blipFill>
              <p:spPr>
                <a:xfrm>
                  <a:off x="4163959" y="3130836"/>
                  <a:ext cx="1645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Ink 18">
                  <a:extLst>
                    <a:ext uri="{FF2B5EF4-FFF2-40B4-BE49-F238E27FC236}">
                      <a16:creationId xmlns:a16="http://schemas.microsoft.com/office/drawing/2014/main" id="{26959C19-852E-57E4-69CC-0A11DE84F945}"/>
                    </a:ext>
                  </a:extLst>
                </p14:cNvPr>
                <p14:cNvContentPartPr/>
                <p14:nvPr/>
              </p14:nvContentPartPr>
              <p14:xfrm>
                <a:off x="4358359" y="3121116"/>
                <a:ext cx="119160" cy="108360"/>
              </p14:xfrm>
            </p:contentPart>
          </mc:Choice>
          <mc:Fallback xmlns="">
            <p:pic>
              <p:nvPicPr>
                <p:cNvPr id="19" name="Ink 18">
                  <a:extLst>
                    <a:ext uri="{FF2B5EF4-FFF2-40B4-BE49-F238E27FC236}">
                      <a16:creationId xmlns:a16="http://schemas.microsoft.com/office/drawing/2014/main" id="{26959C19-852E-57E4-69CC-0A11DE84F945}"/>
                    </a:ext>
                  </a:extLst>
                </p:cNvPr>
                <p:cNvPicPr/>
                <p:nvPr/>
              </p:nvPicPr>
              <p:blipFill>
                <a:blip r:embed="rId32"/>
                <a:stretch>
                  <a:fillRect/>
                </a:stretch>
              </p:blipFill>
              <p:spPr>
                <a:xfrm>
                  <a:off x="4349359" y="3112116"/>
                  <a:ext cx="1368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Ink 19">
                  <a:extLst>
                    <a:ext uri="{FF2B5EF4-FFF2-40B4-BE49-F238E27FC236}">
                      <a16:creationId xmlns:a16="http://schemas.microsoft.com/office/drawing/2014/main" id="{C709DD72-DFB3-A599-FD94-3B31E18206B4}"/>
                    </a:ext>
                  </a:extLst>
                </p14:cNvPr>
                <p14:cNvContentPartPr/>
                <p14:nvPr/>
              </p14:nvContentPartPr>
              <p14:xfrm>
                <a:off x="4532599" y="3073236"/>
                <a:ext cx="55800" cy="180000"/>
              </p14:xfrm>
            </p:contentPart>
          </mc:Choice>
          <mc:Fallback xmlns="">
            <p:pic>
              <p:nvPicPr>
                <p:cNvPr id="20" name="Ink 19">
                  <a:extLst>
                    <a:ext uri="{FF2B5EF4-FFF2-40B4-BE49-F238E27FC236}">
                      <a16:creationId xmlns:a16="http://schemas.microsoft.com/office/drawing/2014/main" id="{C709DD72-DFB3-A599-FD94-3B31E18206B4}"/>
                    </a:ext>
                  </a:extLst>
                </p:cNvPr>
                <p:cNvPicPr/>
                <p:nvPr/>
              </p:nvPicPr>
              <p:blipFill>
                <a:blip r:embed="rId34"/>
                <a:stretch>
                  <a:fillRect/>
                </a:stretch>
              </p:blipFill>
              <p:spPr>
                <a:xfrm>
                  <a:off x="4523959" y="3064596"/>
                  <a:ext cx="7344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Ink 20">
                  <a:extLst>
                    <a:ext uri="{FF2B5EF4-FFF2-40B4-BE49-F238E27FC236}">
                      <a16:creationId xmlns:a16="http://schemas.microsoft.com/office/drawing/2014/main" id="{3C821E90-3725-269C-FFE0-D2E8FE457113}"/>
                    </a:ext>
                  </a:extLst>
                </p14:cNvPr>
                <p14:cNvContentPartPr/>
                <p14:nvPr/>
              </p14:nvContentPartPr>
              <p14:xfrm>
                <a:off x="4708279" y="3024996"/>
                <a:ext cx="132840" cy="277920"/>
              </p14:xfrm>
            </p:contentPart>
          </mc:Choice>
          <mc:Fallback xmlns="">
            <p:pic>
              <p:nvPicPr>
                <p:cNvPr id="21" name="Ink 20">
                  <a:extLst>
                    <a:ext uri="{FF2B5EF4-FFF2-40B4-BE49-F238E27FC236}">
                      <a16:creationId xmlns:a16="http://schemas.microsoft.com/office/drawing/2014/main" id="{3C821E90-3725-269C-FFE0-D2E8FE457113}"/>
                    </a:ext>
                  </a:extLst>
                </p:cNvPr>
                <p:cNvPicPr/>
                <p:nvPr/>
              </p:nvPicPr>
              <p:blipFill>
                <a:blip r:embed="rId36"/>
                <a:stretch>
                  <a:fillRect/>
                </a:stretch>
              </p:blipFill>
              <p:spPr>
                <a:xfrm>
                  <a:off x="4699279" y="3016356"/>
                  <a:ext cx="15048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Ink 21">
                  <a:extLst>
                    <a:ext uri="{FF2B5EF4-FFF2-40B4-BE49-F238E27FC236}">
                      <a16:creationId xmlns:a16="http://schemas.microsoft.com/office/drawing/2014/main" id="{2B232ECE-14D5-ECC4-A252-85AC1B67840F}"/>
                    </a:ext>
                  </a:extLst>
                </p14:cNvPr>
                <p14:cNvContentPartPr/>
                <p14:nvPr/>
              </p14:nvContentPartPr>
              <p14:xfrm>
                <a:off x="4854799" y="3051996"/>
                <a:ext cx="61560" cy="282600"/>
              </p14:xfrm>
            </p:contentPart>
          </mc:Choice>
          <mc:Fallback xmlns="">
            <p:pic>
              <p:nvPicPr>
                <p:cNvPr id="22" name="Ink 21">
                  <a:extLst>
                    <a:ext uri="{FF2B5EF4-FFF2-40B4-BE49-F238E27FC236}">
                      <a16:creationId xmlns:a16="http://schemas.microsoft.com/office/drawing/2014/main" id="{2B232ECE-14D5-ECC4-A252-85AC1B67840F}"/>
                    </a:ext>
                  </a:extLst>
                </p:cNvPr>
                <p:cNvPicPr/>
                <p:nvPr/>
              </p:nvPicPr>
              <p:blipFill>
                <a:blip r:embed="rId38"/>
                <a:stretch>
                  <a:fillRect/>
                </a:stretch>
              </p:blipFill>
              <p:spPr>
                <a:xfrm>
                  <a:off x="4845799" y="3042996"/>
                  <a:ext cx="7920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7" name="Ink 26">
                  <a:extLst>
                    <a:ext uri="{FF2B5EF4-FFF2-40B4-BE49-F238E27FC236}">
                      <a16:creationId xmlns:a16="http://schemas.microsoft.com/office/drawing/2014/main" id="{82589948-A391-D460-C3A6-FB89631858FA}"/>
                    </a:ext>
                  </a:extLst>
                </p14:cNvPr>
                <p14:cNvContentPartPr/>
                <p14:nvPr/>
              </p14:nvContentPartPr>
              <p14:xfrm>
                <a:off x="5001319" y="3081516"/>
                <a:ext cx="154440" cy="188640"/>
              </p14:xfrm>
            </p:contentPart>
          </mc:Choice>
          <mc:Fallback xmlns="">
            <p:pic>
              <p:nvPicPr>
                <p:cNvPr id="27" name="Ink 26">
                  <a:extLst>
                    <a:ext uri="{FF2B5EF4-FFF2-40B4-BE49-F238E27FC236}">
                      <a16:creationId xmlns:a16="http://schemas.microsoft.com/office/drawing/2014/main" id="{82589948-A391-D460-C3A6-FB89631858FA}"/>
                    </a:ext>
                  </a:extLst>
                </p:cNvPr>
                <p:cNvPicPr/>
                <p:nvPr/>
              </p:nvPicPr>
              <p:blipFill>
                <a:blip r:embed="rId40"/>
                <a:stretch>
                  <a:fillRect/>
                </a:stretch>
              </p:blipFill>
              <p:spPr>
                <a:xfrm>
                  <a:off x="4992319" y="3072516"/>
                  <a:ext cx="17208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8" name="Ink 27">
                  <a:extLst>
                    <a:ext uri="{FF2B5EF4-FFF2-40B4-BE49-F238E27FC236}">
                      <a16:creationId xmlns:a16="http://schemas.microsoft.com/office/drawing/2014/main" id="{E6E1620D-8195-00A0-7FFC-C07D4EB05908}"/>
                    </a:ext>
                  </a:extLst>
                </p14:cNvPr>
                <p14:cNvContentPartPr/>
                <p14:nvPr/>
              </p14:nvContentPartPr>
              <p14:xfrm>
                <a:off x="5272039" y="2995476"/>
                <a:ext cx="156960" cy="311760"/>
              </p14:xfrm>
            </p:contentPart>
          </mc:Choice>
          <mc:Fallback xmlns="">
            <p:pic>
              <p:nvPicPr>
                <p:cNvPr id="28" name="Ink 27">
                  <a:extLst>
                    <a:ext uri="{FF2B5EF4-FFF2-40B4-BE49-F238E27FC236}">
                      <a16:creationId xmlns:a16="http://schemas.microsoft.com/office/drawing/2014/main" id="{E6E1620D-8195-00A0-7FFC-C07D4EB05908}"/>
                    </a:ext>
                  </a:extLst>
                </p:cNvPr>
                <p:cNvPicPr/>
                <p:nvPr/>
              </p:nvPicPr>
              <p:blipFill>
                <a:blip r:embed="rId42"/>
                <a:stretch>
                  <a:fillRect/>
                </a:stretch>
              </p:blipFill>
              <p:spPr>
                <a:xfrm>
                  <a:off x="5263039" y="2986476"/>
                  <a:ext cx="174600" cy="329400"/>
                </a:xfrm>
                <a:prstGeom prst="rect">
                  <a:avLst/>
                </a:prstGeom>
              </p:spPr>
            </p:pic>
          </mc:Fallback>
        </mc:AlternateContent>
      </p:grpSp>
      <p:grpSp>
        <p:nvGrpSpPr>
          <p:cNvPr id="61" name="Group 60">
            <a:extLst>
              <a:ext uri="{FF2B5EF4-FFF2-40B4-BE49-F238E27FC236}">
                <a16:creationId xmlns:a16="http://schemas.microsoft.com/office/drawing/2014/main" id="{A5A88B20-BF8E-A740-7DA9-6BBDD0A54917}"/>
              </a:ext>
            </a:extLst>
          </p:cNvPr>
          <p:cNvGrpSpPr/>
          <p:nvPr/>
        </p:nvGrpSpPr>
        <p:grpSpPr>
          <a:xfrm>
            <a:off x="1594639" y="4194276"/>
            <a:ext cx="408960" cy="297720"/>
            <a:chOff x="1594639" y="4194276"/>
            <a:chExt cx="408960" cy="297720"/>
          </a:xfrm>
        </p:grpSpPr>
        <mc:AlternateContent xmlns:mc="http://schemas.openxmlformats.org/markup-compatibility/2006" xmlns:p14="http://schemas.microsoft.com/office/powerpoint/2010/main">
          <mc:Choice Requires="p14">
            <p:contentPart p14:bwMode="auto" r:id="rId43">
              <p14:nvContentPartPr>
                <p14:cNvPr id="30" name="Ink 29">
                  <a:extLst>
                    <a:ext uri="{FF2B5EF4-FFF2-40B4-BE49-F238E27FC236}">
                      <a16:creationId xmlns:a16="http://schemas.microsoft.com/office/drawing/2014/main" id="{69041BC2-D265-3FEB-06FC-5C328ADAB108}"/>
                    </a:ext>
                  </a:extLst>
                </p14:cNvPr>
                <p14:cNvContentPartPr/>
                <p14:nvPr/>
              </p14:nvContentPartPr>
              <p14:xfrm>
                <a:off x="1594639" y="4230636"/>
                <a:ext cx="21240" cy="261360"/>
              </p14:xfrm>
            </p:contentPart>
          </mc:Choice>
          <mc:Fallback xmlns="">
            <p:pic>
              <p:nvPicPr>
                <p:cNvPr id="30" name="Ink 29">
                  <a:extLst>
                    <a:ext uri="{FF2B5EF4-FFF2-40B4-BE49-F238E27FC236}">
                      <a16:creationId xmlns:a16="http://schemas.microsoft.com/office/drawing/2014/main" id="{69041BC2-D265-3FEB-06FC-5C328ADAB108}"/>
                    </a:ext>
                  </a:extLst>
                </p:cNvPr>
                <p:cNvPicPr/>
                <p:nvPr/>
              </p:nvPicPr>
              <p:blipFill>
                <a:blip r:embed="rId44"/>
                <a:stretch>
                  <a:fillRect/>
                </a:stretch>
              </p:blipFill>
              <p:spPr>
                <a:xfrm>
                  <a:off x="1585999" y="4221996"/>
                  <a:ext cx="3888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1" name="Ink 30">
                  <a:extLst>
                    <a:ext uri="{FF2B5EF4-FFF2-40B4-BE49-F238E27FC236}">
                      <a16:creationId xmlns:a16="http://schemas.microsoft.com/office/drawing/2014/main" id="{6C9B6308-DDDF-D277-9962-3DC1D98ED066}"/>
                    </a:ext>
                  </a:extLst>
                </p14:cNvPr>
                <p14:cNvContentPartPr/>
                <p14:nvPr/>
              </p14:nvContentPartPr>
              <p14:xfrm>
                <a:off x="1594639" y="4210836"/>
                <a:ext cx="142560" cy="14760"/>
              </p14:xfrm>
            </p:contentPart>
          </mc:Choice>
          <mc:Fallback xmlns="">
            <p:pic>
              <p:nvPicPr>
                <p:cNvPr id="31" name="Ink 30">
                  <a:extLst>
                    <a:ext uri="{FF2B5EF4-FFF2-40B4-BE49-F238E27FC236}">
                      <a16:creationId xmlns:a16="http://schemas.microsoft.com/office/drawing/2014/main" id="{6C9B6308-DDDF-D277-9962-3DC1D98ED066}"/>
                    </a:ext>
                  </a:extLst>
                </p:cNvPr>
                <p:cNvPicPr/>
                <p:nvPr/>
              </p:nvPicPr>
              <p:blipFill>
                <a:blip r:embed="rId46"/>
                <a:stretch>
                  <a:fillRect/>
                </a:stretch>
              </p:blipFill>
              <p:spPr>
                <a:xfrm>
                  <a:off x="1585999" y="4202196"/>
                  <a:ext cx="1602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2" name="Ink 31">
                  <a:extLst>
                    <a:ext uri="{FF2B5EF4-FFF2-40B4-BE49-F238E27FC236}">
                      <a16:creationId xmlns:a16="http://schemas.microsoft.com/office/drawing/2014/main" id="{FA72FE14-4A50-1A42-BB79-07E64D02A599}"/>
                    </a:ext>
                  </a:extLst>
                </p14:cNvPr>
                <p14:cNvContentPartPr/>
                <p14:nvPr/>
              </p14:nvContentPartPr>
              <p14:xfrm>
                <a:off x="1594639" y="4328556"/>
                <a:ext cx="142200" cy="9720"/>
              </p14:xfrm>
            </p:contentPart>
          </mc:Choice>
          <mc:Fallback xmlns="">
            <p:pic>
              <p:nvPicPr>
                <p:cNvPr id="32" name="Ink 31">
                  <a:extLst>
                    <a:ext uri="{FF2B5EF4-FFF2-40B4-BE49-F238E27FC236}">
                      <a16:creationId xmlns:a16="http://schemas.microsoft.com/office/drawing/2014/main" id="{FA72FE14-4A50-1A42-BB79-07E64D02A599}"/>
                    </a:ext>
                  </a:extLst>
                </p:cNvPr>
                <p:cNvPicPr/>
                <p:nvPr/>
              </p:nvPicPr>
              <p:blipFill>
                <a:blip r:embed="rId48"/>
                <a:stretch>
                  <a:fillRect/>
                </a:stretch>
              </p:blipFill>
              <p:spPr>
                <a:xfrm>
                  <a:off x="1585999" y="4319916"/>
                  <a:ext cx="1598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3" name="Ink 32">
                  <a:extLst>
                    <a:ext uri="{FF2B5EF4-FFF2-40B4-BE49-F238E27FC236}">
                      <a16:creationId xmlns:a16="http://schemas.microsoft.com/office/drawing/2014/main" id="{A282878D-4523-B961-008A-1AF9A180DE45}"/>
                    </a:ext>
                  </a:extLst>
                </p14:cNvPr>
                <p14:cNvContentPartPr/>
                <p14:nvPr/>
              </p14:nvContentPartPr>
              <p14:xfrm>
                <a:off x="1828279" y="4194276"/>
                <a:ext cx="175320" cy="237600"/>
              </p14:xfrm>
            </p:contentPart>
          </mc:Choice>
          <mc:Fallback xmlns="">
            <p:pic>
              <p:nvPicPr>
                <p:cNvPr id="33" name="Ink 32">
                  <a:extLst>
                    <a:ext uri="{FF2B5EF4-FFF2-40B4-BE49-F238E27FC236}">
                      <a16:creationId xmlns:a16="http://schemas.microsoft.com/office/drawing/2014/main" id="{A282878D-4523-B961-008A-1AF9A180DE45}"/>
                    </a:ext>
                  </a:extLst>
                </p:cNvPr>
                <p:cNvPicPr/>
                <p:nvPr/>
              </p:nvPicPr>
              <p:blipFill>
                <a:blip r:embed="rId50"/>
                <a:stretch>
                  <a:fillRect/>
                </a:stretch>
              </p:blipFill>
              <p:spPr>
                <a:xfrm>
                  <a:off x="1819639" y="4185276"/>
                  <a:ext cx="192960" cy="255240"/>
                </a:xfrm>
                <a:prstGeom prst="rect">
                  <a:avLst/>
                </a:prstGeom>
              </p:spPr>
            </p:pic>
          </mc:Fallback>
        </mc:AlternateContent>
      </p:grpSp>
      <p:grpSp>
        <p:nvGrpSpPr>
          <p:cNvPr id="60" name="Group 59">
            <a:extLst>
              <a:ext uri="{FF2B5EF4-FFF2-40B4-BE49-F238E27FC236}">
                <a16:creationId xmlns:a16="http://schemas.microsoft.com/office/drawing/2014/main" id="{E0AF49EE-CB1A-A923-9732-46F49885FD21}"/>
              </a:ext>
            </a:extLst>
          </p:cNvPr>
          <p:cNvGrpSpPr/>
          <p:nvPr/>
        </p:nvGrpSpPr>
        <p:grpSpPr>
          <a:xfrm>
            <a:off x="2149399" y="4304796"/>
            <a:ext cx="176040" cy="62640"/>
            <a:chOff x="2149399" y="4304796"/>
            <a:chExt cx="176040" cy="62640"/>
          </a:xfrm>
        </p:grpSpPr>
        <mc:AlternateContent xmlns:mc="http://schemas.openxmlformats.org/markup-compatibility/2006" xmlns:p14="http://schemas.microsoft.com/office/powerpoint/2010/main">
          <mc:Choice Requires="p14">
            <p:contentPart p14:bwMode="auto" r:id="rId51">
              <p14:nvContentPartPr>
                <p14:cNvPr id="34" name="Ink 33">
                  <a:extLst>
                    <a:ext uri="{FF2B5EF4-FFF2-40B4-BE49-F238E27FC236}">
                      <a16:creationId xmlns:a16="http://schemas.microsoft.com/office/drawing/2014/main" id="{2C5AD2A7-C422-7BD9-DA64-32B0EBA87E20}"/>
                    </a:ext>
                  </a:extLst>
                </p14:cNvPr>
                <p14:cNvContentPartPr/>
                <p14:nvPr/>
              </p14:nvContentPartPr>
              <p14:xfrm>
                <a:off x="2149399" y="4304796"/>
                <a:ext cx="176040" cy="4320"/>
              </p14:xfrm>
            </p:contentPart>
          </mc:Choice>
          <mc:Fallback xmlns="">
            <p:pic>
              <p:nvPicPr>
                <p:cNvPr id="34" name="Ink 33">
                  <a:extLst>
                    <a:ext uri="{FF2B5EF4-FFF2-40B4-BE49-F238E27FC236}">
                      <a16:creationId xmlns:a16="http://schemas.microsoft.com/office/drawing/2014/main" id="{2C5AD2A7-C422-7BD9-DA64-32B0EBA87E20}"/>
                    </a:ext>
                  </a:extLst>
                </p:cNvPr>
                <p:cNvPicPr/>
                <p:nvPr/>
              </p:nvPicPr>
              <p:blipFill>
                <a:blip r:embed="rId52"/>
                <a:stretch>
                  <a:fillRect/>
                </a:stretch>
              </p:blipFill>
              <p:spPr>
                <a:xfrm>
                  <a:off x="2140759" y="4296156"/>
                  <a:ext cx="1936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5" name="Ink 34">
                  <a:extLst>
                    <a:ext uri="{FF2B5EF4-FFF2-40B4-BE49-F238E27FC236}">
                      <a16:creationId xmlns:a16="http://schemas.microsoft.com/office/drawing/2014/main" id="{054E12DD-1716-5796-9E75-033E18FC88D8}"/>
                    </a:ext>
                  </a:extLst>
                </p14:cNvPr>
                <p14:cNvContentPartPr/>
                <p14:nvPr/>
              </p14:nvContentPartPr>
              <p14:xfrm>
                <a:off x="2186479" y="4358436"/>
                <a:ext cx="123840" cy="9000"/>
              </p14:xfrm>
            </p:contentPart>
          </mc:Choice>
          <mc:Fallback xmlns="">
            <p:pic>
              <p:nvPicPr>
                <p:cNvPr id="35" name="Ink 34">
                  <a:extLst>
                    <a:ext uri="{FF2B5EF4-FFF2-40B4-BE49-F238E27FC236}">
                      <a16:creationId xmlns:a16="http://schemas.microsoft.com/office/drawing/2014/main" id="{054E12DD-1716-5796-9E75-033E18FC88D8}"/>
                    </a:ext>
                  </a:extLst>
                </p:cNvPr>
                <p:cNvPicPr/>
                <p:nvPr/>
              </p:nvPicPr>
              <p:blipFill>
                <a:blip r:embed="rId54"/>
                <a:stretch>
                  <a:fillRect/>
                </a:stretch>
              </p:blipFill>
              <p:spPr>
                <a:xfrm>
                  <a:off x="2177839" y="4349436"/>
                  <a:ext cx="141480" cy="26640"/>
                </a:xfrm>
                <a:prstGeom prst="rect">
                  <a:avLst/>
                </a:prstGeom>
              </p:spPr>
            </p:pic>
          </mc:Fallback>
        </mc:AlternateContent>
      </p:grpSp>
      <p:grpSp>
        <p:nvGrpSpPr>
          <p:cNvPr id="59" name="Group 58">
            <a:extLst>
              <a:ext uri="{FF2B5EF4-FFF2-40B4-BE49-F238E27FC236}">
                <a16:creationId xmlns:a16="http://schemas.microsoft.com/office/drawing/2014/main" id="{84789AD6-9095-A964-DE62-F2430734CAD4}"/>
              </a:ext>
            </a:extLst>
          </p:cNvPr>
          <p:cNvGrpSpPr/>
          <p:nvPr/>
        </p:nvGrpSpPr>
        <p:grpSpPr>
          <a:xfrm>
            <a:off x="2529199" y="4133436"/>
            <a:ext cx="792360" cy="277200"/>
            <a:chOff x="2529199" y="4133436"/>
            <a:chExt cx="792360" cy="277200"/>
          </a:xfrm>
        </p:grpSpPr>
        <mc:AlternateContent xmlns:mc="http://schemas.openxmlformats.org/markup-compatibility/2006" xmlns:p14="http://schemas.microsoft.com/office/powerpoint/2010/main">
          <mc:Choice Requires="p14">
            <p:contentPart p14:bwMode="auto" r:id="rId55">
              <p14:nvContentPartPr>
                <p14:cNvPr id="36" name="Ink 35">
                  <a:extLst>
                    <a:ext uri="{FF2B5EF4-FFF2-40B4-BE49-F238E27FC236}">
                      <a16:creationId xmlns:a16="http://schemas.microsoft.com/office/drawing/2014/main" id="{D4FA86A0-6EFB-9D14-642F-9FC1F54CBBBA}"/>
                    </a:ext>
                  </a:extLst>
                </p14:cNvPr>
                <p14:cNvContentPartPr/>
                <p14:nvPr/>
              </p14:nvContentPartPr>
              <p14:xfrm>
                <a:off x="2548279" y="4182396"/>
                <a:ext cx="18000" cy="228240"/>
              </p14:xfrm>
            </p:contentPart>
          </mc:Choice>
          <mc:Fallback xmlns="">
            <p:pic>
              <p:nvPicPr>
                <p:cNvPr id="36" name="Ink 35">
                  <a:extLst>
                    <a:ext uri="{FF2B5EF4-FFF2-40B4-BE49-F238E27FC236}">
                      <a16:creationId xmlns:a16="http://schemas.microsoft.com/office/drawing/2014/main" id="{D4FA86A0-6EFB-9D14-642F-9FC1F54CBBBA}"/>
                    </a:ext>
                  </a:extLst>
                </p:cNvPr>
                <p:cNvPicPr/>
                <p:nvPr/>
              </p:nvPicPr>
              <p:blipFill>
                <a:blip r:embed="rId56"/>
                <a:stretch>
                  <a:fillRect/>
                </a:stretch>
              </p:blipFill>
              <p:spPr>
                <a:xfrm>
                  <a:off x="2539639" y="4173756"/>
                  <a:ext cx="3564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7" name="Ink 36">
                  <a:extLst>
                    <a:ext uri="{FF2B5EF4-FFF2-40B4-BE49-F238E27FC236}">
                      <a16:creationId xmlns:a16="http://schemas.microsoft.com/office/drawing/2014/main" id="{1CCA9721-96E8-D31A-88FB-FBA267F48BDE}"/>
                    </a:ext>
                  </a:extLst>
                </p14:cNvPr>
                <p14:cNvContentPartPr/>
                <p14:nvPr/>
              </p14:nvContentPartPr>
              <p14:xfrm>
                <a:off x="2529199" y="4171956"/>
                <a:ext cx="157320" cy="101520"/>
              </p14:xfrm>
            </p:contentPart>
          </mc:Choice>
          <mc:Fallback xmlns="">
            <p:pic>
              <p:nvPicPr>
                <p:cNvPr id="37" name="Ink 36">
                  <a:extLst>
                    <a:ext uri="{FF2B5EF4-FFF2-40B4-BE49-F238E27FC236}">
                      <a16:creationId xmlns:a16="http://schemas.microsoft.com/office/drawing/2014/main" id="{1CCA9721-96E8-D31A-88FB-FBA267F48BDE}"/>
                    </a:ext>
                  </a:extLst>
                </p:cNvPr>
                <p:cNvPicPr/>
                <p:nvPr/>
              </p:nvPicPr>
              <p:blipFill>
                <a:blip r:embed="rId58"/>
                <a:stretch>
                  <a:fillRect/>
                </a:stretch>
              </p:blipFill>
              <p:spPr>
                <a:xfrm>
                  <a:off x="2520199" y="4162956"/>
                  <a:ext cx="1749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8" name="Ink 37">
                  <a:extLst>
                    <a:ext uri="{FF2B5EF4-FFF2-40B4-BE49-F238E27FC236}">
                      <a16:creationId xmlns:a16="http://schemas.microsoft.com/office/drawing/2014/main" id="{ECCCA5AE-76E9-E58F-1916-420BCE6C44F5}"/>
                    </a:ext>
                  </a:extLst>
                </p14:cNvPr>
                <p14:cNvContentPartPr/>
                <p14:nvPr/>
              </p14:nvContentPartPr>
              <p14:xfrm>
                <a:off x="2894599" y="4211556"/>
                <a:ext cx="4320" cy="155880"/>
              </p14:xfrm>
            </p:contentPart>
          </mc:Choice>
          <mc:Fallback xmlns="">
            <p:pic>
              <p:nvPicPr>
                <p:cNvPr id="38" name="Ink 37">
                  <a:extLst>
                    <a:ext uri="{FF2B5EF4-FFF2-40B4-BE49-F238E27FC236}">
                      <a16:creationId xmlns:a16="http://schemas.microsoft.com/office/drawing/2014/main" id="{ECCCA5AE-76E9-E58F-1916-420BCE6C44F5}"/>
                    </a:ext>
                  </a:extLst>
                </p:cNvPr>
                <p:cNvPicPr/>
                <p:nvPr/>
              </p:nvPicPr>
              <p:blipFill>
                <a:blip r:embed="rId60"/>
                <a:stretch>
                  <a:fillRect/>
                </a:stretch>
              </p:blipFill>
              <p:spPr>
                <a:xfrm>
                  <a:off x="2885599" y="4202556"/>
                  <a:ext cx="2196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9" name="Ink 38">
                  <a:extLst>
                    <a:ext uri="{FF2B5EF4-FFF2-40B4-BE49-F238E27FC236}">
                      <a16:creationId xmlns:a16="http://schemas.microsoft.com/office/drawing/2014/main" id="{8913935D-AC9B-E634-849E-CCD5C289B4AC}"/>
                    </a:ext>
                  </a:extLst>
                </p14:cNvPr>
                <p14:cNvContentPartPr/>
                <p14:nvPr/>
              </p14:nvContentPartPr>
              <p14:xfrm>
                <a:off x="2810719" y="4296876"/>
                <a:ext cx="183240" cy="12240"/>
              </p14:xfrm>
            </p:contentPart>
          </mc:Choice>
          <mc:Fallback xmlns="">
            <p:pic>
              <p:nvPicPr>
                <p:cNvPr id="39" name="Ink 38">
                  <a:extLst>
                    <a:ext uri="{FF2B5EF4-FFF2-40B4-BE49-F238E27FC236}">
                      <a16:creationId xmlns:a16="http://schemas.microsoft.com/office/drawing/2014/main" id="{8913935D-AC9B-E634-849E-CCD5C289B4AC}"/>
                    </a:ext>
                  </a:extLst>
                </p:cNvPr>
                <p:cNvPicPr/>
                <p:nvPr/>
              </p:nvPicPr>
              <p:blipFill>
                <a:blip r:embed="rId62"/>
                <a:stretch>
                  <a:fillRect/>
                </a:stretch>
              </p:blipFill>
              <p:spPr>
                <a:xfrm>
                  <a:off x="2802079" y="4287876"/>
                  <a:ext cx="2008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0" name="Ink 39">
                  <a:extLst>
                    <a:ext uri="{FF2B5EF4-FFF2-40B4-BE49-F238E27FC236}">
                      <a16:creationId xmlns:a16="http://schemas.microsoft.com/office/drawing/2014/main" id="{AB676B53-940A-6363-D83A-F8CD8E5C82B5}"/>
                    </a:ext>
                  </a:extLst>
                </p14:cNvPr>
                <p14:cNvContentPartPr/>
                <p14:nvPr/>
              </p14:nvContentPartPr>
              <p14:xfrm>
                <a:off x="3190519" y="4163316"/>
                <a:ext cx="360" cy="176400"/>
              </p14:xfrm>
            </p:contentPart>
          </mc:Choice>
          <mc:Fallback xmlns="">
            <p:pic>
              <p:nvPicPr>
                <p:cNvPr id="40" name="Ink 39">
                  <a:extLst>
                    <a:ext uri="{FF2B5EF4-FFF2-40B4-BE49-F238E27FC236}">
                      <a16:creationId xmlns:a16="http://schemas.microsoft.com/office/drawing/2014/main" id="{AB676B53-940A-6363-D83A-F8CD8E5C82B5}"/>
                    </a:ext>
                  </a:extLst>
                </p:cNvPr>
                <p:cNvPicPr/>
                <p:nvPr/>
              </p:nvPicPr>
              <p:blipFill>
                <a:blip r:embed="rId64"/>
                <a:stretch>
                  <a:fillRect/>
                </a:stretch>
              </p:blipFill>
              <p:spPr>
                <a:xfrm>
                  <a:off x="3181519" y="4154316"/>
                  <a:ext cx="1800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1" name="Ink 40">
                  <a:extLst>
                    <a:ext uri="{FF2B5EF4-FFF2-40B4-BE49-F238E27FC236}">
                      <a16:creationId xmlns:a16="http://schemas.microsoft.com/office/drawing/2014/main" id="{37C70F49-B28A-DA93-A2EC-2E134A00DB18}"/>
                    </a:ext>
                  </a:extLst>
                </p14:cNvPr>
                <p14:cNvContentPartPr/>
                <p14:nvPr/>
              </p14:nvContentPartPr>
              <p14:xfrm>
                <a:off x="3112759" y="4361316"/>
                <a:ext cx="206280" cy="6120"/>
              </p14:xfrm>
            </p:contentPart>
          </mc:Choice>
          <mc:Fallback xmlns="">
            <p:pic>
              <p:nvPicPr>
                <p:cNvPr id="41" name="Ink 40">
                  <a:extLst>
                    <a:ext uri="{FF2B5EF4-FFF2-40B4-BE49-F238E27FC236}">
                      <a16:creationId xmlns:a16="http://schemas.microsoft.com/office/drawing/2014/main" id="{37C70F49-B28A-DA93-A2EC-2E134A00DB18}"/>
                    </a:ext>
                  </a:extLst>
                </p:cNvPr>
                <p:cNvPicPr/>
                <p:nvPr/>
              </p:nvPicPr>
              <p:blipFill>
                <a:blip r:embed="rId66"/>
                <a:stretch>
                  <a:fillRect/>
                </a:stretch>
              </p:blipFill>
              <p:spPr>
                <a:xfrm>
                  <a:off x="3103759" y="4352316"/>
                  <a:ext cx="2239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2" name="Ink 41">
                  <a:extLst>
                    <a:ext uri="{FF2B5EF4-FFF2-40B4-BE49-F238E27FC236}">
                      <a16:creationId xmlns:a16="http://schemas.microsoft.com/office/drawing/2014/main" id="{0D0855BE-96F7-39CD-0D58-EA63894BDE76}"/>
                    </a:ext>
                  </a:extLst>
                </p14:cNvPr>
                <p14:cNvContentPartPr/>
                <p14:nvPr/>
              </p14:nvContentPartPr>
              <p14:xfrm>
                <a:off x="3096919" y="4133436"/>
                <a:ext cx="224640" cy="19800"/>
              </p14:xfrm>
            </p:contentPart>
          </mc:Choice>
          <mc:Fallback xmlns="">
            <p:pic>
              <p:nvPicPr>
                <p:cNvPr id="42" name="Ink 41">
                  <a:extLst>
                    <a:ext uri="{FF2B5EF4-FFF2-40B4-BE49-F238E27FC236}">
                      <a16:creationId xmlns:a16="http://schemas.microsoft.com/office/drawing/2014/main" id="{0D0855BE-96F7-39CD-0D58-EA63894BDE76}"/>
                    </a:ext>
                  </a:extLst>
                </p:cNvPr>
                <p:cNvPicPr/>
                <p:nvPr/>
              </p:nvPicPr>
              <p:blipFill>
                <a:blip r:embed="rId68"/>
                <a:stretch>
                  <a:fillRect/>
                </a:stretch>
              </p:blipFill>
              <p:spPr>
                <a:xfrm>
                  <a:off x="3088279" y="4124436"/>
                  <a:ext cx="242280" cy="37440"/>
                </a:xfrm>
                <a:prstGeom prst="rect">
                  <a:avLst/>
                </a:prstGeom>
              </p:spPr>
            </p:pic>
          </mc:Fallback>
        </mc:AlternateContent>
      </p:grpSp>
      <p:grpSp>
        <p:nvGrpSpPr>
          <p:cNvPr id="58" name="Group 57">
            <a:extLst>
              <a:ext uri="{FF2B5EF4-FFF2-40B4-BE49-F238E27FC236}">
                <a16:creationId xmlns:a16="http://schemas.microsoft.com/office/drawing/2014/main" id="{8198C5F0-0EBD-5877-CBB3-9F6B315432C2}"/>
              </a:ext>
            </a:extLst>
          </p:cNvPr>
          <p:cNvGrpSpPr/>
          <p:nvPr/>
        </p:nvGrpSpPr>
        <p:grpSpPr>
          <a:xfrm>
            <a:off x="3569959" y="4201836"/>
            <a:ext cx="106920" cy="58680"/>
            <a:chOff x="3569959" y="4201836"/>
            <a:chExt cx="106920" cy="58680"/>
          </a:xfrm>
        </p:grpSpPr>
        <mc:AlternateContent xmlns:mc="http://schemas.openxmlformats.org/markup-compatibility/2006" xmlns:p14="http://schemas.microsoft.com/office/powerpoint/2010/main">
          <mc:Choice Requires="p14">
            <p:contentPart p14:bwMode="auto" r:id="rId69">
              <p14:nvContentPartPr>
                <p14:cNvPr id="43" name="Ink 42">
                  <a:extLst>
                    <a:ext uri="{FF2B5EF4-FFF2-40B4-BE49-F238E27FC236}">
                      <a16:creationId xmlns:a16="http://schemas.microsoft.com/office/drawing/2014/main" id="{FE313CEB-820E-53B7-41FA-A5AAC29129A8}"/>
                    </a:ext>
                  </a:extLst>
                </p14:cNvPr>
                <p14:cNvContentPartPr/>
                <p14:nvPr/>
              </p14:nvContentPartPr>
              <p14:xfrm>
                <a:off x="3579679" y="4201836"/>
                <a:ext cx="74160" cy="360"/>
              </p14:xfrm>
            </p:contentPart>
          </mc:Choice>
          <mc:Fallback xmlns="">
            <p:pic>
              <p:nvPicPr>
                <p:cNvPr id="43" name="Ink 42">
                  <a:extLst>
                    <a:ext uri="{FF2B5EF4-FFF2-40B4-BE49-F238E27FC236}">
                      <a16:creationId xmlns:a16="http://schemas.microsoft.com/office/drawing/2014/main" id="{FE313CEB-820E-53B7-41FA-A5AAC29129A8}"/>
                    </a:ext>
                  </a:extLst>
                </p:cNvPr>
                <p:cNvPicPr/>
                <p:nvPr/>
              </p:nvPicPr>
              <p:blipFill>
                <a:blip r:embed="rId70"/>
                <a:stretch>
                  <a:fillRect/>
                </a:stretch>
              </p:blipFill>
              <p:spPr>
                <a:xfrm>
                  <a:off x="3571039" y="4192836"/>
                  <a:ext cx="918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4" name="Ink 43">
                  <a:extLst>
                    <a:ext uri="{FF2B5EF4-FFF2-40B4-BE49-F238E27FC236}">
                      <a16:creationId xmlns:a16="http://schemas.microsoft.com/office/drawing/2014/main" id="{A16FF69C-A739-56F3-E01C-7B2DD95BA567}"/>
                    </a:ext>
                  </a:extLst>
                </p14:cNvPr>
                <p14:cNvContentPartPr/>
                <p14:nvPr/>
              </p14:nvContentPartPr>
              <p14:xfrm>
                <a:off x="3569959" y="4241076"/>
                <a:ext cx="106920" cy="19440"/>
              </p14:xfrm>
            </p:contentPart>
          </mc:Choice>
          <mc:Fallback xmlns="">
            <p:pic>
              <p:nvPicPr>
                <p:cNvPr id="44" name="Ink 43">
                  <a:extLst>
                    <a:ext uri="{FF2B5EF4-FFF2-40B4-BE49-F238E27FC236}">
                      <a16:creationId xmlns:a16="http://schemas.microsoft.com/office/drawing/2014/main" id="{A16FF69C-A739-56F3-E01C-7B2DD95BA567}"/>
                    </a:ext>
                  </a:extLst>
                </p:cNvPr>
                <p:cNvPicPr/>
                <p:nvPr/>
              </p:nvPicPr>
              <p:blipFill>
                <a:blip r:embed="rId72"/>
                <a:stretch>
                  <a:fillRect/>
                </a:stretch>
              </p:blipFill>
              <p:spPr>
                <a:xfrm>
                  <a:off x="3561319" y="4232436"/>
                  <a:ext cx="124560" cy="37080"/>
                </a:xfrm>
                <a:prstGeom prst="rect">
                  <a:avLst/>
                </a:prstGeom>
              </p:spPr>
            </p:pic>
          </mc:Fallback>
        </mc:AlternateContent>
      </p:grpSp>
      <p:grpSp>
        <p:nvGrpSpPr>
          <p:cNvPr id="57" name="Group 56">
            <a:extLst>
              <a:ext uri="{FF2B5EF4-FFF2-40B4-BE49-F238E27FC236}">
                <a16:creationId xmlns:a16="http://schemas.microsoft.com/office/drawing/2014/main" id="{EC8910F0-9C41-2C14-689E-A993A6ED504D}"/>
              </a:ext>
            </a:extLst>
          </p:cNvPr>
          <p:cNvGrpSpPr/>
          <p:nvPr/>
        </p:nvGrpSpPr>
        <p:grpSpPr>
          <a:xfrm>
            <a:off x="4104919" y="4092396"/>
            <a:ext cx="873720" cy="249480"/>
            <a:chOff x="4104919" y="4092396"/>
            <a:chExt cx="873720" cy="249480"/>
          </a:xfrm>
        </p:grpSpPr>
        <mc:AlternateContent xmlns:mc="http://schemas.openxmlformats.org/markup-compatibility/2006" xmlns:p14="http://schemas.microsoft.com/office/powerpoint/2010/main">
          <mc:Choice Requires="p14">
            <p:contentPart p14:bwMode="auto" r:id="rId73">
              <p14:nvContentPartPr>
                <p14:cNvPr id="45" name="Ink 44">
                  <a:extLst>
                    <a:ext uri="{FF2B5EF4-FFF2-40B4-BE49-F238E27FC236}">
                      <a16:creationId xmlns:a16="http://schemas.microsoft.com/office/drawing/2014/main" id="{69D7C34F-B36A-0BD6-8A41-9A51912E44CA}"/>
                    </a:ext>
                  </a:extLst>
                </p14:cNvPr>
                <p14:cNvContentPartPr/>
                <p14:nvPr/>
              </p14:nvContentPartPr>
              <p14:xfrm>
                <a:off x="4104919" y="4114356"/>
                <a:ext cx="17640" cy="186480"/>
              </p14:xfrm>
            </p:contentPart>
          </mc:Choice>
          <mc:Fallback xmlns="">
            <p:pic>
              <p:nvPicPr>
                <p:cNvPr id="45" name="Ink 44">
                  <a:extLst>
                    <a:ext uri="{FF2B5EF4-FFF2-40B4-BE49-F238E27FC236}">
                      <a16:creationId xmlns:a16="http://schemas.microsoft.com/office/drawing/2014/main" id="{69D7C34F-B36A-0BD6-8A41-9A51912E44CA}"/>
                    </a:ext>
                  </a:extLst>
                </p:cNvPr>
                <p:cNvPicPr/>
                <p:nvPr/>
              </p:nvPicPr>
              <p:blipFill>
                <a:blip r:embed="rId74"/>
                <a:stretch>
                  <a:fillRect/>
                </a:stretch>
              </p:blipFill>
              <p:spPr>
                <a:xfrm>
                  <a:off x="4095919" y="4105356"/>
                  <a:ext cx="3528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6" name="Ink 45">
                  <a:extLst>
                    <a:ext uri="{FF2B5EF4-FFF2-40B4-BE49-F238E27FC236}">
                      <a16:creationId xmlns:a16="http://schemas.microsoft.com/office/drawing/2014/main" id="{AE9C06E5-2455-0253-7ED5-9BDCDA991A4B}"/>
                    </a:ext>
                  </a:extLst>
                </p14:cNvPr>
                <p14:cNvContentPartPr/>
                <p14:nvPr/>
              </p14:nvContentPartPr>
              <p14:xfrm>
                <a:off x="4178359" y="4260516"/>
                <a:ext cx="23760" cy="81360"/>
              </p14:xfrm>
            </p:contentPart>
          </mc:Choice>
          <mc:Fallback xmlns="">
            <p:pic>
              <p:nvPicPr>
                <p:cNvPr id="46" name="Ink 45">
                  <a:extLst>
                    <a:ext uri="{FF2B5EF4-FFF2-40B4-BE49-F238E27FC236}">
                      <a16:creationId xmlns:a16="http://schemas.microsoft.com/office/drawing/2014/main" id="{AE9C06E5-2455-0253-7ED5-9BDCDA991A4B}"/>
                    </a:ext>
                  </a:extLst>
                </p:cNvPr>
                <p:cNvPicPr/>
                <p:nvPr/>
              </p:nvPicPr>
              <p:blipFill>
                <a:blip r:embed="rId76"/>
                <a:stretch>
                  <a:fillRect/>
                </a:stretch>
              </p:blipFill>
              <p:spPr>
                <a:xfrm>
                  <a:off x="4169719" y="4251516"/>
                  <a:ext cx="414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7" name="Ink 46">
                  <a:extLst>
                    <a:ext uri="{FF2B5EF4-FFF2-40B4-BE49-F238E27FC236}">
                      <a16:creationId xmlns:a16="http://schemas.microsoft.com/office/drawing/2014/main" id="{8B8F12A6-7609-373A-DB07-792F36E8493D}"/>
                    </a:ext>
                  </a:extLst>
                </p14:cNvPr>
                <p14:cNvContentPartPr/>
                <p14:nvPr/>
              </p14:nvContentPartPr>
              <p14:xfrm>
                <a:off x="4300759" y="4092396"/>
                <a:ext cx="108000" cy="153720"/>
              </p14:xfrm>
            </p:contentPart>
          </mc:Choice>
          <mc:Fallback xmlns="">
            <p:pic>
              <p:nvPicPr>
                <p:cNvPr id="47" name="Ink 46">
                  <a:extLst>
                    <a:ext uri="{FF2B5EF4-FFF2-40B4-BE49-F238E27FC236}">
                      <a16:creationId xmlns:a16="http://schemas.microsoft.com/office/drawing/2014/main" id="{8B8F12A6-7609-373A-DB07-792F36E8493D}"/>
                    </a:ext>
                  </a:extLst>
                </p:cNvPr>
                <p:cNvPicPr/>
                <p:nvPr/>
              </p:nvPicPr>
              <p:blipFill>
                <a:blip r:embed="rId78"/>
                <a:stretch>
                  <a:fillRect/>
                </a:stretch>
              </p:blipFill>
              <p:spPr>
                <a:xfrm>
                  <a:off x="4291759" y="4083756"/>
                  <a:ext cx="12564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8" name="Ink 47">
                  <a:extLst>
                    <a:ext uri="{FF2B5EF4-FFF2-40B4-BE49-F238E27FC236}">
                      <a16:creationId xmlns:a16="http://schemas.microsoft.com/office/drawing/2014/main" id="{FB15436D-A042-BF82-FF06-E30C65645F76}"/>
                    </a:ext>
                  </a:extLst>
                </p14:cNvPr>
                <p14:cNvContentPartPr/>
                <p14:nvPr/>
              </p14:nvContentPartPr>
              <p14:xfrm>
                <a:off x="4466719" y="4119756"/>
                <a:ext cx="108000" cy="142560"/>
              </p14:xfrm>
            </p:contentPart>
          </mc:Choice>
          <mc:Fallback xmlns="">
            <p:pic>
              <p:nvPicPr>
                <p:cNvPr id="48" name="Ink 47">
                  <a:extLst>
                    <a:ext uri="{FF2B5EF4-FFF2-40B4-BE49-F238E27FC236}">
                      <a16:creationId xmlns:a16="http://schemas.microsoft.com/office/drawing/2014/main" id="{FB15436D-A042-BF82-FF06-E30C65645F76}"/>
                    </a:ext>
                  </a:extLst>
                </p:cNvPr>
                <p:cNvPicPr/>
                <p:nvPr/>
              </p:nvPicPr>
              <p:blipFill>
                <a:blip r:embed="rId80"/>
                <a:stretch>
                  <a:fillRect/>
                </a:stretch>
              </p:blipFill>
              <p:spPr>
                <a:xfrm>
                  <a:off x="4458079" y="4110756"/>
                  <a:ext cx="1256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9" name="Ink 48">
                  <a:extLst>
                    <a:ext uri="{FF2B5EF4-FFF2-40B4-BE49-F238E27FC236}">
                      <a16:creationId xmlns:a16="http://schemas.microsoft.com/office/drawing/2014/main" id="{A54EDD28-3495-5EE0-D159-FACF8026591E}"/>
                    </a:ext>
                  </a:extLst>
                </p14:cNvPr>
                <p14:cNvContentPartPr/>
                <p14:nvPr/>
              </p14:nvContentPartPr>
              <p14:xfrm>
                <a:off x="4620439" y="4114356"/>
                <a:ext cx="149760" cy="145800"/>
              </p14:xfrm>
            </p:contentPart>
          </mc:Choice>
          <mc:Fallback xmlns="">
            <p:pic>
              <p:nvPicPr>
                <p:cNvPr id="49" name="Ink 48">
                  <a:extLst>
                    <a:ext uri="{FF2B5EF4-FFF2-40B4-BE49-F238E27FC236}">
                      <a16:creationId xmlns:a16="http://schemas.microsoft.com/office/drawing/2014/main" id="{A54EDD28-3495-5EE0-D159-FACF8026591E}"/>
                    </a:ext>
                  </a:extLst>
                </p:cNvPr>
                <p:cNvPicPr/>
                <p:nvPr/>
              </p:nvPicPr>
              <p:blipFill>
                <a:blip r:embed="rId82"/>
                <a:stretch>
                  <a:fillRect/>
                </a:stretch>
              </p:blipFill>
              <p:spPr>
                <a:xfrm>
                  <a:off x="4611439" y="4105356"/>
                  <a:ext cx="1674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0" name="Ink 49">
                  <a:extLst>
                    <a:ext uri="{FF2B5EF4-FFF2-40B4-BE49-F238E27FC236}">
                      <a16:creationId xmlns:a16="http://schemas.microsoft.com/office/drawing/2014/main" id="{D3AFE5E4-9CCC-8FA5-3FAE-435C1DBC0CE8}"/>
                    </a:ext>
                  </a:extLst>
                </p14:cNvPr>
                <p14:cNvContentPartPr/>
                <p14:nvPr/>
              </p14:nvContentPartPr>
              <p14:xfrm>
                <a:off x="4912399" y="4114356"/>
                <a:ext cx="19440" cy="100080"/>
              </p14:xfrm>
            </p:contentPart>
          </mc:Choice>
          <mc:Fallback xmlns="">
            <p:pic>
              <p:nvPicPr>
                <p:cNvPr id="50" name="Ink 49">
                  <a:extLst>
                    <a:ext uri="{FF2B5EF4-FFF2-40B4-BE49-F238E27FC236}">
                      <a16:creationId xmlns:a16="http://schemas.microsoft.com/office/drawing/2014/main" id="{D3AFE5E4-9CCC-8FA5-3FAE-435C1DBC0CE8}"/>
                    </a:ext>
                  </a:extLst>
                </p:cNvPr>
                <p:cNvPicPr/>
                <p:nvPr/>
              </p:nvPicPr>
              <p:blipFill>
                <a:blip r:embed="rId84"/>
                <a:stretch>
                  <a:fillRect/>
                </a:stretch>
              </p:blipFill>
              <p:spPr>
                <a:xfrm>
                  <a:off x="4903399" y="4105356"/>
                  <a:ext cx="370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1" name="Ink 50">
                  <a:extLst>
                    <a:ext uri="{FF2B5EF4-FFF2-40B4-BE49-F238E27FC236}">
                      <a16:creationId xmlns:a16="http://schemas.microsoft.com/office/drawing/2014/main" id="{EC4E68FF-BC47-D340-9A2A-E2FE10704907}"/>
                    </a:ext>
                  </a:extLst>
                </p14:cNvPr>
                <p14:cNvContentPartPr/>
                <p14:nvPr/>
              </p14:nvContentPartPr>
              <p14:xfrm>
                <a:off x="4853719" y="4137756"/>
                <a:ext cx="124920" cy="15480"/>
              </p14:xfrm>
            </p:contentPart>
          </mc:Choice>
          <mc:Fallback xmlns="">
            <p:pic>
              <p:nvPicPr>
                <p:cNvPr id="51" name="Ink 50">
                  <a:extLst>
                    <a:ext uri="{FF2B5EF4-FFF2-40B4-BE49-F238E27FC236}">
                      <a16:creationId xmlns:a16="http://schemas.microsoft.com/office/drawing/2014/main" id="{EC4E68FF-BC47-D340-9A2A-E2FE10704907}"/>
                    </a:ext>
                  </a:extLst>
                </p:cNvPr>
                <p:cNvPicPr/>
                <p:nvPr/>
              </p:nvPicPr>
              <p:blipFill>
                <a:blip r:embed="rId86"/>
                <a:stretch>
                  <a:fillRect/>
                </a:stretch>
              </p:blipFill>
              <p:spPr>
                <a:xfrm>
                  <a:off x="4844719" y="4128756"/>
                  <a:ext cx="142560" cy="33120"/>
                </a:xfrm>
                <a:prstGeom prst="rect">
                  <a:avLst/>
                </a:prstGeom>
              </p:spPr>
            </p:pic>
          </mc:Fallback>
        </mc:AlternateContent>
      </p:grpSp>
      <p:grpSp>
        <p:nvGrpSpPr>
          <p:cNvPr id="56" name="Group 55">
            <a:extLst>
              <a:ext uri="{FF2B5EF4-FFF2-40B4-BE49-F238E27FC236}">
                <a16:creationId xmlns:a16="http://schemas.microsoft.com/office/drawing/2014/main" id="{E07F10D9-1EA6-6EA9-F860-80E58EDC8984}"/>
              </a:ext>
            </a:extLst>
          </p:cNvPr>
          <p:cNvGrpSpPr/>
          <p:nvPr/>
        </p:nvGrpSpPr>
        <p:grpSpPr>
          <a:xfrm>
            <a:off x="5272039" y="4005996"/>
            <a:ext cx="457200" cy="260640"/>
            <a:chOff x="5272039" y="4005996"/>
            <a:chExt cx="457200" cy="260640"/>
          </a:xfrm>
        </p:grpSpPr>
        <mc:AlternateContent xmlns:mc="http://schemas.openxmlformats.org/markup-compatibility/2006" xmlns:p14="http://schemas.microsoft.com/office/powerpoint/2010/main">
          <mc:Choice Requires="p14">
            <p:contentPart p14:bwMode="auto" r:id="rId87">
              <p14:nvContentPartPr>
                <p14:cNvPr id="52" name="Ink 51">
                  <a:extLst>
                    <a:ext uri="{FF2B5EF4-FFF2-40B4-BE49-F238E27FC236}">
                      <a16:creationId xmlns:a16="http://schemas.microsoft.com/office/drawing/2014/main" id="{FF83A78A-A751-4369-C8CD-8D711AE82F36}"/>
                    </a:ext>
                  </a:extLst>
                </p14:cNvPr>
                <p14:cNvContentPartPr/>
                <p14:nvPr/>
              </p14:nvContentPartPr>
              <p14:xfrm>
                <a:off x="5272039" y="4036596"/>
                <a:ext cx="360" cy="187920"/>
              </p14:xfrm>
            </p:contentPart>
          </mc:Choice>
          <mc:Fallback xmlns="">
            <p:pic>
              <p:nvPicPr>
                <p:cNvPr id="52" name="Ink 51">
                  <a:extLst>
                    <a:ext uri="{FF2B5EF4-FFF2-40B4-BE49-F238E27FC236}">
                      <a16:creationId xmlns:a16="http://schemas.microsoft.com/office/drawing/2014/main" id="{FF83A78A-A751-4369-C8CD-8D711AE82F36}"/>
                    </a:ext>
                  </a:extLst>
                </p:cNvPr>
                <p:cNvPicPr/>
                <p:nvPr/>
              </p:nvPicPr>
              <p:blipFill>
                <a:blip r:embed="rId88"/>
                <a:stretch>
                  <a:fillRect/>
                </a:stretch>
              </p:blipFill>
              <p:spPr>
                <a:xfrm>
                  <a:off x="5263039" y="4027596"/>
                  <a:ext cx="1800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3" name="Ink 52">
                  <a:extLst>
                    <a:ext uri="{FF2B5EF4-FFF2-40B4-BE49-F238E27FC236}">
                      <a16:creationId xmlns:a16="http://schemas.microsoft.com/office/drawing/2014/main" id="{5822A3FC-F74D-3F49-D069-4679CE58D01C}"/>
                    </a:ext>
                  </a:extLst>
                </p14:cNvPr>
                <p14:cNvContentPartPr/>
                <p14:nvPr/>
              </p14:nvContentPartPr>
              <p14:xfrm>
                <a:off x="5337559" y="4182396"/>
                <a:ext cx="22680" cy="84240"/>
              </p14:xfrm>
            </p:contentPart>
          </mc:Choice>
          <mc:Fallback xmlns="">
            <p:pic>
              <p:nvPicPr>
                <p:cNvPr id="53" name="Ink 52">
                  <a:extLst>
                    <a:ext uri="{FF2B5EF4-FFF2-40B4-BE49-F238E27FC236}">
                      <a16:creationId xmlns:a16="http://schemas.microsoft.com/office/drawing/2014/main" id="{5822A3FC-F74D-3F49-D069-4679CE58D01C}"/>
                    </a:ext>
                  </a:extLst>
                </p:cNvPr>
                <p:cNvPicPr/>
                <p:nvPr/>
              </p:nvPicPr>
              <p:blipFill>
                <a:blip r:embed="rId90"/>
                <a:stretch>
                  <a:fillRect/>
                </a:stretch>
              </p:blipFill>
              <p:spPr>
                <a:xfrm>
                  <a:off x="5328919" y="4173756"/>
                  <a:ext cx="403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4" name="Ink 53">
                  <a:extLst>
                    <a:ext uri="{FF2B5EF4-FFF2-40B4-BE49-F238E27FC236}">
                      <a16:creationId xmlns:a16="http://schemas.microsoft.com/office/drawing/2014/main" id="{06F911EB-9008-6F27-C140-C0A85F477328}"/>
                    </a:ext>
                  </a:extLst>
                </p14:cNvPr>
                <p14:cNvContentPartPr/>
                <p14:nvPr/>
              </p14:nvContentPartPr>
              <p14:xfrm>
                <a:off x="5438719" y="4036596"/>
                <a:ext cx="135720" cy="155520"/>
              </p14:xfrm>
            </p:contentPart>
          </mc:Choice>
          <mc:Fallback xmlns="">
            <p:pic>
              <p:nvPicPr>
                <p:cNvPr id="54" name="Ink 53">
                  <a:extLst>
                    <a:ext uri="{FF2B5EF4-FFF2-40B4-BE49-F238E27FC236}">
                      <a16:creationId xmlns:a16="http://schemas.microsoft.com/office/drawing/2014/main" id="{06F911EB-9008-6F27-C140-C0A85F477328}"/>
                    </a:ext>
                  </a:extLst>
                </p:cNvPr>
                <p:cNvPicPr/>
                <p:nvPr/>
              </p:nvPicPr>
              <p:blipFill>
                <a:blip r:embed="rId92"/>
                <a:stretch>
                  <a:fillRect/>
                </a:stretch>
              </p:blipFill>
              <p:spPr>
                <a:xfrm>
                  <a:off x="5429719" y="4027956"/>
                  <a:ext cx="15336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5" name="Ink 54">
                  <a:extLst>
                    <a:ext uri="{FF2B5EF4-FFF2-40B4-BE49-F238E27FC236}">
                      <a16:creationId xmlns:a16="http://schemas.microsoft.com/office/drawing/2014/main" id="{0F79710F-483F-886D-29DE-56EF40D12864}"/>
                    </a:ext>
                  </a:extLst>
                </p14:cNvPr>
                <p14:cNvContentPartPr/>
                <p14:nvPr/>
              </p14:nvContentPartPr>
              <p14:xfrm>
                <a:off x="5583799" y="4005996"/>
                <a:ext cx="145440" cy="150120"/>
              </p14:xfrm>
            </p:contentPart>
          </mc:Choice>
          <mc:Fallback xmlns="">
            <p:pic>
              <p:nvPicPr>
                <p:cNvPr id="55" name="Ink 54">
                  <a:extLst>
                    <a:ext uri="{FF2B5EF4-FFF2-40B4-BE49-F238E27FC236}">
                      <a16:creationId xmlns:a16="http://schemas.microsoft.com/office/drawing/2014/main" id="{0F79710F-483F-886D-29DE-56EF40D12864}"/>
                    </a:ext>
                  </a:extLst>
                </p:cNvPr>
                <p:cNvPicPr/>
                <p:nvPr/>
              </p:nvPicPr>
              <p:blipFill>
                <a:blip r:embed="rId94"/>
                <a:stretch>
                  <a:fillRect/>
                </a:stretch>
              </p:blipFill>
              <p:spPr>
                <a:xfrm>
                  <a:off x="5575159" y="3997356"/>
                  <a:ext cx="163080" cy="167760"/>
                </a:xfrm>
                <a:prstGeom prst="rect">
                  <a:avLst/>
                </a:prstGeom>
              </p:spPr>
            </p:pic>
          </mc:Fallback>
        </mc:AlternateContent>
      </p:grpSp>
      <p:grpSp>
        <p:nvGrpSpPr>
          <p:cNvPr id="72" name="Group 71">
            <a:extLst>
              <a:ext uri="{FF2B5EF4-FFF2-40B4-BE49-F238E27FC236}">
                <a16:creationId xmlns:a16="http://schemas.microsoft.com/office/drawing/2014/main" id="{56712698-4B7D-0416-C0ED-59A8F8212CAC}"/>
              </a:ext>
            </a:extLst>
          </p:cNvPr>
          <p:cNvGrpSpPr/>
          <p:nvPr/>
        </p:nvGrpSpPr>
        <p:grpSpPr>
          <a:xfrm>
            <a:off x="5874319" y="3890436"/>
            <a:ext cx="1315800" cy="310320"/>
            <a:chOff x="5874319" y="3890436"/>
            <a:chExt cx="1315800" cy="310320"/>
          </a:xfrm>
        </p:grpSpPr>
        <mc:AlternateContent xmlns:mc="http://schemas.openxmlformats.org/markup-compatibility/2006" xmlns:p14="http://schemas.microsoft.com/office/powerpoint/2010/main">
          <mc:Choice Requires="p14">
            <p:contentPart p14:bwMode="auto" r:id="rId95">
              <p14:nvContentPartPr>
                <p14:cNvPr id="62" name="Ink 61">
                  <a:extLst>
                    <a:ext uri="{FF2B5EF4-FFF2-40B4-BE49-F238E27FC236}">
                      <a16:creationId xmlns:a16="http://schemas.microsoft.com/office/drawing/2014/main" id="{BBC47ECA-6DB6-EA5D-0581-E1FBA9420B81}"/>
                    </a:ext>
                  </a:extLst>
                </p14:cNvPr>
                <p14:cNvContentPartPr/>
                <p14:nvPr/>
              </p14:nvContentPartPr>
              <p14:xfrm>
                <a:off x="5874319" y="3949116"/>
                <a:ext cx="102960" cy="251640"/>
              </p14:xfrm>
            </p:contentPart>
          </mc:Choice>
          <mc:Fallback xmlns="">
            <p:pic>
              <p:nvPicPr>
                <p:cNvPr id="62" name="Ink 61">
                  <a:extLst>
                    <a:ext uri="{FF2B5EF4-FFF2-40B4-BE49-F238E27FC236}">
                      <a16:creationId xmlns:a16="http://schemas.microsoft.com/office/drawing/2014/main" id="{BBC47ECA-6DB6-EA5D-0581-E1FBA9420B81}"/>
                    </a:ext>
                  </a:extLst>
                </p:cNvPr>
                <p:cNvPicPr/>
                <p:nvPr/>
              </p:nvPicPr>
              <p:blipFill>
                <a:blip r:embed="rId96"/>
                <a:stretch>
                  <a:fillRect/>
                </a:stretch>
              </p:blipFill>
              <p:spPr>
                <a:xfrm>
                  <a:off x="5865319" y="3940116"/>
                  <a:ext cx="12060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3" name="Ink 62">
                  <a:extLst>
                    <a:ext uri="{FF2B5EF4-FFF2-40B4-BE49-F238E27FC236}">
                      <a16:creationId xmlns:a16="http://schemas.microsoft.com/office/drawing/2014/main" id="{A645B17B-42A8-F888-EFA5-D53ECB53C659}"/>
                    </a:ext>
                  </a:extLst>
                </p14:cNvPr>
                <p14:cNvContentPartPr/>
                <p14:nvPr/>
              </p14:nvContentPartPr>
              <p14:xfrm>
                <a:off x="6005359" y="4133796"/>
                <a:ext cx="6120" cy="2160"/>
              </p14:xfrm>
            </p:contentPart>
          </mc:Choice>
          <mc:Fallback xmlns="">
            <p:pic>
              <p:nvPicPr>
                <p:cNvPr id="63" name="Ink 62">
                  <a:extLst>
                    <a:ext uri="{FF2B5EF4-FFF2-40B4-BE49-F238E27FC236}">
                      <a16:creationId xmlns:a16="http://schemas.microsoft.com/office/drawing/2014/main" id="{A645B17B-42A8-F888-EFA5-D53ECB53C659}"/>
                    </a:ext>
                  </a:extLst>
                </p:cNvPr>
                <p:cNvPicPr/>
                <p:nvPr/>
              </p:nvPicPr>
              <p:blipFill>
                <a:blip r:embed="rId98"/>
                <a:stretch>
                  <a:fillRect/>
                </a:stretch>
              </p:blipFill>
              <p:spPr>
                <a:xfrm>
                  <a:off x="5996359" y="4124796"/>
                  <a:ext cx="237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4" name="Ink 63">
                  <a:extLst>
                    <a:ext uri="{FF2B5EF4-FFF2-40B4-BE49-F238E27FC236}">
                      <a16:creationId xmlns:a16="http://schemas.microsoft.com/office/drawing/2014/main" id="{D1284A58-6089-D98A-E98E-EEFADDFF8B2E}"/>
                    </a:ext>
                  </a:extLst>
                </p14:cNvPr>
                <p14:cNvContentPartPr/>
                <p14:nvPr/>
              </p14:nvContentPartPr>
              <p14:xfrm>
                <a:off x="6049999" y="4005276"/>
                <a:ext cx="83880" cy="100440"/>
              </p14:xfrm>
            </p:contentPart>
          </mc:Choice>
          <mc:Fallback xmlns="">
            <p:pic>
              <p:nvPicPr>
                <p:cNvPr id="64" name="Ink 63">
                  <a:extLst>
                    <a:ext uri="{FF2B5EF4-FFF2-40B4-BE49-F238E27FC236}">
                      <a16:creationId xmlns:a16="http://schemas.microsoft.com/office/drawing/2014/main" id="{D1284A58-6089-D98A-E98E-EEFADDFF8B2E}"/>
                    </a:ext>
                  </a:extLst>
                </p:cNvPr>
                <p:cNvPicPr/>
                <p:nvPr/>
              </p:nvPicPr>
              <p:blipFill>
                <a:blip r:embed="rId100"/>
                <a:stretch>
                  <a:fillRect/>
                </a:stretch>
              </p:blipFill>
              <p:spPr>
                <a:xfrm>
                  <a:off x="6041359" y="3996636"/>
                  <a:ext cx="1015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5" name="Ink 64">
                  <a:extLst>
                    <a:ext uri="{FF2B5EF4-FFF2-40B4-BE49-F238E27FC236}">
                      <a16:creationId xmlns:a16="http://schemas.microsoft.com/office/drawing/2014/main" id="{54D16834-EFDE-BA8C-19FC-37153BE5D7E0}"/>
                    </a:ext>
                  </a:extLst>
                </p14:cNvPr>
                <p14:cNvContentPartPr/>
                <p14:nvPr/>
              </p14:nvContentPartPr>
              <p14:xfrm>
                <a:off x="6166999" y="4009956"/>
                <a:ext cx="170280" cy="140400"/>
              </p14:xfrm>
            </p:contentPart>
          </mc:Choice>
          <mc:Fallback xmlns="">
            <p:pic>
              <p:nvPicPr>
                <p:cNvPr id="65" name="Ink 64">
                  <a:extLst>
                    <a:ext uri="{FF2B5EF4-FFF2-40B4-BE49-F238E27FC236}">
                      <a16:creationId xmlns:a16="http://schemas.microsoft.com/office/drawing/2014/main" id="{54D16834-EFDE-BA8C-19FC-37153BE5D7E0}"/>
                    </a:ext>
                  </a:extLst>
                </p:cNvPr>
                <p:cNvPicPr/>
                <p:nvPr/>
              </p:nvPicPr>
              <p:blipFill>
                <a:blip r:embed="rId102"/>
                <a:stretch>
                  <a:fillRect/>
                </a:stretch>
              </p:blipFill>
              <p:spPr>
                <a:xfrm>
                  <a:off x="6157999" y="4001316"/>
                  <a:ext cx="1879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6" name="Ink 65">
                  <a:extLst>
                    <a:ext uri="{FF2B5EF4-FFF2-40B4-BE49-F238E27FC236}">
                      <a16:creationId xmlns:a16="http://schemas.microsoft.com/office/drawing/2014/main" id="{DDD96305-6F28-08AB-3F7A-72D4B3426669}"/>
                    </a:ext>
                  </a:extLst>
                </p14:cNvPr>
                <p14:cNvContentPartPr/>
                <p14:nvPr/>
              </p14:nvContentPartPr>
              <p14:xfrm>
                <a:off x="6380119" y="4016796"/>
                <a:ext cx="86760" cy="96840"/>
              </p14:xfrm>
            </p:contentPart>
          </mc:Choice>
          <mc:Fallback xmlns="">
            <p:pic>
              <p:nvPicPr>
                <p:cNvPr id="66" name="Ink 65">
                  <a:extLst>
                    <a:ext uri="{FF2B5EF4-FFF2-40B4-BE49-F238E27FC236}">
                      <a16:creationId xmlns:a16="http://schemas.microsoft.com/office/drawing/2014/main" id="{DDD96305-6F28-08AB-3F7A-72D4B3426669}"/>
                    </a:ext>
                  </a:extLst>
                </p:cNvPr>
                <p:cNvPicPr/>
                <p:nvPr/>
              </p:nvPicPr>
              <p:blipFill>
                <a:blip r:embed="rId104"/>
                <a:stretch>
                  <a:fillRect/>
                </a:stretch>
              </p:blipFill>
              <p:spPr>
                <a:xfrm>
                  <a:off x="6371479" y="4008156"/>
                  <a:ext cx="1044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7" name="Ink 66">
                  <a:extLst>
                    <a:ext uri="{FF2B5EF4-FFF2-40B4-BE49-F238E27FC236}">
                      <a16:creationId xmlns:a16="http://schemas.microsoft.com/office/drawing/2014/main" id="{D0E44BD4-0C4D-A0E9-F886-82011BB21D8C}"/>
                    </a:ext>
                  </a:extLst>
                </p14:cNvPr>
                <p14:cNvContentPartPr/>
                <p14:nvPr/>
              </p14:nvContentPartPr>
              <p14:xfrm>
                <a:off x="6517639" y="3977916"/>
                <a:ext cx="47880" cy="151200"/>
              </p14:xfrm>
            </p:contentPart>
          </mc:Choice>
          <mc:Fallback xmlns="">
            <p:pic>
              <p:nvPicPr>
                <p:cNvPr id="67" name="Ink 66">
                  <a:extLst>
                    <a:ext uri="{FF2B5EF4-FFF2-40B4-BE49-F238E27FC236}">
                      <a16:creationId xmlns:a16="http://schemas.microsoft.com/office/drawing/2014/main" id="{D0E44BD4-0C4D-A0E9-F886-82011BB21D8C}"/>
                    </a:ext>
                  </a:extLst>
                </p:cNvPr>
                <p:cNvPicPr/>
                <p:nvPr/>
              </p:nvPicPr>
              <p:blipFill>
                <a:blip r:embed="rId106"/>
                <a:stretch>
                  <a:fillRect/>
                </a:stretch>
              </p:blipFill>
              <p:spPr>
                <a:xfrm>
                  <a:off x="6508639" y="3969276"/>
                  <a:ext cx="655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8" name="Ink 67">
                  <a:extLst>
                    <a:ext uri="{FF2B5EF4-FFF2-40B4-BE49-F238E27FC236}">
                      <a16:creationId xmlns:a16="http://schemas.microsoft.com/office/drawing/2014/main" id="{8D2A50EA-E085-DAA9-FACD-DF2FA2993A58}"/>
                    </a:ext>
                  </a:extLst>
                </p14:cNvPr>
                <p14:cNvContentPartPr/>
                <p14:nvPr/>
              </p14:nvContentPartPr>
              <p14:xfrm>
                <a:off x="6556159" y="3909876"/>
                <a:ext cx="188640" cy="227880"/>
              </p14:xfrm>
            </p:contentPart>
          </mc:Choice>
          <mc:Fallback xmlns="">
            <p:pic>
              <p:nvPicPr>
                <p:cNvPr id="68" name="Ink 67">
                  <a:extLst>
                    <a:ext uri="{FF2B5EF4-FFF2-40B4-BE49-F238E27FC236}">
                      <a16:creationId xmlns:a16="http://schemas.microsoft.com/office/drawing/2014/main" id="{8D2A50EA-E085-DAA9-FACD-DF2FA2993A58}"/>
                    </a:ext>
                  </a:extLst>
                </p:cNvPr>
                <p:cNvPicPr/>
                <p:nvPr/>
              </p:nvPicPr>
              <p:blipFill>
                <a:blip r:embed="rId108"/>
                <a:stretch>
                  <a:fillRect/>
                </a:stretch>
              </p:blipFill>
              <p:spPr>
                <a:xfrm>
                  <a:off x="6547159" y="3900876"/>
                  <a:ext cx="20628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9" name="Ink 68">
                  <a:extLst>
                    <a:ext uri="{FF2B5EF4-FFF2-40B4-BE49-F238E27FC236}">
                      <a16:creationId xmlns:a16="http://schemas.microsoft.com/office/drawing/2014/main" id="{7BFB74A8-A7A1-A763-6BCA-5C1F1B7C5B5C}"/>
                    </a:ext>
                  </a:extLst>
                </p14:cNvPr>
                <p14:cNvContentPartPr/>
                <p14:nvPr/>
              </p14:nvContentPartPr>
              <p14:xfrm>
                <a:off x="6787999" y="3909876"/>
                <a:ext cx="103680" cy="228240"/>
              </p14:xfrm>
            </p:contentPart>
          </mc:Choice>
          <mc:Fallback xmlns="">
            <p:pic>
              <p:nvPicPr>
                <p:cNvPr id="69" name="Ink 68">
                  <a:extLst>
                    <a:ext uri="{FF2B5EF4-FFF2-40B4-BE49-F238E27FC236}">
                      <a16:creationId xmlns:a16="http://schemas.microsoft.com/office/drawing/2014/main" id="{7BFB74A8-A7A1-A763-6BCA-5C1F1B7C5B5C}"/>
                    </a:ext>
                  </a:extLst>
                </p:cNvPr>
                <p:cNvPicPr/>
                <p:nvPr/>
              </p:nvPicPr>
              <p:blipFill>
                <a:blip r:embed="rId110"/>
                <a:stretch>
                  <a:fillRect/>
                </a:stretch>
              </p:blipFill>
              <p:spPr>
                <a:xfrm>
                  <a:off x="6778999" y="3900876"/>
                  <a:ext cx="12132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0" name="Ink 69">
                  <a:extLst>
                    <a:ext uri="{FF2B5EF4-FFF2-40B4-BE49-F238E27FC236}">
                      <a16:creationId xmlns:a16="http://schemas.microsoft.com/office/drawing/2014/main" id="{BDD51DB8-F8C4-C2AE-E7EC-BAE11733D6A7}"/>
                    </a:ext>
                  </a:extLst>
                </p14:cNvPr>
                <p14:cNvContentPartPr/>
                <p14:nvPr/>
              </p14:nvContentPartPr>
              <p14:xfrm>
                <a:off x="6876199" y="3946956"/>
                <a:ext cx="156960" cy="137160"/>
              </p14:xfrm>
            </p:contentPart>
          </mc:Choice>
          <mc:Fallback xmlns="">
            <p:pic>
              <p:nvPicPr>
                <p:cNvPr id="70" name="Ink 69">
                  <a:extLst>
                    <a:ext uri="{FF2B5EF4-FFF2-40B4-BE49-F238E27FC236}">
                      <a16:creationId xmlns:a16="http://schemas.microsoft.com/office/drawing/2014/main" id="{BDD51DB8-F8C4-C2AE-E7EC-BAE11733D6A7}"/>
                    </a:ext>
                  </a:extLst>
                </p:cNvPr>
                <p:cNvPicPr/>
                <p:nvPr/>
              </p:nvPicPr>
              <p:blipFill>
                <a:blip r:embed="rId112"/>
                <a:stretch>
                  <a:fillRect/>
                </a:stretch>
              </p:blipFill>
              <p:spPr>
                <a:xfrm>
                  <a:off x="6867559" y="3938316"/>
                  <a:ext cx="1746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1" name="Ink 70">
                  <a:extLst>
                    <a:ext uri="{FF2B5EF4-FFF2-40B4-BE49-F238E27FC236}">
                      <a16:creationId xmlns:a16="http://schemas.microsoft.com/office/drawing/2014/main" id="{06FDC805-9607-7859-2AFD-1F91AE021F08}"/>
                    </a:ext>
                  </a:extLst>
                </p14:cNvPr>
                <p14:cNvContentPartPr/>
                <p14:nvPr/>
              </p14:nvContentPartPr>
              <p14:xfrm>
                <a:off x="7091479" y="3890436"/>
                <a:ext cx="98640" cy="238320"/>
              </p14:xfrm>
            </p:contentPart>
          </mc:Choice>
          <mc:Fallback xmlns="">
            <p:pic>
              <p:nvPicPr>
                <p:cNvPr id="71" name="Ink 70">
                  <a:extLst>
                    <a:ext uri="{FF2B5EF4-FFF2-40B4-BE49-F238E27FC236}">
                      <a16:creationId xmlns:a16="http://schemas.microsoft.com/office/drawing/2014/main" id="{06FDC805-9607-7859-2AFD-1F91AE021F08}"/>
                    </a:ext>
                  </a:extLst>
                </p:cNvPr>
                <p:cNvPicPr/>
                <p:nvPr/>
              </p:nvPicPr>
              <p:blipFill>
                <a:blip r:embed="rId114"/>
                <a:stretch>
                  <a:fillRect/>
                </a:stretch>
              </p:blipFill>
              <p:spPr>
                <a:xfrm>
                  <a:off x="7082479" y="3881436"/>
                  <a:ext cx="116280" cy="255960"/>
                </a:xfrm>
                <a:prstGeom prst="rect">
                  <a:avLst/>
                </a:prstGeom>
              </p:spPr>
            </p:pic>
          </mc:Fallback>
        </mc:AlternateContent>
      </p:grpSp>
      <p:grpSp>
        <p:nvGrpSpPr>
          <p:cNvPr id="85" name="Group 84">
            <a:extLst>
              <a:ext uri="{FF2B5EF4-FFF2-40B4-BE49-F238E27FC236}">
                <a16:creationId xmlns:a16="http://schemas.microsoft.com/office/drawing/2014/main" id="{D7DBDDF6-A1B6-8360-278E-A4EF9549A7C9}"/>
              </a:ext>
            </a:extLst>
          </p:cNvPr>
          <p:cNvGrpSpPr/>
          <p:nvPr/>
        </p:nvGrpSpPr>
        <p:grpSpPr>
          <a:xfrm>
            <a:off x="5681068" y="2917425"/>
            <a:ext cx="1278360" cy="284760"/>
            <a:chOff x="5681068" y="2917425"/>
            <a:chExt cx="1278360" cy="284760"/>
          </a:xfrm>
        </p:grpSpPr>
        <mc:AlternateContent xmlns:mc="http://schemas.openxmlformats.org/markup-compatibility/2006" xmlns:p14="http://schemas.microsoft.com/office/powerpoint/2010/main">
          <mc:Choice Requires="p14">
            <p:contentPart p14:bwMode="auto" r:id="rId115">
              <p14:nvContentPartPr>
                <p14:cNvPr id="73" name="Ink 72">
                  <a:extLst>
                    <a:ext uri="{FF2B5EF4-FFF2-40B4-BE49-F238E27FC236}">
                      <a16:creationId xmlns:a16="http://schemas.microsoft.com/office/drawing/2014/main" id="{BBA550A7-BF63-5B66-C3BF-FF184526B517}"/>
                    </a:ext>
                  </a:extLst>
                </p14:cNvPr>
                <p14:cNvContentPartPr/>
                <p14:nvPr/>
              </p14:nvContentPartPr>
              <p14:xfrm>
                <a:off x="5681068" y="3112545"/>
                <a:ext cx="140400" cy="360"/>
              </p14:xfrm>
            </p:contentPart>
          </mc:Choice>
          <mc:Fallback xmlns="">
            <p:pic>
              <p:nvPicPr>
                <p:cNvPr id="73" name="Ink 72">
                  <a:extLst>
                    <a:ext uri="{FF2B5EF4-FFF2-40B4-BE49-F238E27FC236}">
                      <a16:creationId xmlns:a16="http://schemas.microsoft.com/office/drawing/2014/main" id="{BBA550A7-BF63-5B66-C3BF-FF184526B517}"/>
                    </a:ext>
                  </a:extLst>
                </p:cNvPr>
                <p:cNvPicPr/>
                <p:nvPr/>
              </p:nvPicPr>
              <p:blipFill>
                <a:blip r:embed="rId116"/>
                <a:stretch>
                  <a:fillRect/>
                </a:stretch>
              </p:blipFill>
              <p:spPr>
                <a:xfrm>
                  <a:off x="5672068" y="3103545"/>
                  <a:ext cx="1580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4" name="Ink 73">
                  <a:extLst>
                    <a:ext uri="{FF2B5EF4-FFF2-40B4-BE49-F238E27FC236}">
                      <a16:creationId xmlns:a16="http://schemas.microsoft.com/office/drawing/2014/main" id="{0851D2BD-92DA-0343-2909-B73C4144A8D2}"/>
                    </a:ext>
                  </a:extLst>
                </p14:cNvPr>
                <p14:cNvContentPartPr/>
                <p14:nvPr/>
              </p14:nvContentPartPr>
              <p14:xfrm>
                <a:off x="5727508" y="3160785"/>
                <a:ext cx="108000" cy="360"/>
              </p14:xfrm>
            </p:contentPart>
          </mc:Choice>
          <mc:Fallback xmlns="">
            <p:pic>
              <p:nvPicPr>
                <p:cNvPr id="74" name="Ink 73">
                  <a:extLst>
                    <a:ext uri="{FF2B5EF4-FFF2-40B4-BE49-F238E27FC236}">
                      <a16:creationId xmlns:a16="http://schemas.microsoft.com/office/drawing/2014/main" id="{0851D2BD-92DA-0343-2909-B73C4144A8D2}"/>
                    </a:ext>
                  </a:extLst>
                </p:cNvPr>
                <p:cNvPicPr/>
                <p:nvPr/>
              </p:nvPicPr>
              <p:blipFill>
                <a:blip r:embed="rId118"/>
                <a:stretch>
                  <a:fillRect/>
                </a:stretch>
              </p:blipFill>
              <p:spPr>
                <a:xfrm>
                  <a:off x="5718868" y="3151785"/>
                  <a:ext cx="1256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5" name="Ink 74">
                  <a:extLst>
                    <a:ext uri="{FF2B5EF4-FFF2-40B4-BE49-F238E27FC236}">
                      <a16:creationId xmlns:a16="http://schemas.microsoft.com/office/drawing/2014/main" id="{077C5C66-FF6A-F7C2-4106-CD6123BF4BC9}"/>
                    </a:ext>
                  </a:extLst>
                </p14:cNvPr>
                <p14:cNvContentPartPr/>
                <p14:nvPr/>
              </p14:nvContentPartPr>
              <p14:xfrm>
                <a:off x="6079948" y="3041985"/>
                <a:ext cx="4320" cy="160200"/>
              </p14:xfrm>
            </p:contentPart>
          </mc:Choice>
          <mc:Fallback xmlns="">
            <p:pic>
              <p:nvPicPr>
                <p:cNvPr id="75" name="Ink 74">
                  <a:extLst>
                    <a:ext uri="{FF2B5EF4-FFF2-40B4-BE49-F238E27FC236}">
                      <a16:creationId xmlns:a16="http://schemas.microsoft.com/office/drawing/2014/main" id="{077C5C66-FF6A-F7C2-4106-CD6123BF4BC9}"/>
                    </a:ext>
                  </a:extLst>
                </p:cNvPr>
                <p:cNvPicPr/>
                <p:nvPr/>
              </p:nvPicPr>
              <p:blipFill>
                <a:blip r:embed="rId120"/>
                <a:stretch>
                  <a:fillRect/>
                </a:stretch>
              </p:blipFill>
              <p:spPr>
                <a:xfrm>
                  <a:off x="6070948" y="3033345"/>
                  <a:ext cx="219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6" name="Ink 75">
                  <a:extLst>
                    <a:ext uri="{FF2B5EF4-FFF2-40B4-BE49-F238E27FC236}">
                      <a16:creationId xmlns:a16="http://schemas.microsoft.com/office/drawing/2014/main" id="{049EA507-8B0F-901C-21E9-84960052408B}"/>
                    </a:ext>
                  </a:extLst>
                </p14:cNvPr>
                <p14:cNvContentPartPr/>
                <p14:nvPr/>
              </p14:nvContentPartPr>
              <p14:xfrm>
                <a:off x="6138268" y="3051345"/>
                <a:ext cx="127080" cy="147960"/>
              </p14:xfrm>
            </p:contentPart>
          </mc:Choice>
          <mc:Fallback xmlns="">
            <p:pic>
              <p:nvPicPr>
                <p:cNvPr id="76" name="Ink 75">
                  <a:extLst>
                    <a:ext uri="{FF2B5EF4-FFF2-40B4-BE49-F238E27FC236}">
                      <a16:creationId xmlns:a16="http://schemas.microsoft.com/office/drawing/2014/main" id="{049EA507-8B0F-901C-21E9-84960052408B}"/>
                    </a:ext>
                  </a:extLst>
                </p:cNvPr>
                <p:cNvPicPr/>
                <p:nvPr/>
              </p:nvPicPr>
              <p:blipFill>
                <a:blip r:embed="rId122"/>
                <a:stretch>
                  <a:fillRect/>
                </a:stretch>
              </p:blipFill>
              <p:spPr>
                <a:xfrm>
                  <a:off x="6129628" y="3042345"/>
                  <a:ext cx="14472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7" name="Ink 76">
                  <a:extLst>
                    <a:ext uri="{FF2B5EF4-FFF2-40B4-BE49-F238E27FC236}">
                      <a16:creationId xmlns:a16="http://schemas.microsoft.com/office/drawing/2014/main" id="{15965A7D-9757-402E-23DF-DE23A350DF5B}"/>
                    </a:ext>
                  </a:extLst>
                </p14:cNvPr>
                <p14:cNvContentPartPr/>
                <p14:nvPr/>
              </p14:nvContentPartPr>
              <p14:xfrm>
                <a:off x="6322948" y="3034785"/>
                <a:ext cx="86760" cy="132120"/>
              </p14:xfrm>
            </p:contentPart>
          </mc:Choice>
          <mc:Fallback xmlns="">
            <p:pic>
              <p:nvPicPr>
                <p:cNvPr id="77" name="Ink 76">
                  <a:extLst>
                    <a:ext uri="{FF2B5EF4-FFF2-40B4-BE49-F238E27FC236}">
                      <a16:creationId xmlns:a16="http://schemas.microsoft.com/office/drawing/2014/main" id="{15965A7D-9757-402E-23DF-DE23A350DF5B}"/>
                    </a:ext>
                  </a:extLst>
                </p:cNvPr>
                <p:cNvPicPr/>
                <p:nvPr/>
              </p:nvPicPr>
              <p:blipFill>
                <a:blip r:embed="rId124"/>
                <a:stretch>
                  <a:fillRect/>
                </a:stretch>
              </p:blipFill>
              <p:spPr>
                <a:xfrm>
                  <a:off x="6314308" y="3025785"/>
                  <a:ext cx="1044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8" name="Ink 77">
                  <a:extLst>
                    <a:ext uri="{FF2B5EF4-FFF2-40B4-BE49-F238E27FC236}">
                      <a16:creationId xmlns:a16="http://schemas.microsoft.com/office/drawing/2014/main" id="{DCDA7D4E-A6AD-354E-30CD-658414D22D48}"/>
                    </a:ext>
                  </a:extLst>
                </p14:cNvPr>
                <p14:cNvContentPartPr/>
                <p14:nvPr/>
              </p14:nvContentPartPr>
              <p14:xfrm>
                <a:off x="6517348" y="3151065"/>
                <a:ext cx="360" cy="16200"/>
              </p14:xfrm>
            </p:contentPart>
          </mc:Choice>
          <mc:Fallback xmlns="">
            <p:pic>
              <p:nvPicPr>
                <p:cNvPr id="78" name="Ink 77">
                  <a:extLst>
                    <a:ext uri="{FF2B5EF4-FFF2-40B4-BE49-F238E27FC236}">
                      <a16:creationId xmlns:a16="http://schemas.microsoft.com/office/drawing/2014/main" id="{DCDA7D4E-A6AD-354E-30CD-658414D22D48}"/>
                    </a:ext>
                  </a:extLst>
                </p:cNvPr>
                <p:cNvPicPr/>
                <p:nvPr/>
              </p:nvPicPr>
              <p:blipFill>
                <a:blip r:embed="rId126"/>
                <a:stretch>
                  <a:fillRect/>
                </a:stretch>
              </p:blipFill>
              <p:spPr>
                <a:xfrm>
                  <a:off x="6508348" y="3142425"/>
                  <a:ext cx="1800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9" name="Ink 78">
                  <a:extLst>
                    <a:ext uri="{FF2B5EF4-FFF2-40B4-BE49-F238E27FC236}">
                      <a16:creationId xmlns:a16="http://schemas.microsoft.com/office/drawing/2014/main" id="{7D921653-D78F-27A1-1506-E7D1A51DBC68}"/>
                    </a:ext>
                  </a:extLst>
                </p14:cNvPr>
                <p14:cNvContentPartPr/>
                <p14:nvPr/>
              </p14:nvContentPartPr>
              <p14:xfrm>
                <a:off x="6596908" y="2994465"/>
                <a:ext cx="135000" cy="199080"/>
              </p14:xfrm>
            </p:contentPart>
          </mc:Choice>
          <mc:Fallback xmlns="">
            <p:pic>
              <p:nvPicPr>
                <p:cNvPr id="79" name="Ink 78">
                  <a:extLst>
                    <a:ext uri="{FF2B5EF4-FFF2-40B4-BE49-F238E27FC236}">
                      <a16:creationId xmlns:a16="http://schemas.microsoft.com/office/drawing/2014/main" id="{7D921653-D78F-27A1-1506-E7D1A51DBC68}"/>
                    </a:ext>
                  </a:extLst>
                </p:cNvPr>
                <p:cNvPicPr/>
                <p:nvPr/>
              </p:nvPicPr>
              <p:blipFill>
                <a:blip r:embed="rId128"/>
                <a:stretch>
                  <a:fillRect/>
                </a:stretch>
              </p:blipFill>
              <p:spPr>
                <a:xfrm>
                  <a:off x="6588268" y="2985465"/>
                  <a:ext cx="15264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0" name="Ink 79">
                  <a:extLst>
                    <a:ext uri="{FF2B5EF4-FFF2-40B4-BE49-F238E27FC236}">
                      <a16:creationId xmlns:a16="http://schemas.microsoft.com/office/drawing/2014/main" id="{CC9E082C-1A2C-5F6D-11F3-EA90A7C70A3D}"/>
                    </a:ext>
                  </a:extLst>
                </p14:cNvPr>
                <p14:cNvContentPartPr/>
                <p14:nvPr/>
              </p14:nvContentPartPr>
              <p14:xfrm>
                <a:off x="6831628" y="3012105"/>
                <a:ext cx="127800" cy="109440"/>
              </p14:xfrm>
            </p:contentPart>
          </mc:Choice>
          <mc:Fallback xmlns="">
            <p:pic>
              <p:nvPicPr>
                <p:cNvPr id="80" name="Ink 79">
                  <a:extLst>
                    <a:ext uri="{FF2B5EF4-FFF2-40B4-BE49-F238E27FC236}">
                      <a16:creationId xmlns:a16="http://schemas.microsoft.com/office/drawing/2014/main" id="{CC9E082C-1A2C-5F6D-11F3-EA90A7C70A3D}"/>
                    </a:ext>
                  </a:extLst>
                </p:cNvPr>
                <p:cNvPicPr/>
                <p:nvPr/>
              </p:nvPicPr>
              <p:blipFill>
                <a:blip r:embed="rId130"/>
                <a:stretch>
                  <a:fillRect/>
                </a:stretch>
              </p:blipFill>
              <p:spPr>
                <a:xfrm>
                  <a:off x="6822628" y="3003105"/>
                  <a:ext cx="1454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3" name="Ink 82">
                  <a:extLst>
                    <a:ext uri="{FF2B5EF4-FFF2-40B4-BE49-F238E27FC236}">
                      <a16:creationId xmlns:a16="http://schemas.microsoft.com/office/drawing/2014/main" id="{789CF86E-C7C0-EB79-8703-5A89AE99F494}"/>
                    </a:ext>
                  </a:extLst>
                </p14:cNvPr>
                <p14:cNvContentPartPr/>
                <p14:nvPr/>
              </p14:nvContentPartPr>
              <p14:xfrm>
                <a:off x="5904628" y="2949105"/>
                <a:ext cx="83160" cy="96480"/>
              </p14:xfrm>
            </p:contentPart>
          </mc:Choice>
          <mc:Fallback xmlns="">
            <p:pic>
              <p:nvPicPr>
                <p:cNvPr id="83" name="Ink 82">
                  <a:extLst>
                    <a:ext uri="{FF2B5EF4-FFF2-40B4-BE49-F238E27FC236}">
                      <a16:creationId xmlns:a16="http://schemas.microsoft.com/office/drawing/2014/main" id="{789CF86E-C7C0-EB79-8703-5A89AE99F494}"/>
                    </a:ext>
                  </a:extLst>
                </p:cNvPr>
                <p:cNvPicPr/>
                <p:nvPr/>
              </p:nvPicPr>
              <p:blipFill>
                <a:blip r:embed="rId132"/>
                <a:stretch>
                  <a:fillRect/>
                </a:stretch>
              </p:blipFill>
              <p:spPr>
                <a:xfrm>
                  <a:off x="5895628" y="2940105"/>
                  <a:ext cx="1008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4" name="Ink 83">
                  <a:extLst>
                    <a:ext uri="{FF2B5EF4-FFF2-40B4-BE49-F238E27FC236}">
                      <a16:creationId xmlns:a16="http://schemas.microsoft.com/office/drawing/2014/main" id="{CE58A92A-3571-B418-9B5A-38562DD148C6}"/>
                    </a:ext>
                  </a:extLst>
                </p14:cNvPr>
                <p14:cNvContentPartPr/>
                <p14:nvPr/>
              </p14:nvContentPartPr>
              <p14:xfrm>
                <a:off x="5933788" y="2917425"/>
                <a:ext cx="14400" cy="141480"/>
              </p14:xfrm>
            </p:contentPart>
          </mc:Choice>
          <mc:Fallback xmlns="">
            <p:pic>
              <p:nvPicPr>
                <p:cNvPr id="84" name="Ink 83">
                  <a:extLst>
                    <a:ext uri="{FF2B5EF4-FFF2-40B4-BE49-F238E27FC236}">
                      <a16:creationId xmlns:a16="http://schemas.microsoft.com/office/drawing/2014/main" id="{CE58A92A-3571-B418-9B5A-38562DD148C6}"/>
                    </a:ext>
                  </a:extLst>
                </p:cNvPr>
                <p:cNvPicPr/>
                <p:nvPr/>
              </p:nvPicPr>
              <p:blipFill>
                <a:blip r:embed="rId134"/>
                <a:stretch>
                  <a:fillRect/>
                </a:stretch>
              </p:blipFill>
              <p:spPr>
                <a:xfrm>
                  <a:off x="5924788" y="2908785"/>
                  <a:ext cx="32040" cy="159120"/>
                </a:xfrm>
                <a:prstGeom prst="rect">
                  <a:avLst/>
                </a:prstGeom>
              </p:spPr>
            </p:pic>
          </mc:Fallback>
        </mc:AlternateContent>
      </p:grpSp>
      <p:grpSp>
        <p:nvGrpSpPr>
          <p:cNvPr id="95" name="Group 94">
            <a:extLst>
              <a:ext uri="{FF2B5EF4-FFF2-40B4-BE49-F238E27FC236}">
                <a16:creationId xmlns:a16="http://schemas.microsoft.com/office/drawing/2014/main" id="{4B01E8B8-D05D-62F9-E8F5-29BB9633AF03}"/>
              </a:ext>
            </a:extLst>
          </p:cNvPr>
          <p:cNvGrpSpPr/>
          <p:nvPr/>
        </p:nvGrpSpPr>
        <p:grpSpPr>
          <a:xfrm>
            <a:off x="3647788" y="4804545"/>
            <a:ext cx="73080" cy="68760"/>
            <a:chOff x="3647788" y="4804545"/>
            <a:chExt cx="73080" cy="68760"/>
          </a:xfrm>
        </p:grpSpPr>
        <mc:AlternateContent xmlns:mc="http://schemas.openxmlformats.org/markup-compatibility/2006" xmlns:p14="http://schemas.microsoft.com/office/powerpoint/2010/main">
          <mc:Choice Requires="p14">
            <p:contentPart p14:bwMode="auto" r:id="rId135">
              <p14:nvContentPartPr>
                <p14:cNvPr id="86" name="Ink 85">
                  <a:extLst>
                    <a:ext uri="{FF2B5EF4-FFF2-40B4-BE49-F238E27FC236}">
                      <a16:creationId xmlns:a16="http://schemas.microsoft.com/office/drawing/2014/main" id="{C73E16D6-4658-EEBA-90C2-7EA1AAF55D91}"/>
                    </a:ext>
                  </a:extLst>
                </p14:cNvPr>
                <p14:cNvContentPartPr/>
                <p14:nvPr/>
              </p14:nvContentPartPr>
              <p14:xfrm>
                <a:off x="3647788" y="4804545"/>
                <a:ext cx="73080" cy="360"/>
              </p14:xfrm>
            </p:contentPart>
          </mc:Choice>
          <mc:Fallback xmlns="">
            <p:pic>
              <p:nvPicPr>
                <p:cNvPr id="86" name="Ink 85">
                  <a:extLst>
                    <a:ext uri="{FF2B5EF4-FFF2-40B4-BE49-F238E27FC236}">
                      <a16:creationId xmlns:a16="http://schemas.microsoft.com/office/drawing/2014/main" id="{C73E16D6-4658-EEBA-90C2-7EA1AAF55D91}"/>
                    </a:ext>
                  </a:extLst>
                </p:cNvPr>
                <p:cNvPicPr/>
                <p:nvPr/>
              </p:nvPicPr>
              <p:blipFill>
                <a:blip r:embed="rId136"/>
                <a:stretch>
                  <a:fillRect/>
                </a:stretch>
              </p:blipFill>
              <p:spPr>
                <a:xfrm>
                  <a:off x="3638788" y="4795905"/>
                  <a:ext cx="907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7" name="Ink 86">
                  <a:extLst>
                    <a:ext uri="{FF2B5EF4-FFF2-40B4-BE49-F238E27FC236}">
                      <a16:creationId xmlns:a16="http://schemas.microsoft.com/office/drawing/2014/main" id="{7D5EA55E-8E23-B004-5917-A59FB2D60638}"/>
                    </a:ext>
                  </a:extLst>
                </p14:cNvPr>
                <p14:cNvContentPartPr/>
                <p14:nvPr/>
              </p14:nvContentPartPr>
              <p14:xfrm>
                <a:off x="3666868" y="4859265"/>
                <a:ext cx="42480" cy="14040"/>
              </p14:xfrm>
            </p:contentPart>
          </mc:Choice>
          <mc:Fallback xmlns="">
            <p:pic>
              <p:nvPicPr>
                <p:cNvPr id="87" name="Ink 86">
                  <a:extLst>
                    <a:ext uri="{FF2B5EF4-FFF2-40B4-BE49-F238E27FC236}">
                      <a16:creationId xmlns:a16="http://schemas.microsoft.com/office/drawing/2014/main" id="{7D5EA55E-8E23-B004-5917-A59FB2D60638}"/>
                    </a:ext>
                  </a:extLst>
                </p:cNvPr>
                <p:cNvPicPr/>
                <p:nvPr/>
              </p:nvPicPr>
              <p:blipFill>
                <a:blip r:embed="rId138"/>
                <a:stretch>
                  <a:fillRect/>
                </a:stretch>
              </p:blipFill>
              <p:spPr>
                <a:xfrm>
                  <a:off x="3658228" y="4850625"/>
                  <a:ext cx="60120" cy="31680"/>
                </a:xfrm>
                <a:prstGeom prst="rect">
                  <a:avLst/>
                </a:prstGeom>
              </p:spPr>
            </p:pic>
          </mc:Fallback>
        </mc:AlternateContent>
      </p:grpSp>
      <p:grpSp>
        <p:nvGrpSpPr>
          <p:cNvPr id="102" name="Group 101">
            <a:extLst>
              <a:ext uri="{FF2B5EF4-FFF2-40B4-BE49-F238E27FC236}">
                <a16:creationId xmlns:a16="http://schemas.microsoft.com/office/drawing/2014/main" id="{58593259-BF30-B6F3-33D0-1F163EE22C89}"/>
              </a:ext>
            </a:extLst>
          </p:cNvPr>
          <p:cNvGrpSpPr/>
          <p:nvPr/>
        </p:nvGrpSpPr>
        <p:grpSpPr>
          <a:xfrm>
            <a:off x="3966028" y="4575585"/>
            <a:ext cx="1397880" cy="351720"/>
            <a:chOff x="3966028" y="4575585"/>
            <a:chExt cx="1397880" cy="351720"/>
          </a:xfrm>
        </p:grpSpPr>
        <mc:AlternateContent xmlns:mc="http://schemas.openxmlformats.org/markup-compatibility/2006" xmlns:p14="http://schemas.microsoft.com/office/powerpoint/2010/main">
          <mc:Choice Requires="p14">
            <p:contentPart p14:bwMode="auto" r:id="rId139">
              <p14:nvContentPartPr>
                <p14:cNvPr id="88" name="Ink 87">
                  <a:extLst>
                    <a:ext uri="{FF2B5EF4-FFF2-40B4-BE49-F238E27FC236}">
                      <a16:creationId xmlns:a16="http://schemas.microsoft.com/office/drawing/2014/main" id="{F893A1AC-23B2-A7F4-EAFD-8DA3B4854417}"/>
                    </a:ext>
                  </a:extLst>
                </p14:cNvPr>
                <p14:cNvContentPartPr/>
                <p14:nvPr/>
              </p14:nvContentPartPr>
              <p14:xfrm>
                <a:off x="4183108" y="4678545"/>
                <a:ext cx="20160" cy="193680"/>
              </p14:xfrm>
            </p:contentPart>
          </mc:Choice>
          <mc:Fallback xmlns="">
            <p:pic>
              <p:nvPicPr>
                <p:cNvPr id="88" name="Ink 87">
                  <a:extLst>
                    <a:ext uri="{FF2B5EF4-FFF2-40B4-BE49-F238E27FC236}">
                      <a16:creationId xmlns:a16="http://schemas.microsoft.com/office/drawing/2014/main" id="{F893A1AC-23B2-A7F4-EAFD-8DA3B4854417}"/>
                    </a:ext>
                  </a:extLst>
                </p:cNvPr>
                <p:cNvPicPr/>
                <p:nvPr/>
              </p:nvPicPr>
              <p:blipFill>
                <a:blip r:embed="rId140"/>
                <a:stretch>
                  <a:fillRect/>
                </a:stretch>
              </p:blipFill>
              <p:spPr>
                <a:xfrm>
                  <a:off x="4174108" y="4669905"/>
                  <a:ext cx="3780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9" name="Ink 88">
                  <a:extLst>
                    <a:ext uri="{FF2B5EF4-FFF2-40B4-BE49-F238E27FC236}">
                      <a16:creationId xmlns:a16="http://schemas.microsoft.com/office/drawing/2014/main" id="{52BF7178-02BC-7A57-A612-24B798938078}"/>
                    </a:ext>
                  </a:extLst>
                </p14:cNvPr>
                <p14:cNvContentPartPr/>
                <p14:nvPr/>
              </p14:nvContentPartPr>
              <p14:xfrm>
                <a:off x="4297948" y="4843785"/>
                <a:ext cx="7920" cy="83520"/>
              </p14:xfrm>
            </p:contentPart>
          </mc:Choice>
          <mc:Fallback xmlns="">
            <p:pic>
              <p:nvPicPr>
                <p:cNvPr id="89" name="Ink 88">
                  <a:extLst>
                    <a:ext uri="{FF2B5EF4-FFF2-40B4-BE49-F238E27FC236}">
                      <a16:creationId xmlns:a16="http://schemas.microsoft.com/office/drawing/2014/main" id="{52BF7178-02BC-7A57-A612-24B798938078}"/>
                    </a:ext>
                  </a:extLst>
                </p:cNvPr>
                <p:cNvPicPr/>
                <p:nvPr/>
              </p:nvPicPr>
              <p:blipFill>
                <a:blip r:embed="rId142"/>
                <a:stretch>
                  <a:fillRect/>
                </a:stretch>
              </p:blipFill>
              <p:spPr>
                <a:xfrm>
                  <a:off x="4289308" y="4835145"/>
                  <a:ext cx="255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0" name="Ink 89">
                  <a:extLst>
                    <a:ext uri="{FF2B5EF4-FFF2-40B4-BE49-F238E27FC236}">
                      <a16:creationId xmlns:a16="http://schemas.microsoft.com/office/drawing/2014/main" id="{BC4AB0B7-5FAC-5032-C604-1DF87DF3CCD3}"/>
                    </a:ext>
                  </a:extLst>
                </p14:cNvPr>
                <p14:cNvContentPartPr/>
                <p14:nvPr/>
              </p14:nvContentPartPr>
              <p14:xfrm>
                <a:off x="4425748" y="4659105"/>
                <a:ext cx="27720" cy="149040"/>
              </p14:xfrm>
            </p:contentPart>
          </mc:Choice>
          <mc:Fallback xmlns="">
            <p:pic>
              <p:nvPicPr>
                <p:cNvPr id="90" name="Ink 89">
                  <a:extLst>
                    <a:ext uri="{FF2B5EF4-FFF2-40B4-BE49-F238E27FC236}">
                      <a16:creationId xmlns:a16="http://schemas.microsoft.com/office/drawing/2014/main" id="{BC4AB0B7-5FAC-5032-C604-1DF87DF3CCD3}"/>
                    </a:ext>
                  </a:extLst>
                </p:cNvPr>
                <p:cNvPicPr/>
                <p:nvPr/>
              </p:nvPicPr>
              <p:blipFill>
                <a:blip r:embed="rId144"/>
                <a:stretch>
                  <a:fillRect/>
                </a:stretch>
              </p:blipFill>
              <p:spPr>
                <a:xfrm>
                  <a:off x="4416748" y="4650465"/>
                  <a:ext cx="453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1" name="Ink 90">
                  <a:extLst>
                    <a:ext uri="{FF2B5EF4-FFF2-40B4-BE49-F238E27FC236}">
                      <a16:creationId xmlns:a16="http://schemas.microsoft.com/office/drawing/2014/main" id="{56A55B8C-1ED5-8F1F-2AC9-DEDA65EA9E16}"/>
                    </a:ext>
                  </a:extLst>
                </p14:cNvPr>
                <p14:cNvContentPartPr/>
                <p14:nvPr/>
              </p14:nvContentPartPr>
              <p14:xfrm>
                <a:off x="4503508" y="4659105"/>
                <a:ext cx="105120" cy="128160"/>
              </p14:xfrm>
            </p:contentPart>
          </mc:Choice>
          <mc:Fallback xmlns="">
            <p:pic>
              <p:nvPicPr>
                <p:cNvPr id="91" name="Ink 90">
                  <a:extLst>
                    <a:ext uri="{FF2B5EF4-FFF2-40B4-BE49-F238E27FC236}">
                      <a16:creationId xmlns:a16="http://schemas.microsoft.com/office/drawing/2014/main" id="{56A55B8C-1ED5-8F1F-2AC9-DEDA65EA9E16}"/>
                    </a:ext>
                  </a:extLst>
                </p:cNvPr>
                <p:cNvPicPr/>
                <p:nvPr/>
              </p:nvPicPr>
              <p:blipFill>
                <a:blip r:embed="rId146"/>
                <a:stretch>
                  <a:fillRect/>
                </a:stretch>
              </p:blipFill>
              <p:spPr>
                <a:xfrm>
                  <a:off x="4494508" y="4650465"/>
                  <a:ext cx="1227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2" name="Ink 91">
                  <a:extLst>
                    <a:ext uri="{FF2B5EF4-FFF2-40B4-BE49-F238E27FC236}">
                      <a16:creationId xmlns:a16="http://schemas.microsoft.com/office/drawing/2014/main" id="{B9F70254-E9B3-9DA2-3B37-B0497E7E7260}"/>
                    </a:ext>
                  </a:extLst>
                </p14:cNvPr>
                <p14:cNvContentPartPr/>
                <p14:nvPr/>
              </p14:nvContentPartPr>
              <p14:xfrm>
                <a:off x="4681708" y="4624545"/>
                <a:ext cx="107280" cy="134280"/>
              </p14:xfrm>
            </p:contentPart>
          </mc:Choice>
          <mc:Fallback xmlns="">
            <p:pic>
              <p:nvPicPr>
                <p:cNvPr id="92" name="Ink 91">
                  <a:extLst>
                    <a:ext uri="{FF2B5EF4-FFF2-40B4-BE49-F238E27FC236}">
                      <a16:creationId xmlns:a16="http://schemas.microsoft.com/office/drawing/2014/main" id="{B9F70254-E9B3-9DA2-3B37-B0497E7E7260}"/>
                    </a:ext>
                  </a:extLst>
                </p:cNvPr>
                <p:cNvPicPr/>
                <p:nvPr/>
              </p:nvPicPr>
              <p:blipFill>
                <a:blip r:embed="rId148"/>
                <a:stretch>
                  <a:fillRect/>
                </a:stretch>
              </p:blipFill>
              <p:spPr>
                <a:xfrm>
                  <a:off x="4672708" y="4615905"/>
                  <a:ext cx="12492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3" name="Ink 92">
                  <a:extLst>
                    <a:ext uri="{FF2B5EF4-FFF2-40B4-BE49-F238E27FC236}">
                      <a16:creationId xmlns:a16="http://schemas.microsoft.com/office/drawing/2014/main" id="{E29E1E54-17BB-FA0B-EAD3-9C2FD62BA7BB}"/>
                    </a:ext>
                  </a:extLst>
                </p14:cNvPr>
                <p14:cNvContentPartPr/>
                <p14:nvPr/>
              </p14:nvContentPartPr>
              <p14:xfrm>
                <a:off x="4912108" y="4756305"/>
                <a:ext cx="360" cy="10080"/>
              </p14:xfrm>
            </p:contentPart>
          </mc:Choice>
          <mc:Fallback xmlns="">
            <p:pic>
              <p:nvPicPr>
                <p:cNvPr id="93" name="Ink 92">
                  <a:extLst>
                    <a:ext uri="{FF2B5EF4-FFF2-40B4-BE49-F238E27FC236}">
                      <a16:creationId xmlns:a16="http://schemas.microsoft.com/office/drawing/2014/main" id="{E29E1E54-17BB-FA0B-EAD3-9C2FD62BA7BB}"/>
                    </a:ext>
                  </a:extLst>
                </p:cNvPr>
                <p:cNvPicPr/>
                <p:nvPr/>
              </p:nvPicPr>
              <p:blipFill>
                <a:blip r:embed="rId126"/>
                <a:stretch>
                  <a:fillRect/>
                </a:stretch>
              </p:blipFill>
              <p:spPr>
                <a:xfrm>
                  <a:off x="4903108" y="4747665"/>
                  <a:ext cx="1800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6" name="Ink 95">
                  <a:extLst>
                    <a:ext uri="{FF2B5EF4-FFF2-40B4-BE49-F238E27FC236}">
                      <a16:creationId xmlns:a16="http://schemas.microsoft.com/office/drawing/2014/main" id="{67DFACB7-2619-40B3-A755-D5BFD6E0D8D7}"/>
                    </a:ext>
                  </a:extLst>
                </p14:cNvPr>
                <p14:cNvContentPartPr/>
                <p14:nvPr/>
              </p14:nvContentPartPr>
              <p14:xfrm>
                <a:off x="5008588" y="4619865"/>
                <a:ext cx="113760" cy="136080"/>
              </p14:xfrm>
            </p:contentPart>
          </mc:Choice>
          <mc:Fallback xmlns="">
            <p:pic>
              <p:nvPicPr>
                <p:cNvPr id="96" name="Ink 95">
                  <a:extLst>
                    <a:ext uri="{FF2B5EF4-FFF2-40B4-BE49-F238E27FC236}">
                      <a16:creationId xmlns:a16="http://schemas.microsoft.com/office/drawing/2014/main" id="{67DFACB7-2619-40B3-A755-D5BFD6E0D8D7}"/>
                    </a:ext>
                  </a:extLst>
                </p:cNvPr>
                <p:cNvPicPr/>
                <p:nvPr/>
              </p:nvPicPr>
              <p:blipFill>
                <a:blip r:embed="rId151"/>
                <a:stretch>
                  <a:fillRect/>
                </a:stretch>
              </p:blipFill>
              <p:spPr>
                <a:xfrm>
                  <a:off x="4999588" y="4611225"/>
                  <a:ext cx="1314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7" name="Ink 96">
                  <a:extLst>
                    <a:ext uri="{FF2B5EF4-FFF2-40B4-BE49-F238E27FC236}">
                      <a16:creationId xmlns:a16="http://schemas.microsoft.com/office/drawing/2014/main" id="{C9156786-AB68-3E32-9753-9AEBFFCECCF6}"/>
                    </a:ext>
                  </a:extLst>
                </p14:cNvPr>
                <p14:cNvContentPartPr/>
                <p14:nvPr/>
              </p14:nvContentPartPr>
              <p14:xfrm>
                <a:off x="5000308" y="4575585"/>
                <a:ext cx="138600" cy="25560"/>
              </p14:xfrm>
            </p:contentPart>
          </mc:Choice>
          <mc:Fallback xmlns="">
            <p:pic>
              <p:nvPicPr>
                <p:cNvPr id="97" name="Ink 96">
                  <a:extLst>
                    <a:ext uri="{FF2B5EF4-FFF2-40B4-BE49-F238E27FC236}">
                      <a16:creationId xmlns:a16="http://schemas.microsoft.com/office/drawing/2014/main" id="{C9156786-AB68-3E32-9753-9AEBFFCECCF6}"/>
                    </a:ext>
                  </a:extLst>
                </p:cNvPr>
                <p:cNvPicPr/>
                <p:nvPr/>
              </p:nvPicPr>
              <p:blipFill>
                <a:blip r:embed="rId153"/>
                <a:stretch>
                  <a:fillRect/>
                </a:stretch>
              </p:blipFill>
              <p:spPr>
                <a:xfrm>
                  <a:off x="4991308" y="4566945"/>
                  <a:ext cx="1562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8" name="Ink 97">
                  <a:extLst>
                    <a:ext uri="{FF2B5EF4-FFF2-40B4-BE49-F238E27FC236}">
                      <a16:creationId xmlns:a16="http://schemas.microsoft.com/office/drawing/2014/main" id="{8785D27E-3016-BC31-CE15-2A02101940AA}"/>
                    </a:ext>
                  </a:extLst>
                </p14:cNvPr>
                <p14:cNvContentPartPr/>
                <p14:nvPr/>
              </p14:nvContentPartPr>
              <p14:xfrm>
                <a:off x="5232868" y="4587465"/>
                <a:ext cx="131040" cy="138240"/>
              </p14:xfrm>
            </p:contentPart>
          </mc:Choice>
          <mc:Fallback xmlns="">
            <p:pic>
              <p:nvPicPr>
                <p:cNvPr id="98" name="Ink 97">
                  <a:extLst>
                    <a:ext uri="{FF2B5EF4-FFF2-40B4-BE49-F238E27FC236}">
                      <a16:creationId xmlns:a16="http://schemas.microsoft.com/office/drawing/2014/main" id="{8785D27E-3016-BC31-CE15-2A02101940AA}"/>
                    </a:ext>
                  </a:extLst>
                </p:cNvPr>
                <p:cNvPicPr/>
                <p:nvPr/>
              </p:nvPicPr>
              <p:blipFill>
                <a:blip r:embed="rId155"/>
                <a:stretch>
                  <a:fillRect/>
                </a:stretch>
              </p:blipFill>
              <p:spPr>
                <a:xfrm>
                  <a:off x="5223868" y="4578825"/>
                  <a:ext cx="14868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9" name="Ink 98">
                  <a:extLst>
                    <a:ext uri="{FF2B5EF4-FFF2-40B4-BE49-F238E27FC236}">
                      <a16:creationId xmlns:a16="http://schemas.microsoft.com/office/drawing/2014/main" id="{EF007350-6DAB-2C95-70C5-6E1236580FDF}"/>
                    </a:ext>
                  </a:extLst>
                </p14:cNvPr>
                <p14:cNvContentPartPr/>
                <p14:nvPr/>
              </p14:nvContentPartPr>
              <p14:xfrm>
                <a:off x="3966028" y="4697625"/>
                <a:ext cx="93240" cy="129960"/>
              </p14:xfrm>
            </p:contentPart>
          </mc:Choice>
          <mc:Fallback xmlns="">
            <p:pic>
              <p:nvPicPr>
                <p:cNvPr id="99" name="Ink 98">
                  <a:extLst>
                    <a:ext uri="{FF2B5EF4-FFF2-40B4-BE49-F238E27FC236}">
                      <a16:creationId xmlns:a16="http://schemas.microsoft.com/office/drawing/2014/main" id="{EF007350-6DAB-2C95-70C5-6E1236580FDF}"/>
                    </a:ext>
                  </a:extLst>
                </p:cNvPr>
                <p:cNvPicPr/>
                <p:nvPr/>
              </p:nvPicPr>
              <p:blipFill>
                <a:blip r:embed="rId157"/>
                <a:stretch>
                  <a:fillRect/>
                </a:stretch>
              </p:blipFill>
              <p:spPr>
                <a:xfrm>
                  <a:off x="3957388" y="4688985"/>
                  <a:ext cx="1108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0" name="Ink 99">
                  <a:extLst>
                    <a:ext uri="{FF2B5EF4-FFF2-40B4-BE49-F238E27FC236}">
                      <a16:creationId xmlns:a16="http://schemas.microsoft.com/office/drawing/2014/main" id="{D897F600-B4A7-478A-B511-3C4066CCDC89}"/>
                    </a:ext>
                  </a:extLst>
                </p14:cNvPr>
                <p14:cNvContentPartPr/>
                <p14:nvPr/>
              </p14:nvContentPartPr>
              <p14:xfrm>
                <a:off x="4017148" y="4678545"/>
                <a:ext cx="16560" cy="242280"/>
              </p14:xfrm>
            </p:contentPart>
          </mc:Choice>
          <mc:Fallback xmlns="">
            <p:pic>
              <p:nvPicPr>
                <p:cNvPr id="100" name="Ink 99">
                  <a:extLst>
                    <a:ext uri="{FF2B5EF4-FFF2-40B4-BE49-F238E27FC236}">
                      <a16:creationId xmlns:a16="http://schemas.microsoft.com/office/drawing/2014/main" id="{D897F600-B4A7-478A-B511-3C4066CCDC89}"/>
                    </a:ext>
                  </a:extLst>
                </p:cNvPr>
                <p:cNvPicPr/>
                <p:nvPr/>
              </p:nvPicPr>
              <p:blipFill>
                <a:blip r:embed="rId159"/>
                <a:stretch>
                  <a:fillRect/>
                </a:stretch>
              </p:blipFill>
              <p:spPr>
                <a:xfrm>
                  <a:off x="4008148" y="4669905"/>
                  <a:ext cx="34200" cy="259920"/>
                </a:xfrm>
                <a:prstGeom prst="rect">
                  <a:avLst/>
                </a:prstGeom>
              </p:spPr>
            </p:pic>
          </mc:Fallback>
        </mc:AlternateContent>
      </p:grpSp>
    </p:spTree>
    <p:extLst>
      <p:ext uri="{BB962C8B-B14F-4D97-AF65-F5344CB8AC3E}">
        <p14:creationId xmlns:p14="http://schemas.microsoft.com/office/powerpoint/2010/main" val="2350492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93E9653-6773-4441-BE9E-80E3E180C7E0}"/>
              </a:ext>
            </a:extLst>
          </p:cNvPr>
          <p:cNvSpPr>
            <a:spLocks noGrp="1"/>
          </p:cNvSpPr>
          <p:nvPr>
            <p:ph type="title"/>
          </p:nvPr>
        </p:nvSpPr>
        <p:spPr/>
        <p:txBody>
          <a:bodyPr/>
          <a:lstStyle/>
          <a:p>
            <a:r>
              <a:rPr lang="en-IN" dirty="0"/>
              <a:t>6.1 Understanding Percent</a:t>
            </a:r>
          </a:p>
        </p:txBody>
      </p:sp>
      <p:sp>
        <p:nvSpPr>
          <p:cNvPr id="8" name="Content Placeholder 2">
            <a:extLst>
              <a:ext uri="{FF2B5EF4-FFF2-40B4-BE49-F238E27FC236}">
                <a16:creationId xmlns:a16="http://schemas.microsoft.com/office/drawing/2014/main" id="{DF3E0EA3-1797-40D0-AA68-DDAA867839F3}"/>
              </a:ext>
            </a:extLst>
          </p:cNvPr>
          <p:cNvSpPr>
            <a:spLocks noGrp="1"/>
          </p:cNvSpPr>
          <p:nvPr>
            <p:ph sz="half" idx="1"/>
          </p:nvPr>
        </p:nvSpPr>
        <p:spPr>
          <a:xfrm>
            <a:off x="838200" y="1010661"/>
            <a:ext cx="10515600" cy="5166302"/>
          </a:xfrm>
        </p:spPr>
        <p:txBody>
          <a:bodyPr/>
          <a:lstStyle/>
          <a:p>
            <a:pPr>
              <a:lnSpc>
                <a:spcPct val="100000"/>
              </a:lnSpc>
            </a:pPr>
            <a:endParaRPr lang="en-US" dirty="0"/>
          </a:p>
          <a:p>
            <a:pPr>
              <a:lnSpc>
                <a:spcPct val="100000"/>
              </a:lnSpc>
            </a:pPr>
            <a:r>
              <a:rPr lang="en-US" dirty="0"/>
              <a:t>The word percent means “by the hundred.” </a:t>
            </a:r>
          </a:p>
          <a:p>
            <a:pPr>
              <a:lnSpc>
                <a:spcPct val="100000"/>
              </a:lnSpc>
            </a:pPr>
            <a:endParaRPr lang="en-US" dirty="0"/>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4397FD36-79EE-2863-19F0-D0B28588FC12}"/>
                  </a:ext>
                </a:extLst>
              </p:cNvPr>
              <p:cNvSpPr txBox="1"/>
              <p:nvPr/>
            </p:nvSpPr>
            <p:spPr>
              <a:xfrm>
                <a:off x="3139440" y="2971800"/>
                <a:ext cx="2183290" cy="10407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 =  </m:t>
                      </m: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1</m:t>
                          </m:r>
                        </m:num>
                        <m:den>
                          <m:r>
                            <a:rPr lang="en-US" sz="3600" b="0" i="1" smtClean="0">
                              <a:latin typeface="Cambria Math" panose="02040503050406030204" pitchFamily="18" charset="0"/>
                            </a:rPr>
                            <m:t>100</m:t>
                          </m:r>
                        </m:den>
                      </m:f>
                    </m:oMath>
                  </m:oMathPara>
                </a14:m>
                <a:endParaRPr lang="en-US" sz="3600" dirty="0"/>
              </a:p>
            </p:txBody>
          </p:sp>
        </mc:Choice>
        <mc:Fallback xmlns="">
          <p:sp>
            <p:nvSpPr>
              <p:cNvPr id="2" name="TextBox 1">
                <a:extLst>
                  <a:ext uri="{FF2B5EF4-FFF2-40B4-BE49-F238E27FC236}">
                    <a16:creationId xmlns:a16="http://schemas.microsoft.com/office/drawing/2014/main" id="{4397FD36-79EE-2863-19F0-D0B28588FC12}"/>
                  </a:ext>
                </a:extLst>
              </p:cNvPr>
              <p:cNvSpPr txBox="1">
                <a:spLocks noRot="1" noChangeAspect="1" noMove="1" noResize="1" noEditPoints="1" noAdjustHandles="1" noChangeArrowheads="1" noChangeShapeType="1" noTextEdit="1"/>
              </p:cNvSpPr>
              <p:nvPr/>
            </p:nvSpPr>
            <p:spPr>
              <a:xfrm>
                <a:off x="3139440" y="2971800"/>
                <a:ext cx="2183290" cy="1040734"/>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EA897641-D51B-AFFD-E5EB-57BCFCBA01CB}"/>
                  </a:ext>
                </a:extLst>
              </p14:cNvPr>
              <p14:cNvContentPartPr/>
              <p14:nvPr/>
            </p14:nvContentPartPr>
            <p14:xfrm>
              <a:off x="3059957" y="3382785"/>
              <a:ext cx="675360" cy="304920"/>
            </p14:xfrm>
          </p:contentPart>
        </mc:Choice>
        <mc:Fallback xmlns="">
          <p:pic>
            <p:nvPicPr>
              <p:cNvPr id="5" name="Ink 4">
                <a:extLst>
                  <a:ext uri="{FF2B5EF4-FFF2-40B4-BE49-F238E27FC236}">
                    <a16:creationId xmlns:a16="http://schemas.microsoft.com/office/drawing/2014/main" id="{EA897641-D51B-AFFD-E5EB-57BCFCBA01CB}"/>
                  </a:ext>
                </a:extLst>
              </p:cNvPr>
              <p:cNvPicPr/>
              <p:nvPr/>
            </p:nvPicPr>
            <p:blipFill>
              <a:blip r:embed="rId4"/>
              <a:stretch>
                <a:fillRect/>
              </a:stretch>
            </p:blipFill>
            <p:spPr>
              <a:xfrm>
                <a:off x="3024317" y="3310785"/>
                <a:ext cx="747000" cy="448560"/>
              </a:xfrm>
              <a:prstGeom prst="rect">
                <a:avLst/>
              </a:prstGeom>
            </p:spPr>
          </p:pic>
        </mc:Fallback>
      </mc:AlternateContent>
    </p:spTree>
    <p:extLst>
      <p:ext uri="{BB962C8B-B14F-4D97-AF65-F5344CB8AC3E}">
        <p14:creationId xmlns:p14="http://schemas.microsoft.com/office/powerpoint/2010/main" val="16856489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F2117-26D9-4FFC-AC2E-7D69A3E65BA0}"/>
              </a:ext>
            </a:extLst>
          </p:cNvPr>
          <p:cNvSpPr>
            <a:spLocks noGrp="1"/>
          </p:cNvSpPr>
          <p:nvPr>
            <p:ph type="title"/>
          </p:nvPr>
        </p:nvSpPr>
        <p:spPr/>
        <p:txBody>
          <a:bodyPr/>
          <a:lstStyle/>
          <a:p>
            <a:r>
              <a:rPr lang="en-US" dirty="0"/>
              <a:t>6.3 Understand and Compute Present Value for Simple Interest Investments</a:t>
            </a:r>
            <a:endParaRPr lang="en-IN" dirty="0"/>
          </a:p>
        </p:txBody>
      </p:sp>
      <p:sp>
        <p:nvSpPr>
          <p:cNvPr id="3" name="Content Placeholder 2">
            <a:extLst>
              <a:ext uri="{FF2B5EF4-FFF2-40B4-BE49-F238E27FC236}">
                <a16:creationId xmlns:a16="http://schemas.microsoft.com/office/drawing/2014/main" id="{9628016E-A7AF-46AD-B35B-D7A625D0B280}"/>
              </a:ext>
            </a:extLst>
          </p:cNvPr>
          <p:cNvSpPr>
            <a:spLocks noGrp="1"/>
          </p:cNvSpPr>
          <p:nvPr>
            <p:ph sz="half" idx="1"/>
          </p:nvPr>
        </p:nvSpPr>
        <p:spPr>
          <a:xfrm>
            <a:off x="838200" y="1396212"/>
            <a:ext cx="10515600" cy="4032394"/>
          </a:xfrm>
        </p:spPr>
        <p:txBody>
          <a:bodyPr/>
          <a:lstStyle/>
          <a:p>
            <a:pPr marL="0" indent="0">
              <a:buNone/>
            </a:pPr>
            <a:r>
              <a:rPr lang="en-US" i="0" dirty="0">
                <a:latin typeface="Cambria Math" panose="02040503050406030204" pitchFamily="18" charset="0"/>
                <a:ea typeface="Cambria Math" panose="02040503050406030204" pitchFamily="18" charset="0"/>
              </a:rPr>
              <a:t>𝑃𝑉 = </a:t>
            </a:r>
            <a:r>
              <a:rPr lang="en-US" b="1" dirty="0"/>
              <a:t>present value = </a:t>
            </a:r>
            <a:r>
              <a:rPr lang="en-US" dirty="0"/>
              <a:t>amount </a:t>
            </a:r>
            <a:r>
              <a:rPr lang="en-US" i="0" dirty="0">
                <a:latin typeface="Cambria Math" panose="02040503050406030204" pitchFamily="18" charset="0"/>
                <a:ea typeface="Cambria Math" panose="02040503050406030204" pitchFamily="18" charset="0"/>
              </a:rPr>
              <a:t>of money deposited = principal = </a:t>
            </a:r>
            <a:r>
              <a:rPr lang="en-US" i="1" dirty="0">
                <a:latin typeface="Cambria Math" panose="02040503050406030204" pitchFamily="18" charset="0"/>
                <a:ea typeface="Cambria Math" panose="02040503050406030204" pitchFamily="18" charset="0"/>
              </a:rPr>
              <a:t>P</a:t>
            </a:r>
          </a:p>
          <a:p>
            <a:pPr marL="0" indent="0">
              <a:buNone/>
            </a:pPr>
            <a:r>
              <a:rPr lang="en-US" i="0" dirty="0">
                <a:latin typeface="Cambria Math" panose="02040503050406030204" pitchFamily="18" charset="0"/>
                <a:ea typeface="Cambria Math" panose="02040503050406030204" pitchFamily="18" charset="0"/>
              </a:rPr>
              <a:t>𝐼 = simple interest</a:t>
            </a:r>
          </a:p>
          <a:p>
            <a:pPr marL="0" indent="0">
              <a:buNone/>
            </a:pPr>
            <a:r>
              <a:rPr lang="en-US" i="0" dirty="0">
                <a:latin typeface="Cambria Math" panose="02040503050406030204" pitchFamily="18" charset="0"/>
                <a:ea typeface="Cambria Math" panose="02040503050406030204" pitchFamily="18" charset="0"/>
              </a:rPr>
              <a:t>𝑟 = </a:t>
            </a:r>
            <a:r>
              <a:rPr lang="en-US" dirty="0"/>
              <a:t>annual interest rate in decimal form</a:t>
            </a:r>
          </a:p>
          <a:p>
            <a:pPr marL="0" indent="0">
              <a:buNone/>
            </a:pPr>
            <a:r>
              <a:rPr lang="en-US" i="0" dirty="0">
                <a:latin typeface="Cambria Math" panose="02040503050406030204" pitchFamily="18" charset="0"/>
                <a:ea typeface="Cambria Math" panose="02040503050406030204" pitchFamily="18" charset="0"/>
              </a:rPr>
              <a:t>𝑡</a:t>
            </a:r>
            <a:r>
              <a:rPr lang="en-US" dirty="0"/>
              <a:t> </a:t>
            </a:r>
            <a:r>
              <a:rPr lang="en-US" i="0" dirty="0">
                <a:latin typeface="Cambria Math" panose="02040503050406030204" pitchFamily="18" charset="0"/>
                <a:ea typeface="Cambria Math" panose="02040503050406030204" pitchFamily="18" charset="0"/>
              </a:rPr>
              <a:t>=</a:t>
            </a:r>
            <a:r>
              <a:rPr lang="en-US" dirty="0"/>
              <a:t> number of years (term of the loan) </a:t>
            </a:r>
          </a:p>
          <a:p>
            <a:pPr marL="0" indent="0">
              <a:buNone/>
            </a:pPr>
            <a:r>
              <a:rPr lang="en-US" i="1" dirty="0">
                <a:latin typeface="Cambria Math" panose="02040503050406030204" pitchFamily="18" charset="0"/>
                <a:ea typeface="Cambria Math" panose="02040503050406030204" pitchFamily="18" charset="0"/>
              </a:rPr>
              <a:t>FV = </a:t>
            </a:r>
            <a:r>
              <a:rPr lang="en-US" i="0" dirty="0">
                <a:latin typeface="Cambria Math" panose="02040503050406030204" pitchFamily="18" charset="0"/>
                <a:ea typeface="Cambria Math" panose="02040503050406030204" pitchFamily="18" charset="0"/>
              </a:rPr>
              <a:t>𝑃𝑉</a:t>
            </a:r>
            <a:r>
              <a:rPr lang="en-US" dirty="0">
                <a:latin typeface="Cambria Math" panose="02040503050406030204" pitchFamily="18" charset="0"/>
                <a:ea typeface="Cambria Math" panose="02040503050406030204" pitchFamily="18" charset="0"/>
              </a:rPr>
              <a:t>(</a:t>
            </a:r>
            <a:r>
              <a:rPr lang="en-US" i="1" dirty="0">
                <a:latin typeface="Times New Roman" panose="02020603050405020304" pitchFamily="18" charset="0"/>
                <a:ea typeface="Cambria Math" panose="02040503050406030204" pitchFamily="18" charset="0"/>
                <a:cs typeface="Times New Roman" panose="02020603050405020304" pitchFamily="18" charset="0"/>
              </a:rPr>
              <a:t>1 + r t</a:t>
            </a:r>
            <a:r>
              <a:rPr lang="en-US" dirty="0">
                <a:latin typeface="Cambria Math" panose="02040503050406030204" pitchFamily="18" charset="0"/>
                <a:ea typeface="Cambria Math" panose="02040503050406030204" pitchFamily="18" charset="0"/>
              </a:rPr>
              <a:t>)</a:t>
            </a:r>
            <a:endParaRPr lang="en-US" dirty="0"/>
          </a:p>
          <a:p>
            <a:pPr marL="0" indent="0">
              <a:buNone/>
            </a:pPr>
            <a:endParaRPr lang="en-US" dirty="0"/>
          </a:p>
          <a:p>
            <a:pPr marL="0" indent="0">
              <a:buNone/>
            </a:pPr>
            <a:endParaRPr lang="en-IN" i="1" dirty="0"/>
          </a:p>
          <a:p>
            <a:pPr marL="0" indent="0">
              <a:buNone/>
            </a:pPr>
            <a:endParaRPr lang="en-IN" i="1" dirty="0"/>
          </a:p>
          <a:p>
            <a:pPr marL="0" indent="0">
              <a:buNone/>
            </a:pPr>
            <a:endParaRPr lang="en-IN" i="1" dirty="0"/>
          </a:p>
        </p:txBody>
      </p:sp>
      <p:graphicFrame>
        <p:nvGraphicFramePr>
          <p:cNvPr id="10" name="Object 3">
            <a:extLst>
              <a:ext uri="{FF2B5EF4-FFF2-40B4-BE49-F238E27FC236}">
                <a16:creationId xmlns:a16="http://schemas.microsoft.com/office/drawing/2014/main" id="{F63B8D18-45E6-43EB-8743-CF1219A7FB91}"/>
              </a:ext>
              <a:ext uri="{C183D7F6-B498-43B3-948B-1728B52AA6E4}">
                <adec:decorative xmlns:adec="http://schemas.microsoft.com/office/drawing/2017/decorative" val="1"/>
              </a:ext>
            </a:extLst>
          </p:cNvPr>
          <p:cNvGraphicFramePr>
            <a:graphicFrameLocks noGrp="1" noChangeAspect="1"/>
          </p:cNvGraphicFramePr>
          <p:nvPr>
            <p:ph sz="half" idx="2"/>
            <p:extLst>
              <p:ext uri="{D42A27DB-BD31-4B8C-83A1-F6EECF244321}">
                <p14:modId xmlns:p14="http://schemas.microsoft.com/office/powerpoint/2010/main" val="1470725213"/>
              </p:ext>
            </p:extLst>
          </p:nvPr>
        </p:nvGraphicFramePr>
        <p:xfrm>
          <a:off x="4954758" y="3674807"/>
          <a:ext cx="1714500" cy="939800"/>
        </p:xfrm>
        <a:graphic>
          <a:graphicData uri="http://schemas.openxmlformats.org/presentationml/2006/ole">
            <mc:AlternateContent xmlns:mc="http://schemas.openxmlformats.org/markup-compatibility/2006">
              <mc:Choice xmlns:v="urn:schemas-microsoft-com:vml" Requires="v">
                <p:oleObj name="Equation" r:id="rId3" imgW="1714320" imgH="939600" progId="Equation.DSMT4">
                  <p:embed/>
                </p:oleObj>
              </mc:Choice>
              <mc:Fallback>
                <p:oleObj name="Equation" r:id="rId3" imgW="1714320" imgH="939600" progId="Equation.DSMT4">
                  <p:embed/>
                  <p:pic>
                    <p:nvPicPr>
                      <p:cNvPr id="9" name="Object 8">
                        <a:extLst>
                          <a:ext uri="{FF2B5EF4-FFF2-40B4-BE49-F238E27FC236}">
                            <a16:creationId xmlns:a16="http://schemas.microsoft.com/office/drawing/2014/main" id="{825433C5-0B33-4547-BB8C-0F3A4B7BC74F}"/>
                          </a:ext>
                        </a:extLst>
                      </p:cNvPr>
                      <p:cNvPicPr/>
                      <p:nvPr/>
                    </p:nvPicPr>
                    <p:blipFill>
                      <a:blip r:embed="rId4"/>
                      <a:stretch>
                        <a:fillRect/>
                      </a:stretch>
                    </p:blipFill>
                    <p:spPr>
                      <a:xfrm>
                        <a:off x="4954758" y="3674807"/>
                        <a:ext cx="1714500" cy="9398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833875D7-0D86-47A8-8E2A-3BF29F2F1945}"/>
              </a:ext>
            </a:extLst>
          </p:cNvPr>
          <p:cNvSpPr>
            <a:spLocks noGrp="1"/>
          </p:cNvSpPr>
          <p:nvPr>
            <p:ph sz="half" idx="12"/>
          </p:nvPr>
        </p:nvSpPr>
        <p:spPr>
          <a:xfrm>
            <a:off x="838200" y="4901550"/>
            <a:ext cx="10515600" cy="1054113"/>
          </a:xfrm>
        </p:spPr>
        <p:txBody>
          <a:bodyPr/>
          <a:lstStyle/>
          <a:p>
            <a:pPr marL="0" indent="0">
              <a:buNone/>
            </a:pPr>
            <a:r>
              <a:rPr lang="en-US" dirty="0">
                <a:solidFill>
                  <a:srgbClr val="464846"/>
                </a:solidFill>
              </a:rPr>
              <a:t>Note: Present value, in this calculation, is always rounded up. Otherwise, future value may fall short of the target future value.</a:t>
            </a:r>
          </a:p>
        </p:txBody>
      </p:sp>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A4E5663D-C9C2-3892-E61C-1CA4E68449C2}"/>
                  </a:ext>
                </a:extLst>
              </p14:cNvPr>
              <p14:cNvContentPartPr/>
              <p14:nvPr/>
            </p14:nvContentPartPr>
            <p14:xfrm>
              <a:off x="3063799" y="1808916"/>
              <a:ext cx="98640" cy="360"/>
            </p14:xfrm>
          </p:contentPart>
        </mc:Choice>
        <mc:Fallback xmlns="">
          <p:pic>
            <p:nvPicPr>
              <p:cNvPr id="7" name="Ink 6">
                <a:extLst>
                  <a:ext uri="{FF2B5EF4-FFF2-40B4-BE49-F238E27FC236}">
                    <a16:creationId xmlns:a16="http://schemas.microsoft.com/office/drawing/2014/main" id="{A4E5663D-C9C2-3892-E61C-1CA4E68449C2}"/>
                  </a:ext>
                </a:extLst>
              </p:cNvPr>
              <p:cNvPicPr/>
              <p:nvPr/>
            </p:nvPicPr>
            <p:blipFill>
              <a:blip r:embed="rId6"/>
              <a:stretch>
                <a:fillRect/>
              </a:stretch>
            </p:blipFill>
            <p:spPr>
              <a:xfrm>
                <a:off x="3054799" y="1800276"/>
                <a:ext cx="116280" cy="18000"/>
              </a:xfrm>
              <a:prstGeom prst="rect">
                <a:avLst/>
              </a:prstGeom>
            </p:spPr>
          </p:pic>
        </mc:Fallback>
      </mc:AlternateContent>
      <p:grpSp>
        <p:nvGrpSpPr>
          <p:cNvPr id="9" name="Group 8">
            <a:extLst>
              <a:ext uri="{FF2B5EF4-FFF2-40B4-BE49-F238E27FC236}">
                <a16:creationId xmlns:a16="http://schemas.microsoft.com/office/drawing/2014/main" id="{99F638D7-C4CB-C388-7418-6BC280A21D1D}"/>
              </a:ext>
            </a:extLst>
          </p:cNvPr>
          <p:cNvGrpSpPr/>
          <p:nvPr/>
        </p:nvGrpSpPr>
        <p:grpSpPr>
          <a:xfrm>
            <a:off x="787879" y="1290876"/>
            <a:ext cx="1095840" cy="591480"/>
            <a:chOff x="787879" y="1290876"/>
            <a:chExt cx="1095840" cy="591480"/>
          </a:xfrm>
        </p:grpSpPr>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82785991-BF11-E116-FEF4-FCDD44D6B417}"/>
                    </a:ext>
                  </a:extLst>
                </p14:cNvPr>
                <p14:cNvContentPartPr/>
                <p14:nvPr/>
              </p14:nvContentPartPr>
              <p14:xfrm>
                <a:off x="836119" y="1802436"/>
                <a:ext cx="581040" cy="22320"/>
              </p14:xfrm>
            </p:contentPart>
          </mc:Choice>
          <mc:Fallback xmlns="">
            <p:pic>
              <p:nvPicPr>
                <p:cNvPr id="4" name="Ink 3">
                  <a:extLst>
                    <a:ext uri="{FF2B5EF4-FFF2-40B4-BE49-F238E27FC236}">
                      <a16:creationId xmlns:a16="http://schemas.microsoft.com/office/drawing/2014/main" id="{82785991-BF11-E116-FEF4-FCDD44D6B417}"/>
                    </a:ext>
                  </a:extLst>
                </p:cNvPr>
                <p:cNvPicPr/>
                <p:nvPr/>
              </p:nvPicPr>
              <p:blipFill>
                <a:blip r:embed="rId8"/>
                <a:stretch>
                  <a:fillRect/>
                </a:stretch>
              </p:blipFill>
              <p:spPr>
                <a:xfrm>
                  <a:off x="827479" y="1793796"/>
                  <a:ext cx="59868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k 5">
                  <a:extLst>
                    <a:ext uri="{FF2B5EF4-FFF2-40B4-BE49-F238E27FC236}">
                      <a16:creationId xmlns:a16="http://schemas.microsoft.com/office/drawing/2014/main" id="{6F42BEE5-F084-652B-DB58-0FD5F214C42E}"/>
                    </a:ext>
                  </a:extLst>
                </p14:cNvPr>
                <p14:cNvContentPartPr/>
                <p14:nvPr/>
              </p14:nvContentPartPr>
              <p14:xfrm>
                <a:off x="1780039" y="1861116"/>
                <a:ext cx="103680" cy="6120"/>
              </p14:xfrm>
            </p:contentPart>
          </mc:Choice>
          <mc:Fallback xmlns="">
            <p:pic>
              <p:nvPicPr>
                <p:cNvPr id="6" name="Ink 5">
                  <a:extLst>
                    <a:ext uri="{FF2B5EF4-FFF2-40B4-BE49-F238E27FC236}">
                      <a16:creationId xmlns:a16="http://schemas.microsoft.com/office/drawing/2014/main" id="{6F42BEE5-F084-652B-DB58-0FD5F214C42E}"/>
                    </a:ext>
                  </a:extLst>
                </p:cNvPr>
                <p:cNvPicPr/>
                <p:nvPr/>
              </p:nvPicPr>
              <p:blipFill>
                <a:blip r:embed="rId10"/>
                <a:stretch>
                  <a:fillRect/>
                </a:stretch>
              </p:blipFill>
              <p:spPr>
                <a:xfrm>
                  <a:off x="1771399" y="1852116"/>
                  <a:ext cx="1213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Ink 7">
                  <a:extLst>
                    <a:ext uri="{FF2B5EF4-FFF2-40B4-BE49-F238E27FC236}">
                      <a16:creationId xmlns:a16="http://schemas.microsoft.com/office/drawing/2014/main" id="{AF479E6C-7E48-0041-B053-96B636C07A1B}"/>
                    </a:ext>
                  </a:extLst>
                </p14:cNvPr>
                <p14:cNvContentPartPr/>
                <p14:nvPr/>
              </p14:nvContentPartPr>
              <p14:xfrm>
                <a:off x="787879" y="1290876"/>
                <a:ext cx="702000" cy="591480"/>
              </p14:xfrm>
            </p:contentPart>
          </mc:Choice>
          <mc:Fallback xmlns="">
            <p:pic>
              <p:nvPicPr>
                <p:cNvPr id="8" name="Ink 7">
                  <a:extLst>
                    <a:ext uri="{FF2B5EF4-FFF2-40B4-BE49-F238E27FC236}">
                      <a16:creationId xmlns:a16="http://schemas.microsoft.com/office/drawing/2014/main" id="{AF479E6C-7E48-0041-B053-96B636C07A1B}"/>
                    </a:ext>
                  </a:extLst>
                </p:cNvPr>
                <p:cNvPicPr/>
                <p:nvPr/>
              </p:nvPicPr>
              <p:blipFill>
                <a:blip r:embed="rId12"/>
                <a:stretch>
                  <a:fillRect/>
                </a:stretch>
              </p:blipFill>
              <p:spPr>
                <a:xfrm>
                  <a:off x="779239" y="1282236"/>
                  <a:ext cx="719640" cy="609120"/>
                </a:xfrm>
                <a:prstGeom prst="rect">
                  <a:avLst/>
                </a:prstGeom>
              </p:spPr>
            </p:pic>
          </mc:Fallback>
        </mc:AlternateContent>
      </p:grpSp>
      <p:grpSp>
        <p:nvGrpSpPr>
          <p:cNvPr id="31" name="Group 30">
            <a:extLst>
              <a:ext uri="{FF2B5EF4-FFF2-40B4-BE49-F238E27FC236}">
                <a16:creationId xmlns:a16="http://schemas.microsoft.com/office/drawing/2014/main" id="{9EA301E9-41AB-EA37-994B-0D1073F365B9}"/>
              </a:ext>
            </a:extLst>
          </p:cNvPr>
          <p:cNvGrpSpPr/>
          <p:nvPr/>
        </p:nvGrpSpPr>
        <p:grpSpPr>
          <a:xfrm>
            <a:off x="408079" y="3539076"/>
            <a:ext cx="3081960" cy="837720"/>
            <a:chOff x="408079" y="3539076"/>
            <a:chExt cx="3081960" cy="837720"/>
          </a:xfrm>
        </p:grpSpPr>
        <mc:AlternateContent xmlns:mc="http://schemas.openxmlformats.org/markup-compatibility/2006" xmlns:p14="http://schemas.microsoft.com/office/powerpoint/2010/main">
          <mc:Choice Requires="p14">
            <p:contentPart p14:bwMode="auto" r:id="rId13">
              <p14:nvContentPartPr>
                <p14:cNvPr id="11" name="Ink 10">
                  <a:extLst>
                    <a:ext uri="{FF2B5EF4-FFF2-40B4-BE49-F238E27FC236}">
                      <a16:creationId xmlns:a16="http://schemas.microsoft.com/office/drawing/2014/main" id="{2FB3F06C-49E8-4B52-0E6C-0141AE86D01E}"/>
                    </a:ext>
                  </a:extLst>
                </p14:cNvPr>
                <p14:cNvContentPartPr/>
                <p14:nvPr/>
              </p14:nvContentPartPr>
              <p14:xfrm>
                <a:off x="1837999" y="3880356"/>
                <a:ext cx="1557360" cy="10440"/>
              </p14:xfrm>
            </p:contentPart>
          </mc:Choice>
          <mc:Fallback xmlns="">
            <p:pic>
              <p:nvPicPr>
                <p:cNvPr id="11" name="Ink 10">
                  <a:extLst>
                    <a:ext uri="{FF2B5EF4-FFF2-40B4-BE49-F238E27FC236}">
                      <a16:creationId xmlns:a16="http://schemas.microsoft.com/office/drawing/2014/main" id="{2FB3F06C-49E8-4B52-0E6C-0141AE86D01E}"/>
                    </a:ext>
                  </a:extLst>
                </p:cNvPr>
                <p:cNvPicPr/>
                <p:nvPr/>
              </p:nvPicPr>
              <p:blipFill>
                <a:blip r:embed="rId14"/>
                <a:stretch>
                  <a:fillRect/>
                </a:stretch>
              </p:blipFill>
              <p:spPr>
                <a:xfrm>
                  <a:off x="1829359" y="3871356"/>
                  <a:ext cx="15750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Ink 11">
                  <a:extLst>
                    <a:ext uri="{FF2B5EF4-FFF2-40B4-BE49-F238E27FC236}">
                      <a16:creationId xmlns:a16="http://schemas.microsoft.com/office/drawing/2014/main" id="{EC1201C0-E7EA-0968-E9A5-8B0398C43B58}"/>
                    </a:ext>
                  </a:extLst>
                </p14:cNvPr>
                <p14:cNvContentPartPr/>
                <p14:nvPr/>
              </p14:nvContentPartPr>
              <p14:xfrm>
                <a:off x="1975159" y="3977916"/>
                <a:ext cx="133920" cy="266400"/>
              </p14:xfrm>
            </p:contentPart>
          </mc:Choice>
          <mc:Fallback xmlns="">
            <p:pic>
              <p:nvPicPr>
                <p:cNvPr id="12" name="Ink 11">
                  <a:extLst>
                    <a:ext uri="{FF2B5EF4-FFF2-40B4-BE49-F238E27FC236}">
                      <a16:creationId xmlns:a16="http://schemas.microsoft.com/office/drawing/2014/main" id="{EC1201C0-E7EA-0968-E9A5-8B0398C43B58}"/>
                    </a:ext>
                  </a:extLst>
                </p:cNvPr>
                <p:cNvPicPr/>
                <p:nvPr/>
              </p:nvPicPr>
              <p:blipFill>
                <a:blip r:embed="rId16"/>
                <a:stretch>
                  <a:fillRect/>
                </a:stretch>
              </p:blipFill>
              <p:spPr>
                <a:xfrm>
                  <a:off x="1966159" y="3969276"/>
                  <a:ext cx="15156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Ink 12">
                  <a:extLst>
                    <a:ext uri="{FF2B5EF4-FFF2-40B4-BE49-F238E27FC236}">
                      <a16:creationId xmlns:a16="http://schemas.microsoft.com/office/drawing/2014/main" id="{77BE7185-EAF8-85D7-3BA7-909576CE1E0A}"/>
                    </a:ext>
                  </a:extLst>
                </p14:cNvPr>
                <p14:cNvContentPartPr/>
                <p14:nvPr/>
              </p14:nvContentPartPr>
              <p14:xfrm>
                <a:off x="2217799" y="4017156"/>
                <a:ext cx="4320" cy="187920"/>
              </p14:xfrm>
            </p:contentPart>
          </mc:Choice>
          <mc:Fallback xmlns="">
            <p:pic>
              <p:nvPicPr>
                <p:cNvPr id="13" name="Ink 12">
                  <a:extLst>
                    <a:ext uri="{FF2B5EF4-FFF2-40B4-BE49-F238E27FC236}">
                      <a16:creationId xmlns:a16="http://schemas.microsoft.com/office/drawing/2014/main" id="{77BE7185-EAF8-85D7-3BA7-909576CE1E0A}"/>
                    </a:ext>
                  </a:extLst>
                </p:cNvPr>
                <p:cNvPicPr/>
                <p:nvPr/>
              </p:nvPicPr>
              <p:blipFill>
                <a:blip r:embed="rId18"/>
                <a:stretch>
                  <a:fillRect/>
                </a:stretch>
              </p:blipFill>
              <p:spPr>
                <a:xfrm>
                  <a:off x="2208799" y="4008516"/>
                  <a:ext cx="2196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Ink 13">
                  <a:extLst>
                    <a:ext uri="{FF2B5EF4-FFF2-40B4-BE49-F238E27FC236}">
                      <a16:creationId xmlns:a16="http://schemas.microsoft.com/office/drawing/2014/main" id="{E17D9B82-0F51-AEA4-EB34-217BD63FE3E3}"/>
                    </a:ext>
                  </a:extLst>
                </p14:cNvPr>
                <p14:cNvContentPartPr/>
                <p14:nvPr/>
              </p14:nvContentPartPr>
              <p14:xfrm>
                <a:off x="2392759" y="4017156"/>
                <a:ext cx="4320" cy="147960"/>
              </p14:xfrm>
            </p:contentPart>
          </mc:Choice>
          <mc:Fallback xmlns="">
            <p:pic>
              <p:nvPicPr>
                <p:cNvPr id="14" name="Ink 13">
                  <a:extLst>
                    <a:ext uri="{FF2B5EF4-FFF2-40B4-BE49-F238E27FC236}">
                      <a16:creationId xmlns:a16="http://schemas.microsoft.com/office/drawing/2014/main" id="{E17D9B82-0F51-AEA4-EB34-217BD63FE3E3}"/>
                    </a:ext>
                  </a:extLst>
                </p:cNvPr>
                <p:cNvPicPr/>
                <p:nvPr/>
              </p:nvPicPr>
              <p:blipFill>
                <a:blip r:embed="rId20"/>
                <a:stretch>
                  <a:fillRect/>
                </a:stretch>
              </p:blipFill>
              <p:spPr>
                <a:xfrm>
                  <a:off x="2383759" y="4008516"/>
                  <a:ext cx="219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Ink 14">
                  <a:extLst>
                    <a:ext uri="{FF2B5EF4-FFF2-40B4-BE49-F238E27FC236}">
                      <a16:creationId xmlns:a16="http://schemas.microsoft.com/office/drawing/2014/main" id="{B5634E42-CFB0-B068-F266-6CC9285A8F89}"/>
                    </a:ext>
                  </a:extLst>
                </p14:cNvPr>
                <p14:cNvContentPartPr/>
                <p14:nvPr/>
              </p14:nvContentPartPr>
              <p14:xfrm>
                <a:off x="2344519" y="4062516"/>
                <a:ext cx="259920" cy="101160"/>
              </p14:xfrm>
            </p:contentPart>
          </mc:Choice>
          <mc:Fallback xmlns="">
            <p:pic>
              <p:nvPicPr>
                <p:cNvPr id="15" name="Ink 14">
                  <a:extLst>
                    <a:ext uri="{FF2B5EF4-FFF2-40B4-BE49-F238E27FC236}">
                      <a16:creationId xmlns:a16="http://schemas.microsoft.com/office/drawing/2014/main" id="{B5634E42-CFB0-B068-F266-6CC9285A8F89}"/>
                    </a:ext>
                  </a:extLst>
                </p:cNvPr>
                <p:cNvPicPr/>
                <p:nvPr/>
              </p:nvPicPr>
              <p:blipFill>
                <a:blip r:embed="rId22"/>
                <a:stretch>
                  <a:fillRect/>
                </a:stretch>
              </p:blipFill>
              <p:spPr>
                <a:xfrm>
                  <a:off x="2335519" y="4053876"/>
                  <a:ext cx="2775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Ink 15">
                  <a:extLst>
                    <a:ext uri="{FF2B5EF4-FFF2-40B4-BE49-F238E27FC236}">
                      <a16:creationId xmlns:a16="http://schemas.microsoft.com/office/drawing/2014/main" id="{83731E0F-9713-2437-2D5B-58BED42146E6}"/>
                    </a:ext>
                  </a:extLst>
                </p14:cNvPr>
                <p14:cNvContentPartPr/>
                <p14:nvPr/>
              </p14:nvContentPartPr>
              <p14:xfrm>
                <a:off x="2703799" y="3987636"/>
                <a:ext cx="55800" cy="196200"/>
              </p14:xfrm>
            </p:contentPart>
          </mc:Choice>
          <mc:Fallback xmlns="">
            <p:pic>
              <p:nvPicPr>
                <p:cNvPr id="16" name="Ink 15">
                  <a:extLst>
                    <a:ext uri="{FF2B5EF4-FFF2-40B4-BE49-F238E27FC236}">
                      <a16:creationId xmlns:a16="http://schemas.microsoft.com/office/drawing/2014/main" id="{83731E0F-9713-2437-2D5B-58BED42146E6}"/>
                    </a:ext>
                  </a:extLst>
                </p:cNvPr>
                <p:cNvPicPr/>
                <p:nvPr/>
              </p:nvPicPr>
              <p:blipFill>
                <a:blip r:embed="rId24"/>
                <a:stretch>
                  <a:fillRect/>
                </a:stretch>
              </p:blipFill>
              <p:spPr>
                <a:xfrm>
                  <a:off x="2694799" y="3978636"/>
                  <a:ext cx="7344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Ink 16">
                  <a:extLst>
                    <a:ext uri="{FF2B5EF4-FFF2-40B4-BE49-F238E27FC236}">
                      <a16:creationId xmlns:a16="http://schemas.microsoft.com/office/drawing/2014/main" id="{832A1467-C00B-2F10-8340-8FF347458C7B}"/>
                    </a:ext>
                  </a:extLst>
                </p14:cNvPr>
                <p14:cNvContentPartPr/>
                <p14:nvPr/>
              </p14:nvContentPartPr>
              <p14:xfrm>
                <a:off x="2634319" y="4071156"/>
                <a:ext cx="136080" cy="24120"/>
              </p14:xfrm>
            </p:contentPart>
          </mc:Choice>
          <mc:Fallback xmlns="">
            <p:pic>
              <p:nvPicPr>
                <p:cNvPr id="17" name="Ink 16">
                  <a:extLst>
                    <a:ext uri="{FF2B5EF4-FFF2-40B4-BE49-F238E27FC236}">
                      <a16:creationId xmlns:a16="http://schemas.microsoft.com/office/drawing/2014/main" id="{832A1467-C00B-2F10-8340-8FF347458C7B}"/>
                    </a:ext>
                  </a:extLst>
                </p:cNvPr>
                <p:cNvPicPr/>
                <p:nvPr/>
              </p:nvPicPr>
              <p:blipFill>
                <a:blip r:embed="rId26"/>
                <a:stretch>
                  <a:fillRect/>
                </a:stretch>
              </p:blipFill>
              <p:spPr>
                <a:xfrm>
                  <a:off x="2625319" y="4062516"/>
                  <a:ext cx="15372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Ink 17">
                  <a:extLst>
                    <a:ext uri="{FF2B5EF4-FFF2-40B4-BE49-F238E27FC236}">
                      <a16:creationId xmlns:a16="http://schemas.microsoft.com/office/drawing/2014/main" id="{C358466E-7BF3-645A-7F8F-BEFDBFEFEE8E}"/>
                    </a:ext>
                  </a:extLst>
                </p14:cNvPr>
                <p14:cNvContentPartPr/>
                <p14:nvPr/>
              </p14:nvContentPartPr>
              <p14:xfrm>
                <a:off x="2898199" y="4017156"/>
                <a:ext cx="90720" cy="152280"/>
              </p14:xfrm>
            </p:contentPart>
          </mc:Choice>
          <mc:Fallback xmlns="">
            <p:pic>
              <p:nvPicPr>
                <p:cNvPr id="18" name="Ink 17">
                  <a:extLst>
                    <a:ext uri="{FF2B5EF4-FFF2-40B4-BE49-F238E27FC236}">
                      <a16:creationId xmlns:a16="http://schemas.microsoft.com/office/drawing/2014/main" id="{C358466E-7BF3-645A-7F8F-BEFDBFEFEE8E}"/>
                    </a:ext>
                  </a:extLst>
                </p:cNvPr>
                <p:cNvPicPr/>
                <p:nvPr/>
              </p:nvPicPr>
              <p:blipFill>
                <a:blip r:embed="rId28"/>
                <a:stretch>
                  <a:fillRect/>
                </a:stretch>
              </p:blipFill>
              <p:spPr>
                <a:xfrm>
                  <a:off x="2889559" y="4008516"/>
                  <a:ext cx="10836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Ink 19">
                  <a:extLst>
                    <a:ext uri="{FF2B5EF4-FFF2-40B4-BE49-F238E27FC236}">
                      <a16:creationId xmlns:a16="http://schemas.microsoft.com/office/drawing/2014/main" id="{763026BD-0DB4-363B-F5EB-419BE7E1D338}"/>
                    </a:ext>
                  </a:extLst>
                </p14:cNvPr>
                <p14:cNvContentPartPr/>
                <p14:nvPr/>
              </p14:nvContentPartPr>
              <p14:xfrm>
                <a:off x="646399" y="3820956"/>
                <a:ext cx="761400" cy="60120"/>
              </p14:xfrm>
            </p:contentPart>
          </mc:Choice>
          <mc:Fallback xmlns="">
            <p:pic>
              <p:nvPicPr>
                <p:cNvPr id="20" name="Ink 19">
                  <a:extLst>
                    <a:ext uri="{FF2B5EF4-FFF2-40B4-BE49-F238E27FC236}">
                      <a16:creationId xmlns:a16="http://schemas.microsoft.com/office/drawing/2014/main" id="{763026BD-0DB4-363B-F5EB-419BE7E1D338}"/>
                    </a:ext>
                  </a:extLst>
                </p:cNvPr>
                <p:cNvPicPr/>
                <p:nvPr/>
              </p:nvPicPr>
              <p:blipFill>
                <a:blip r:embed="rId30"/>
                <a:stretch>
                  <a:fillRect/>
                </a:stretch>
              </p:blipFill>
              <p:spPr>
                <a:xfrm>
                  <a:off x="637399" y="3811956"/>
                  <a:ext cx="7790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Ink 20">
                  <a:extLst>
                    <a:ext uri="{FF2B5EF4-FFF2-40B4-BE49-F238E27FC236}">
                      <a16:creationId xmlns:a16="http://schemas.microsoft.com/office/drawing/2014/main" id="{7178385D-6249-DA38-9B98-64F0599CB46F}"/>
                    </a:ext>
                  </a:extLst>
                </p14:cNvPr>
                <p14:cNvContentPartPr/>
                <p14:nvPr/>
              </p14:nvContentPartPr>
              <p14:xfrm>
                <a:off x="408079" y="4007436"/>
                <a:ext cx="123120" cy="326520"/>
              </p14:xfrm>
            </p:contentPart>
          </mc:Choice>
          <mc:Fallback xmlns="">
            <p:pic>
              <p:nvPicPr>
                <p:cNvPr id="21" name="Ink 20">
                  <a:extLst>
                    <a:ext uri="{FF2B5EF4-FFF2-40B4-BE49-F238E27FC236}">
                      <a16:creationId xmlns:a16="http://schemas.microsoft.com/office/drawing/2014/main" id="{7178385D-6249-DA38-9B98-64F0599CB46F}"/>
                    </a:ext>
                  </a:extLst>
                </p:cNvPr>
                <p:cNvPicPr/>
                <p:nvPr/>
              </p:nvPicPr>
              <p:blipFill>
                <a:blip r:embed="rId32"/>
                <a:stretch>
                  <a:fillRect/>
                </a:stretch>
              </p:blipFill>
              <p:spPr>
                <a:xfrm>
                  <a:off x="399079" y="3998796"/>
                  <a:ext cx="140760" cy="3441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Ink 21">
                  <a:extLst>
                    <a:ext uri="{FF2B5EF4-FFF2-40B4-BE49-F238E27FC236}">
                      <a16:creationId xmlns:a16="http://schemas.microsoft.com/office/drawing/2014/main" id="{875C1201-E141-06A5-1B95-1B0DBAD2A9EF}"/>
                    </a:ext>
                  </a:extLst>
                </p14:cNvPr>
                <p14:cNvContentPartPr/>
                <p14:nvPr/>
              </p14:nvContentPartPr>
              <p14:xfrm>
                <a:off x="672679" y="4104636"/>
                <a:ext cx="18000" cy="213120"/>
              </p14:xfrm>
            </p:contentPart>
          </mc:Choice>
          <mc:Fallback xmlns="">
            <p:pic>
              <p:nvPicPr>
                <p:cNvPr id="22" name="Ink 21">
                  <a:extLst>
                    <a:ext uri="{FF2B5EF4-FFF2-40B4-BE49-F238E27FC236}">
                      <a16:creationId xmlns:a16="http://schemas.microsoft.com/office/drawing/2014/main" id="{875C1201-E141-06A5-1B95-1B0DBAD2A9EF}"/>
                    </a:ext>
                  </a:extLst>
                </p:cNvPr>
                <p:cNvPicPr/>
                <p:nvPr/>
              </p:nvPicPr>
              <p:blipFill>
                <a:blip r:embed="rId34"/>
                <a:stretch>
                  <a:fillRect/>
                </a:stretch>
              </p:blipFill>
              <p:spPr>
                <a:xfrm>
                  <a:off x="663679" y="4095996"/>
                  <a:ext cx="3564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Ink 22">
                  <a:extLst>
                    <a:ext uri="{FF2B5EF4-FFF2-40B4-BE49-F238E27FC236}">
                      <a16:creationId xmlns:a16="http://schemas.microsoft.com/office/drawing/2014/main" id="{DB43F839-325D-0977-BC63-97898E55C906}"/>
                    </a:ext>
                  </a:extLst>
                </p14:cNvPr>
                <p14:cNvContentPartPr/>
                <p14:nvPr/>
              </p14:nvContentPartPr>
              <p14:xfrm>
                <a:off x="801199" y="4143156"/>
                <a:ext cx="6120" cy="180000"/>
              </p14:xfrm>
            </p:contentPart>
          </mc:Choice>
          <mc:Fallback xmlns="">
            <p:pic>
              <p:nvPicPr>
                <p:cNvPr id="23" name="Ink 22">
                  <a:extLst>
                    <a:ext uri="{FF2B5EF4-FFF2-40B4-BE49-F238E27FC236}">
                      <a16:creationId xmlns:a16="http://schemas.microsoft.com/office/drawing/2014/main" id="{DB43F839-325D-0977-BC63-97898E55C906}"/>
                    </a:ext>
                  </a:extLst>
                </p:cNvPr>
                <p:cNvPicPr/>
                <p:nvPr/>
              </p:nvPicPr>
              <p:blipFill>
                <a:blip r:embed="rId36"/>
                <a:stretch>
                  <a:fillRect/>
                </a:stretch>
              </p:blipFill>
              <p:spPr>
                <a:xfrm>
                  <a:off x="792559" y="4134516"/>
                  <a:ext cx="2376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Ink 23">
                  <a:extLst>
                    <a:ext uri="{FF2B5EF4-FFF2-40B4-BE49-F238E27FC236}">
                      <a16:creationId xmlns:a16="http://schemas.microsoft.com/office/drawing/2014/main" id="{2D1B807C-A28A-8579-F178-E64EB4A4DFF1}"/>
                    </a:ext>
                  </a:extLst>
                </p14:cNvPr>
                <p14:cNvContentPartPr/>
                <p14:nvPr/>
              </p14:nvContentPartPr>
              <p14:xfrm>
                <a:off x="748639" y="4172316"/>
                <a:ext cx="295200" cy="106200"/>
              </p14:xfrm>
            </p:contentPart>
          </mc:Choice>
          <mc:Fallback xmlns="">
            <p:pic>
              <p:nvPicPr>
                <p:cNvPr id="24" name="Ink 23">
                  <a:extLst>
                    <a:ext uri="{FF2B5EF4-FFF2-40B4-BE49-F238E27FC236}">
                      <a16:creationId xmlns:a16="http://schemas.microsoft.com/office/drawing/2014/main" id="{2D1B807C-A28A-8579-F178-E64EB4A4DFF1}"/>
                    </a:ext>
                  </a:extLst>
                </p:cNvPr>
                <p:cNvPicPr/>
                <p:nvPr/>
              </p:nvPicPr>
              <p:blipFill>
                <a:blip r:embed="rId38"/>
                <a:stretch>
                  <a:fillRect/>
                </a:stretch>
              </p:blipFill>
              <p:spPr>
                <a:xfrm>
                  <a:off x="739999" y="4163676"/>
                  <a:ext cx="3128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Ink 24">
                  <a:extLst>
                    <a:ext uri="{FF2B5EF4-FFF2-40B4-BE49-F238E27FC236}">
                      <a16:creationId xmlns:a16="http://schemas.microsoft.com/office/drawing/2014/main" id="{C746250B-7442-B2A7-462F-B5D3ACE2FF6D}"/>
                    </a:ext>
                  </a:extLst>
                </p14:cNvPr>
                <p14:cNvContentPartPr/>
                <p14:nvPr/>
              </p14:nvContentPartPr>
              <p14:xfrm>
                <a:off x="1146079" y="4065396"/>
                <a:ext cx="89280" cy="225000"/>
              </p14:xfrm>
            </p:contentPart>
          </mc:Choice>
          <mc:Fallback xmlns="">
            <p:pic>
              <p:nvPicPr>
                <p:cNvPr id="25" name="Ink 24">
                  <a:extLst>
                    <a:ext uri="{FF2B5EF4-FFF2-40B4-BE49-F238E27FC236}">
                      <a16:creationId xmlns:a16="http://schemas.microsoft.com/office/drawing/2014/main" id="{C746250B-7442-B2A7-462F-B5D3ACE2FF6D}"/>
                    </a:ext>
                  </a:extLst>
                </p:cNvPr>
                <p:cNvPicPr/>
                <p:nvPr/>
              </p:nvPicPr>
              <p:blipFill>
                <a:blip r:embed="rId40"/>
                <a:stretch>
                  <a:fillRect/>
                </a:stretch>
              </p:blipFill>
              <p:spPr>
                <a:xfrm>
                  <a:off x="1137079" y="4056756"/>
                  <a:ext cx="10692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Ink 25">
                  <a:extLst>
                    <a:ext uri="{FF2B5EF4-FFF2-40B4-BE49-F238E27FC236}">
                      <a16:creationId xmlns:a16="http://schemas.microsoft.com/office/drawing/2014/main" id="{3FE2A6DB-B035-CDB5-FDAD-77518E42121F}"/>
                    </a:ext>
                  </a:extLst>
                </p14:cNvPr>
                <p14:cNvContentPartPr/>
                <p14:nvPr/>
              </p14:nvContentPartPr>
              <p14:xfrm>
                <a:off x="1079479" y="4143516"/>
                <a:ext cx="171000" cy="48960"/>
              </p14:xfrm>
            </p:contentPart>
          </mc:Choice>
          <mc:Fallback xmlns="">
            <p:pic>
              <p:nvPicPr>
                <p:cNvPr id="26" name="Ink 25">
                  <a:extLst>
                    <a:ext uri="{FF2B5EF4-FFF2-40B4-BE49-F238E27FC236}">
                      <a16:creationId xmlns:a16="http://schemas.microsoft.com/office/drawing/2014/main" id="{3FE2A6DB-B035-CDB5-FDAD-77518E42121F}"/>
                    </a:ext>
                  </a:extLst>
                </p:cNvPr>
                <p:cNvPicPr/>
                <p:nvPr/>
              </p:nvPicPr>
              <p:blipFill>
                <a:blip r:embed="rId42"/>
                <a:stretch>
                  <a:fillRect/>
                </a:stretch>
              </p:blipFill>
              <p:spPr>
                <a:xfrm>
                  <a:off x="1070479" y="4134876"/>
                  <a:ext cx="1886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Ink 26">
                  <a:extLst>
                    <a:ext uri="{FF2B5EF4-FFF2-40B4-BE49-F238E27FC236}">
                      <a16:creationId xmlns:a16="http://schemas.microsoft.com/office/drawing/2014/main" id="{C0B30332-AB13-78FF-ED43-5C7D081EDE7E}"/>
                    </a:ext>
                  </a:extLst>
                </p14:cNvPr>
                <p14:cNvContentPartPr/>
                <p14:nvPr/>
              </p14:nvContentPartPr>
              <p14:xfrm>
                <a:off x="1322479" y="3987636"/>
                <a:ext cx="156240" cy="389160"/>
              </p14:xfrm>
            </p:contentPart>
          </mc:Choice>
          <mc:Fallback xmlns="">
            <p:pic>
              <p:nvPicPr>
                <p:cNvPr id="27" name="Ink 26">
                  <a:extLst>
                    <a:ext uri="{FF2B5EF4-FFF2-40B4-BE49-F238E27FC236}">
                      <a16:creationId xmlns:a16="http://schemas.microsoft.com/office/drawing/2014/main" id="{C0B30332-AB13-78FF-ED43-5C7D081EDE7E}"/>
                    </a:ext>
                  </a:extLst>
                </p:cNvPr>
                <p:cNvPicPr/>
                <p:nvPr/>
              </p:nvPicPr>
              <p:blipFill>
                <a:blip r:embed="rId44"/>
                <a:stretch>
                  <a:fillRect/>
                </a:stretch>
              </p:blipFill>
              <p:spPr>
                <a:xfrm>
                  <a:off x="1313839" y="3978636"/>
                  <a:ext cx="173880" cy="4068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9" name="Ink 28">
                  <a:extLst>
                    <a:ext uri="{FF2B5EF4-FFF2-40B4-BE49-F238E27FC236}">
                      <a16:creationId xmlns:a16="http://schemas.microsoft.com/office/drawing/2014/main" id="{7559A774-5330-A759-14FD-ECAAB96328E4}"/>
                    </a:ext>
                  </a:extLst>
                </p14:cNvPr>
                <p14:cNvContentPartPr/>
                <p14:nvPr/>
              </p14:nvContentPartPr>
              <p14:xfrm>
                <a:off x="2344519" y="3539076"/>
                <a:ext cx="1145520" cy="273960"/>
              </p14:xfrm>
            </p:contentPart>
          </mc:Choice>
          <mc:Fallback xmlns="">
            <p:pic>
              <p:nvPicPr>
                <p:cNvPr id="29" name="Ink 28">
                  <a:extLst>
                    <a:ext uri="{FF2B5EF4-FFF2-40B4-BE49-F238E27FC236}">
                      <a16:creationId xmlns:a16="http://schemas.microsoft.com/office/drawing/2014/main" id="{7559A774-5330-A759-14FD-ECAAB96328E4}"/>
                    </a:ext>
                  </a:extLst>
                </p:cNvPr>
                <p:cNvPicPr/>
                <p:nvPr/>
              </p:nvPicPr>
              <p:blipFill>
                <a:blip r:embed="rId46"/>
                <a:stretch>
                  <a:fillRect/>
                </a:stretch>
              </p:blipFill>
              <p:spPr>
                <a:xfrm>
                  <a:off x="2335519" y="3530076"/>
                  <a:ext cx="116316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Ink 29">
                  <a:extLst>
                    <a:ext uri="{FF2B5EF4-FFF2-40B4-BE49-F238E27FC236}">
                      <a16:creationId xmlns:a16="http://schemas.microsoft.com/office/drawing/2014/main" id="{8A56BD7C-9145-9E82-5088-9D9F4BE2A340}"/>
                    </a:ext>
                  </a:extLst>
                </p14:cNvPr>
                <p14:cNvContentPartPr/>
                <p14:nvPr/>
              </p14:nvContentPartPr>
              <p14:xfrm>
                <a:off x="2065519" y="3991956"/>
                <a:ext cx="753120" cy="258840"/>
              </p14:xfrm>
            </p:contentPart>
          </mc:Choice>
          <mc:Fallback xmlns="">
            <p:pic>
              <p:nvPicPr>
                <p:cNvPr id="30" name="Ink 29">
                  <a:extLst>
                    <a:ext uri="{FF2B5EF4-FFF2-40B4-BE49-F238E27FC236}">
                      <a16:creationId xmlns:a16="http://schemas.microsoft.com/office/drawing/2014/main" id="{8A56BD7C-9145-9E82-5088-9D9F4BE2A340}"/>
                    </a:ext>
                  </a:extLst>
                </p:cNvPr>
                <p:cNvPicPr/>
                <p:nvPr/>
              </p:nvPicPr>
              <p:blipFill>
                <a:blip r:embed="rId48"/>
                <a:stretch>
                  <a:fillRect/>
                </a:stretch>
              </p:blipFill>
              <p:spPr>
                <a:xfrm>
                  <a:off x="2056879" y="3983316"/>
                  <a:ext cx="770760" cy="276480"/>
                </a:xfrm>
                <a:prstGeom prst="rect">
                  <a:avLst/>
                </a:prstGeom>
              </p:spPr>
            </p:pic>
          </mc:Fallback>
        </mc:AlternateContent>
      </p:grpSp>
      <p:grpSp>
        <p:nvGrpSpPr>
          <p:cNvPr id="34" name="Group 33">
            <a:extLst>
              <a:ext uri="{FF2B5EF4-FFF2-40B4-BE49-F238E27FC236}">
                <a16:creationId xmlns:a16="http://schemas.microsoft.com/office/drawing/2014/main" id="{3EC8CF95-6CA9-F4A5-EBF0-C8B013E5E4B3}"/>
              </a:ext>
            </a:extLst>
          </p:cNvPr>
          <p:cNvGrpSpPr/>
          <p:nvPr/>
        </p:nvGrpSpPr>
        <p:grpSpPr>
          <a:xfrm>
            <a:off x="7986439" y="4904196"/>
            <a:ext cx="1994400" cy="435960"/>
            <a:chOff x="7986439" y="4904196"/>
            <a:chExt cx="1994400" cy="435960"/>
          </a:xfrm>
        </p:grpSpPr>
        <mc:AlternateContent xmlns:mc="http://schemas.openxmlformats.org/markup-compatibility/2006" xmlns:p14="http://schemas.microsoft.com/office/powerpoint/2010/main">
          <mc:Choice Requires="p14">
            <p:contentPart p14:bwMode="auto" r:id="rId49">
              <p14:nvContentPartPr>
                <p14:cNvPr id="32" name="Ink 31">
                  <a:extLst>
                    <a:ext uri="{FF2B5EF4-FFF2-40B4-BE49-F238E27FC236}">
                      <a16:creationId xmlns:a16="http://schemas.microsoft.com/office/drawing/2014/main" id="{14F7585A-828E-32E2-807E-A0C31B459246}"/>
                    </a:ext>
                  </a:extLst>
                </p14:cNvPr>
                <p14:cNvContentPartPr/>
                <p14:nvPr/>
              </p14:nvContentPartPr>
              <p14:xfrm>
                <a:off x="7986439" y="5290476"/>
                <a:ext cx="1764720" cy="49680"/>
              </p14:xfrm>
            </p:contentPart>
          </mc:Choice>
          <mc:Fallback xmlns="">
            <p:pic>
              <p:nvPicPr>
                <p:cNvPr id="32" name="Ink 31">
                  <a:extLst>
                    <a:ext uri="{FF2B5EF4-FFF2-40B4-BE49-F238E27FC236}">
                      <a16:creationId xmlns:a16="http://schemas.microsoft.com/office/drawing/2014/main" id="{14F7585A-828E-32E2-807E-A0C31B459246}"/>
                    </a:ext>
                  </a:extLst>
                </p:cNvPr>
                <p:cNvPicPr/>
                <p:nvPr/>
              </p:nvPicPr>
              <p:blipFill>
                <a:blip r:embed="rId50"/>
                <a:stretch>
                  <a:fillRect/>
                </a:stretch>
              </p:blipFill>
              <p:spPr>
                <a:xfrm>
                  <a:off x="7977799" y="5281836"/>
                  <a:ext cx="178236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Ink 32">
                  <a:extLst>
                    <a:ext uri="{FF2B5EF4-FFF2-40B4-BE49-F238E27FC236}">
                      <a16:creationId xmlns:a16="http://schemas.microsoft.com/office/drawing/2014/main" id="{E1C6BD10-8943-B461-A241-A1D45A9EB60E}"/>
                    </a:ext>
                  </a:extLst>
                </p14:cNvPr>
                <p14:cNvContentPartPr/>
                <p14:nvPr/>
              </p14:nvContentPartPr>
              <p14:xfrm>
                <a:off x="9787519" y="4904196"/>
                <a:ext cx="193320" cy="397800"/>
              </p14:xfrm>
            </p:contentPart>
          </mc:Choice>
          <mc:Fallback xmlns="">
            <p:pic>
              <p:nvPicPr>
                <p:cNvPr id="33" name="Ink 32">
                  <a:extLst>
                    <a:ext uri="{FF2B5EF4-FFF2-40B4-BE49-F238E27FC236}">
                      <a16:creationId xmlns:a16="http://schemas.microsoft.com/office/drawing/2014/main" id="{E1C6BD10-8943-B461-A241-A1D45A9EB60E}"/>
                    </a:ext>
                  </a:extLst>
                </p:cNvPr>
                <p:cNvPicPr/>
                <p:nvPr/>
              </p:nvPicPr>
              <p:blipFill>
                <a:blip r:embed="rId52"/>
                <a:stretch>
                  <a:fillRect/>
                </a:stretch>
              </p:blipFill>
              <p:spPr>
                <a:xfrm>
                  <a:off x="9778519" y="4895196"/>
                  <a:ext cx="210960" cy="415440"/>
                </a:xfrm>
                <a:prstGeom prst="rect">
                  <a:avLst/>
                </a:prstGeom>
              </p:spPr>
            </p:pic>
          </mc:Fallback>
        </mc:AlternateContent>
      </p:grpSp>
      <p:grpSp>
        <p:nvGrpSpPr>
          <p:cNvPr id="37" name="Group 36">
            <a:extLst>
              <a:ext uri="{FF2B5EF4-FFF2-40B4-BE49-F238E27FC236}">
                <a16:creationId xmlns:a16="http://schemas.microsoft.com/office/drawing/2014/main" id="{92A0CD0B-76AA-9167-EB90-E547E3C704F2}"/>
              </a:ext>
            </a:extLst>
          </p:cNvPr>
          <p:cNvGrpSpPr/>
          <p:nvPr/>
        </p:nvGrpSpPr>
        <p:grpSpPr>
          <a:xfrm>
            <a:off x="7061959" y="4068996"/>
            <a:ext cx="130320" cy="64800"/>
            <a:chOff x="7061959" y="4068996"/>
            <a:chExt cx="130320" cy="64800"/>
          </a:xfrm>
        </p:grpSpPr>
        <mc:AlternateContent xmlns:mc="http://schemas.openxmlformats.org/markup-compatibility/2006" xmlns:p14="http://schemas.microsoft.com/office/powerpoint/2010/main">
          <mc:Choice Requires="p14">
            <p:contentPart p14:bwMode="auto" r:id="rId53">
              <p14:nvContentPartPr>
                <p14:cNvPr id="35" name="Ink 34">
                  <a:extLst>
                    <a:ext uri="{FF2B5EF4-FFF2-40B4-BE49-F238E27FC236}">
                      <a16:creationId xmlns:a16="http://schemas.microsoft.com/office/drawing/2014/main" id="{C718E89A-A397-B09A-54FD-FCA80686F9D7}"/>
                    </a:ext>
                  </a:extLst>
                </p14:cNvPr>
                <p14:cNvContentPartPr/>
                <p14:nvPr/>
              </p14:nvContentPartPr>
              <p14:xfrm>
                <a:off x="7061959" y="4068996"/>
                <a:ext cx="130320" cy="16920"/>
              </p14:xfrm>
            </p:contentPart>
          </mc:Choice>
          <mc:Fallback xmlns="">
            <p:pic>
              <p:nvPicPr>
                <p:cNvPr id="35" name="Ink 34">
                  <a:extLst>
                    <a:ext uri="{FF2B5EF4-FFF2-40B4-BE49-F238E27FC236}">
                      <a16:creationId xmlns:a16="http://schemas.microsoft.com/office/drawing/2014/main" id="{C718E89A-A397-B09A-54FD-FCA80686F9D7}"/>
                    </a:ext>
                  </a:extLst>
                </p:cNvPr>
                <p:cNvPicPr/>
                <p:nvPr/>
              </p:nvPicPr>
              <p:blipFill>
                <a:blip r:embed="rId54"/>
                <a:stretch>
                  <a:fillRect/>
                </a:stretch>
              </p:blipFill>
              <p:spPr>
                <a:xfrm>
                  <a:off x="7052959" y="4060356"/>
                  <a:ext cx="14796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6" name="Ink 35">
                  <a:extLst>
                    <a:ext uri="{FF2B5EF4-FFF2-40B4-BE49-F238E27FC236}">
                      <a16:creationId xmlns:a16="http://schemas.microsoft.com/office/drawing/2014/main" id="{FBBADDE8-3EC7-F31A-AFFF-DB472F900553}"/>
                    </a:ext>
                  </a:extLst>
                </p14:cNvPr>
                <p14:cNvContentPartPr/>
                <p14:nvPr/>
              </p14:nvContentPartPr>
              <p14:xfrm>
                <a:off x="7101199" y="4125876"/>
                <a:ext cx="89640" cy="7920"/>
              </p14:xfrm>
            </p:contentPart>
          </mc:Choice>
          <mc:Fallback xmlns="">
            <p:pic>
              <p:nvPicPr>
                <p:cNvPr id="36" name="Ink 35">
                  <a:extLst>
                    <a:ext uri="{FF2B5EF4-FFF2-40B4-BE49-F238E27FC236}">
                      <a16:creationId xmlns:a16="http://schemas.microsoft.com/office/drawing/2014/main" id="{FBBADDE8-3EC7-F31A-AFFF-DB472F900553}"/>
                    </a:ext>
                  </a:extLst>
                </p:cNvPr>
                <p:cNvPicPr/>
                <p:nvPr/>
              </p:nvPicPr>
              <p:blipFill>
                <a:blip r:embed="rId56"/>
                <a:stretch>
                  <a:fillRect/>
                </a:stretch>
              </p:blipFill>
              <p:spPr>
                <a:xfrm>
                  <a:off x="7092199" y="4117236"/>
                  <a:ext cx="107280" cy="25560"/>
                </a:xfrm>
                <a:prstGeom prst="rect">
                  <a:avLst/>
                </a:prstGeom>
              </p:spPr>
            </p:pic>
          </mc:Fallback>
        </mc:AlternateContent>
      </p:grpSp>
      <p:grpSp>
        <p:nvGrpSpPr>
          <p:cNvPr id="49" name="Group 48">
            <a:extLst>
              <a:ext uri="{FF2B5EF4-FFF2-40B4-BE49-F238E27FC236}">
                <a16:creationId xmlns:a16="http://schemas.microsoft.com/office/drawing/2014/main" id="{23D1AB36-A517-48CE-9C1E-635479370CBF}"/>
              </a:ext>
            </a:extLst>
          </p:cNvPr>
          <p:cNvGrpSpPr/>
          <p:nvPr/>
        </p:nvGrpSpPr>
        <p:grpSpPr>
          <a:xfrm>
            <a:off x="7558039" y="3870996"/>
            <a:ext cx="1180080" cy="299160"/>
            <a:chOff x="7558039" y="3870996"/>
            <a:chExt cx="1180080" cy="299160"/>
          </a:xfrm>
        </p:grpSpPr>
        <mc:AlternateContent xmlns:mc="http://schemas.openxmlformats.org/markup-compatibility/2006" xmlns:p14="http://schemas.microsoft.com/office/powerpoint/2010/main">
          <mc:Choice Requires="p14">
            <p:contentPart p14:bwMode="auto" r:id="rId57">
              <p14:nvContentPartPr>
                <p14:cNvPr id="38" name="Ink 37">
                  <a:extLst>
                    <a:ext uri="{FF2B5EF4-FFF2-40B4-BE49-F238E27FC236}">
                      <a16:creationId xmlns:a16="http://schemas.microsoft.com/office/drawing/2014/main" id="{BE041400-386D-B225-74C2-F284DDC3DBAB}"/>
                    </a:ext>
                  </a:extLst>
                </p14:cNvPr>
                <p14:cNvContentPartPr/>
                <p14:nvPr/>
              </p14:nvContentPartPr>
              <p14:xfrm>
                <a:off x="7558039" y="3986556"/>
                <a:ext cx="119520" cy="183600"/>
              </p14:xfrm>
            </p:contentPart>
          </mc:Choice>
          <mc:Fallback xmlns="">
            <p:pic>
              <p:nvPicPr>
                <p:cNvPr id="38" name="Ink 37">
                  <a:extLst>
                    <a:ext uri="{FF2B5EF4-FFF2-40B4-BE49-F238E27FC236}">
                      <a16:creationId xmlns:a16="http://schemas.microsoft.com/office/drawing/2014/main" id="{BE041400-386D-B225-74C2-F284DDC3DBAB}"/>
                    </a:ext>
                  </a:extLst>
                </p:cNvPr>
                <p:cNvPicPr/>
                <p:nvPr/>
              </p:nvPicPr>
              <p:blipFill>
                <a:blip r:embed="rId58"/>
                <a:stretch>
                  <a:fillRect/>
                </a:stretch>
              </p:blipFill>
              <p:spPr>
                <a:xfrm>
                  <a:off x="7549039" y="3977556"/>
                  <a:ext cx="13716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9" name="Ink 38">
                  <a:extLst>
                    <a:ext uri="{FF2B5EF4-FFF2-40B4-BE49-F238E27FC236}">
                      <a16:creationId xmlns:a16="http://schemas.microsoft.com/office/drawing/2014/main" id="{1DAFBCB3-1DE6-E031-8AFF-4A44C4A47017}"/>
                    </a:ext>
                  </a:extLst>
                </p14:cNvPr>
                <p14:cNvContentPartPr/>
                <p14:nvPr/>
              </p14:nvContentPartPr>
              <p14:xfrm>
                <a:off x="7811479" y="4133796"/>
                <a:ext cx="360" cy="2520"/>
              </p14:xfrm>
            </p:contentPart>
          </mc:Choice>
          <mc:Fallback xmlns="">
            <p:pic>
              <p:nvPicPr>
                <p:cNvPr id="39" name="Ink 38">
                  <a:extLst>
                    <a:ext uri="{FF2B5EF4-FFF2-40B4-BE49-F238E27FC236}">
                      <a16:creationId xmlns:a16="http://schemas.microsoft.com/office/drawing/2014/main" id="{1DAFBCB3-1DE6-E031-8AFF-4A44C4A47017}"/>
                    </a:ext>
                  </a:extLst>
                </p:cNvPr>
                <p:cNvPicPr/>
                <p:nvPr/>
              </p:nvPicPr>
              <p:blipFill>
                <a:blip r:embed="rId60"/>
                <a:stretch>
                  <a:fillRect/>
                </a:stretch>
              </p:blipFill>
              <p:spPr>
                <a:xfrm>
                  <a:off x="7802479" y="4124796"/>
                  <a:ext cx="180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0" name="Ink 39">
                  <a:extLst>
                    <a:ext uri="{FF2B5EF4-FFF2-40B4-BE49-F238E27FC236}">
                      <a16:creationId xmlns:a16="http://schemas.microsoft.com/office/drawing/2014/main" id="{6D50BABB-8A87-5371-67AB-875ED2C33531}"/>
                    </a:ext>
                  </a:extLst>
                </p14:cNvPr>
                <p14:cNvContentPartPr/>
                <p14:nvPr/>
              </p14:nvContentPartPr>
              <p14:xfrm>
                <a:off x="7937479" y="3933996"/>
                <a:ext cx="198360" cy="181440"/>
              </p14:xfrm>
            </p:contentPart>
          </mc:Choice>
          <mc:Fallback xmlns="">
            <p:pic>
              <p:nvPicPr>
                <p:cNvPr id="40" name="Ink 39">
                  <a:extLst>
                    <a:ext uri="{FF2B5EF4-FFF2-40B4-BE49-F238E27FC236}">
                      <a16:creationId xmlns:a16="http://schemas.microsoft.com/office/drawing/2014/main" id="{6D50BABB-8A87-5371-67AB-875ED2C33531}"/>
                    </a:ext>
                  </a:extLst>
                </p:cNvPr>
                <p:cNvPicPr/>
                <p:nvPr/>
              </p:nvPicPr>
              <p:blipFill>
                <a:blip r:embed="rId62"/>
                <a:stretch>
                  <a:fillRect/>
                </a:stretch>
              </p:blipFill>
              <p:spPr>
                <a:xfrm>
                  <a:off x="7928839" y="3925356"/>
                  <a:ext cx="21600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1" name="Ink 40">
                  <a:extLst>
                    <a:ext uri="{FF2B5EF4-FFF2-40B4-BE49-F238E27FC236}">
                      <a16:creationId xmlns:a16="http://schemas.microsoft.com/office/drawing/2014/main" id="{F7AE167A-54C1-2F77-8150-B39D574639DA}"/>
                    </a:ext>
                  </a:extLst>
                </p14:cNvPr>
                <p14:cNvContentPartPr/>
                <p14:nvPr/>
              </p14:nvContentPartPr>
              <p14:xfrm>
                <a:off x="8229799" y="3900156"/>
                <a:ext cx="17640" cy="187920"/>
              </p14:xfrm>
            </p:contentPart>
          </mc:Choice>
          <mc:Fallback xmlns="">
            <p:pic>
              <p:nvPicPr>
                <p:cNvPr id="41" name="Ink 40">
                  <a:extLst>
                    <a:ext uri="{FF2B5EF4-FFF2-40B4-BE49-F238E27FC236}">
                      <a16:creationId xmlns:a16="http://schemas.microsoft.com/office/drawing/2014/main" id="{F7AE167A-54C1-2F77-8150-B39D574639DA}"/>
                    </a:ext>
                  </a:extLst>
                </p:cNvPr>
                <p:cNvPicPr/>
                <p:nvPr/>
              </p:nvPicPr>
              <p:blipFill>
                <a:blip r:embed="rId64"/>
                <a:stretch>
                  <a:fillRect/>
                </a:stretch>
              </p:blipFill>
              <p:spPr>
                <a:xfrm>
                  <a:off x="8220799" y="3891156"/>
                  <a:ext cx="3528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5" name="Ink 44">
                  <a:extLst>
                    <a:ext uri="{FF2B5EF4-FFF2-40B4-BE49-F238E27FC236}">
                      <a16:creationId xmlns:a16="http://schemas.microsoft.com/office/drawing/2014/main" id="{69BA104C-BA80-B347-E697-73900199A606}"/>
                    </a:ext>
                  </a:extLst>
                </p14:cNvPr>
                <p14:cNvContentPartPr/>
                <p14:nvPr/>
              </p14:nvContentPartPr>
              <p14:xfrm>
                <a:off x="8387479" y="3896196"/>
                <a:ext cx="155520" cy="169560"/>
              </p14:xfrm>
            </p:contentPart>
          </mc:Choice>
          <mc:Fallback xmlns="">
            <p:pic>
              <p:nvPicPr>
                <p:cNvPr id="45" name="Ink 44">
                  <a:extLst>
                    <a:ext uri="{FF2B5EF4-FFF2-40B4-BE49-F238E27FC236}">
                      <a16:creationId xmlns:a16="http://schemas.microsoft.com/office/drawing/2014/main" id="{69BA104C-BA80-B347-E697-73900199A606}"/>
                    </a:ext>
                  </a:extLst>
                </p:cNvPr>
                <p:cNvPicPr/>
                <p:nvPr/>
              </p:nvPicPr>
              <p:blipFill>
                <a:blip r:embed="rId66"/>
                <a:stretch>
                  <a:fillRect/>
                </a:stretch>
              </p:blipFill>
              <p:spPr>
                <a:xfrm>
                  <a:off x="8378479" y="3887556"/>
                  <a:ext cx="1731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6" name="Ink 45">
                  <a:extLst>
                    <a:ext uri="{FF2B5EF4-FFF2-40B4-BE49-F238E27FC236}">
                      <a16:creationId xmlns:a16="http://schemas.microsoft.com/office/drawing/2014/main" id="{D4925F8D-DF50-06AF-7754-B8EF2117D245}"/>
                    </a:ext>
                  </a:extLst>
                </p14:cNvPr>
                <p14:cNvContentPartPr/>
                <p14:nvPr/>
              </p14:nvContentPartPr>
              <p14:xfrm>
                <a:off x="8725879" y="3870996"/>
                <a:ext cx="12240" cy="237600"/>
              </p14:xfrm>
            </p:contentPart>
          </mc:Choice>
          <mc:Fallback xmlns="">
            <p:pic>
              <p:nvPicPr>
                <p:cNvPr id="46" name="Ink 45">
                  <a:extLst>
                    <a:ext uri="{FF2B5EF4-FFF2-40B4-BE49-F238E27FC236}">
                      <a16:creationId xmlns:a16="http://schemas.microsoft.com/office/drawing/2014/main" id="{D4925F8D-DF50-06AF-7754-B8EF2117D245}"/>
                    </a:ext>
                  </a:extLst>
                </p:cNvPr>
                <p:cNvPicPr/>
                <p:nvPr/>
              </p:nvPicPr>
              <p:blipFill>
                <a:blip r:embed="rId68"/>
                <a:stretch>
                  <a:fillRect/>
                </a:stretch>
              </p:blipFill>
              <p:spPr>
                <a:xfrm>
                  <a:off x="8716879" y="3862356"/>
                  <a:ext cx="2988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8" name="Ink 47">
                  <a:extLst>
                    <a:ext uri="{FF2B5EF4-FFF2-40B4-BE49-F238E27FC236}">
                      <a16:creationId xmlns:a16="http://schemas.microsoft.com/office/drawing/2014/main" id="{C28E6B83-A489-7374-1C9C-953CDD8B878D}"/>
                    </a:ext>
                  </a:extLst>
                </p14:cNvPr>
                <p14:cNvContentPartPr/>
                <p14:nvPr/>
              </p14:nvContentPartPr>
              <p14:xfrm>
                <a:off x="7804999" y="4125876"/>
                <a:ext cx="30960" cy="24480"/>
              </p14:xfrm>
            </p:contentPart>
          </mc:Choice>
          <mc:Fallback xmlns="">
            <p:pic>
              <p:nvPicPr>
                <p:cNvPr id="48" name="Ink 47">
                  <a:extLst>
                    <a:ext uri="{FF2B5EF4-FFF2-40B4-BE49-F238E27FC236}">
                      <a16:creationId xmlns:a16="http://schemas.microsoft.com/office/drawing/2014/main" id="{C28E6B83-A489-7374-1C9C-953CDD8B878D}"/>
                    </a:ext>
                  </a:extLst>
                </p:cNvPr>
                <p:cNvPicPr/>
                <p:nvPr/>
              </p:nvPicPr>
              <p:blipFill>
                <a:blip r:embed="rId70"/>
                <a:stretch>
                  <a:fillRect/>
                </a:stretch>
              </p:blipFill>
              <p:spPr>
                <a:xfrm>
                  <a:off x="7795999" y="4116876"/>
                  <a:ext cx="48600" cy="42120"/>
                </a:xfrm>
                <a:prstGeom prst="rect">
                  <a:avLst/>
                </a:prstGeom>
              </p:spPr>
            </p:pic>
          </mc:Fallback>
        </mc:AlternateContent>
      </p:grpSp>
      <p:grpSp>
        <p:nvGrpSpPr>
          <p:cNvPr id="61" name="Group 60">
            <a:extLst>
              <a:ext uri="{FF2B5EF4-FFF2-40B4-BE49-F238E27FC236}">
                <a16:creationId xmlns:a16="http://schemas.microsoft.com/office/drawing/2014/main" id="{7161E167-ACE2-EA23-3080-784D8FF5BC2E}"/>
              </a:ext>
            </a:extLst>
          </p:cNvPr>
          <p:cNvGrpSpPr/>
          <p:nvPr/>
        </p:nvGrpSpPr>
        <p:grpSpPr>
          <a:xfrm>
            <a:off x="9250759" y="3878196"/>
            <a:ext cx="1447560" cy="317880"/>
            <a:chOff x="9250759" y="3878196"/>
            <a:chExt cx="1447560" cy="317880"/>
          </a:xfrm>
        </p:grpSpPr>
        <mc:AlternateContent xmlns:mc="http://schemas.openxmlformats.org/markup-compatibility/2006" xmlns:p14="http://schemas.microsoft.com/office/powerpoint/2010/main">
          <mc:Choice Requires="p14">
            <p:contentPart p14:bwMode="auto" r:id="rId71">
              <p14:nvContentPartPr>
                <p14:cNvPr id="50" name="Ink 49">
                  <a:extLst>
                    <a:ext uri="{FF2B5EF4-FFF2-40B4-BE49-F238E27FC236}">
                      <a16:creationId xmlns:a16="http://schemas.microsoft.com/office/drawing/2014/main" id="{DA91D52B-EF96-34A3-FD3A-6847F5667A2E}"/>
                    </a:ext>
                  </a:extLst>
                </p14:cNvPr>
                <p14:cNvContentPartPr/>
                <p14:nvPr/>
              </p14:nvContentPartPr>
              <p14:xfrm>
                <a:off x="9250759" y="3968196"/>
                <a:ext cx="129240" cy="123840"/>
              </p14:xfrm>
            </p:contentPart>
          </mc:Choice>
          <mc:Fallback xmlns="">
            <p:pic>
              <p:nvPicPr>
                <p:cNvPr id="50" name="Ink 49">
                  <a:extLst>
                    <a:ext uri="{FF2B5EF4-FFF2-40B4-BE49-F238E27FC236}">
                      <a16:creationId xmlns:a16="http://schemas.microsoft.com/office/drawing/2014/main" id="{DA91D52B-EF96-34A3-FD3A-6847F5667A2E}"/>
                    </a:ext>
                  </a:extLst>
                </p:cNvPr>
                <p:cNvPicPr/>
                <p:nvPr/>
              </p:nvPicPr>
              <p:blipFill>
                <a:blip r:embed="rId72"/>
                <a:stretch>
                  <a:fillRect/>
                </a:stretch>
              </p:blipFill>
              <p:spPr>
                <a:xfrm>
                  <a:off x="9241759" y="3959556"/>
                  <a:ext cx="1468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1" name="Ink 50">
                  <a:extLst>
                    <a:ext uri="{FF2B5EF4-FFF2-40B4-BE49-F238E27FC236}">
                      <a16:creationId xmlns:a16="http://schemas.microsoft.com/office/drawing/2014/main" id="{D7E54F79-2261-AAB0-2B22-2CD90584E75C}"/>
                    </a:ext>
                  </a:extLst>
                </p14:cNvPr>
                <p14:cNvContentPartPr/>
                <p14:nvPr/>
              </p14:nvContentPartPr>
              <p14:xfrm>
                <a:off x="9410239" y="3969636"/>
                <a:ext cx="97200" cy="97560"/>
              </p14:xfrm>
            </p:contentPart>
          </mc:Choice>
          <mc:Fallback xmlns="">
            <p:pic>
              <p:nvPicPr>
                <p:cNvPr id="51" name="Ink 50">
                  <a:extLst>
                    <a:ext uri="{FF2B5EF4-FFF2-40B4-BE49-F238E27FC236}">
                      <a16:creationId xmlns:a16="http://schemas.microsoft.com/office/drawing/2014/main" id="{D7E54F79-2261-AAB0-2B22-2CD90584E75C}"/>
                    </a:ext>
                  </a:extLst>
                </p:cNvPr>
                <p:cNvPicPr/>
                <p:nvPr/>
              </p:nvPicPr>
              <p:blipFill>
                <a:blip r:embed="rId74"/>
                <a:stretch>
                  <a:fillRect/>
                </a:stretch>
              </p:blipFill>
              <p:spPr>
                <a:xfrm>
                  <a:off x="9401599" y="3960636"/>
                  <a:ext cx="1148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2" name="Ink 51">
                  <a:extLst>
                    <a:ext uri="{FF2B5EF4-FFF2-40B4-BE49-F238E27FC236}">
                      <a16:creationId xmlns:a16="http://schemas.microsoft.com/office/drawing/2014/main" id="{CBFDB72C-FF62-EDAE-DBF9-63F2D8ED9BEE}"/>
                    </a:ext>
                  </a:extLst>
                </p14:cNvPr>
                <p14:cNvContentPartPr/>
                <p14:nvPr/>
              </p14:nvContentPartPr>
              <p14:xfrm>
                <a:off x="9580519" y="3964236"/>
                <a:ext cx="100800" cy="119520"/>
              </p14:xfrm>
            </p:contentPart>
          </mc:Choice>
          <mc:Fallback xmlns="">
            <p:pic>
              <p:nvPicPr>
                <p:cNvPr id="52" name="Ink 51">
                  <a:extLst>
                    <a:ext uri="{FF2B5EF4-FFF2-40B4-BE49-F238E27FC236}">
                      <a16:creationId xmlns:a16="http://schemas.microsoft.com/office/drawing/2014/main" id="{CBFDB72C-FF62-EDAE-DBF9-63F2D8ED9BEE}"/>
                    </a:ext>
                  </a:extLst>
                </p:cNvPr>
                <p:cNvPicPr/>
                <p:nvPr/>
              </p:nvPicPr>
              <p:blipFill>
                <a:blip r:embed="rId76"/>
                <a:stretch>
                  <a:fillRect/>
                </a:stretch>
              </p:blipFill>
              <p:spPr>
                <a:xfrm>
                  <a:off x="9571879" y="3955596"/>
                  <a:ext cx="1184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3" name="Ink 52">
                  <a:extLst>
                    <a:ext uri="{FF2B5EF4-FFF2-40B4-BE49-F238E27FC236}">
                      <a16:creationId xmlns:a16="http://schemas.microsoft.com/office/drawing/2014/main" id="{252106EC-6383-B7F8-46B5-4777A9353239}"/>
                    </a:ext>
                  </a:extLst>
                </p14:cNvPr>
                <p14:cNvContentPartPr/>
                <p14:nvPr/>
              </p14:nvContentPartPr>
              <p14:xfrm>
                <a:off x="9737119" y="3949116"/>
                <a:ext cx="144000" cy="136440"/>
              </p14:xfrm>
            </p:contentPart>
          </mc:Choice>
          <mc:Fallback xmlns="">
            <p:pic>
              <p:nvPicPr>
                <p:cNvPr id="53" name="Ink 52">
                  <a:extLst>
                    <a:ext uri="{FF2B5EF4-FFF2-40B4-BE49-F238E27FC236}">
                      <a16:creationId xmlns:a16="http://schemas.microsoft.com/office/drawing/2014/main" id="{252106EC-6383-B7F8-46B5-4777A9353239}"/>
                    </a:ext>
                  </a:extLst>
                </p:cNvPr>
                <p:cNvPicPr/>
                <p:nvPr/>
              </p:nvPicPr>
              <p:blipFill>
                <a:blip r:embed="rId78"/>
                <a:stretch>
                  <a:fillRect/>
                </a:stretch>
              </p:blipFill>
              <p:spPr>
                <a:xfrm>
                  <a:off x="9728479" y="3940116"/>
                  <a:ext cx="1616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4" name="Ink 53">
                  <a:extLst>
                    <a:ext uri="{FF2B5EF4-FFF2-40B4-BE49-F238E27FC236}">
                      <a16:creationId xmlns:a16="http://schemas.microsoft.com/office/drawing/2014/main" id="{42A1D316-9871-C8DC-F291-3A308C5C9EE5}"/>
                    </a:ext>
                  </a:extLst>
                </p14:cNvPr>
                <p14:cNvContentPartPr/>
                <p14:nvPr/>
              </p14:nvContentPartPr>
              <p14:xfrm>
                <a:off x="9884719" y="3878196"/>
                <a:ext cx="173880" cy="218520"/>
              </p14:xfrm>
            </p:contentPart>
          </mc:Choice>
          <mc:Fallback xmlns="">
            <p:pic>
              <p:nvPicPr>
                <p:cNvPr id="54" name="Ink 53">
                  <a:extLst>
                    <a:ext uri="{FF2B5EF4-FFF2-40B4-BE49-F238E27FC236}">
                      <a16:creationId xmlns:a16="http://schemas.microsoft.com/office/drawing/2014/main" id="{42A1D316-9871-C8DC-F291-3A308C5C9EE5}"/>
                    </a:ext>
                  </a:extLst>
                </p:cNvPr>
                <p:cNvPicPr/>
                <p:nvPr/>
              </p:nvPicPr>
              <p:blipFill>
                <a:blip r:embed="rId80"/>
                <a:stretch>
                  <a:fillRect/>
                </a:stretch>
              </p:blipFill>
              <p:spPr>
                <a:xfrm>
                  <a:off x="9876079" y="3869556"/>
                  <a:ext cx="19152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5" name="Ink 54">
                  <a:extLst>
                    <a:ext uri="{FF2B5EF4-FFF2-40B4-BE49-F238E27FC236}">
                      <a16:creationId xmlns:a16="http://schemas.microsoft.com/office/drawing/2014/main" id="{7BF3DA57-080D-22F4-8224-DF371E2618F8}"/>
                    </a:ext>
                  </a:extLst>
                </p14:cNvPr>
                <p14:cNvContentPartPr/>
                <p14:nvPr/>
              </p14:nvContentPartPr>
              <p14:xfrm>
                <a:off x="10111879" y="3949116"/>
                <a:ext cx="93240" cy="116280"/>
              </p14:xfrm>
            </p:contentPart>
          </mc:Choice>
          <mc:Fallback xmlns="">
            <p:pic>
              <p:nvPicPr>
                <p:cNvPr id="55" name="Ink 54">
                  <a:extLst>
                    <a:ext uri="{FF2B5EF4-FFF2-40B4-BE49-F238E27FC236}">
                      <a16:creationId xmlns:a16="http://schemas.microsoft.com/office/drawing/2014/main" id="{7BF3DA57-080D-22F4-8224-DF371E2618F8}"/>
                    </a:ext>
                  </a:extLst>
                </p:cNvPr>
                <p:cNvPicPr/>
                <p:nvPr/>
              </p:nvPicPr>
              <p:blipFill>
                <a:blip r:embed="rId82"/>
                <a:stretch>
                  <a:fillRect/>
                </a:stretch>
              </p:blipFill>
              <p:spPr>
                <a:xfrm>
                  <a:off x="10103239" y="3940116"/>
                  <a:ext cx="1108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6" name="Ink 55">
                  <a:extLst>
                    <a:ext uri="{FF2B5EF4-FFF2-40B4-BE49-F238E27FC236}">
                      <a16:creationId xmlns:a16="http://schemas.microsoft.com/office/drawing/2014/main" id="{0C94BE07-5A32-188C-6E16-F3DD52A3C945}"/>
                    </a:ext>
                  </a:extLst>
                </p14:cNvPr>
                <p14:cNvContentPartPr/>
                <p14:nvPr/>
              </p14:nvContentPartPr>
              <p14:xfrm>
                <a:off x="10371439" y="3958476"/>
                <a:ext cx="98640" cy="96120"/>
              </p14:xfrm>
            </p:contentPart>
          </mc:Choice>
          <mc:Fallback xmlns="">
            <p:pic>
              <p:nvPicPr>
                <p:cNvPr id="56" name="Ink 55">
                  <a:extLst>
                    <a:ext uri="{FF2B5EF4-FFF2-40B4-BE49-F238E27FC236}">
                      <a16:creationId xmlns:a16="http://schemas.microsoft.com/office/drawing/2014/main" id="{0C94BE07-5A32-188C-6E16-F3DD52A3C945}"/>
                    </a:ext>
                  </a:extLst>
                </p:cNvPr>
                <p:cNvPicPr/>
                <p:nvPr/>
              </p:nvPicPr>
              <p:blipFill>
                <a:blip r:embed="rId84"/>
                <a:stretch>
                  <a:fillRect/>
                </a:stretch>
              </p:blipFill>
              <p:spPr>
                <a:xfrm>
                  <a:off x="10362799" y="3949836"/>
                  <a:ext cx="1162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7" name="Ink 56">
                  <a:extLst>
                    <a:ext uri="{FF2B5EF4-FFF2-40B4-BE49-F238E27FC236}">
                      <a16:creationId xmlns:a16="http://schemas.microsoft.com/office/drawing/2014/main" id="{CB05B99F-6389-E3AE-79A2-FF0DEEC80822}"/>
                    </a:ext>
                  </a:extLst>
                </p14:cNvPr>
                <p14:cNvContentPartPr/>
                <p14:nvPr/>
              </p14:nvContentPartPr>
              <p14:xfrm>
                <a:off x="10544599" y="3939396"/>
                <a:ext cx="153720" cy="256680"/>
              </p14:xfrm>
            </p:contentPart>
          </mc:Choice>
          <mc:Fallback xmlns="">
            <p:pic>
              <p:nvPicPr>
                <p:cNvPr id="57" name="Ink 56">
                  <a:extLst>
                    <a:ext uri="{FF2B5EF4-FFF2-40B4-BE49-F238E27FC236}">
                      <a16:creationId xmlns:a16="http://schemas.microsoft.com/office/drawing/2014/main" id="{CB05B99F-6389-E3AE-79A2-FF0DEEC80822}"/>
                    </a:ext>
                  </a:extLst>
                </p:cNvPr>
                <p:cNvPicPr/>
                <p:nvPr/>
              </p:nvPicPr>
              <p:blipFill>
                <a:blip r:embed="rId86"/>
                <a:stretch>
                  <a:fillRect/>
                </a:stretch>
              </p:blipFill>
              <p:spPr>
                <a:xfrm>
                  <a:off x="10535959" y="3930396"/>
                  <a:ext cx="171360" cy="274320"/>
                </a:xfrm>
                <a:prstGeom prst="rect">
                  <a:avLst/>
                </a:prstGeom>
              </p:spPr>
            </p:pic>
          </mc:Fallback>
        </mc:AlternateContent>
      </p:grpSp>
      <p:grpSp>
        <p:nvGrpSpPr>
          <p:cNvPr id="60" name="Group 59">
            <a:extLst>
              <a:ext uri="{FF2B5EF4-FFF2-40B4-BE49-F238E27FC236}">
                <a16:creationId xmlns:a16="http://schemas.microsoft.com/office/drawing/2014/main" id="{070B793F-AF00-B2FD-3C7E-3D211A8D68B6}"/>
              </a:ext>
            </a:extLst>
          </p:cNvPr>
          <p:cNvGrpSpPr/>
          <p:nvPr/>
        </p:nvGrpSpPr>
        <p:grpSpPr>
          <a:xfrm>
            <a:off x="8268319" y="4357716"/>
            <a:ext cx="222120" cy="202680"/>
            <a:chOff x="8268319" y="4357716"/>
            <a:chExt cx="222120" cy="202680"/>
          </a:xfrm>
        </p:grpSpPr>
        <mc:AlternateContent xmlns:mc="http://schemas.openxmlformats.org/markup-compatibility/2006" xmlns:p14="http://schemas.microsoft.com/office/powerpoint/2010/main">
          <mc:Choice Requires="p14">
            <p:contentPart p14:bwMode="auto" r:id="rId87">
              <p14:nvContentPartPr>
                <p14:cNvPr id="58" name="Ink 57">
                  <a:extLst>
                    <a:ext uri="{FF2B5EF4-FFF2-40B4-BE49-F238E27FC236}">
                      <a16:creationId xmlns:a16="http://schemas.microsoft.com/office/drawing/2014/main" id="{C338FB01-165F-6ACD-A79F-47E9E9FC0A2B}"/>
                    </a:ext>
                  </a:extLst>
                </p14:cNvPr>
                <p14:cNvContentPartPr/>
                <p14:nvPr/>
              </p14:nvContentPartPr>
              <p14:xfrm>
                <a:off x="8317999" y="4357716"/>
                <a:ext cx="9360" cy="202680"/>
              </p14:xfrm>
            </p:contentPart>
          </mc:Choice>
          <mc:Fallback xmlns="">
            <p:pic>
              <p:nvPicPr>
                <p:cNvPr id="58" name="Ink 57">
                  <a:extLst>
                    <a:ext uri="{FF2B5EF4-FFF2-40B4-BE49-F238E27FC236}">
                      <a16:creationId xmlns:a16="http://schemas.microsoft.com/office/drawing/2014/main" id="{C338FB01-165F-6ACD-A79F-47E9E9FC0A2B}"/>
                    </a:ext>
                  </a:extLst>
                </p:cNvPr>
                <p:cNvPicPr/>
                <p:nvPr/>
              </p:nvPicPr>
              <p:blipFill>
                <a:blip r:embed="rId88"/>
                <a:stretch>
                  <a:fillRect/>
                </a:stretch>
              </p:blipFill>
              <p:spPr>
                <a:xfrm>
                  <a:off x="8309359" y="4348716"/>
                  <a:ext cx="2700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9" name="Ink 58">
                  <a:extLst>
                    <a:ext uri="{FF2B5EF4-FFF2-40B4-BE49-F238E27FC236}">
                      <a16:creationId xmlns:a16="http://schemas.microsoft.com/office/drawing/2014/main" id="{8758C7C4-72C5-8144-A282-D9DB7D2A573F}"/>
                    </a:ext>
                  </a:extLst>
                </p14:cNvPr>
                <p14:cNvContentPartPr/>
                <p14:nvPr/>
              </p14:nvContentPartPr>
              <p14:xfrm>
                <a:off x="8268319" y="4474716"/>
                <a:ext cx="222120" cy="64800"/>
              </p14:xfrm>
            </p:contentPart>
          </mc:Choice>
          <mc:Fallback xmlns="">
            <p:pic>
              <p:nvPicPr>
                <p:cNvPr id="59" name="Ink 58">
                  <a:extLst>
                    <a:ext uri="{FF2B5EF4-FFF2-40B4-BE49-F238E27FC236}">
                      <a16:creationId xmlns:a16="http://schemas.microsoft.com/office/drawing/2014/main" id="{8758C7C4-72C5-8144-A282-D9DB7D2A573F}"/>
                    </a:ext>
                  </a:extLst>
                </p:cNvPr>
                <p:cNvPicPr/>
                <p:nvPr/>
              </p:nvPicPr>
              <p:blipFill>
                <a:blip r:embed="rId90"/>
                <a:stretch>
                  <a:fillRect/>
                </a:stretch>
              </p:blipFill>
              <p:spPr>
                <a:xfrm>
                  <a:off x="8259319" y="4466076"/>
                  <a:ext cx="239760" cy="82440"/>
                </a:xfrm>
                <a:prstGeom prst="rect">
                  <a:avLst/>
                </a:prstGeom>
              </p:spPr>
            </p:pic>
          </mc:Fallback>
        </mc:AlternateContent>
      </p:grpSp>
      <p:grpSp>
        <p:nvGrpSpPr>
          <p:cNvPr id="68" name="Group 67">
            <a:extLst>
              <a:ext uri="{FF2B5EF4-FFF2-40B4-BE49-F238E27FC236}">
                <a16:creationId xmlns:a16="http://schemas.microsoft.com/office/drawing/2014/main" id="{7C990A54-F846-976C-1A93-0769FED240B3}"/>
              </a:ext>
            </a:extLst>
          </p:cNvPr>
          <p:cNvGrpSpPr/>
          <p:nvPr/>
        </p:nvGrpSpPr>
        <p:grpSpPr>
          <a:xfrm>
            <a:off x="8838559" y="4323876"/>
            <a:ext cx="864720" cy="189720"/>
            <a:chOff x="8838559" y="4323876"/>
            <a:chExt cx="864720" cy="189720"/>
          </a:xfrm>
        </p:grpSpPr>
        <mc:AlternateContent xmlns:mc="http://schemas.openxmlformats.org/markup-compatibility/2006" xmlns:p14="http://schemas.microsoft.com/office/powerpoint/2010/main">
          <mc:Choice Requires="p14">
            <p:contentPart p14:bwMode="auto" r:id="rId91">
              <p14:nvContentPartPr>
                <p14:cNvPr id="62" name="Ink 61">
                  <a:extLst>
                    <a:ext uri="{FF2B5EF4-FFF2-40B4-BE49-F238E27FC236}">
                      <a16:creationId xmlns:a16="http://schemas.microsoft.com/office/drawing/2014/main" id="{A9435DA1-24AD-C0BE-7C6B-C2450BE7542E}"/>
                    </a:ext>
                  </a:extLst>
                </p14:cNvPr>
                <p14:cNvContentPartPr/>
                <p14:nvPr/>
              </p14:nvContentPartPr>
              <p14:xfrm>
                <a:off x="8838559" y="4323876"/>
                <a:ext cx="147960" cy="189720"/>
              </p14:xfrm>
            </p:contentPart>
          </mc:Choice>
          <mc:Fallback xmlns="">
            <p:pic>
              <p:nvPicPr>
                <p:cNvPr id="62" name="Ink 61">
                  <a:extLst>
                    <a:ext uri="{FF2B5EF4-FFF2-40B4-BE49-F238E27FC236}">
                      <a16:creationId xmlns:a16="http://schemas.microsoft.com/office/drawing/2014/main" id="{A9435DA1-24AD-C0BE-7C6B-C2450BE7542E}"/>
                    </a:ext>
                  </a:extLst>
                </p:cNvPr>
                <p:cNvPicPr/>
                <p:nvPr/>
              </p:nvPicPr>
              <p:blipFill>
                <a:blip r:embed="rId92"/>
                <a:stretch>
                  <a:fillRect/>
                </a:stretch>
              </p:blipFill>
              <p:spPr>
                <a:xfrm>
                  <a:off x="8829559" y="4315236"/>
                  <a:ext cx="16560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3" name="Ink 62">
                  <a:extLst>
                    <a:ext uri="{FF2B5EF4-FFF2-40B4-BE49-F238E27FC236}">
                      <a16:creationId xmlns:a16="http://schemas.microsoft.com/office/drawing/2014/main" id="{EDB102B7-D761-2810-23E7-F1E627E69E2B}"/>
                    </a:ext>
                  </a:extLst>
                </p14:cNvPr>
                <p14:cNvContentPartPr/>
                <p14:nvPr/>
              </p14:nvContentPartPr>
              <p14:xfrm>
                <a:off x="9075799" y="4484436"/>
                <a:ext cx="360" cy="2160"/>
              </p14:xfrm>
            </p:contentPart>
          </mc:Choice>
          <mc:Fallback xmlns="">
            <p:pic>
              <p:nvPicPr>
                <p:cNvPr id="63" name="Ink 62">
                  <a:extLst>
                    <a:ext uri="{FF2B5EF4-FFF2-40B4-BE49-F238E27FC236}">
                      <a16:creationId xmlns:a16="http://schemas.microsoft.com/office/drawing/2014/main" id="{EDB102B7-D761-2810-23E7-F1E627E69E2B}"/>
                    </a:ext>
                  </a:extLst>
                </p:cNvPr>
                <p:cNvPicPr/>
                <p:nvPr/>
              </p:nvPicPr>
              <p:blipFill>
                <a:blip r:embed="rId60"/>
                <a:stretch>
                  <a:fillRect/>
                </a:stretch>
              </p:blipFill>
              <p:spPr>
                <a:xfrm>
                  <a:off x="9066799" y="4475436"/>
                  <a:ext cx="180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4" name="Ink 63">
                  <a:extLst>
                    <a:ext uri="{FF2B5EF4-FFF2-40B4-BE49-F238E27FC236}">
                      <a16:creationId xmlns:a16="http://schemas.microsoft.com/office/drawing/2014/main" id="{6080A0F9-2E58-3505-4C0A-CDB42EB46FAA}"/>
                    </a:ext>
                  </a:extLst>
                </p14:cNvPr>
                <p14:cNvContentPartPr/>
                <p14:nvPr/>
              </p14:nvContentPartPr>
              <p14:xfrm>
                <a:off x="9194599" y="4347276"/>
                <a:ext cx="201600" cy="148320"/>
              </p14:xfrm>
            </p:contentPart>
          </mc:Choice>
          <mc:Fallback xmlns="">
            <p:pic>
              <p:nvPicPr>
                <p:cNvPr id="64" name="Ink 63">
                  <a:extLst>
                    <a:ext uri="{FF2B5EF4-FFF2-40B4-BE49-F238E27FC236}">
                      <a16:creationId xmlns:a16="http://schemas.microsoft.com/office/drawing/2014/main" id="{6080A0F9-2E58-3505-4C0A-CDB42EB46FAA}"/>
                    </a:ext>
                  </a:extLst>
                </p:cNvPr>
                <p:cNvPicPr/>
                <p:nvPr/>
              </p:nvPicPr>
              <p:blipFill>
                <a:blip r:embed="rId95"/>
                <a:stretch>
                  <a:fillRect/>
                </a:stretch>
              </p:blipFill>
              <p:spPr>
                <a:xfrm>
                  <a:off x="9185599" y="4338276"/>
                  <a:ext cx="2192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5" name="Ink 64">
                  <a:extLst>
                    <a:ext uri="{FF2B5EF4-FFF2-40B4-BE49-F238E27FC236}">
                      <a16:creationId xmlns:a16="http://schemas.microsoft.com/office/drawing/2014/main" id="{C14501B9-0A67-4045-72DF-578B5F6A809E}"/>
                    </a:ext>
                  </a:extLst>
                </p14:cNvPr>
                <p14:cNvContentPartPr/>
                <p14:nvPr/>
              </p14:nvContentPartPr>
              <p14:xfrm>
                <a:off x="9445879" y="4340076"/>
                <a:ext cx="257400" cy="157680"/>
              </p14:xfrm>
            </p:contentPart>
          </mc:Choice>
          <mc:Fallback xmlns="">
            <p:pic>
              <p:nvPicPr>
                <p:cNvPr id="65" name="Ink 64">
                  <a:extLst>
                    <a:ext uri="{FF2B5EF4-FFF2-40B4-BE49-F238E27FC236}">
                      <a16:creationId xmlns:a16="http://schemas.microsoft.com/office/drawing/2014/main" id="{C14501B9-0A67-4045-72DF-578B5F6A809E}"/>
                    </a:ext>
                  </a:extLst>
                </p:cNvPr>
                <p:cNvPicPr/>
                <p:nvPr/>
              </p:nvPicPr>
              <p:blipFill>
                <a:blip r:embed="rId97"/>
                <a:stretch>
                  <a:fillRect/>
                </a:stretch>
              </p:blipFill>
              <p:spPr>
                <a:xfrm>
                  <a:off x="9436879" y="4331076"/>
                  <a:ext cx="27504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7" name="Ink 66">
                  <a:extLst>
                    <a:ext uri="{FF2B5EF4-FFF2-40B4-BE49-F238E27FC236}">
                      <a16:creationId xmlns:a16="http://schemas.microsoft.com/office/drawing/2014/main" id="{A0A31230-7311-3BB4-0679-8A9A53D44890}"/>
                    </a:ext>
                  </a:extLst>
                </p14:cNvPr>
                <p14:cNvContentPartPr/>
                <p14:nvPr/>
              </p14:nvContentPartPr>
              <p14:xfrm>
                <a:off x="9081199" y="4481556"/>
                <a:ext cx="18720" cy="22320"/>
              </p14:xfrm>
            </p:contentPart>
          </mc:Choice>
          <mc:Fallback xmlns="">
            <p:pic>
              <p:nvPicPr>
                <p:cNvPr id="67" name="Ink 66">
                  <a:extLst>
                    <a:ext uri="{FF2B5EF4-FFF2-40B4-BE49-F238E27FC236}">
                      <a16:creationId xmlns:a16="http://schemas.microsoft.com/office/drawing/2014/main" id="{A0A31230-7311-3BB4-0679-8A9A53D44890}"/>
                    </a:ext>
                  </a:extLst>
                </p:cNvPr>
                <p:cNvPicPr/>
                <p:nvPr/>
              </p:nvPicPr>
              <p:blipFill>
                <a:blip r:embed="rId99"/>
                <a:stretch>
                  <a:fillRect/>
                </a:stretch>
              </p:blipFill>
              <p:spPr>
                <a:xfrm>
                  <a:off x="9072199" y="4472556"/>
                  <a:ext cx="36360" cy="39960"/>
                </a:xfrm>
                <a:prstGeom prst="rect">
                  <a:avLst/>
                </a:prstGeom>
              </p:spPr>
            </p:pic>
          </mc:Fallback>
        </mc:AlternateContent>
      </p:grpSp>
      <p:grpSp>
        <p:nvGrpSpPr>
          <p:cNvPr id="87" name="Group 86">
            <a:extLst>
              <a:ext uri="{FF2B5EF4-FFF2-40B4-BE49-F238E27FC236}">
                <a16:creationId xmlns:a16="http://schemas.microsoft.com/office/drawing/2014/main" id="{A50F7260-1AA1-8BCA-AE0D-1F2B2DCA04A9}"/>
              </a:ext>
            </a:extLst>
          </p:cNvPr>
          <p:cNvGrpSpPr/>
          <p:nvPr/>
        </p:nvGrpSpPr>
        <p:grpSpPr>
          <a:xfrm>
            <a:off x="9883279" y="2578236"/>
            <a:ext cx="238680" cy="164880"/>
            <a:chOff x="9883279" y="2578236"/>
            <a:chExt cx="238680" cy="164880"/>
          </a:xfrm>
        </p:grpSpPr>
        <mc:AlternateContent xmlns:mc="http://schemas.openxmlformats.org/markup-compatibility/2006" xmlns:p14="http://schemas.microsoft.com/office/powerpoint/2010/main">
          <mc:Choice Requires="p14">
            <p:contentPart p14:bwMode="auto" r:id="rId100">
              <p14:nvContentPartPr>
                <p14:cNvPr id="78" name="Ink 77">
                  <a:extLst>
                    <a:ext uri="{FF2B5EF4-FFF2-40B4-BE49-F238E27FC236}">
                      <a16:creationId xmlns:a16="http://schemas.microsoft.com/office/drawing/2014/main" id="{BE021CE7-37BB-9B43-4606-C2BCC2A93AD4}"/>
                    </a:ext>
                  </a:extLst>
                </p14:cNvPr>
                <p14:cNvContentPartPr/>
                <p14:nvPr/>
              </p14:nvContentPartPr>
              <p14:xfrm>
                <a:off x="9883279" y="2578236"/>
                <a:ext cx="165960" cy="96480"/>
              </p14:xfrm>
            </p:contentPart>
          </mc:Choice>
          <mc:Fallback xmlns="">
            <p:pic>
              <p:nvPicPr>
                <p:cNvPr id="78" name="Ink 77">
                  <a:extLst>
                    <a:ext uri="{FF2B5EF4-FFF2-40B4-BE49-F238E27FC236}">
                      <a16:creationId xmlns:a16="http://schemas.microsoft.com/office/drawing/2014/main" id="{BE021CE7-37BB-9B43-4606-C2BCC2A93AD4}"/>
                    </a:ext>
                  </a:extLst>
                </p:cNvPr>
                <p:cNvPicPr/>
                <p:nvPr/>
              </p:nvPicPr>
              <p:blipFill>
                <a:blip r:embed="rId101"/>
                <a:stretch>
                  <a:fillRect/>
                </a:stretch>
              </p:blipFill>
              <p:spPr>
                <a:xfrm>
                  <a:off x="9874279" y="2569596"/>
                  <a:ext cx="1836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9" name="Ink 78">
                  <a:extLst>
                    <a:ext uri="{FF2B5EF4-FFF2-40B4-BE49-F238E27FC236}">
                      <a16:creationId xmlns:a16="http://schemas.microsoft.com/office/drawing/2014/main" id="{CE9CA34D-7A3E-F264-9AA1-ED401E5F6A84}"/>
                    </a:ext>
                  </a:extLst>
                </p14:cNvPr>
                <p14:cNvContentPartPr/>
                <p14:nvPr/>
              </p14:nvContentPartPr>
              <p14:xfrm>
                <a:off x="9951319" y="2683356"/>
                <a:ext cx="170640" cy="59760"/>
              </p14:xfrm>
            </p:contentPart>
          </mc:Choice>
          <mc:Fallback xmlns="">
            <p:pic>
              <p:nvPicPr>
                <p:cNvPr id="79" name="Ink 78">
                  <a:extLst>
                    <a:ext uri="{FF2B5EF4-FFF2-40B4-BE49-F238E27FC236}">
                      <a16:creationId xmlns:a16="http://schemas.microsoft.com/office/drawing/2014/main" id="{CE9CA34D-7A3E-F264-9AA1-ED401E5F6A84}"/>
                    </a:ext>
                  </a:extLst>
                </p:cNvPr>
                <p:cNvPicPr/>
                <p:nvPr/>
              </p:nvPicPr>
              <p:blipFill>
                <a:blip r:embed="rId103"/>
                <a:stretch>
                  <a:fillRect/>
                </a:stretch>
              </p:blipFill>
              <p:spPr>
                <a:xfrm>
                  <a:off x="9942679" y="2674356"/>
                  <a:ext cx="188280" cy="77400"/>
                </a:xfrm>
                <a:prstGeom prst="rect">
                  <a:avLst/>
                </a:prstGeom>
              </p:spPr>
            </p:pic>
          </mc:Fallback>
        </mc:AlternateContent>
      </p:grpSp>
      <p:grpSp>
        <p:nvGrpSpPr>
          <p:cNvPr id="86" name="Group 85">
            <a:extLst>
              <a:ext uri="{FF2B5EF4-FFF2-40B4-BE49-F238E27FC236}">
                <a16:creationId xmlns:a16="http://schemas.microsoft.com/office/drawing/2014/main" id="{B25FC5D3-1FA1-BDDD-6A83-9C3D4A358896}"/>
              </a:ext>
            </a:extLst>
          </p:cNvPr>
          <p:cNvGrpSpPr/>
          <p:nvPr/>
        </p:nvGrpSpPr>
        <p:grpSpPr>
          <a:xfrm>
            <a:off x="10326799" y="2527836"/>
            <a:ext cx="640440" cy="208800"/>
            <a:chOff x="10326799" y="2527836"/>
            <a:chExt cx="640440" cy="208800"/>
          </a:xfrm>
        </p:grpSpPr>
        <mc:AlternateContent xmlns:mc="http://schemas.openxmlformats.org/markup-compatibility/2006" xmlns:p14="http://schemas.microsoft.com/office/powerpoint/2010/main">
          <mc:Choice Requires="p14">
            <p:contentPart p14:bwMode="auto" r:id="rId104">
              <p14:nvContentPartPr>
                <p14:cNvPr id="80" name="Ink 79">
                  <a:extLst>
                    <a:ext uri="{FF2B5EF4-FFF2-40B4-BE49-F238E27FC236}">
                      <a16:creationId xmlns:a16="http://schemas.microsoft.com/office/drawing/2014/main" id="{8EE81891-2705-82B9-A20D-F0209A0F039C}"/>
                    </a:ext>
                  </a:extLst>
                </p14:cNvPr>
                <p14:cNvContentPartPr/>
                <p14:nvPr/>
              </p14:nvContentPartPr>
              <p14:xfrm>
                <a:off x="10326799" y="2527836"/>
                <a:ext cx="173880" cy="197280"/>
              </p14:xfrm>
            </p:contentPart>
          </mc:Choice>
          <mc:Fallback xmlns="">
            <p:pic>
              <p:nvPicPr>
                <p:cNvPr id="80" name="Ink 79">
                  <a:extLst>
                    <a:ext uri="{FF2B5EF4-FFF2-40B4-BE49-F238E27FC236}">
                      <a16:creationId xmlns:a16="http://schemas.microsoft.com/office/drawing/2014/main" id="{8EE81891-2705-82B9-A20D-F0209A0F039C}"/>
                    </a:ext>
                  </a:extLst>
                </p:cNvPr>
                <p:cNvPicPr/>
                <p:nvPr/>
              </p:nvPicPr>
              <p:blipFill>
                <a:blip r:embed="rId105"/>
                <a:stretch>
                  <a:fillRect/>
                </a:stretch>
              </p:blipFill>
              <p:spPr>
                <a:xfrm>
                  <a:off x="10318159" y="2518836"/>
                  <a:ext cx="19152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1" name="Ink 80">
                  <a:extLst>
                    <a:ext uri="{FF2B5EF4-FFF2-40B4-BE49-F238E27FC236}">
                      <a16:creationId xmlns:a16="http://schemas.microsoft.com/office/drawing/2014/main" id="{9AEBCA8F-48C5-2114-721B-8F8E4FCC76A5}"/>
                    </a:ext>
                  </a:extLst>
                </p14:cNvPr>
                <p14:cNvContentPartPr/>
                <p14:nvPr/>
              </p14:nvContentPartPr>
              <p14:xfrm>
                <a:off x="10564039" y="2694156"/>
                <a:ext cx="360" cy="2520"/>
              </p14:xfrm>
            </p:contentPart>
          </mc:Choice>
          <mc:Fallback xmlns="">
            <p:pic>
              <p:nvPicPr>
                <p:cNvPr id="81" name="Ink 80">
                  <a:extLst>
                    <a:ext uri="{FF2B5EF4-FFF2-40B4-BE49-F238E27FC236}">
                      <a16:creationId xmlns:a16="http://schemas.microsoft.com/office/drawing/2014/main" id="{9AEBCA8F-48C5-2114-721B-8F8E4FCC76A5}"/>
                    </a:ext>
                  </a:extLst>
                </p:cNvPr>
                <p:cNvPicPr/>
                <p:nvPr/>
              </p:nvPicPr>
              <p:blipFill>
                <a:blip r:embed="rId60"/>
                <a:stretch>
                  <a:fillRect/>
                </a:stretch>
              </p:blipFill>
              <p:spPr>
                <a:xfrm>
                  <a:off x="10555039" y="2685516"/>
                  <a:ext cx="180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82" name="Ink 81">
                  <a:extLst>
                    <a:ext uri="{FF2B5EF4-FFF2-40B4-BE49-F238E27FC236}">
                      <a16:creationId xmlns:a16="http://schemas.microsoft.com/office/drawing/2014/main" id="{92CED0E6-0619-01E0-1331-225B446DD2CB}"/>
                    </a:ext>
                  </a:extLst>
                </p14:cNvPr>
                <p14:cNvContentPartPr/>
                <p14:nvPr/>
              </p14:nvContentPartPr>
              <p14:xfrm>
                <a:off x="10622359" y="2538636"/>
                <a:ext cx="144360" cy="81000"/>
              </p14:xfrm>
            </p:contentPart>
          </mc:Choice>
          <mc:Fallback xmlns="">
            <p:pic>
              <p:nvPicPr>
                <p:cNvPr id="82" name="Ink 81">
                  <a:extLst>
                    <a:ext uri="{FF2B5EF4-FFF2-40B4-BE49-F238E27FC236}">
                      <a16:creationId xmlns:a16="http://schemas.microsoft.com/office/drawing/2014/main" id="{92CED0E6-0619-01E0-1331-225B446DD2CB}"/>
                    </a:ext>
                  </a:extLst>
                </p:cNvPr>
                <p:cNvPicPr/>
                <p:nvPr/>
              </p:nvPicPr>
              <p:blipFill>
                <a:blip r:embed="rId108"/>
                <a:stretch>
                  <a:fillRect/>
                </a:stretch>
              </p:blipFill>
              <p:spPr>
                <a:xfrm>
                  <a:off x="10613719" y="2529636"/>
                  <a:ext cx="1620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83" name="Ink 82">
                  <a:extLst>
                    <a:ext uri="{FF2B5EF4-FFF2-40B4-BE49-F238E27FC236}">
                      <a16:creationId xmlns:a16="http://schemas.microsoft.com/office/drawing/2014/main" id="{162355D6-6E1D-153B-5AD1-387498997D36}"/>
                    </a:ext>
                  </a:extLst>
                </p14:cNvPr>
                <p14:cNvContentPartPr/>
                <p14:nvPr/>
              </p14:nvContentPartPr>
              <p14:xfrm>
                <a:off x="10758439" y="2538636"/>
                <a:ext cx="10440" cy="198000"/>
              </p14:xfrm>
            </p:contentPart>
          </mc:Choice>
          <mc:Fallback xmlns="">
            <p:pic>
              <p:nvPicPr>
                <p:cNvPr id="83" name="Ink 82">
                  <a:extLst>
                    <a:ext uri="{FF2B5EF4-FFF2-40B4-BE49-F238E27FC236}">
                      <a16:creationId xmlns:a16="http://schemas.microsoft.com/office/drawing/2014/main" id="{162355D6-6E1D-153B-5AD1-387498997D36}"/>
                    </a:ext>
                  </a:extLst>
                </p:cNvPr>
                <p:cNvPicPr/>
                <p:nvPr/>
              </p:nvPicPr>
              <p:blipFill>
                <a:blip r:embed="rId110"/>
                <a:stretch>
                  <a:fillRect/>
                </a:stretch>
              </p:blipFill>
              <p:spPr>
                <a:xfrm>
                  <a:off x="10749799" y="2529636"/>
                  <a:ext cx="2808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84" name="Ink 83">
                  <a:extLst>
                    <a:ext uri="{FF2B5EF4-FFF2-40B4-BE49-F238E27FC236}">
                      <a16:creationId xmlns:a16="http://schemas.microsoft.com/office/drawing/2014/main" id="{16F2ADDA-B5A8-81B0-EDA4-0FAD00AC2C56}"/>
                    </a:ext>
                  </a:extLst>
                </p14:cNvPr>
                <p14:cNvContentPartPr/>
                <p14:nvPr/>
              </p14:nvContentPartPr>
              <p14:xfrm>
                <a:off x="10844839" y="2550876"/>
                <a:ext cx="122400" cy="168120"/>
              </p14:xfrm>
            </p:contentPart>
          </mc:Choice>
          <mc:Fallback xmlns="">
            <p:pic>
              <p:nvPicPr>
                <p:cNvPr id="84" name="Ink 83">
                  <a:extLst>
                    <a:ext uri="{FF2B5EF4-FFF2-40B4-BE49-F238E27FC236}">
                      <a16:creationId xmlns:a16="http://schemas.microsoft.com/office/drawing/2014/main" id="{16F2ADDA-B5A8-81B0-EDA4-0FAD00AC2C56}"/>
                    </a:ext>
                  </a:extLst>
                </p:cNvPr>
                <p:cNvPicPr/>
                <p:nvPr/>
              </p:nvPicPr>
              <p:blipFill>
                <a:blip r:embed="rId112"/>
                <a:stretch>
                  <a:fillRect/>
                </a:stretch>
              </p:blipFill>
              <p:spPr>
                <a:xfrm>
                  <a:off x="10836199" y="2541876"/>
                  <a:ext cx="14004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85" name="Ink 84">
                  <a:extLst>
                    <a:ext uri="{FF2B5EF4-FFF2-40B4-BE49-F238E27FC236}">
                      <a16:creationId xmlns:a16="http://schemas.microsoft.com/office/drawing/2014/main" id="{AB86966D-19D6-170E-37C6-1BD6E380FDE2}"/>
                    </a:ext>
                  </a:extLst>
                </p14:cNvPr>
                <p14:cNvContentPartPr/>
                <p14:nvPr/>
              </p14:nvContentPartPr>
              <p14:xfrm>
                <a:off x="10554319" y="2694156"/>
                <a:ext cx="4320" cy="19800"/>
              </p14:xfrm>
            </p:contentPart>
          </mc:Choice>
          <mc:Fallback xmlns="">
            <p:pic>
              <p:nvPicPr>
                <p:cNvPr id="85" name="Ink 84">
                  <a:extLst>
                    <a:ext uri="{FF2B5EF4-FFF2-40B4-BE49-F238E27FC236}">
                      <a16:creationId xmlns:a16="http://schemas.microsoft.com/office/drawing/2014/main" id="{AB86966D-19D6-170E-37C6-1BD6E380FDE2}"/>
                    </a:ext>
                  </a:extLst>
                </p:cNvPr>
                <p:cNvPicPr/>
                <p:nvPr/>
              </p:nvPicPr>
              <p:blipFill>
                <a:blip r:embed="rId114"/>
                <a:stretch>
                  <a:fillRect/>
                </a:stretch>
              </p:blipFill>
              <p:spPr>
                <a:xfrm>
                  <a:off x="10545319" y="2685516"/>
                  <a:ext cx="21960" cy="37440"/>
                </a:xfrm>
                <a:prstGeom prst="rect">
                  <a:avLst/>
                </a:prstGeom>
              </p:spPr>
            </p:pic>
          </mc:Fallback>
        </mc:AlternateContent>
      </p:grpSp>
      <p:grpSp>
        <p:nvGrpSpPr>
          <p:cNvPr id="92" name="Group 91">
            <a:extLst>
              <a:ext uri="{FF2B5EF4-FFF2-40B4-BE49-F238E27FC236}">
                <a16:creationId xmlns:a16="http://schemas.microsoft.com/office/drawing/2014/main" id="{650B0646-9A5A-9993-E41C-9F2F44007BEA}"/>
              </a:ext>
            </a:extLst>
          </p:cNvPr>
          <p:cNvGrpSpPr/>
          <p:nvPr/>
        </p:nvGrpSpPr>
        <p:grpSpPr>
          <a:xfrm>
            <a:off x="8428879" y="2414796"/>
            <a:ext cx="1141200" cy="555120"/>
            <a:chOff x="8428879" y="2414796"/>
            <a:chExt cx="1141200" cy="555120"/>
          </a:xfrm>
        </p:grpSpPr>
        <mc:AlternateContent xmlns:mc="http://schemas.openxmlformats.org/markup-compatibility/2006" xmlns:p14="http://schemas.microsoft.com/office/powerpoint/2010/main">
          <mc:Choice Requires="p14">
            <p:contentPart p14:bwMode="auto" r:id="rId115">
              <p14:nvContentPartPr>
                <p14:cNvPr id="69" name="Ink 68">
                  <a:extLst>
                    <a:ext uri="{FF2B5EF4-FFF2-40B4-BE49-F238E27FC236}">
                      <a16:creationId xmlns:a16="http://schemas.microsoft.com/office/drawing/2014/main" id="{E7151445-60D1-9332-E13B-C9E4E320FAC3}"/>
                    </a:ext>
                  </a:extLst>
                </p14:cNvPr>
                <p14:cNvContentPartPr/>
                <p14:nvPr/>
              </p14:nvContentPartPr>
              <p14:xfrm>
                <a:off x="8428879" y="2567436"/>
                <a:ext cx="160920" cy="189360"/>
              </p14:xfrm>
            </p:contentPart>
          </mc:Choice>
          <mc:Fallback xmlns="">
            <p:pic>
              <p:nvPicPr>
                <p:cNvPr id="69" name="Ink 68">
                  <a:extLst>
                    <a:ext uri="{FF2B5EF4-FFF2-40B4-BE49-F238E27FC236}">
                      <a16:creationId xmlns:a16="http://schemas.microsoft.com/office/drawing/2014/main" id="{E7151445-60D1-9332-E13B-C9E4E320FAC3}"/>
                    </a:ext>
                  </a:extLst>
                </p:cNvPr>
                <p:cNvPicPr/>
                <p:nvPr/>
              </p:nvPicPr>
              <p:blipFill>
                <a:blip r:embed="rId116"/>
                <a:stretch>
                  <a:fillRect/>
                </a:stretch>
              </p:blipFill>
              <p:spPr>
                <a:xfrm>
                  <a:off x="8420239" y="2558796"/>
                  <a:ext cx="17856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0" name="Ink 69">
                  <a:extLst>
                    <a:ext uri="{FF2B5EF4-FFF2-40B4-BE49-F238E27FC236}">
                      <a16:creationId xmlns:a16="http://schemas.microsoft.com/office/drawing/2014/main" id="{EE8F4699-0087-589A-C35B-160B63D1423D}"/>
                    </a:ext>
                  </a:extLst>
                </p14:cNvPr>
                <p14:cNvContentPartPr/>
                <p14:nvPr/>
              </p14:nvContentPartPr>
              <p14:xfrm>
                <a:off x="8682319" y="2752116"/>
                <a:ext cx="4680" cy="4680"/>
              </p14:xfrm>
            </p:contentPart>
          </mc:Choice>
          <mc:Fallback xmlns="">
            <p:pic>
              <p:nvPicPr>
                <p:cNvPr id="70" name="Ink 69">
                  <a:extLst>
                    <a:ext uri="{FF2B5EF4-FFF2-40B4-BE49-F238E27FC236}">
                      <a16:creationId xmlns:a16="http://schemas.microsoft.com/office/drawing/2014/main" id="{EE8F4699-0087-589A-C35B-160B63D1423D}"/>
                    </a:ext>
                  </a:extLst>
                </p:cNvPr>
                <p:cNvPicPr/>
                <p:nvPr/>
              </p:nvPicPr>
              <p:blipFill>
                <a:blip r:embed="rId60"/>
                <a:stretch>
                  <a:fillRect/>
                </a:stretch>
              </p:blipFill>
              <p:spPr>
                <a:xfrm>
                  <a:off x="8673319" y="2743476"/>
                  <a:ext cx="223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2" name="Ink 71">
                  <a:extLst>
                    <a:ext uri="{FF2B5EF4-FFF2-40B4-BE49-F238E27FC236}">
                      <a16:creationId xmlns:a16="http://schemas.microsoft.com/office/drawing/2014/main" id="{A4B583CC-4924-F869-B965-DE12ABC589D0}"/>
                    </a:ext>
                  </a:extLst>
                </p14:cNvPr>
                <p14:cNvContentPartPr/>
                <p14:nvPr/>
              </p14:nvContentPartPr>
              <p14:xfrm>
                <a:off x="8828839" y="2548356"/>
                <a:ext cx="90360" cy="106200"/>
              </p14:xfrm>
            </p:contentPart>
          </mc:Choice>
          <mc:Fallback xmlns="">
            <p:pic>
              <p:nvPicPr>
                <p:cNvPr id="72" name="Ink 71">
                  <a:extLst>
                    <a:ext uri="{FF2B5EF4-FFF2-40B4-BE49-F238E27FC236}">
                      <a16:creationId xmlns:a16="http://schemas.microsoft.com/office/drawing/2014/main" id="{A4B583CC-4924-F869-B965-DE12ABC589D0}"/>
                    </a:ext>
                  </a:extLst>
                </p:cNvPr>
                <p:cNvPicPr/>
                <p:nvPr/>
              </p:nvPicPr>
              <p:blipFill>
                <a:blip r:embed="rId119"/>
                <a:stretch>
                  <a:fillRect/>
                </a:stretch>
              </p:blipFill>
              <p:spPr>
                <a:xfrm>
                  <a:off x="8819839" y="2539356"/>
                  <a:ext cx="1080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3" name="Ink 72">
                  <a:extLst>
                    <a:ext uri="{FF2B5EF4-FFF2-40B4-BE49-F238E27FC236}">
                      <a16:creationId xmlns:a16="http://schemas.microsoft.com/office/drawing/2014/main" id="{D36B39C4-79C3-6872-1299-F1C033803CBD}"/>
                    </a:ext>
                  </a:extLst>
                </p14:cNvPr>
                <p14:cNvContentPartPr/>
                <p14:nvPr/>
              </p14:nvContentPartPr>
              <p14:xfrm>
                <a:off x="8896519" y="2558076"/>
                <a:ext cx="21600" cy="205920"/>
              </p14:xfrm>
            </p:contentPart>
          </mc:Choice>
          <mc:Fallback xmlns="">
            <p:pic>
              <p:nvPicPr>
                <p:cNvPr id="73" name="Ink 72">
                  <a:extLst>
                    <a:ext uri="{FF2B5EF4-FFF2-40B4-BE49-F238E27FC236}">
                      <a16:creationId xmlns:a16="http://schemas.microsoft.com/office/drawing/2014/main" id="{D36B39C4-79C3-6872-1299-F1C033803CBD}"/>
                    </a:ext>
                  </a:extLst>
                </p:cNvPr>
                <p:cNvPicPr/>
                <p:nvPr/>
              </p:nvPicPr>
              <p:blipFill>
                <a:blip r:embed="rId121"/>
                <a:stretch>
                  <a:fillRect/>
                </a:stretch>
              </p:blipFill>
              <p:spPr>
                <a:xfrm>
                  <a:off x="8887879" y="2549076"/>
                  <a:ext cx="3924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5" name="Ink 74">
                  <a:extLst>
                    <a:ext uri="{FF2B5EF4-FFF2-40B4-BE49-F238E27FC236}">
                      <a16:creationId xmlns:a16="http://schemas.microsoft.com/office/drawing/2014/main" id="{0E36644D-2020-ED85-12B6-ECDF4DF94FEB}"/>
                    </a:ext>
                  </a:extLst>
                </p14:cNvPr>
                <p14:cNvContentPartPr/>
                <p14:nvPr/>
              </p14:nvContentPartPr>
              <p14:xfrm>
                <a:off x="9026839" y="2581836"/>
                <a:ext cx="169200" cy="171000"/>
              </p14:xfrm>
            </p:contentPart>
          </mc:Choice>
          <mc:Fallback xmlns="">
            <p:pic>
              <p:nvPicPr>
                <p:cNvPr id="75" name="Ink 74">
                  <a:extLst>
                    <a:ext uri="{FF2B5EF4-FFF2-40B4-BE49-F238E27FC236}">
                      <a16:creationId xmlns:a16="http://schemas.microsoft.com/office/drawing/2014/main" id="{0E36644D-2020-ED85-12B6-ECDF4DF94FEB}"/>
                    </a:ext>
                  </a:extLst>
                </p:cNvPr>
                <p:cNvPicPr/>
                <p:nvPr/>
              </p:nvPicPr>
              <p:blipFill>
                <a:blip r:embed="rId123"/>
                <a:stretch>
                  <a:fillRect/>
                </a:stretch>
              </p:blipFill>
              <p:spPr>
                <a:xfrm>
                  <a:off x="9018199" y="2573196"/>
                  <a:ext cx="1868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6" name="Ink 75">
                  <a:extLst>
                    <a:ext uri="{FF2B5EF4-FFF2-40B4-BE49-F238E27FC236}">
                      <a16:creationId xmlns:a16="http://schemas.microsoft.com/office/drawing/2014/main" id="{FCF35590-2F6A-2922-316B-A5B341E52289}"/>
                    </a:ext>
                  </a:extLst>
                </p14:cNvPr>
                <p14:cNvContentPartPr/>
                <p14:nvPr/>
              </p14:nvContentPartPr>
              <p14:xfrm>
                <a:off x="9347959" y="2586876"/>
                <a:ext cx="222120" cy="167400"/>
              </p14:xfrm>
            </p:contentPart>
          </mc:Choice>
          <mc:Fallback xmlns="">
            <p:pic>
              <p:nvPicPr>
                <p:cNvPr id="76" name="Ink 75">
                  <a:extLst>
                    <a:ext uri="{FF2B5EF4-FFF2-40B4-BE49-F238E27FC236}">
                      <a16:creationId xmlns:a16="http://schemas.microsoft.com/office/drawing/2014/main" id="{FCF35590-2F6A-2922-316B-A5B341E52289}"/>
                    </a:ext>
                  </a:extLst>
                </p:cNvPr>
                <p:cNvPicPr/>
                <p:nvPr/>
              </p:nvPicPr>
              <p:blipFill>
                <a:blip r:embed="rId125"/>
                <a:stretch>
                  <a:fillRect/>
                </a:stretch>
              </p:blipFill>
              <p:spPr>
                <a:xfrm>
                  <a:off x="9338959" y="2578236"/>
                  <a:ext cx="23976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8" name="Ink 87">
                  <a:extLst>
                    <a:ext uri="{FF2B5EF4-FFF2-40B4-BE49-F238E27FC236}">
                      <a16:creationId xmlns:a16="http://schemas.microsoft.com/office/drawing/2014/main" id="{A14C330A-B822-C4B0-E4D4-E89465298BE9}"/>
                    </a:ext>
                  </a:extLst>
                </p14:cNvPr>
                <p14:cNvContentPartPr/>
                <p14:nvPr/>
              </p14:nvContentPartPr>
              <p14:xfrm>
                <a:off x="9435439" y="2878836"/>
                <a:ext cx="20880" cy="91080"/>
              </p14:xfrm>
            </p:contentPart>
          </mc:Choice>
          <mc:Fallback xmlns="">
            <p:pic>
              <p:nvPicPr>
                <p:cNvPr id="88" name="Ink 87">
                  <a:extLst>
                    <a:ext uri="{FF2B5EF4-FFF2-40B4-BE49-F238E27FC236}">
                      <a16:creationId xmlns:a16="http://schemas.microsoft.com/office/drawing/2014/main" id="{A14C330A-B822-C4B0-E4D4-E89465298BE9}"/>
                    </a:ext>
                  </a:extLst>
                </p:cNvPr>
                <p:cNvPicPr/>
                <p:nvPr/>
              </p:nvPicPr>
              <p:blipFill>
                <a:blip r:embed="rId127"/>
                <a:stretch>
                  <a:fillRect/>
                </a:stretch>
              </p:blipFill>
              <p:spPr>
                <a:xfrm>
                  <a:off x="9426439" y="2870196"/>
                  <a:ext cx="385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9" name="Ink 88">
                  <a:extLst>
                    <a:ext uri="{FF2B5EF4-FFF2-40B4-BE49-F238E27FC236}">
                      <a16:creationId xmlns:a16="http://schemas.microsoft.com/office/drawing/2014/main" id="{6B25C8F2-00C1-703B-FCEB-AF893FCA9D5B}"/>
                    </a:ext>
                  </a:extLst>
                </p14:cNvPr>
                <p14:cNvContentPartPr/>
                <p14:nvPr/>
              </p14:nvContentPartPr>
              <p14:xfrm>
                <a:off x="9402679" y="2831676"/>
                <a:ext cx="110160" cy="64440"/>
              </p14:xfrm>
            </p:contentPart>
          </mc:Choice>
          <mc:Fallback xmlns="">
            <p:pic>
              <p:nvPicPr>
                <p:cNvPr id="89" name="Ink 88">
                  <a:extLst>
                    <a:ext uri="{FF2B5EF4-FFF2-40B4-BE49-F238E27FC236}">
                      <a16:creationId xmlns:a16="http://schemas.microsoft.com/office/drawing/2014/main" id="{6B25C8F2-00C1-703B-FCEB-AF893FCA9D5B}"/>
                    </a:ext>
                  </a:extLst>
                </p:cNvPr>
                <p:cNvPicPr/>
                <p:nvPr/>
              </p:nvPicPr>
              <p:blipFill>
                <a:blip r:embed="rId129"/>
                <a:stretch>
                  <a:fillRect/>
                </a:stretch>
              </p:blipFill>
              <p:spPr>
                <a:xfrm>
                  <a:off x="9394039" y="2822676"/>
                  <a:ext cx="1278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1" name="Ink 90">
                  <a:extLst>
                    <a:ext uri="{FF2B5EF4-FFF2-40B4-BE49-F238E27FC236}">
                      <a16:creationId xmlns:a16="http://schemas.microsoft.com/office/drawing/2014/main" id="{2312F549-756F-E2C6-1B26-6A272C2BA9B0}"/>
                    </a:ext>
                  </a:extLst>
                </p14:cNvPr>
                <p14:cNvContentPartPr/>
                <p14:nvPr/>
              </p14:nvContentPartPr>
              <p14:xfrm>
                <a:off x="8947639" y="2414796"/>
                <a:ext cx="303840" cy="457560"/>
              </p14:xfrm>
            </p:contentPart>
          </mc:Choice>
          <mc:Fallback xmlns="">
            <p:pic>
              <p:nvPicPr>
                <p:cNvPr id="91" name="Ink 90">
                  <a:extLst>
                    <a:ext uri="{FF2B5EF4-FFF2-40B4-BE49-F238E27FC236}">
                      <a16:creationId xmlns:a16="http://schemas.microsoft.com/office/drawing/2014/main" id="{2312F549-756F-E2C6-1B26-6A272C2BA9B0}"/>
                    </a:ext>
                  </a:extLst>
                </p:cNvPr>
                <p:cNvPicPr/>
                <p:nvPr/>
              </p:nvPicPr>
              <p:blipFill>
                <a:blip r:embed="rId131"/>
                <a:stretch>
                  <a:fillRect/>
                </a:stretch>
              </p:blipFill>
              <p:spPr>
                <a:xfrm>
                  <a:off x="8938999" y="2406156"/>
                  <a:ext cx="321480" cy="475200"/>
                </a:xfrm>
                <a:prstGeom prst="rect">
                  <a:avLst/>
                </a:prstGeom>
              </p:spPr>
            </p:pic>
          </mc:Fallback>
        </mc:AlternateContent>
      </p:grpSp>
    </p:spTree>
    <p:extLst>
      <p:ext uri="{BB962C8B-B14F-4D97-AF65-F5344CB8AC3E}">
        <p14:creationId xmlns:p14="http://schemas.microsoft.com/office/powerpoint/2010/main" val="33461600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2CF11-0EBE-43A9-B3F1-5E30E6A85272}"/>
              </a:ext>
            </a:extLst>
          </p:cNvPr>
          <p:cNvSpPr>
            <a:spLocks noGrp="1"/>
          </p:cNvSpPr>
          <p:nvPr>
            <p:ph type="title"/>
          </p:nvPr>
        </p:nvSpPr>
        <p:spPr/>
        <p:txBody>
          <a:bodyPr/>
          <a:lstStyle/>
          <a:p>
            <a:r>
              <a:rPr lang="en-IN" dirty="0"/>
              <a:t>EXAMPLE – Compute Present Value</a:t>
            </a:r>
          </a:p>
        </p:txBody>
      </p:sp>
      <p:sp>
        <p:nvSpPr>
          <p:cNvPr id="3" name="Content Placeholder 2">
            <a:extLst>
              <a:ext uri="{FF2B5EF4-FFF2-40B4-BE49-F238E27FC236}">
                <a16:creationId xmlns:a16="http://schemas.microsoft.com/office/drawing/2014/main" id="{F1584215-7B5E-4893-A251-96B08C96AB8B}"/>
              </a:ext>
            </a:extLst>
          </p:cNvPr>
          <p:cNvSpPr>
            <a:spLocks noGrp="1"/>
          </p:cNvSpPr>
          <p:nvPr>
            <p:ph sz="half" idx="1"/>
          </p:nvPr>
        </p:nvSpPr>
        <p:spPr>
          <a:xfrm>
            <a:off x="838199" y="1010661"/>
            <a:ext cx="10556631" cy="5016066"/>
          </a:xfrm>
        </p:spPr>
        <p:txBody>
          <a:bodyPr/>
          <a:lstStyle/>
          <a:p>
            <a:r>
              <a:rPr lang="en-US" dirty="0"/>
              <a:t>Compute the present value of the investment described. Interpret the result.</a:t>
            </a:r>
          </a:p>
          <a:p>
            <a:r>
              <a:rPr lang="en-US" dirty="0">
                <a:latin typeface="Cambria" panose="02040503050406030204" pitchFamily="18" charset="0"/>
                <a:ea typeface="Cambria" panose="02040503050406030204" pitchFamily="18" charset="0"/>
              </a:rPr>
              <a:t>𝐹𝑉</a:t>
            </a:r>
            <a:r>
              <a:rPr lang="en-US" i="1" dirty="0">
                <a:latin typeface="Cambria" panose="02040503050406030204" pitchFamily="18" charset="0"/>
                <a:ea typeface="Cambria" panose="02040503050406030204" pitchFamily="18" charset="0"/>
              </a:rPr>
              <a:t> </a:t>
            </a:r>
            <a:r>
              <a:rPr lang="en-US" i="0" dirty="0">
                <a:latin typeface="Cambria" panose="02040503050406030204" pitchFamily="18" charset="0"/>
                <a:ea typeface="Cambria" panose="02040503050406030204" pitchFamily="18" charset="0"/>
              </a:rPr>
              <a:t>= $10,000, </a:t>
            </a:r>
            <a:r>
              <a:rPr lang="en-US" dirty="0">
                <a:latin typeface="Cambria" panose="02040503050406030204" pitchFamily="18" charset="0"/>
                <a:ea typeface="Cambria" panose="02040503050406030204" pitchFamily="18" charset="0"/>
              </a:rPr>
              <a:t>𝑡</a:t>
            </a:r>
            <a:r>
              <a:rPr lang="en-US" i="1" dirty="0">
                <a:latin typeface="Cambria" panose="02040503050406030204" pitchFamily="18" charset="0"/>
                <a:ea typeface="Cambria" panose="02040503050406030204" pitchFamily="18" charset="0"/>
              </a:rPr>
              <a:t> </a:t>
            </a:r>
            <a:r>
              <a:rPr lang="en-US" i="0" dirty="0">
                <a:latin typeface="Cambria" panose="02040503050406030204" pitchFamily="18" charset="0"/>
                <a:ea typeface="Cambria" panose="02040503050406030204" pitchFamily="18" charset="0"/>
              </a:rPr>
              <a:t>= 15</a:t>
            </a:r>
            <a:r>
              <a:rPr lang="en-US" dirty="0">
                <a:latin typeface="Cambria" panose="02040503050406030204" pitchFamily="18" charset="0"/>
                <a:ea typeface="Cambria" panose="02040503050406030204" pitchFamily="18" charset="0"/>
              </a:rPr>
              <a:t> </a:t>
            </a:r>
            <a:r>
              <a:rPr lang="en-US" dirty="0"/>
              <a:t>years, annual simple interest rate of 5.5%</a:t>
            </a:r>
          </a:p>
        </p:txBody>
      </p:sp>
      <p:grpSp>
        <p:nvGrpSpPr>
          <p:cNvPr id="23" name="Group 22">
            <a:extLst>
              <a:ext uri="{FF2B5EF4-FFF2-40B4-BE49-F238E27FC236}">
                <a16:creationId xmlns:a16="http://schemas.microsoft.com/office/drawing/2014/main" id="{7A371781-282D-6A19-CD03-D3837055DFD1}"/>
              </a:ext>
            </a:extLst>
          </p:cNvPr>
          <p:cNvGrpSpPr/>
          <p:nvPr/>
        </p:nvGrpSpPr>
        <p:grpSpPr>
          <a:xfrm>
            <a:off x="1616959" y="3069996"/>
            <a:ext cx="437400" cy="294120"/>
            <a:chOff x="1616959" y="3069996"/>
            <a:chExt cx="437400" cy="294120"/>
          </a:xfrm>
        </p:grpSpPr>
        <mc:AlternateContent xmlns:mc="http://schemas.openxmlformats.org/markup-compatibility/2006" xmlns:p14="http://schemas.microsoft.com/office/powerpoint/2010/main">
          <mc:Choice Requires="p14">
            <p:contentPart p14:bwMode="auto" r:id="rId3">
              <p14:nvContentPartPr>
                <p14:cNvPr id="17" name="Ink 16">
                  <a:extLst>
                    <a:ext uri="{FF2B5EF4-FFF2-40B4-BE49-F238E27FC236}">
                      <a16:creationId xmlns:a16="http://schemas.microsoft.com/office/drawing/2014/main" id="{2646C758-F4E1-732B-D476-9C6E12A07DA4}"/>
                    </a:ext>
                  </a:extLst>
                </p14:cNvPr>
                <p14:cNvContentPartPr/>
                <p14:nvPr/>
              </p14:nvContentPartPr>
              <p14:xfrm>
                <a:off x="1616959" y="3082956"/>
                <a:ext cx="7920" cy="281160"/>
              </p14:xfrm>
            </p:contentPart>
          </mc:Choice>
          <mc:Fallback xmlns="">
            <p:pic>
              <p:nvPicPr>
                <p:cNvPr id="17" name="Ink 16">
                  <a:extLst>
                    <a:ext uri="{FF2B5EF4-FFF2-40B4-BE49-F238E27FC236}">
                      <a16:creationId xmlns:a16="http://schemas.microsoft.com/office/drawing/2014/main" id="{2646C758-F4E1-732B-D476-9C6E12A07DA4}"/>
                    </a:ext>
                  </a:extLst>
                </p:cNvPr>
                <p:cNvPicPr/>
                <p:nvPr/>
              </p:nvPicPr>
              <p:blipFill>
                <a:blip r:embed="rId4"/>
                <a:stretch>
                  <a:fillRect/>
                </a:stretch>
              </p:blipFill>
              <p:spPr>
                <a:xfrm>
                  <a:off x="1607959" y="3073956"/>
                  <a:ext cx="25560" cy="298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8" name="Ink 17">
                  <a:extLst>
                    <a:ext uri="{FF2B5EF4-FFF2-40B4-BE49-F238E27FC236}">
                      <a16:creationId xmlns:a16="http://schemas.microsoft.com/office/drawing/2014/main" id="{A2C872F8-FE5D-7692-35FC-3962CC41E2DE}"/>
                    </a:ext>
                  </a:extLst>
                </p14:cNvPr>
                <p14:cNvContentPartPr/>
                <p14:nvPr/>
              </p14:nvContentPartPr>
              <p14:xfrm>
                <a:off x="1633879" y="3081516"/>
                <a:ext cx="156240" cy="114120"/>
              </p14:xfrm>
            </p:contentPart>
          </mc:Choice>
          <mc:Fallback xmlns="">
            <p:pic>
              <p:nvPicPr>
                <p:cNvPr id="18" name="Ink 17">
                  <a:extLst>
                    <a:ext uri="{FF2B5EF4-FFF2-40B4-BE49-F238E27FC236}">
                      <a16:creationId xmlns:a16="http://schemas.microsoft.com/office/drawing/2014/main" id="{A2C872F8-FE5D-7692-35FC-3962CC41E2DE}"/>
                    </a:ext>
                  </a:extLst>
                </p:cNvPr>
                <p:cNvPicPr/>
                <p:nvPr/>
              </p:nvPicPr>
              <p:blipFill>
                <a:blip r:embed="rId6"/>
                <a:stretch>
                  <a:fillRect/>
                </a:stretch>
              </p:blipFill>
              <p:spPr>
                <a:xfrm>
                  <a:off x="1625239" y="3072876"/>
                  <a:ext cx="1738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9" name="Ink 18">
                  <a:extLst>
                    <a:ext uri="{FF2B5EF4-FFF2-40B4-BE49-F238E27FC236}">
                      <a16:creationId xmlns:a16="http://schemas.microsoft.com/office/drawing/2014/main" id="{84CA63DE-A09E-EF98-1620-F8425EEBB2A0}"/>
                    </a:ext>
                  </a:extLst>
                </p14:cNvPr>
                <p14:cNvContentPartPr/>
                <p14:nvPr/>
              </p14:nvContentPartPr>
              <p14:xfrm>
                <a:off x="1857799" y="3069996"/>
                <a:ext cx="196560" cy="285120"/>
              </p14:xfrm>
            </p:contentPart>
          </mc:Choice>
          <mc:Fallback xmlns="">
            <p:pic>
              <p:nvPicPr>
                <p:cNvPr id="19" name="Ink 18">
                  <a:extLst>
                    <a:ext uri="{FF2B5EF4-FFF2-40B4-BE49-F238E27FC236}">
                      <a16:creationId xmlns:a16="http://schemas.microsoft.com/office/drawing/2014/main" id="{84CA63DE-A09E-EF98-1620-F8425EEBB2A0}"/>
                    </a:ext>
                  </a:extLst>
                </p:cNvPr>
                <p:cNvPicPr/>
                <p:nvPr/>
              </p:nvPicPr>
              <p:blipFill>
                <a:blip r:embed="rId8"/>
                <a:stretch>
                  <a:fillRect/>
                </a:stretch>
              </p:blipFill>
              <p:spPr>
                <a:xfrm>
                  <a:off x="1848799" y="3060996"/>
                  <a:ext cx="214200" cy="302760"/>
                </a:xfrm>
                <a:prstGeom prst="rect">
                  <a:avLst/>
                </a:prstGeom>
              </p:spPr>
            </p:pic>
          </mc:Fallback>
        </mc:AlternateContent>
      </p:grpSp>
      <p:grpSp>
        <p:nvGrpSpPr>
          <p:cNvPr id="22" name="Group 21">
            <a:extLst>
              <a:ext uri="{FF2B5EF4-FFF2-40B4-BE49-F238E27FC236}">
                <a16:creationId xmlns:a16="http://schemas.microsoft.com/office/drawing/2014/main" id="{AA2CEDEE-5FEA-1726-E298-5375F7FBA9AF}"/>
              </a:ext>
            </a:extLst>
          </p:cNvPr>
          <p:cNvGrpSpPr/>
          <p:nvPr/>
        </p:nvGrpSpPr>
        <p:grpSpPr>
          <a:xfrm>
            <a:off x="2260279" y="3199956"/>
            <a:ext cx="166680" cy="59040"/>
            <a:chOff x="2260279" y="3199956"/>
            <a:chExt cx="166680" cy="59040"/>
          </a:xfrm>
        </p:grpSpPr>
        <mc:AlternateContent xmlns:mc="http://schemas.openxmlformats.org/markup-compatibility/2006" xmlns:p14="http://schemas.microsoft.com/office/powerpoint/2010/main">
          <mc:Choice Requires="p14">
            <p:contentPart p14:bwMode="auto" r:id="rId9">
              <p14:nvContentPartPr>
                <p14:cNvPr id="20" name="Ink 19">
                  <a:extLst>
                    <a:ext uri="{FF2B5EF4-FFF2-40B4-BE49-F238E27FC236}">
                      <a16:creationId xmlns:a16="http://schemas.microsoft.com/office/drawing/2014/main" id="{0E5F24E9-B155-4398-B9C6-121AFF74D42D}"/>
                    </a:ext>
                  </a:extLst>
                </p14:cNvPr>
                <p14:cNvContentPartPr/>
                <p14:nvPr/>
              </p14:nvContentPartPr>
              <p14:xfrm>
                <a:off x="2260279" y="3199956"/>
                <a:ext cx="121680" cy="360"/>
              </p14:xfrm>
            </p:contentPart>
          </mc:Choice>
          <mc:Fallback xmlns="">
            <p:pic>
              <p:nvPicPr>
                <p:cNvPr id="20" name="Ink 19">
                  <a:extLst>
                    <a:ext uri="{FF2B5EF4-FFF2-40B4-BE49-F238E27FC236}">
                      <a16:creationId xmlns:a16="http://schemas.microsoft.com/office/drawing/2014/main" id="{0E5F24E9-B155-4398-B9C6-121AFF74D42D}"/>
                    </a:ext>
                  </a:extLst>
                </p:cNvPr>
                <p:cNvPicPr/>
                <p:nvPr/>
              </p:nvPicPr>
              <p:blipFill>
                <a:blip r:embed="rId10"/>
                <a:stretch>
                  <a:fillRect/>
                </a:stretch>
              </p:blipFill>
              <p:spPr>
                <a:xfrm>
                  <a:off x="2251639" y="3191316"/>
                  <a:ext cx="1393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1" name="Ink 20">
                  <a:extLst>
                    <a:ext uri="{FF2B5EF4-FFF2-40B4-BE49-F238E27FC236}">
                      <a16:creationId xmlns:a16="http://schemas.microsoft.com/office/drawing/2014/main" id="{A841689A-BDC0-796E-5846-FA5DAA997469}"/>
                    </a:ext>
                  </a:extLst>
                </p14:cNvPr>
                <p14:cNvContentPartPr/>
                <p14:nvPr/>
              </p14:nvContentPartPr>
              <p14:xfrm>
                <a:off x="2295559" y="3248556"/>
                <a:ext cx="131400" cy="10440"/>
              </p14:xfrm>
            </p:contentPart>
          </mc:Choice>
          <mc:Fallback xmlns="">
            <p:pic>
              <p:nvPicPr>
                <p:cNvPr id="21" name="Ink 20">
                  <a:extLst>
                    <a:ext uri="{FF2B5EF4-FFF2-40B4-BE49-F238E27FC236}">
                      <a16:creationId xmlns:a16="http://schemas.microsoft.com/office/drawing/2014/main" id="{A841689A-BDC0-796E-5846-FA5DAA997469}"/>
                    </a:ext>
                  </a:extLst>
                </p:cNvPr>
                <p:cNvPicPr/>
                <p:nvPr/>
              </p:nvPicPr>
              <p:blipFill>
                <a:blip r:embed="rId12"/>
                <a:stretch>
                  <a:fillRect/>
                </a:stretch>
              </p:blipFill>
              <p:spPr>
                <a:xfrm>
                  <a:off x="2286559" y="3239556"/>
                  <a:ext cx="149040" cy="28080"/>
                </a:xfrm>
                <a:prstGeom prst="rect">
                  <a:avLst/>
                </a:prstGeom>
              </p:spPr>
            </p:pic>
          </mc:Fallback>
        </mc:AlternateContent>
      </p:grpSp>
      <p:grpSp>
        <p:nvGrpSpPr>
          <p:cNvPr id="51" name="Group 50">
            <a:extLst>
              <a:ext uri="{FF2B5EF4-FFF2-40B4-BE49-F238E27FC236}">
                <a16:creationId xmlns:a16="http://schemas.microsoft.com/office/drawing/2014/main" id="{92C843D7-3FB7-7951-4770-2E41E4B0D3D7}"/>
              </a:ext>
            </a:extLst>
          </p:cNvPr>
          <p:cNvGrpSpPr/>
          <p:nvPr/>
        </p:nvGrpSpPr>
        <p:grpSpPr>
          <a:xfrm>
            <a:off x="2753119" y="2773356"/>
            <a:ext cx="973800" cy="369000"/>
            <a:chOff x="2753119" y="2773356"/>
            <a:chExt cx="973800" cy="369000"/>
          </a:xfrm>
        </p:grpSpPr>
        <mc:AlternateContent xmlns:mc="http://schemas.openxmlformats.org/markup-compatibility/2006" xmlns:p14="http://schemas.microsoft.com/office/powerpoint/2010/main">
          <mc:Choice Requires="p14">
            <p:contentPart p14:bwMode="auto" r:id="rId13">
              <p14:nvContentPartPr>
                <p14:cNvPr id="24" name="Ink 23">
                  <a:extLst>
                    <a:ext uri="{FF2B5EF4-FFF2-40B4-BE49-F238E27FC236}">
                      <a16:creationId xmlns:a16="http://schemas.microsoft.com/office/drawing/2014/main" id="{B4CA7B2D-9668-BE8E-D0E3-742FB1DC1BE0}"/>
                    </a:ext>
                  </a:extLst>
                </p14:cNvPr>
                <p14:cNvContentPartPr/>
                <p14:nvPr/>
              </p14:nvContentPartPr>
              <p14:xfrm>
                <a:off x="3005839" y="2801076"/>
                <a:ext cx="18000" cy="261720"/>
              </p14:xfrm>
            </p:contentPart>
          </mc:Choice>
          <mc:Fallback xmlns="">
            <p:pic>
              <p:nvPicPr>
                <p:cNvPr id="24" name="Ink 23">
                  <a:extLst>
                    <a:ext uri="{FF2B5EF4-FFF2-40B4-BE49-F238E27FC236}">
                      <a16:creationId xmlns:a16="http://schemas.microsoft.com/office/drawing/2014/main" id="{B4CA7B2D-9668-BE8E-D0E3-742FB1DC1BE0}"/>
                    </a:ext>
                  </a:extLst>
                </p:cNvPr>
                <p:cNvPicPr/>
                <p:nvPr/>
              </p:nvPicPr>
              <p:blipFill>
                <a:blip r:embed="rId14"/>
                <a:stretch>
                  <a:fillRect/>
                </a:stretch>
              </p:blipFill>
              <p:spPr>
                <a:xfrm>
                  <a:off x="2996839" y="2792436"/>
                  <a:ext cx="3564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5" name="Ink 24">
                  <a:extLst>
                    <a:ext uri="{FF2B5EF4-FFF2-40B4-BE49-F238E27FC236}">
                      <a16:creationId xmlns:a16="http://schemas.microsoft.com/office/drawing/2014/main" id="{FEE0FB0B-46E9-0235-2CD3-DE8E6F212413}"/>
                    </a:ext>
                  </a:extLst>
                </p14:cNvPr>
                <p14:cNvContentPartPr/>
                <p14:nvPr/>
              </p14:nvContentPartPr>
              <p14:xfrm>
                <a:off x="3015559" y="2800356"/>
                <a:ext cx="160920" cy="39960"/>
              </p14:xfrm>
            </p:contentPart>
          </mc:Choice>
          <mc:Fallback xmlns="">
            <p:pic>
              <p:nvPicPr>
                <p:cNvPr id="25" name="Ink 24">
                  <a:extLst>
                    <a:ext uri="{FF2B5EF4-FFF2-40B4-BE49-F238E27FC236}">
                      <a16:creationId xmlns:a16="http://schemas.microsoft.com/office/drawing/2014/main" id="{FEE0FB0B-46E9-0235-2CD3-DE8E6F212413}"/>
                    </a:ext>
                  </a:extLst>
                </p:cNvPr>
                <p:cNvPicPr/>
                <p:nvPr/>
              </p:nvPicPr>
              <p:blipFill>
                <a:blip r:embed="rId16"/>
                <a:stretch>
                  <a:fillRect/>
                </a:stretch>
              </p:blipFill>
              <p:spPr>
                <a:xfrm>
                  <a:off x="3006559" y="2791356"/>
                  <a:ext cx="17856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6" name="Ink 25">
                  <a:extLst>
                    <a:ext uri="{FF2B5EF4-FFF2-40B4-BE49-F238E27FC236}">
                      <a16:creationId xmlns:a16="http://schemas.microsoft.com/office/drawing/2014/main" id="{17360902-B2F0-4846-1585-F5200F324499}"/>
                    </a:ext>
                  </a:extLst>
                </p14:cNvPr>
                <p14:cNvContentPartPr/>
                <p14:nvPr/>
              </p14:nvContentPartPr>
              <p14:xfrm>
                <a:off x="3034639" y="2927076"/>
                <a:ext cx="125640" cy="11160"/>
              </p14:xfrm>
            </p:contentPart>
          </mc:Choice>
          <mc:Fallback xmlns="">
            <p:pic>
              <p:nvPicPr>
                <p:cNvPr id="26" name="Ink 25">
                  <a:extLst>
                    <a:ext uri="{FF2B5EF4-FFF2-40B4-BE49-F238E27FC236}">
                      <a16:creationId xmlns:a16="http://schemas.microsoft.com/office/drawing/2014/main" id="{17360902-B2F0-4846-1585-F5200F324499}"/>
                    </a:ext>
                  </a:extLst>
                </p:cNvPr>
                <p:cNvPicPr/>
                <p:nvPr/>
              </p:nvPicPr>
              <p:blipFill>
                <a:blip r:embed="rId18"/>
                <a:stretch>
                  <a:fillRect/>
                </a:stretch>
              </p:blipFill>
              <p:spPr>
                <a:xfrm>
                  <a:off x="3025999" y="2918436"/>
                  <a:ext cx="1432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7" name="Ink 26">
                  <a:extLst>
                    <a:ext uri="{FF2B5EF4-FFF2-40B4-BE49-F238E27FC236}">
                      <a16:creationId xmlns:a16="http://schemas.microsoft.com/office/drawing/2014/main" id="{37233927-7847-6AB9-9655-A0CCE109BA47}"/>
                    </a:ext>
                  </a:extLst>
                </p14:cNvPr>
                <p14:cNvContentPartPr/>
                <p14:nvPr/>
              </p14:nvContentPartPr>
              <p14:xfrm>
                <a:off x="3248839" y="2773356"/>
                <a:ext cx="176400" cy="230040"/>
              </p14:xfrm>
            </p:contentPart>
          </mc:Choice>
          <mc:Fallback xmlns="">
            <p:pic>
              <p:nvPicPr>
                <p:cNvPr id="27" name="Ink 26">
                  <a:extLst>
                    <a:ext uri="{FF2B5EF4-FFF2-40B4-BE49-F238E27FC236}">
                      <a16:creationId xmlns:a16="http://schemas.microsoft.com/office/drawing/2014/main" id="{37233927-7847-6AB9-9655-A0CCE109BA47}"/>
                    </a:ext>
                  </a:extLst>
                </p:cNvPr>
                <p:cNvPicPr/>
                <p:nvPr/>
              </p:nvPicPr>
              <p:blipFill>
                <a:blip r:embed="rId20"/>
                <a:stretch>
                  <a:fillRect/>
                </a:stretch>
              </p:blipFill>
              <p:spPr>
                <a:xfrm>
                  <a:off x="3240199" y="2764716"/>
                  <a:ext cx="19404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8" name="Ink 27">
                  <a:extLst>
                    <a:ext uri="{FF2B5EF4-FFF2-40B4-BE49-F238E27FC236}">
                      <a16:creationId xmlns:a16="http://schemas.microsoft.com/office/drawing/2014/main" id="{A7A20C1E-7B89-AA90-75E8-F767523AFDCA}"/>
                    </a:ext>
                  </a:extLst>
                </p14:cNvPr>
                <p14:cNvContentPartPr/>
                <p14:nvPr/>
              </p14:nvContentPartPr>
              <p14:xfrm>
                <a:off x="2753119" y="3126876"/>
                <a:ext cx="973800" cy="15480"/>
              </p14:xfrm>
            </p:contentPart>
          </mc:Choice>
          <mc:Fallback xmlns="">
            <p:pic>
              <p:nvPicPr>
                <p:cNvPr id="28" name="Ink 27">
                  <a:extLst>
                    <a:ext uri="{FF2B5EF4-FFF2-40B4-BE49-F238E27FC236}">
                      <a16:creationId xmlns:a16="http://schemas.microsoft.com/office/drawing/2014/main" id="{A7A20C1E-7B89-AA90-75E8-F767523AFDCA}"/>
                    </a:ext>
                  </a:extLst>
                </p:cNvPr>
                <p:cNvPicPr/>
                <p:nvPr/>
              </p:nvPicPr>
              <p:blipFill>
                <a:blip r:embed="rId22"/>
                <a:stretch>
                  <a:fillRect/>
                </a:stretch>
              </p:blipFill>
              <p:spPr>
                <a:xfrm>
                  <a:off x="2744119" y="3117876"/>
                  <a:ext cx="991440" cy="33120"/>
                </a:xfrm>
                <a:prstGeom prst="rect">
                  <a:avLst/>
                </a:prstGeom>
              </p:spPr>
            </p:pic>
          </mc:Fallback>
        </mc:AlternateContent>
      </p:grpSp>
      <p:grpSp>
        <p:nvGrpSpPr>
          <p:cNvPr id="50" name="Group 49">
            <a:extLst>
              <a:ext uri="{FF2B5EF4-FFF2-40B4-BE49-F238E27FC236}">
                <a16:creationId xmlns:a16="http://schemas.microsoft.com/office/drawing/2014/main" id="{68EEC9FE-18C1-D235-4DD6-EFAB1AB8DDA5}"/>
              </a:ext>
            </a:extLst>
          </p:cNvPr>
          <p:cNvGrpSpPr/>
          <p:nvPr/>
        </p:nvGrpSpPr>
        <p:grpSpPr>
          <a:xfrm>
            <a:off x="2751679" y="3248196"/>
            <a:ext cx="1159200" cy="311760"/>
            <a:chOff x="2751679" y="3248196"/>
            <a:chExt cx="1159200" cy="311760"/>
          </a:xfrm>
        </p:grpSpPr>
        <mc:AlternateContent xmlns:mc="http://schemas.openxmlformats.org/markup-compatibility/2006" xmlns:p14="http://schemas.microsoft.com/office/powerpoint/2010/main">
          <mc:Choice Requires="p14">
            <p:contentPart p14:bwMode="auto" r:id="rId23">
              <p14:nvContentPartPr>
                <p14:cNvPr id="29" name="Ink 28">
                  <a:extLst>
                    <a:ext uri="{FF2B5EF4-FFF2-40B4-BE49-F238E27FC236}">
                      <a16:creationId xmlns:a16="http://schemas.microsoft.com/office/drawing/2014/main" id="{026688B3-4F06-90AC-8521-55619FD22D7B}"/>
                    </a:ext>
                  </a:extLst>
                </p14:cNvPr>
                <p14:cNvContentPartPr/>
                <p14:nvPr/>
              </p14:nvContentPartPr>
              <p14:xfrm>
                <a:off x="2751679" y="3248196"/>
                <a:ext cx="126000" cy="311760"/>
              </p14:xfrm>
            </p:contentPart>
          </mc:Choice>
          <mc:Fallback xmlns="">
            <p:pic>
              <p:nvPicPr>
                <p:cNvPr id="29" name="Ink 28">
                  <a:extLst>
                    <a:ext uri="{FF2B5EF4-FFF2-40B4-BE49-F238E27FC236}">
                      <a16:creationId xmlns:a16="http://schemas.microsoft.com/office/drawing/2014/main" id="{026688B3-4F06-90AC-8521-55619FD22D7B}"/>
                    </a:ext>
                  </a:extLst>
                </p:cNvPr>
                <p:cNvPicPr/>
                <p:nvPr/>
              </p:nvPicPr>
              <p:blipFill>
                <a:blip r:embed="rId24"/>
                <a:stretch>
                  <a:fillRect/>
                </a:stretch>
              </p:blipFill>
              <p:spPr>
                <a:xfrm>
                  <a:off x="2742679" y="3239556"/>
                  <a:ext cx="143640" cy="3294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0" name="Ink 29">
                  <a:extLst>
                    <a:ext uri="{FF2B5EF4-FFF2-40B4-BE49-F238E27FC236}">
                      <a16:creationId xmlns:a16="http://schemas.microsoft.com/office/drawing/2014/main" id="{05245DD5-1E24-2783-48AE-A91972C475D6}"/>
                    </a:ext>
                  </a:extLst>
                </p14:cNvPr>
                <p14:cNvContentPartPr/>
                <p14:nvPr/>
              </p14:nvContentPartPr>
              <p14:xfrm>
                <a:off x="3005839" y="3326316"/>
                <a:ext cx="360" cy="143280"/>
              </p14:xfrm>
            </p:contentPart>
          </mc:Choice>
          <mc:Fallback xmlns="">
            <p:pic>
              <p:nvPicPr>
                <p:cNvPr id="30" name="Ink 29">
                  <a:extLst>
                    <a:ext uri="{FF2B5EF4-FFF2-40B4-BE49-F238E27FC236}">
                      <a16:creationId xmlns:a16="http://schemas.microsoft.com/office/drawing/2014/main" id="{05245DD5-1E24-2783-48AE-A91972C475D6}"/>
                    </a:ext>
                  </a:extLst>
                </p:cNvPr>
                <p:cNvPicPr/>
                <p:nvPr/>
              </p:nvPicPr>
              <p:blipFill>
                <a:blip r:embed="rId26"/>
                <a:stretch>
                  <a:fillRect/>
                </a:stretch>
              </p:blipFill>
              <p:spPr>
                <a:xfrm>
                  <a:off x="2996839" y="3317316"/>
                  <a:ext cx="180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1" name="Ink 30">
                  <a:extLst>
                    <a:ext uri="{FF2B5EF4-FFF2-40B4-BE49-F238E27FC236}">
                      <a16:creationId xmlns:a16="http://schemas.microsoft.com/office/drawing/2014/main" id="{88E3127F-2687-8744-4003-D0EC265D7B61}"/>
                    </a:ext>
                  </a:extLst>
                </p14:cNvPr>
                <p14:cNvContentPartPr/>
                <p14:nvPr/>
              </p14:nvContentPartPr>
              <p14:xfrm>
                <a:off x="3141559" y="3335676"/>
                <a:ext cx="29880" cy="106200"/>
              </p14:xfrm>
            </p:contentPart>
          </mc:Choice>
          <mc:Fallback xmlns="">
            <p:pic>
              <p:nvPicPr>
                <p:cNvPr id="31" name="Ink 30">
                  <a:extLst>
                    <a:ext uri="{FF2B5EF4-FFF2-40B4-BE49-F238E27FC236}">
                      <a16:creationId xmlns:a16="http://schemas.microsoft.com/office/drawing/2014/main" id="{88E3127F-2687-8744-4003-D0EC265D7B61}"/>
                    </a:ext>
                  </a:extLst>
                </p:cNvPr>
                <p:cNvPicPr/>
                <p:nvPr/>
              </p:nvPicPr>
              <p:blipFill>
                <a:blip r:embed="rId28"/>
                <a:stretch>
                  <a:fillRect/>
                </a:stretch>
              </p:blipFill>
              <p:spPr>
                <a:xfrm>
                  <a:off x="3132919" y="3327036"/>
                  <a:ext cx="475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2" name="Ink 31">
                  <a:extLst>
                    <a:ext uri="{FF2B5EF4-FFF2-40B4-BE49-F238E27FC236}">
                      <a16:creationId xmlns:a16="http://schemas.microsoft.com/office/drawing/2014/main" id="{00DD1685-B333-EF50-C1E4-F43ED2A7F57F}"/>
                    </a:ext>
                  </a:extLst>
                </p14:cNvPr>
                <p14:cNvContentPartPr/>
                <p14:nvPr/>
              </p14:nvContentPartPr>
              <p14:xfrm>
                <a:off x="3122119" y="3367356"/>
                <a:ext cx="109800" cy="7920"/>
              </p14:xfrm>
            </p:contentPart>
          </mc:Choice>
          <mc:Fallback xmlns="">
            <p:pic>
              <p:nvPicPr>
                <p:cNvPr id="32" name="Ink 31">
                  <a:extLst>
                    <a:ext uri="{FF2B5EF4-FFF2-40B4-BE49-F238E27FC236}">
                      <a16:creationId xmlns:a16="http://schemas.microsoft.com/office/drawing/2014/main" id="{00DD1685-B333-EF50-C1E4-F43ED2A7F57F}"/>
                    </a:ext>
                  </a:extLst>
                </p:cNvPr>
                <p:cNvPicPr/>
                <p:nvPr/>
              </p:nvPicPr>
              <p:blipFill>
                <a:blip r:embed="rId30"/>
                <a:stretch>
                  <a:fillRect/>
                </a:stretch>
              </p:blipFill>
              <p:spPr>
                <a:xfrm>
                  <a:off x="3113479" y="3358716"/>
                  <a:ext cx="1274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3" name="Ink 32">
                  <a:extLst>
                    <a:ext uri="{FF2B5EF4-FFF2-40B4-BE49-F238E27FC236}">
                      <a16:creationId xmlns:a16="http://schemas.microsoft.com/office/drawing/2014/main" id="{F0960D17-1E59-BB04-DFF4-D155560EA63E}"/>
                    </a:ext>
                  </a:extLst>
                </p14:cNvPr>
                <p14:cNvContentPartPr/>
                <p14:nvPr/>
              </p14:nvContentPartPr>
              <p14:xfrm>
                <a:off x="3336679" y="3306876"/>
                <a:ext cx="349560" cy="174960"/>
              </p14:xfrm>
            </p:contentPart>
          </mc:Choice>
          <mc:Fallback xmlns="">
            <p:pic>
              <p:nvPicPr>
                <p:cNvPr id="33" name="Ink 32">
                  <a:extLst>
                    <a:ext uri="{FF2B5EF4-FFF2-40B4-BE49-F238E27FC236}">
                      <a16:creationId xmlns:a16="http://schemas.microsoft.com/office/drawing/2014/main" id="{F0960D17-1E59-BB04-DFF4-D155560EA63E}"/>
                    </a:ext>
                  </a:extLst>
                </p:cNvPr>
                <p:cNvPicPr/>
                <p:nvPr/>
              </p:nvPicPr>
              <p:blipFill>
                <a:blip r:embed="rId32"/>
                <a:stretch>
                  <a:fillRect/>
                </a:stretch>
              </p:blipFill>
              <p:spPr>
                <a:xfrm>
                  <a:off x="3327679" y="3297876"/>
                  <a:ext cx="36720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4" name="Ink 33">
                  <a:extLst>
                    <a:ext uri="{FF2B5EF4-FFF2-40B4-BE49-F238E27FC236}">
                      <a16:creationId xmlns:a16="http://schemas.microsoft.com/office/drawing/2014/main" id="{8B9ACBB3-FEC1-8443-A173-0022CE8F6B76}"/>
                    </a:ext>
                  </a:extLst>
                </p14:cNvPr>
                <p14:cNvContentPartPr/>
                <p14:nvPr/>
              </p14:nvContentPartPr>
              <p14:xfrm>
                <a:off x="3569959" y="3380676"/>
                <a:ext cx="152640" cy="14040"/>
              </p14:xfrm>
            </p:contentPart>
          </mc:Choice>
          <mc:Fallback xmlns="">
            <p:pic>
              <p:nvPicPr>
                <p:cNvPr id="34" name="Ink 33">
                  <a:extLst>
                    <a:ext uri="{FF2B5EF4-FFF2-40B4-BE49-F238E27FC236}">
                      <a16:creationId xmlns:a16="http://schemas.microsoft.com/office/drawing/2014/main" id="{8B9ACBB3-FEC1-8443-A173-0022CE8F6B76}"/>
                    </a:ext>
                  </a:extLst>
                </p:cNvPr>
                <p:cNvPicPr/>
                <p:nvPr/>
              </p:nvPicPr>
              <p:blipFill>
                <a:blip r:embed="rId34"/>
                <a:stretch>
                  <a:fillRect/>
                </a:stretch>
              </p:blipFill>
              <p:spPr>
                <a:xfrm>
                  <a:off x="3561319" y="3371676"/>
                  <a:ext cx="17028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5" name="Ink 34">
                  <a:extLst>
                    <a:ext uri="{FF2B5EF4-FFF2-40B4-BE49-F238E27FC236}">
                      <a16:creationId xmlns:a16="http://schemas.microsoft.com/office/drawing/2014/main" id="{04C40AC7-8E4A-11F5-B069-866639ABCDA4}"/>
                    </a:ext>
                  </a:extLst>
                </p14:cNvPr>
                <p14:cNvContentPartPr/>
                <p14:nvPr/>
              </p14:nvContentPartPr>
              <p14:xfrm>
                <a:off x="3793519" y="3306876"/>
                <a:ext cx="117360" cy="182520"/>
              </p14:xfrm>
            </p:contentPart>
          </mc:Choice>
          <mc:Fallback xmlns="">
            <p:pic>
              <p:nvPicPr>
                <p:cNvPr id="35" name="Ink 34">
                  <a:extLst>
                    <a:ext uri="{FF2B5EF4-FFF2-40B4-BE49-F238E27FC236}">
                      <a16:creationId xmlns:a16="http://schemas.microsoft.com/office/drawing/2014/main" id="{04C40AC7-8E4A-11F5-B069-866639ABCDA4}"/>
                    </a:ext>
                  </a:extLst>
                </p:cNvPr>
                <p:cNvPicPr/>
                <p:nvPr/>
              </p:nvPicPr>
              <p:blipFill>
                <a:blip r:embed="rId36"/>
                <a:stretch>
                  <a:fillRect/>
                </a:stretch>
              </p:blipFill>
              <p:spPr>
                <a:xfrm>
                  <a:off x="3784519" y="3297876"/>
                  <a:ext cx="135000" cy="200160"/>
                </a:xfrm>
                <a:prstGeom prst="rect">
                  <a:avLst/>
                </a:prstGeom>
              </p:spPr>
            </p:pic>
          </mc:Fallback>
        </mc:AlternateContent>
      </p:grpSp>
      <p:grpSp>
        <p:nvGrpSpPr>
          <p:cNvPr id="49" name="Group 48">
            <a:extLst>
              <a:ext uri="{FF2B5EF4-FFF2-40B4-BE49-F238E27FC236}">
                <a16:creationId xmlns:a16="http://schemas.microsoft.com/office/drawing/2014/main" id="{8437D944-195E-5564-98AF-0E8D64045BDB}"/>
              </a:ext>
            </a:extLst>
          </p:cNvPr>
          <p:cNvGrpSpPr/>
          <p:nvPr/>
        </p:nvGrpSpPr>
        <p:grpSpPr>
          <a:xfrm>
            <a:off x="4250719" y="3034716"/>
            <a:ext cx="101880" cy="78120"/>
            <a:chOff x="4250719" y="3034716"/>
            <a:chExt cx="101880" cy="78120"/>
          </a:xfrm>
        </p:grpSpPr>
        <mc:AlternateContent xmlns:mc="http://schemas.openxmlformats.org/markup-compatibility/2006" xmlns:p14="http://schemas.microsoft.com/office/powerpoint/2010/main">
          <mc:Choice Requires="p14">
            <p:contentPart p14:bwMode="auto" r:id="rId37">
              <p14:nvContentPartPr>
                <p14:cNvPr id="36" name="Ink 35">
                  <a:extLst>
                    <a:ext uri="{FF2B5EF4-FFF2-40B4-BE49-F238E27FC236}">
                      <a16:creationId xmlns:a16="http://schemas.microsoft.com/office/drawing/2014/main" id="{E2E0A964-53D2-ABA1-900A-C845F4B52537}"/>
                    </a:ext>
                  </a:extLst>
                </p14:cNvPr>
                <p14:cNvContentPartPr/>
                <p14:nvPr/>
              </p14:nvContentPartPr>
              <p14:xfrm>
                <a:off x="4250719" y="3034716"/>
                <a:ext cx="90000" cy="10440"/>
              </p14:xfrm>
            </p:contentPart>
          </mc:Choice>
          <mc:Fallback xmlns="">
            <p:pic>
              <p:nvPicPr>
                <p:cNvPr id="36" name="Ink 35">
                  <a:extLst>
                    <a:ext uri="{FF2B5EF4-FFF2-40B4-BE49-F238E27FC236}">
                      <a16:creationId xmlns:a16="http://schemas.microsoft.com/office/drawing/2014/main" id="{E2E0A964-53D2-ABA1-900A-C845F4B52537}"/>
                    </a:ext>
                  </a:extLst>
                </p:cNvPr>
                <p:cNvPicPr/>
                <p:nvPr/>
              </p:nvPicPr>
              <p:blipFill>
                <a:blip r:embed="rId38"/>
                <a:stretch>
                  <a:fillRect/>
                </a:stretch>
              </p:blipFill>
              <p:spPr>
                <a:xfrm>
                  <a:off x="4242079" y="3025716"/>
                  <a:ext cx="1076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7" name="Ink 36">
                  <a:extLst>
                    <a:ext uri="{FF2B5EF4-FFF2-40B4-BE49-F238E27FC236}">
                      <a16:creationId xmlns:a16="http://schemas.microsoft.com/office/drawing/2014/main" id="{C6A6008F-9D77-D351-B055-DE29290C67AE}"/>
                    </a:ext>
                  </a:extLst>
                </p14:cNvPr>
                <p14:cNvContentPartPr/>
                <p14:nvPr/>
              </p14:nvContentPartPr>
              <p14:xfrm>
                <a:off x="4260439" y="3096636"/>
                <a:ext cx="92160" cy="16200"/>
              </p14:xfrm>
            </p:contentPart>
          </mc:Choice>
          <mc:Fallback xmlns="">
            <p:pic>
              <p:nvPicPr>
                <p:cNvPr id="37" name="Ink 36">
                  <a:extLst>
                    <a:ext uri="{FF2B5EF4-FFF2-40B4-BE49-F238E27FC236}">
                      <a16:creationId xmlns:a16="http://schemas.microsoft.com/office/drawing/2014/main" id="{C6A6008F-9D77-D351-B055-DE29290C67AE}"/>
                    </a:ext>
                  </a:extLst>
                </p:cNvPr>
                <p:cNvPicPr/>
                <p:nvPr/>
              </p:nvPicPr>
              <p:blipFill>
                <a:blip r:embed="rId40"/>
                <a:stretch>
                  <a:fillRect/>
                </a:stretch>
              </p:blipFill>
              <p:spPr>
                <a:xfrm>
                  <a:off x="4251799" y="3087996"/>
                  <a:ext cx="109800" cy="33840"/>
                </a:xfrm>
                <a:prstGeom prst="rect">
                  <a:avLst/>
                </a:prstGeom>
              </p:spPr>
            </p:pic>
          </mc:Fallback>
        </mc:AlternateContent>
      </p:grpSp>
      <p:grpSp>
        <p:nvGrpSpPr>
          <p:cNvPr id="71" name="Group 70">
            <a:extLst>
              <a:ext uri="{FF2B5EF4-FFF2-40B4-BE49-F238E27FC236}">
                <a16:creationId xmlns:a16="http://schemas.microsoft.com/office/drawing/2014/main" id="{368894BB-0B5C-94E1-5F2B-E287E79E33C1}"/>
              </a:ext>
            </a:extLst>
          </p:cNvPr>
          <p:cNvGrpSpPr/>
          <p:nvPr/>
        </p:nvGrpSpPr>
        <p:grpSpPr>
          <a:xfrm>
            <a:off x="4998079" y="2706756"/>
            <a:ext cx="2609280" cy="893520"/>
            <a:chOff x="4998079" y="2706756"/>
            <a:chExt cx="2609280" cy="893520"/>
          </a:xfrm>
        </p:grpSpPr>
        <mc:AlternateContent xmlns:mc="http://schemas.openxmlformats.org/markup-compatibility/2006" xmlns:p14="http://schemas.microsoft.com/office/powerpoint/2010/main">
          <mc:Choice Requires="p14">
            <p:contentPart p14:bwMode="auto" r:id="rId41">
              <p14:nvContentPartPr>
                <p14:cNvPr id="38" name="Ink 37">
                  <a:extLst>
                    <a:ext uri="{FF2B5EF4-FFF2-40B4-BE49-F238E27FC236}">
                      <a16:creationId xmlns:a16="http://schemas.microsoft.com/office/drawing/2014/main" id="{9E13FA6D-D214-A8D8-8217-2E371CAADEF8}"/>
                    </a:ext>
                  </a:extLst>
                </p14:cNvPr>
                <p14:cNvContentPartPr/>
                <p14:nvPr/>
              </p14:nvContentPartPr>
              <p14:xfrm>
                <a:off x="5165119" y="2723316"/>
                <a:ext cx="360" cy="195120"/>
              </p14:xfrm>
            </p:contentPart>
          </mc:Choice>
          <mc:Fallback xmlns="">
            <p:pic>
              <p:nvPicPr>
                <p:cNvPr id="38" name="Ink 37">
                  <a:extLst>
                    <a:ext uri="{FF2B5EF4-FFF2-40B4-BE49-F238E27FC236}">
                      <a16:creationId xmlns:a16="http://schemas.microsoft.com/office/drawing/2014/main" id="{9E13FA6D-D214-A8D8-8217-2E371CAADEF8}"/>
                    </a:ext>
                  </a:extLst>
                </p:cNvPr>
                <p:cNvPicPr/>
                <p:nvPr/>
              </p:nvPicPr>
              <p:blipFill>
                <a:blip r:embed="rId42"/>
                <a:stretch>
                  <a:fillRect/>
                </a:stretch>
              </p:blipFill>
              <p:spPr>
                <a:xfrm>
                  <a:off x="5156119" y="2714316"/>
                  <a:ext cx="1800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9" name="Ink 38">
                  <a:extLst>
                    <a:ext uri="{FF2B5EF4-FFF2-40B4-BE49-F238E27FC236}">
                      <a16:creationId xmlns:a16="http://schemas.microsoft.com/office/drawing/2014/main" id="{E1B8DB46-21E3-9418-60D5-994A0BAC1E5F}"/>
                    </a:ext>
                  </a:extLst>
                </p14:cNvPr>
                <p14:cNvContentPartPr/>
                <p14:nvPr/>
              </p14:nvContentPartPr>
              <p14:xfrm>
                <a:off x="5221639" y="2712156"/>
                <a:ext cx="120960" cy="149040"/>
              </p14:xfrm>
            </p:contentPart>
          </mc:Choice>
          <mc:Fallback xmlns="">
            <p:pic>
              <p:nvPicPr>
                <p:cNvPr id="39" name="Ink 38">
                  <a:extLst>
                    <a:ext uri="{FF2B5EF4-FFF2-40B4-BE49-F238E27FC236}">
                      <a16:creationId xmlns:a16="http://schemas.microsoft.com/office/drawing/2014/main" id="{E1B8DB46-21E3-9418-60D5-994A0BAC1E5F}"/>
                    </a:ext>
                  </a:extLst>
                </p:cNvPr>
                <p:cNvPicPr/>
                <p:nvPr/>
              </p:nvPicPr>
              <p:blipFill>
                <a:blip r:embed="rId44"/>
                <a:stretch>
                  <a:fillRect/>
                </a:stretch>
              </p:blipFill>
              <p:spPr>
                <a:xfrm>
                  <a:off x="5212999" y="2703516"/>
                  <a:ext cx="1386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0" name="Ink 39">
                  <a:extLst>
                    <a:ext uri="{FF2B5EF4-FFF2-40B4-BE49-F238E27FC236}">
                      <a16:creationId xmlns:a16="http://schemas.microsoft.com/office/drawing/2014/main" id="{0A7C9F7F-CBD2-1972-753A-AA8DA6C5D611}"/>
                    </a:ext>
                  </a:extLst>
                </p14:cNvPr>
                <p14:cNvContentPartPr/>
                <p14:nvPr/>
              </p14:nvContentPartPr>
              <p14:xfrm>
                <a:off x="5473639" y="2850036"/>
                <a:ext cx="12960" cy="92160"/>
              </p14:xfrm>
            </p:contentPart>
          </mc:Choice>
          <mc:Fallback xmlns="">
            <p:pic>
              <p:nvPicPr>
                <p:cNvPr id="40" name="Ink 39">
                  <a:extLst>
                    <a:ext uri="{FF2B5EF4-FFF2-40B4-BE49-F238E27FC236}">
                      <a16:creationId xmlns:a16="http://schemas.microsoft.com/office/drawing/2014/main" id="{0A7C9F7F-CBD2-1972-753A-AA8DA6C5D611}"/>
                    </a:ext>
                  </a:extLst>
                </p:cNvPr>
                <p:cNvPicPr/>
                <p:nvPr/>
              </p:nvPicPr>
              <p:blipFill>
                <a:blip r:embed="rId46"/>
                <a:stretch>
                  <a:fillRect/>
                </a:stretch>
              </p:blipFill>
              <p:spPr>
                <a:xfrm>
                  <a:off x="5464639" y="2841396"/>
                  <a:ext cx="306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1" name="Ink 40">
                  <a:extLst>
                    <a:ext uri="{FF2B5EF4-FFF2-40B4-BE49-F238E27FC236}">
                      <a16:creationId xmlns:a16="http://schemas.microsoft.com/office/drawing/2014/main" id="{8F224458-855A-867D-19A1-75193374AA20}"/>
                    </a:ext>
                  </a:extLst>
                </p14:cNvPr>
                <p14:cNvContentPartPr/>
                <p14:nvPr/>
              </p14:nvContentPartPr>
              <p14:xfrm>
                <a:off x="5610079" y="2730516"/>
                <a:ext cx="162720" cy="136440"/>
              </p14:xfrm>
            </p:contentPart>
          </mc:Choice>
          <mc:Fallback xmlns="">
            <p:pic>
              <p:nvPicPr>
                <p:cNvPr id="41" name="Ink 40">
                  <a:extLst>
                    <a:ext uri="{FF2B5EF4-FFF2-40B4-BE49-F238E27FC236}">
                      <a16:creationId xmlns:a16="http://schemas.microsoft.com/office/drawing/2014/main" id="{8F224458-855A-867D-19A1-75193374AA20}"/>
                    </a:ext>
                  </a:extLst>
                </p:cNvPr>
                <p:cNvPicPr/>
                <p:nvPr/>
              </p:nvPicPr>
              <p:blipFill>
                <a:blip r:embed="rId48"/>
                <a:stretch>
                  <a:fillRect/>
                </a:stretch>
              </p:blipFill>
              <p:spPr>
                <a:xfrm>
                  <a:off x="5601439" y="2721516"/>
                  <a:ext cx="1803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2" name="Ink 41">
                  <a:extLst>
                    <a:ext uri="{FF2B5EF4-FFF2-40B4-BE49-F238E27FC236}">
                      <a16:creationId xmlns:a16="http://schemas.microsoft.com/office/drawing/2014/main" id="{067A732F-EEFB-351C-DE52-6442FDFCCC20}"/>
                    </a:ext>
                  </a:extLst>
                </p14:cNvPr>
                <p14:cNvContentPartPr/>
                <p14:nvPr/>
              </p14:nvContentPartPr>
              <p14:xfrm>
                <a:off x="5880799" y="2733036"/>
                <a:ext cx="104400" cy="132120"/>
              </p14:xfrm>
            </p:contentPart>
          </mc:Choice>
          <mc:Fallback xmlns="">
            <p:pic>
              <p:nvPicPr>
                <p:cNvPr id="42" name="Ink 41">
                  <a:extLst>
                    <a:ext uri="{FF2B5EF4-FFF2-40B4-BE49-F238E27FC236}">
                      <a16:creationId xmlns:a16="http://schemas.microsoft.com/office/drawing/2014/main" id="{067A732F-EEFB-351C-DE52-6442FDFCCC20}"/>
                    </a:ext>
                  </a:extLst>
                </p:cNvPr>
                <p:cNvPicPr/>
                <p:nvPr/>
              </p:nvPicPr>
              <p:blipFill>
                <a:blip r:embed="rId50"/>
                <a:stretch>
                  <a:fillRect/>
                </a:stretch>
              </p:blipFill>
              <p:spPr>
                <a:xfrm>
                  <a:off x="5871799" y="2724036"/>
                  <a:ext cx="1220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3" name="Ink 42">
                  <a:extLst>
                    <a:ext uri="{FF2B5EF4-FFF2-40B4-BE49-F238E27FC236}">
                      <a16:creationId xmlns:a16="http://schemas.microsoft.com/office/drawing/2014/main" id="{B94E0CEA-9F66-43BC-985F-389392F11F25}"/>
                    </a:ext>
                  </a:extLst>
                </p14:cNvPr>
                <p14:cNvContentPartPr/>
                <p14:nvPr/>
              </p14:nvContentPartPr>
              <p14:xfrm>
                <a:off x="6123079" y="2706756"/>
                <a:ext cx="159480" cy="148680"/>
              </p14:xfrm>
            </p:contentPart>
          </mc:Choice>
          <mc:Fallback xmlns="">
            <p:pic>
              <p:nvPicPr>
                <p:cNvPr id="43" name="Ink 42">
                  <a:extLst>
                    <a:ext uri="{FF2B5EF4-FFF2-40B4-BE49-F238E27FC236}">
                      <a16:creationId xmlns:a16="http://schemas.microsoft.com/office/drawing/2014/main" id="{B94E0CEA-9F66-43BC-985F-389392F11F25}"/>
                    </a:ext>
                  </a:extLst>
                </p:cNvPr>
                <p:cNvPicPr/>
                <p:nvPr/>
              </p:nvPicPr>
              <p:blipFill>
                <a:blip r:embed="rId52"/>
                <a:stretch>
                  <a:fillRect/>
                </a:stretch>
              </p:blipFill>
              <p:spPr>
                <a:xfrm>
                  <a:off x="6114439" y="2698116"/>
                  <a:ext cx="17712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4" name="Ink 43">
                  <a:extLst>
                    <a:ext uri="{FF2B5EF4-FFF2-40B4-BE49-F238E27FC236}">
                      <a16:creationId xmlns:a16="http://schemas.microsoft.com/office/drawing/2014/main" id="{E396957B-9828-6002-8E9F-25097A5DF8F1}"/>
                    </a:ext>
                  </a:extLst>
                </p14:cNvPr>
                <p14:cNvContentPartPr/>
                <p14:nvPr/>
              </p14:nvContentPartPr>
              <p14:xfrm>
                <a:off x="4998079" y="2925996"/>
                <a:ext cx="1533240" cy="128880"/>
              </p14:xfrm>
            </p:contentPart>
          </mc:Choice>
          <mc:Fallback xmlns="">
            <p:pic>
              <p:nvPicPr>
                <p:cNvPr id="44" name="Ink 43">
                  <a:extLst>
                    <a:ext uri="{FF2B5EF4-FFF2-40B4-BE49-F238E27FC236}">
                      <a16:creationId xmlns:a16="http://schemas.microsoft.com/office/drawing/2014/main" id="{E396957B-9828-6002-8E9F-25097A5DF8F1}"/>
                    </a:ext>
                  </a:extLst>
                </p:cNvPr>
                <p:cNvPicPr/>
                <p:nvPr/>
              </p:nvPicPr>
              <p:blipFill>
                <a:blip r:embed="rId54"/>
                <a:stretch>
                  <a:fillRect/>
                </a:stretch>
              </p:blipFill>
              <p:spPr>
                <a:xfrm>
                  <a:off x="4989439" y="2916996"/>
                  <a:ext cx="15508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5" name="Ink 44">
                  <a:extLst>
                    <a:ext uri="{FF2B5EF4-FFF2-40B4-BE49-F238E27FC236}">
                      <a16:creationId xmlns:a16="http://schemas.microsoft.com/office/drawing/2014/main" id="{CFE9BCE5-0C1E-942A-4643-E9E2C88F563C}"/>
                    </a:ext>
                  </a:extLst>
                </p14:cNvPr>
                <p14:cNvContentPartPr/>
                <p14:nvPr/>
              </p14:nvContentPartPr>
              <p14:xfrm>
                <a:off x="5204359" y="3248196"/>
                <a:ext cx="31680" cy="235800"/>
              </p14:xfrm>
            </p:contentPart>
          </mc:Choice>
          <mc:Fallback xmlns="">
            <p:pic>
              <p:nvPicPr>
                <p:cNvPr id="45" name="Ink 44">
                  <a:extLst>
                    <a:ext uri="{FF2B5EF4-FFF2-40B4-BE49-F238E27FC236}">
                      <a16:creationId xmlns:a16="http://schemas.microsoft.com/office/drawing/2014/main" id="{CFE9BCE5-0C1E-942A-4643-E9E2C88F563C}"/>
                    </a:ext>
                  </a:extLst>
                </p:cNvPr>
                <p:cNvPicPr/>
                <p:nvPr/>
              </p:nvPicPr>
              <p:blipFill>
                <a:blip r:embed="rId56"/>
                <a:stretch>
                  <a:fillRect/>
                </a:stretch>
              </p:blipFill>
              <p:spPr>
                <a:xfrm>
                  <a:off x="5195359" y="3239556"/>
                  <a:ext cx="4932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6" name="Ink 45">
                  <a:extLst>
                    <a:ext uri="{FF2B5EF4-FFF2-40B4-BE49-F238E27FC236}">
                      <a16:creationId xmlns:a16="http://schemas.microsoft.com/office/drawing/2014/main" id="{2A079435-5ACB-3625-04D2-72CFFC52836E}"/>
                    </a:ext>
                  </a:extLst>
                </p14:cNvPr>
                <p14:cNvContentPartPr/>
                <p14:nvPr/>
              </p14:nvContentPartPr>
              <p14:xfrm>
                <a:off x="5044879" y="3150996"/>
                <a:ext cx="133200" cy="449280"/>
              </p14:xfrm>
            </p:contentPart>
          </mc:Choice>
          <mc:Fallback xmlns="">
            <p:pic>
              <p:nvPicPr>
                <p:cNvPr id="46" name="Ink 45">
                  <a:extLst>
                    <a:ext uri="{FF2B5EF4-FFF2-40B4-BE49-F238E27FC236}">
                      <a16:creationId xmlns:a16="http://schemas.microsoft.com/office/drawing/2014/main" id="{2A079435-5ACB-3625-04D2-72CFFC52836E}"/>
                    </a:ext>
                  </a:extLst>
                </p:cNvPr>
                <p:cNvPicPr/>
                <p:nvPr/>
              </p:nvPicPr>
              <p:blipFill>
                <a:blip r:embed="rId58"/>
                <a:stretch>
                  <a:fillRect/>
                </a:stretch>
              </p:blipFill>
              <p:spPr>
                <a:xfrm>
                  <a:off x="5036239" y="3142356"/>
                  <a:ext cx="150840" cy="4669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2" name="Ink 51">
                  <a:extLst>
                    <a:ext uri="{FF2B5EF4-FFF2-40B4-BE49-F238E27FC236}">
                      <a16:creationId xmlns:a16="http://schemas.microsoft.com/office/drawing/2014/main" id="{18DA0848-0547-765E-5B5C-B76125730663}"/>
                    </a:ext>
                  </a:extLst>
                </p14:cNvPr>
                <p14:cNvContentPartPr/>
                <p14:nvPr/>
              </p14:nvContentPartPr>
              <p14:xfrm>
                <a:off x="5427559" y="3256116"/>
                <a:ext cx="360" cy="112320"/>
              </p14:xfrm>
            </p:contentPart>
          </mc:Choice>
          <mc:Fallback xmlns="">
            <p:pic>
              <p:nvPicPr>
                <p:cNvPr id="52" name="Ink 51">
                  <a:extLst>
                    <a:ext uri="{FF2B5EF4-FFF2-40B4-BE49-F238E27FC236}">
                      <a16:creationId xmlns:a16="http://schemas.microsoft.com/office/drawing/2014/main" id="{18DA0848-0547-765E-5B5C-B76125730663}"/>
                    </a:ext>
                  </a:extLst>
                </p:cNvPr>
                <p:cNvPicPr/>
                <p:nvPr/>
              </p:nvPicPr>
              <p:blipFill>
                <a:blip r:embed="rId60"/>
                <a:stretch>
                  <a:fillRect/>
                </a:stretch>
              </p:blipFill>
              <p:spPr>
                <a:xfrm>
                  <a:off x="5418919" y="3247476"/>
                  <a:ext cx="180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3" name="Ink 52">
                  <a:extLst>
                    <a:ext uri="{FF2B5EF4-FFF2-40B4-BE49-F238E27FC236}">
                      <a16:creationId xmlns:a16="http://schemas.microsoft.com/office/drawing/2014/main" id="{1B1E584F-59A3-3411-FE64-60A394BA100A}"/>
                    </a:ext>
                  </a:extLst>
                </p14:cNvPr>
                <p14:cNvContentPartPr/>
                <p14:nvPr/>
              </p14:nvContentPartPr>
              <p14:xfrm>
                <a:off x="5369599" y="3326316"/>
                <a:ext cx="88200" cy="360"/>
              </p14:xfrm>
            </p:contentPart>
          </mc:Choice>
          <mc:Fallback xmlns="">
            <p:pic>
              <p:nvPicPr>
                <p:cNvPr id="53" name="Ink 52">
                  <a:extLst>
                    <a:ext uri="{FF2B5EF4-FFF2-40B4-BE49-F238E27FC236}">
                      <a16:creationId xmlns:a16="http://schemas.microsoft.com/office/drawing/2014/main" id="{1B1E584F-59A3-3411-FE64-60A394BA100A}"/>
                    </a:ext>
                  </a:extLst>
                </p:cNvPr>
                <p:cNvPicPr/>
                <p:nvPr/>
              </p:nvPicPr>
              <p:blipFill>
                <a:blip r:embed="rId62"/>
                <a:stretch>
                  <a:fillRect/>
                </a:stretch>
              </p:blipFill>
              <p:spPr>
                <a:xfrm>
                  <a:off x="5360959" y="3317316"/>
                  <a:ext cx="1058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5" name="Ink 54">
                  <a:extLst>
                    <a:ext uri="{FF2B5EF4-FFF2-40B4-BE49-F238E27FC236}">
                      <a16:creationId xmlns:a16="http://schemas.microsoft.com/office/drawing/2014/main" id="{F35AA7BC-16C4-22F2-2AD3-AF16858B1103}"/>
                    </a:ext>
                  </a:extLst>
                </p14:cNvPr>
                <p14:cNvContentPartPr/>
                <p14:nvPr/>
              </p14:nvContentPartPr>
              <p14:xfrm>
                <a:off x="5642479" y="3295716"/>
                <a:ext cx="118080" cy="161280"/>
              </p14:xfrm>
            </p:contentPart>
          </mc:Choice>
          <mc:Fallback xmlns="">
            <p:pic>
              <p:nvPicPr>
                <p:cNvPr id="55" name="Ink 54">
                  <a:extLst>
                    <a:ext uri="{FF2B5EF4-FFF2-40B4-BE49-F238E27FC236}">
                      <a16:creationId xmlns:a16="http://schemas.microsoft.com/office/drawing/2014/main" id="{F35AA7BC-16C4-22F2-2AD3-AF16858B1103}"/>
                    </a:ext>
                  </a:extLst>
                </p:cNvPr>
                <p:cNvPicPr/>
                <p:nvPr/>
              </p:nvPicPr>
              <p:blipFill>
                <a:blip r:embed="rId64"/>
                <a:stretch>
                  <a:fillRect/>
                </a:stretch>
              </p:blipFill>
              <p:spPr>
                <a:xfrm>
                  <a:off x="5633839" y="3287076"/>
                  <a:ext cx="1357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6" name="Ink 55">
                  <a:extLst>
                    <a:ext uri="{FF2B5EF4-FFF2-40B4-BE49-F238E27FC236}">
                      <a16:creationId xmlns:a16="http://schemas.microsoft.com/office/drawing/2014/main" id="{7ECC5472-8524-0E2E-6D54-F8144C97CC65}"/>
                    </a:ext>
                  </a:extLst>
                </p14:cNvPr>
                <p14:cNvContentPartPr/>
                <p14:nvPr/>
              </p14:nvContentPartPr>
              <p14:xfrm>
                <a:off x="5845879" y="3449076"/>
                <a:ext cx="8280" cy="4320"/>
              </p14:xfrm>
            </p:contentPart>
          </mc:Choice>
          <mc:Fallback xmlns="">
            <p:pic>
              <p:nvPicPr>
                <p:cNvPr id="56" name="Ink 55">
                  <a:extLst>
                    <a:ext uri="{FF2B5EF4-FFF2-40B4-BE49-F238E27FC236}">
                      <a16:creationId xmlns:a16="http://schemas.microsoft.com/office/drawing/2014/main" id="{7ECC5472-8524-0E2E-6D54-F8144C97CC65}"/>
                    </a:ext>
                  </a:extLst>
                </p:cNvPr>
                <p:cNvPicPr/>
                <p:nvPr/>
              </p:nvPicPr>
              <p:blipFill>
                <a:blip r:embed="rId66"/>
                <a:stretch>
                  <a:fillRect/>
                </a:stretch>
              </p:blipFill>
              <p:spPr>
                <a:xfrm>
                  <a:off x="5836879" y="3440436"/>
                  <a:ext cx="259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7" name="Ink 56">
                  <a:extLst>
                    <a:ext uri="{FF2B5EF4-FFF2-40B4-BE49-F238E27FC236}">
                      <a16:creationId xmlns:a16="http://schemas.microsoft.com/office/drawing/2014/main" id="{7D817D20-1F7C-8AEF-B181-93D58AE6CE43}"/>
                    </a:ext>
                  </a:extLst>
                </p14:cNvPr>
                <p14:cNvContentPartPr/>
                <p14:nvPr/>
              </p14:nvContentPartPr>
              <p14:xfrm>
                <a:off x="5947399" y="3297156"/>
                <a:ext cx="137160" cy="133200"/>
              </p14:xfrm>
            </p:contentPart>
          </mc:Choice>
          <mc:Fallback xmlns="">
            <p:pic>
              <p:nvPicPr>
                <p:cNvPr id="57" name="Ink 56">
                  <a:extLst>
                    <a:ext uri="{FF2B5EF4-FFF2-40B4-BE49-F238E27FC236}">
                      <a16:creationId xmlns:a16="http://schemas.microsoft.com/office/drawing/2014/main" id="{7D817D20-1F7C-8AEF-B181-93D58AE6CE43}"/>
                    </a:ext>
                  </a:extLst>
                </p:cNvPr>
                <p:cNvPicPr/>
                <p:nvPr/>
              </p:nvPicPr>
              <p:blipFill>
                <a:blip r:embed="rId68"/>
                <a:stretch>
                  <a:fillRect/>
                </a:stretch>
              </p:blipFill>
              <p:spPr>
                <a:xfrm>
                  <a:off x="5938399" y="3288516"/>
                  <a:ext cx="15480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8" name="Ink 57">
                  <a:extLst>
                    <a:ext uri="{FF2B5EF4-FFF2-40B4-BE49-F238E27FC236}">
                      <a16:creationId xmlns:a16="http://schemas.microsoft.com/office/drawing/2014/main" id="{955418EA-1A71-FF7C-E6BF-85F40B51DFB8}"/>
                    </a:ext>
                  </a:extLst>
                </p14:cNvPr>
                <p14:cNvContentPartPr/>
                <p14:nvPr/>
              </p14:nvContentPartPr>
              <p14:xfrm>
                <a:off x="6152239" y="3248196"/>
                <a:ext cx="168120" cy="191880"/>
              </p14:xfrm>
            </p:contentPart>
          </mc:Choice>
          <mc:Fallback xmlns="">
            <p:pic>
              <p:nvPicPr>
                <p:cNvPr id="58" name="Ink 57">
                  <a:extLst>
                    <a:ext uri="{FF2B5EF4-FFF2-40B4-BE49-F238E27FC236}">
                      <a16:creationId xmlns:a16="http://schemas.microsoft.com/office/drawing/2014/main" id="{955418EA-1A71-FF7C-E6BF-85F40B51DFB8}"/>
                    </a:ext>
                  </a:extLst>
                </p:cNvPr>
                <p:cNvPicPr/>
                <p:nvPr/>
              </p:nvPicPr>
              <p:blipFill>
                <a:blip r:embed="rId70"/>
                <a:stretch>
                  <a:fillRect/>
                </a:stretch>
              </p:blipFill>
              <p:spPr>
                <a:xfrm>
                  <a:off x="6143599" y="3239196"/>
                  <a:ext cx="18576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9" name="Ink 58">
                  <a:extLst>
                    <a:ext uri="{FF2B5EF4-FFF2-40B4-BE49-F238E27FC236}">
                      <a16:creationId xmlns:a16="http://schemas.microsoft.com/office/drawing/2014/main" id="{6664FF1E-F488-728C-2B11-19D8DEC98249}"/>
                    </a:ext>
                  </a:extLst>
                </p14:cNvPr>
                <p14:cNvContentPartPr/>
                <p14:nvPr/>
              </p14:nvContentPartPr>
              <p14:xfrm>
                <a:off x="6385159" y="3277356"/>
                <a:ext cx="164160" cy="136080"/>
              </p14:xfrm>
            </p:contentPart>
          </mc:Choice>
          <mc:Fallback xmlns="">
            <p:pic>
              <p:nvPicPr>
                <p:cNvPr id="59" name="Ink 58">
                  <a:extLst>
                    <a:ext uri="{FF2B5EF4-FFF2-40B4-BE49-F238E27FC236}">
                      <a16:creationId xmlns:a16="http://schemas.microsoft.com/office/drawing/2014/main" id="{6664FF1E-F488-728C-2B11-19D8DEC98249}"/>
                    </a:ext>
                  </a:extLst>
                </p:cNvPr>
                <p:cNvPicPr/>
                <p:nvPr/>
              </p:nvPicPr>
              <p:blipFill>
                <a:blip r:embed="rId72"/>
                <a:stretch>
                  <a:fillRect/>
                </a:stretch>
              </p:blipFill>
              <p:spPr>
                <a:xfrm>
                  <a:off x="6376159" y="3268716"/>
                  <a:ext cx="1818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61" name="Ink 60">
                  <a:extLst>
                    <a:ext uri="{FF2B5EF4-FFF2-40B4-BE49-F238E27FC236}">
                      <a16:creationId xmlns:a16="http://schemas.microsoft.com/office/drawing/2014/main" id="{14B3F3C8-8133-53F2-53B4-B8710AC9291D}"/>
                    </a:ext>
                  </a:extLst>
                </p14:cNvPr>
                <p14:cNvContentPartPr/>
                <p14:nvPr/>
              </p14:nvContentPartPr>
              <p14:xfrm>
                <a:off x="6696199" y="3120756"/>
                <a:ext cx="95040" cy="352440"/>
              </p14:xfrm>
            </p:contentPart>
          </mc:Choice>
          <mc:Fallback xmlns="">
            <p:pic>
              <p:nvPicPr>
                <p:cNvPr id="61" name="Ink 60">
                  <a:extLst>
                    <a:ext uri="{FF2B5EF4-FFF2-40B4-BE49-F238E27FC236}">
                      <a16:creationId xmlns:a16="http://schemas.microsoft.com/office/drawing/2014/main" id="{14B3F3C8-8133-53F2-53B4-B8710AC9291D}"/>
                    </a:ext>
                  </a:extLst>
                </p:cNvPr>
                <p:cNvPicPr/>
                <p:nvPr/>
              </p:nvPicPr>
              <p:blipFill>
                <a:blip r:embed="rId74"/>
                <a:stretch>
                  <a:fillRect/>
                </a:stretch>
              </p:blipFill>
              <p:spPr>
                <a:xfrm>
                  <a:off x="6687559" y="3112116"/>
                  <a:ext cx="112680" cy="3700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62" name="Ink 61">
                  <a:extLst>
                    <a:ext uri="{FF2B5EF4-FFF2-40B4-BE49-F238E27FC236}">
                      <a16:creationId xmlns:a16="http://schemas.microsoft.com/office/drawing/2014/main" id="{864B0CE2-B704-8D65-6DAA-A0E87C66F0FA}"/>
                    </a:ext>
                  </a:extLst>
                </p14:cNvPr>
                <p14:cNvContentPartPr/>
                <p14:nvPr/>
              </p14:nvContentPartPr>
              <p14:xfrm>
                <a:off x="6877279" y="3219396"/>
                <a:ext cx="360" cy="201600"/>
              </p14:xfrm>
            </p:contentPart>
          </mc:Choice>
          <mc:Fallback xmlns="">
            <p:pic>
              <p:nvPicPr>
                <p:cNvPr id="62" name="Ink 61">
                  <a:extLst>
                    <a:ext uri="{FF2B5EF4-FFF2-40B4-BE49-F238E27FC236}">
                      <a16:creationId xmlns:a16="http://schemas.microsoft.com/office/drawing/2014/main" id="{864B0CE2-B704-8D65-6DAA-A0E87C66F0FA}"/>
                    </a:ext>
                  </a:extLst>
                </p:cNvPr>
                <p:cNvPicPr/>
                <p:nvPr/>
              </p:nvPicPr>
              <p:blipFill>
                <a:blip r:embed="rId76"/>
                <a:stretch>
                  <a:fillRect/>
                </a:stretch>
              </p:blipFill>
              <p:spPr>
                <a:xfrm>
                  <a:off x="6868279" y="3210396"/>
                  <a:ext cx="1800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63" name="Ink 62">
                  <a:extLst>
                    <a:ext uri="{FF2B5EF4-FFF2-40B4-BE49-F238E27FC236}">
                      <a16:creationId xmlns:a16="http://schemas.microsoft.com/office/drawing/2014/main" id="{D474F4B2-59CF-C3A6-863B-387482C386D6}"/>
                    </a:ext>
                  </a:extLst>
                </p14:cNvPr>
                <p14:cNvContentPartPr/>
                <p14:nvPr/>
              </p14:nvContentPartPr>
              <p14:xfrm>
                <a:off x="6952519" y="3238836"/>
                <a:ext cx="140040" cy="167400"/>
              </p14:xfrm>
            </p:contentPart>
          </mc:Choice>
          <mc:Fallback xmlns="">
            <p:pic>
              <p:nvPicPr>
                <p:cNvPr id="63" name="Ink 62">
                  <a:extLst>
                    <a:ext uri="{FF2B5EF4-FFF2-40B4-BE49-F238E27FC236}">
                      <a16:creationId xmlns:a16="http://schemas.microsoft.com/office/drawing/2014/main" id="{D474F4B2-59CF-C3A6-863B-387482C386D6}"/>
                    </a:ext>
                  </a:extLst>
                </p:cNvPr>
                <p:cNvPicPr/>
                <p:nvPr/>
              </p:nvPicPr>
              <p:blipFill>
                <a:blip r:embed="rId78"/>
                <a:stretch>
                  <a:fillRect/>
                </a:stretch>
              </p:blipFill>
              <p:spPr>
                <a:xfrm>
                  <a:off x="6943519" y="3229836"/>
                  <a:ext cx="15768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64" name="Ink 63">
                  <a:extLst>
                    <a:ext uri="{FF2B5EF4-FFF2-40B4-BE49-F238E27FC236}">
                      <a16:creationId xmlns:a16="http://schemas.microsoft.com/office/drawing/2014/main" id="{B4FA33B7-D7C2-77DE-64B1-0C5FBFD2EE09}"/>
                    </a:ext>
                  </a:extLst>
                </p14:cNvPr>
                <p14:cNvContentPartPr/>
                <p14:nvPr/>
              </p14:nvContentPartPr>
              <p14:xfrm>
                <a:off x="6974479" y="3229116"/>
                <a:ext cx="123840" cy="360"/>
              </p14:xfrm>
            </p:contentPart>
          </mc:Choice>
          <mc:Fallback xmlns="">
            <p:pic>
              <p:nvPicPr>
                <p:cNvPr id="64" name="Ink 63">
                  <a:extLst>
                    <a:ext uri="{FF2B5EF4-FFF2-40B4-BE49-F238E27FC236}">
                      <a16:creationId xmlns:a16="http://schemas.microsoft.com/office/drawing/2014/main" id="{B4FA33B7-D7C2-77DE-64B1-0C5FBFD2EE09}"/>
                    </a:ext>
                  </a:extLst>
                </p:cNvPr>
                <p:cNvPicPr/>
                <p:nvPr/>
              </p:nvPicPr>
              <p:blipFill>
                <a:blip r:embed="rId80"/>
                <a:stretch>
                  <a:fillRect/>
                </a:stretch>
              </p:blipFill>
              <p:spPr>
                <a:xfrm>
                  <a:off x="6965479" y="3220116"/>
                  <a:ext cx="1414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5" name="Ink 64">
                  <a:extLst>
                    <a:ext uri="{FF2B5EF4-FFF2-40B4-BE49-F238E27FC236}">
                      <a16:creationId xmlns:a16="http://schemas.microsoft.com/office/drawing/2014/main" id="{A720094A-61A1-6925-D9E4-0D0D5C7CBB0D}"/>
                    </a:ext>
                  </a:extLst>
                </p14:cNvPr>
                <p14:cNvContentPartPr/>
                <p14:nvPr/>
              </p14:nvContentPartPr>
              <p14:xfrm>
                <a:off x="7159519" y="3199956"/>
                <a:ext cx="100080" cy="249840"/>
              </p14:xfrm>
            </p:contentPart>
          </mc:Choice>
          <mc:Fallback xmlns="">
            <p:pic>
              <p:nvPicPr>
                <p:cNvPr id="65" name="Ink 64">
                  <a:extLst>
                    <a:ext uri="{FF2B5EF4-FFF2-40B4-BE49-F238E27FC236}">
                      <a16:creationId xmlns:a16="http://schemas.microsoft.com/office/drawing/2014/main" id="{A720094A-61A1-6925-D9E4-0D0D5C7CBB0D}"/>
                    </a:ext>
                  </a:extLst>
                </p:cNvPr>
                <p:cNvPicPr/>
                <p:nvPr/>
              </p:nvPicPr>
              <p:blipFill>
                <a:blip r:embed="rId82"/>
                <a:stretch>
                  <a:fillRect/>
                </a:stretch>
              </p:blipFill>
              <p:spPr>
                <a:xfrm>
                  <a:off x="7150879" y="3191316"/>
                  <a:ext cx="11772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6" name="Ink 65">
                  <a:extLst>
                    <a:ext uri="{FF2B5EF4-FFF2-40B4-BE49-F238E27FC236}">
                      <a16:creationId xmlns:a16="http://schemas.microsoft.com/office/drawing/2014/main" id="{C10E43A7-DC6E-564B-39DF-AC5473775F03}"/>
                    </a:ext>
                  </a:extLst>
                </p14:cNvPr>
                <p14:cNvContentPartPr/>
                <p14:nvPr/>
              </p14:nvContentPartPr>
              <p14:xfrm>
                <a:off x="7392439" y="3131916"/>
                <a:ext cx="135000" cy="361440"/>
              </p14:xfrm>
            </p:contentPart>
          </mc:Choice>
          <mc:Fallback xmlns="">
            <p:pic>
              <p:nvPicPr>
                <p:cNvPr id="66" name="Ink 65">
                  <a:extLst>
                    <a:ext uri="{FF2B5EF4-FFF2-40B4-BE49-F238E27FC236}">
                      <a16:creationId xmlns:a16="http://schemas.microsoft.com/office/drawing/2014/main" id="{C10E43A7-DC6E-564B-39DF-AC5473775F03}"/>
                    </a:ext>
                  </a:extLst>
                </p:cNvPr>
                <p:cNvPicPr/>
                <p:nvPr/>
              </p:nvPicPr>
              <p:blipFill>
                <a:blip r:embed="rId84"/>
                <a:stretch>
                  <a:fillRect/>
                </a:stretch>
              </p:blipFill>
              <p:spPr>
                <a:xfrm>
                  <a:off x="7383799" y="3122916"/>
                  <a:ext cx="152640" cy="3790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7" name="Ink 66">
                  <a:extLst>
                    <a:ext uri="{FF2B5EF4-FFF2-40B4-BE49-F238E27FC236}">
                      <a16:creationId xmlns:a16="http://schemas.microsoft.com/office/drawing/2014/main" id="{6DCEA414-B7F7-3F90-A312-5763B60A2311}"/>
                    </a:ext>
                  </a:extLst>
                </p14:cNvPr>
                <p14:cNvContentPartPr/>
                <p14:nvPr/>
              </p14:nvContentPartPr>
              <p14:xfrm>
                <a:off x="6478399" y="2909076"/>
                <a:ext cx="1128960" cy="48240"/>
              </p14:xfrm>
            </p:contentPart>
          </mc:Choice>
          <mc:Fallback xmlns="">
            <p:pic>
              <p:nvPicPr>
                <p:cNvPr id="67" name="Ink 66">
                  <a:extLst>
                    <a:ext uri="{FF2B5EF4-FFF2-40B4-BE49-F238E27FC236}">
                      <a16:creationId xmlns:a16="http://schemas.microsoft.com/office/drawing/2014/main" id="{6DCEA414-B7F7-3F90-A312-5763B60A2311}"/>
                    </a:ext>
                  </a:extLst>
                </p:cNvPr>
                <p:cNvPicPr/>
                <p:nvPr/>
              </p:nvPicPr>
              <p:blipFill>
                <a:blip r:embed="rId86"/>
                <a:stretch>
                  <a:fillRect/>
                </a:stretch>
              </p:blipFill>
              <p:spPr>
                <a:xfrm>
                  <a:off x="6469399" y="2900076"/>
                  <a:ext cx="114660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9" name="Ink 68">
                  <a:extLst>
                    <a:ext uri="{FF2B5EF4-FFF2-40B4-BE49-F238E27FC236}">
                      <a16:creationId xmlns:a16="http://schemas.microsoft.com/office/drawing/2014/main" id="{4D0F6B59-662F-41D7-A530-BB0555D95384}"/>
                    </a:ext>
                  </a:extLst>
                </p14:cNvPr>
                <p14:cNvContentPartPr/>
                <p14:nvPr/>
              </p14:nvContentPartPr>
              <p14:xfrm>
                <a:off x="5574439" y="3158556"/>
                <a:ext cx="86760" cy="394560"/>
              </p14:xfrm>
            </p:contentPart>
          </mc:Choice>
          <mc:Fallback xmlns="">
            <p:pic>
              <p:nvPicPr>
                <p:cNvPr id="69" name="Ink 68">
                  <a:extLst>
                    <a:ext uri="{FF2B5EF4-FFF2-40B4-BE49-F238E27FC236}">
                      <a16:creationId xmlns:a16="http://schemas.microsoft.com/office/drawing/2014/main" id="{4D0F6B59-662F-41D7-A530-BB0555D95384}"/>
                    </a:ext>
                  </a:extLst>
                </p:cNvPr>
                <p:cNvPicPr/>
                <p:nvPr/>
              </p:nvPicPr>
              <p:blipFill>
                <a:blip r:embed="rId88"/>
                <a:stretch>
                  <a:fillRect/>
                </a:stretch>
              </p:blipFill>
              <p:spPr>
                <a:xfrm>
                  <a:off x="5565439" y="3149556"/>
                  <a:ext cx="104400" cy="4122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70" name="Ink 69">
                  <a:extLst>
                    <a:ext uri="{FF2B5EF4-FFF2-40B4-BE49-F238E27FC236}">
                      <a16:creationId xmlns:a16="http://schemas.microsoft.com/office/drawing/2014/main" id="{9A6156D5-68E7-B905-41E5-8A676947027B}"/>
                    </a:ext>
                  </a:extLst>
                </p14:cNvPr>
                <p14:cNvContentPartPr/>
                <p14:nvPr/>
              </p14:nvContentPartPr>
              <p14:xfrm>
                <a:off x="6497479" y="3150996"/>
                <a:ext cx="140760" cy="355320"/>
              </p14:xfrm>
            </p:contentPart>
          </mc:Choice>
          <mc:Fallback xmlns="">
            <p:pic>
              <p:nvPicPr>
                <p:cNvPr id="70" name="Ink 69">
                  <a:extLst>
                    <a:ext uri="{FF2B5EF4-FFF2-40B4-BE49-F238E27FC236}">
                      <a16:creationId xmlns:a16="http://schemas.microsoft.com/office/drawing/2014/main" id="{9A6156D5-68E7-B905-41E5-8A676947027B}"/>
                    </a:ext>
                  </a:extLst>
                </p:cNvPr>
                <p:cNvPicPr/>
                <p:nvPr/>
              </p:nvPicPr>
              <p:blipFill>
                <a:blip r:embed="rId90"/>
                <a:stretch>
                  <a:fillRect/>
                </a:stretch>
              </p:blipFill>
              <p:spPr>
                <a:xfrm>
                  <a:off x="6488839" y="3142356"/>
                  <a:ext cx="158400" cy="372960"/>
                </a:xfrm>
                <a:prstGeom prst="rect">
                  <a:avLst/>
                </a:prstGeom>
              </p:spPr>
            </p:pic>
          </mc:Fallback>
        </mc:AlternateContent>
      </p:grpSp>
      <p:grpSp>
        <p:nvGrpSpPr>
          <p:cNvPr id="89" name="Group 88">
            <a:extLst>
              <a:ext uri="{FF2B5EF4-FFF2-40B4-BE49-F238E27FC236}">
                <a16:creationId xmlns:a16="http://schemas.microsoft.com/office/drawing/2014/main" id="{88D7CEE4-F86B-C9BB-1F93-B59EE630B7F6}"/>
              </a:ext>
            </a:extLst>
          </p:cNvPr>
          <p:cNvGrpSpPr/>
          <p:nvPr/>
        </p:nvGrpSpPr>
        <p:grpSpPr>
          <a:xfrm>
            <a:off x="2421988" y="4112265"/>
            <a:ext cx="2168640" cy="358920"/>
            <a:chOff x="2421988" y="4112265"/>
            <a:chExt cx="2168640" cy="358920"/>
          </a:xfrm>
        </p:grpSpPr>
        <mc:AlternateContent xmlns:mc="http://schemas.openxmlformats.org/markup-compatibility/2006" xmlns:p14="http://schemas.microsoft.com/office/powerpoint/2010/main">
          <mc:Choice Requires="p14">
            <p:contentPart p14:bwMode="auto" r:id="rId91">
              <p14:nvContentPartPr>
                <p14:cNvPr id="72" name="Ink 71">
                  <a:extLst>
                    <a:ext uri="{FF2B5EF4-FFF2-40B4-BE49-F238E27FC236}">
                      <a16:creationId xmlns:a16="http://schemas.microsoft.com/office/drawing/2014/main" id="{E32AFC8C-25BC-15F9-03D1-FAF16CA2A9C1}"/>
                    </a:ext>
                  </a:extLst>
                </p14:cNvPr>
                <p14:cNvContentPartPr/>
                <p14:nvPr/>
              </p14:nvContentPartPr>
              <p14:xfrm>
                <a:off x="2421988" y="4252665"/>
                <a:ext cx="111600" cy="7920"/>
              </p14:xfrm>
            </p:contentPart>
          </mc:Choice>
          <mc:Fallback xmlns="">
            <p:pic>
              <p:nvPicPr>
                <p:cNvPr id="72" name="Ink 71">
                  <a:extLst>
                    <a:ext uri="{FF2B5EF4-FFF2-40B4-BE49-F238E27FC236}">
                      <a16:creationId xmlns:a16="http://schemas.microsoft.com/office/drawing/2014/main" id="{E32AFC8C-25BC-15F9-03D1-FAF16CA2A9C1}"/>
                    </a:ext>
                  </a:extLst>
                </p:cNvPr>
                <p:cNvPicPr/>
                <p:nvPr/>
              </p:nvPicPr>
              <p:blipFill>
                <a:blip r:embed="rId92"/>
                <a:stretch>
                  <a:fillRect/>
                </a:stretch>
              </p:blipFill>
              <p:spPr>
                <a:xfrm>
                  <a:off x="2413348" y="4244025"/>
                  <a:ext cx="1292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3" name="Ink 72">
                  <a:extLst>
                    <a:ext uri="{FF2B5EF4-FFF2-40B4-BE49-F238E27FC236}">
                      <a16:creationId xmlns:a16="http://schemas.microsoft.com/office/drawing/2014/main" id="{2F26FAB3-C049-5C10-6548-06277434845E}"/>
                    </a:ext>
                  </a:extLst>
                </p14:cNvPr>
                <p14:cNvContentPartPr/>
                <p14:nvPr/>
              </p14:nvContentPartPr>
              <p14:xfrm>
                <a:off x="2431708" y="4339785"/>
                <a:ext cx="108360" cy="18000"/>
              </p14:xfrm>
            </p:contentPart>
          </mc:Choice>
          <mc:Fallback xmlns="">
            <p:pic>
              <p:nvPicPr>
                <p:cNvPr id="73" name="Ink 72">
                  <a:extLst>
                    <a:ext uri="{FF2B5EF4-FFF2-40B4-BE49-F238E27FC236}">
                      <a16:creationId xmlns:a16="http://schemas.microsoft.com/office/drawing/2014/main" id="{2F26FAB3-C049-5C10-6548-06277434845E}"/>
                    </a:ext>
                  </a:extLst>
                </p:cNvPr>
                <p:cNvPicPr/>
                <p:nvPr/>
              </p:nvPicPr>
              <p:blipFill>
                <a:blip r:embed="rId94"/>
                <a:stretch>
                  <a:fillRect/>
                </a:stretch>
              </p:blipFill>
              <p:spPr>
                <a:xfrm>
                  <a:off x="2422708" y="4331145"/>
                  <a:ext cx="12600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5" name="Ink 74">
                  <a:extLst>
                    <a:ext uri="{FF2B5EF4-FFF2-40B4-BE49-F238E27FC236}">
                      <a16:creationId xmlns:a16="http://schemas.microsoft.com/office/drawing/2014/main" id="{F781D398-C817-2D98-A44D-90B969210B23}"/>
                    </a:ext>
                  </a:extLst>
                </p14:cNvPr>
                <p14:cNvContentPartPr/>
                <p14:nvPr/>
              </p14:nvContentPartPr>
              <p14:xfrm>
                <a:off x="2967748" y="4201905"/>
                <a:ext cx="165960" cy="196920"/>
              </p14:xfrm>
            </p:contentPart>
          </mc:Choice>
          <mc:Fallback xmlns="">
            <p:pic>
              <p:nvPicPr>
                <p:cNvPr id="75" name="Ink 74">
                  <a:extLst>
                    <a:ext uri="{FF2B5EF4-FFF2-40B4-BE49-F238E27FC236}">
                      <a16:creationId xmlns:a16="http://schemas.microsoft.com/office/drawing/2014/main" id="{F781D398-C817-2D98-A44D-90B969210B23}"/>
                    </a:ext>
                  </a:extLst>
                </p:cNvPr>
                <p:cNvPicPr/>
                <p:nvPr/>
              </p:nvPicPr>
              <p:blipFill>
                <a:blip r:embed="rId96"/>
                <a:stretch>
                  <a:fillRect/>
                </a:stretch>
              </p:blipFill>
              <p:spPr>
                <a:xfrm>
                  <a:off x="2958748" y="4192905"/>
                  <a:ext cx="18360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76" name="Ink 75">
                  <a:extLst>
                    <a:ext uri="{FF2B5EF4-FFF2-40B4-BE49-F238E27FC236}">
                      <a16:creationId xmlns:a16="http://schemas.microsoft.com/office/drawing/2014/main" id="{87014D8E-5902-C17F-256E-D504AA7A7586}"/>
                    </a:ext>
                  </a:extLst>
                </p14:cNvPr>
                <p14:cNvContentPartPr/>
                <p14:nvPr/>
              </p14:nvContentPartPr>
              <p14:xfrm>
                <a:off x="3218308" y="4386585"/>
                <a:ext cx="30960" cy="84600"/>
              </p14:xfrm>
            </p:contentPart>
          </mc:Choice>
          <mc:Fallback xmlns="">
            <p:pic>
              <p:nvPicPr>
                <p:cNvPr id="76" name="Ink 75">
                  <a:extLst>
                    <a:ext uri="{FF2B5EF4-FFF2-40B4-BE49-F238E27FC236}">
                      <a16:creationId xmlns:a16="http://schemas.microsoft.com/office/drawing/2014/main" id="{87014D8E-5902-C17F-256E-D504AA7A7586}"/>
                    </a:ext>
                  </a:extLst>
                </p:cNvPr>
                <p:cNvPicPr/>
                <p:nvPr/>
              </p:nvPicPr>
              <p:blipFill>
                <a:blip r:embed="rId98"/>
                <a:stretch>
                  <a:fillRect/>
                </a:stretch>
              </p:blipFill>
              <p:spPr>
                <a:xfrm>
                  <a:off x="3209308" y="4377585"/>
                  <a:ext cx="486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77" name="Ink 76">
                  <a:extLst>
                    <a:ext uri="{FF2B5EF4-FFF2-40B4-BE49-F238E27FC236}">
                      <a16:creationId xmlns:a16="http://schemas.microsoft.com/office/drawing/2014/main" id="{08731CBE-D99F-708C-56AD-A063C8B74052}"/>
                    </a:ext>
                  </a:extLst>
                </p14:cNvPr>
                <p14:cNvContentPartPr/>
                <p14:nvPr/>
              </p14:nvContentPartPr>
              <p14:xfrm>
                <a:off x="3375628" y="4201905"/>
                <a:ext cx="102240" cy="80640"/>
              </p14:xfrm>
            </p:contentPart>
          </mc:Choice>
          <mc:Fallback xmlns="">
            <p:pic>
              <p:nvPicPr>
                <p:cNvPr id="77" name="Ink 76">
                  <a:extLst>
                    <a:ext uri="{FF2B5EF4-FFF2-40B4-BE49-F238E27FC236}">
                      <a16:creationId xmlns:a16="http://schemas.microsoft.com/office/drawing/2014/main" id="{08731CBE-D99F-708C-56AD-A063C8B74052}"/>
                    </a:ext>
                  </a:extLst>
                </p:cNvPr>
                <p:cNvPicPr/>
                <p:nvPr/>
              </p:nvPicPr>
              <p:blipFill>
                <a:blip r:embed="rId100"/>
                <a:stretch>
                  <a:fillRect/>
                </a:stretch>
              </p:blipFill>
              <p:spPr>
                <a:xfrm>
                  <a:off x="3366628" y="4192905"/>
                  <a:ext cx="1198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8" name="Ink 77">
                  <a:extLst>
                    <a:ext uri="{FF2B5EF4-FFF2-40B4-BE49-F238E27FC236}">
                      <a16:creationId xmlns:a16="http://schemas.microsoft.com/office/drawing/2014/main" id="{17B81E49-095C-C3B9-8AE5-D292F8E64C0E}"/>
                    </a:ext>
                  </a:extLst>
                </p14:cNvPr>
                <p14:cNvContentPartPr/>
                <p14:nvPr/>
              </p14:nvContentPartPr>
              <p14:xfrm>
                <a:off x="3463108" y="4201905"/>
                <a:ext cx="360" cy="163800"/>
              </p14:xfrm>
            </p:contentPart>
          </mc:Choice>
          <mc:Fallback xmlns="">
            <p:pic>
              <p:nvPicPr>
                <p:cNvPr id="78" name="Ink 77">
                  <a:extLst>
                    <a:ext uri="{FF2B5EF4-FFF2-40B4-BE49-F238E27FC236}">
                      <a16:creationId xmlns:a16="http://schemas.microsoft.com/office/drawing/2014/main" id="{17B81E49-095C-C3B9-8AE5-D292F8E64C0E}"/>
                    </a:ext>
                  </a:extLst>
                </p:cNvPr>
                <p:cNvPicPr/>
                <p:nvPr/>
              </p:nvPicPr>
              <p:blipFill>
                <a:blip r:embed="rId102"/>
                <a:stretch>
                  <a:fillRect/>
                </a:stretch>
              </p:blipFill>
              <p:spPr>
                <a:xfrm>
                  <a:off x="3454108" y="4192905"/>
                  <a:ext cx="1800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9" name="Ink 78">
                  <a:extLst>
                    <a:ext uri="{FF2B5EF4-FFF2-40B4-BE49-F238E27FC236}">
                      <a16:creationId xmlns:a16="http://schemas.microsoft.com/office/drawing/2014/main" id="{A5BE227B-63D2-DBB2-126D-3E05FD5C7208}"/>
                    </a:ext>
                  </a:extLst>
                </p14:cNvPr>
                <p14:cNvContentPartPr/>
                <p14:nvPr/>
              </p14:nvContentPartPr>
              <p14:xfrm>
                <a:off x="3570028" y="4216665"/>
                <a:ext cx="128520" cy="141480"/>
              </p14:xfrm>
            </p:contentPart>
          </mc:Choice>
          <mc:Fallback xmlns="">
            <p:pic>
              <p:nvPicPr>
                <p:cNvPr id="79" name="Ink 78">
                  <a:extLst>
                    <a:ext uri="{FF2B5EF4-FFF2-40B4-BE49-F238E27FC236}">
                      <a16:creationId xmlns:a16="http://schemas.microsoft.com/office/drawing/2014/main" id="{A5BE227B-63D2-DBB2-126D-3E05FD5C7208}"/>
                    </a:ext>
                  </a:extLst>
                </p:cNvPr>
                <p:cNvPicPr/>
                <p:nvPr/>
              </p:nvPicPr>
              <p:blipFill>
                <a:blip r:embed="rId104"/>
                <a:stretch>
                  <a:fillRect/>
                </a:stretch>
              </p:blipFill>
              <p:spPr>
                <a:xfrm>
                  <a:off x="3561028" y="4208025"/>
                  <a:ext cx="1461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80" name="Ink 79">
                  <a:extLst>
                    <a:ext uri="{FF2B5EF4-FFF2-40B4-BE49-F238E27FC236}">
                      <a16:creationId xmlns:a16="http://schemas.microsoft.com/office/drawing/2014/main" id="{A01E8ABD-CDA0-E7E6-B756-257C39DB64BF}"/>
                    </a:ext>
                  </a:extLst>
                </p14:cNvPr>
                <p14:cNvContentPartPr/>
                <p14:nvPr/>
              </p14:nvContentPartPr>
              <p14:xfrm>
                <a:off x="3852988" y="4191465"/>
                <a:ext cx="108000" cy="217080"/>
              </p14:xfrm>
            </p:contentPart>
          </mc:Choice>
          <mc:Fallback xmlns="">
            <p:pic>
              <p:nvPicPr>
                <p:cNvPr id="80" name="Ink 79">
                  <a:extLst>
                    <a:ext uri="{FF2B5EF4-FFF2-40B4-BE49-F238E27FC236}">
                      <a16:creationId xmlns:a16="http://schemas.microsoft.com/office/drawing/2014/main" id="{A01E8ABD-CDA0-E7E6-B756-257C39DB64BF}"/>
                    </a:ext>
                  </a:extLst>
                </p:cNvPr>
                <p:cNvPicPr/>
                <p:nvPr/>
              </p:nvPicPr>
              <p:blipFill>
                <a:blip r:embed="rId106"/>
                <a:stretch>
                  <a:fillRect/>
                </a:stretch>
              </p:blipFill>
              <p:spPr>
                <a:xfrm>
                  <a:off x="3843988" y="4182465"/>
                  <a:ext cx="12564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82" name="Ink 81">
                  <a:extLst>
                    <a:ext uri="{FF2B5EF4-FFF2-40B4-BE49-F238E27FC236}">
                      <a16:creationId xmlns:a16="http://schemas.microsoft.com/office/drawing/2014/main" id="{51B7EE31-7B75-57C1-D60F-159B28894AD7}"/>
                    </a:ext>
                  </a:extLst>
                </p14:cNvPr>
                <p14:cNvContentPartPr/>
                <p14:nvPr/>
              </p14:nvContentPartPr>
              <p14:xfrm>
                <a:off x="4066108" y="4376865"/>
                <a:ext cx="360" cy="10080"/>
              </p14:xfrm>
            </p:contentPart>
          </mc:Choice>
          <mc:Fallback xmlns="">
            <p:pic>
              <p:nvPicPr>
                <p:cNvPr id="82" name="Ink 81">
                  <a:extLst>
                    <a:ext uri="{FF2B5EF4-FFF2-40B4-BE49-F238E27FC236}">
                      <a16:creationId xmlns:a16="http://schemas.microsoft.com/office/drawing/2014/main" id="{51B7EE31-7B75-57C1-D60F-159B28894AD7}"/>
                    </a:ext>
                  </a:extLst>
                </p:cNvPr>
                <p:cNvPicPr/>
                <p:nvPr/>
              </p:nvPicPr>
              <p:blipFill>
                <a:blip r:embed="rId108"/>
                <a:stretch>
                  <a:fillRect/>
                </a:stretch>
              </p:blipFill>
              <p:spPr>
                <a:xfrm>
                  <a:off x="4057108" y="4367865"/>
                  <a:ext cx="1800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84" name="Ink 83">
                  <a:extLst>
                    <a:ext uri="{FF2B5EF4-FFF2-40B4-BE49-F238E27FC236}">
                      <a16:creationId xmlns:a16="http://schemas.microsoft.com/office/drawing/2014/main" id="{ADF38585-FD3A-D44B-316F-5C694834A46F}"/>
                    </a:ext>
                  </a:extLst>
                </p14:cNvPr>
                <p14:cNvContentPartPr/>
                <p14:nvPr/>
              </p14:nvContentPartPr>
              <p14:xfrm>
                <a:off x="4202188" y="4192185"/>
                <a:ext cx="114120" cy="111600"/>
              </p14:xfrm>
            </p:contentPart>
          </mc:Choice>
          <mc:Fallback xmlns="">
            <p:pic>
              <p:nvPicPr>
                <p:cNvPr id="84" name="Ink 83">
                  <a:extLst>
                    <a:ext uri="{FF2B5EF4-FFF2-40B4-BE49-F238E27FC236}">
                      <a16:creationId xmlns:a16="http://schemas.microsoft.com/office/drawing/2014/main" id="{ADF38585-FD3A-D44B-316F-5C694834A46F}"/>
                    </a:ext>
                  </a:extLst>
                </p:cNvPr>
                <p:cNvPicPr/>
                <p:nvPr/>
              </p:nvPicPr>
              <p:blipFill>
                <a:blip r:embed="rId110"/>
                <a:stretch>
                  <a:fillRect/>
                </a:stretch>
              </p:blipFill>
              <p:spPr>
                <a:xfrm>
                  <a:off x="4193548" y="4183185"/>
                  <a:ext cx="1317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85" name="Ink 84">
                  <a:extLst>
                    <a:ext uri="{FF2B5EF4-FFF2-40B4-BE49-F238E27FC236}">
                      <a16:creationId xmlns:a16="http://schemas.microsoft.com/office/drawing/2014/main" id="{2222F462-6CA1-3F68-1A11-0AA6EB244B35}"/>
                    </a:ext>
                  </a:extLst>
                </p14:cNvPr>
                <p14:cNvContentPartPr/>
                <p14:nvPr/>
              </p14:nvContentPartPr>
              <p14:xfrm>
                <a:off x="4289668" y="4153665"/>
                <a:ext cx="14040" cy="244800"/>
              </p14:xfrm>
            </p:contentPart>
          </mc:Choice>
          <mc:Fallback xmlns="">
            <p:pic>
              <p:nvPicPr>
                <p:cNvPr id="85" name="Ink 84">
                  <a:extLst>
                    <a:ext uri="{FF2B5EF4-FFF2-40B4-BE49-F238E27FC236}">
                      <a16:creationId xmlns:a16="http://schemas.microsoft.com/office/drawing/2014/main" id="{2222F462-6CA1-3F68-1A11-0AA6EB244B35}"/>
                    </a:ext>
                  </a:extLst>
                </p:cNvPr>
                <p:cNvPicPr/>
                <p:nvPr/>
              </p:nvPicPr>
              <p:blipFill>
                <a:blip r:embed="rId112"/>
                <a:stretch>
                  <a:fillRect/>
                </a:stretch>
              </p:blipFill>
              <p:spPr>
                <a:xfrm>
                  <a:off x="4281028" y="4144665"/>
                  <a:ext cx="3168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86" name="Ink 85">
                  <a:extLst>
                    <a:ext uri="{FF2B5EF4-FFF2-40B4-BE49-F238E27FC236}">
                      <a16:creationId xmlns:a16="http://schemas.microsoft.com/office/drawing/2014/main" id="{71E23F36-D99C-C2B1-1594-42C85493F63A}"/>
                    </a:ext>
                  </a:extLst>
                </p14:cNvPr>
                <p14:cNvContentPartPr/>
                <p14:nvPr/>
              </p14:nvContentPartPr>
              <p14:xfrm>
                <a:off x="4406308" y="4153665"/>
                <a:ext cx="184320" cy="233280"/>
              </p14:xfrm>
            </p:contentPart>
          </mc:Choice>
          <mc:Fallback xmlns="">
            <p:pic>
              <p:nvPicPr>
                <p:cNvPr id="86" name="Ink 85">
                  <a:extLst>
                    <a:ext uri="{FF2B5EF4-FFF2-40B4-BE49-F238E27FC236}">
                      <a16:creationId xmlns:a16="http://schemas.microsoft.com/office/drawing/2014/main" id="{71E23F36-D99C-C2B1-1594-42C85493F63A}"/>
                    </a:ext>
                  </a:extLst>
                </p:cNvPr>
                <p:cNvPicPr/>
                <p:nvPr/>
              </p:nvPicPr>
              <p:blipFill>
                <a:blip r:embed="rId114"/>
                <a:stretch>
                  <a:fillRect/>
                </a:stretch>
              </p:blipFill>
              <p:spPr>
                <a:xfrm>
                  <a:off x="4397308" y="4144665"/>
                  <a:ext cx="20196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87" name="Ink 86">
                  <a:extLst>
                    <a:ext uri="{FF2B5EF4-FFF2-40B4-BE49-F238E27FC236}">
                      <a16:creationId xmlns:a16="http://schemas.microsoft.com/office/drawing/2014/main" id="{BD85B6AE-B0D4-ECA8-67D7-52864484F7B6}"/>
                    </a:ext>
                  </a:extLst>
                </p14:cNvPr>
                <p14:cNvContentPartPr/>
                <p14:nvPr/>
              </p14:nvContentPartPr>
              <p14:xfrm>
                <a:off x="2703508" y="4134225"/>
                <a:ext cx="111600" cy="164880"/>
              </p14:xfrm>
            </p:contentPart>
          </mc:Choice>
          <mc:Fallback xmlns="">
            <p:pic>
              <p:nvPicPr>
                <p:cNvPr id="87" name="Ink 86">
                  <a:extLst>
                    <a:ext uri="{FF2B5EF4-FFF2-40B4-BE49-F238E27FC236}">
                      <a16:creationId xmlns:a16="http://schemas.microsoft.com/office/drawing/2014/main" id="{BD85B6AE-B0D4-ECA8-67D7-52864484F7B6}"/>
                    </a:ext>
                  </a:extLst>
                </p:cNvPr>
                <p:cNvPicPr/>
                <p:nvPr/>
              </p:nvPicPr>
              <p:blipFill>
                <a:blip r:embed="rId116"/>
                <a:stretch>
                  <a:fillRect/>
                </a:stretch>
              </p:blipFill>
              <p:spPr>
                <a:xfrm>
                  <a:off x="2694508" y="4125225"/>
                  <a:ext cx="1292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88" name="Ink 87">
                  <a:extLst>
                    <a:ext uri="{FF2B5EF4-FFF2-40B4-BE49-F238E27FC236}">
                      <a16:creationId xmlns:a16="http://schemas.microsoft.com/office/drawing/2014/main" id="{7CA0BD84-4DF3-4614-96E1-7A8FA0AF210D}"/>
                    </a:ext>
                  </a:extLst>
                </p14:cNvPr>
                <p14:cNvContentPartPr/>
                <p14:nvPr/>
              </p14:nvContentPartPr>
              <p14:xfrm>
                <a:off x="2762548" y="4112265"/>
                <a:ext cx="2520" cy="234360"/>
              </p14:xfrm>
            </p:contentPart>
          </mc:Choice>
          <mc:Fallback xmlns="">
            <p:pic>
              <p:nvPicPr>
                <p:cNvPr id="88" name="Ink 87">
                  <a:extLst>
                    <a:ext uri="{FF2B5EF4-FFF2-40B4-BE49-F238E27FC236}">
                      <a16:creationId xmlns:a16="http://schemas.microsoft.com/office/drawing/2014/main" id="{7CA0BD84-4DF3-4614-96E1-7A8FA0AF210D}"/>
                    </a:ext>
                  </a:extLst>
                </p:cNvPr>
                <p:cNvPicPr/>
                <p:nvPr/>
              </p:nvPicPr>
              <p:blipFill>
                <a:blip r:embed="rId118"/>
                <a:stretch>
                  <a:fillRect/>
                </a:stretch>
              </p:blipFill>
              <p:spPr>
                <a:xfrm>
                  <a:off x="2753548" y="4103265"/>
                  <a:ext cx="20160" cy="252000"/>
                </a:xfrm>
                <a:prstGeom prst="rect">
                  <a:avLst/>
                </a:prstGeom>
              </p:spPr>
            </p:pic>
          </mc:Fallback>
        </mc:AlternateContent>
      </p:grpSp>
    </p:spTree>
    <p:extLst>
      <p:ext uri="{BB962C8B-B14F-4D97-AF65-F5344CB8AC3E}">
        <p14:creationId xmlns:p14="http://schemas.microsoft.com/office/powerpoint/2010/main" val="6122341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54694EC-A95F-EFB2-2F3C-9EC2DB5B67A4}"/>
              </a:ext>
            </a:extLst>
          </p:cNvPr>
          <p:cNvSpPr>
            <a:spLocks noGrp="1"/>
          </p:cNvSpPr>
          <p:nvPr>
            <p:ph type="ftr" sz="quarter" idx="11"/>
          </p:nvPr>
        </p:nvSpPr>
        <p:spPr/>
        <p:txBody>
          <a:bodyPr/>
          <a:lstStyle/>
          <a:p>
            <a:r>
              <a:rPr lang="en-US"/>
              <a:t>https://openstax.org/details/books/calculus-volume-1</a:t>
            </a:r>
          </a:p>
        </p:txBody>
      </p:sp>
      <p:sp>
        <p:nvSpPr>
          <p:cNvPr id="4" name="TextBox 3">
            <a:extLst>
              <a:ext uri="{FF2B5EF4-FFF2-40B4-BE49-F238E27FC236}">
                <a16:creationId xmlns:a16="http://schemas.microsoft.com/office/drawing/2014/main" id="{5DAEE35B-C6CE-E639-BD6B-C894AC658D7F}"/>
              </a:ext>
            </a:extLst>
          </p:cNvPr>
          <p:cNvSpPr txBox="1"/>
          <p:nvPr/>
        </p:nvSpPr>
        <p:spPr>
          <a:xfrm>
            <a:off x="3047238" y="2551837"/>
            <a:ext cx="6094476" cy="2031325"/>
          </a:xfrm>
          <a:prstGeom prst="rect">
            <a:avLst/>
          </a:prstGeom>
          <a:noFill/>
        </p:spPr>
        <p:txBody>
          <a:bodyPr wrap="square">
            <a:spAutoFit/>
          </a:bodyPr>
          <a:lstStyle/>
          <a:p>
            <a:pPr algn="ctr"/>
            <a:r>
              <a:rPr lang="en-US" sz="1800" dirty="0"/>
              <a:t>This resource contains adaptations of the OpenStax </a:t>
            </a:r>
            <a:r>
              <a:rPr lang="en-US" i="1" dirty="0"/>
              <a:t>A</a:t>
            </a:r>
            <a:r>
              <a:rPr lang="en-US" sz="1800" i="1" dirty="0"/>
              <a:t>lgebra and Trigonometry 2e</a:t>
            </a:r>
            <a:r>
              <a:rPr lang="en-US" sz="1800" dirty="0"/>
              <a:t> open textbook and is © by Susan Aydelotte under a CC BY-NC-SA 4.0 International license; it may be reproduced or modified for noncommercial purposes only but must be attributed to OpenStax, Rice University and any changes must be noted. Any adaptation must be shared under the same type of license.</a:t>
            </a:r>
          </a:p>
        </p:txBody>
      </p:sp>
    </p:spTree>
    <p:extLst>
      <p:ext uri="{BB962C8B-B14F-4D97-AF65-F5344CB8AC3E}">
        <p14:creationId xmlns:p14="http://schemas.microsoft.com/office/powerpoint/2010/main" val="4095876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7F0983E6-2B4A-447D-AA41-F1FEE1FC879A}"/>
              </a:ext>
            </a:extLst>
          </p:cNvPr>
          <p:cNvSpPr>
            <a:spLocks noGrp="1"/>
          </p:cNvSpPr>
          <p:nvPr>
            <p:ph type="title"/>
          </p:nvPr>
        </p:nvSpPr>
        <p:spPr/>
        <p:txBody>
          <a:bodyPr/>
          <a:lstStyle/>
          <a:p>
            <a:r>
              <a:rPr lang="en-US" dirty="0"/>
              <a:t>EXAMPLE – Rewriting a Percent as a Fraction</a:t>
            </a:r>
            <a:endParaRPr lang="en-IN" dirty="0"/>
          </a:p>
        </p:txBody>
      </p:sp>
      <p:sp>
        <p:nvSpPr>
          <p:cNvPr id="15" name="Content Placeholder 2">
            <a:extLst>
              <a:ext uri="{FF2B5EF4-FFF2-40B4-BE49-F238E27FC236}">
                <a16:creationId xmlns:a16="http://schemas.microsoft.com/office/drawing/2014/main" id="{A011ABB8-1513-440B-A99F-89314F603A0B}"/>
              </a:ext>
            </a:extLst>
          </p:cNvPr>
          <p:cNvSpPr>
            <a:spLocks noGrp="1"/>
          </p:cNvSpPr>
          <p:nvPr>
            <p:ph sz="half" idx="1"/>
          </p:nvPr>
        </p:nvSpPr>
        <p:spPr>
          <a:xfrm>
            <a:off x="838200" y="1010661"/>
            <a:ext cx="7665720" cy="2240539"/>
          </a:xfrm>
        </p:spPr>
        <p:txBody>
          <a:bodyPr/>
          <a:lstStyle/>
          <a:p>
            <a:r>
              <a:rPr lang="en-US" dirty="0"/>
              <a:t>Rewrite the following as fractions:</a:t>
            </a:r>
          </a:p>
          <a:p>
            <a:endParaRPr lang="en-US" dirty="0"/>
          </a:p>
          <a:p>
            <a:pPr marL="514350" indent="-514350">
              <a:buFont typeface="+mj-lt"/>
              <a:buAutoNum type="arabicPeriod"/>
            </a:pPr>
            <a:r>
              <a:rPr lang="en-US" dirty="0"/>
              <a:t>18%</a:t>
            </a:r>
          </a:p>
          <a:p>
            <a:pPr marL="514350" indent="-514350">
              <a:buFont typeface="+mj-lt"/>
              <a:buAutoNum type="arabicPeriod"/>
            </a:pPr>
            <a:endParaRPr lang="en-US" dirty="0"/>
          </a:p>
          <a:p>
            <a:pPr marL="514350" indent="-514350">
              <a:buFont typeface="+mj-lt"/>
              <a:buAutoNum type="arabicPeriod"/>
            </a:pPr>
            <a:r>
              <a:rPr lang="en-US" dirty="0"/>
              <a:t>38.7%</a:t>
            </a:r>
          </a:p>
          <a:p>
            <a:pPr marL="514350" indent="-514350">
              <a:buFont typeface="+mj-lt"/>
              <a:buAutoNum type="arabicPeriod"/>
            </a:pPr>
            <a:endParaRPr lang="en-US" dirty="0"/>
          </a:p>
          <a:p>
            <a:pPr marL="514350" indent="-514350">
              <a:buFont typeface="+mj-lt"/>
              <a:buAutoNum type="arabicPeriod"/>
            </a:pPr>
            <a:r>
              <a:rPr lang="en-US" dirty="0"/>
              <a:t>100%</a:t>
            </a:r>
          </a:p>
        </p:txBody>
      </p:sp>
      <p:grpSp>
        <p:nvGrpSpPr>
          <p:cNvPr id="31" name="Group 30">
            <a:extLst>
              <a:ext uri="{FF2B5EF4-FFF2-40B4-BE49-F238E27FC236}">
                <a16:creationId xmlns:a16="http://schemas.microsoft.com/office/drawing/2014/main" id="{AAF8EBB3-9FF2-9590-DCD3-9F3007FBAB87}"/>
              </a:ext>
            </a:extLst>
          </p:cNvPr>
          <p:cNvGrpSpPr/>
          <p:nvPr/>
        </p:nvGrpSpPr>
        <p:grpSpPr>
          <a:xfrm>
            <a:off x="2190557" y="2181105"/>
            <a:ext cx="82800" cy="55080"/>
            <a:chOff x="2190557" y="2181105"/>
            <a:chExt cx="82800" cy="55080"/>
          </a:xfrm>
        </p:grpSpPr>
        <mc:AlternateContent xmlns:mc="http://schemas.openxmlformats.org/markup-compatibility/2006" xmlns:p14="http://schemas.microsoft.com/office/powerpoint/2010/main">
          <mc:Choice Requires="p14">
            <p:contentPart p14:bwMode="auto" r:id="rId2">
              <p14:nvContentPartPr>
                <p14:cNvPr id="10" name="Ink 9">
                  <a:extLst>
                    <a:ext uri="{FF2B5EF4-FFF2-40B4-BE49-F238E27FC236}">
                      <a16:creationId xmlns:a16="http://schemas.microsoft.com/office/drawing/2014/main" id="{5DC9691A-BA49-76DE-D217-52A4B9719A19}"/>
                    </a:ext>
                  </a:extLst>
                </p14:cNvPr>
                <p14:cNvContentPartPr/>
                <p14:nvPr/>
              </p14:nvContentPartPr>
              <p14:xfrm>
                <a:off x="2190557" y="2181105"/>
                <a:ext cx="73800" cy="360"/>
              </p14:xfrm>
            </p:contentPart>
          </mc:Choice>
          <mc:Fallback xmlns="">
            <p:pic>
              <p:nvPicPr>
                <p:cNvPr id="10" name="Ink 9">
                  <a:extLst>
                    <a:ext uri="{FF2B5EF4-FFF2-40B4-BE49-F238E27FC236}">
                      <a16:creationId xmlns:a16="http://schemas.microsoft.com/office/drawing/2014/main" id="{5DC9691A-BA49-76DE-D217-52A4B9719A19}"/>
                    </a:ext>
                  </a:extLst>
                </p:cNvPr>
                <p:cNvPicPr/>
                <p:nvPr/>
              </p:nvPicPr>
              <p:blipFill>
                <a:blip r:embed="rId3"/>
                <a:stretch>
                  <a:fillRect/>
                </a:stretch>
              </p:blipFill>
              <p:spPr>
                <a:xfrm>
                  <a:off x="2181917" y="2172465"/>
                  <a:ext cx="914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id="{E152EE65-879B-10C3-1026-FF5AC6B52E05}"/>
                    </a:ext>
                  </a:extLst>
                </p14:cNvPr>
                <p14:cNvContentPartPr/>
                <p14:nvPr/>
              </p14:nvContentPartPr>
              <p14:xfrm>
                <a:off x="2190557" y="2235825"/>
                <a:ext cx="82800" cy="360"/>
              </p14:xfrm>
            </p:contentPart>
          </mc:Choice>
          <mc:Fallback xmlns="">
            <p:pic>
              <p:nvPicPr>
                <p:cNvPr id="11" name="Ink 10">
                  <a:extLst>
                    <a:ext uri="{FF2B5EF4-FFF2-40B4-BE49-F238E27FC236}">
                      <a16:creationId xmlns:a16="http://schemas.microsoft.com/office/drawing/2014/main" id="{E152EE65-879B-10C3-1026-FF5AC6B52E05}"/>
                    </a:ext>
                  </a:extLst>
                </p:cNvPr>
                <p:cNvPicPr/>
                <p:nvPr/>
              </p:nvPicPr>
              <p:blipFill>
                <a:blip r:embed="rId5"/>
                <a:stretch>
                  <a:fillRect/>
                </a:stretch>
              </p:blipFill>
              <p:spPr>
                <a:xfrm>
                  <a:off x="2181917" y="2226825"/>
                  <a:ext cx="100440" cy="18000"/>
                </a:xfrm>
                <a:prstGeom prst="rect">
                  <a:avLst/>
                </a:prstGeom>
              </p:spPr>
            </p:pic>
          </mc:Fallback>
        </mc:AlternateContent>
      </p:grpSp>
      <p:grpSp>
        <p:nvGrpSpPr>
          <p:cNvPr id="30" name="Group 29">
            <a:extLst>
              <a:ext uri="{FF2B5EF4-FFF2-40B4-BE49-F238E27FC236}">
                <a16:creationId xmlns:a16="http://schemas.microsoft.com/office/drawing/2014/main" id="{EFA4AFB4-0A31-468C-ECBB-4779977D4334}"/>
              </a:ext>
            </a:extLst>
          </p:cNvPr>
          <p:cNvGrpSpPr/>
          <p:nvPr/>
        </p:nvGrpSpPr>
        <p:grpSpPr>
          <a:xfrm>
            <a:off x="2536517" y="2117745"/>
            <a:ext cx="143640" cy="183600"/>
            <a:chOff x="2536517" y="2117745"/>
            <a:chExt cx="143640" cy="183600"/>
          </a:xfrm>
        </p:grpSpPr>
        <mc:AlternateContent xmlns:mc="http://schemas.openxmlformats.org/markup-compatibility/2006" xmlns:p14="http://schemas.microsoft.com/office/powerpoint/2010/main">
          <mc:Choice Requires="p14">
            <p:contentPart p14:bwMode="auto" r:id="rId6">
              <p14:nvContentPartPr>
                <p14:cNvPr id="12" name="Ink 11">
                  <a:extLst>
                    <a:ext uri="{FF2B5EF4-FFF2-40B4-BE49-F238E27FC236}">
                      <a16:creationId xmlns:a16="http://schemas.microsoft.com/office/drawing/2014/main" id="{106FE9FC-1809-8D7F-26C2-C75861F8DA50}"/>
                    </a:ext>
                  </a:extLst>
                </p14:cNvPr>
                <p14:cNvContentPartPr/>
                <p14:nvPr/>
              </p14:nvContentPartPr>
              <p14:xfrm>
                <a:off x="2536517" y="2117745"/>
                <a:ext cx="25920" cy="183600"/>
              </p14:xfrm>
            </p:contentPart>
          </mc:Choice>
          <mc:Fallback xmlns="">
            <p:pic>
              <p:nvPicPr>
                <p:cNvPr id="12" name="Ink 11">
                  <a:extLst>
                    <a:ext uri="{FF2B5EF4-FFF2-40B4-BE49-F238E27FC236}">
                      <a16:creationId xmlns:a16="http://schemas.microsoft.com/office/drawing/2014/main" id="{106FE9FC-1809-8D7F-26C2-C75861F8DA50}"/>
                    </a:ext>
                  </a:extLst>
                </p:cNvPr>
                <p:cNvPicPr/>
                <p:nvPr/>
              </p:nvPicPr>
              <p:blipFill>
                <a:blip r:embed="rId7"/>
                <a:stretch>
                  <a:fillRect/>
                </a:stretch>
              </p:blipFill>
              <p:spPr>
                <a:xfrm>
                  <a:off x="2527517" y="2109105"/>
                  <a:ext cx="4356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Ink 12">
                  <a:extLst>
                    <a:ext uri="{FF2B5EF4-FFF2-40B4-BE49-F238E27FC236}">
                      <a16:creationId xmlns:a16="http://schemas.microsoft.com/office/drawing/2014/main" id="{3AAE5621-3D10-08CC-470D-BCAD47680CAD}"/>
                    </a:ext>
                  </a:extLst>
                </p14:cNvPr>
                <p14:cNvContentPartPr/>
                <p14:nvPr/>
              </p14:nvContentPartPr>
              <p14:xfrm>
                <a:off x="2627597" y="2124585"/>
                <a:ext cx="52560" cy="175320"/>
              </p14:xfrm>
            </p:contentPart>
          </mc:Choice>
          <mc:Fallback xmlns="">
            <p:pic>
              <p:nvPicPr>
                <p:cNvPr id="13" name="Ink 12">
                  <a:extLst>
                    <a:ext uri="{FF2B5EF4-FFF2-40B4-BE49-F238E27FC236}">
                      <a16:creationId xmlns:a16="http://schemas.microsoft.com/office/drawing/2014/main" id="{3AAE5621-3D10-08CC-470D-BCAD47680CAD}"/>
                    </a:ext>
                  </a:extLst>
                </p:cNvPr>
                <p:cNvPicPr/>
                <p:nvPr/>
              </p:nvPicPr>
              <p:blipFill>
                <a:blip r:embed="rId9"/>
                <a:stretch>
                  <a:fillRect/>
                </a:stretch>
              </p:blipFill>
              <p:spPr>
                <a:xfrm>
                  <a:off x="2618597" y="2115585"/>
                  <a:ext cx="70200" cy="192960"/>
                </a:xfrm>
                <a:prstGeom prst="rect">
                  <a:avLst/>
                </a:prstGeom>
              </p:spPr>
            </p:pic>
          </mc:Fallback>
        </mc:AlternateContent>
      </p:grpSp>
      <p:grpSp>
        <p:nvGrpSpPr>
          <p:cNvPr id="29" name="Group 28">
            <a:extLst>
              <a:ext uri="{FF2B5EF4-FFF2-40B4-BE49-F238E27FC236}">
                <a16:creationId xmlns:a16="http://schemas.microsoft.com/office/drawing/2014/main" id="{1FBFBA78-EA2E-B1B7-321A-90429D4A8E0A}"/>
              </a:ext>
            </a:extLst>
          </p:cNvPr>
          <p:cNvGrpSpPr/>
          <p:nvPr/>
        </p:nvGrpSpPr>
        <p:grpSpPr>
          <a:xfrm>
            <a:off x="2823077" y="1937025"/>
            <a:ext cx="785880" cy="327600"/>
            <a:chOff x="2823077" y="1937025"/>
            <a:chExt cx="785880" cy="327600"/>
          </a:xfrm>
        </p:grpSpPr>
        <mc:AlternateContent xmlns:mc="http://schemas.openxmlformats.org/markup-compatibility/2006" xmlns:p14="http://schemas.microsoft.com/office/powerpoint/2010/main">
          <mc:Choice Requires="p14">
            <p:contentPart p14:bwMode="auto" r:id="rId10">
              <p14:nvContentPartPr>
                <p14:cNvPr id="17" name="Ink 16">
                  <a:extLst>
                    <a:ext uri="{FF2B5EF4-FFF2-40B4-BE49-F238E27FC236}">
                      <a16:creationId xmlns:a16="http://schemas.microsoft.com/office/drawing/2014/main" id="{34A47EBA-6D89-748A-AD27-507EE70FE28A}"/>
                    </a:ext>
                  </a:extLst>
                </p14:cNvPr>
                <p14:cNvContentPartPr/>
                <p14:nvPr/>
              </p14:nvContentPartPr>
              <p14:xfrm>
                <a:off x="2823077" y="1937025"/>
                <a:ext cx="78120" cy="302760"/>
              </p14:xfrm>
            </p:contentPart>
          </mc:Choice>
          <mc:Fallback xmlns="">
            <p:pic>
              <p:nvPicPr>
                <p:cNvPr id="17" name="Ink 16">
                  <a:extLst>
                    <a:ext uri="{FF2B5EF4-FFF2-40B4-BE49-F238E27FC236}">
                      <a16:creationId xmlns:a16="http://schemas.microsoft.com/office/drawing/2014/main" id="{34A47EBA-6D89-748A-AD27-507EE70FE28A}"/>
                    </a:ext>
                  </a:extLst>
                </p:cNvPr>
                <p:cNvPicPr/>
                <p:nvPr/>
              </p:nvPicPr>
              <p:blipFill>
                <a:blip r:embed="rId11"/>
                <a:stretch>
                  <a:fillRect/>
                </a:stretch>
              </p:blipFill>
              <p:spPr>
                <a:xfrm>
                  <a:off x="2814077" y="1928025"/>
                  <a:ext cx="95760" cy="320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9" name="Ink 18">
                  <a:extLst>
                    <a:ext uri="{FF2B5EF4-FFF2-40B4-BE49-F238E27FC236}">
                      <a16:creationId xmlns:a16="http://schemas.microsoft.com/office/drawing/2014/main" id="{65CB6EEF-04A3-42F7-4430-3E2017F28402}"/>
                    </a:ext>
                  </a:extLst>
                </p14:cNvPr>
                <p14:cNvContentPartPr/>
                <p14:nvPr/>
              </p14:nvContentPartPr>
              <p14:xfrm>
                <a:off x="3069317" y="1937025"/>
                <a:ext cx="9360" cy="121680"/>
              </p14:xfrm>
            </p:contentPart>
          </mc:Choice>
          <mc:Fallback xmlns="">
            <p:pic>
              <p:nvPicPr>
                <p:cNvPr id="19" name="Ink 18">
                  <a:extLst>
                    <a:ext uri="{FF2B5EF4-FFF2-40B4-BE49-F238E27FC236}">
                      <a16:creationId xmlns:a16="http://schemas.microsoft.com/office/drawing/2014/main" id="{65CB6EEF-04A3-42F7-4430-3E2017F28402}"/>
                    </a:ext>
                  </a:extLst>
                </p:cNvPr>
                <p:cNvPicPr/>
                <p:nvPr/>
              </p:nvPicPr>
              <p:blipFill>
                <a:blip r:embed="rId13"/>
                <a:stretch>
                  <a:fillRect/>
                </a:stretch>
              </p:blipFill>
              <p:spPr>
                <a:xfrm>
                  <a:off x="3060317" y="1928025"/>
                  <a:ext cx="270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0" name="Ink 19">
                  <a:extLst>
                    <a:ext uri="{FF2B5EF4-FFF2-40B4-BE49-F238E27FC236}">
                      <a16:creationId xmlns:a16="http://schemas.microsoft.com/office/drawing/2014/main" id="{E86155DB-C3E6-CAC8-CD01-AF3CD904683E}"/>
                    </a:ext>
                  </a:extLst>
                </p14:cNvPr>
                <p14:cNvContentPartPr/>
                <p14:nvPr/>
              </p14:nvContentPartPr>
              <p14:xfrm>
                <a:off x="2978237" y="2072385"/>
                <a:ext cx="214920" cy="9720"/>
              </p14:xfrm>
            </p:contentPart>
          </mc:Choice>
          <mc:Fallback xmlns="">
            <p:pic>
              <p:nvPicPr>
                <p:cNvPr id="20" name="Ink 19">
                  <a:extLst>
                    <a:ext uri="{FF2B5EF4-FFF2-40B4-BE49-F238E27FC236}">
                      <a16:creationId xmlns:a16="http://schemas.microsoft.com/office/drawing/2014/main" id="{E86155DB-C3E6-CAC8-CD01-AF3CD904683E}"/>
                    </a:ext>
                  </a:extLst>
                </p:cNvPr>
                <p:cNvPicPr/>
                <p:nvPr/>
              </p:nvPicPr>
              <p:blipFill>
                <a:blip r:embed="rId15"/>
                <a:stretch>
                  <a:fillRect/>
                </a:stretch>
              </p:blipFill>
              <p:spPr>
                <a:xfrm>
                  <a:off x="2969237" y="2063745"/>
                  <a:ext cx="2325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3" name="Ink 22">
                  <a:extLst>
                    <a:ext uri="{FF2B5EF4-FFF2-40B4-BE49-F238E27FC236}">
                      <a16:creationId xmlns:a16="http://schemas.microsoft.com/office/drawing/2014/main" id="{A499F754-606F-0BD1-BCFB-117D591F455F}"/>
                    </a:ext>
                  </a:extLst>
                </p14:cNvPr>
                <p14:cNvContentPartPr/>
                <p14:nvPr/>
              </p14:nvContentPartPr>
              <p14:xfrm>
                <a:off x="3036197" y="2154465"/>
                <a:ext cx="14760" cy="110160"/>
              </p14:xfrm>
            </p:contentPart>
          </mc:Choice>
          <mc:Fallback xmlns="">
            <p:pic>
              <p:nvPicPr>
                <p:cNvPr id="23" name="Ink 22">
                  <a:extLst>
                    <a:ext uri="{FF2B5EF4-FFF2-40B4-BE49-F238E27FC236}">
                      <a16:creationId xmlns:a16="http://schemas.microsoft.com/office/drawing/2014/main" id="{A499F754-606F-0BD1-BCFB-117D591F455F}"/>
                    </a:ext>
                  </a:extLst>
                </p:cNvPr>
                <p:cNvPicPr/>
                <p:nvPr/>
              </p:nvPicPr>
              <p:blipFill>
                <a:blip r:embed="rId17"/>
                <a:stretch>
                  <a:fillRect/>
                </a:stretch>
              </p:blipFill>
              <p:spPr>
                <a:xfrm>
                  <a:off x="3027197" y="2145465"/>
                  <a:ext cx="324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4" name="Ink 23">
                  <a:extLst>
                    <a:ext uri="{FF2B5EF4-FFF2-40B4-BE49-F238E27FC236}">
                      <a16:creationId xmlns:a16="http://schemas.microsoft.com/office/drawing/2014/main" id="{427EFE71-6F5B-8873-3B24-14E06A4ED224}"/>
                    </a:ext>
                  </a:extLst>
                </p14:cNvPr>
                <p14:cNvContentPartPr/>
                <p14:nvPr/>
              </p14:nvContentPartPr>
              <p14:xfrm>
                <a:off x="3077957" y="2190105"/>
                <a:ext cx="77040" cy="62280"/>
              </p14:xfrm>
            </p:contentPart>
          </mc:Choice>
          <mc:Fallback xmlns="">
            <p:pic>
              <p:nvPicPr>
                <p:cNvPr id="24" name="Ink 23">
                  <a:extLst>
                    <a:ext uri="{FF2B5EF4-FFF2-40B4-BE49-F238E27FC236}">
                      <a16:creationId xmlns:a16="http://schemas.microsoft.com/office/drawing/2014/main" id="{427EFE71-6F5B-8873-3B24-14E06A4ED224}"/>
                    </a:ext>
                  </a:extLst>
                </p:cNvPr>
                <p:cNvPicPr/>
                <p:nvPr/>
              </p:nvPicPr>
              <p:blipFill>
                <a:blip r:embed="rId19"/>
                <a:stretch>
                  <a:fillRect/>
                </a:stretch>
              </p:blipFill>
              <p:spPr>
                <a:xfrm>
                  <a:off x="3069317" y="2181465"/>
                  <a:ext cx="946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5" name="Ink 24">
                  <a:extLst>
                    <a:ext uri="{FF2B5EF4-FFF2-40B4-BE49-F238E27FC236}">
                      <a16:creationId xmlns:a16="http://schemas.microsoft.com/office/drawing/2014/main" id="{BB366E8E-3D9D-FE4F-2B88-5B3AA157860B}"/>
                    </a:ext>
                  </a:extLst>
                </p14:cNvPr>
                <p14:cNvContentPartPr/>
                <p14:nvPr/>
              </p14:nvContentPartPr>
              <p14:xfrm>
                <a:off x="3195317" y="2181105"/>
                <a:ext cx="54720" cy="73800"/>
              </p14:xfrm>
            </p:contentPart>
          </mc:Choice>
          <mc:Fallback xmlns="">
            <p:pic>
              <p:nvPicPr>
                <p:cNvPr id="25" name="Ink 24">
                  <a:extLst>
                    <a:ext uri="{FF2B5EF4-FFF2-40B4-BE49-F238E27FC236}">
                      <a16:creationId xmlns:a16="http://schemas.microsoft.com/office/drawing/2014/main" id="{BB366E8E-3D9D-FE4F-2B88-5B3AA157860B}"/>
                    </a:ext>
                  </a:extLst>
                </p:cNvPr>
                <p:cNvPicPr/>
                <p:nvPr/>
              </p:nvPicPr>
              <p:blipFill>
                <a:blip r:embed="rId21"/>
                <a:stretch>
                  <a:fillRect/>
                </a:stretch>
              </p:blipFill>
              <p:spPr>
                <a:xfrm>
                  <a:off x="3186677" y="2172465"/>
                  <a:ext cx="723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6" name="Ink 25">
                  <a:extLst>
                    <a:ext uri="{FF2B5EF4-FFF2-40B4-BE49-F238E27FC236}">
                      <a16:creationId xmlns:a16="http://schemas.microsoft.com/office/drawing/2014/main" id="{E4E8F632-F81A-A454-DBEE-09A8C884BD77}"/>
                    </a:ext>
                  </a:extLst>
                </p14:cNvPr>
                <p14:cNvContentPartPr/>
                <p14:nvPr/>
              </p14:nvContentPartPr>
              <p14:xfrm>
                <a:off x="3322397" y="1937025"/>
                <a:ext cx="100440" cy="272520"/>
              </p14:xfrm>
            </p:contentPart>
          </mc:Choice>
          <mc:Fallback xmlns="">
            <p:pic>
              <p:nvPicPr>
                <p:cNvPr id="26" name="Ink 25">
                  <a:extLst>
                    <a:ext uri="{FF2B5EF4-FFF2-40B4-BE49-F238E27FC236}">
                      <a16:creationId xmlns:a16="http://schemas.microsoft.com/office/drawing/2014/main" id="{E4E8F632-F81A-A454-DBEE-09A8C884BD77}"/>
                    </a:ext>
                  </a:extLst>
                </p:cNvPr>
                <p:cNvPicPr/>
                <p:nvPr/>
              </p:nvPicPr>
              <p:blipFill>
                <a:blip r:embed="rId23"/>
                <a:stretch>
                  <a:fillRect/>
                </a:stretch>
              </p:blipFill>
              <p:spPr>
                <a:xfrm>
                  <a:off x="3313397" y="1928025"/>
                  <a:ext cx="11808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7" name="Ink 26">
                  <a:extLst>
                    <a:ext uri="{FF2B5EF4-FFF2-40B4-BE49-F238E27FC236}">
                      <a16:creationId xmlns:a16="http://schemas.microsoft.com/office/drawing/2014/main" id="{E775F09B-D8D4-B374-BF8F-DC35404E145C}"/>
                    </a:ext>
                  </a:extLst>
                </p14:cNvPr>
                <p14:cNvContentPartPr/>
                <p14:nvPr/>
              </p14:nvContentPartPr>
              <p14:xfrm>
                <a:off x="3548837" y="2045745"/>
                <a:ext cx="54720" cy="360"/>
              </p14:xfrm>
            </p:contentPart>
          </mc:Choice>
          <mc:Fallback xmlns="">
            <p:pic>
              <p:nvPicPr>
                <p:cNvPr id="27" name="Ink 26">
                  <a:extLst>
                    <a:ext uri="{FF2B5EF4-FFF2-40B4-BE49-F238E27FC236}">
                      <a16:creationId xmlns:a16="http://schemas.microsoft.com/office/drawing/2014/main" id="{E775F09B-D8D4-B374-BF8F-DC35404E145C}"/>
                    </a:ext>
                  </a:extLst>
                </p:cNvPr>
                <p:cNvPicPr/>
                <p:nvPr/>
              </p:nvPicPr>
              <p:blipFill>
                <a:blip r:embed="rId25"/>
                <a:stretch>
                  <a:fillRect/>
                </a:stretch>
              </p:blipFill>
              <p:spPr>
                <a:xfrm>
                  <a:off x="3539837" y="2037105"/>
                  <a:ext cx="723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8" name="Ink 27">
                  <a:extLst>
                    <a:ext uri="{FF2B5EF4-FFF2-40B4-BE49-F238E27FC236}">
                      <a16:creationId xmlns:a16="http://schemas.microsoft.com/office/drawing/2014/main" id="{922EF1E0-6692-DE0E-838B-26E916FA07F6}"/>
                    </a:ext>
                  </a:extLst>
                </p14:cNvPr>
                <p14:cNvContentPartPr/>
                <p14:nvPr/>
              </p14:nvContentPartPr>
              <p14:xfrm>
                <a:off x="3557837" y="2081745"/>
                <a:ext cx="51120" cy="360"/>
              </p14:xfrm>
            </p:contentPart>
          </mc:Choice>
          <mc:Fallback xmlns="">
            <p:pic>
              <p:nvPicPr>
                <p:cNvPr id="28" name="Ink 27">
                  <a:extLst>
                    <a:ext uri="{FF2B5EF4-FFF2-40B4-BE49-F238E27FC236}">
                      <a16:creationId xmlns:a16="http://schemas.microsoft.com/office/drawing/2014/main" id="{922EF1E0-6692-DE0E-838B-26E916FA07F6}"/>
                    </a:ext>
                  </a:extLst>
                </p:cNvPr>
                <p:cNvPicPr/>
                <p:nvPr/>
              </p:nvPicPr>
              <p:blipFill>
                <a:blip r:embed="rId27"/>
                <a:stretch>
                  <a:fillRect/>
                </a:stretch>
              </p:blipFill>
              <p:spPr>
                <a:xfrm>
                  <a:off x="3548837" y="2073105"/>
                  <a:ext cx="68760" cy="18000"/>
                </a:xfrm>
                <a:prstGeom prst="rect">
                  <a:avLst/>
                </a:prstGeom>
              </p:spPr>
            </p:pic>
          </mc:Fallback>
        </mc:AlternateContent>
      </p:grpSp>
      <p:grpSp>
        <p:nvGrpSpPr>
          <p:cNvPr id="38" name="Group 37">
            <a:extLst>
              <a:ext uri="{FF2B5EF4-FFF2-40B4-BE49-F238E27FC236}">
                <a16:creationId xmlns:a16="http://schemas.microsoft.com/office/drawing/2014/main" id="{89223DDB-7A15-26F2-2175-10FBDA0C010D}"/>
              </a:ext>
            </a:extLst>
          </p:cNvPr>
          <p:cNvGrpSpPr/>
          <p:nvPr/>
        </p:nvGrpSpPr>
        <p:grpSpPr>
          <a:xfrm>
            <a:off x="4082717" y="1828305"/>
            <a:ext cx="317880" cy="495360"/>
            <a:chOff x="4082717" y="1828305"/>
            <a:chExt cx="317880" cy="495360"/>
          </a:xfrm>
        </p:grpSpPr>
        <mc:AlternateContent xmlns:mc="http://schemas.openxmlformats.org/markup-compatibility/2006" xmlns:p14="http://schemas.microsoft.com/office/powerpoint/2010/main">
          <mc:Choice Requires="p14">
            <p:contentPart p14:bwMode="auto" r:id="rId28">
              <p14:nvContentPartPr>
                <p14:cNvPr id="32" name="Ink 31">
                  <a:extLst>
                    <a:ext uri="{FF2B5EF4-FFF2-40B4-BE49-F238E27FC236}">
                      <a16:creationId xmlns:a16="http://schemas.microsoft.com/office/drawing/2014/main" id="{217F6955-EFE7-2BF4-FC8F-CCBD36033F5D}"/>
                    </a:ext>
                  </a:extLst>
                </p14:cNvPr>
                <p14:cNvContentPartPr/>
                <p14:nvPr/>
              </p14:nvContentPartPr>
              <p14:xfrm>
                <a:off x="4155437" y="1862505"/>
                <a:ext cx="7560" cy="151920"/>
              </p14:xfrm>
            </p:contentPart>
          </mc:Choice>
          <mc:Fallback xmlns="">
            <p:pic>
              <p:nvPicPr>
                <p:cNvPr id="32" name="Ink 31">
                  <a:extLst>
                    <a:ext uri="{FF2B5EF4-FFF2-40B4-BE49-F238E27FC236}">
                      <a16:creationId xmlns:a16="http://schemas.microsoft.com/office/drawing/2014/main" id="{217F6955-EFE7-2BF4-FC8F-CCBD36033F5D}"/>
                    </a:ext>
                  </a:extLst>
                </p:cNvPr>
                <p:cNvPicPr/>
                <p:nvPr/>
              </p:nvPicPr>
              <p:blipFill>
                <a:blip r:embed="rId29"/>
                <a:stretch>
                  <a:fillRect/>
                </a:stretch>
              </p:blipFill>
              <p:spPr>
                <a:xfrm>
                  <a:off x="4146437" y="1853505"/>
                  <a:ext cx="252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3" name="Ink 32">
                  <a:extLst>
                    <a:ext uri="{FF2B5EF4-FFF2-40B4-BE49-F238E27FC236}">
                      <a16:creationId xmlns:a16="http://schemas.microsoft.com/office/drawing/2014/main" id="{FB2DAE1D-0E28-C6C9-AE29-028E748187AE}"/>
                    </a:ext>
                  </a:extLst>
                </p14:cNvPr>
                <p14:cNvContentPartPr/>
                <p14:nvPr/>
              </p14:nvContentPartPr>
              <p14:xfrm>
                <a:off x="4256957" y="1828305"/>
                <a:ext cx="63720" cy="215640"/>
              </p14:xfrm>
            </p:contentPart>
          </mc:Choice>
          <mc:Fallback xmlns="">
            <p:pic>
              <p:nvPicPr>
                <p:cNvPr id="33" name="Ink 32">
                  <a:extLst>
                    <a:ext uri="{FF2B5EF4-FFF2-40B4-BE49-F238E27FC236}">
                      <a16:creationId xmlns:a16="http://schemas.microsoft.com/office/drawing/2014/main" id="{FB2DAE1D-0E28-C6C9-AE29-028E748187AE}"/>
                    </a:ext>
                  </a:extLst>
                </p:cNvPr>
                <p:cNvPicPr/>
                <p:nvPr/>
              </p:nvPicPr>
              <p:blipFill>
                <a:blip r:embed="rId31"/>
                <a:stretch>
                  <a:fillRect/>
                </a:stretch>
              </p:blipFill>
              <p:spPr>
                <a:xfrm>
                  <a:off x="4247957" y="1819305"/>
                  <a:ext cx="8136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4" name="Ink 33">
                  <a:extLst>
                    <a:ext uri="{FF2B5EF4-FFF2-40B4-BE49-F238E27FC236}">
                      <a16:creationId xmlns:a16="http://schemas.microsoft.com/office/drawing/2014/main" id="{D4DE12A5-B219-B924-9D3E-4B185EB69414}"/>
                    </a:ext>
                  </a:extLst>
                </p14:cNvPr>
                <p14:cNvContentPartPr/>
                <p14:nvPr/>
              </p14:nvContentPartPr>
              <p14:xfrm>
                <a:off x="4082717" y="2101185"/>
                <a:ext cx="317880" cy="16920"/>
              </p14:xfrm>
            </p:contentPart>
          </mc:Choice>
          <mc:Fallback xmlns="">
            <p:pic>
              <p:nvPicPr>
                <p:cNvPr id="34" name="Ink 33">
                  <a:extLst>
                    <a:ext uri="{FF2B5EF4-FFF2-40B4-BE49-F238E27FC236}">
                      <a16:creationId xmlns:a16="http://schemas.microsoft.com/office/drawing/2014/main" id="{D4DE12A5-B219-B924-9D3E-4B185EB69414}"/>
                    </a:ext>
                  </a:extLst>
                </p:cNvPr>
                <p:cNvPicPr/>
                <p:nvPr/>
              </p:nvPicPr>
              <p:blipFill>
                <a:blip r:embed="rId33"/>
                <a:stretch>
                  <a:fillRect/>
                </a:stretch>
              </p:blipFill>
              <p:spPr>
                <a:xfrm>
                  <a:off x="4074077" y="2092545"/>
                  <a:ext cx="3355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5" name="Ink 34">
                  <a:extLst>
                    <a:ext uri="{FF2B5EF4-FFF2-40B4-BE49-F238E27FC236}">
                      <a16:creationId xmlns:a16="http://schemas.microsoft.com/office/drawing/2014/main" id="{4A2CA730-5D7F-216F-6EB6-6F4CD7E3B532}"/>
                    </a:ext>
                  </a:extLst>
                </p14:cNvPr>
                <p14:cNvContentPartPr/>
                <p14:nvPr/>
              </p14:nvContentPartPr>
              <p14:xfrm>
                <a:off x="4146437" y="2199825"/>
                <a:ext cx="9360" cy="123840"/>
              </p14:xfrm>
            </p:contentPart>
          </mc:Choice>
          <mc:Fallback xmlns="">
            <p:pic>
              <p:nvPicPr>
                <p:cNvPr id="35" name="Ink 34">
                  <a:extLst>
                    <a:ext uri="{FF2B5EF4-FFF2-40B4-BE49-F238E27FC236}">
                      <a16:creationId xmlns:a16="http://schemas.microsoft.com/office/drawing/2014/main" id="{4A2CA730-5D7F-216F-6EB6-6F4CD7E3B532}"/>
                    </a:ext>
                  </a:extLst>
                </p:cNvPr>
                <p:cNvPicPr/>
                <p:nvPr/>
              </p:nvPicPr>
              <p:blipFill>
                <a:blip r:embed="rId35"/>
                <a:stretch>
                  <a:fillRect/>
                </a:stretch>
              </p:blipFill>
              <p:spPr>
                <a:xfrm>
                  <a:off x="4137437" y="2190825"/>
                  <a:ext cx="270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6" name="Ink 35">
                  <a:extLst>
                    <a:ext uri="{FF2B5EF4-FFF2-40B4-BE49-F238E27FC236}">
                      <a16:creationId xmlns:a16="http://schemas.microsoft.com/office/drawing/2014/main" id="{0C583A5D-90FB-8A46-252A-9B45BBD11AAD}"/>
                    </a:ext>
                  </a:extLst>
                </p14:cNvPr>
                <p14:cNvContentPartPr/>
                <p14:nvPr/>
              </p14:nvContentPartPr>
              <p14:xfrm>
                <a:off x="4214117" y="2191905"/>
                <a:ext cx="53280" cy="69120"/>
              </p14:xfrm>
            </p:contentPart>
          </mc:Choice>
          <mc:Fallback xmlns="">
            <p:pic>
              <p:nvPicPr>
                <p:cNvPr id="36" name="Ink 35">
                  <a:extLst>
                    <a:ext uri="{FF2B5EF4-FFF2-40B4-BE49-F238E27FC236}">
                      <a16:creationId xmlns:a16="http://schemas.microsoft.com/office/drawing/2014/main" id="{0C583A5D-90FB-8A46-252A-9B45BBD11AAD}"/>
                    </a:ext>
                  </a:extLst>
                </p:cNvPr>
                <p:cNvPicPr/>
                <p:nvPr/>
              </p:nvPicPr>
              <p:blipFill>
                <a:blip r:embed="rId37"/>
                <a:stretch>
                  <a:fillRect/>
                </a:stretch>
              </p:blipFill>
              <p:spPr>
                <a:xfrm>
                  <a:off x="4205117" y="2182905"/>
                  <a:ext cx="709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7" name="Ink 36">
                  <a:extLst>
                    <a:ext uri="{FF2B5EF4-FFF2-40B4-BE49-F238E27FC236}">
                      <a16:creationId xmlns:a16="http://schemas.microsoft.com/office/drawing/2014/main" id="{63D1DCD1-7BF9-2016-7931-C78AEE7A24CC}"/>
                    </a:ext>
                  </a:extLst>
                </p14:cNvPr>
                <p14:cNvContentPartPr/>
                <p14:nvPr/>
              </p14:nvContentPartPr>
              <p14:xfrm>
                <a:off x="4330757" y="2190105"/>
                <a:ext cx="41040" cy="69480"/>
              </p14:xfrm>
            </p:contentPart>
          </mc:Choice>
          <mc:Fallback xmlns="">
            <p:pic>
              <p:nvPicPr>
                <p:cNvPr id="37" name="Ink 36">
                  <a:extLst>
                    <a:ext uri="{FF2B5EF4-FFF2-40B4-BE49-F238E27FC236}">
                      <a16:creationId xmlns:a16="http://schemas.microsoft.com/office/drawing/2014/main" id="{63D1DCD1-7BF9-2016-7931-C78AEE7A24CC}"/>
                    </a:ext>
                  </a:extLst>
                </p:cNvPr>
                <p:cNvPicPr/>
                <p:nvPr/>
              </p:nvPicPr>
              <p:blipFill>
                <a:blip r:embed="rId39"/>
                <a:stretch>
                  <a:fillRect/>
                </a:stretch>
              </p:blipFill>
              <p:spPr>
                <a:xfrm>
                  <a:off x="4321757" y="2181465"/>
                  <a:ext cx="58680" cy="87120"/>
                </a:xfrm>
                <a:prstGeom prst="rect">
                  <a:avLst/>
                </a:prstGeom>
              </p:spPr>
            </p:pic>
          </mc:Fallback>
        </mc:AlternateContent>
      </p:grpSp>
      <p:grpSp>
        <p:nvGrpSpPr>
          <p:cNvPr id="41" name="Group 40">
            <a:extLst>
              <a:ext uri="{FF2B5EF4-FFF2-40B4-BE49-F238E27FC236}">
                <a16:creationId xmlns:a16="http://schemas.microsoft.com/office/drawing/2014/main" id="{F18B2204-CC43-0508-C68A-82ADB00F9775}"/>
              </a:ext>
            </a:extLst>
          </p:cNvPr>
          <p:cNvGrpSpPr/>
          <p:nvPr/>
        </p:nvGrpSpPr>
        <p:grpSpPr>
          <a:xfrm>
            <a:off x="4553597" y="2115945"/>
            <a:ext cx="125280" cy="56880"/>
            <a:chOff x="4553597" y="2115945"/>
            <a:chExt cx="125280" cy="56880"/>
          </a:xfrm>
        </p:grpSpPr>
        <mc:AlternateContent xmlns:mc="http://schemas.openxmlformats.org/markup-compatibility/2006" xmlns:p14="http://schemas.microsoft.com/office/powerpoint/2010/main">
          <mc:Choice Requires="p14">
            <p:contentPart p14:bwMode="auto" r:id="rId40">
              <p14:nvContentPartPr>
                <p14:cNvPr id="39" name="Ink 38">
                  <a:extLst>
                    <a:ext uri="{FF2B5EF4-FFF2-40B4-BE49-F238E27FC236}">
                      <a16:creationId xmlns:a16="http://schemas.microsoft.com/office/drawing/2014/main" id="{9741F931-1B58-5C28-07C7-369FE1D3904E}"/>
                    </a:ext>
                  </a:extLst>
                </p14:cNvPr>
                <p14:cNvContentPartPr/>
                <p14:nvPr/>
              </p14:nvContentPartPr>
              <p14:xfrm>
                <a:off x="4553597" y="2115945"/>
                <a:ext cx="92520" cy="11880"/>
              </p14:xfrm>
            </p:contentPart>
          </mc:Choice>
          <mc:Fallback xmlns="">
            <p:pic>
              <p:nvPicPr>
                <p:cNvPr id="39" name="Ink 38">
                  <a:extLst>
                    <a:ext uri="{FF2B5EF4-FFF2-40B4-BE49-F238E27FC236}">
                      <a16:creationId xmlns:a16="http://schemas.microsoft.com/office/drawing/2014/main" id="{9741F931-1B58-5C28-07C7-369FE1D3904E}"/>
                    </a:ext>
                  </a:extLst>
                </p:cNvPr>
                <p:cNvPicPr/>
                <p:nvPr/>
              </p:nvPicPr>
              <p:blipFill>
                <a:blip r:embed="rId41"/>
                <a:stretch>
                  <a:fillRect/>
                </a:stretch>
              </p:blipFill>
              <p:spPr>
                <a:xfrm>
                  <a:off x="4544597" y="2107305"/>
                  <a:ext cx="1101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0" name="Ink 39">
                  <a:extLst>
                    <a:ext uri="{FF2B5EF4-FFF2-40B4-BE49-F238E27FC236}">
                      <a16:creationId xmlns:a16="http://schemas.microsoft.com/office/drawing/2014/main" id="{0242086B-5D47-D582-905A-0C75EB643AEF}"/>
                    </a:ext>
                  </a:extLst>
                </p14:cNvPr>
                <p14:cNvContentPartPr/>
                <p14:nvPr/>
              </p14:nvContentPartPr>
              <p14:xfrm>
                <a:off x="4589957" y="2163105"/>
                <a:ext cx="88920" cy="9720"/>
              </p14:xfrm>
            </p:contentPart>
          </mc:Choice>
          <mc:Fallback xmlns="">
            <p:pic>
              <p:nvPicPr>
                <p:cNvPr id="40" name="Ink 39">
                  <a:extLst>
                    <a:ext uri="{FF2B5EF4-FFF2-40B4-BE49-F238E27FC236}">
                      <a16:creationId xmlns:a16="http://schemas.microsoft.com/office/drawing/2014/main" id="{0242086B-5D47-D582-905A-0C75EB643AEF}"/>
                    </a:ext>
                  </a:extLst>
                </p:cNvPr>
                <p:cNvPicPr/>
                <p:nvPr/>
              </p:nvPicPr>
              <p:blipFill>
                <a:blip r:embed="rId43"/>
                <a:stretch>
                  <a:fillRect/>
                </a:stretch>
              </p:blipFill>
              <p:spPr>
                <a:xfrm>
                  <a:off x="4581317" y="2154465"/>
                  <a:ext cx="106560" cy="27360"/>
                </a:xfrm>
                <a:prstGeom prst="rect">
                  <a:avLst/>
                </a:prstGeom>
              </p:spPr>
            </p:pic>
          </mc:Fallback>
        </mc:AlternateContent>
      </p:grpSp>
      <p:grpSp>
        <p:nvGrpSpPr>
          <p:cNvPr id="49" name="Group 48">
            <a:extLst>
              <a:ext uri="{FF2B5EF4-FFF2-40B4-BE49-F238E27FC236}">
                <a16:creationId xmlns:a16="http://schemas.microsoft.com/office/drawing/2014/main" id="{54734776-EBB3-073D-3E0D-B84F06209E8F}"/>
              </a:ext>
            </a:extLst>
          </p:cNvPr>
          <p:cNvGrpSpPr/>
          <p:nvPr/>
        </p:nvGrpSpPr>
        <p:grpSpPr>
          <a:xfrm>
            <a:off x="5042837" y="1781865"/>
            <a:ext cx="324720" cy="273240"/>
            <a:chOff x="5042837" y="1781865"/>
            <a:chExt cx="324720" cy="273240"/>
          </a:xfrm>
        </p:grpSpPr>
        <mc:AlternateContent xmlns:mc="http://schemas.openxmlformats.org/markup-compatibility/2006" xmlns:p14="http://schemas.microsoft.com/office/powerpoint/2010/main">
          <mc:Choice Requires="p14">
            <p:contentPart p14:bwMode="auto" r:id="rId44">
              <p14:nvContentPartPr>
                <p14:cNvPr id="42" name="Ink 41">
                  <a:extLst>
                    <a:ext uri="{FF2B5EF4-FFF2-40B4-BE49-F238E27FC236}">
                      <a16:creationId xmlns:a16="http://schemas.microsoft.com/office/drawing/2014/main" id="{91B0A2A6-04A8-AEC0-2A20-710DEE50FB89}"/>
                    </a:ext>
                  </a:extLst>
                </p14:cNvPr>
                <p14:cNvContentPartPr/>
                <p14:nvPr/>
              </p14:nvContentPartPr>
              <p14:xfrm>
                <a:off x="5113757" y="1781865"/>
                <a:ext cx="133920" cy="201960"/>
              </p14:xfrm>
            </p:contentPart>
          </mc:Choice>
          <mc:Fallback xmlns="">
            <p:pic>
              <p:nvPicPr>
                <p:cNvPr id="42" name="Ink 41">
                  <a:extLst>
                    <a:ext uri="{FF2B5EF4-FFF2-40B4-BE49-F238E27FC236}">
                      <a16:creationId xmlns:a16="http://schemas.microsoft.com/office/drawing/2014/main" id="{91B0A2A6-04A8-AEC0-2A20-710DEE50FB89}"/>
                    </a:ext>
                  </a:extLst>
                </p:cNvPr>
                <p:cNvPicPr/>
                <p:nvPr/>
              </p:nvPicPr>
              <p:blipFill>
                <a:blip r:embed="rId45"/>
                <a:stretch>
                  <a:fillRect/>
                </a:stretch>
              </p:blipFill>
              <p:spPr>
                <a:xfrm>
                  <a:off x="5104757" y="1773225"/>
                  <a:ext cx="15156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3" name="Ink 42">
                  <a:extLst>
                    <a:ext uri="{FF2B5EF4-FFF2-40B4-BE49-F238E27FC236}">
                      <a16:creationId xmlns:a16="http://schemas.microsoft.com/office/drawing/2014/main" id="{653896F0-CFFB-36E4-3166-C7850FCF7BAB}"/>
                    </a:ext>
                  </a:extLst>
                </p14:cNvPr>
                <p14:cNvContentPartPr/>
                <p14:nvPr/>
              </p14:nvContentPartPr>
              <p14:xfrm>
                <a:off x="5042837" y="2044665"/>
                <a:ext cx="324720" cy="10440"/>
              </p14:xfrm>
            </p:contentPart>
          </mc:Choice>
          <mc:Fallback xmlns="">
            <p:pic>
              <p:nvPicPr>
                <p:cNvPr id="43" name="Ink 42">
                  <a:extLst>
                    <a:ext uri="{FF2B5EF4-FFF2-40B4-BE49-F238E27FC236}">
                      <a16:creationId xmlns:a16="http://schemas.microsoft.com/office/drawing/2014/main" id="{653896F0-CFFB-36E4-3166-C7850FCF7BAB}"/>
                    </a:ext>
                  </a:extLst>
                </p:cNvPr>
                <p:cNvPicPr/>
                <p:nvPr/>
              </p:nvPicPr>
              <p:blipFill>
                <a:blip r:embed="rId47"/>
                <a:stretch>
                  <a:fillRect/>
                </a:stretch>
              </p:blipFill>
              <p:spPr>
                <a:xfrm>
                  <a:off x="5033837" y="2036025"/>
                  <a:ext cx="342360" cy="28080"/>
                </a:xfrm>
                <a:prstGeom prst="rect">
                  <a:avLst/>
                </a:prstGeom>
              </p:spPr>
            </p:pic>
          </mc:Fallback>
        </mc:AlternateContent>
      </p:grpSp>
      <p:grpSp>
        <p:nvGrpSpPr>
          <p:cNvPr id="51" name="Group 50">
            <a:extLst>
              <a:ext uri="{FF2B5EF4-FFF2-40B4-BE49-F238E27FC236}">
                <a16:creationId xmlns:a16="http://schemas.microsoft.com/office/drawing/2014/main" id="{197BE5CC-69B5-0F4F-5EEE-524259A35F2F}"/>
              </a:ext>
            </a:extLst>
          </p:cNvPr>
          <p:cNvGrpSpPr/>
          <p:nvPr/>
        </p:nvGrpSpPr>
        <p:grpSpPr>
          <a:xfrm>
            <a:off x="5069837" y="2143305"/>
            <a:ext cx="291600" cy="205560"/>
            <a:chOff x="5069837" y="2143305"/>
            <a:chExt cx="291600" cy="205560"/>
          </a:xfrm>
        </p:grpSpPr>
        <mc:AlternateContent xmlns:mc="http://schemas.openxmlformats.org/markup-compatibility/2006" xmlns:p14="http://schemas.microsoft.com/office/powerpoint/2010/main">
          <mc:Choice Requires="p14">
            <p:contentPart p14:bwMode="auto" r:id="rId48">
              <p14:nvContentPartPr>
                <p14:cNvPr id="44" name="Ink 43">
                  <a:extLst>
                    <a:ext uri="{FF2B5EF4-FFF2-40B4-BE49-F238E27FC236}">
                      <a16:creationId xmlns:a16="http://schemas.microsoft.com/office/drawing/2014/main" id="{00CEAD85-963E-29FF-82BB-2E2C72FFEFFA}"/>
                    </a:ext>
                  </a:extLst>
                </p14:cNvPr>
                <p14:cNvContentPartPr/>
                <p14:nvPr/>
              </p14:nvContentPartPr>
              <p14:xfrm>
                <a:off x="5105837" y="2143305"/>
                <a:ext cx="87840" cy="20160"/>
              </p14:xfrm>
            </p:contentPart>
          </mc:Choice>
          <mc:Fallback xmlns="">
            <p:pic>
              <p:nvPicPr>
                <p:cNvPr id="44" name="Ink 43">
                  <a:extLst>
                    <a:ext uri="{FF2B5EF4-FFF2-40B4-BE49-F238E27FC236}">
                      <a16:creationId xmlns:a16="http://schemas.microsoft.com/office/drawing/2014/main" id="{00CEAD85-963E-29FF-82BB-2E2C72FFEFFA}"/>
                    </a:ext>
                  </a:extLst>
                </p:cNvPr>
                <p:cNvPicPr/>
                <p:nvPr/>
              </p:nvPicPr>
              <p:blipFill>
                <a:blip r:embed="rId49"/>
                <a:stretch>
                  <a:fillRect/>
                </a:stretch>
              </p:blipFill>
              <p:spPr>
                <a:xfrm>
                  <a:off x="5096837" y="2134665"/>
                  <a:ext cx="10548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5" name="Ink 44">
                  <a:extLst>
                    <a:ext uri="{FF2B5EF4-FFF2-40B4-BE49-F238E27FC236}">
                      <a16:creationId xmlns:a16="http://schemas.microsoft.com/office/drawing/2014/main" id="{E1032CDA-842F-7E0B-6D67-31DCB1CAF79D}"/>
                    </a:ext>
                  </a:extLst>
                </p14:cNvPr>
                <p14:cNvContentPartPr/>
                <p14:nvPr/>
              </p14:nvContentPartPr>
              <p14:xfrm>
                <a:off x="5069837" y="2190105"/>
                <a:ext cx="117360" cy="137520"/>
              </p14:xfrm>
            </p:contentPart>
          </mc:Choice>
          <mc:Fallback xmlns="">
            <p:pic>
              <p:nvPicPr>
                <p:cNvPr id="45" name="Ink 44">
                  <a:extLst>
                    <a:ext uri="{FF2B5EF4-FFF2-40B4-BE49-F238E27FC236}">
                      <a16:creationId xmlns:a16="http://schemas.microsoft.com/office/drawing/2014/main" id="{E1032CDA-842F-7E0B-6D67-31DCB1CAF79D}"/>
                    </a:ext>
                  </a:extLst>
                </p:cNvPr>
                <p:cNvPicPr/>
                <p:nvPr/>
              </p:nvPicPr>
              <p:blipFill>
                <a:blip r:embed="rId51"/>
                <a:stretch>
                  <a:fillRect/>
                </a:stretch>
              </p:blipFill>
              <p:spPr>
                <a:xfrm>
                  <a:off x="5060837" y="2181465"/>
                  <a:ext cx="1350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6" name="Ink 45">
                  <a:extLst>
                    <a:ext uri="{FF2B5EF4-FFF2-40B4-BE49-F238E27FC236}">
                      <a16:creationId xmlns:a16="http://schemas.microsoft.com/office/drawing/2014/main" id="{F883A1B5-3AAB-3817-6874-07EFB41BDF98}"/>
                    </a:ext>
                  </a:extLst>
                </p14:cNvPr>
                <p14:cNvContentPartPr/>
                <p14:nvPr/>
              </p14:nvContentPartPr>
              <p14:xfrm>
                <a:off x="5278277" y="2165265"/>
                <a:ext cx="83160" cy="117720"/>
              </p14:xfrm>
            </p:contentPart>
          </mc:Choice>
          <mc:Fallback xmlns="">
            <p:pic>
              <p:nvPicPr>
                <p:cNvPr id="46" name="Ink 45">
                  <a:extLst>
                    <a:ext uri="{FF2B5EF4-FFF2-40B4-BE49-F238E27FC236}">
                      <a16:creationId xmlns:a16="http://schemas.microsoft.com/office/drawing/2014/main" id="{F883A1B5-3AAB-3817-6874-07EFB41BDF98}"/>
                    </a:ext>
                  </a:extLst>
                </p:cNvPr>
                <p:cNvPicPr/>
                <p:nvPr/>
              </p:nvPicPr>
              <p:blipFill>
                <a:blip r:embed="rId53"/>
                <a:stretch>
                  <a:fillRect/>
                </a:stretch>
              </p:blipFill>
              <p:spPr>
                <a:xfrm>
                  <a:off x="5269277" y="2156265"/>
                  <a:ext cx="1008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7" name="Ink 46">
                  <a:extLst>
                    <a:ext uri="{FF2B5EF4-FFF2-40B4-BE49-F238E27FC236}">
                      <a16:creationId xmlns:a16="http://schemas.microsoft.com/office/drawing/2014/main" id="{CA33EE0F-26B4-C6FA-B743-882FCFB23EAB}"/>
                    </a:ext>
                  </a:extLst>
                </p14:cNvPr>
                <p14:cNvContentPartPr/>
                <p14:nvPr/>
              </p14:nvContentPartPr>
              <p14:xfrm>
                <a:off x="5078837" y="2182185"/>
                <a:ext cx="73080" cy="8640"/>
              </p14:xfrm>
            </p:contentPart>
          </mc:Choice>
          <mc:Fallback xmlns="">
            <p:pic>
              <p:nvPicPr>
                <p:cNvPr id="47" name="Ink 46">
                  <a:extLst>
                    <a:ext uri="{FF2B5EF4-FFF2-40B4-BE49-F238E27FC236}">
                      <a16:creationId xmlns:a16="http://schemas.microsoft.com/office/drawing/2014/main" id="{CA33EE0F-26B4-C6FA-B743-882FCFB23EAB}"/>
                    </a:ext>
                  </a:extLst>
                </p:cNvPr>
                <p:cNvPicPr/>
                <p:nvPr/>
              </p:nvPicPr>
              <p:blipFill>
                <a:blip r:embed="rId55"/>
                <a:stretch>
                  <a:fillRect/>
                </a:stretch>
              </p:blipFill>
              <p:spPr>
                <a:xfrm>
                  <a:off x="5069837" y="2173185"/>
                  <a:ext cx="907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0" name="Ink 49">
                  <a:extLst>
                    <a:ext uri="{FF2B5EF4-FFF2-40B4-BE49-F238E27FC236}">
                      <a16:creationId xmlns:a16="http://schemas.microsoft.com/office/drawing/2014/main" id="{976E679A-6D59-4F97-6EDA-E9BD1D765624}"/>
                    </a:ext>
                  </a:extLst>
                </p14:cNvPr>
                <p14:cNvContentPartPr/>
                <p14:nvPr/>
              </p14:nvContentPartPr>
              <p14:xfrm>
                <a:off x="5077757" y="2326185"/>
                <a:ext cx="100800" cy="22680"/>
              </p14:xfrm>
            </p:contentPart>
          </mc:Choice>
          <mc:Fallback xmlns="">
            <p:pic>
              <p:nvPicPr>
                <p:cNvPr id="50" name="Ink 49">
                  <a:extLst>
                    <a:ext uri="{FF2B5EF4-FFF2-40B4-BE49-F238E27FC236}">
                      <a16:creationId xmlns:a16="http://schemas.microsoft.com/office/drawing/2014/main" id="{976E679A-6D59-4F97-6EDA-E9BD1D765624}"/>
                    </a:ext>
                  </a:extLst>
                </p:cNvPr>
                <p:cNvPicPr/>
                <p:nvPr/>
              </p:nvPicPr>
              <p:blipFill>
                <a:blip r:embed="rId57"/>
                <a:stretch>
                  <a:fillRect/>
                </a:stretch>
              </p:blipFill>
              <p:spPr>
                <a:xfrm>
                  <a:off x="5069117" y="2317185"/>
                  <a:ext cx="118440" cy="40320"/>
                </a:xfrm>
                <a:prstGeom prst="rect">
                  <a:avLst/>
                </a:prstGeom>
              </p:spPr>
            </p:pic>
          </mc:Fallback>
        </mc:AlternateContent>
      </p:grpSp>
      <p:grpSp>
        <p:nvGrpSpPr>
          <p:cNvPr id="59" name="Group 58">
            <a:extLst>
              <a:ext uri="{FF2B5EF4-FFF2-40B4-BE49-F238E27FC236}">
                <a16:creationId xmlns:a16="http://schemas.microsoft.com/office/drawing/2014/main" id="{95045669-02CB-199E-33A9-C3D93987E852}"/>
              </a:ext>
            </a:extLst>
          </p:cNvPr>
          <p:cNvGrpSpPr/>
          <p:nvPr/>
        </p:nvGrpSpPr>
        <p:grpSpPr>
          <a:xfrm>
            <a:off x="2489357" y="3204585"/>
            <a:ext cx="95040" cy="63720"/>
            <a:chOff x="2489357" y="3204585"/>
            <a:chExt cx="95040" cy="63720"/>
          </a:xfrm>
        </p:grpSpPr>
        <mc:AlternateContent xmlns:mc="http://schemas.openxmlformats.org/markup-compatibility/2006" xmlns:p14="http://schemas.microsoft.com/office/powerpoint/2010/main">
          <mc:Choice Requires="p14">
            <p:contentPart p14:bwMode="auto" r:id="rId58">
              <p14:nvContentPartPr>
                <p14:cNvPr id="52" name="Ink 51">
                  <a:extLst>
                    <a:ext uri="{FF2B5EF4-FFF2-40B4-BE49-F238E27FC236}">
                      <a16:creationId xmlns:a16="http://schemas.microsoft.com/office/drawing/2014/main" id="{091A7090-DD9A-64B3-BD66-E3ECB0A48986}"/>
                    </a:ext>
                  </a:extLst>
                </p14:cNvPr>
                <p14:cNvContentPartPr/>
                <p14:nvPr/>
              </p14:nvContentPartPr>
              <p14:xfrm>
                <a:off x="2489357" y="3204585"/>
                <a:ext cx="88200" cy="360"/>
              </p14:xfrm>
            </p:contentPart>
          </mc:Choice>
          <mc:Fallback xmlns="">
            <p:pic>
              <p:nvPicPr>
                <p:cNvPr id="52" name="Ink 51">
                  <a:extLst>
                    <a:ext uri="{FF2B5EF4-FFF2-40B4-BE49-F238E27FC236}">
                      <a16:creationId xmlns:a16="http://schemas.microsoft.com/office/drawing/2014/main" id="{091A7090-DD9A-64B3-BD66-E3ECB0A48986}"/>
                    </a:ext>
                  </a:extLst>
                </p:cNvPr>
                <p:cNvPicPr/>
                <p:nvPr/>
              </p:nvPicPr>
              <p:blipFill>
                <a:blip r:embed="rId59"/>
                <a:stretch>
                  <a:fillRect/>
                </a:stretch>
              </p:blipFill>
              <p:spPr>
                <a:xfrm>
                  <a:off x="2480717" y="3195945"/>
                  <a:ext cx="1058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3" name="Ink 52">
                  <a:extLst>
                    <a:ext uri="{FF2B5EF4-FFF2-40B4-BE49-F238E27FC236}">
                      <a16:creationId xmlns:a16="http://schemas.microsoft.com/office/drawing/2014/main" id="{CC4B9E26-ADAA-619E-A206-FCCFF84F1E0E}"/>
                    </a:ext>
                  </a:extLst>
                </p14:cNvPr>
                <p14:cNvContentPartPr/>
                <p14:nvPr/>
              </p14:nvContentPartPr>
              <p14:xfrm>
                <a:off x="2535077" y="3267945"/>
                <a:ext cx="49320" cy="360"/>
              </p14:xfrm>
            </p:contentPart>
          </mc:Choice>
          <mc:Fallback xmlns="">
            <p:pic>
              <p:nvPicPr>
                <p:cNvPr id="53" name="Ink 52">
                  <a:extLst>
                    <a:ext uri="{FF2B5EF4-FFF2-40B4-BE49-F238E27FC236}">
                      <a16:creationId xmlns:a16="http://schemas.microsoft.com/office/drawing/2014/main" id="{CC4B9E26-ADAA-619E-A206-FCCFF84F1E0E}"/>
                    </a:ext>
                  </a:extLst>
                </p:cNvPr>
                <p:cNvPicPr/>
                <p:nvPr/>
              </p:nvPicPr>
              <p:blipFill>
                <a:blip r:embed="rId27"/>
                <a:stretch>
                  <a:fillRect/>
                </a:stretch>
              </p:blipFill>
              <p:spPr>
                <a:xfrm>
                  <a:off x="2526077" y="3259305"/>
                  <a:ext cx="66960" cy="18000"/>
                </a:xfrm>
                <a:prstGeom prst="rect">
                  <a:avLst/>
                </a:prstGeom>
              </p:spPr>
            </p:pic>
          </mc:Fallback>
        </mc:AlternateContent>
      </p:grpSp>
      <p:grpSp>
        <p:nvGrpSpPr>
          <p:cNvPr id="80" name="Group 79">
            <a:extLst>
              <a:ext uri="{FF2B5EF4-FFF2-40B4-BE49-F238E27FC236}">
                <a16:creationId xmlns:a16="http://schemas.microsoft.com/office/drawing/2014/main" id="{6F311E7C-2F37-7286-BE6D-043CD0D8CCBF}"/>
              </a:ext>
            </a:extLst>
          </p:cNvPr>
          <p:cNvGrpSpPr/>
          <p:nvPr/>
        </p:nvGrpSpPr>
        <p:grpSpPr>
          <a:xfrm>
            <a:off x="2791757" y="2905785"/>
            <a:ext cx="1356840" cy="493200"/>
            <a:chOff x="2791757" y="2905785"/>
            <a:chExt cx="1356840" cy="493200"/>
          </a:xfrm>
        </p:grpSpPr>
        <mc:AlternateContent xmlns:mc="http://schemas.openxmlformats.org/markup-compatibility/2006" xmlns:p14="http://schemas.microsoft.com/office/powerpoint/2010/main">
          <mc:Choice Requires="p14">
            <p:contentPart p14:bwMode="auto" r:id="rId61">
              <p14:nvContentPartPr>
                <p14:cNvPr id="54" name="Ink 53">
                  <a:extLst>
                    <a:ext uri="{FF2B5EF4-FFF2-40B4-BE49-F238E27FC236}">
                      <a16:creationId xmlns:a16="http://schemas.microsoft.com/office/drawing/2014/main" id="{A82AF3C8-9E75-2766-8BAF-E29A4A74D950}"/>
                    </a:ext>
                  </a:extLst>
                </p14:cNvPr>
                <p14:cNvContentPartPr/>
                <p14:nvPr/>
              </p14:nvContentPartPr>
              <p14:xfrm>
                <a:off x="2791757" y="3123225"/>
                <a:ext cx="105480" cy="235440"/>
              </p14:xfrm>
            </p:contentPart>
          </mc:Choice>
          <mc:Fallback xmlns="">
            <p:pic>
              <p:nvPicPr>
                <p:cNvPr id="54" name="Ink 53">
                  <a:extLst>
                    <a:ext uri="{FF2B5EF4-FFF2-40B4-BE49-F238E27FC236}">
                      <a16:creationId xmlns:a16="http://schemas.microsoft.com/office/drawing/2014/main" id="{A82AF3C8-9E75-2766-8BAF-E29A4A74D950}"/>
                    </a:ext>
                  </a:extLst>
                </p:cNvPr>
                <p:cNvPicPr/>
                <p:nvPr/>
              </p:nvPicPr>
              <p:blipFill>
                <a:blip r:embed="rId62"/>
                <a:stretch>
                  <a:fillRect/>
                </a:stretch>
              </p:blipFill>
              <p:spPr>
                <a:xfrm>
                  <a:off x="2782757" y="3114225"/>
                  <a:ext cx="12312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5" name="Ink 54">
                  <a:extLst>
                    <a:ext uri="{FF2B5EF4-FFF2-40B4-BE49-F238E27FC236}">
                      <a16:creationId xmlns:a16="http://schemas.microsoft.com/office/drawing/2014/main" id="{EC6FFB13-9BEA-8A11-40A8-594F29D4F10E}"/>
                    </a:ext>
                  </a:extLst>
                </p14:cNvPr>
                <p14:cNvContentPartPr/>
                <p14:nvPr/>
              </p14:nvContentPartPr>
              <p14:xfrm>
                <a:off x="2989397" y="3117465"/>
                <a:ext cx="94680" cy="250560"/>
              </p14:xfrm>
            </p:contentPart>
          </mc:Choice>
          <mc:Fallback xmlns="">
            <p:pic>
              <p:nvPicPr>
                <p:cNvPr id="55" name="Ink 54">
                  <a:extLst>
                    <a:ext uri="{FF2B5EF4-FFF2-40B4-BE49-F238E27FC236}">
                      <a16:creationId xmlns:a16="http://schemas.microsoft.com/office/drawing/2014/main" id="{EC6FFB13-9BEA-8A11-40A8-594F29D4F10E}"/>
                    </a:ext>
                  </a:extLst>
                </p:cNvPr>
                <p:cNvPicPr/>
                <p:nvPr/>
              </p:nvPicPr>
              <p:blipFill>
                <a:blip r:embed="rId64"/>
                <a:stretch>
                  <a:fillRect/>
                </a:stretch>
              </p:blipFill>
              <p:spPr>
                <a:xfrm>
                  <a:off x="2980397" y="3108825"/>
                  <a:ext cx="11232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6" name="Ink 55">
                  <a:extLst>
                    <a:ext uri="{FF2B5EF4-FFF2-40B4-BE49-F238E27FC236}">
                      <a16:creationId xmlns:a16="http://schemas.microsoft.com/office/drawing/2014/main" id="{3FA77DB9-0F22-572B-B039-777DF379863B}"/>
                    </a:ext>
                  </a:extLst>
                </p14:cNvPr>
                <p14:cNvContentPartPr/>
                <p14:nvPr/>
              </p14:nvContentPartPr>
              <p14:xfrm>
                <a:off x="3177317" y="3340665"/>
                <a:ext cx="360" cy="6120"/>
              </p14:xfrm>
            </p:contentPart>
          </mc:Choice>
          <mc:Fallback xmlns="">
            <p:pic>
              <p:nvPicPr>
                <p:cNvPr id="56" name="Ink 55">
                  <a:extLst>
                    <a:ext uri="{FF2B5EF4-FFF2-40B4-BE49-F238E27FC236}">
                      <a16:creationId xmlns:a16="http://schemas.microsoft.com/office/drawing/2014/main" id="{3FA77DB9-0F22-572B-B039-777DF379863B}"/>
                    </a:ext>
                  </a:extLst>
                </p:cNvPr>
                <p:cNvPicPr/>
                <p:nvPr/>
              </p:nvPicPr>
              <p:blipFill>
                <a:blip r:embed="rId66"/>
                <a:stretch>
                  <a:fillRect/>
                </a:stretch>
              </p:blipFill>
              <p:spPr>
                <a:xfrm>
                  <a:off x="3168677" y="3331665"/>
                  <a:ext cx="180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7" name="Ink 56">
                  <a:extLst>
                    <a:ext uri="{FF2B5EF4-FFF2-40B4-BE49-F238E27FC236}">
                      <a16:creationId xmlns:a16="http://schemas.microsoft.com/office/drawing/2014/main" id="{746611A5-C26F-F134-6A30-EB2B6FD81FD4}"/>
                    </a:ext>
                  </a:extLst>
                </p14:cNvPr>
                <p14:cNvContentPartPr/>
                <p14:nvPr/>
              </p14:nvContentPartPr>
              <p14:xfrm>
                <a:off x="3214037" y="3100905"/>
                <a:ext cx="120960" cy="243000"/>
              </p14:xfrm>
            </p:contentPart>
          </mc:Choice>
          <mc:Fallback xmlns="">
            <p:pic>
              <p:nvPicPr>
                <p:cNvPr id="57" name="Ink 56">
                  <a:extLst>
                    <a:ext uri="{FF2B5EF4-FFF2-40B4-BE49-F238E27FC236}">
                      <a16:creationId xmlns:a16="http://schemas.microsoft.com/office/drawing/2014/main" id="{746611A5-C26F-F134-6A30-EB2B6FD81FD4}"/>
                    </a:ext>
                  </a:extLst>
                </p:cNvPr>
                <p:cNvPicPr/>
                <p:nvPr/>
              </p:nvPicPr>
              <p:blipFill>
                <a:blip r:embed="rId68"/>
                <a:stretch>
                  <a:fillRect/>
                </a:stretch>
              </p:blipFill>
              <p:spPr>
                <a:xfrm>
                  <a:off x="3205037" y="3092265"/>
                  <a:ext cx="13860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0" name="Ink 59">
                  <a:extLst>
                    <a:ext uri="{FF2B5EF4-FFF2-40B4-BE49-F238E27FC236}">
                      <a16:creationId xmlns:a16="http://schemas.microsoft.com/office/drawing/2014/main" id="{60352159-8CD0-8CF6-7729-651E71460AD6}"/>
                    </a:ext>
                  </a:extLst>
                </p14:cNvPr>
                <p14:cNvContentPartPr/>
                <p14:nvPr/>
              </p14:nvContentPartPr>
              <p14:xfrm>
                <a:off x="3440477" y="3240585"/>
                <a:ext cx="360" cy="360"/>
              </p14:xfrm>
            </p:contentPart>
          </mc:Choice>
          <mc:Fallback xmlns="">
            <p:pic>
              <p:nvPicPr>
                <p:cNvPr id="60" name="Ink 59">
                  <a:extLst>
                    <a:ext uri="{FF2B5EF4-FFF2-40B4-BE49-F238E27FC236}">
                      <a16:creationId xmlns:a16="http://schemas.microsoft.com/office/drawing/2014/main" id="{60352159-8CD0-8CF6-7729-651E71460AD6}"/>
                    </a:ext>
                  </a:extLst>
                </p:cNvPr>
                <p:cNvPicPr/>
                <p:nvPr/>
              </p:nvPicPr>
              <p:blipFill>
                <a:blip r:embed="rId66"/>
                <a:stretch>
                  <a:fillRect/>
                </a:stretch>
              </p:blipFill>
              <p:spPr>
                <a:xfrm>
                  <a:off x="3431477" y="323158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1" name="Ink 60">
                  <a:extLst>
                    <a:ext uri="{FF2B5EF4-FFF2-40B4-BE49-F238E27FC236}">
                      <a16:creationId xmlns:a16="http://schemas.microsoft.com/office/drawing/2014/main" id="{4811BB68-F251-8D1E-8387-ABF21999C2BC}"/>
                    </a:ext>
                  </a:extLst>
                </p14:cNvPr>
                <p14:cNvContentPartPr/>
                <p14:nvPr/>
              </p14:nvContentPartPr>
              <p14:xfrm>
                <a:off x="3466757" y="2941785"/>
                <a:ext cx="127800" cy="423360"/>
              </p14:xfrm>
            </p:contentPart>
          </mc:Choice>
          <mc:Fallback xmlns="">
            <p:pic>
              <p:nvPicPr>
                <p:cNvPr id="61" name="Ink 60">
                  <a:extLst>
                    <a:ext uri="{FF2B5EF4-FFF2-40B4-BE49-F238E27FC236}">
                      <a16:creationId xmlns:a16="http://schemas.microsoft.com/office/drawing/2014/main" id="{4811BB68-F251-8D1E-8387-ABF21999C2BC}"/>
                    </a:ext>
                  </a:extLst>
                </p:cNvPr>
                <p:cNvPicPr/>
                <p:nvPr/>
              </p:nvPicPr>
              <p:blipFill>
                <a:blip r:embed="rId71"/>
                <a:stretch>
                  <a:fillRect/>
                </a:stretch>
              </p:blipFill>
              <p:spPr>
                <a:xfrm>
                  <a:off x="3458117" y="2932785"/>
                  <a:ext cx="145440" cy="4410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62" name="Ink 61">
                  <a:extLst>
                    <a:ext uri="{FF2B5EF4-FFF2-40B4-BE49-F238E27FC236}">
                      <a16:creationId xmlns:a16="http://schemas.microsoft.com/office/drawing/2014/main" id="{88CC631A-AFBD-3F52-7ECC-8B13836B3F2E}"/>
                    </a:ext>
                  </a:extLst>
                </p14:cNvPr>
                <p14:cNvContentPartPr/>
                <p14:nvPr/>
              </p14:nvContentPartPr>
              <p14:xfrm>
                <a:off x="3774917" y="2905785"/>
                <a:ext cx="360" cy="176760"/>
              </p14:xfrm>
            </p:contentPart>
          </mc:Choice>
          <mc:Fallback xmlns="">
            <p:pic>
              <p:nvPicPr>
                <p:cNvPr id="62" name="Ink 61">
                  <a:extLst>
                    <a:ext uri="{FF2B5EF4-FFF2-40B4-BE49-F238E27FC236}">
                      <a16:creationId xmlns:a16="http://schemas.microsoft.com/office/drawing/2014/main" id="{88CC631A-AFBD-3F52-7ECC-8B13836B3F2E}"/>
                    </a:ext>
                  </a:extLst>
                </p:cNvPr>
                <p:cNvPicPr/>
                <p:nvPr/>
              </p:nvPicPr>
              <p:blipFill>
                <a:blip r:embed="rId73"/>
                <a:stretch>
                  <a:fillRect/>
                </a:stretch>
              </p:blipFill>
              <p:spPr>
                <a:xfrm>
                  <a:off x="3766277" y="2897145"/>
                  <a:ext cx="1800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63" name="Ink 62">
                  <a:extLst>
                    <a:ext uri="{FF2B5EF4-FFF2-40B4-BE49-F238E27FC236}">
                      <a16:creationId xmlns:a16="http://schemas.microsoft.com/office/drawing/2014/main" id="{9F5DDF4D-71A8-D5E3-13D5-DEA61F3112FC}"/>
                    </a:ext>
                  </a:extLst>
                </p14:cNvPr>
                <p14:cNvContentPartPr/>
                <p14:nvPr/>
              </p14:nvContentPartPr>
              <p14:xfrm>
                <a:off x="3648197" y="3122865"/>
                <a:ext cx="194040" cy="9720"/>
              </p14:xfrm>
            </p:contentPart>
          </mc:Choice>
          <mc:Fallback xmlns="">
            <p:pic>
              <p:nvPicPr>
                <p:cNvPr id="63" name="Ink 62">
                  <a:extLst>
                    <a:ext uri="{FF2B5EF4-FFF2-40B4-BE49-F238E27FC236}">
                      <a16:creationId xmlns:a16="http://schemas.microsoft.com/office/drawing/2014/main" id="{9F5DDF4D-71A8-D5E3-13D5-DEA61F3112FC}"/>
                    </a:ext>
                  </a:extLst>
                </p:cNvPr>
                <p:cNvPicPr/>
                <p:nvPr/>
              </p:nvPicPr>
              <p:blipFill>
                <a:blip r:embed="rId75"/>
                <a:stretch>
                  <a:fillRect/>
                </a:stretch>
              </p:blipFill>
              <p:spPr>
                <a:xfrm>
                  <a:off x="3639197" y="3113865"/>
                  <a:ext cx="2116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64" name="Ink 63">
                  <a:extLst>
                    <a:ext uri="{FF2B5EF4-FFF2-40B4-BE49-F238E27FC236}">
                      <a16:creationId xmlns:a16="http://schemas.microsoft.com/office/drawing/2014/main" id="{F509C172-5AE0-9373-CD36-C1E677A87A28}"/>
                    </a:ext>
                  </a:extLst>
                </p14:cNvPr>
                <p14:cNvContentPartPr/>
                <p14:nvPr/>
              </p14:nvContentPartPr>
              <p14:xfrm>
                <a:off x="3639197" y="3240585"/>
                <a:ext cx="20160" cy="134280"/>
              </p14:xfrm>
            </p:contentPart>
          </mc:Choice>
          <mc:Fallback xmlns="">
            <p:pic>
              <p:nvPicPr>
                <p:cNvPr id="64" name="Ink 63">
                  <a:extLst>
                    <a:ext uri="{FF2B5EF4-FFF2-40B4-BE49-F238E27FC236}">
                      <a16:creationId xmlns:a16="http://schemas.microsoft.com/office/drawing/2014/main" id="{F509C172-5AE0-9373-CD36-C1E677A87A28}"/>
                    </a:ext>
                  </a:extLst>
                </p:cNvPr>
                <p:cNvPicPr/>
                <p:nvPr/>
              </p:nvPicPr>
              <p:blipFill>
                <a:blip r:embed="rId77"/>
                <a:stretch>
                  <a:fillRect/>
                </a:stretch>
              </p:blipFill>
              <p:spPr>
                <a:xfrm>
                  <a:off x="3630197" y="3231585"/>
                  <a:ext cx="378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5" name="Ink 64">
                  <a:extLst>
                    <a:ext uri="{FF2B5EF4-FFF2-40B4-BE49-F238E27FC236}">
                      <a16:creationId xmlns:a16="http://schemas.microsoft.com/office/drawing/2014/main" id="{8DEAEE93-DF6B-01D8-E797-8BF6C0E75255}"/>
                    </a:ext>
                  </a:extLst>
                </p14:cNvPr>
                <p14:cNvContentPartPr/>
                <p14:nvPr/>
              </p14:nvContentPartPr>
              <p14:xfrm>
                <a:off x="3702557" y="3283065"/>
                <a:ext cx="82080" cy="75240"/>
              </p14:xfrm>
            </p:contentPart>
          </mc:Choice>
          <mc:Fallback xmlns="">
            <p:pic>
              <p:nvPicPr>
                <p:cNvPr id="65" name="Ink 64">
                  <a:extLst>
                    <a:ext uri="{FF2B5EF4-FFF2-40B4-BE49-F238E27FC236}">
                      <a16:creationId xmlns:a16="http://schemas.microsoft.com/office/drawing/2014/main" id="{8DEAEE93-DF6B-01D8-E797-8BF6C0E75255}"/>
                    </a:ext>
                  </a:extLst>
                </p:cNvPr>
                <p:cNvPicPr/>
                <p:nvPr/>
              </p:nvPicPr>
              <p:blipFill>
                <a:blip r:embed="rId79"/>
                <a:stretch>
                  <a:fillRect/>
                </a:stretch>
              </p:blipFill>
              <p:spPr>
                <a:xfrm>
                  <a:off x="3693557" y="3274425"/>
                  <a:ext cx="997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6" name="Ink 65">
                  <a:extLst>
                    <a:ext uri="{FF2B5EF4-FFF2-40B4-BE49-F238E27FC236}">
                      <a16:creationId xmlns:a16="http://schemas.microsoft.com/office/drawing/2014/main" id="{86F514E2-1B2E-5EB0-A9F6-88BA739A8381}"/>
                    </a:ext>
                  </a:extLst>
                </p14:cNvPr>
                <p14:cNvContentPartPr/>
                <p14:nvPr/>
              </p14:nvContentPartPr>
              <p14:xfrm>
                <a:off x="3832157" y="3265425"/>
                <a:ext cx="70560" cy="76680"/>
              </p14:xfrm>
            </p:contentPart>
          </mc:Choice>
          <mc:Fallback xmlns="">
            <p:pic>
              <p:nvPicPr>
                <p:cNvPr id="66" name="Ink 65">
                  <a:extLst>
                    <a:ext uri="{FF2B5EF4-FFF2-40B4-BE49-F238E27FC236}">
                      <a16:creationId xmlns:a16="http://schemas.microsoft.com/office/drawing/2014/main" id="{86F514E2-1B2E-5EB0-A9F6-88BA739A8381}"/>
                    </a:ext>
                  </a:extLst>
                </p:cNvPr>
                <p:cNvPicPr/>
                <p:nvPr/>
              </p:nvPicPr>
              <p:blipFill>
                <a:blip r:embed="rId81"/>
                <a:stretch>
                  <a:fillRect/>
                </a:stretch>
              </p:blipFill>
              <p:spPr>
                <a:xfrm>
                  <a:off x="3823517" y="3256425"/>
                  <a:ext cx="882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7" name="Ink 66">
                  <a:extLst>
                    <a:ext uri="{FF2B5EF4-FFF2-40B4-BE49-F238E27FC236}">
                      <a16:creationId xmlns:a16="http://schemas.microsoft.com/office/drawing/2014/main" id="{71409D8A-2337-AEE2-B722-F65EDC6D128F}"/>
                    </a:ext>
                  </a:extLst>
                </p14:cNvPr>
                <p14:cNvContentPartPr/>
                <p14:nvPr/>
              </p14:nvContentPartPr>
              <p14:xfrm>
                <a:off x="4010357" y="2969145"/>
                <a:ext cx="138240" cy="429840"/>
              </p14:xfrm>
            </p:contentPart>
          </mc:Choice>
          <mc:Fallback xmlns="">
            <p:pic>
              <p:nvPicPr>
                <p:cNvPr id="67" name="Ink 66">
                  <a:extLst>
                    <a:ext uri="{FF2B5EF4-FFF2-40B4-BE49-F238E27FC236}">
                      <a16:creationId xmlns:a16="http://schemas.microsoft.com/office/drawing/2014/main" id="{71409D8A-2337-AEE2-B722-F65EDC6D128F}"/>
                    </a:ext>
                  </a:extLst>
                </p:cNvPr>
                <p:cNvPicPr/>
                <p:nvPr/>
              </p:nvPicPr>
              <p:blipFill>
                <a:blip r:embed="rId83"/>
                <a:stretch>
                  <a:fillRect/>
                </a:stretch>
              </p:blipFill>
              <p:spPr>
                <a:xfrm>
                  <a:off x="4001717" y="2960505"/>
                  <a:ext cx="155880" cy="447480"/>
                </a:xfrm>
                <a:prstGeom prst="rect">
                  <a:avLst/>
                </a:prstGeom>
              </p:spPr>
            </p:pic>
          </mc:Fallback>
        </mc:AlternateContent>
      </p:grpSp>
      <p:grpSp>
        <p:nvGrpSpPr>
          <p:cNvPr id="79" name="Group 78">
            <a:extLst>
              <a:ext uri="{FF2B5EF4-FFF2-40B4-BE49-F238E27FC236}">
                <a16:creationId xmlns:a16="http://schemas.microsoft.com/office/drawing/2014/main" id="{38F43AB1-C785-6187-D268-EDC36C8CCA0B}"/>
              </a:ext>
            </a:extLst>
          </p:cNvPr>
          <p:cNvGrpSpPr/>
          <p:nvPr/>
        </p:nvGrpSpPr>
        <p:grpSpPr>
          <a:xfrm>
            <a:off x="4309157" y="3059865"/>
            <a:ext cx="77760" cy="60480"/>
            <a:chOff x="4309157" y="3059865"/>
            <a:chExt cx="77760" cy="60480"/>
          </a:xfrm>
        </p:grpSpPr>
        <mc:AlternateContent xmlns:mc="http://schemas.openxmlformats.org/markup-compatibility/2006" xmlns:p14="http://schemas.microsoft.com/office/powerpoint/2010/main">
          <mc:Choice Requires="p14">
            <p:contentPart p14:bwMode="auto" r:id="rId84">
              <p14:nvContentPartPr>
                <p14:cNvPr id="68" name="Ink 67">
                  <a:extLst>
                    <a:ext uri="{FF2B5EF4-FFF2-40B4-BE49-F238E27FC236}">
                      <a16:creationId xmlns:a16="http://schemas.microsoft.com/office/drawing/2014/main" id="{C4BF38F7-5513-E7D5-CA12-65F83DCF7E40}"/>
                    </a:ext>
                  </a:extLst>
                </p14:cNvPr>
                <p14:cNvContentPartPr/>
                <p14:nvPr/>
              </p14:nvContentPartPr>
              <p14:xfrm>
                <a:off x="4309157" y="3059865"/>
                <a:ext cx="74160" cy="360"/>
              </p14:xfrm>
            </p:contentPart>
          </mc:Choice>
          <mc:Fallback xmlns="">
            <p:pic>
              <p:nvPicPr>
                <p:cNvPr id="68" name="Ink 67">
                  <a:extLst>
                    <a:ext uri="{FF2B5EF4-FFF2-40B4-BE49-F238E27FC236}">
                      <a16:creationId xmlns:a16="http://schemas.microsoft.com/office/drawing/2014/main" id="{C4BF38F7-5513-E7D5-CA12-65F83DCF7E40}"/>
                    </a:ext>
                  </a:extLst>
                </p:cNvPr>
                <p:cNvPicPr/>
                <p:nvPr/>
              </p:nvPicPr>
              <p:blipFill>
                <a:blip r:embed="rId3"/>
                <a:stretch>
                  <a:fillRect/>
                </a:stretch>
              </p:blipFill>
              <p:spPr>
                <a:xfrm>
                  <a:off x="4300517" y="3050865"/>
                  <a:ext cx="918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9" name="Ink 68">
                  <a:extLst>
                    <a:ext uri="{FF2B5EF4-FFF2-40B4-BE49-F238E27FC236}">
                      <a16:creationId xmlns:a16="http://schemas.microsoft.com/office/drawing/2014/main" id="{1A11AEFA-207B-550C-9A2C-7E89435788CB}"/>
                    </a:ext>
                  </a:extLst>
                </p14:cNvPr>
                <p14:cNvContentPartPr/>
                <p14:nvPr/>
              </p14:nvContentPartPr>
              <p14:xfrm>
                <a:off x="4318157" y="3104505"/>
                <a:ext cx="68760" cy="15840"/>
              </p14:xfrm>
            </p:contentPart>
          </mc:Choice>
          <mc:Fallback xmlns="">
            <p:pic>
              <p:nvPicPr>
                <p:cNvPr id="69" name="Ink 68">
                  <a:extLst>
                    <a:ext uri="{FF2B5EF4-FFF2-40B4-BE49-F238E27FC236}">
                      <a16:creationId xmlns:a16="http://schemas.microsoft.com/office/drawing/2014/main" id="{1A11AEFA-207B-550C-9A2C-7E89435788CB}"/>
                    </a:ext>
                  </a:extLst>
                </p:cNvPr>
                <p:cNvPicPr/>
                <p:nvPr/>
              </p:nvPicPr>
              <p:blipFill>
                <a:blip r:embed="rId86"/>
                <a:stretch>
                  <a:fillRect/>
                </a:stretch>
              </p:blipFill>
              <p:spPr>
                <a:xfrm>
                  <a:off x="4309517" y="3095865"/>
                  <a:ext cx="86400" cy="33480"/>
                </a:xfrm>
                <a:prstGeom prst="rect">
                  <a:avLst/>
                </a:prstGeom>
              </p:spPr>
            </p:pic>
          </mc:Fallback>
        </mc:AlternateContent>
      </p:grpSp>
      <p:grpSp>
        <p:nvGrpSpPr>
          <p:cNvPr id="78" name="Group 77">
            <a:extLst>
              <a:ext uri="{FF2B5EF4-FFF2-40B4-BE49-F238E27FC236}">
                <a16:creationId xmlns:a16="http://schemas.microsoft.com/office/drawing/2014/main" id="{E92F08AA-A02C-DF32-FCA2-499C4C0E8D6E}"/>
              </a:ext>
            </a:extLst>
          </p:cNvPr>
          <p:cNvGrpSpPr/>
          <p:nvPr/>
        </p:nvGrpSpPr>
        <p:grpSpPr>
          <a:xfrm>
            <a:off x="4689317" y="2789505"/>
            <a:ext cx="661320" cy="545040"/>
            <a:chOff x="4689317" y="2789505"/>
            <a:chExt cx="661320" cy="545040"/>
          </a:xfrm>
        </p:grpSpPr>
        <mc:AlternateContent xmlns:mc="http://schemas.openxmlformats.org/markup-compatibility/2006" xmlns:p14="http://schemas.microsoft.com/office/powerpoint/2010/main">
          <mc:Choice Requires="p14">
            <p:contentPart p14:bwMode="auto" r:id="rId87">
              <p14:nvContentPartPr>
                <p14:cNvPr id="70" name="Ink 69">
                  <a:extLst>
                    <a:ext uri="{FF2B5EF4-FFF2-40B4-BE49-F238E27FC236}">
                      <a16:creationId xmlns:a16="http://schemas.microsoft.com/office/drawing/2014/main" id="{92801F0F-05A2-104A-D9C6-8CAEA14305E1}"/>
                    </a:ext>
                  </a:extLst>
                </p14:cNvPr>
                <p14:cNvContentPartPr/>
                <p14:nvPr/>
              </p14:nvContentPartPr>
              <p14:xfrm>
                <a:off x="4753037" y="2817945"/>
                <a:ext cx="131760" cy="195480"/>
              </p14:xfrm>
            </p:contentPart>
          </mc:Choice>
          <mc:Fallback xmlns="">
            <p:pic>
              <p:nvPicPr>
                <p:cNvPr id="70" name="Ink 69">
                  <a:extLst>
                    <a:ext uri="{FF2B5EF4-FFF2-40B4-BE49-F238E27FC236}">
                      <a16:creationId xmlns:a16="http://schemas.microsoft.com/office/drawing/2014/main" id="{92801F0F-05A2-104A-D9C6-8CAEA14305E1}"/>
                    </a:ext>
                  </a:extLst>
                </p:cNvPr>
                <p:cNvPicPr/>
                <p:nvPr/>
              </p:nvPicPr>
              <p:blipFill>
                <a:blip r:embed="rId88"/>
                <a:stretch>
                  <a:fillRect/>
                </a:stretch>
              </p:blipFill>
              <p:spPr>
                <a:xfrm>
                  <a:off x="4744037" y="2809305"/>
                  <a:ext cx="14940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71" name="Ink 70">
                  <a:extLst>
                    <a:ext uri="{FF2B5EF4-FFF2-40B4-BE49-F238E27FC236}">
                      <a16:creationId xmlns:a16="http://schemas.microsoft.com/office/drawing/2014/main" id="{7A5322F1-3277-F2E1-8CCF-2EF3D8213ADC}"/>
                    </a:ext>
                  </a:extLst>
                </p14:cNvPr>
                <p14:cNvContentPartPr/>
                <p14:nvPr/>
              </p14:nvContentPartPr>
              <p14:xfrm>
                <a:off x="4951757" y="2799225"/>
                <a:ext cx="91800" cy="179280"/>
              </p14:xfrm>
            </p:contentPart>
          </mc:Choice>
          <mc:Fallback xmlns="">
            <p:pic>
              <p:nvPicPr>
                <p:cNvPr id="71" name="Ink 70">
                  <a:extLst>
                    <a:ext uri="{FF2B5EF4-FFF2-40B4-BE49-F238E27FC236}">
                      <a16:creationId xmlns:a16="http://schemas.microsoft.com/office/drawing/2014/main" id="{7A5322F1-3277-F2E1-8CCF-2EF3D8213ADC}"/>
                    </a:ext>
                  </a:extLst>
                </p:cNvPr>
                <p:cNvPicPr/>
                <p:nvPr/>
              </p:nvPicPr>
              <p:blipFill>
                <a:blip r:embed="rId90"/>
                <a:stretch>
                  <a:fillRect/>
                </a:stretch>
              </p:blipFill>
              <p:spPr>
                <a:xfrm>
                  <a:off x="4942757" y="2790225"/>
                  <a:ext cx="10944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72" name="Ink 71">
                  <a:extLst>
                    <a:ext uri="{FF2B5EF4-FFF2-40B4-BE49-F238E27FC236}">
                      <a16:creationId xmlns:a16="http://schemas.microsoft.com/office/drawing/2014/main" id="{F2C9FCC8-4E9A-05E4-C75D-A7EE96DD90C6}"/>
                    </a:ext>
                  </a:extLst>
                </p14:cNvPr>
                <p14:cNvContentPartPr/>
                <p14:nvPr/>
              </p14:nvContentPartPr>
              <p14:xfrm>
                <a:off x="5105837" y="2960145"/>
                <a:ext cx="360" cy="13320"/>
              </p14:xfrm>
            </p:contentPart>
          </mc:Choice>
          <mc:Fallback xmlns="">
            <p:pic>
              <p:nvPicPr>
                <p:cNvPr id="72" name="Ink 71">
                  <a:extLst>
                    <a:ext uri="{FF2B5EF4-FFF2-40B4-BE49-F238E27FC236}">
                      <a16:creationId xmlns:a16="http://schemas.microsoft.com/office/drawing/2014/main" id="{F2C9FCC8-4E9A-05E4-C75D-A7EE96DD90C6}"/>
                    </a:ext>
                  </a:extLst>
                </p:cNvPr>
                <p:cNvPicPr/>
                <p:nvPr/>
              </p:nvPicPr>
              <p:blipFill>
                <a:blip r:embed="rId92"/>
                <a:stretch>
                  <a:fillRect/>
                </a:stretch>
              </p:blipFill>
              <p:spPr>
                <a:xfrm>
                  <a:off x="5096837" y="2951505"/>
                  <a:ext cx="180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3" name="Ink 72">
                  <a:extLst>
                    <a:ext uri="{FF2B5EF4-FFF2-40B4-BE49-F238E27FC236}">
                      <a16:creationId xmlns:a16="http://schemas.microsoft.com/office/drawing/2014/main" id="{EB895864-6F94-09F8-CBFB-29FDBC1BEA08}"/>
                    </a:ext>
                  </a:extLst>
                </p14:cNvPr>
                <p14:cNvContentPartPr/>
                <p14:nvPr/>
              </p14:nvContentPartPr>
              <p14:xfrm>
                <a:off x="5169197" y="2789505"/>
                <a:ext cx="140400" cy="156960"/>
              </p14:xfrm>
            </p:contentPart>
          </mc:Choice>
          <mc:Fallback xmlns="">
            <p:pic>
              <p:nvPicPr>
                <p:cNvPr id="73" name="Ink 72">
                  <a:extLst>
                    <a:ext uri="{FF2B5EF4-FFF2-40B4-BE49-F238E27FC236}">
                      <a16:creationId xmlns:a16="http://schemas.microsoft.com/office/drawing/2014/main" id="{EB895864-6F94-09F8-CBFB-29FDBC1BEA08}"/>
                    </a:ext>
                  </a:extLst>
                </p:cNvPr>
                <p:cNvPicPr/>
                <p:nvPr/>
              </p:nvPicPr>
              <p:blipFill>
                <a:blip r:embed="rId94"/>
                <a:stretch>
                  <a:fillRect/>
                </a:stretch>
              </p:blipFill>
              <p:spPr>
                <a:xfrm>
                  <a:off x="5160197" y="2780505"/>
                  <a:ext cx="15804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4" name="Ink 73">
                  <a:extLst>
                    <a:ext uri="{FF2B5EF4-FFF2-40B4-BE49-F238E27FC236}">
                      <a16:creationId xmlns:a16="http://schemas.microsoft.com/office/drawing/2014/main" id="{0052C1CD-D011-79BA-2152-2F465273D0FE}"/>
                    </a:ext>
                  </a:extLst>
                </p14:cNvPr>
                <p14:cNvContentPartPr/>
                <p14:nvPr/>
              </p14:nvContentPartPr>
              <p14:xfrm>
                <a:off x="4689317" y="3045105"/>
                <a:ext cx="661320" cy="50760"/>
              </p14:xfrm>
            </p:contentPart>
          </mc:Choice>
          <mc:Fallback xmlns="">
            <p:pic>
              <p:nvPicPr>
                <p:cNvPr id="74" name="Ink 73">
                  <a:extLst>
                    <a:ext uri="{FF2B5EF4-FFF2-40B4-BE49-F238E27FC236}">
                      <a16:creationId xmlns:a16="http://schemas.microsoft.com/office/drawing/2014/main" id="{0052C1CD-D011-79BA-2152-2F465273D0FE}"/>
                    </a:ext>
                  </a:extLst>
                </p:cNvPr>
                <p:cNvPicPr/>
                <p:nvPr/>
              </p:nvPicPr>
              <p:blipFill>
                <a:blip r:embed="rId96"/>
                <a:stretch>
                  <a:fillRect/>
                </a:stretch>
              </p:blipFill>
              <p:spPr>
                <a:xfrm>
                  <a:off x="4680677" y="3036105"/>
                  <a:ext cx="67896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75" name="Ink 74">
                  <a:extLst>
                    <a:ext uri="{FF2B5EF4-FFF2-40B4-BE49-F238E27FC236}">
                      <a16:creationId xmlns:a16="http://schemas.microsoft.com/office/drawing/2014/main" id="{D731BE10-AC79-7ECE-EE13-955984FB96FD}"/>
                    </a:ext>
                  </a:extLst>
                </p14:cNvPr>
                <p14:cNvContentPartPr/>
                <p14:nvPr/>
              </p14:nvContentPartPr>
              <p14:xfrm>
                <a:off x="4920797" y="3177225"/>
                <a:ext cx="31320" cy="157320"/>
              </p14:xfrm>
            </p:contentPart>
          </mc:Choice>
          <mc:Fallback xmlns="">
            <p:pic>
              <p:nvPicPr>
                <p:cNvPr id="75" name="Ink 74">
                  <a:extLst>
                    <a:ext uri="{FF2B5EF4-FFF2-40B4-BE49-F238E27FC236}">
                      <a16:creationId xmlns:a16="http://schemas.microsoft.com/office/drawing/2014/main" id="{D731BE10-AC79-7ECE-EE13-955984FB96FD}"/>
                    </a:ext>
                  </a:extLst>
                </p:cNvPr>
                <p:cNvPicPr/>
                <p:nvPr/>
              </p:nvPicPr>
              <p:blipFill>
                <a:blip r:embed="rId98"/>
                <a:stretch>
                  <a:fillRect/>
                </a:stretch>
              </p:blipFill>
              <p:spPr>
                <a:xfrm>
                  <a:off x="4911797" y="3168225"/>
                  <a:ext cx="4896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76" name="Ink 75">
                  <a:extLst>
                    <a:ext uri="{FF2B5EF4-FFF2-40B4-BE49-F238E27FC236}">
                      <a16:creationId xmlns:a16="http://schemas.microsoft.com/office/drawing/2014/main" id="{222DF681-5379-9EFC-84C0-8CF7BF261527}"/>
                    </a:ext>
                  </a:extLst>
                </p14:cNvPr>
                <p14:cNvContentPartPr/>
                <p14:nvPr/>
              </p14:nvContentPartPr>
              <p14:xfrm>
                <a:off x="4997117" y="3194145"/>
                <a:ext cx="100080" cy="82800"/>
              </p14:xfrm>
            </p:contentPart>
          </mc:Choice>
          <mc:Fallback xmlns="">
            <p:pic>
              <p:nvPicPr>
                <p:cNvPr id="76" name="Ink 75">
                  <a:extLst>
                    <a:ext uri="{FF2B5EF4-FFF2-40B4-BE49-F238E27FC236}">
                      <a16:creationId xmlns:a16="http://schemas.microsoft.com/office/drawing/2014/main" id="{222DF681-5379-9EFC-84C0-8CF7BF261527}"/>
                    </a:ext>
                  </a:extLst>
                </p:cNvPr>
                <p:cNvPicPr/>
                <p:nvPr/>
              </p:nvPicPr>
              <p:blipFill>
                <a:blip r:embed="rId100"/>
                <a:stretch>
                  <a:fillRect/>
                </a:stretch>
              </p:blipFill>
              <p:spPr>
                <a:xfrm>
                  <a:off x="4988477" y="3185145"/>
                  <a:ext cx="1177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7" name="Ink 76">
                  <a:extLst>
                    <a:ext uri="{FF2B5EF4-FFF2-40B4-BE49-F238E27FC236}">
                      <a16:creationId xmlns:a16="http://schemas.microsoft.com/office/drawing/2014/main" id="{B623C065-B17A-8D01-0F36-5D04326E9503}"/>
                    </a:ext>
                  </a:extLst>
                </p14:cNvPr>
                <p14:cNvContentPartPr/>
                <p14:nvPr/>
              </p14:nvContentPartPr>
              <p14:xfrm>
                <a:off x="5186117" y="3204585"/>
                <a:ext cx="83160" cy="97200"/>
              </p14:xfrm>
            </p:contentPart>
          </mc:Choice>
          <mc:Fallback xmlns="">
            <p:pic>
              <p:nvPicPr>
                <p:cNvPr id="77" name="Ink 76">
                  <a:extLst>
                    <a:ext uri="{FF2B5EF4-FFF2-40B4-BE49-F238E27FC236}">
                      <a16:creationId xmlns:a16="http://schemas.microsoft.com/office/drawing/2014/main" id="{B623C065-B17A-8D01-0F36-5D04326E9503}"/>
                    </a:ext>
                  </a:extLst>
                </p:cNvPr>
                <p:cNvPicPr/>
                <p:nvPr/>
              </p:nvPicPr>
              <p:blipFill>
                <a:blip r:embed="rId102"/>
                <a:stretch>
                  <a:fillRect/>
                </a:stretch>
              </p:blipFill>
              <p:spPr>
                <a:xfrm>
                  <a:off x="5177117" y="3195945"/>
                  <a:ext cx="100800" cy="114840"/>
                </a:xfrm>
                <a:prstGeom prst="rect">
                  <a:avLst/>
                </a:prstGeom>
              </p:spPr>
            </p:pic>
          </mc:Fallback>
        </mc:AlternateContent>
      </p:grpSp>
      <p:grpSp>
        <p:nvGrpSpPr>
          <p:cNvPr id="83" name="Group 82">
            <a:extLst>
              <a:ext uri="{FF2B5EF4-FFF2-40B4-BE49-F238E27FC236}">
                <a16:creationId xmlns:a16="http://schemas.microsoft.com/office/drawing/2014/main" id="{FDFFCC2B-76CA-7639-BF24-E04945FE01EF}"/>
              </a:ext>
            </a:extLst>
          </p:cNvPr>
          <p:cNvGrpSpPr/>
          <p:nvPr/>
        </p:nvGrpSpPr>
        <p:grpSpPr>
          <a:xfrm>
            <a:off x="5558357" y="3050865"/>
            <a:ext cx="139680" cy="81720"/>
            <a:chOff x="5558357" y="3050865"/>
            <a:chExt cx="139680" cy="81720"/>
          </a:xfrm>
        </p:grpSpPr>
        <mc:AlternateContent xmlns:mc="http://schemas.openxmlformats.org/markup-compatibility/2006" xmlns:p14="http://schemas.microsoft.com/office/powerpoint/2010/main">
          <mc:Choice Requires="p14">
            <p:contentPart p14:bwMode="auto" r:id="rId103">
              <p14:nvContentPartPr>
                <p14:cNvPr id="81" name="Ink 80">
                  <a:extLst>
                    <a:ext uri="{FF2B5EF4-FFF2-40B4-BE49-F238E27FC236}">
                      <a16:creationId xmlns:a16="http://schemas.microsoft.com/office/drawing/2014/main" id="{3FB066E2-93D0-B4C2-ACAF-C404BC80A026}"/>
                    </a:ext>
                  </a:extLst>
                </p14:cNvPr>
                <p14:cNvContentPartPr/>
                <p14:nvPr/>
              </p14:nvContentPartPr>
              <p14:xfrm>
                <a:off x="5558357" y="3050865"/>
                <a:ext cx="106560" cy="3960"/>
              </p14:xfrm>
            </p:contentPart>
          </mc:Choice>
          <mc:Fallback xmlns="">
            <p:pic>
              <p:nvPicPr>
                <p:cNvPr id="81" name="Ink 80">
                  <a:extLst>
                    <a:ext uri="{FF2B5EF4-FFF2-40B4-BE49-F238E27FC236}">
                      <a16:creationId xmlns:a16="http://schemas.microsoft.com/office/drawing/2014/main" id="{3FB066E2-93D0-B4C2-ACAF-C404BC80A026}"/>
                    </a:ext>
                  </a:extLst>
                </p:cNvPr>
                <p:cNvPicPr/>
                <p:nvPr/>
              </p:nvPicPr>
              <p:blipFill>
                <a:blip r:embed="rId104"/>
                <a:stretch>
                  <a:fillRect/>
                </a:stretch>
              </p:blipFill>
              <p:spPr>
                <a:xfrm>
                  <a:off x="5549717" y="3041865"/>
                  <a:ext cx="1242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82" name="Ink 81">
                  <a:extLst>
                    <a:ext uri="{FF2B5EF4-FFF2-40B4-BE49-F238E27FC236}">
                      <a16:creationId xmlns:a16="http://schemas.microsoft.com/office/drawing/2014/main" id="{967CE11E-03BA-4DC0-AA56-67B36C51F1DD}"/>
                    </a:ext>
                  </a:extLst>
                </p14:cNvPr>
                <p14:cNvContentPartPr/>
                <p14:nvPr/>
              </p14:nvContentPartPr>
              <p14:xfrm>
                <a:off x="5612717" y="3132225"/>
                <a:ext cx="85320" cy="360"/>
              </p14:xfrm>
            </p:contentPart>
          </mc:Choice>
          <mc:Fallback xmlns="">
            <p:pic>
              <p:nvPicPr>
                <p:cNvPr id="82" name="Ink 81">
                  <a:extLst>
                    <a:ext uri="{FF2B5EF4-FFF2-40B4-BE49-F238E27FC236}">
                      <a16:creationId xmlns:a16="http://schemas.microsoft.com/office/drawing/2014/main" id="{967CE11E-03BA-4DC0-AA56-67B36C51F1DD}"/>
                    </a:ext>
                  </a:extLst>
                </p:cNvPr>
                <p:cNvPicPr/>
                <p:nvPr/>
              </p:nvPicPr>
              <p:blipFill>
                <a:blip r:embed="rId106"/>
                <a:stretch>
                  <a:fillRect/>
                </a:stretch>
              </p:blipFill>
              <p:spPr>
                <a:xfrm>
                  <a:off x="5604077" y="3123225"/>
                  <a:ext cx="102960" cy="18000"/>
                </a:xfrm>
                <a:prstGeom prst="rect">
                  <a:avLst/>
                </a:prstGeom>
              </p:spPr>
            </p:pic>
          </mc:Fallback>
        </mc:AlternateContent>
      </p:grpSp>
      <p:grpSp>
        <p:nvGrpSpPr>
          <p:cNvPr id="93" name="Group 92">
            <a:extLst>
              <a:ext uri="{FF2B5EF4-FFF2-40B4-BE49-F238E27FC236}">
                <a16:creationId xmlns:a16="http://schemas.microsoft.com/office/drawing/2014/main" id="{92E8DE12-3864-1DB4-72CD-05813359242B}"/>
              </a:ext>
            </a:extLst>
          </p:cNvPr>
          <p:cNvGrpSpPr/>
          <p:nvPr/>
        </p:nvGrpSpPr>
        <p:grpSpPr>
          <a:xfrm>
            <a:off x="6046157" y="2751705"/>
            <a:ext cx="709920" cy="542880"/>
            <a:chOff x="6046157" y="2751705"/>
            <a:chExt cx="709920" cy="542880"/>
          </a:xfrm>
        </p:grpSpPr>
        <mc:AlternateContent xmlns:mc="http://schemas.openxmlformats.org/markup-compatibility/2006" xmlns:p14="http://schemas.microsoft.com/office/powerpoint/2010/main">
          <mc:Choice Requires="p14">
            <p:contentPart p14:bwMode="auto" r:id="rId107">
              <p14:nvContentPartPr>
                <p14:cNvPr id="84" name="Ink 83">
                  <a:extLst>
                    <a:ext uri="{FF2B5EF4-FFF2-40B4-BE49-F238E27FC236}">
                      <a16:creationId xmlns:a16="http://schemas.microsoft.com/office/drawing/2014/main" id="{B363FC47-57B3-1237-0223-61021E01B70F}"/>
                    </a:ext>
                  </a:extLst>
                </p14:cNvPr>
                <p14:cNvContentPartPr/>
                <p14:nvPr/>
              </p14:nvContentPartPr>
              <p14:xfrm>
                <a:off x="6046157" y="2771865"/>
                <a:ext cx="117720" cy="205560"/>
              </p14:xfrm>
            </p:contentPart>
          </mc:Choice>
          <mc:Fallback xmlns="">
            <p:pic>
              <p:nvPicPr>
                <p:cNvPr id="84" name="Ink 83">
                  <a:extLst>
                    <a:ext uri="{FF2B5EF4-FFF2-40B4-BE49-F238E27FC236}">
                      <a16:creationId xmlns:a16="http://schemas.microsoft.com/office/drawing/2014/main" id="{B363FC47-57B3-1237-0223-61021E01B70F}"/>
                    </a:ext>
                  </a:extLst>
                </p:cNvPr>
                <p:cNvPicPr/>
                <p:nvPr/>
              </p:nvPicPr>
              <p:blipFill>
                <a:blip r:embed="rId108"/>
                <a:stretch>
                  <a:fillRect/>
                </a:stretch>
              </p:blipFill>
              <p:spPr>
                <a:xfrm>
                  <a:off x="6037157" y="2762865"/>
                  <a:ext cx="13536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85" name="Ink 84">
                  <a:extLst>
                    <a:ext uri="{FF2B5EF4-FFF2-40B4-BE49-F238E27FC236}">
                      <a16:creationId xmlns:a16="http://schemas.microsoft.com/office/drawing/2014/main" id="{B0263C41-5599-BB24-CF4F-359A979F9B6A}"/>
                    </a:ext>
                  </a:extLst>
                </p14:cNvPr>
                <p14:cNvContentPartPr/>
                <p14:nvPr/>
              </p14:nvContentPartPr>
              <p14:xfrm>
                <a:off x="6223277" y="2773665"/>
                <a:ext cx="103680" cy="230760"/>
              </p14:xfrm>
            </p:contentPart>
          </mc:Choice>
          <mc:Fallback xmlns="">
            <p:pic>
              <p:nvPicPr>
                <p:cNvPr id="85" name="Ink 84">
                  <a:extLst>
                    <a:ext uri="{FF2B5EF4-FFF2-40B4-BE49-F238E27FC236}">
                      <a16:creationId xmlns:a16="http://schemas.microsoft.com/office/drawing/2014/main" id="{B0263C41-5599-BB24-CF4F-359A979F9B6A}"/>
                    </a:ext>
                  </a:extLst>
                </p:cNvPr>
                <p:cNvPicPr/>
                <p:nvPr/>
              </p:nvPicPr>
              <p:blipFill>
                <a:blip r:embed="rId110"/>
                <a:stretch>
                  <a:fillRect/>
                </a:stretch>
              </p:blipFill>
              <p:spPr>
                <a:xfrm>
                  <a:off x="6214277" y="2765025"/>
                  <a:ext cx="12132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86" name="Ink 85">
                  <a:extLst>
                    <a:ext uri="{FF2B5EF4-FFF2-40B4-BE49-F238E27FC236}">
                      <a16:creationId xmlns:a16="http://schemas.microsoft.com/office/drawing/2014/main" id="{A4319328-657C-7460-86DA-1A630867A305}"/>
                    </a:ext>
                  </a:extLst>
                </p14:cNvPr>
                <p14:cNvContentPartPr/>
                <p14:nvPr/>
              </p14:nvContentPartPr>
              <p14:xfrm>
                <a:off x="6373397" y="2751705"/>
                <a:ext cx="148680" cy="200160"/>
              </p14:xfrm>
            </p:contentPart>
          </mc:Choice>
          <mc:Fallback xmlns="">
            <p:pic>
              <p:nvPicPr>
                <p:cNvPr id="86" name="Ink 85">
                  <a:extLst>
                    <a:ext uri="{FF2B5EF4-FFF2-40B4-BE49-F238E27FC236}">
                      <a16:creationId xmlns:a16="http://schemas.microsoft.com/office/drawing/2014/main" id="{A4319328-657C-7460-86DA-1A630867A305}"/>
                    </a:ext>
                  </a:extLst>
                </p:cNvPr>
                <p:cNvPicPr/>
                <p:nvPr/>
              </p:nvPicPr>
              <p:blipFill>
                <a:blip r:embed="rId112"/>
                <a:stretch>
                  <a:fillRect/>
                </a:stretch>
              </p:blipFill>
              <p:spPr>
                <a:xfrm>
                  <a:off x="6364397" y="2742705"/>
                  <a:ext cx="16632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88" name="Ink 87">
                  <a:extLst>
                    <a:ext uri="{FF2B5EF4-FFF2-40B4-BE49-F238E27FC236}">
                      <a16:creationId xmlns:a16="http://schemas.microsoft.com/office/drawing/2014/main" id="{7376D8DC-35F5-6668-8FC3-A15DEE8EDFEE}"/>
                    </a:ext>
                  </a:extLst>
                </p14:cNvPr>
                <p14:cNvContentPartPr/>
                <p14:nvPr/>
              </p14:nvContentPartPr>
              <p14:xfrm>
                <a:off x="6065597" y="3013425"/>
                <a:ext cx="623160" cy="46800"/>
              </p14:xfrm>
            </p:contentPart>
          </mc:Choice>
          <mc:Fallback xmlns="">
            <p:pic>
              <p:nvPicPr>
                <p:cNvPr id="88" name="Ink 87">
                  <a:extLst>
                    <a:ext uri="{FF2B5EF4-FFF2-40B4-BE49-F238E27FC236}">
                      <a16:creationId xmlns:a16="http://schemas.microsoft.com/office/drawing/2014/main" id="{7376D8DC-35F5-6668-8FC3-A15DEE8EDFEE}"/>
                    </a:ext>
                  </a:extLst>
                </p:cNvPr>
                <p:cNvPicPr/>
                <p:nvPr/>
              </p:nvPicPr>
              <p:blipFill>
                <a:blip r:embed="rId114"/>
                <a:stretch>
                  <a:fillRect/>
                </a:stretch>
              </p:blipFill>
              <p:spPr>
                <a:xfrm>
                  <a:off x="6056597" y="3004425"/>
                  <a:ext cx="6408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89" name="Ink 88">
                  <a:extLst>
                    <a:ext uri="{FF2B5EF4-FFF2-40B4-BE49-F238E27FC236}">
                      <a16:creationId xmlns:a16="http://schemas.microsoft.com/office/drawing/2014/main" id="{F89E41E1-D0D8-EB4D-A75E-455B0F67A4D3}"/>
                    </a:ext>
                  </a:extLst>
                </p14:cNvPr>
                <p14:cNvContentPartPr/>
                <p14:nvPr/>
              </p14:nvContentPartPr>
              <p14:xfrm>
                <a:off x="6129317" y="3132225"/>
                <a:ext cx="18000" cy="162360"/>
              </p14:xfrm>
            </p:contentPart>
          </mc:Choice>
          <mc:Fallback xmlns="">
            <p:pic>
              <p:nvPicPr>
                <p:cNvPr id="89" name="Ink 88">
                  <a:extLst>
                    <a:ext uri="{FF2B5EF4-FFF2-40B4-BE49-F238E27FC236}">
                      <a16:creationId xmlns:a16="http://schemas.microsoft.com/office/drawing/2014/main" id="{F89E41E1-D0D8-EB4D-A75E-455B0F67A4D3}"/>
                    </a:ext>
                  </a:extLst>
                </p:cNvPr>
                <p:cNvPicPr/>
                <p:nvPr/>
              </p:nvPicPr>
              <p:blipFill>
                <a:blip r:embed="rId116"/>
                <a:stretch>
                  <a:fillRect/>
                </a:stretch>
              </p:blipFill>
              <p:spPr>
                <a:xfrm>
                  <a:off x="6120677" y="3123225"/>
                  <a:ext cx="356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90" name="Ink 89">
                  <a:extLst>
                    <a:ext uri="{FF2B5EF4-FFF2-40B4-BE49-F238E27FC236}">
                      <a16:creationId xmlns:a16="http://schemas.microsoft.com/office/drawing/2014/main" id="{99C6DC0C-2754-60ED-4794-6BAE7D3798F2}"/>
                    </a:ext>
                  </a:extLst>
                </p14:cNvPr>
                <p14:cNvContentPartPr/>
                <p14:nvPr/>
              </p14:nvContentPartPr>
              <p14:xfrm>
                <a:off x="6230117" y="3158865"/>
                <a:ext cx="104040" cy="87840"/>
              </p14:xfrm>
            </p:contentPart>
          </mc:Choice>
          <mc:Fallback xmlns="">
            <p:pic>
              <p:nvPicPr>
                <p:cNvPr id="90" name="Ink 89">
                  <a:extLst>
                    <a:ext uri="{FF2B5EF4-FFF2-40B4-BE49-F238E27FC236}">
                      <a16:creationId xmlns:a16="http://schemas.microsoft.com/office/drawing/2014/main" id="{99C6DC0C-2754-60ED-4794-6BAE7D3798F2}"/>
                    </a:ext>
                  </a:extLst>
                </p:cNvPr>
                <p:cNvPicPr/>
                <p:nvPr/>
              </p:nvPicPr>
              <p:blipFill>
                <a:blip r:embed="rId118"/>
                <a:stretch>
                  <a:fillRect/>
                </a:stretch>
              </p:blipFill>
              <p:spPr>
                <a:xfrm>
                  <a:off x="6221117" y="3149865"/>
                  <a:ext cx="12168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91" name="Ink 90">
                  <a:extLst>
                    <a:ext uri="{FF2B5EF4-FFF2-40B4-BE49-F238E27FC236}">
                      <a16:creationId xmlns:a16="http://schemas.microsoft.com/office/drawing/2014/main" id="{998159AA-4D53-BC52-2915-A96E364C3DAA}"/>
                    </a:ext>
                  </a:extLst>
                </p14:cNvPr>
                <p14:cNvContentPartPr/>
                <p14:nvPr/>
              </p14:nvContentPartPr>
              <p14:xfrm>
                <a:off x="6420557" y="3134025"/>
                <a:ext cx="97560" cy="97920"/>
              </p14:xfrm>
            </p:contentPart>
          </mc:Choice>
          <mc:Fallback xmlns="">
            <p:pic>
              <p:nvPicPr>
                <p:cNvPr id="91" name="Ink 90">
                  <a:extLst>
                    <a:ext uri="{FF2B5EF4-FFF2-40B4-BE49-F238E27FC236}">
                      <a16:creationId xmlns:a16="http://schemas.microsoft.com/office/drawing/2014/main" id="{998159AA-4D53-BC52-2915-A96E364C3DAA}"/>
                    </a:ext>
                  </a:extLst>
                </p:cNvPr>
                <p:cNvPicPr/>
                <p:nvPr/>
              </p:nvPicPr>
              <p:blipFill>
                <a:blip r:embed="rId120"/>
                <a:stretch>
                  <a:fillRect/>
                </a:stretch>
              </p:blipFill>
              <p:spPr>
                <a:xfrm>
                  <a:off x="6411917" y="3125025"/>
                  <a:ext cx="1152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92" name="Ink 91">
                  <a:extLst>
                    <a:ext uri="{FF2B5EF4-FFF2-40B4-BE49-F238E27FC236}">
                      <a16:creationId xmlns:a16="http://schemas.microsoft.com/office/drawing/2014/main" id="{96475D7C-2C17-762F-EB73-A16C51A1C2B0}"/>
                    </a:ext>
                  </a:extLst>
                </p14:cNvPr>
                <p14:cNvContentPartPr/>
                <p14:nvPr/>
              </p14:nvContentPartPr>
              <p14:xfrm>
                <a:off x="6628277" y="3117105"/>
                <a:ext cx="127800" cy="99000"/>
              </p14:xfrm>
            </p:contentPart>
          </mc:Choice>
          <mc:Fallback xmlns="">
            <p:pic>
              <p:nvPicPr>
                <p:cNvPr id="92" name="Ink 91">
                  <a:extLst>
                    <a:ext uri="{FF2B5EF4-FFF2-40B4-BE49-F238E27FC236}">
                      <a16:creationId xmlns:a16="http://schemas.microsoft.com/office/drawing/2014/main" id="{96475D7C-2C17-762F-EB73-A16C51A1C2B0}"/>
                    </a:ext>
                  </a:extLst>
                </p:cNvPr>
                <p:cNvPicPr/>
                <p:nvPr/>
              </p:nvPicPr>
              <p:blipFill>
                <a:blip r:embed="rId122"/>
                <a:stretch>
                  <a:fillRect/>
                </a:stretch>
              </p:blipFill>
              <p:spPr>
                <a:xfrm>
                  <a:off x="6619637" y="3108465"/>
                  <a:ext cx="145440" cy="116640"/>
                </a:xfrm>
                <a:prstGeom prst="rect">
                  <a:avLst/>
                </a:prstGeom>
              </p:spPr>
            </p:pic>
          </mc:Fallback>
        </mc:AlternateContent>
      </p:grpSp>
      <p:grpSp>
        <p:nvGrpSpPr>
          <p:cNvPr id="121" name="Group 120">
            <a:extLst>
              <a:ext uri="{FF2B5EF4-FFF2-40B4-BE49-F238E27FC236}">
                <a16:creationId xmlns:a16="http://schemas.microsoft.com/office/drawing/2014/main" id="{FED29BCF-E96B-3EAF-9FE4-1496D52ECFF7}"/>
              </a:ext>
            </a:extLst>
          </p:cNvPr>
          <p:cNvGrpSpPr/>
          <p:nvPr/>
        </p:nvGrpSpPr>
        <p:grpSpPr>
          <a:xfrm>
            <a:off x="2544077" y="4191705"/>
            <a:ext cx="102960" cy="45000"/>
            <a:chOff x="2544077" y="4191705"/>
            <a:chExt cx="102960" cy="45000"/>
          </a:xfrm>
        </p:grpSpPr>
        <mc:AlternateContent xmlns:mc="http://schemas.openxmlformats.org/markup-compatibility/2006" xmlns:p14="http://schemas.microsoft.com/office/powerpoint/2010/main">
          <mc:Choice Requires="p14">
            <p:contentPart p14:bwMode="auto" r:id="rId123">
              <p14:nvContentPartPr>
                <p14:cNvPr id="94" name="Ink 93">
                  <a:extLst>
                    <a:ext uri="{FF2B5EF4-FFF2-40B4-BE49-F238E27FC236}">
                      <a16:creationId xmlns:a16="http://schemas.microsoft.com/office/drawing/2014/main" id="{B2E5EF85-AD46-BF60-9001-722E67EEEEE9}"/>
                    </a:ext>
                  </a:extLst>
                </p14:cNvPr>
                <p14:cNvContentPartPr/>
                <p14:nvPr/>
              </p14:nvContentPartPr>
              <p14:xfrm>
                <a:off x="2544077" y="4191705"/>
                <a:ext cx="78120" cy="9360"/>
              </p14:xfrm>
            </p:contentPart>
          </mc:Choice>
          <mc:Fallback xmlns="">
            <p:pic>
              <p:nvPicPr>
                <p:cNvPr id="94" name="Ink 93">
                  <a:extLst>
                    <a:ext uri="{FF2B5EF4-FFF2-40B4-BE49-F238E27FC236}">
                      <a16:creationId xmlns:a16="http://schemas.microsoft.com/office/drawing/2014/main" id="{B2E5EF85-AD46-BF60-9001-722E67EEEEE9}"/>
                    </a:ext>
                  </a:extLst>
                </p:cNvPr>
                <p:cNvPicPr/>
                <p:nvPr/>
              </p:nvPicPr>
              <p:blipFill>
                <a:blip r:embed="rId124"/>
                <a:stretch>
                  <a:fillRect/>
                </a:stretch>
              </p:blipFill>
              <p:spPr>
                <a:xfrm>
                  <a:off x="2535077" y="4182705"/>
                  <a:ext cx="957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95" name="Ink 94">
                  <a:extLst>
                    <a:ext uri="{FF2B5EF4-FFF2-40B4-BE49-F238E27FC236}">
                      <a16:creationId xmlns:a16="http://schemas.microsoft.com/office/drawing/2014/main" id="{622A99D6-2FD2-E11E-56CA-69D78285DD1A}"/>
                    </a:ext>
                  </a:extLst>
                </p14:cNvPr>
                <p14:cNvContentPartPr/>
                <p14:nvPr/>
              </p14:nvContentPartPr>
              <p14:xfrm>
                <a:off x="2570717" y="4226985"/>
                <a:ext cx="76320" cy="9720"/>
              </p14:xfrm>
            </p:contentPart>
          </mc:Choice>
          <mc:Fallback xmlns="">
            <p:pic>
              <p:nvPicPr>
                <p:cNvPr id="95" name="Ink 94">
                  <a:extLst>
                    <a:ext uri="{FF2B5EF4-FFF2-40B4-BE49-F238E27FC236}">
                      <a16:creationId xmlns:a16="http://schemas.microsoft.com/office/drawing/2014/main" id="{622A99D6-2FD2-E11E-56CA-69D78285DD1A}"/>
                    </a:ext>
                  </a:extLst>
                </p:cNvPr>
                <p:cNvPicPr/>
                <p:nvPr/>
              </p:nvPicPr>
              <p:blipFill>
                <a:blip r:embed="rId126"/>
                <a:stretch>
                  <a:fillRect/>
                </a:stretch>
              </p:blipFill>
              <p:spPr>
                <a:xfrm>
                  <a:off x="2562077" y="4218345"/>
                  <a:ext cx="93960" cy="27360"/>
                </a:xfrm>
                <a:prstGeom prst="rect">
                  <a:avLst/>
                </a:prstGeom>
              </p:spPr>
            </p:pic>
          </mc:Fallback>
        </mc:AlternateContent>
      </p:grpSp>
      <p:grpSp>
        <p:nvGrpSpPr>
          <p:cNvPr id="120" name="Group 119">
            <a:extLst>
              <a:ext uri="{FF2B5EF4-FFF2-40B4-BE49-F238E27FC236}">
                <a16:creationId xmlns:a16="http://schemas.microsoft.com/office/drawing/2014/main" id="{74B005BB-A165-594C-EB08-4D494345C9A1}"/>
              </a:ext>
            </a:extLst>
          </p:cNvPr>
          <p:cNvGrpSpPr/>
          <p:nvPr/>
        </p:nvGrpSpPr>
        <p:grpSpPr>
          <a:xfrm>
            <a:off x="2829917" y="3965265"/>
            <a:ext cx="1423440" cy="357840"/>
            <a:chOff x="2829917" y="3965265"/>
            <a:chExt cx="1423440" cy="357840"/>
          </a:xfrm>
        </p:grpSpPr>
        <mc:AlternateContent xmlns:mc="http://schemas.openxmlformats.org/markup-compatibility/2006" xmlns:p14="http://schemas.microsoft.com/office/powerpoint/2010/main">
          <mc:Choice Requires="p14">
            <p:contentPart p14:bwMode="auto" r:id="rId127">
              <p14:nvContentPartPr>
                <p14:cNvPr id="96" name="Ink 95">
                  <a:extLst>
                    <a:ext uri="{FF2B5EF4-FFF2-40B4-BE49-F238E27FC236}">
                      <a16:creationId xmlns:a16="http://schemas.microsoft.com/office/drawing/2014/main" id="{E04D0F47-7DBA-3BE6-8E64-0E81132CF341}"/>
                    </a:ext>
                  </a:extLst>
                </p14:cNvPr>
                <p14:cNvContentPartPr/>
                <p14:nvPr/>
              </p14:nvContentPartPr>
              <p14:xfrm>
                <a:off x="2829917" y="4163985"/>
                <a:ext cx="12960" cy="159120"/>
              </p14:xfrm>
            </p:contentPart>
          </mc:Choice>
          <mc:Fallback xmlns="">
            <p:pic>
              <p:nvPicPr>
                <p:cNvPr id="96" name="Ink 95">
                  <a:extLst>
                    <a:ext uri="{FF2B5EF4-FFF2-40B4-BE49-F238E27FC236}">
                      <a16:creationId xmlns:a16="http://schemas.microsoft.com/office/drawing/2014/main" id="{E04D0F47-7DBA-3BE6-8E64-0E81132CF341}"/>
                    </a:ext>
                  </a:extLst>
                </p:cNvPr>
                <p:cNvPicPr/>
                <p:nvPr/>
              </p:nvPicPr>
              <p:blipFill>
                <a:blip r:embed="rId128"/>
                <a:stretch>
                  <a:fillRect/>
                </a:stretch>
              </p:blipFill>
              <p:spPr>
                <a:xfrm>
                  <a:off x="2821277" y="4154985"/>
                  <a:ext cx="306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97" name="Ink 96">
                  <a:extLst>
                    <a:ext uri="{FF2B5EF4-FFF2-40B4-BE49-F238E27FC236}">
                      <a16:creationId xmlns:a16="http://schemas.microsoft.com/office/drawing/2014/main" id="{00A2E6ED-238C-7F60-7C50-F2DEC314D8FB}"/>
                    </a:ext>
                  </a:extLst>
                </p14:cNvPr>
                <p14:cNvContentPartPr/>
                <p14:nvPr/>
              </p14:nvContentPartPr>
              <p14:xfrm>
                <a:off x="2909837" y="4207545"/>
                <a:ext cx="70200" cy="93600"/>
              </p14:xfrm>
            </p:contentPart>
          </mc:Choice>
          <mc:Fallback xmlns="">
            <p:pic>
              <p:nvPicPr>
                <p:cNvPr id="97" name="Ink 96">
                  <a:extLst>
                    <a:ext uri="{FF2B5EF4-FFF2-40B4-BE49-F238E27FC236}">
                      <a16:creationId xmlns:a16="http://schemas.microsoft.com/office/drawing/2014/main" id="{00A2E6ED-238C-7F60-7C50-F2DEC314D8FB}"/>
                    </a:ext>
                  </a:extLst>
                </p:cNvPr>
                <p:cNvPicPr/>
                <p:nvPr/>
              </p:nvPicPr>
              <p:blipFill>
                <a:blip r:embed="rId130"/>
                <a:stretch>
                  <a:fillRect/>
                </a:stretch>
              </p:blipFill>
              <p:spPr>
                <a:xfrm>
                  <a:off x="2901197" y="4198545"/>
                  <a:ext cx="878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98" name="Ink 97">
                  <a:extLst>
                    <a:ext uri="{FF2B5EF4-FFF2-40B4-BE49-F238E27FC236}">
                      <a16:creationId xmlns:a16="http://schemas.microsoft.com/office/drawing/2014/main" id="{A78F5D87-4317-4D1F-094E-D7B3CF625B70}"/>
                    </a:ext>
                  </a:extLst>
                </p14:cNvPr>
                <p14:cNvContentPartPr/>
                <p14:nvPr/>
              </p14:nvContentPartPr>
              <p14:xfrm>
                <a:off x="3042317" y="4163625"/>
                <a:ext cx="129600" cy="128160"/>
              </p14:xfrm>
            </p:contentPart>
          </mc:Choice>
          <mc:Fallback xmlns="">
            <p:pic>
              <p:nvPicPr>
                <p:cNvPr id="98" name="Ink 97">
                  <a:extLst>
                    <a:ext uri="{FF2B5EF4-FFF2-40B4-BE49-F238E27FC236}">
                      <a16:creationId xmlns:a16="http://schemas.microsoft.com/office/drawing/2014/main" id="{A78F5D87-4317-4D1F-094E-D7B3CF625B70}"/>
                    </a:ext>
                  </a:extLst>
                </p:cNvPr>
                <p:cNvPicPr/>
                <p:nvPr/>
              </p:nvPicPr>
              <p:blipFill>
                <a:blip r:embed="rId132"/>
                <a:stretch>
                  <a:fillRect/>
                </a:stretch>
              </p:blipFill>
              <p:spPr>
                <a:xfrm>
                  <a:off x="3033317" y="4154625"/>
                  <a:ext cx="1472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99" name="Ink 98">
                  <a:extLst>
                    <a:ext uri="{FF2B5EF4-FFF2-40B4-BE49-F238E27FC236}">
                      <a16:creationId xmlns:a16="http://schemas.microsoft.com/office/drawing/2014/main" id="{80EF0D8A-1F26-C861-1FF6-D7C7E3EE5A73}"/>
                    </a:ext>
                  </a:extLst>
                </p14:cNvPr>
                <p14:cNvContentPartPr/>
                <p14:nvPr/>
              </p14:nvContentPartPr>
              <p14:xfrm>
                <a:off x="3286757" y="4037625"/>
                <a:ext cx="90360" cy="285480"/>
              </p14:xfrm>
            </p:contentPart>
          </mc:Choice>
          <mc:Fallback xmlns="">
            <p:pic>
              <p:nvPicPr>
                <p:cNvPr id="99" name="Ink 98">
                  <a:extLst>
                    <a:ext uri="{FF2B5EF4-FFF2-40B4-BE49-F238E27FC236}">
                      <a16:creationId xmlns:a16="http://schemas.microsoft.com/office/drawing/2014/main" id="{80EF0D8A-1F26-C861-1FF6-D7C7E3EE5A73}"/>
                    </a:ext>
                  </a:extLst>
                </p:cNvPr>
                <p:cNvPicPr/>
                <p:nvPr/>
              </p:nvPicPr>
              <p:blipFill>
                <a:blip r:embed="rId134"/>
                <a:stretch>
                  <a:fillRect/>
                </a:stretch>
              </p:blipFill>
              <p:spPr>
                <a:xfrm>
                  <a:off x="3277757" y="4028625"/>
                  <a:ext cx="10800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0" name="Ink 99">
                  <a:extLst>
                    <a:ext uri="{FF2B5EF4-FFF2-40B4-BE49-F238E27FC236}">
                      <a16:creationId xmlns:a16="http://schemas.microsoft.com/office/drawing/2014/main" id="{4FD31E7D-3DD0-15E8-4A54-2A1A50CA5F27}"/>
                    </a:ext>
                  </a:extLst>
                </p14:cNvPr>
                <p14:cNvContentPartPr/>
                <p14:nvPr/>
              </p14:nvContentPartPr>
              <p14:xfrm>
                <a:off x="3603197" y="3991905"/>
                <a:ext cx="360" cy="93240"/>
              </p14:xfrm>
            </p:contentPart>
          </mc:Choice>
          <mc:Fallback xmlns="">
            <p:pic>
              <p:nvPicPr>
                <p:cNvPr id="100" name="Ink 99">
                  <a:extLst>
                    <a:ext uri="{FF2B5EF4-FFF2-40B4-BE49-F238E27FC236}">
                      <a16:creationId xmlns:a16="http://schemas.microsoft.com/office/drawing/2014/main" id="{4FD31E7D-3DD0-15E8-4A54-2A1A50CA5F27}"/>
                    </a:ext>
                  </a:extLst>
                </p:cNvPr>
                <p:cNvPicPr/>
                <p:nvPr/>
              </p:nvPicPr>
              <p:blipFill>
                <a:blip r:embed="rId136"/>
                <a:stretch>
                  <a:fillRect/>
                </a:stretch>
              </p:blipFill>
              <p:spPr>
                <a:xfrm>
                  <a:off x="3594557" y="3983265"/>
                  <a:ext cx="180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01" name="Ink 100">
                  <a:extLst>
                    <a:ext uri="{FF2B5EF4-FFF2-40B4-BE49-F238E27FC236}">
                      <a16:creationId xmlns:a16="http://schemas.microsoft.com/office/drawing/2014/main" id="{60C916AF-E1DC-CA3C-61F4-76A8E759723E}"/>
                    </a:ext>
                  </a:extLst>
                </p14:cNvPr>
                <p14:cNvContentPartPr/>
                <p14:nvPr/>
              </p14:nvContentPartPr>
              <p14:xfrm>
                <a:off x="3440477" y="4113585"/>
                <a:ext cx="318240" cy="21600"/>
              </p14:xfrm>
            </p:contentPart>
          </mc:Choice>
          <mc:Fallback xmlns="">
            <p:pic>
              <p:nvPicPr>
                <p:cNvPr id="101" name="Ink 100">
                  <a:extLst>
                    <a:ext uri="{FF2B5EF4-FFF2-40B4-BE49-F238E27FC236}">
                      <a16:creationId xmlns:a16="http://schemas.microsoft.com/office/drawing/2014/main" id="{60C916AF-E1DC-CA3C-61F4-76A8E759723E}"/>
                    </a:ext>
                  </a:extLst>
                </p:cNvPr>
                <p:cNvPicPr/>
                <p:nvPr/>
              </p:nvPicPr>
              <p:blipFill>
                <a:blip r:embed="rId138"/>
                <a:stretch>
                  <a:fillRect/>
                </a:stretch>
              </p:blipFill>
              <p:spPr>
                <a:xfrm>
                  <a:off x="3431477" y="4104945"/>
                  <a:ext cx="33588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02" name="Ink 101">
                  <a:extLst>
                    <a:ext uri="{FF2B5EF4-FFF2-40B4-BE49-F238E27FC236}">
                      <a16:creationId xmlns:a16="http://schemas.microsoft.com/office/drawing/2014/main" id="{EDEEC24B-D688-88FD-FBB0-FBCDF9028F91}"/>
                    </a:ext>
                  </a:extLst>
                </p14:cNvPr>
                <p14:cNvContentPartPr/>
                <p14:nvPr/>
              </p14:nvContentPartPr>
              <p14:xfrm>
                <a:off x="3531557" y="4209345"/>
                <a:ext cx="8640" cy="96840"/>
              </p14:xfrm>
            </p:contentPart>
          </mc:Choice>
          <mc:Fallback xmlns="">
            <p:pic>
              <p:nvPicPr>
                <p:cNvPr id="102" name="Ink 101">
                  <a:extLst>
                    <a:ext uri="{FF2B5EF4-FFF2-40B4-BE49-F238E27FC236}">
                      <a16:creationId xmlns:a16="http://schemas.microsoft.com/office/drawing/2014/main" id="{EDEEC24B-D688-88FD-FBB0-FBCDF9028F91}"/>
                    </a:ext>
                  </a:extLst>
                </p:cNvPr>
                <p:cNvPicPr/>
                <p:nvPr/>
              </p:nvPicPr>
              <p:blipFill>
                <a:blip r:embed="rId140"/>
                <a:stretch>
                  <a:fillRect/>
                </a:stretch>
              </p:blipFill>
              <p:spPr>
                <a:xfrm>
                  <a:off x="3522917" y="4200705"/>
                  <a:ext cx="262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03" name="Ink 102">
                  <a:extLst>
                    <a:ext uri="{FF2B5EF4-FFF2-40B4-BE49-F238E27FC236}">
                      <a16:creationId xmlns:a16="http://schemas.microsoft.com/office/drawing/2014/main" id="{8CA001E0-3466-895D-405F-64544BAEE176}"/>
                    </a:ext>
                  </a:extLst>
                </p14:cNvPr>
                <p14:cNvContentPartPr/>
                <p14:nvPr/>
              </p14:nvContentPartPr>
              <p14:xfrm>
                <a:off x="3584837" y="4197825"/>
                <a:ext cx="79920" cy="72000"/>
              </p14:xfrm>
            </p:contentPart>
          </mc:Choice>
          <mc:Fallback xmlns="">
            <p:pic>
              <p:nvPicPr>
                <p:cNvPr id="103" name="Ink 102">
                  <a:extLst>
                    <a:ext uri="{FF2B5EF4-FFF2-40B4-BE49-F238E27FC236}">
                      <a16:creationId xmlns:a16="http://schemas.microsoft.com/office/drawing/2014/main" id="{8CA001E0-3466-895D-405F-64544BAEE176}"/>
                    </a:ext>
                  </a:extLst>
                </p:cNvPr>
                <p:cNvPicPr/>
                <p:nvPr/>
              </p:nvPicPr>
              <p:blipFill>
                <a:blip r:embed="rId142"/>
                <a:stretch>
                  <a:fillRect/>
                </a:stretch>
              </p:blipFill>
              <p:spPr>
                <a:xfrm>
                  <a:off x="3575837" y="4189185"/>
                  <a:ext cx="975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04" name="Ink 103">
                  <a:extLst>
                    <a:ext uri="{FF2B5EF4-FFF2-40B4-BE49-F238E27FC236}">
                      <a16:creationId xmlns:a16="http://schemas.microsoft.com/office/drawing/2014/main" id="{D28062DC-DEE5-9599-5925-F75243A700A4}"/>
                    </a:ext>
                  </a:extLst>
                </p14:cNvPr>
                <p14:cNvContentPartPr/>
                <p14:nvPr/>
              </p14:nvContentPartPr>
              <p14:xfrm>
                <a:off x="3724157" y="4227345"/>
                <a:ext cx="54360" cy="56160"/>
              </p14:xfrm>
            </p:contentPart>
          </mc:Choice>
          <mc:Fallback xmlns="">
            <p:pic>
              <p:nvPicPr>
                <p:cNvPr id="104" name="Ink 103">
                  <a:extLst>
                    <a:ext uri="{FF2B5EF4-FFF2-40B4-BE49-F238E27FC236}">
                      <a16:creationId xmlns:a16="http://schemas.microsoft.com/office/drawing/2014/main" id="{D28062DC-DEE5-9599-5925-F75243A700A4}"/>
                    </a:ext>
                  </a:extLst>
                </p:cNvPr>
                <p:cNvPicPr/>
                <p:nvPr/>
              </p:nvPicPr>
              <p:blipFill>
                <a:blip r:embed="rId144"/>
                <a:stretch>
                  <a:fillRect/>
                </a:stretch>
              </p:blipFill>
              <p:spPr>
                <a:xfrm>
                  <a:off x="3715157" y="4218705"/>
                  <a:ext cx="720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05" name="Ink 104">
                  <a:extLst>
                    <a:ext uri="{FF2B5EF4-FFF2-40B4-BE49-F238E27FC236}">
                      <a16:creationId xmlns:a16="http://schemas.microsoft.com/office/drawing/2014/main" id="{2D9E1972-7737-0BEC-0558-8C8764C87F58}"/>
                    </a:ext>
                  </a:extLst>
                </p14:cNvPr>
                <p14:cNvContentPartPr/>
                <p14:nvPr/>
              </p14:nvContentPartPr>
              <p14:xfrm>
                <a:off x="3838637" y="3965265"/>
                <a:ext cx="164520" cy="272160"/>
              </p14:xfrm>
            </p:contentPart>
          </mc:Choice>
          <mc:Fallback xmlns="">
            <p:pic>
              <p:nvPicPr>
                <p:cNvPr id="105" name="Ink 104">
                  <a:extLst>
                    <a:ext uri="{FF2B5EF4-FFF2-40B4-BE49-F238E27FC236}">
                      <a16:creationId xmlns:a16="http://schemas.microsoft.com/office/drawing/2014/main" id="{2D9E1972-7737-0BEC-0558-8C8764C87F58}"/>
                    </a:ext>
                  </a:extLst>
                </p:cNvPr>
                <p:cNvPicPr/>
                <p:nvPr/>
              </p:nvPicPr>
              <p:blipFill>
                <a:blip r:embed="rId146"/>
                <a:stretch>
                  <a:fillRect/>
                </a:stretch>
              </p:blipFill>
              <p:spPr>
                <a:xfrm>
                  <a:off x="3829637" y="3956265"/>
                  <a:ext cx="18216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06" name="Ink 105">
                  <a:extLst>
                    <a:ext uri="{FF2B5EF4-FFF2-40B4-BE49-F238E27FC236}">
                      <a16:creationId xmlns:a16="http://schemas.microsoft.com/office/drawing/2014/main" id="{E7C5DA02-02ED-E2E4-8808-F280D5716903}"/>
                    </a:ext>
                  </a:extLst>
                </p14:cNvPr>
                <p14:cNvContentPartPr/>
                <p14:nvPr/>
              </p14:nvContentPartPr>
              <p14:xfrm>
                <a:off x="4146437" y="4073625"/>
                <a:ext cx="106920" cy="360"/>
              </p14:xfrm>
            </p:contentPart>
          </mc:Choice>
          <mc:Fallback xmlns="">
            <p:pic>
              <p:nvPicPr>
                <p:cNvPr id="106" name="Ink 105">
                  <a:extLst>
                    <a:ext uri="{FF2B5EF4-FFF2-40B4-BE49-F238E27FC236}">
                      <a16:creationId xmlns:a16="http://schemas.microsoft.com/office/drawing/2014/main" id="{E7C5DA02-02ED-E2E4-8808-F280D5716903}"/>
                    </a:ext>
                  </a:extLst>
                </p:cNvPr>
                <p:cNvPicPr/>
                <p:nvPr/>
              </p:nvPicPr>
              <p:blipFill>
                <a:blip r:embed="rId148"/>
                <a:stretch>
                  <a:fillRect/>
                </a:stretch>
              </p:blipFill>
              <p:spPr>
                <a:xfrm>
                  <a:off x="4137437" y="4064625"/>
                  <a:ext cx="1245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07" name="Ink 106">
                  <a:extLst>
                    <a:ext uri="{FF2B5EF4-FFF2-40B4-BE49-F238E27FC236}">
                      <a16:creationId xmlns:a16="http://schemas.microsoft.com/office/drawing/2014/main" id="{73E7F288-7EF7-E521-D96F-1735984BD1BF}"/>
                    </a:ext>
                  </a:extLst>
                </p14:cNvPr>
                <p14:cNvContentPartPr/>
                <p14:nvPr/>
              </p14:nvContentPartPr>
              <p14:xfrm>
                <a:off x="4137437" y="4109985"/>
                <a:ext cx="81720" cy="9720"/>
              </p14:xfrm>
            </p:contentPart>
          </mc:Choice>
          <mc:Fallback xmlns="">
            <p:pic>
              <p:nvPicPr>
                <p:cNvPr id="107" name="Ink 106">
                  <a:extLst>
                    <a:ext uri="{FF2B5EF4-FFF2-40B4-BE49-F238E27FC236}">
                      <a16:creationId xmlns:a16="http://schemas.microsoft.com/office/drawing/2014/main" id="{73E7F288-7EF7-E521-D96F-1735984BD1BF}"/>
                    </a:ext>
                  </a:extLst>
                </p:cNvPr>
                <p:cNvPicPr/>
                <p:nvPr/>
              </p:nvPicPr>
              <p:blipFill>
                <a:blip r:embed="rId150"/>
                <a:stretch>
                  <a:fillRect/>
                </a:stretch>
              </p:blipFill>
              <p:spPr>
                <a:xfrm>
                  <a:off x="4128437" y="4101345"/>
                  <a:ext cx="99360" cy="27360"/>
                </a:xfrm>
                <a:prstGeom prst="rect">
                  <a:avLst/>
                </a:prstGeom>
              </p:spPr>
            </p:pic>
          </mc:Fallback>
        </mc:AlternateContent>
      </p:grpSp>
      <p:grpSp>
        <p:nvGrpSpPr>
          <p:cNvPr id="119" name="Group 118">
            <a:extLst>
              <a:ext uri="{FF2B5EF4-FFF2-40B4-BE49-F238E27FC236}">
                <a16:creationId xmlns:a16="http://schemas.microsoft.com/office/drawing/2014/main" id="{D23B845E-E319-7590-1467-553B9721706C}"/>
              </a:ext>
            </a:extLst>
          </p:cNvPr>
          <p:cNvGrpSpPr/>
          <p:nvPr/>
        </p:nvGrpSpPr>
        <p:grpSpPr>
          <a:xfrm>
            <a:off x="4589957" y="3845745"/>
            <a:ext cx="421200" cy="469440"/>
            <a:chOff x="4589957" y="3845745"/>
            <a:chExt cx="421200" cy="469440"/>
          </a:xfrm>
        </p:grpSpPr>
        <mc:AlternateContent xmlns:mc="http://schemas.openxmlformats.org/markup-compatibility/2006" xmlns:p14="http://schemas.microsoft.com/office/powerpoint/2010/main">
          <mc:Choice Requires="p14">
            <p:contentPart p14:bwMode="auto" r:id="rId151">
              <p14:nvContentPartPr>
                <p14:cNvPr id="108" name="Ink 107">
                  <a:extLst>
                    <a:ext uri="{FF2B5EF4-FFF2-40B4-BE49-F238E27FC236}">
                      <a16:creationId xmlns:a16="http://schemas.microsoft.com/office/drawing/2014/main" id="{6CF0518F-A285-9E99-1712-D83B2B9DBB1E}"/>
                    </a:ext>
                  </a:extLst>
                </p14:cNvPr>
                <p14:cNvContentPartPr/>
                <p14:nvPr/>
              </p14:nvContentPartPr>
              <p14:xfrm>
                <a:off x="4635677" y="3874545"/>
                <a:ext cx="8640" cy="104040"/>
              </p14:xfrm>
            </p:contentPart>
          </mc:Choice>
          <mc:Fallback xmlns="">
            <p:pic>
              <p:nvPicPr>
                <p:cNvPr id="108" name="Ink 107">
                  <a:extLst>
                    <a:ext uri="{FF2B5EF4-FFF2-40B4-BE49-F238E27FC236}">
                      <a16:creationId xmlns:a16="http://schemas.microsoft.com/office/drawing/2014/main" id="{6CF0518F-A285-9E99-1712-D83B2B9DBB1E}"/>
                    </a:ext>
                  </a:extLst>
                </p:cNvPr>
                <p:cNvPicPr/>
                <p:nvPr/>
              </p:nvPicPr>
              <p:blipFill>
                <a:blip r:embed="rId152"/>
                <a:stretch>
                  <a:fillRect/>
                </a:stretch>
              </p:blipFill>
              <p:spPr>
                <a:xfrm>
                  <a:off x="4627037" y="3865905"/>
                  <a:ext cx="262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9" name="Ink 108">
                  <a:extLst>
                    <a:ext uri="{FF2B5EF4-FFF2-40B4-BE49-F238E27FC236}">
                      <a16:creationId xmlns:a16="http://schemas.microsoft.com/office/drawing/2014/main" id="{F7FAF9AC-3F13-DE81-B0E0-75531E2A8830}"/>
                    </a:ext>
                  </a:extLst>
                </p14:cNvPr>
                <p14:cNvContentPartPr/>
                <p14:nvPr/>
              </p14:nvContentPartPr>
              <p14:xfrm>
                <a:off x="4722437" y="3863385"/>
                <a:ext cx="79560" cy="74880"/>
              </p14:xfrm>
            </p:contentPart>
          </mc:Choice>
          <mc:Fallback xmlns="">
            <p:pic>
              <p:nvPicPr>
                <p:cNvPr id="109" name="Ink 108">
                  <a:extLst>
                    <a:ext uri="{FF2B5EF4-FFF2-40B4-BE49-F238E27FC236}">
                      <a16:creationId xmlns:a16="http://schemas.microsoft.com/office/drawing/2014/main" id="{F7FAF9AC-3F13-DE81-B0E0-75531E2A8830}"/>
                    </a:ext>
                  </a:extLst>
                </p:cNvPr>
                <p:cNvPicPr/>
                <p:nvPr/>
              </p:nvPicPr>
              <p:blipFill>
                <a:blip r:embed="rId154"/>
                <a:stretch>
                  <a:fillRect/>
                </a:stretch>
              </p:blipFill>
              <p:spPr>
                <a:xfrm>
                  <a:off x="4713797" y="3854385"/>
                  <a:ext cx="972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10" name="Ink 109">
                  <a:extLst>
                    <a:ext uri="{FF2B5EF4-FFF2-40B4-BE49-F238E27FC236}">
                      <a16:creationId xmlns:a16="http://schemas.microsoft.com/office/drawing/2014/main" id="{333DFF2F-A2E3-FBB9-6EF6-28FD5D0CC964}"/>
                    </a:ext>
                  </a:extLst>
                </p14:cNvPr>
                <p14:cNvContentPartPr/>
                <p14:nvPr/>
              </p14:nvContentPartPr>
              <p14:xfrm>
                <a:off x="4908197" y="3845745"/>
                <a:ext cx="97920" cy="83880"/>
              </p14:xfrm>
            </p:contentPart>
          </mc:Choice>
          <mc:Fallback xmlns="">
            <p:pic>
              <p:nvPicPr>
                <p:cNvPr id="110" name="Ink 109">
                  <a:extLst>
                    <a:ext uri="{FF2B5EF4-FFF2-40B4-BE49-F238E27FC236}">
                      <a16:creationId xmlns:a16="http://schemas.microsoft.com/office/drawing/2014/main" id="{333DFF2F-A2E3-FBB9-6EF6-28FD5D0CC964}"/>
                    </a:ext>
                  </a:extLst>
                </p:cNvPr>
                <p:cNvPicPr/>
                <p:nvPr/>
              </p:nvPicPr>
              <p:blipFill>
                <a:blip r:embed="rId156"/>
                <a:stretch>
                  <a:fillRect/>
                </a:stretch>
              </p:blipFill>
              <p:spPr>
                <a:xfrm>
                  <a:off x="4899557" y="3837105"/>
                  <a:ext cx="1155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11" name="Ink 110">
                  <a:extLst>
                    <a:ext uri="{FF2B5EF4-FFF2-40B4-BE49-F238E27FC236}">
                      <a16:creationId xmlns:a16="http://schemas.microsoft.com/office/drawing/2014/main" id="{3D01373D-3927-BD3D-672C-388BE53F0E58}"/>
                    </a:ext>
                  </a:extLst>
                </p14:cNvPr>
                <p14:cNvContentPartPr/>
                <p14:nvPr/>
              </p14:nvContentPartPr>
              <p14:xfrm>
                <a:off x="4589957" y="4044465"/>
                <a:ext cx="421200" cy="38520"/>
              </p14:xfrm>
            </p:contentPart>
          </mc:Choice>
          <mc:Fallback xmlns="">
            <p:pic>
              <p:nvPicPr>
                <p:cNvPr id="111" name="Ink 110">
                  <a:extLst>
                    <a:ext uri="{FF2B5EF4-FFF2-40B4-BE49-F238E27FC236}">
                      <a16:creationId xmlns:a16="http://schemas.microsoft.com/office/drawing/2014/main" id="{3D01373D-3927-BD3D-672C-388BE53F0E58}"/>
                    </a:ext>
                  </a:extLst>
                </p:cNvPr>
                <p:cNvPicPr/>
                <p:nvPr/>
              </p:nvPicPr>
              <p:blipFill>
                <a:blip r:embed="rId158"/>
                <a:stretch>
                  <a:fillRect/>
                </a:stretch>
              </p:blipFill>
              <p:spPr>
                <a:xfrm>
                  <a:off x="4581317" y="4035465"/>
                  <a:ext cx="43884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12" name="Ink 111">
                  <a:extLst>
                    <a:ext uri="{FF2B5EF4-FFF2-40B4-BE49-F238E27FC236}">
                      <a16:creationId xmlns:a16="http://schemas.microsoft.com/office/drawing/2014/main" id="{C9499BA0-AE07-79C5-1E28-8BE16FE8EF4E}"/>
                    </a:ext>
                  </a:extLst>
                </p14:cNvPr>
                <p14:cNvContentPartPr/>
                <p14:nvPr/>
              </p14:nvContentPartPr>
              <p14:xfrm>
                <a:off x="4608317" y="4173345"/>
                <a:ext cx="9360" cy="141840"/>
              </p14:xfrm>
            </p:contentPart>
          </mc:Choice>
          <mc:Fallback xmlns="">
            <p:pic>
              <p:nvPicPr>
                <p:cNvPr id="112" name="Ink 111">
                  <a:extLst>
                    <a:ext uri="{FF2B5EF4-FFF2-40B4-BE49-F238E27FC236}">
                      <a16:creationId xmlns:a16="http://schemas.microsoft.com/office/drawing/2014/main" id="{C9499BA0-AE07-79C5-1E28-8BE16FE8EF4E}"/>
                    </a:ext>
                  </a:extLst>
                </p:cNvPr>
                <p:cNvPicPr/>
                <p:nvPr/>
              </p:nvPicPr>
              <p:blipFill>
                <a:blip r:embed="rId160"/>
                <a:stretch>
                  <a:fillRect/>
                </a:stretch>
              </p:blipFill>
              <p:spPr>
                <a:xfrm>
                  <a:off x="4599317" y="4164705"/>
                  <a:ext cx="270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13" name="Ink 112">
                  <a:extLst>
                    <a:ext uri="{FF2B5EF4-FFF2-40B4-BE49-F238E27FC236}">
                      <a16:creationId xmlns:a16="http://schemas.microsoft.com/office/drawing/2014/main" id="{70E7A9CF-E6CF-ACF9-ADA0-A074F9CF713C}"/>
                    </a:ext>
                  </a:extLst>
                </p14:cNvPr>
                <p14:cNvContentPartPr/>
                <p14:nvPr/>
              </p14:nvContentPartPr>
              <p14:xfrm>
                <a:off x="4718837" y="4173345"/>
                <a:ext cx="73440" cy="91080"/>
              </p14:xfrm>
            </p:contentPart>
          </mc:Choice>
          <mc:Fallback xmlns="">
            <p:pic>
              <p:nvPicPr>
                <p:cNvPr id="113" name="Ink 112">
                  <a:extLst>
                    <a:ext uri="{FF2B5EF4-FFF2-40B4-BE49-F238E27FC236}">
                      <a16:creationId xmlns:a16="http://schemas.microsoft.com/office/drawing/2014/main" id="{70E7A9CF-E6CF-ACF9-ADA0-A074F9CF713C}"/>
                    </a:ext>
                  </a:extLst>
                </p:cNvPr>
                <p:cNvPicPr/>
                <p:nvPr/>
              </p:nvPicPr>
              <p:blipFill>
                <a:blip r:embed="rId162"/>
                <a:stretch>
                  <a:fillRect/>
                </a:stretch>
              </p:blipFill>
              <p:spPr>
                <a:xfrm>
                  <a:off x="4710197" y="4164705"/>
                  <a:ext cx="910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14" name="Ink 113">
                  <a:extLst>
                    <a:ext uri="{FF2B5EF4-FFF2-40B4-BE49-F238E27FC236}">
                      <a16:creationId xmlns:a16="http://schemas.microsoft.com/office/drawing/2014/main" id="{22017B05-FABE-16F0-23BA-39129783B493}"/>
                    </a:ext>
                  </a:extLst>
                </p14:cNvPr>
                <p14:cNvContentPartPr/>
                <p14:nvPr/>
              </p14:nvContentPartPr>
              <p14:xfrm>
                <a:off x="4865357" y="4161105"/>
                <a:ext cx="69120" cy="99360"/>
              </p14:xfrm>
            </p:contentPart>
          </mc:Choice>
          <mc:Fallback xmlns="">
            <p:pic>
              <p:nvPicPr>
                <p:cNvPr id="114" name="Ink 113">
                  <a:extLst>
                    <a:ext uri="{FF2B5EF4-FFF2-40B4-BE49-F238E27FC236}">
                      <a16:creationId xmlns:a16="http://schemas.microsoft.com/office/drawing/2014/main" id="{22017B05-FABE-16F0-23BA-39129783B493}"/>
                    </a:ext>
                  </a:extLst>
                </p:cNvPr>
                <p:cNvPicPr/>
                <p:nvPr/>
              </p:nvPicPr>
              <p:blipFill>
                <a:blip r:embed="rId164"/>
                <a:stretch>
                  <a:fillRect/>
                </a:stretch>
              </p:blipFill>
              <p:spPr>
                <a:xfrm>
                  <a:off x="4856717" y="4152465"/>
                  <a:ext cx="86760" cy="117000"/>
                </a:xfrm>
                <a:prstGeom prst="rect">
                  <a:avLst/>
                </a:prstGeom>
              </p:spPr>
            </p:pic>
          </mc:Fallback>
        </mc:AlternateContent>
      </p:grpSp>
      <p:grpSp>
        <p:nvGrpSpPr>
          <p:cNvPr id="118" name="Group 117">
            <a:extLst>
              <a:ext uri="{FF2B5EF4-FFF2-40B4-BE49-F238E27FC236}">
                <a16:creationId xmlns:a16="http://schemas.microsoft.com/office/drawing/2014/main" id="{A1935935-14A8-8F66-F7C3-86A420CC1A2B}"/>
              </a:ext>
            </a:extLst>
          </p:cNvPr>
          <p:cNvGrpSpPr/>
          <p:nvPr/>
        </p:nvGrpSpPr>
        <p:grpSpPr>
          <a:xfrm>
            <a:off x="5232557" y="4018905"/>
            <a:ext cx="118440" cy="64080"/>
            <a:chOff x="5232557" y="4018905"/>
            <a:chExt cx="118440" cy="64080"/>
          </a:xfrm>
        </p:grpSpPr>
        <mc:AlternateContent xmlns:mc="http://schemas.openxmlformats.org/markup-compatibility/2006" xmlns:p14="http://schemas.microsoft.com/office/powerpoint/2010/main">
          <mc:Choice Requires="p14">
            <p:contentPart p14:bwMode="auto" r:id="rId165">
              <p14:nvContentPartPr>
                <p14:cNvPr id="115" name="Ink 114">
                  <a:extLst>
                    <a:ext uri="{FF2B5EF4-FFF2-40B4-BE49-F238E27FC236}">
                      <a16:creationId xmlns:a16="http://schemas.microsoft.com/office/drawing/2014/main" id="{D988F160-910B-EFA8-BDAE-93159365F27E}"/>
                    </a:ext>
                  </a:extLst>
                </p14:cNvPr>
                <p14:cNvContentPartPr/>
                <p14:nvPr/>
              </p14:nvContentPartPr>
              <p14:xfrm>
                <a:off x="5232557" y="4018905"/>
                <a:ext cx="85320" cy="360"/>
              </p14:xfrm>
            </p:contentPart>
          </mc:Choice>
          <mc:Fallback xmlns="">
            <p:pic>
              <p:nvPicPr>
                <p:cNvPr id="115" name="Ink 114">
                  <a:extLst>
                    <a:ext uri="{FF2B5EF4-FFF2-40B4-BE49-F238E27FC236}">
                      <a16:creationId xmlns:a16="http://schemas.microsoft.com/office/drawing/2014/main" id="{D988F160-910B-EFA8-BDAE-93159365F27E}"/>
                    </a:ext>
                  </a:extLst>
                </p:cNvPr>
                <p:cNvPicPr/>
                <p:nvPr/>
              </p:nvPicPr>
              <p:blipFill>
                <a:blip r:embed="rId166"/>
                <a:stretch>
                  <a:fillRect/>
                </a:stretch>
              </p:blipFill>
              <p:spPr>
                <a:xfrm>
                  <a:off x="5223917" y="4010265"/>
                  <a:ext cx="1029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16" name="Ink 115">
                  <a:extLst>
                    <a:ext uri="{FF2B5EF4-FFF2-40B4-BE49-F238E27FC236}">
                      <a16:creationId xmlns:a16="http://schemas.microsoft.com/office/drawing/2014/main" id="{2B433BB2-7641-B9FC-784B-2DF581E31233}"/>
                    </a:ext>
                  </a:extLst>
                </p14:cNvPr>
                <p14:cNvContentPartPr/>
                <p14:nvPr/>
              </p14:nvContentPartPr>
              <p14:xfrm>
                <a:off x="5259557" y="4074345"/>
                <a:ext cx="91440" cy="8640"/>
              </p14:xfrm>
            </p:contentPart>
          </mc:Choice>
          <mc:Fallback xmlns="">
            <p:pic>
              <p:nvPicPr>
                <p:cNvPr id="116" name="Ink 115">
                  <a:extLst>
                    <a:ext uri="{FF2B5EF4-FFF2-40B4-BE49-F238E27FC236}">
                      <a16:creationId xmlns:a16="http://schemas.microsoft.com/office/drawing/2014/main" id="{2B433BB2-7641-B9FC-784B-2DF581E31233}"/>
                    </a:ext>
                  </a:extLst>
                </p:cNvPr>
                <p:cNvPicPr/>
                <p:nvPr/>
              </p:nvPicPr>
              <p:blipFill>
                <a:blip r:embed="rId168"/>
                <a:stretch>
                  <a:fillRect/>
                </a:stretch>
              </p:blipFill>
              <p:spPr>
                <a:xfrm>
                  <a:off x="5250917" y="4065345"/>
                  <a:ext cx="109080" cy="26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9">
            <p14:nvContentPartPr>
              <p14:cNvPr id="117" name="Ink 116">
                <a:extLst>
                  <a:ext uri="{FF2B5EF4-FFF2-40B4-BE49-F238E27FC236}">
                    <a16:creationId xmlns:a16="http://schemas.microsoft.com/office/drawing/2014/main" id="{3DB11F5C-F7FB-8029-79B0-680AC3714E78}"/>
                  </a:ext>
                </a:extLst>
              </p14:cNvPr>
              <p14:cNvContentPartPr/>
              <p14:nvPr/>
            </p14:nvContentPartPr>
            <p14:xfrm>
              <a:off x="5712077" y="3865185"/>
              <a:ext cx="10080" cy="353160"/>
            </p14:xfrm>
          </p:contentPart>
        </mc:Choice>
        <mc:Fallback xmlns="">
          <p:pic>
            <p:nvPicPr>
              <p:cNvPr id="117" name="Ink 116">
                <a:extLst>
                  <a:ext uri="{FF2B5EF4-FFF2-40B4-BE49-F238E27FC236}">
                    <a16:creationId xmlns:a16="http://schemas.microsoft.com/office/drawing/2014/main" id="{3DB11F5C-F7FB-8029-79B0-680AC3714E78}"/>
                  </a:ext>
                </a:extLst>
              </p:cNvPr>
              <p:cNvPicPr/>
              <p:nvPr/>
            </p:nvPicPr>
            <p:blipFill>
              <a:blip r:embed="rId170"/>
              <a:stretch>
                <a:fillRect/>
              </a:stretch>
            </p:blipFill>
            <p:spPr>
              <a:xfrm>
                <a:off x="5703437" y="3856185"/>
                <a:ext cx="27720" cy="370800"/>
              </a:xfrm>
              <a:prstGeom prst="rect">
                <a:avLst/>
              </a:prstGeom>
            </p:spPr>
          </p:pic>
        </mc:Fallback>
      </mc:AlternateContent>
    </p:spTree>
    <p:extLst>
      <p:ext uri="{BB962C8B-B14F-4D97-AF65-F5344CB8AC3E}">
        <p14:creationId xmlns:p14="http://schemas.microsoft.com/office/powerpoint/2010/main" val="2317950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BA1AE-8DB6-4146-B2D1-E665B44770BF}"/>
              </a:ext>
            </a:extLst>
          </p:cNvPr>
          <p:cNvSpPr>
            <a:spLocks noGrp="1"/>
          </p:cNvSpPr>
          <p:nvPr>
            <p:ph type="title"/>
          </p:nvPr>
        </p:nvSpPr>
        <p:spPr/>
        <p:txBody>
          <a:bodyPr>
            <a:noAutofit/>
          </a:bodyPr>
          <a:lstStyle/>
          <a:p>
            <a:r>
              <a:rPr lang="en-US" dirty="0"/>
              <a:t>6.1 Convert Between Percent, Decimal, and Fractional Values</a:t>
            </a:r>
            <a:endParaRPr lang="en-US" noProof="0" dirty="0"/>
          </a:p>
        </p:txBody>
      </p:sp>
      <p:sp>
        <p:nvSpPr>
          <p:cNvPr id="3" name="Content Placeholder 2">
            <a:extLst>
              <a:ext uri="{FF2B5EF4-FFF2-40B4-BE49-F238E27FC236}">
                <a16:creationId xmlns:a16="http://schemas.microsoft.com/office/drawing/2014/main" id="{8CF8879A-5FF7-1847-8F30-F924AE4EDF31}"/>
              </a:ext>
            </a:extLst>
          </p:cNvPr>
          <p:cNvSpPr>
            <a:spLocks noGrp="1"/>
          </p:cNvSpPr>
          <p:nvPr>
            <p:ph sz="quarter" idx="11"/>
          </p:nvPr>
        </p:nvSpPr>
        <p:spPr>
          <a:xfrm>
            <a:off x="838200" y="1010661"/>
            <a:ext cx="10467109" cy="5155580"/>
          </a:xfrm>
        </p:spPr>
        <p:txBody>
          <a:bodyPr/>
          <a:lstStyle/>
          <a:p>
            <a:endParaRPr lang="en-US" dirty="0"/>
          </a:p>
          <a:p>
            <a:r>
              <a:rPr lang="en-US" dirty="0"/>
              <a:t>The </a:t>
            </a:r>
            <a:r>
              <a:rPr lang="en-US" b="1" dirty="0"/>
              <a:t>decimal form </a:t>
            </a:r>
            <a:r>
              <a:rPr lang="en-US" dirty="0"/>
              <a:t>of  </a:t>
            </a:r>
            <a:r>
              <a:rPr lang="en-US" i="0" dirty="0">
                <a:latin typeface="Cambria Math" panose="02040503050406030204" pitchFamily="18" charset="0"/>
                <a:ea typeface="Cambria Math" panose="02040503050406030204" pitchFamily="18" charset="0"/>
              </a:rPr>
              <a:t>𝑛 %</a:t>
            </a:r>
            <a:r>
              <a:rPr lang="en-US" dirty="0"/>
              <a:t> is found by calculating the decimal value of </a:t>
            </a:r>
            <a:r>
              <a:rPr lang="en-US" i="0" dirty="0">
                <a:latin typeface="Cambria Math" panose="02040503050406030204" pitchFamily="18" charset="0"/>
                <a:ea typeface="Cambria Math" panose="02040503050406030204" pitchFamily="18" charset="0"/>
              </a:rPr>
              <a:t>𝑛 ÷ 100</a:t>
            </a:r>
            <a:r>
              <a:rPr lang="en-US" dirty="0"/>
              <a:t>.</a:t>
            </a:r>
          </a:p>
          <a:p>
            <a:endParaRPr lang="en-US" dirty="0"/>
          </a:p>
          <a:p>
            <a:r>
              <a:rPr lang="en-US" dirty="0"/>
              <a:t>To convert the number </a:t>
            </a:r>
            <a:r>
              <a:rPr lang="en-US" i="0" dirty="0">
                <a:latin typeface="Cambria Math" panose="02040503050406030204" pitchFamily="18" charset="0"/>
                <a:ea typeface="Cambria Math" panose="02040503050406030204" pitchFamily="18" charset="0"/>
              </a:rPr>
              <a:t>𝑥</a:t>
            </a:r>
            <a:r>
              <a:rPr lang="en-US" dirty="0"/>
              <a:t> from decimal form to percent, multiply </a:t>
            </a:r>
            <a:r>
              <a:rPr lang="en-US" i="0" dirty="0">
                <a:latin typeface="Cambria Math" panose="02040503050406030204" pitchFamily="18" charset="0"/>
                <a:ea typeface="Cambria Math" panose="02040503050406030204" pitchFamily="18" charset="0"/>
              </a:rPr>
              <a:t>𝑥</a:t>
            </a:r>
            <a:r>
              <a:rPr lang="en-US" dirty="0"/>
              <a:t> by 100 and place a percent sign, %, after the number, </a:t>
            </a:r>
            <a:r>
              <a:rPr lang="en-US" i="0" dirty="0">
                <a:latin typeface="Cambria Math" panose="02040503050406030204" pitchFamily="18" charset="0"/>
                <a:ea typeface="Cambria Math" panose="02040503050406030204" pitchFamily="18" charset="0"/>
              </a:rPr>
              <a:t>(𝑥 × 100)%</a:t>
            </a:r>
            <a:r>
              <a:rPr lang="en-US" dirty="0"/>
              <a:t>.</a:t>
            </a:r>
          </a:p>
        </p:txBody>
      </p:sp>
      <p:grpSp>
        <p:nvGrpSpPr>
          <p:cNvPr id="19" name="Group 18">
            <a:extLst>
              <a:ext uri="{FF2B5EF4-FFF2-40B4-BE49-F238E27FC236}">
                <a16:creationId xmlns:a16="http://schemas.microsoft.com/office/drawing/2014/main" id="{94E6F418-43F7-1300-1CBB-3FCABB15338F}"/>
              </a:ext>
            </a:extLst>
          </p:cNvPr>
          <p:cNvGrpSpPr/>
          <p:nvPr/>
        </p:nvGrpSpPr>
        <p:grpSpPr>
          <a:xfrm>
            <a:off x="4462877" y="2226825"/>
            <a:ext cx="414720" cy="260640"/>
            <a:chOff x="4462877" y="2226825"/>
            <a:chExt cx="414720" cy="260640"/>
          </a:xfrm>
        </p:grpSpPr>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809ECCF4-9DCD-D8C4-2C85-F3C178A4831A}"/>
                    </a:ext>
                  </a:extLst>
                </p14:cNvPr>
                <p14:cNvContentPartPr/>
                <p14:nvPr/>
              </p14:nvContentPartPr>
              <p14:xfrm>
                <a:off x="4462877" y="2317185"/>
                <a:ext cx="113760" cy="170280"/>
              </p14:xfrm>
            </p:contentPart>
          </mc:Choice>
          <mc:Fallback xmlns="">
            <p:pic>
              <p:nvPicPr>
                <p:cNvPr id="4" name="Ink 3">
                  <a:extLst>
                    <a:ext uri="{FF2B5EF4-FFF2-40B4-BE49-F238E27FC236}">
                      <a16:creationId xmlns:a16="http://schemas.microsoft.com/office/drawing/2014/main" id="{809ECCF4-9DCD-D8C4-2C85-F3C178A4831A}"/>
                    </a:ext>
                  </a:extLst>
                </p:cNvPr>
                <p:cNvPicPr/>
                <p:nvPr/>
              </p:nvPicPr>
              <p:blipFill>
                <a:blip r:embed="rId3"/>
                <a:stretch>
                  <a:fillRect/>
                </a:stretch>
              </p:blipFill>
              <p:spPr>
                <a:xfrm>
                  <a:off x="4453877" y="2308185"/>
                  <a:ext cx="13140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373EDBF8-315A-5301-FAED-C3954130D04D}"/>
                    </a:ext>
                  </a:extLst>
                </p14:cNvPr>
                <p14:cNvContentPartPr/>
                <p14:nvPr/>
              </p14:nvContentPartPr>
              <p14:xfrm>
                <a:off x="4700477" y="2253105"/>
                <a:ext cx="50400" cy="61920"/>
              </p14:xfrm>
            </p:contentPart>
          </mc:Choice>
          <mc:Fallback xmlns="">
            <p:pic>
              <p:nvPicPr>
                <p:cNvPr id="5" name="Ink 4">
                  <a:extLst>
                    <a:ext uri="{FF2B5EF4-FFF2-40B4-BE49-F238E27FC236}">
                      <a16:creationId xmlns:a16="http://schemas.microsoft.com/office/drawing/2014/main" id="{373EDBF8-315A-5301-FAED-C3954130D04D}"/>
                    </a:ext>
                  </a:extLst>
                </p:cNvPr>
                <p:cNvPicPr/>
                <p:nvPr/>
              </p:nvPicPr>
              <p:blipFill>
                <a:blip r:embed="rId5"/>
                <a:stretch>
                  <a:fillRect/>
                </a:stretch>
              </p:blipFill>
              <p:spPr>
                <a:xfrm>
                  <a:off x="4691477" y="2244465"/>
                  <a:ext cx="680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150B7DFB-051C-1236-675E-76C78BEF11E3}"/>
                    </a:ext>
                  </a:extLst>
                </p14:cNvPr>
                <p14:cNvContentPartPr/>
                <p14:nvPr/>
              </p14:nvContentPartPr>
              <p14:xfrm>
                <a:off x="4758077" y="2226825"/>
                <a:ext cx="76680" cy="210960"/>
              </p14:xfrm>
            </p:contentPart>
          </mc:Choice>
          <mc:Fallback xmlns="">
            <p:pic>
              <p:nvPicPr>
                <p:cNvPr id="6" name="Ink 5">
                  <a:extLst>
                    <a:ext uri="{FF2B5EF4-FFF2-40B4-BE49-F238E27FC236}">
                      <a16:creationId xmlns:a16="http://schemas.microsoft.com/office/drawing/2014/main" id="{150B7DFB-051C-1236-675E-76C78BEF11E3}"/>
                    </a:ext>
                  </a:extLst>
                </p:cNvPr>
                <p:cNvPicPr/>
                <p:nvPr/>
              </p:nvPicPr>
              <p:blipFill>
                <a:blip r:embed="rId7"/>
                <a:stretch>
                  <a:fillRect/>
                </a:stretch>
              </p:blipFill>
              <p:spPr>
                <a:xfrm>
                  <a:off x="4749077" y="2217825"/>
                  <a:ext cx="9432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4EF0BABC-38C5-34FA-D82F-A665A9404DB1}"/>
                    </a:ext>
                  </a:extLst>
                </p14:cNvPr>
                <p14:cNvContentPartPr/>
                <p14:nvPr/>
              </p14:nvContentPartPr>
              <p14:xfrm>
                <a:off x="4834397" y="2389545"/>
                <a:ext cx="43200" cy="49320"/>
              </p14:xfrm>
            </p:contentPart>
          </mc:Choice>
          <mc:Fallback xmlns="">
            <p:pic>
              <p:nvPicPr>
                <p:cNvPr id="7" name="Ink 6">
                  <a:extLst>
                    <a:ext uri="{FF2B5EF4-FFF2-40B4-BE49-F238E27FC236}">
                      <a16:creationId xmlns:a16="http://schemas.microsoft.com/office/drawing/2014/main" id="{4EF0BABC-38C5-34FA-D82F-A665A9404DB1}"/>
                    </a:ext>
                  </a:extLst>
                </p:cNvPr>
                <p:cNvPicPr/>
                <p:nvPr/>
              </p:nvPicPr>
              <p:blipFill>
                <a:blip r:embed="rId9"/>
                <a:stretch>
                  <a:fillRect/>
                </a:stretch>
              </p:blipFill>
              <p:spPr>
                <a:xfrm>
                  <a:off x="4825757" y="2380905"/>
                  <a:ext cx="60840" cy="66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0E9BA58D-258E-BC50-0D71-C60FE4D9029C}"/>
                  </a:ext>
                </a:extLst>
              </p14:cNvPr>
              <p14:cNvContentPartPr/>
              <p14:nvPr/>
            </p14:nvContentPartPr>
            <p14:xfrm>
              <a:off x="5078837" y="2317185"/>
              <a:ext cx="91080" cy="54720"/>
            </p14:xfrm>
          </p:contentPart>
        </mc:Choice>
        <mc:Fallback xmlns="">
          <p:pic>
            <p:nvPicPr>
              <p:cNvPr id="8" name="Ink 7">
                <a:extLst>
                  <a:ext uri="{FF2B5EF4-FFF2-40B4-BE49-F238E27FC236}">
                    <a16:creationId xmlns:a16="http://schemas.microsoft.com/office/drawing/2014/main" id="{0E9BA58D-258E-BC50-0D71-C60FE4D9029C}"/>
                  </a:ext>
                </a:extLst>
              </p:cNvPr>
              <p:cNvPicPr/>
              <p:nvPr/>
            </p:nvPicPr>
            <p:blipFill>
              <a:blip r:embed="rId11"/>
              <a:stretch>
                <a:fillRect/>
              </a:stretch>
            </p:blipFill>
            <p:spPr>
              <a:xfrm>
                <a:off x="5069837" y="2308185"/>
                <a:ext cx="108720" cy="72360"/>
              </a:xfrm>
              <a:prstGeom prst="rect">
                <a:avLst/>
              </a:prstGeom>
            </p:spPr>
          </p:pic>
        </mc:Fallback>
      </mc:AlternateContent>
      <p:grpSp>
        <p:nvGrpSpPr>
          <p:cNvPr id="18" name="Group 17">
            <a:extLst>
              <a:ext uri="{FF2B5EF4-FFF2-40B4-BE49-F238E27FC236}">
                <a16:creationId xmlns:a16="http://schemas.microsoft.com/office/drawing/2014/main" id="{B0644E2F-56D1-14E6-87CE-81857427E8C1}"/>
              </a:ext>
            </a:extLst>
          </p:cNvPr>
          <p:cNvGrpSpPr/>
          <p:nvPr/>
        </p:nvGrpSpPr>
        <p:grpSpPr>
          <a:xfrm>
            <a:off x="5359637" y="2299185"/>
            <a:ext cx="235800" cy="96120"/>
            <a:chOff x="5359637" y="2299185"/>
            <a:chExt cx="235800" cy="96120"/>
          </a:xfrm>
        </p:grpSpPr>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BF6DA170-0F13-97B4-3026-DBDF6B8B8D27}"/>
                    </a:ext>
                  </a:extLst>
                </p14:cNvPr>
                <p14:cNvContentPartPr/>
                <p14:nvPr/>
              </p14:nvContentPartPr>
              <p14:xfrm>
                <a:off x="5359637" y="2299185"/>
                <a:ext cx="104760" cy="96120"/>
              </p14:xfrm>
            </p:contentPart>
          </mc:Choice>
          <mc:Fallback xmlns="">
            <p:pic>
              <p:nvPicPr>
                <p:cNvPr id="9" name="Ink 8">
                  <a:extLst>
                    <a:ext uri="{FF2B5EF4-FFF2-40B4-BE49-F238E27FC236}">
                      <a16:creationId xmlns:a16="http://schemas.microsoft.com/office/drawing/2014/main" id="{BF6DA170-0F13-97B4-3026-DBDF6B8B8D27}"/>
                    </a:ext>
                  </a:extLst>
                </p:cNvPr>
                <p:cNvPicPr/>
                <p:nvPr/>
              </p:nvPicPr>
              <p:blipFill>
                <a:blip r:embed="rId13"/>
                <a:stretch>
                  <a:fillRect/>
                </a:stretch>
              </p:blipFill>
              <p:spPr>
                <a:xfrm>
                  <a:off x="5350637" y="2290545"/>
                  <a:ext cx="1224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Ink 9">
                  <a:extLst>
                    <a:ext uri="{FF2B5EF4-FFF2-40B4-BE49-F238E27FC236}">
                      <a16:creationId xmlns:a16="http://schemas.microsoft.com/office/drawing/2014/main" id="{76A8E364-C40E-5A1B-CBAE-76134AF18FB4}"/>
                    </a:ext>
                  </a:extLst>
                </p14:cNvPr>
                <p14:cNvContentPartPr/>
                <p14:nvPr/>
              </p14:nvContentPartPr>
              <p14:xfrm>
                <a:off x="5595077" y="2299185"/>
                <a:ext cx="360" cy="1800"/>
              </p14:xfrm>
            </p:contentPart>
          </mc:Choice>
          <mc:Fallback xmlns="">
            <p:pic>
              <p:nvPicPr>
                <p:cNvPr id="10" name="Ink 9">
                  <a:extLst>
                    <a:ext uri="{FF2B5EF4-FFF2-40B4-BE49-F238E27FC236}">
                      <a16:creationId xmlns:a16="http://schemas.microsoft.com/office/drawing/2014/main" id="{76A8E364-C40E-5A1B-CBAE-76134AF18FB4}"/>
                    </a:ext>
                  </a:extLst>
                </p:cNvPr>
                <p:cNvPicPr/>
                <p:nvPr/>
              </p:nvPicPr>
              <p:blipFill>
                <a:blip r:embed="rId15"/>
                <a:stretch>
                  <a:fillRect/>
                </a:stretch>
              </p:blipFill>
              <p:spPr>
                <a:xfrm>
                  <a:off x="5586077" y="2290545"/>
                  <a:ext cx="18000" cy="19440"/>
                </a:xfrm>
                <a:prstGeom prst="rect">
                  <a:avLst/>
                </a:prstGeom>
              </p:spPr>
            </p:pic>
          </mc:Fallback>
        </mc:AlternateContent>
      </p:grpSp>
      <p:grpSp>
        <p:nvGrpSpPr>
          <p:cNvPr id="17" name="Group 16">
            <a:extLst>
              <a:ext uri="{FF2B5EF4-FFF2-40B4-BE49-F238E27FC236}">
                <a16:creationId xmlns:a16="http://schemas.microsoft.com/office/drawing/2014/main" id="{262D5B96-C564-FDBF-6116-1E3C1523753B}"/>
              </a:ext>
            </a:extLst>
          </p:cNvPr>
          <p:cNvGrpSpPr/>
          <p:nvPr/>
        </p:nvGrpSpPr>
        <p:grpSpPr>
          <a:xfrm>
            <a:off x="5755997" y="2117745"/>
            <a:ext cx="619200" cy="306000"/>
            <a:chOff x="5755997" y="2117745"/>
            <a:chExt cx="619200" cy="306000"/>
          </a:xfrm>
        </p:grpSpPr>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E2930837-BE45-4876-8531-3F2C8CE8AC3B}"/>
                    </a:ext>
                  </a:extLst>
                </p14:cNvPr>
                <p14:cNvContentPartPr/>
                <p14:nvPr/>
              </p14:nvContentPartPr>
              <p14:xfrm>
                <a:off x="5755997" y="2157345"/>
                <a:ext cx="47520" cy="254160"/>
              </p14:xfrm>
            </p:contentPart>
          </mc:Choice>
          <mc:Fallback xmlns="">
            <p:pic>
              <p:nvPicPr>
                <p:cNvPr id="11" name="Ink 10">
                  <a:extLst>
                    <a:ext uri="{FF2B5EF4-FFF2-40B4-BE49-F238E27FC236}">
                      <a16:creationId xmlns:a16="http://schemas.microsoft.com/office/drawing/2014/main" id="{E2930837-BE45-4876-8531-3F2C8CE8AC3B}"/>
                    </a:ext>
                  </a:extLst>
                </p:cNvPr>
                <p:cNvPicPr/>
                <p:nvPr/>
              </p:nvPicPr>
              <p:blipFill>
                <a:blip r:embed="rId17"/>
                <a:stretch>
                  <a:fillRect/>
                </a:stretch>
              </p:blipFill>
              <p:spPr>
                <a:xfrm>
                  <a:off x="5747357" y="2148705"/>
                  <a:ext cx="6516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79F31159-FBC1-0929-676E-B9CE080D1C98}"/>
                    </a:ext>
                  </a:extLst>
                </p14:cNvPr>
                <p14:cNvContentPartPr/>
                <p14:nvPr/>
              </p14:nvContentPartPr>
              <p14:xfrm>
                <a:off x="5981357" y="2117745"/>
                <a:ext cx="12240" cy="142560"/>
              </p14:xfrm>
            </p:contentPart>
          </mc:Choice>
          <mc:Fallback xmlns="">
            <p:pic>
              <p:nvPicPr>
                <p:cNvPr id="12" name="Ink 11">
                  <a:extLst>
                    <a:ext uri="{FF2B5EF4-FFF2-40B4-BE49-F238E27FC236}">
                      <a16:creationId xmlns:a16="http://schemas.microsoft.com/office/drawing/2014/main" id="{79F31159-FBC1-0929-676E-B9CE080D1C98}"/>
                    </a:ext>
                  </a:extLst>
                </p:cNvPr>
                <p:cNvPicPr/>
                <p:nvPr/>
              </p:nvPicPr>
              <p:blipFill>
                <a:blip r:embed="rId19"/>
                <a:stretch>
                  <a:fillRect/>
                </a:stretch>
              </p:blipFill>
              <p:spPr>
                <a:xfrm>
                  <a:off x="5972717" y="2109105"/>
                  <a:ext cx="298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281685EF-3372-49F3-982D-33663325D00A}"/>
                    </a:ext>
                  </a:extLst>
                </p14:cNvPr>
                <p14:cNvContentPartPr/>
                <p14:nvPr/>
              </p14:nvContentPartPr>
              <p14:xfrm>
                <a:off x="5875877" y="2272185"/>
                <a:ext cx="190800" cy="360"/>
              </p14:xfrm>
            </p:contentPart>
          </mc:Choice>
          <mc:Fallback xmlns="">
            <p:pic>
              <p:nvPicPr>
                <p:cNvPr id="13" name="Ink 12">
                  <a:extLst>
                    <a:ext uri="{FF2B5EF4-FFF2-40B4-BE49-F238E27FC236}">
                      <a16:creationId xmlns:a16="http://schemas.microsoft.com/office/drawing/2014/main" id="{281685EF-3372-49F3-982D-33663325D00A}"/>
                    </a:ext>
                  </a:extLst>
                </p:cNvPr>
                <p:cNvPicPr/>
                <p:nvPr/>
              </p:nvPicPr>
              <p:blipFill>
                <a:blip r:embed="rId21"/>
                <a:stretch>
                  <a:fillRect/>
                </a:stretch>
              </p:blipFill>
              <p:spPr>
                <a:xfrm>
                  <a:off x="5866877" y="2263545"/>
                  <a:ext cx="2084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Ink 13">
                  <a:extLst>
                    <a:ext uri="{FF2B5EF4-FFF2-40B4-BE49-F238E27FC236}">
                      <a16:creationId xmlns:a16="http://schemas.microsoft.com/office/drawing/2014/main" id="{AC478DC5-2897-2EBB-F2CF-EEA4F41C3053}"/>
                    </a:ext>
                  </a:extLst>
                </p14:cNvPr>
                <p14:cNvContentPartPr/>
                <p14:nvPr/>
              </p14:nvContentPartPr>
              <p14:xfrm>
                <a:off x="5929517" y="2317185"/>
                <a:ext cx="3960" cy="106560"/>
              </p14:xfrm>
            </p:contentPart>
          </mc:Choice>
          <mc:Fallback xmlns="">
            <p:pic>
              <p:nvPicPr>
                <p:cNvPr id="14" name="Ink 13">
                  <a:extLst>
                    <a:ext uri="{FF2B5EF4-FFF2-40B4-BE49-F238E27FC236}">
                      <a16:creationId xmlns:a16="http://schemas.microsoft.com/office/drawing/2014/main" id="{AC478DC5-2897-2EBB-F2CF-EEA4F41C3053}"/>
                    </a:ext>
                  </a:extLst>
                </p:cNvPr>
                <p:cNvPicPr/>
                <p:nvPr/>
              </p:nvPicPr>
              <p:blipFill>
                <a:blip r:embed="rId23"/>
                <a:stretch>
                  <a:fillRect/>
                </a:stretch>
              </p:blipFill>
              <p:spPr>
                <a:xfrm>
                  <a:off x="5920877" y="2308185"/>
                  <a:ext cx="216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Ink 14">
                  <a:extLst>
                    <a:ext uri="{FF2B5EF4-FFF2-40B4-BE49-F238E27FC236}">
                      <a16:creationId xmlns:a16="http://schemas.microsoft.com/office/drawing/2014/main" id="{73C513F9-62F7-B483-B749-AF5895949C58}"/>
                    </a:ext>
                  </a:extLst>
                </p14:cNvPr>
                <p14:cNvContentPartPr/>
                <p14:nvPr/>
              </p14:nvContentPartPr>
              <p14:xfrm>
                <a:off x="5969477" y="2342385"/>
                <a:ext cx="73080" cy="65160"/>
              </p14:xfrm>
            </p:contentPart>
          </mc:Choice>
          <mc:Fallback xmlns="">
            <p:pic>
              <p:nvPicPr>
                <p:cNvPr id="15" name="Ink 14">
                  <a:extLst>
                    <a:ext uri="{FF2B5EF4-FFF2-40B4-BE49-F238E27FC236}">
                      <a16:creationId xmlns:a16="http://schemas.microsoft.com/office/drawing/2014/main" id="{73C513F9-62F7-B483-B749-AF5895949C58}"/>
                    </a:ext>
                  </a:extLst>
                </p:cNvPr>
                <p:cNvPicPr/>
                <p:nvPr/>
              </p:nvPicPr>
              <p:blipFill>
                <a:blip r:embed="rId25"/>
                <a:stretch>
                  <a:fillRect/>
                </a:stretch>
              </p:blipFill>
              <p:spPr>
                <a:xfrm>
                  <a:off x="5960477" y="2333385"/>
                  <a:ext cx="907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Ink 15">
                  <a:extLst>
                    <a:ext uri="{FF2B5EF4-FFF2-40B4-BE49-F238E27FC236}">
                      <a16:creationId xmlns:a16="http://schemas.microsoft.com/office/drawing/2014/main" id="{1823F80F-7867-190A-3B27-E05C9146E063}"/>
                    </a:ext>
                  </a:extLst>
                </p14:cNvPr>
                <p14:cNvContentPartPr/>
                <p14:nvPr/>
              </p14:nvContentPartPr>
              <p14:xfrm>
                <a:off x="6107357" y="2190105"/>
                <a:ext cx="267840" cy="223920"/>
              </p14:xfrm>
            </p:contentPart>
          </mc:Choice>
          <mc:Fallback xmlns="">
            <p:pic>
              <p:nvPicPr>
                <p:cNvPr id="16" name="Ink 15">
                  <a:extLst>
                    <a:ext uri="{FF2B5EF4-FFF2-40B4-BE49-F238E27FC236}">
                      <a16:creationId xmlns:a16="http://schemas.microsoft.com/office/drawing/2014/main" id="{1823F80F-7867-190A-3B27-E05C9146E063}"/>
                    </a:ext>
                  </a:extLst>
                </p:cNvPr>
                <p:cNvPicPr/>
                <p:nvPr/>
              </p:nvPicPr>
              <p:blipFill>
                <a:blip r:embed="rId27"/>
                <a:stretch>
                  <a:fillRect/>
                </a:stretch>
              </p:blipFill>
              <p:spPr>
                <a:xfrm>
                  <a:off x="6098717" y="2181465"/>
                  <a:ext cx="285480" cy="241560"/>
                </a:xfrm>
                <a:prstGeom prst="rect">
                  <a:avLst/>
                </a:prstGeom>
              </p:spPr>
            </p:pic>
          </mc:Fallback>
        </mc:AlternateContent>
      </p:grpSp>
      <p:grpSp>
        <p:nvGrpSpPr>
          <p:cNvPr id="29" name="Group 28">
            <a:extLst>
              <a:ext uri="{FF2B5EF4-FFF2-40B4-BE49-F238E27FC236}">
                <a16:creationId xmlns:a16="http://schemas.microsoft.com/office/drawing/2014/main" id="{255737E4-0D53-5243-2053-E16B590E4BE2}"/>
              </a:ext>
            </a:extLst>
          </p:cNvPr>
          <p:cNvGrpSpPr/>
          <p:nvPr/>
        </p:nvGrpSpPr>
        <p:grpSpPr>
          <a:xfrm>
            <a:off x="2136197" y="4334625"/>
            <a:ext cx="868320" cy="291240"/>
            <a:chOff x="2136197" y="4334625"/>
            <a:chExt cx="868320" cy="291240"/>
          </a:xfrm>
        </p:grpSpPr>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F19DAD8A-90B9-6969-8665-E8FC0033795E}"/>
                    </a:ext>
                  </a:extLst>
                </p14:cNvPr>
                <p14:cNvContentPartPr/>
                <p14:nvPr/>
              </p14:nvContentPartPr>
              <p14:xfrm>
                <a:off x="2136197" y="4381425"/>
                <a:ext cx="10440" cy="244440"/>
              </p14:xfrm>
            </p:contentPart>
          </mc:Choice>
          <mc:Fallback xmlns="">
            <p:pic>
              <p:nvPicPr>
                <p:cNvPr id="20" name="Ink 19">
                  <a:extLst>
                    <a:ext uri="{FF2B5EF4-FFF2-40B4-BE49-F238E27FC236}">
                      <a16:creationId xmlns:a16="http://schemas.microsoft.com/office/drawing/2014/main" id="{F19DAD8A-90B9-6969-8665-E8FC0033795E}"/>
                    </a:ext>
                  </a:extLst>
                </p:cNvPr>
                <p:cNvPicPr/>
                <p:nvPr/>
              </p:nvPicPr>
              <p:blipFill>
                <a:blip r:embed="rId29"/>
                <a:stretch>
                  <a:fillRect/>
                </a:stretch>
              </p:blipFill>
              <p:spPr>
                <a:xfrm>
                  <a:off x="2127197" y="4372425"/>
                  <a:ext cx="2808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Ink 20">
                  <a:extLst>
                    <a:ext uri="{FF2B5EF4-FFF2-40B4-BE49-F238E27FC236}">
                      <a16:creationId xmlns:a16="http://schemas.microsoft.com/office/drawing/2014/main" id="{D61F1694-476F-9E36-BA44-3355BB1A3FDB}"/>
                    </a:ext>
                  </a:extLst>
                </p14:cNvPr>
                <p14:cNvContentPartPr/>
                <p14:nvPr/>
              </p14:nvContentPartPr>
              <p14:xfrm>
                <a:off x="2216837" y="4392945"/>
                <a:ext cx="113040" cy="159840"/>
              </p14:xfrm>
            </p:contentPart>
          </mc:Choice>
          <mc:Fallback xmlns="">
            <p:pic>
              <p:nvPicPr>
                <p:cNvPr id="21" name="Ink 20">
                  <a:extLst>
                    <a:ext uri="{FF2B5EF4-FFF2-40B4-BE49-F238E27FC236}">
                      <a16:creationId xmlns:a16="http://schemas.microsoft.com/office/drawing/2014/main" id="{D61F1694-476F-9E36-BA44-3355BB1A3FDB}"/>
                    </a:ext>
                  </a:extLst>
                </p:cNvPr>
                <p:cNvPicPr/>
                <p:nvPr/>
              </p:nvPicPr>
              <p:blipFill>
                <a:blip r:embed="rId31"/>
                <a:stretch>
                  <a:fillRect/>
                </a:stretch>
              </p:blipFill>
              <p:spPr>
                <a:xfrm>
                  <a:off x="2207837" y="4383945"/>
                  <a:ext cx="1306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Ink 21">
                  <a:extLst>
                    <a:ext uri="{FF2B5EF4-FFF2-40B4-BE49-F238E27FC236}">
                      <a16:creationId xmlns:a16="http://schemas.microsoft.com/office/drawing/2014/main" id="{10D676E8-C743-FD27-9F6C-20ECA4B6EB09}"/>
                    </a:ext>
                  </a:extLst>
                </p14:cNvPr>
                <p14:cNvContentPartPr/>
                <p14:nvPr/>
              </p14:nvContentPartPr>
              <p14:xfrm>
                <a:off x="2428517" y="4417785"/>
                <a:ext cx="119520" cy="147240"/>
              </p14:xfrm>
            </p:contentPart>
          </mc:Choice>
          <mc:Fallback xmlns="">
            <p:pic>
              <p:nvPicPr>
                <p:cNvPr id="22" name="Ink 21">
                  <a:extLst>
                    <a:ext uri="{FF2B5EF4-FFF2-40B4-BE49-F238E27FC236}">
                      <a16:creationId xmlns:a16="http://schemas.microsoft.com/office/drawing/2014/main" id="{10D676E8-C743-FD27-9F6C-20ECA4B6EB09}"/>
                    </a:ext>
                  </a:extLst>
                </p:cNvPr>
                <p:cNvPicPr/>
                <p:nvPr/>
              </p:nvPicPr>
              <p:blipFill>
                <a:blip r:embed="rId33"/>
                <a:stretch>
                  <a:fillRect/>
                </a:stretch>
              </p:blipFill>
              <p:spPr>
                <a:xfrm>
                  <a:off x="2419877" y="4409145"/>
                  <a:ext cx="1371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Ink 22">
                  <a:extLst>
                    <a:ext uri="{FF2B5EF4-FFF2-40B4-BE49-F238E27FC236}">
                      <a16:creationId xmlns:a16="http://schemas.microsoft.com/office/drawing/2014/main" id="{606826B9-DD8C-5CE6-D83D-E337ACDD931D}"/>
                    </a:ext>
                  </a:extLst>
                </p14:cNvPr>
                <p14:cNvContentPartPr/>
                <p14:nvPr/>
              </p14:nvContentPartPr>
              <p14:xfrm>
                <a:off x="2567837" y="4334625"/>
                <a:ext cx="60120" cy="56880"/>
              </p14:xfrm>
            </p:contentPart>
          </mc:Choice>
          <mc:Fallback xmlns="">
            <p:pic>
              <p:nvPicPr>
                <p:cNvPr id="23" name="Ink 22">
                  <a:extLst>
                    <a:ext uri="{FF2B5EF4-FFF2-40B4-BE49-F238E27FC236}">
                      <a16:creationId xmlns:a16="http://schemas.microsoft.com/office/drawing/2014/main" id="{606826B9-DD8C-5CE6-D83D-E337ACDD931D}"/>
                    </a:ext>
                  </a:extLst>
                </p:cNvPr>
                <p:cNvPicPr/>
                <p:nvPr/>
              </p:nvPicPr>
              <p:blipFill>
                <a:blip r:embed="rId35"/>
                <a:stretch>
                  <a:fillRect/>
                </a:stretch>
              </p:blipFill>
              <p:spPr>
                <a:xfrm>
                  <a:off x="2559197" y="4325985"/>
                  <a:ext cx="7776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Ink 23">
                  <a:extLst>
                    <a:ext uri="{FF2B5EF4-FFF2-40B4-BE49-F238E27FC236}">
                      <a16:creationId xmlns:a16="http://schemas.microsoft.com/office/drawing/2014/main" id="{68F6CD46-8784-8F99-6C76-73839A9B0A31}"/>
                    </a:ext>
                  </a:extLst>
                </p14:cNvPr>
                <p14:cNvContentPartPr/>
                <p14:nvPr/>
              </p14:nvContentPartPr>
              <p14:xfrm>
                <a:off x="2615717" y="4336425"/>
                <a:ext cx="118440" cy="267120"/>
              </p14:xfrm>
            </p:contentPart>
          </mc:Choice>
          <mc:Fallback xmlns="">
            <p:pic>
              <p:nvPicPr>
                <p:cNvPr id="24" name="Ink 23">
                  <a:extLst>
                    <a:ext uri="{FF2B5EF4-FFF2-40B4-BE49-F238E27FC236}">
                      <a16:creationId xmlns:a16="http://schemas.microsoft.com/office/drawing/2014/main" id="{68F6CD46-8784-8F99-6C76-73839A9B0A31}"/>
                    </a:ext>
                  </a:extLst>
                </p:cNvPr>
                <p:cNvPicPr/>
                <p:nvPr/>
              </p:nvPicPr>
              <p:blipFill>
                <a:blip r:embed="rId37"/>
                <a:stretch>
                  <a:fillRect/>
                </a:stretch>
              </p:blipFill>
              <p:spPr>
                <a:xfrm>
                  <a:off x="2607077" y="4327425"/>
                  <a:ext cx="13608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 name="Ink 24">
                  <a:extLst>
                    <a:ext uri="{FF2B5EF4-FFF2-40B4-BE49-F238E27FC236}">
                      <a16:creationId xmlns:a16="http://schemas.microsoft.com/office/drawing/2014/main" id="{54A1C765-89B4-ACD4-AB48-C3CD6D3D3783}"/>
                    </a:ext>
                  </a:extLst>
                </p14:cNvPr>
                <p14:cNvContentPartPr/>
                <p14:nvPr/>
              </p14:nvContentPartPr>
              <p14:xfrm>
                <a:off x="2720117" y="4508145"/>
                <a:ext cx="50040" cy="73800"/>
              </p14:xfrm>
            </p:contentPart>
          </mc:Choice>
          <mc:Fallback xmlns="">
            <p:pic>
              <p:nvPicPr>
                <p:cNvPr id="25" name="Ink 24">
                  <a:extLst>
                    <a:ext uri="{FF2B5EF4-FFF2-40B4-BE49-F238E27FC236}">
                      <a16:creationId xmlns:a16="http://schemas.microsoft.com/office/drawing/2014/main" id="{54A1C765-89B4-ACD4-AB48-C3CD6D3D3783}"/>
                    </a:ext>
                  </a:extLst>
                </p:cNvPr>
                <p:cNvPicPr/>
                <p:nvPr/>
              </p:nvPicPr>
              <p:blipFill>
                <a:blip r:embed="rId39"/>
                <a:stretch>
                  <a:fillRect/>
                </a:stretch>
              </p:blipFill>
              <p:spPr>
                <a:xfrm>
                  <a:off x="2711477" y="4499505"/>
                  <a:ext cx="676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6" name="Ink 25">
                  <a:extLst>
                    <a:ext uri="{FF2B5EF4-FFF2-40B4-BE49-F238E27FC236}">
                      <a16:creationId xmlns:a16="http://schemas.microsoft.com/office/drawing/2014/main" id="{4137423F-04D7-6EBF-9470-411557A12C26}"/>
                    </a:ext>
                  </a:extLst>
                </p14:cNvPr>
                <p14:cNvContentPartPr/>
                <p14:nvPr/>
              </p14:nvContentPartPr>
              <p14:xfrm>
                <a:off x="2891117" y="4435785"/>
                <a:ext cx="93960" cy="360"/>
              </p14:xfrm>
            </p:contentPart>
          </mc:Choice>
          <mc:Fallback xmlns="">
            <p:pic>
              <p:nvPicPr>
                <p:cNvPr id="26" name="Ink 25">
                  <a:extLst>
                    <a:ext uri="{FF2B5EF4-FFF2-40B4-BE49-F238E27FC236}">
                      <a16:creationId xmlns:a16="http://schemas.microsoft.com/office/drawing/2014/main" id="{4137423F-04D7-6EBF-9470-411557A12C26}"/>
                    </a:ext>
                  </a:extLst>
                </p:cNvPr>
                <p:cNvPicPr/>
                <p:nvPr/>
              </p:nvPicPr>
              <p:blipFill>
                <a:blip r:embed="rId41"/>
                <a:stretch>
                  <a:fillRect/>
                </a:stretch>
              </p:blipFill>
              <p:spPr>
                <a:xfrm>
                  <a:off x="2882117" y="4426785"/>
                  <a:ext cx="1116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7" name="Ink 26">
                  <a:extLst>
                    <a:ext uri="{FF2B5EF4-FFF2-40B4-BE49-F238E27FC236}">
                      <a16:creationId xmlns:a16="http://schemas.microsoft.com/office/drawing/2014/main" id="{FA08442C-C9CC-0399-22DD-A3978107C9A9}"/>
                    </a:ext>
                  </a:extLst>
                </p14:cNvPr>
                <p14:cNvContentPartPr/>
                <p14:nvPr/>
              </p14:nvContentPartPr>
              <p14:xfrm>
                <a:off x="2906237" y="4481145"/>
                <a:ext cx="98280" cy="360"/>
              </p14:xfrm>
            </p:contentPart>
          </mc:Choice>
          <mc:Fallback xmlns="">
            <p:pic>
              <p:nvPicPr>
                <p:cNvPr id="27" name="Ink 26">
                  <a:extLst>
                    <a:ext uri="{FF2B5EF4-FFF2-40B4-BE49-F238E27FC236}">
                      <a16:creationId xmlns:a16="http://schemas.microsoft.com/office/drawing/2014/main" id="{FA08442C-C9CC-0399-22DD-A3978107C9A9}"/>
                    </a:ext>
                  </a:extLst>
                </p:cNvPr>
                <p:cNvPicPr/>
                <p:nvPr/>
              </p:nvPicPr>
              <p:blipFill>
                <a:blip r:embed="rId43"/>
                <a:stretch>
                  <a:fillRect/>
                </a:stretch>
              </p:blipFill>
              <p:spPr>
                <a:xfrm>
                  <a:off x="2897237" y="4472505"/>
                  <a:ext cx="11592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4">
            <p14:nvContentPartPr>
              <p14:cNvPr id="28" name="Ink 27">
                <a:extLst>
                  <a:ext uri="{FF2B5EF4-FFF2-40B4-BE49-F238E27FC236}">
                    <a16:creationId xmlns:a16="http://schemas.microsoft.com/office/drawing/2014/main" id="{B93A28E1-81D7-120C-9B4A-FE4832234AA9}"/>
                  </a:ext>
                </a:extLst>
              </p14:cNvPr>
              <p14:cNvContentPartPr/>
              <p14:nvPr/>
            </p14:nvContentPartPr>
            <p14:xfrm>
              <a:off x="3222317" y="4299705"/>
              <a:ext cx="8280" cy="302760"/>
            </p14:xfrm>
          </p:contentPart>
        </mc:Choice>
        <mc:Fallback xmlns="">
          <p:pic>
            <p:nvPicPr>
              <p:cNvPr id="28" name="Ink 27">
                <a:extLst>
                  <a:ext uri="{FF2B5EF4-FFF2-40B4-BE49-F238E27FC236}">
                    <a16:creationId xmlns:a16="http://schemas.microsoft.com/office/drawing/2014/main" id="{B93A28E1-81D7-120C-9B4A-FE4832234AA9}"/>
                  </a:ext>
                </a:extLst>
              </p:cNvPr>
              <p:cNvPicPr/>
              <p:nvPr/>
            </p:nvPicPr>
            <p:blipFill>
              <a:blip r:embed="rId45"/>
              <a:stretch>
                <a:fillRect/>
              </a:stretch>
            </p:blipFill>
            <p:spPr>
              <a:xfrm>
                <a:off x="3213317" y="4291065"/>
                <a:ext cx="25920" cy="320400"/>
              </a:xfrm>
              <a:prstGeom prst="rect">
                <a:avLst/>
              </a:prstGeom>
            </p:spPr>
          </p:pic>
        </mc:Fallback>
      </mc:AlternateContent>
      <p:grpSp>
        <p:nvGrpSpPr>
          <p:cNvPr id="34" name="Group 33">
            <a:extLst>
              <a:ext uri="{FF2B5EF4-FFF2-40B4-BE49-F238E27FC236}">
                <a16:creationId xmlns:a16="http://schemas.microsoft.com/office/drawing/2014/main" id="{A82C093E-02AB-0FCB-651A-6FE35D8721A1}"/>
              </a:ext>
            </a:extLst>
          </p:cNvPr>
          <p:cNvGrpSpPr/>
          <p:nvPr/>
        </p:nvGrpSpPr>
        <p:grpSpPr>
          <a:xfrm>
            <a:off x="2163557" y="5205105"/>
            <a:ext cx="344160" cy="174960"/>
            <a:chOff x="2163557" y="5205105"/>
            <a:chExt cx="344160" cy="174960"/>
          </a:xfrm>
        </p:grpSpPr>
        <mc:AlternateContent xmlns:mc="http://schemas.openxmlformats.org/markup-compatibility/2006" xmlns:p14="http://schemas.microsoft.com/office/powerpoint/2010/main">
          <mc:Choice Requires="p14">
            <p:contentPart p14:bwMode="auto" r:id="rId46">
              <p14:nvContentPartPr>
                <p14:cNvPr id="30" name="Ink 29">
                  <a:extLst>
                    <a:ext uri="{FF2B5EF4-FFF2-40B4-BE49-F238E27FC236}">
                      <a16:creationId xmlns:a16="http://schemas.microsoft.com/office/drawing/2014/main" id="{8E7F4EBD-AF5C-B3E4-FD76-E4BD8FC89311}"/>
                    </a:ext>
                  </a:extLst>
                </p14:cNvPr>
                <p14:cNvContentPartPr/>
                <p14:nvPr/>
              </p14:nvContentPartPr>
              <p14:xfrm>
                <a:off x="2163557" y="5216265"/>
                <a:ext cx="216360" cy="163080"/>
              </p14:xfrm>
            </p:contentPart>
          </mc:Choice>
          <mc:Fallback xmlns="">
            <p:pic>
              <p:nvPicPr>
                <p:cNvPr id="30" name="Ink 29">
                  <a:extLst>
                    <a:ext uri="{FF2B5EF4-FFF2-40B4-BE49-F238E27FC236}">
                      <a16:creationId xmlns:a16="http://schemas.microsoft.com/office/drawing/2014/main" id="{8E7F4EBD-AF5C-B3E4-FD76-E4BD8FC89311}"/>
                    </a:ext>
                  </a:extLst>
                </p:cNvPr>
                <p:cNvPicPr/>
                <p:nvPr/>
              </p:nvPicPr>
              <p:blipFill>
                <a:blip r:embed="rId47"/>
                <a:stretch>
                  <a:fillRect/>
                </a:stretch>
              </p:blipFill>
              <p:spPr>
                <a:xfrm>
                  <a:off x="2154917" y="5207265"/>
                  <a:ext cx="23400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1" name="Ink 30">
                  <a:extLst>
                    <a:ext uri="{FF2B5EF4-FFF2-40B4-BE49-F238E27FC236}">
                      <a16:creationId xmlns:a16="http://schemas.microsoft.com/office/drawing/2014/main" id="{3769FD43-4E38-B775-4369-C0F6B1621CB3}"/>
                    </a:ext>
                  </a:extLst>
                </p14:cNvPr>
                <p14:cNvContentPartPr/>
                <p14:nvPr/>
              </p14:nvContentPartPr>
              <p14:xfrm>
                <a:off x="2215397" y="5205105"/>
                <a:ext cx="183960" cy="174960"/>
              </p14:xfrm>
            </p:contentPart>
          </mc:Choice>
          <mc:Fallback xmlns="">
            <p:pic>
              <p:nvPicPr>
                <p:cNvPr id="31" name="Ink 30">
                  <a:extLst>
                    <a:ext uri="{FF2B5EF4-FFF2-40B4-BE49-F238E27FC236}">
                      <a16:creationId xmlns:a16="http://schemas.microsoft.com/office/drawing/2014/main" id="{3769FD43-4E38-B775-4369-C0F6B1621CB3}"/>
                    </a:ext>
                  </a:extLst>
                </p:cNvPr>
                <p:cNvPicPr/>
                <p:nvPr/>
              </p:nvPicPr>
              <p:blipFill>
                <a:blip r:embed="rId49"/>
                <a:stretch>
                  <a:fillRect/>
                </a:stretch>
              </p:blipFill>
              <p:spPr>
                <a:xfrm>
                  <a:off x="2206757" y="5196465"/>
                  <a:ext cx="20160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2" name="Ink 31">
                  <a:extLst>
                    <a:ext uri="{FF2B5EF4-FFF2-40B4-BE49-F238E27FC236}">
                      <a16:creationId xmlns:a16="http://schemas.microsoft.com/office/drawing/2014/main" id="{2D72B9F9-381C-A509-A2F9-3B1139537340}"/>
                    </a:ext>
                  </a:extLst>
                </p14:cNvPr>
                <p14:cNvContentPartPr/>
                <p14:nvPr/>
              </p14:nvContentPartPr>
              <p14:xfrm>
                <a:off x="2507357" y="5259825"/>
                <a:ext cx="360" cy="9360"/>
              </p14:xfrm>
            </p:contentPart>
          </mc:Choice>
          <mc:Fallback xmlns="">
            <p:pic>
              <p:nvPicPr>
                <p:cNvPr id="32" name="Ink 31">
                  <a:extLst>
                    <a:ext uri="{FF2B5EF4-FFF2-40B4-BE49-F238E27FC236}">
                      <a16:creationId xmlns:a16="http://schemas.microsoft.com/office/drawing/2014/main" id="{2D72B9F9-381C-A509-A2F9-3B1139537340}"/>
                    </a:ext>
                  </a:extLst>
                </p:cNvPr>
                <p:cNvPicPr/>
                <p:nvPr/>
              </p:nvPicPr>
              <p:blipFill>
                <a:blip r:embed="rId51"/>
                <a:stretch>
                  <a:fillRect/>
                </a:stretch>
              </p:blipFill>
              <p:spPr>
                <a:xfrm>
                  <a:off x="2498717" y="5250825"/>
                  <a:ext cx="18000" cy="27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2">
            <p14:nvContentPartPr>
              <p14:cNvPr id="33" name="Ink 32">
                <a:extLst>
                  <a:ext uri="{FF2B5EF4-FFF2-40B4-BE49-F238E27FC236}">
                    <a16:creationId xmlns:a16="http://schemas.microsoft.com/office/drawing/2014/main" id="{AB0C1C89-E068-6608-C343-44626937EFBE}"/>
                  </a:ext>
                </a:extLst>
              </p14:cNvPr>
              <p14:cNvContentPartPr/>
              <p14:nvPr/>
            </p14:nvContentPartPr>
            <p14:xfrm>
              <a:off x="2670437" y="5132745"/>
              <a:ext cx="360" cy="271440"/>
            </p14:xfrm>
          </p:contentPart>
        </mc:Choice>
        <mc:Fallback xmlns="">
          <p:pic>
            <p:nvPicPr>
              <p:cNvPr id="33" name="Ink 32">
                <a:extLst>
                  <a:ext uri="{FF2B5EF4-FFF2-40B4-BE49-F238E27FC236}">
                    <a16:creationId xmlns:a16="http://schemas.microsoft.com/office/drawing/2014/main" id="{AB0C1C89-E068-6608-C343-44626937EFBE}"/>
                  </a:ext>
                </a:extLst>
              </p:cNvPr>
              <p:cNvPicPr/>
              <p:nvPr/>
            </p:nvPicPr>
            <p:blipFill>
              <a:blip r:embed="rId53"/>
              <a:stretch>
                <a:fillRect/>
              </a:stretch>
            </p:blipFill>
            <p:spPr>
              <a:xfrm>
                <a:off x="2661437" y="5124105"/>
                <a:ext cx="18000" cy="289080"/>
              </a:xfrm>
              <a:prstGeom prst="rect">
                <a:avLst/>
              </a:prstGeom>
            </p:spPr>
          </p:pic>
        </mc:Fallback>
      </mc:AlternateContent>
      <p:grpSp>
        <p:nvGrpSpPr>
          <p:cNvPr id="49" name="Group 48">
            <a:extLst>
              <a:ext uri="{FF2B5EF4-FFF2-40B4-BE49-F238E27FC236}">
                <a16:creationId xmlns:a16="http://schemas.microsoft.com/office/drawing/2014/main" id="{1CF24E6F-665F-97CD-8E72-5016B694C0D8}"/>
              </a:ext>
            </a:extLst>
          </p:cNvPr>
          <p:cNvGrpSpPr/>
          <p:nvPr/>
        </p:nvGrpSpPr>
        <p:grpSpPr>
          <a:xfrm>
            <a:off x="2896517" y="5232105"/>
            <a:ext cx="134640" cy="77040"/>
            <a:chOff x="2896517" y="5232105"/>
            <a:chExt cx="134640" cy="77040"/>
          </a:xfrm>
        </p:grpSpPr>
        <mc:AlternateContent xmlns:mc="http://schemas.openxmlformats.org/markup-compatibility/2006" xmlns:p14="http://schemas.microsoft.com/office/powerpoint/2010/main">
          <mc:Choice Requires="p14">
            <p:contentPart p14:bwMode="auto" r:id="rId54">
              <p14:nvContentPartPr>
                <p14:cNvPr id="35" name="Ink 34">
                  <a:extLst>
                    <a:ext uri="{FF2B5EF4-FFF2-40B4-BE49-F238E27FC236}">
                      <a16:creationId xmlns:a16="http://schemas.microsoft.com/office/drawing/2014/main" id="{6A61F623-0354-0B7A-C444-DAA202871285}"/>
                    </a:ext>
                  </a:extLst>
                </p14:cNvPr>
                <p14:cNvContentPartPr/>
                <p14:nvPr/>
              </p14:nvContentPartPr>
              <p14:xfrm>
                <a:off x="2896517" y="5232105"/>
                <a:ext cx="103680" cy="9720"/>
              </p14:xfrm>
            </p:contentPart>
          </mc:Choice>
          <mc:Fallback xmlns="">
            <p:pic>
              <p:nvPicPr>
                <p:cNvPr id="35" name="Ink 34">
                  <a:extLst>
                    <a:ext uri="{FF2B5EF4-FFF2-40B4-BE49-F238E27FC236}">
                      <a16:creationId xmlns:a16="http://schemas.microsoft.com/office/drawing/2014/main" id="{6A61F623-0354-0B7A-C444-DAA202871285}"/>
                    </a:ext>
                  </a:extLst>
                </p:cNvPr>
                <p:cNvPicPr/>
                <p:nvPr/>
              </p:nvPicPr>
              <p:blipFill>
                <a:blip r:embed="rId55"/>
                <a:stretch>
                  <a:fillRect/>
                </a:stretch>
              </p:blipFill>
              <p:spPr>
                <a:xfrm>
                  <a:off x="2887877" y="5223465"/>
                  <a:ext cx="1213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6" name="Ink 35">
                  <a:extLst>
                    <a:ext uri="{FF2B5EF4-FFF2-40B4-BE49-F238E27FC236}">
                      <a16:creationId xmlns:a16="http://schemas.microsoft.com/office/drawing/2014/main" id="{FB7C5077-B6EC-ACEA-FA1D-85175571F70F}"/>
                    </a:ext>
                  </a:extLst>
                </p14:cNvPr>
                <p14:cNvContentPartPr/>
                <p14:nvPr/>
              </p14:nvContentPartPr>
              <p14:xfrm>
                <a:off x="2896517" y="5295825"/>
                <a:ext cx="134640" cy="13320"/>
              </p14:xfrm>
            </p:contentPart>
          </mc:Choice>
          <mc:Fallback xmlns="">
            <p:pic>
              <p:nvPicPr>
                <p:cNvPr id="36" name="Ink 35">
                  <a:extLst>
                    <a:ext uri="{FF2B5EF4-FFF2-40B4-BE49-F238E27FC236}">
                      <a16:creationId xmlns:a16="http://schemas.microsoft.com/office/drawing/2014/main" id="{FB7C5077-B6EC-ACEA-FA1D-85175571F70F}"/>
                    </a:ext>
                  </a:extLst>
                </p:cNvPr>
                <p:cNvPicPr/>
                <p:nvPr/>
              </p:nvPicPr>
              <p:blipFill>
                <a:blip r:embed="rId57"/>
                <a:stretch>
                  <a:fillRect/>
                </a:stretch>
              </p:blipFill>
              <p:spPr>
                <a:xfrm>
                  <a:off x="2887877" y="5286825"/>
                  <a:ext cx="152280" cy="30960"/>
                </a:xfrm>
                <a:prstGeom prst="rect">
                  <a:avLst/>
                </a:prstGeom>
              </p:spPr>
            </p:pic>
          </mc:Fallback>
        </mc:AlternateContent>
      </p:grpSp>
      <p:grpSp>
        <p:nvGrpSpPr>
          <p:cNvPr id="48" name="Group 47">
            <a:extLst>
              <a:ext uri="{FF2B5EF4-FFF2-40B4-BE49-F238E27FC236}">
                <a16:creationId xmlns:a16="http://schemas.microsoft.com/office/drawing/2014/main" id="{C70009ED-C9C2-7E2D-1F21-863E796932EF}"/>
              </a:ext>
            </a:extLst>
          </p:cNvPr>
          <p:cNvGrpSpPr/>
          <p:nvPr/>
        </p:nvGrpSpPr>
        <p:grpSpPr>
          <a:xfrm>
            <a:off x="3268037" y="5033385"/>
            <a:ext cx="1797120" cy="389880"/>
            <a:chOff x="3268037" y="5033385"/>
            <a:chExt cx="1797120" cy="389880"/>
          </a:xfrm>
        </p:grpSpPr>
        <mc:AlternateContent xmlns:mc="http://schemas.openxmlformats.org/markup-compatibility/2006" xmlns:p14="http://schemas.microsoft.com/office/powerpoint/2010/main">
          <mc:Choice Requires="p14">
            <p:contentPart p14:bwMode="auto" r:id="rId58">
              <p14:nvContentPartPr>
                <p14:cNvPr id="37" name="Ink 36">
                  <a:extLst>
                    <a:ext uri="{FF2B5EF4-FFF2-40B4-BE49-F238E27FC236}">
                      <a16:creationId xmlns:a16="http://schemas.microsoft.com/office/drawing/2014/main" id="{100CA996-5884-5951-69A0-89F43587E1E1}"/>
                    </a:ext>
                  </a:extLst>
                </p14:cNvPr>
                <p14:cNvContentPartPr/>
                <p14:nvPr/>
              </p14:nvContentPartPr>
              <p14:xfrm>
                <a:off x="3268037" y="5231385"/>
                <a:ext cx="219960" cy="129240"/>
              </p14:xfrm>
            </p:contentPart>
          </mc:Choice>
          <mc:Fallback xmlns="">
            <p:pic>
              <p:nvPicPr>
                <p:cNvPr id="37" name="Ink 36">
                  <a:extLst>
                    <a:ext uri="{FF2B5EF4-FFF2-40B4-BE49-F238E27FC236}">
                      <a16:creationId xmlns:a16="http://schemas.microsoft.com/office/drawing/2014/main" id="{100CA996-5884-5951-69A0-89F43587E1E1}"/>
                    </a:ext>
                  </a:extLst>
                </p:cNvPr>
                <p:cNvPicPr/>
                <p:nvPr/>
              </p:nvPicPr>
              <p:blipFill>
                <a:blip r:embed="rId59"/>
                <a:stretch>
                  <a:fillRect/>
                </a:stretch>
              </p:blipFill>
              <p:spPr>
                <a:xfrm>
                  <a:off x="3259037" y="5222745"/>
                  <a:ext cx="2376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8" name="Ink 37">
                  <a:extLst>
                    <a:ext uri="{FF2B5EF4-FFF2-40B4-BE49-F238E27FC236}">
                      <a16:creationId xmlns:a16="http://schemas.microsoft.com/office/drawing/2014/main" id="{3B02F38C-BEB0-530F-4ACF-AF0C1992E88A}"/>
                    </a:ext>
                  </a:extLst>
                </p14:cNvPr>
                <p14:cNvContentPartPr/>
                <p14:nvPr/>
              </p14:nvContentPartPr>
              <p14:xfrm>
                <a:off x="3325277" y="5196105"/>
                <a:ext cx="151200" cy="165600"/>
              </p14:xfrm>
            </p:contentPart>
          </mc:Choice>
          <mc:Fallback xmlns="">
            <p:pic>
              <p:nvPicPr>
                <p:cNvPr id="38" name="Ink 37">
                  <a:extLst>
                    <a:ext uri="{FF2B5EF4-FFF2-40B4-BE49-F238E27FC236}">
                      <a16:creationId xmlns:a16="http://schemas.microsoft.com/office/drawing/2014/main" id="{3B02F38C-BEB0-530F-4ACF-AF0C1992E88A}"/>
                    </a:ext>
                  </a:extLst>
                </p:cNvPr>
                <p:cNvPicPr/>
                <p:nvPr/>
              </p:nvPicPr>
              <p:blipFill>
                <a:blip r:embed="rId61"/>
                <a:stretch>
                  <a:fillRect/>
                </a:stretch>
              </p:blipFill>
              <p:spPr>
                <a:xfrm>
                  <a:off x="3316637" y="5187465"/>
                  <a:ext cx="16884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9" name="Ink 38">
                  <a:extLst>
                    <a:ext uri="{FF2B5EF4-FFF2-40B4-BE49-F238E27FC236}">
                      <a16:creationId xmlns:a16="http://schemas.microsoft.com/office/drawing/2014/main" id="{EF5E87D4-9323-E4D3-989D-8326E0419811}"/>
                    </a:ext>
                  </a:extLst>
                </p14:cNvPr>
                <p14:cNvContentPartPr/>
                <p14:nvPr/>
              </p14:nvContentPartPr>
              <p14:xfrm>
                <a:off x="3620477" y="5042385"/>
                <a:ext cx="110520" cy="358200"/>
              </p14:xfrm>
            </p:contentPart>
          </mc:Choice>
          <mc:Fallback xmlns="">
            <p:pic>
              <p:nvPicPr>
                <p:cNvPr id="39" name="Ink 38">
                  <a:extLst>
                    <a:ext uri="{FF2B5EF4-FFF2-40B4-BE49-F238E27FC236}">
                      <a16:creationId xmlns:a16="http://schemas.microsoft.com/office/drawing/2014/main" id="{EF5E87D4-9323-E4D3-989D-8326E0419811}"/>
                    </a:ext>
                  </a:extLst>
                </p:cNvPr>
                <p:cNvPicPr/>
                <p:nvPr/>
              </p:nvPicPr>
              <p:blipFill>
                <a:blip r:embed="rId63"/>
                <a:stretch>
                  <a:fillRect/>
                </a:stretch>
              </p:blipFill>
              <p:spPr>
                <a:xfrm>
                  <a:off x="3611837" y="5033385"/>
                  <a:ext cx="128160" cy="3758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0" name="Ink 39">
                  <a:extLst>
                    <a:ext uri="{FF2B5EF4-FFF2-40B4-BE49-F238E27FC236}">
                      <a16:creationId xmlns:a16="http://schemas.microsoft.com/office/drawing/2014/main" id="{2E2E6AFC-767A-3956-50B6-4C0662506888}"/>
                    </a:ext>
                  </a:extLst>
                </p14:cNvPr>
                <p14:cNvContentPartPr/>
                <p14:nvPr/>
              </p14:nvContentPartPr>
              <p14:xfrm>
                <a:off x="3838637" y="5123745"/>
                <a:ext cx="37800" cy="264960"/>
              </p14:xfrm>
            </p:contentPart>
          </mc:Choice>
          <mc:Fallback xmlns="">
            <p:pic>
              <p:nvPicPr>
                <p:cNvPr id="40" name="Ink 39">
                  <a:extLst>
                    <a:ext uri="{FF2B5EF4-FFF2-40B4-BE49-F238E27FC236}">
                      <a16:creationId xmlns:a16="http://schemas.microsoft.com/office/drawing/2014/main" id="{2E2E6AFC-767A-3956-50B6-4C0662506888}"/>
                    </a:ext>
                  </a:extLst>
                </p:cNvPr>
                <p:cNvPicPr/>
                <p:nvPr/>
              </p:nvPicPr>
              <p:blipFill>
                <a:blip r:embed="rId65"/>
                <a:stretch>
                  <a:fillRect/>
                </a:stretch>
              </p:blipFill>
              <p:spPr>
                <a:xfrm>
                  <a:off x="3829637" y="5115105"/>
                  <a:ext cx="5544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1" name="Ink 40">
                  <a:extLst>
                    <a:ext uri="{FF2B5EF4-FFF2-40B4-BE49-F238E27FC236}">
                      <a16:creationId xmlns:a16="http://schemas.microsoft.com/office/drawing/2014/main" id="{C9265244-87FD-3361-78A0-397481195D56}"/>
                    </a:ext>
                  </a:extLst>
                </p14:cNvPr>
                <p14:cNvContentPartPr/>
                <p14:nvPr/>
              </p14:nvContentPartPr>
              <p14:xfrm>
                <a:off x="3983717" y="5149305"/>
                <a:ext cx="103320" cy="157680"/>
              </p14:xfrm>
            </p:contentPart>
          </mc:Choice>
          <mc:Fallback xmlns="">
            <p:pic>
              <p:nvPicPr>
                <p:cNvPr id="41" name="Ink 40">
                  <a:extLst>
                    <a:ext uri="{FF2B5EF4-FFF2-40B4-BE49-F238E27FC236}">
                      <a16:creationId xmlns:a16="http://schemas.microsoft.com/office/drawing/2014/main" id="{C9265244-87FD-3361-78A0-397481195D56}"/>
                    </a:ext>
                  </a:extLst>
                </p:cNvPr>
                <p:cNvPicPr/>
                <p:nvPr/>
              </p:nvPicPr>
              <p:blipFill>
                <a:blip r:embed="rId67"/>
                <a:stretch>
                  <a:fillRect/>
                </a:stretch>
              </p:blipFill>
              <p:spPr>
                <a:xfrm>
                  <a:off x="3975077" y="5140305"/>
                  <a:ext cx="12096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2" name="Ink 41">
                  <a:extLst>
                    <a:ext uri="{FF2B5EF4-FFF2-40B4-BE49-F238E27FC236}">
                      <a16:creationId xmlns:a16="http://schemas.microsoft.com/office/drawing/2014/main" id="{28A63B91-6896-B33E-B410-940FB15ADF15}"/>
                    </a:ext>
                  </a:extLst>
                </p14:cNvPr>
                <p14:cNvContentPartPr/>
                <p14:nvPr/>
              </p14:nvContentPartPr>
              <p14:xfrm>
                <a:off x="4133117" y="5148225"/>
                <a:ext cx="142920" cy="139320"/>
              </p14:xfrm>
            </p:contentPart>
          </mc:Choice>
          <mc:Fallback xmlns="">
            <p:pic>
              <p:nvPicPr>
                <p:cNvPr id="42" name="Ink 41">
                  <a:extLst>
                    <a:ext uri="{FF2B5EF4-FFF2-40B4-BE49-F238E27FC236}">
                      <a16:creationId xmlns:a16="http://schemas.microsoft.com/office/drawing/2014/main" id="{28A63B91-6896-B33E-B410-940FB15ADF15}"/>
                    </a:ext>
                  </a:extLst>
                </p:cNvPr>
                <p:cNvPicPr/>
                <p:nvPr/>
              </p:nvPicPr>
              <p:blipFill>
                <a:blip r:embed="rId69"/>
                <a:stretch>
                  <a:fillRect/>
                </a:stretch>
              </p:blipFill>
              <p:spPr>
                <a:xfrm>
                  <a:off x="4124477" y="5139225"/>
                  <a:ext cx="16056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3" name="Ink 42">
                  <a:extLst>
                    <a:ext uri="{FF2B5EF4-FFF2-40B4-BE49-F238E27FC236}">
                      <a16:creationId xmlns:a16="http://schemas.microsoft.com/office/drawing/2014/main" id="{BFA93477-6B80-5DE3-48E5-8ABB5030CBC4}"/>
                    </a:ext>
                  </a:extLst>
                </p14:cNvPr>
                <p14:cNvContentPartPr/>
                <p14:nvPr/>
              </p14:nvContentPartPr>
              <p14:xfrm>
                <a:off x="4328957" y="5046345"/>
                <a:ext cx="64080" cy="69840"/>
              </p14:xfrm>
            </p:contentPart>
          </mc:Choice>
          <mc:Fallback xmlns="">
            <p:pic>
              <p:nvPicPr>
                <p:cNvPr id="43" name="Ink 42">
                  <a:extLst>
                    <a:ext uri="{FF2B5EF4-FFF2-40B4-BE49-F238E27FC236}">
                      <a16:creationId xmlns:a16="http://schemas.microsoft.com/office/drawing/2014/main" id="{BFA93477-6B80-5DE3-48E5-8ABB5030CBC4}"/>
                    </a:ext>
                  </a:extLst>
                </p:cNvPr>
                <p:cNvPicPr/>
                <p:nvPr/>
              </p:nvPicPr>
              <p:blipFill>
                <a:blip r:embed="rId71"/>
                <a:stretch>
                  <a:fillRect/>
                </a:stretch>
              </p:blipFill>
              <p:spPr>
                <a:xfrm>
                  <a:off x="4320317" y="5037345"/>
                  <a:ext cx="817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4" name="Ink 43">
                  <a:extLst>
                    <a:ext uri="{FF2B5EF4-FFF2-40B4-BE49-F238E27FC236}">
                      <a16:creationId xmlns:a16="http://schemas.microsoft.com/office/drawing/2014/main" id="{57A24C8D-2179-C8DF-0D73-A8EEA6F00D1E}"/>
                    </a:ext>
                  </a:extLst>
                </p14:cNvPr>
                <p14:cNvContentPartPr/>
                <p14:nvPr/>
              </p14:nvContentPartPr>
              <p14:xfrm>
                <a:off x="4368557" y="5042385"/>
                <a:ext cx="94680" cy="354960"/>
              </p14:xfrm>
            </p:contentPart>
          </mc:Choice>
          <mc:Fallback xmlns="">
            <p:pic>
              <p:nvPicPr>
                <p:cNvPr id="44" name="Ink 43">
                  <a:extLst>
                    <a:ext uri="{FF2B5EF4-FFF2-40B4-BE49-F238E27FC236}">
                      <a16:creationId xmlns:a16="http://schemas.microsoft.com/office/drawing/2014/main" id="{57A24C8D-2179-C8DF-0D73-A8EEA6F00D1E}"/>
                    </a:ext>
                  </a:extLst>
                </p:cNvPr>
                <p:cNvPicPr/>
                <p:nvPr/>
              </p:nvPicPr>
              <p:blipFill>
                <a:blip r:embed="rId73"/>
                <a:stretch>
                  <a:fillRect/>
                </a:stretch>
              </p:blipFill>
              <p:spPr>
                <a:xfrm>
                  <a:off x="4359917" y="5033385"/>
                  <a:ext cx="112320" cy="3726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5" name="Ink 44">
                  <a:extLst>
                    <a:ext uri="{FF2B5EF4-FFF2-40B4-BE49-F238E27FC236}">
                      <a16:creationId xmlns:a16="http://schemas.microsoft.com/office/drawing/2014/main" id="{B8E235E0-53D4-B4F0-7240-87974A5EE3F5}"/>
                    </a:ext>
                  </a:extLst>
                </p14:cNvPr>
                <p14:cNvContentPartPr/>
                <p14:nvPr/>
              </p14:nvContentPartPr>
              <p14:xfrm>
                <a:off x="4453157" y="5286825"/>
                <a:ext cx="99000" cy="87840"/>
              </p14:xfrm>
            </p:contentPart>
          </mc:Choice>
          <mc:Fallback xmlns="">
            <p:pic>
              <p:nvPicPr>
                <p:cNvPr id="45" name="Ink 44">
                  <a:extLst>
                    <a:ext uri="{FF2B5EF4-FFF2-40B4-BE49-F238E27FC236}">
                      <a16:creationId xmlns:a16="http://schemas.microsoft.com/office/drawing/2014/main" id="{B8E235E0-53D4-B4F0-7240-87974A5EE3F5}"/>
                    </a:ext>
                  </a:extLst>
                </p:cNvPr>
                <p:cNvPicPr/>
                <p:nvPr/>
              </p:nvPicPr>
              <p:blipFill>
                <a:blip r:embed="rId75"/>
                <a:stretch>
                  <a:fillRect/>
                </a:stretch>
              </p:blipFill>
              <p:spPr>
                <a:xfrm>
                  <a:off x="4444157" y="5277825"/>
                  <a:ext cx="1166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6" name="Ink 45">
                  <a:extLst>
                    <a:ext uri="{FF2B5EF4-FFF2-40B4-BE49-F238E27FC236}">
                      <a16:creationId xmlns:a16="http://schemas.microsoft.com/office/drawing/2014/main" id="{7A20F84F-E3EC-D876-0814-D3DB4EB2681B}"/>
                    </a:ext>
                  </a:extLst>
                </p14:cNvPr>
                <p14:cNvContentPartPr/>
                <p14:nvPr/>
              </p14:nvContentPartPr>
              <p14:xfrm>
                <a:off x="4535597" y="5033385"/>
                <a:ext cx="248760" cy="389880"/>
              </p14:xfrm>
            </p:contentPart>
          </mc:Choice>
          <mc:Fallback xmlns="">
            <p:pic>
              <p:nvPicPr>
                <p:cNvPr id="46" name="Ink 45">
                  <a:extLst>
                    <a:ext uri="{FF2B5EF4-FFF2-40B4-BE49-F238E27FC236}">
                      <a16:creationId xmlns:a16="http://schemas.microsoft.com/office/drawing/2014/main" id="{7A20F84F-E3EC-D876-0814-D3DB4EB2681B}"/>
                    </a:ext>
                  </a:extLst>
                </p:cNvPr>
                <p:cNvPicPr/>
                <p:nvPr/>
              </p:nvPicPr>
              <p:blipFill>
                <a:blip r:embed="rId77"/>
                <a:stretch>
                  <a:fillRect/>
                </a:stretch>
              </p:blipFill>
              <p:spPr>
                <a:xfrm>
                  <a:off x="4526597" y="5024385"/>
                  <a:ext cx="266400" cy="4075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7" name="Ink 46">
                  <a:extLst>
                    <a:ext uri="{FF2B5EF4-FFF2-40B4-BE49-F238E27FC236}">
                      <a16:creationId xmlns:a16="http://schemas.microsoft.com/office/drawing/2014/main" id="{FABCF755-E6F4-0813-C7D4-3D1EF0D96C93}"/>
                    </a:ext>
                  </a:extLst>
                </p14:cNvPr>
                <p14:cNvContentPartPr/>
                <p14:nvPr/>
              </p14:nvContentPartPr>
              <p14:xfrm>
                <a:off x="4933757" y="5141385"/>
                <a:ext cx="131400" cy="82080"/>
              </p14:xfrm>
            </p:contentPart>
          </mc:Choice>
          <mc:Fallback xmlns="">
            <p:pic>
              <p:nvPicPr>
                <p:cNvPr id="47" name="Ink 46">
                  <a:extLst>
                    <a:ext uri="{FF2B5EF4-FFF2-40B4-BE49-F238E27FC236}">
                      <a16:creationId xmlns:a16="http://schemas.microsoft.com/office/drawing/2014/main" id="{FABCF755-E6F4-0813-C7D4-3D1EF0D96C93}"/>
                    </a:ext>
                  </a:extLst>
                </p:cNvPr>
                <p:cNvPicPr/>
                <p:nvPr/>
              </p:nvPicPr>
              <p:blipFill>
                <a:blip r:embed="rId79"/>
                <a:stretch>
                  <a:fillRect/>
                </a:stretch>
              </p:blipFill>
              <p:spPr>
                <a:xfrm>
                  <a:off x="4925117" y="5132385"/>
                  <a:ext cx="149040" cy="99720"/>
                </a:xfrm>
                <a:prstGeom prst="rect">
                  <a:avLst/>
                </a:prstGeom>
              </p:spPr>
            </p:pic>
          </mc:Fallback>
        </mc:AlternateContent>
      </p:grpSp>
      <p:grpSp>
        <p:nvGrpSpPr>
          <p:cNvPr id="58" name="Group 57">
            <a:extLst>
              <a:ext uri="{FF2B5EF4-FFF2-40B4-BE49-F238E27FC236}">
                <a16:creationId xmlns:a16="http://schemas.microsoft.com/office/drawing/2014/main" id="{D55AF94A-A9FC-57D1-93BC-BA48C172FFDF}"/>
              </a:ext>
            </a:extLst>
          </p:cNvPr>
          <p:cNvGrpSpPr/>
          <p:nvPr/>
        </p:nvGrpSpPr>
        <p:grpSpPr>
          <a:xfrm>
            <a:off x="1887797" y="5975505"/>
            <a:ext cx="429120" cy="190800"/>
            <a:chOff x="1887797" y="5975505"/>
            <a:chExt cx="429120" cy="190800"/>
          </a:xfrm>
        </p:grpSpPr>
        <mc:AlternateContent xmlns:mc="http://schemas.openxmlformats.org/markup-compatibility/2006" xmlns:p14="http://schemas.microsoft.com/office/powerpoint/2010/main">
          <mc:Choice Requires="p14">
            <p:contentPart p14:bwMode="auto" r:id="rId80">
              <p14:nvContentPartPr>
                <p14:cNvPr id="50" name="Ink 49">
                  <a:extLst>
                    <a:ext uri="{FF2B5EF4-FFF2-40B4-BE49-F238E27FC236}">
                      <a16:creationId xmlns:a16="http://schemas.microsoft.com/office/drawing/2014/main" id="{69E61551-FDE0-A71F-5D2B-FF6B88D477B5}"/>
                    </a:ext>
                  </a:extLst>
                </p14:cNvPr>
                <p14:cNvContentPartPr/>
                <p14:nvPr/>
              </p14:nvContentPartPr>
              <p14:xfrm>
                <a:off x="1887797" y="5975505"/>
                <a:ext cx="149760" cy="171720"/>
              </p14:xfrm>
            </p:contentPart>
          </mc:Choice>
          <mc:Fallback xmlns="">
            <p:pic>
              <p:nvPicPr>
                <p:cNvPr id="50" name="Ink 49">
                  <a:extLst>
                    <a:ext uri="{FF2B5EF4-FFF2-40B4-BE49-F238E27FC236}">
                      <a16:creationId xmlns:a16="http://schemas.microsoft.com/office/drawing/2014/main" id="{69E61551-FDE0-A71F-5D2B-FF6B88D477B5}"/>
                    </a:ext>
                  </a:extLst>
                </p:cNvPr>
                <p:cNvPicPr/>
                <p:nvPr/>
              </p:nvPicPr>
              <p:blipFill>
                <a:blip r:embed="rId81"/>
                <a:stretch>
                  <a:fillRect/>
                </a:stretch>
              </p:blipFill>
              <p:spPr>
                <a:xfrm>
                  <a:off x="1878797" y="5966865"/>
                  <a:ext cx="1674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1" name="Ink 50">
                  <a:extLst>
                    <a:ext uri="{FF2B5EF4-FFF2-40B4-BE49-F238E27FC236}">
                      <a16:creationId xmlns:a16="http://schemas.microsoft.com/office/drawing/2014/main" id="{B0737000-BEB6-CDDC-E6FB-4D273E8ACDAD}"/>
                    </a:ext>
                  </a:extLst>
                </p14:cNvPr>
                <p14:cNvContentPartPr/>
                <p14:nvPr/>
              </p14:nvContentPartPr>
              <p14:xfrm>
                <a:off x="1896797" y="5983785"/>
                <a:ext cx="167400" cy="182520"/>
              </p14:xfrm>
            </p:contentPart>
          </mc:Choice>
          <mc:Fallback xmlns="">
            <p:pic>
              <p:nvPicPr>
                <p:cNvPr id="51" name="Ink 50">
                  <a:extLst>
                    <a:ext uri="{FF2B5EF4-FFF2-40B4-BE49-F238E27FC236}">
                      <a16:creationId xmlns:a16="http://schemas.microsoft.com/office/drawing/2014/main" id="{B0737000-BEB6-CDDC-E6FB-4D273E8ACDAD}"/>
                    </a:ext>
                  </a:extLst>
                </p:cNvPr>
                <p:cNvPicPr/>
                <p:nvPr/>
              </p:nvPicPr>
              <p:blipFill>
                <a:blip r:embed="rId83"/>
                <a:stretch>
                  <a:fillRect/>
                </a:stretch>
              </p:blipFill>
              <p:spPr>
                <a:xfrm>
                  <a:off x="1888157" y="5974785"/>
                  <a:ext cx="18504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2" name="Ink 51">
                  <a:extLst>
                    <a:ext uri="{FF2B5EF4-FFF2-40B4-BE49-F238E27FC236}">
                      <a16:creationId xmlns:a16="http://schemas.microsoft.com/office/drawing/2014/main" id="{D0A49146-F5EB-342F-F039-5DECDAACE674}"/>
                    </a:ext>
                  </a:extLst>
                </p14:cNvPr>
                <p14:cNvContentPartPr/>
                <p14:nvPr/>
              </p14:nvContentPartPr>
              <p14:xfrm>
                <a:off x="2199557" y="6011145"/>
                <a:ext cx="117360" cy="72720"/>
              </p14:xfrm>
            </p:contentPart>
          </mc:Choice>
          <mc:Fallback xmlns="">
            <p:pic>
              <p:nvPicPr>
                <p:cNvPr id="52" name="Ink 51">
                  <a:extLst>
                    <a:ext uri="{FF2B5EF4-FFF2-40B4-BE49-F238E27FC236}">
                      <a16:creationId xmlns:a16="http://schemas.microsoft.com/office/drawing/2014/main" id="{D0A49146-F5EB-342F-F039-5DECDAACE674}"/>
                    </a:ext>
                  </a:extLst>
                </p:cNvPr>
                <p:cNvPicPr/>
                <p:nvPr/>
              </p:nvPicPr>
              <p:blipFill>
                <a:blip r:embed="rId85"/>
                <a:stretch>
                  <a:fillRect/>
                </a:stretch>
              </p:blipFill>
              <p:spPr>
                <a:xfrm>
                  <a:off x="2190917" y="6002505"/>
                  <a:ext cx="135000" cy="90360"/>
                </a:xfrm>
                <a:prstGeom prst="rect">
                  <a:avLst/>
                </a:prstGeom>
              </p:spPr>
            </p:pic>
          </mc:Fallback>
        </mc:AlternateContent>
      </p:grpSp>
      <p:grpSp>
        <p:nvGrpSpPr>
          <p:cNvPr id="57" name="Group 56">
            <a:extLst>
              <a:ext uri="{FF2B5EF4-FFF2-40B4-BE49-F238E27FC236}">
                <a16:creationId xmlns:a16="http://schemas.microsoft.com/office/drawing/2014/main" id="{8CC919DC-DDDF-A9B5-52B5-0270777B7AC0}"/>
              </a:ext>
            </a:extLst>
          </p:cNvPr>
          <p:cNvGrpSpPr/>
          <p:nvPr/>
        </p:nvGrpSpPr>
        <p:grpSpPr>
          <a:xfrm>
            <a:off x="2698517" y="5829705"/>
            <a:ext cx="821880" cy="324360"/>
            <a:chOff x="2698517" y="5829705"/>
            <a:chExt cx="821880" cy="324360"/>
          </a:xfrm>
        </p:grpSpPr>
        <mc:AlternateContent xmlns:mc="http://schemas.openxmlformats.org/markup-compatibility/2006" xmlns:p14="http://schemas.microsoft.com/office/powerpoint/2010/main">
          <mc:Choice Requires="p14">
            <p:contentPart p14:bwMode="auto" r:id="rId86">
              <p14:nvContentPartPr>
                <p14:cNvPr id="53" name="Ink 52">
                  <a:extLst>
                    <a:ext uri="{FF2B5EF4-FFF2-40B4-BE49-F238E27FC236}">
                      <a16:creationId xmlns:a16="http://schemas.microsoft.com/office/drawing/2014/main" id="{61C5A3E6-1EAA-6591-0381-542CD08BB3E9}"/>
                    </a:ext>
                  </a:extLst>
                </p14:cNvPr>
                <p14:cNvContentPartPr/>
                <p14:nvPr/>
              </p14:nvContentPartPr>
              <p14:xfrm>
                <a:off x="2698517" y="5899545"/>
                <a:ext cx="183600" cy="254520"/>
              </p14:xfrm>
            </p:contentPart>
          </mc:Choice>
          <mc:Fallback xmlns="">
            <p:pic>
              <p:nvPicPr>
                <p:cNvPr id="53" name="Ink 52">
                  <a:extLst>
                    <a:ext uri="{FF2B5EF4-FFF2-40B4-BE49-F238E27FC236}">
                      <a16:creationId xmlns:a16="http://schemas.microsoft.com/office/drawing/2014/main" id="{61C5A3E6-1EAA-6591-0381-542CD08BB3E9}"/>
                    </a:ext>
                  </a:extLst>
                </p:cNvPr>
                <p:cNvPicPr/>
                <p:nvPr/>
              </p:nvPicPr>
              <p:blipFill>
                <a:blip r:embed="rId87"/>
                <a:stretch>
                  <a:fillRect/>
                </a:stretch>
              </p:blipFill>
              <p:spPr>
                <a:xfrm>
                  <a:off x="2689517" y="5890545"/>
                  <a:ext cx="20124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4" name="Ink 53">
                  <a:extLst>
                    <a:ext uri="{FF2B5EF4-FFF2-40B4-BE49-F238E27FC236}">
                      <a16:creationId xmlns:a16="http://schemas.microsoft.com/office/drawing/2014/main" id="{A248EB40-AC68-2F47-8769-39764BF17CE6}"/>
                    </a:ext>
                  </a:extLst>
                </p14:cNvPr>
                <p14:cNvContentPartPr/>
                <p14:nvPr/>
              </p14:nvContentPartPr>
              <p14:xfrm>
                <a:off x="3005597" y="6069105"/>
                <a:ext cx="16560" cy="24480"/>
              </p14:xfrm>
            </p:contentPart>
          </mc:Choice>
          <mc:Fallback xmlns="">
            <p:pic>
              <p:nvPicPr>
                <p:cNvPr id="54" name="Ink 53">
                  <a:extLst>
                    <a:ext uri="{FF2B5EF4-FFF2-40B4-BE49-F238E27FC236}">
                      <a16:creationId xmlns:a16="http://schemas.microsoft.com/office/drawing/2014/main" id="{A248EB40-AC68-2F47-8769-39764BF17CE6}"/>
                    </a:ext>
                  </a:extLst>
                </p:cNvPr>
                <p:cNvPicPr/>
                <p:nvPr/>
              </p:nvPicPr>
              <p:blipFill>
                <a:blip r:embed="rId89"/>
                <a:stretch>
                  <a:fillRect/>
                </a:stretch>
              </p:blipFill>
              <p:spPr>
                <a:xfrm>
                  <a:off x="2996957" y="6060465"/>
                  <a:ext cx="3420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5" name="Ink 54">
                  <a:extLst>
                    <a:ext uri="{FF2B5EF4-FFF2-40B4-BE49-F238E27FC236}">
                      <a16:creationId xmlns:a16="http://schemas.microsoft.com/office/drawing/2014/main" id="{E6A40811-DCB3-C270-852D-95BE9FC0CB5F}"/>
                    </a:ext>
                  </a:extLst>
                </p14:cNvPr>
                <p14:cNvContentPartPr/>
                <p14:nvPr/>
              </p14:nvContentPartPr>
              <p14:xfrm>
                <a:off x="3104957" y="5848785"/>
                <a:ext cx="169560" cy="271080"/>
              </p14:xfrm>
            </p:contentPart>
          </mc:Choice>
          <mc:Fallback xmlns="">
            <p:pic>
              <p:nvPicPr>
                <p:cNvPr id="55" name="Ink 54">
                  <a:extLst>
                    <a:ext uri="{FF2B5EF4-FFF2-40B4-BE49-F238E27FC236}">
                      <a16:creationId xmlns:a16="http://schemas.microsoft.com/office/drawing/2014/main" id="{E6A40811-DCB3-C270-852D-95BE9FC0CB5F}"/>
                    </a:ext>
                  </a:extLst>
                </p:cNvPr>
                <p:cNvPicPr/>
                <p:nvPr/>
              </p:nvPicPr>
              <p:blipFill>
                <a:blip r:embed="rId91"/>
                <a:stretch>
                  <a:fillRect/>
                </a:stretch>
              </p:blipFill>
              <p:spPr>
                <a:xfrm>
                  <a:off x="3096317" y="5840145"/>
                  <a:ext cx="18720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6" name="Ink 55">
                  <a:extLst>
                    <a:ext uri="{FF2B5EF4-FFF2-40B4-BE49-F238E27FC236}">
                      <a16:creationId xmlns:a16="http://schemas.microsoft.com/office/drawing/2014/main" id="{69162B16-49A0-72EA-5968-5AB79614C893}"/>
                    </a:ext>
                  </a:extLst>
                </p14:cNvPr>
                <p14:cNvContentPartPr/>
                <p14:nvPr/>
              </p14:nvContentPartPr>
              <p14:xfrm>
                <a:off x="3370997" y="5829705"/>
                <a:ext cx="149400" cy="241560"/>
              </p14:xfrm>
            </p:contentPart>
          </mc:Choice>
          <mc:Fallback xmlns="">
            <p:pic>
              <p:nvPicPr>
                <p:cNvPr id="56" name="Ink 55">
                  <a:extLst>
                    <a:ext uri="{FF2B5EF4-FFF2-40B4-BE49-F238E27FC236}">
                      <a16:creationId xmlns:a16="http://schemas.microsoft.com/office/drawing/2014/main" id="{69162B16-49A0-72EA-5968-5AB79614C893}"/>
                    </a:ext>
                  </a:extLst>
                </p:cNvPr>
                <p:cNvPicPr/>
                <p:nvPr/>
              </p:nvPicPr>
              <p:blipFill>
                <a:blip r:embed="rId93"/>
                <a:stretch>
                  <a:fillRect/>
                </a:stretch>
              </p:blipFill>
              <p:spPr>
                <a:xfrm>
                  <a:off x="3362357" y="5820705"/>
                  <a:ext cx="167040" cy="259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4">
            <p14:nvContentPartPr>
              <p14:cNvPr id="59" name="Ink 58">
                <a:extLst>
                  <a:ext uri="{FF2B5EF4-FFF2-40B4-BE49-F238E27FC236}">
                    <a16:creationId xmlns:a16="http://schemas.microsoft.com/office/drawing/2014/main" id="{296CC898-9944-836E-06F8-6CBF50B81981}"/>
                  </a:ext>
                </a:extLst>
              </p14:cNvPr>
              <p14:cNvContentPartPr/>
              <p14:nvPr/>
            </p14:nvContentPartPr>
            <p14:xfrm>
              <a:off x="3759077" y="5748345"/>
              <a:ext cx="107280" cy="451800"/>
            </p14:xfrm>
          </p:contentPart>
        </mc:Choice>
        <mc:Fallback xmlns="">
          <p:pic>
            <p:nvPicPr>
              <p:cNvPr id="59" name="Ink 58">
                <a:extLst>
                  <a:ext uri="{FF2B5EF4-FFF2-40B4-BE49-F238E27FC236}">
                    <a16:creationId xmlns:a16="http://schemas.microsoft.com/office/drawing/2014/main" id="{296CC898-9944-836E-06F8-6CBF50B81981}"/>
                  </a:ext>
                </a:extLst>
              </p:cNvPr>
              <p:cNvPicPr/>
              <p:nvPr/>
            </p:nvPicPr>
            <p:blipFill>
              <a:blip r:embed="rId95"/>
              <a:stretch>
                <a:fillRect/>
              </a:stretch>
            </p:blipFill>
            <p:spPr>
              <a:xfrm>
                <a:off x="3750437" y="5739705"/>
                <a:ext cx="124920" cy="469440"/>
              </a:xfrm>
              <a:prstGeom prst="rect">
                <a:avLst/>
              </a:prstGeom>
            </p:spPr>
          </p:pic>
        </mc:Fallback>
      </mc:AlternateContent>
      <p:grpSp>
        <p:nvGrpSpPr>
          <p:cNvPr id="68" name="Group 67">
            <a:extLst>
              <a:ext uri="{FF2B5EF4-FFF2-40B4-BE49-F238E27FC236}">
                <a16:creationId xmlns:a16="http://schemas.microsoft.com/office/drawing/2014/main" id="{3060469B-7044-5C23-C30B-7F655BA6D6D9}"/>
              </a:ext>
            </a:extLst>
          </p:cNvPr>
          <p:cNvGrpSpPr/>
          <p:nvPr/>
        </p:nvGrpSpPr>
        <p:grpSpPr>
          <a:xfrm>
            <a:off x="4028717" y="5785065"/>
            <a:ext cx="889920" cy="285480"/>
            <a:chOff x="4028717" y="5785065"/>
            <a:chExt cx="889920" cy="285480"/>
          </a:xfrm>
        </p:grpSpPr>
        <mc:AlternateContent xmlns:mc="http://schemas.openxmlformats.org/markup-compatibility/2006" xmlns:p14="http://schemas.microsoft.com/office/powerpoint/2010/main">
          <mc:Choice Requires="p14">
            <p:contentPart p14:bwMode="auto" r:id="rId96">
              <p14:nvContentPartPr>
                <p14:cNvPr id="60" name="Ink 59">
                  <a:extLst>
                    <a:ext uri="{FF2B5EF4-FFF2-40B4-BE49-F238E27FC236}">
                      <a16:creationId xmlns:a16="http://schemas.microsoft.com/office/drawing/2014/main" id="{7A56AE48-59EB-749D-7055-1EE705BF1E98}"/>
                    </a:ext>
                  </a:extLst>
                </p14:cNvPr>
                <p14:cNvContentPartPr/>
                <p14:nvPr/>
              </p14:nvContentPartPr>
              <p14:xfrm>
                <a:off x="4028717" y="5884425"/>
                <a:ext cx="18720" cy="186120"/>
              </p14:xfrm>
            </p:contentPart>
          </mc:Choice>
          <mc:Fallback xmlns="">
            <p:pic>
              <p:nvPicPr>
                <p:cNvPr id="60" name="Ink 59">
                  <a:extLst>
                    <a:ext uri="{FF2B5EF4-FFF2-40B4-BE49-F238E27FC236}">
                      <a16:creationId xmlns:a16="http://schemas.microsoft.com/office/drawing/2014/main" id="{7A56AE48-59EB-749D-7055-1EE705BF1E98}"/>
                    </a:ext>
                  </a:extLst>
                </p:cNvPr>
                <p:cNvPicPr/>
                <p:nvPr/>
              </p:nvPicPr>
              <p:blipFill>
                <a:blip r:embed="rId97"/>
                <a:stretch>
                  <a:fillRect/>
                </a:stretch>
              </p:blipFill>
              <p:spPr>
                <a:xfrm>
                  <a:off x="4019717" y="5875425"/>
                  <a:ext cx="3636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1" name="Ink 60">
                  <a:extLst>
                    <a:ext uri="{FF2B5EF4-FFF2-40B4-BE49-F238E27FC236}">
                      <a16:creationId xmlns:a16="http://schemas.microsoft.com/office/drawing/2014/main" id="{D36D80C4-FD47-F241-BA15-AFADAD35D755}"/>
                    </a:ext>
                  </a:extLst>
                </p14:cNvPr>
                <p14:cNvContentPartPr/>
                <p14:nvPr/>
              </p14:nvContentPartPr>
              <p14:xfrm>
                <a:off x="4117277" y="5900625"/>
                <a:ext cx="96120" cy="129600"/>
              </p14:xfrm>
            </p:contentPart>
          </mc:Choice>
          <mc:Fallback xmlns="">
            <p:pic>
              <p:nvPicPr>
                <p:cNvPr id="61" name="Ink 60">
                  <a:extLst>
                    <a:ext uri="{FF2B5EF4-FFF2-40B4-BE49-F238E27FC236}">
                      <a16:creationId xmlns:a16="http://schemas.microsoft.com/office/drawing/2014/main" id="{D36D80C4-FD47-F241-BA15-AFADAD35D755}"/>
                    </a:ext>
                  </a:extLst>
                </p:cNvPr>
                <p:cNvPicPr/>
                <p:nvPr/>
              </p:nvPicPr>
              <p:blipFill>
                <a:blip r:embed="rId99"/>
                <a:stretch>
                  <a:fillRect/>
                </a:stretch>
              </p:blipFill>
              <p:spPr>
                <a:xfrm>
                  <a:off x="4108277" y="5891985"/>
                  <a:ext cx="1137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2" name="Ink 61">
                  <a:extLst>
                    <a:ext uri="{FF2B5EF4-FFF2-40B4-BE49-F238E27FC236}">
                      <a16:creationId xmlns:a16="http://schemas.microsoft.com/office/drawing/2014/main" id="{91AEC502-9724-5AEE-8CDA-A210313CE9E8}"/>
                    </a:ext>
                  </a:extLst>
                </p14:cNvPr>
                <p14:cNvContentPartPr/>
                <p14:nvPr/>
              </p14:nvContentPartPr>
              <p14:xfrm>
                <a:off x="4310237" y="5893425"/>
                <a:ext cx="101160" cy="125640"/>
              </p14:xfrm>
            </p:contentPart>
          </mc:Choice>
          <mc:Fallback xmlns="">
            <p:pic>
              <p:nvPicPr>
                <p:cNvPr id="62" name="Ink 61">
                  <a:extLst>
                    <a:ext uri="{FF2B5EF4-FFF2-40B4-BE49-F238E27FC236}">
                      <a16:creationId xmlns:a16="http://schemas.microsoft.com/office/drawing/2014/main" id="{91AEC502-9724-5AEE-8CDA-A210313CE9E8}"/>
                    </a:ext>
                  </a:extLst>
                </p:cNvPr>
                <p:cNvPicPr/>
                <p:nvPr/>
              </p:nvPicPr>
              <p:blipFill>
                <a:blip r:embed="rId101"/>
                <a:stretch>
                  <a:fillRect/>
                </a:stretch>
              </p:blipFill>
              <p:spPr>
                <a:xfrm>
                  <a:off x="4301237" y="5884425"/>
                  <a:ext cx="1188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3" name="Ink 62">
                  <a:extLst>
                    <a:ext uri="{FF2B5EF4-FFF2-40B4-BE49-F238E27FC236}">
                      <a16:creationId xmlns:a16="http://schemas.microsoft.com/office/drawing/2014/main" id="{F1EE62D5-4BD6-528A-7490-C3B49EC2EF3D}"/>
                    </a:ext>
                  </a:extLst>
                </p14:cNvPr>
                <p14:cNvContentPartPr/>
                <p14:nvPr/>
              </p14:nvContentPartPr>
              <p14:xfrm>
                <a:off x="4472957" y="5805585"/>
                <a:ext cx="50400" cy="41040"/>
              </p14:xfrm>
            </p:contentPart>
          </mc:Choice>
          <mc:Fallback xmlns="">
            <p:pic>
              <p:nvPicPr>
                <p:cNvPr id="63" name="Ink 62">
                  <a:extLst>
                    <a:ext uri="{FF2B5EF4-FFF2-40B4-BE49-F238E27FC236}">
                      <a16:creationId xmlns:a16="http://schemas.microsoft.com/office/drawing/2014/main" id="{F1EE62D5-4BD6-528A-7490-C3B49EC2EF3D}"/>
                    </a:ext>
                  </a:extLst>
                </p:cNvPr>
                <p:cNvPicPr/>
                <p:nvPr/>
              </p:nvPicPr>
              <p:blipFill>
                <a:blip r:embed="rId103"/>
                <a:stretch>
                  <a:fillRect/>
                </a:stretch>
              </p:blipFill>
              <p:spPr>
                <a:xfrm>
                  <a:off x="4463957" y="5796945"/>
                  <a:ext cx="6804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4" name="Ink 63">
                  <a:extLst>
                    <a:ext uri="{FF2B5EF4-FFF2-40B4-BE49-F238E27FC236}">
                      <a16:creationId xmlns:a16="http://schemas.microsoft.com/office/drawing/2014/main" id="{33938AB6-EB03-E732-141C-7E6FB66BE19D}"/>
                    </a:ext>
                  </a:extLst>
                </p14:cNvPr>
                <p14:cNvContentPartPr/>
                <p14:nvPr/>
              </p14:nvContentPartPr>
              <p14:xfrm>
                <a:off x="4549277" y="5802705"/>
                <a:ext cx="59040" cy="255960"/>
              </p14:xfrm>
            </p:contentPart>
          </mc:Choice>
          <mc:Fallback xmlns="">
            <p:pic>
              <p:nvPicPr>
                <p:cNvPr id="64" name="Ink 63">
                  <a:extLst>
                    <a:ext uri="{FF2B5EF4-FFF2-40B4-BE49-F238E27FC236}">
                      <a16:creationId xmlns:a16="http://schemas.microsoft.com/office/drawing/2014/main" id="{33938AB6-EB03-E732-141C-7E6FB66BE19D}"/>
                    </a:ext>
                  </a:extLst>
                </p:cNvPr>
                <p:cNvPicPr/>
                <p:nvPr/>
              </p:nvPicPr>
              <p:blipFill>
                <a:blip r:embed="rId105"/>
                <a:stretch>
                  <a:fillRect/>
                </a:stretch>
              </p:blipFill>
              <p:spPr>
                <a:xfrm>
                  <a:off x="4540637" y="5794065"/>
                  <a:ext cx="7668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5" name="Ink 64">
                  <a:extLst>
                    <a:ext uri="{FF2B5EF4-FFF2-40B4-BE49-F238E27FC236}">
                      <a16:creationId xmlns:a16="http://schemas.microsoft.com/office/drawing/2014/main" id="{DABA35DA-1EAC-49AD-FE33-499D793A4B48}"/>
                    </a:ext>
                  </a:extLst>
                </p14:cNvPr>
                <p14:cNvContentPartPr/>
                <p14:nvPr/>
              </p14:nvContentPartPr>
              <p14:xfrm>
                <a:off x="4657637" y="5969385"/>
                <a:ext cx="56160" cy="59760"/>
              </p14:xfrm>
            </p:contentPart>
          </mc:Choice>
          <mc:Fallback xmlns="">
            <p:pic>
              <p:nvPicPr>
                <p:cNvPr id="65" name="Ink 64">
                  <a:extLst>
                    <a:ext uri="{FF2B5EF4-FFF2-40B4-BE49-F238E27FC236}">
                      <a16:creationId xmlns:a16="http://schemas.microsoft.com/office/drawing/2014/main" id="{DABA35DA-1EAC-49AD-FE33-499D793A4B48}"/>
                    </a:ext>
                  </a:extLst>
                </p:cNvPr>
                <p:cNvPicPr/>
                <p:nvPr/>
              </p:nvPicPr>
              <p:blipFill>
                <a:blip r:embed="rId107"/>
                <a:stretch>
                  <a:fillRect/>
                </a:stretch>
              </p:blipFill>
              <p:spPr>
                <a:xfrm>
                  <a:off x="4648637" y="5960385"/>
                  <a:ext cx="738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6" name="Ink 65">
                  <a:extLst>
                    <a:ext uri="{FF2B5EF4-FFF2-40B4-BE49-F238E27FC236}">
                      <a16:creationId xmlns:a16="http://schemas.microsoft.com/office/drawing/2014/main" id="{60B20798-1715-C59F-541E-E2FAF9A1BA07}"/>
                    </a:ext>
                  </a:extLst>
                </p14:cNvPr>
                <p14:cNvContentPartPr/>
                <p14:nvPr/>
              </p14:nvContentPartPr>
              <p14:xfrm>
                <a:off x="4798037" y="5785065"/>
                <a:ext cx="120600" cy="251280"/>
              </p14:xfrm>
            </p:contentPart>
          </mc:Choice>
          <mc:Fallback xmlns="">
            <p:pic>
              <p:nvPicPr>
                <p:cNvPr id="66" name="Ink 65">
                  <a:extLst>
                    <a:ext uri="{FF2B5EF4-FFF2-40B4-BE49-F238E27FC236}">
                      <a16:creationId xmlns:a16="http://schemas.microsoft.com/office/drawing/2014/main" id="{60B20798-1715-C59F-541E-E2FAF9A1BA07}"/>
                    </a:ext>
                  </a:extLst>
                </p:cNvPr>
                <p:cNvPicPr/>
                <p:nvPr/>
              </p:nvPicPr>
              <p:blipFill>
                <a:blip r:embed="rId109"/>
                <a:stretch>
                  <a:fillRect/>
                </a:stretch>
              </p:blipFill>
              <p:spPr>
                <a:xfrm>
                  <a:off x="4789037" y="5776065"/>
                  <a:ext cx="138240" cy="268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0">
            <p14:nvContentPartPr>
              <p14:cNvPr id="67" name="Ink 66">
                <a:extLst>
                  <a:ext uri="{FF2B5EF4-FFF2-40B4-BE49-F238E27FC236}">
                    <a16:creationId xmlns:a16="http://schemas.microsoft.com/office/drawing/2014/main" id="{E0265E9F-B5ED-44CC-E35C-1B5D88C8D2D2}"/>
                  </a:ext>
                </a:extLst>
              </p14:cNvPr>
              <p14:cNvContentPartPr/>
              <p14:nvPr/>
            </p14:nvContentPartPr>
            <p14:xfrm>
              <a:off x="5178197" y="5766345"/>
              <a:ext cx="230760" cy="64080"/>
            </p14:xfrm>
          </p:contentPart>
        </mc:Choice>
        <mc:Fallback xmlns="">
          <p:pic>
            <p:nvPicPr>
              <p:cNvPr id="67" name="Ink 66">
                <a:extLst>
                  <a:ext uri="{FF2B5EF4-FFF2-40B4-BE49-F238E27FC236}">
                    <a16:creationId xmlns:a16="http://schemas.microsoft.com/office/drawing/2014/main" id="{E0265E9F-B5ED-44CC-E35C-1B5D88C8D2D2}"/>
                  </a:ext>
                </a:extLst>
              </p:cNvPr>
              <p:cNvPicPr/>
              <p:nvPr/>
            </p:nvPicPr>
            <p:blipFill>
              <a:blip r:embed="rId111"/>
              <a:stretch>
                <a:fillRect/>
              </a:stretch>
            </p:blipFill>
            <p:spPr>
              <a:xfrm>
                <a:off x="5169197" y="5757345"/>
                <a:ext cx="248400" cy="81720"/>
              </a:xfrm>
              <a:prstGeom prst="rect">
                <a:avLst/>
              </a:prstGeom>
            </p:spPr>
          </p:pic>
        </mc:Fallback>
      </mc:AlternateContent>
      <p:grpSp>
        <p:nvGrpSpPr>
          <p:cNvPr id="76" name="Group 75">
            <a:extLst>
              <a:ext uri="{FF2B5EF4-FFF2-40B4-BE49-F238E27FC236}">
                <a16:creationId xmlns:a16="http://schemas.microsoft.com/office/drawing/2014/main" id="{F0806755-0AD2-35CD-264A-A503F1FB409A}"/>
              </a:ext>
            </a:extLst>
          </p:cNvPr>
          <p:cNvGrpSpPr/>
          <p:nvPr/>
        </p:nvGrpSpPr>
        <p:grpSpPr>
          <a:xfrm>
            <a:off x="5820077" y="5666985"/>
            <a:ext cx="891360" cy="276840"/>
            <a:chOff x="5820077" y="5666985"/>
            <a:chExt cx="891360" cy="276840"/>
          </a:xfrm>
        </p:grpSpPr>
        <mc:AlternateContent xmlns:mc="http://schemas.openxmlformats.org/markup-compatibility/2006" xmlns:p14="http://schemas.microsoft.com/office/powerpoint/2010/main">
          <mc:Choice Requires="p14">
            <p:contentPart p14:bwMode="auto" r:id="rId112">
              <p14:nvContentPartPr>
                <p14:cNvPr id="69" name="Ink 68">
                  <a:extLst>
                    <a:ext uri="{FF2B5EF4-FFF2-40B4-BE49-F238E27FC236}">
                      <a16:creationId xmlns:a16="http://schemas.microsoft.com/office/drawing/2014/main" id="{3D8DD3E1-DCAF-1B19-781F-C5D71C4BDAC7}"/>
                    </a:ext>
                  </a:extLst>
                </p14:cNvPr>
                <p14:cNvContentPartPr/>
                <p14:nvPr/>
              </p14:nvContentPartPr>
              <p14:xfrm>
                <a:off x="5820077" y="5730345"/>
                <a:ext cx="217440" cy="213480"/>
              </p14:xfrm>
            </p:contentPart>
          </mc:Choice>
          <mc:Fallback xmlns="">
            <p:pic>
              <p:nvPicPr>
                <p:cNvPr id="69" name="Ink 68">
                  <a:extLst>
                    <a:ext uri="{FF2B5EF4-FFF2-40B4-BE49-F238E27FC236}">
                      <a16:creationId xmlns:a16="http://schemas.microsoft.com/office/drawing/2014/main" id="{3D8DD3E1-DCAF-1B19-781F-C5D71C4BDAC7}"/>
                    </a:ext>
                  </a:extLst>
                </p:cNvPr>
                <p:cNvPicPr/>
                <p:nvPr/>
              </p:nvPicPr>
              <p:blipFill>
                <a:blip r:embed="rId113"/>
                <a:stretch>
                  <a:fillRect/>
                </a:stretch>
              </p:blipFill>
              <p:spPr>
                <a:xfrm>
                  <a:off x="5811077" y="5721705"/>
                  <a:ext cx="23508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0" name="Ink 69">
                  <a:extLst>
                    <a:ext uri="{FF2B5EF4-FFF2-40B4-BE49-F238E27FC236}">
                      <a16:creationId xmlns:a16="http://schemas.microsoft.com/office/drawing/2014/main" id="{7708636D-FC02-C412-0BB0-69BFE365DAF2}"/>
                    </a:ext>
                  </a:extLst>
                </p14:cNvPr>
                <p14:cNvContentPartPr/>
                <p14:nvPr/>
              </p14:nvContentPartPr>
              <p14:xfrm>
                <a:off x="6118157" y="5703345"/>
                <a:ext cx="186120" cy="217800"/>
              </p14:xfrm>
            </p:contentPart>
          </mc:Choice>
          <mc:Fallback xmlns="">
            <p:pic>
              <p:nvPicPr>
                <p:cNvPr id="70" name="Ink 69">
                  <a:extLst>
                    <a:ext uri="{FF2B5EF4-FFF2-40B4-BE49-F238E27FC236}">
                      <a16:creationId xmlns:a16="http://schemas.microsoft.com/office/drawing/2014/main" id="{7708636D-FC02-C412-0BB0-69BFE365DAF2}"/>
                    </a:ext>
                  </a:extLst>
                </p:cNvPr>
                <p:cNvPicPr/>
                <p:nvPr/>
              </p:nvPicPr>
              <p:blipFill>
                <a:blip r:embed="rId115"/>
                <a:stretch>
                  <a:fillRect/>
                </a:stretch>
              </p:blipFill>
              <p:spPr>
                <a:xfrm>
                  <a:off x="6109157" y="5694345"/>
                  <a:ext cx="20376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1" name="Ink 70">
                  <a:extLst>
                    <a:ext uri="{FF2B5EF4-FFF2-40B4-BE49-F238E27FC236}">
                      <a16:creationId xmlns:a16="http://schemas.microsoft.com/office/drawing/2014/main" id="{B03BA206-974D-35EE-ACCA-C5F2CCBA13CC}"/>
                    </a:ext>
                  </a:extLst>
                </p14:cNvPr>
                <p14:cNvContentPartPr/>
                <p14:nvPr/>
              </p14:nvContentPartPr>
              <p14:xfrm>
                <a:off x="6454757" y="5674545"/>
                <a:ext cx="71640" cy="35280"/>
              </p14:xfrm>
            </p:contentPart>
          </mc:Choice>
          <mc:Fallback xmlns="">
            <p:pic>
              <p:nvPicPr>
                <p:cNvPr id="71" name="Ink 70">
                  <a:extLst>
                    <a:ext uri="{FF2B5EF4-FFF2-40B4-BE49-F238E27FC236}">
                      <a16:creationId xmlns:a16="http://schemas.microsoft.com/office/drawing/2014/main" id="{B03BA206-974D-35EE-ACCA-C5F2CCBA13CC}"/>
                    </a:ext>
                  </a:extLst>
                </p:cNvPr>
                <p:cNvPicPr/>
                <p:nvPr/>
              </p:nvPicPr>
              <p:blipFill>
                <a:blip r:embed="rId117"/>
                <a:stretch>
                  <a:fillRect/>
                </a:stretch>
              </p:blipFill>
              <p:spPr>
                <a:xfrm>
                  <a:off x="6446117" y="5665545"/>
                  <a:ext cx="892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2" name="Ink 71">
                  <a:extLst>
                    <a:ext uri="{FF2B5EF4-FFF2-40B4-BE49-F238E27FC236}">
                      <a16:creationId xmlns:a16="http://schemas.microsoft.com/office/drawing/2014/main" id="{75F5986E-ED25-01D7-BC23-393926086316}"/>
                    </a:ext>
                  </a:extLst>
                </p14:cNvPr>
                <p14:cNvContentPartPr/>
                <p14:nvPr/>
              </p14:nvContentPartPr>
              <p14:xfrm>
                <a:off x="6536117" y="5666985"/>
                <a:ext cx="127440" cy="273240"/>
              </p14:xfrm>
            </p:contentPart>
          </mc:Choice>
          <mc:Fallback xmlns="">
            <p:pic>
              <p:nvPicPr>
                <p:cNvPr id="72" name="Ink 71">
                  <a:extLst>
                    <a:ext uri="{FF2B5EF4-FFF2-40B4-BE49-F238E27FC236}">
                      <a16:creationId xmlns:a16="http://schemas.microsoft.com/office/drawing/2014/main" id="{75F5986E-ED25-01D7-BC23-393926086316}"/>
                    </a:ext>
                  </a:extLst>
                </p:cNvPr>
                <p:cNvPicPr/>
                <p:nvPr/>
              </p:nvPicPr>
              <p:blipFill>
                <a:blip r:embed="rId119"/>
                <a:stretch>
                  <a:fillRect/>
                </a:stretch>
              </p:blipFill>
              <p:spPr>
                <a:xfrm>
                  <a:off x="6527477" y="5657985"/>
                  <a:ext cx="14508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3" name="Ink 72">
                  <a:extLst>
                    <a:ext uri="{FF2B5EF4-FFF2-40B4-BE49-F238E27FC236}">
                      <a16:creationId xmlns:a16="http://schemas.microsoft.com/office/drawing/2014/main" id="{BA2F1787-F32F-ECA1-DA6B-72635AC0A310}"/>
                    </a:ext>
                  </a:extLst>
                </p14:cNvPr>
                <p14:cNvContentPartPr/>
                <p14:nvPr/>
              </p14:nvContentPartPr>
              <p14:xfrm>
                <a:off x="6643397" y="5865345"/>
                <a:ext cx="68040" cy="69840"/>
              </p14:xfrm>
            </p:contentPart>
          </mc:Choice>
          <mc:Fallback xmlns="">
            <p:pic>
              <p:nvPicPr>
                <p:cNvPr id="73" name="Ink 72">
                  <a:extLst>
                    <a:ext uri="{FF2B5EF4-FFF2-40B4-BE49-F238E27FC236}">
                      <a16:creationId xmlns:a16="http://schemas.microsoft.com/office/drawing/2014/main" id="{BA2F1787-F32F-ECA1-DA6B-72635AC0A310}"/>
                    </a:ext>
                  </a:extLst>
                </p:cNvPr>
                <p:cNvPicPr/>
                <p:nvPr/>
              </p:nvPicPr>
              <p:blipFill>
                <a:blip r:embed="rId121"/>
                <a:stretch>
                  <a:fillRect/>
                </a:stretch>
              </p:blipFill>
              <p:spPr>
                <a:xfrm>
                  <a:off x="6634397" y="5856345"/>
                  <a:ext cx="8568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5" name="Ink 74">
                  <a:extLst>
                    <a:ext uri="{FF2B5EF4-FFF2-40B4-BE49-F238E27FC236}">
                      <a16:creationId xmlns:a16="http://schemas.microsoft.com/office/drawing/2014/main" id="{D295FDD2-6A74-957F-A294-45B29395257E}"/>
                    </a:ext>
                  </a:extLst>
                </p14:cNvPr>
                <p14:cNvContentPartPr/>
                <p14:nvPr/>
              </p14:nvContentPartPr>
              <p14:xfrm>
                <a:off x="6463757" y="5679225"/>
                <a:ext cx="37080" cy="14760"/>
              </p14:xfrm>
            </p:contentPart>
          </mc:Choice>
          <mc:Fallback xmlns="">
            <p:pic>
              <p:nvPicPr>
                <p:cNvPr id="75" name="Ink 74">
                  <a:extLst>
                    <a:ext uri="{FF2B5EF4-FFF2-40B4-BE49-F238E27FC236}">
                      <a16:creationId xmlns:a16="http://schemas.microsoft.com/office/drawing/2014/main" id="{D295FDD2-6A74-957F-A294-45B29395257E}"/>
                    </a:ext>
                  </a:extLst>
                </p:cNvPr>
                <p:cNvPicPr/>
                <p:nvPr/>
              </p:nvPicPr>
              <p:blipFill>
                <a:blip r:embed="rId123"/>
                <a:stretch>
                  <a:fillRect/>
                </a:stretch>
              </p:blipFill>
              <p:spPr>
                <a:xfrm>
                  <a:off x="6454757" y="5670585"/>
                  <a:ext cx="54720" cy="32400"/>
                </a:xfrm>
                <a:prstGeom prst="rect">
                  <a:avLst/>
                </a:prstGeom>
              </p:spPr>
            </p:pic>
          </mc:Fallback>
        </mc:AlternateContent>
      </p:grpSp>
    </p:spTree>
    <p:extLst>
      <p:ext uri="{BB962C8B-B14F-4D97-AF65-F5344CB8AC3E}">
        <p14:creationId xmlns:p14="http://schemas.microsoft.com/office/powerpoint/2010/main" val="2344410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7E6C1-53A6-487B-BB0B-243D52EA79BC}"/>
              </a:ext>
            </a:extLst>
          </p:cNvPr>
          <p:cNvSpPr>
            <a:spLocks noGrp="1"/>
          </p:cNvSpPr>
          <p:nvPr>
            <p:ph type="title"/>
          </p:nvPr>
        </p:nvSpPr>
        <p:spPr/>
        <p:txBody>
          <a:bodyPr/>
          <a:lstStyle/>
          <a:p>
            <a:r>
              <a:rPr lang="en-IN" dirty="0"/>
              <a:t>EXAMPLE – Converting a Percent to a Decimal</a:t>
            </a:r>
          </a:p>
        </p:txBody>
      </p:sp>
      <p:sp>
        <p:nvSpPr>
          <p:cNvPr id="3" name="Content Placeholder 2">
            <a:extLst>
              <a:ext uri="{FF2B5EF4-FFF2-40B4-BE49-F238E27FC236}">
                <a16:creationId xmlns:a16="http://schemas.microsoft.com/office/drawing/2014/main" id="{5E7815B7-A0C6-4D06-B52C-CBCA850612FF}"/>
              </a:ext>
            </a:extLst>
          </p:cNvPr>
          <p:cNvSpPr>
            <a:spLocks noGrp="1"/>
          </p:cNvSpPr>
          <p:nvPr>
            <p:ph sz="half" idx="1"/>
          </p:nvPr>
        </p:nvSpPr>
        <p:spPr>
          <a:xfrm>
            <a:off x="838200" y="1579621"/>
            <a:ext cx="7716520" cy="5166302"/>
          </a:xfrm>
        </p:spPr>
        <p:txBody>
          <a:bodyPr/>
          <a:lstStyle/>
          <a:p>
            <a:r>
              <a:rPr lang="en-US" dirty="0"/>
              <a:t>Convert the following percents to decimal form:</a:t>
            </a:r>
          </a:p>
          <a:p>
            <a:endParaRPr lang="en-US" dirty="0"/>
          </a:p>
          <a:p>
            <a:pPr marL="514350" indent="-514350">
              <a:buFont typeface="+mj-lt"/>
              <a:buAutoNum type="arabicPeriod"/>
            </a:pPr>
            <a:r>
              <a:rPr lang="en-US" dirty="0"/>
              <a:t>17%</a:t>
            </a:r>
          </a:p>
          <a:p>
            <a:pPr marL="514350" indent="-514350">
              <a:buFont typeface="+mj-lt"/>
              <a:buAutoNum type="arabicPeriod"/>
            </a:pPr>
            <a:endParaRPr lang="en-US" dirty="0"/>
          </a:p>
          <a:p>
            <a:pPr marL="514350" indent="-514350">
              <a:buFont typeface="+mj-lt"/>
              <a:buAutoNum type="arabicPeriod"/>
            </a:pPr>
            <a:r>
              <a:rPr lang="en-US" dirty="0"/>
              <a:t>7%</a:t>
            </a:r>
          </a:p>
        </p:txBody>
      </p:sp>
      <mc:AlternateContent xmlns:mc="http://schemas.openxmlformats.org/markup-compatibility/2006" xmlns:p14="http://schemas.microsoft.com/office/powerpoint/2010/main">
        <mc:Choice Requires="p14">
          <p:contentPart p14:bwMode="auto" r:id="rId2">
            <p14:nvContentPartPr>
              <p14:cNvPr id="7" name="Ink 6">
                <a:extLst>
                  <a:ext uri="{FF2B5EF4-FFF2-40B4-BE49-F238E27FC236}">
                    <a16:creationId xmlns:a16="http://schemas.microsoft.com/office/drawing/2014/main" id="{14BB246C-71FB-A007-90A7-1E55A94C8A5D}"/>
                  </a:ext>
                </a:extLst>
              </p14:cNvPr>
              <p14:cNvContentPartPr/>
              <p14:nvPr/>
            </p14:nvContentPartPr>
            <p14:xfrm>
              <a:off x="2306117" y="2779065"/>
              <a:ext cx="144360" cy="9360"/>
            </p14:xfrm>
          </p:contentPart>
        </mc:Choice>
        <mc:Fallback xmlns="">
          <p:pic>
            <p:nvPicPr>
              <p:cNvPr id="7" name="Ink 6">
                <a:extLst>
                  <a:ext uri="{FF2B5EF4-FFF2-40B4-BE49-F238E27FC236}">
                    <a16:creationId xmlns:a16="http://schemas.microsoft.com/office/drawing/2014/main" id="{14BB246C-71FB-A007-90A7-1E55A94C8A5D}"/>
                  </a:ext>
                </a:extLst>
              </p:cNvPr>
              <p:cNvPicPr/>
              <p:nvPr/>
            </p:nvPicPr>
            <p:blipFill>
              <a:blip r:embed="rId3"/>
              <a:stretch>
                <a:fillRect/>
              </a:stretch>
            </p:blipFill>
            <p:spPr>
              <a:xfrm>
                <a:off x="2297117" y="2770065"/>
                <a:ext cx="1620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96E0D6CF-F7E3-86B4-949A-3AD8CD473940}"/>
                  </a:ext>
                </a:extLst>
              </p14:cNvPr>
              <p14:cNvContentPartPr/>
              <p14:nvPr/>
            </p14:nvContentPartPr>
            <p14:xfrm>
              <a:off x="2326637" y="2842425"/>
              <a:ext cx="105120" cy="360"/>
            </p14:xfrm>
          </p:contentPart>
        </mc:Choice>
        <mc:Fallback xmlns="">
          <p:pic>
            <p:nvPicPr>
              <p:cNvPr id="8" name="Ink 7">
                <a:extLst>
                  <a:ext uri="{FF2B5EF4-FFF2-40B4-BE49-F238E27FC236}">
                    <a16:creationId xmlns:a16="http://schemas.microsoft.com/office/drawing/2014/main" id="{96E0D6CF-F7E3-86B4-949A-3AD8CD473940}"/>
                  </a:ext>
                </a:extLst>
              </p:cNvPr>
              <p:cNvPicPr/>
              <p:nvPr/>
            </p:nvPicPr>
            <p:blipFill>
              <a:blip r:embed="rId5"/>
              <a:stretch>
                <a:fillRect/>
              </a:stretch>
            </p:blipFill>
            <p:spPr>
              <a:xfrm>
                <a:off x="2317637" y="2833425"/>
                <a:ext cx="122760" cy="18000"/>
              </a:xfrm>
              <a:prstGeom prst="rect">
                <a:avLst/>
              </a:prstGeom>
            </p:spPr>
          </p:pic>
        </mc:Fallback>
      </mc:AlternateContent>
      <p:grpSp>
        <p:nvGrpSpPr>
          <p:cNvPr id="11" name="Group 10">
            <a:extLst>
              <a:ext uri="{FF2B5EF4-FFF2-40B4-BE49-F238E27FC236}">
                <a16:creationId xmlns:a16="http://schemas.microsoft.com/office/drawing/2014/main" id="{76F3446C-76C4-6DFE-16CF-A6D14A02A419}"/>
              </a:ext>
            </a:extLst>
          </p:cNvPr>
          <p:cNvGrpSpPr/>
          <p:nvPr/>
        </p:nvGrpSpPr>
        <p:grpSpPr>
          <a:xfrm>
            <a:off x="2806157" y="2659905"/>
            <a:ext cx="272520" cy="225360"/>
            <a:chOff x="2806157" y="2659905"/>
            <a:chExt cx="272520" cy="225360"/>
          </a:xfrm>
        </p:grpSpPr>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0040EBF1-560F-3784-17E3-B311EC6ED648}"/>
                    </a:ext>
                  </a:extLst>
                </p14:cNvPr>
                <p14:cNvContentPartPr/>
                <p14:nvPr/>
              </p14:nvContentPartPr>
              <p14:xfrm>
                <a:off x="2806157" y="2706345"/>
                <a:ext cx="360" cy="178920"/>
              </p14:xfrm>
            </p:contentPart>
          </mc:Choice>
          <mc:Fallback xmlns="">
            <p:pic>
              <p:nvPicPr>
                <p:cNvPr id="9" name="Ink 8">
                  <a:extLst>
                    <a:ext uri="{FF2B5EF4-FFF2-40B4-BE49-F238E27FC236}">
                      <a16:creationId xmlns:a16="http://schemas.microsoft.com/office/drawing/2014/main" id="{0040EBF1-560F-3784-17E3-B311EC6ED648}"/>
                    </a:ext>
                  </a:extLst>
                </p:cNvPr>
                <p:cNvPicPr/>
                <p:nvPr/>
              </p:nvPicPr>
              <p:blipFill>
                <a:blip r:embed="rId7"/>
                <a:stretch>
                  <a:fillRect/>
                </a:stretch>
              </p:blipFill>
              <p:spPr>
                <a:xfrm>
                  <a:off x="2797517" y="2697705"/>
                  <a:ext cx="1800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A0D9B17B-9118-AFB1-266A-79D2A075C64E}"/>
                    </a:ext>
                  </a:extLst>
                </p14:cNvPr>
                <p14:cNvContentPartPr/>
                <p14:nvPr/>
              </p14:nvContentPartPr>
              <p14:xfrm>
                <a:off x="2906237" y="2659905"/>
                <a:ext cx="172440" cy="223200"/>
              </p14:xfrm>
            </p:contentPart>
          </mc:Choice>
          <mc:Fallback xmlns="">
            <p:pic>
              <p:nvPicPr>
                <p:cNvPr id="10" name="Ink 9">
                  <a:extLst>
                    <a:ext uri="{FF2B5EF4-FFF2-40B4-BE49-F238E27FC236}">
                      <a16:creationId xmlns:a16="http://schemas.microsoft.com/office/drawing/2014/main" id="{A0D9B17B-9118-AFB1-266A-79D2A075C64E}"/>
                    </a:ext>
                  </a:extLst>
                </p:cNvPr>
                <p:cNvPicPr/>
                <p:nvPr/>
              </p:nvPicPr>
              <p:blipFill>
                <a:blip r:embed="rId9"/>
                <a:stretch>
                  <a:fillRect/>
                </a:stretch>
              </p:blipFill>
              <p:spPr>
                <a:xfrm>
                  <a:off x="2897237" y="2651265"/>
                  <a:ext cx="190080" cy="240840"/>
                </a:xfrm>
                <a:prstGeom prst="rect">
                  <a:avLst/>
                </a:prstGeom>
              </p:spPr>
            </p:pic>
          </mc:Fallback>
        </mc:AlternateContent>
      </p:grpSp>
      <p:grpSp>
        <p:nvGrpSpPr>
          <p:cNvPr id="27" name="Group 26">
            <a:extLst>
              <a:ext uri="{FF2B5EF4-FFF2-40B4-BE49-F238E27FC236}">
                <a16:creationId xmlns:a16="http://schemas.microsoft.com/office/drawing/2014/main" id="{D9276417-32E7-3367-5046-5DFA09C39C12}"/>
              </a:ext>
            </a:extLst>
          </p:cNvPr>
          <p:cNvGrpSpPr/>
          <p:nvPr/>
        </p:nvGrpSpPr>
        <p:grpSpPr>
          <a:xfrm>
            <a:off x="3266597" y="2533185"/>
            <a:ext cx="599040" cy="429120"/>
            <a:chOff x="3266597" y="2533185"/>
            <a:chExt cx="599040" cy="429120"/>
          </a:xfrm>
        </p:grpSpPr>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id="{80FDB4E2-51AC-99D9-45F5-AC1160F940D2}"/>
                    </a:ext>
                  </a:extLst>
                </p14:cNvPr>
                <p14:cNvContentPartPr/>
                <p14:nvPr/>
              </p14:nvContentPartPr>
              <p14:xfrm>
                <a:off x="3266597" y="2552625"/>
                <a:ext cx="119520" cy="409680"/>
              </p14:xfrm>
            </p:contentPart>
          </mc:Choice>
          <mc:Fallback xmlns="">
            <p:pic>
              <p:nvPicPr>
                <p:cNvPr id="12" name="Ink 11">
                  <a:extLst>
                    <a:ext uri="{FF2B5EF4-FFF2-40B4-BE49-F238E27FC236}">
                      <a16:creationId xmlns:a16="http://schemas.microsoft.com/office/drawing/2014/main" id="{80FDB4E2-51AC-99D9-45F5-AC1160F940D2}"/>
                    </a:ext>
                  </a:extLst>
                </p:cNvPr>
                <p:cNvPicPr/>
                <p:nvPr/>
              </p:nvPicPr>
              <p:blipFill>
                <a:blip r:embed="rId11"/>
                <a:stretch>
                  <a:fillRect/>
                </a:stretch>
              </p:blipFill>
              <p:spPr>
                <a:xfrm>
                  <a:off x="3257957" y="2543625"/>
                  <a:ext cx="137160" cy="4273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1C78F487-7AFD-C4FB-8240-B883B129E44F}"/>
                    </a:ext>
                  </a:extLst>
                </p14:cNvPr>
                <p14:cNvContentPartPr/>
                <p14:nvPr/>
              </p14:nvContentPartPr>
              <p14:xfrm>
                <a:off x="3584837" y="2533185"/>
                <a:ext cx="10440" cy="160920"/>
              </p14:xfrm>
            </p:contentPart>
          </mc:Choice>
          <mc:Fallback xmlns="">
            <p:pic>
              <p:nvPicPr>
                <p:cNvPr id="13" name="Ink 12">
                  <a:extLst>
                    <a:ext uri="{FF2B5EF4-FFF2-40B4-BE49-F238E27FC236}">
                      <a16:creationId xmlns:a16="http://schemas.microsoft.com/office/drawing/2014/main" id="{1C78F487-7AFD-C4FB-8240-B883B129E44F}"/>
                    </a:ext>
                  </a:extLst>
                </p:cNvPr>
                <p:cNvPicPr/>
                <p:nvPr/>
              </p:nvPicPr>
              <p:blipFill>
                <a:blip r:embed="rId13"/>
                <a:stretch>
                  <a:fillRect/>
                </a:stretch>
              </p:blipFill>
              <p:spPr>
                <a:xfrm>
                  <a:off x="3575837" y="2524185"/>
                  <a:ext cx="280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a:extLst>
                    <a:ext uri="{FF2B5EF4-FFF2-40B4-BE49-F238E27FC236}">
                      <a16:creationId xmlns:a16="http://schemas.microsoft.com/office/drawing/2014/main" id="{1B727D13-C118-0025-5A5B-9A1F199B6E62}"/>
                    </a:ext>
                  </a:extLst>
                </p14:cNvPr>
                <p14:cNvContentPartPr/>
                <p14:nvPr/>
              </p14:nvContentPartPr>
              <p14:xfrm>
                <a:off x="3449477" y="2705985"/>
                <a:ext cx="282960" cy="9720"/>
              </p14:xfrm>
            </p:contentPart>
          </mc:Choice>
          <mc:Fallback xmlns="">
            <p:pic>
              <p:nvPicPr>
                <p:cNvPr id="14" name="Ink 13">
                  <a:extLst>
                    <a:ext uri="{FF2B5EF4-FFF2-40B4-BE49-F238E27FC236}">
                      <a16:creationId xmlns:a16="http://schemas.microsoft.com/office/drawing/2014/main" id="{1B727D13-C118-0025-5A5B-9A1F199B6E62}"/>
                    </a:ext>
                  </a:extLst>
                </p:cNvPr>
                <p:cNvPicPr/>
                <p:nvPr/>
              </p:nvPicPr>
              <p:blipFill>
                <a:blip r:embed="rId15"/>
                <a:stretch>
                  <a:fillRect/>
                </a:stretch>
              </p:blipFill>
              <p:spPr>
                <a:xfrm>
                  <a:off x="3440477" y="2697345"/>
                  <a:ext cx="3006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Ink 14">
                  <a:extLst>
                    <a:ext uri="{FF2B5EF4-FFF2-40B4-BE49-F238E27FC236}">
                      <a16:creationId xmlns:a16="http://schemas.microsoft.com/office/drawing/2014/main" id="{360DEAE5-946C-6D03-EF57-BBE7298FEA42}"/>
                    </a:ext>
                  </a:extLst>
                </p14:cNvPr>
                <p14:cNvContentPartPr/>
                <p14:nvPr/>
              </p14:nvContentPartPr>
              <p14:xfrm>
                <a:off x="3557837" y="2815425"/>
                <a:ext cx="17280" cy="114120"/>
              </p14:xfrm>
            </p:contentPart>
          </mc:Choice>
          <mc:Fallback xmlns="">
            <p:pic>
              <p:nvPicPr>
                <p:cNvPr id="15" name="Ink 14">
                  <a:extLst>
                    <a:ext uri="{FF2B5EF4-FFF2-40B4-BE49-F238E27FC236}">
                      <a16:creationId xmlns:a16="http://schemas.microsoft.com/office/drawing/2014/main" id="{360DEAE5-946C-6D03-EF57-BBE7298FEA42}"/>
                    </a:ext>
                  </a:extLst>
                </p:cNvPr>
                <p:cNvPicPr/>
                <p:nvPr/>
              </p:nvPicPr>
              <p:blipFill>
                <a:blip r:embed="rId17"/>
                <a:stretch>
                  <a:fillRect/>
                </a:stretch>
              </p:blipFill>
              <p:spPr>
                <a:xfrm>
                  <a:off x="3548837" y="2806425"/>
                  <a:ext cx="349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Ink 15">
                  <a:extLst>
                    <a:ext uri="{FF2B5EF4-FFF2-40B4-BE49-F238E27FC236}">
                      <a16:creationId xmlns:a16="http://schemas.microsoft.com/office/drawing/2014/main" id="{D5A720C7-A916-926A-8E68-4ACFADA21637}"/>
                    </a:ext>
                  </a:extLst>
                </p14:cNvPr>
                <p14:cNvContentPartPr/>
                <p14:nvPr/>
              </p14:nvContentPartPr>
              <p14:xfrm>
                <a:off x="3630197" y="2822265"/>
                <a:ext cx="106200" cy="65520"/>
              </p14:xfrm>
            </p:contentPart>
          </mc:Choice>
          <mc:Fallback xmlns="">
            <p:pic>
              <p:nvPicPr>
                <p:cNvPr id="16" name="Ink 15">
                  <a:extLst>
                    <a:ext uri="{FF2B5EF4-FFF2-40B4-BE49-F238E27FC236}">
                      <a16:creationId xmlns:a16="http://schemas.microsoft.com/office/drawing/2014/main" id="{D5A720C7-A916-926A-8E68-4ACFADA21637}"/>
                    </a:ext>
                  </a:extLst>
                </p:cNvPr>
                <p:cNvPicPr/>
                <p:nvPr/>
              </p:nvPicPr>
              <p:blipFill>
                <a:blip r:embed="rId19"/>
                <a:stretch>
                  <a:fillRect/>
                </a:stretch>
              </p:blipFill>
              <p:spPr>
                <a:xfrm>
                  <a:off x="3621197" y="2813625"/>
                  <a:ext cx="1238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Ink 16">
                  <a:extLst>
                    <a:ext uri="{FF2B5EF4-FFF2-40B4-BE49-F238E27FC236}">
                      <a16:creationId xmlns:a16="http://schemas.microsoft.com/office/drawing/2014/main" id="{B15FCCFE-DEC7-69A2-B77C-A52D934D5CBC}"/>
                    </a:ext>
                  </a:extLst>
                </p14:cNvPr>
                <p14:cNvContentPartPr/>
                <p14:nvPr/>
              </p14:nvContentPartPr>
              <p14:xfrm>
                <a:off x="3776357" y="2790945"/>
                <a:ext cx="89280" cy="103320"/>
              </p14:xfrm>
            </p:contentPart>
          </mc:Choice>
          <mc:Fallback xmlns="">
            <p:pic>
              <p:nvPicPr>
                <p:cNvPr id="17" name="Ink 16">
                  <a:extLst>
                    <a:ext uri="{FF2B5EF4-FFF2-40B4-BE49-F238E27FC236}">
                      <a16:creationId xmlns:a16="http://schemas.microsoft.com/office/drawing/2014/main" id="{B15FCCFE-DEC7-69A2-B77C-A52D934D5CBC}"/>
                    </a:ext>
                  </a:extLst>
                </p:cNvPr>
                <p:cNvPicPr/>
                <p:nvPr/>
              </p:nvPicPr>
              <p:blipFill>
                <a:blip r:embed="rId21"/>
                <a:stretch>
                  <a:fillRect/>
                </a:stretch>
              </p:blipFill>
              <p:spPr>
                <a:xfrm>
                  <a:off x="3767357" y="2782305"/>
                  <a:ext cx="106920" cy="120960"/>
                </a:xfrm>
                <a:prstGeom prst="rect">
                  <a:avLst/>
                </a:prstGeom>
              </p:spPr>
            </p:pic>
          </mc:Fallback>
        </mc:AlternateContent>
      </p:grpSp>
      <p:grpSp>
        <p:nvGrpSpPr>
          <p:cNvPr id="26" name="Group 25">
            <a:extLst>
              <a:ext uri="{FF2B5EF4-FFF2-40B4-BE49-F238E27FC236}">
                <a16:creationId xmlns:a16="http://schemas.microsoft.com/office/drawing/2014/main" id="{FD4CE33D-79E4-496D-BF67-49D276AF202F}"/>
              </a:ext>
            </a:extLst>
          </p:cNvPr>
          <p:cNvGrpSpPr/>
          <p:nvPr/>
        </p:nvGrpSpPr>
        <p:grpSpPr>
          <a:xfrm>
            <a:off x="4037357" y="2416545"/>
            <a:ext cx="468360" cy="506520"/>
            <a:chOff x="4037357" y="2416545"/>
            <a:chExt cx="468360" cy="506520"/>
          </a:xfrm>
        </p:grpSpPr>
        <mc:AlternateContent xmlns:mc="http://schemas.openxmlformats.org/markup-compatibility/2006" xmlns:p14="http://schemas.microsoft.com/office/powerpoint/2010/main">
          <mc:Choice Requires="p14">
            <p:contentPart p14:bwMode="auto" r:id="rId22">
              <p14:nvContentPartPr>
                <p14:cNvPr id="18" name="Ink 17">
                  <a:extLst>
                    <a:ext uri="{FF2B5EF4-FFF2-40B4-BE49-F238E27FC236}">
                      <a16:creationId xmlns:a16="http://schemas.microsoft.com/office/drawing/2014/main" id="{0A889B32-46E5-A400-2984-9D0A9C7D8466}"/>
                    </a:ext>
                  </a:extLst>
                </p14:cNvPr>
                <p14:cNvContentPartPr/>
                <p14:nvPr/>
              </p14:nvContentPartPr>
              <p14:xfrm>
                <a:off x="4037357" y="2416545"/>
                <a:ext cx="185400" cy="506520"/>
              </p14:xfrm>
            </p:contentPart>
          </mc:Choice>
          <mc:Fallback xmlns="">
            <p:pic>
              <p:nvPicPr>
                <p:cNvPr id="18" name="Ink 17">
                  <a:extLst>
                    <a:ext uri="{FF2B5EF4-FFF2-40B4-BE49-F238E27FC236}">
                      <a16:creationId xmlns:a16="http://schemas.microsoft.com/office/drawing/2014/main" id="{0A889B32-46E5-A400-2984-9D0A9C7D8466}"/>
                    </a:ext>
                  </a:extLst>
                </p:cNvPr>
                <p:cNvPicPr/>
                <p:nvPr/>
              </p:nvPicPr>
              <p:blipFill>
                <a:blip r:embed="rId23"/>
                <a:stretch>
                  <a:fillRect/>
                </a:stretch>
              </p:blipFill>
              <p:spPr>
                <a:xfrm>
                  <a:off x="4028717" y="2407905"/>
                  <a:ext cx="203040" cy="5241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 name="Ink 18">
                  <a:extLst>
                    <a:ext uri="{FF2B5EF4-FFF2-40B4-BE49-F238E27FC236}">
                      <a16:creationId xmlns:a16="http://schemas.microsoft.com/office/drawing/2014/main" id="{D9981A06-F58F-BED2-BB31-12DDC3030057}"/>
                    </a:ext>
                  </a:extLst>
                </p14:cNvPr>
                <p14:cNvContentPartPr/>
                <p14:nvPr/>
              </p14:nvContentPartPr>
              <p14:xfrm>
                <a:off x="4381517" y="2664945"/>
                <a:ext cx="124200" cy="50760"/>
              </p14:xfrm>
            </p:contentPart>
          </mc:Choice>
          <mc:Fallback xmlns="">
            <p:pic>
              <p:nvPicPr>
                <p:cNvPr id="19" name="Ink 18">
                  <a:extLst>
                    <a:ext uri="{FF2B5EF4-FFF2-40B4-BE49-F238E27FC236}">
                      <a16:creationId xmlns:a16="http://schemas.microsoft.com/office/drawing/2014/main" id="{D9981A06-F58F-BED2-BB31-12DDC3030057}"/>
                    </a:ext>
                  </a:extLst>
                </p:cNvPr>
                <p:cNvPicPr/>
                <p:nvPr/>
              </p:nvPicPr>
              <p:blipFill>
                <a:blip r:embed="rId25"/>
                <a:stretch>
                  <a:fillRect/>
                </a:stretch>
              </p:blipFill>
              <p:spPr>
                <a:xfrm>
                  <a:off x="4372877" y="2656305"/>
                  <a:ext cx="141840" cy="68400"/>
                </a:xfrm>
                <a:prstGeom prst="rect">
                  <a:avLst/>
                </a:prstGeom>
              </p:spPr>
            </p:pic>
          </mc:Fallback>
        </mc:AlternateContent>
      </p:grpSp>
      <p:grpSp>
        <p:nvGrpSpPr>
          <p:cNvPr id="29" name="Group 28">
            <a:extLst>
              <a:ext uri="{FF2B5EF4-FFF2-40B4-BE49-F238E27FC236}">
                <a16:creationId xmlns:a16="http://schemas.microsoft.com/office/drawing/2014/main" id="{7F80EFC1-E5C5-0AF6-D837-2DE4D12AD8C6}"/>
              </a:ext>
            </a:extLst>
          </p:cNvPr>
          <p:cNvGrpSpPr/>
          <p:nvPr/>
        </p:nvGrpSpPr>
        <p:grpSpPr>
          <a:xfrm>
            <a:off x="4809917" y="2543265"/>
            <a:ext cx="852480" cy="308520"/>
            <a:chOff x="4809917" y="2543265"/>
            <a:chExt cx="852480" cy="308520"/>
          </a:xfrm>
        </p:grpSpPr>
        <mc:AlternateContent xmlns:mc="http://schemas.openxmlformats.org/markup-compatibility/2006" xmlns:p14="http://schemas.microsoft.com/office/powerpoint/2010/main">
          <mc:Choice Requires="p14">
            <p:contentPart p14:bwMode="auto" r:id="rId26">
              <p14:nvContentPartPr>
                <p14:cNvPr id="20" name="Ink 19">
                  <a:extLst>
                    <a:ext uri="{FF2B5EF4-FFF2-40B4-BE49-F238E27FC236}">
                      <a16:creationId xmlns:a16="http://schemas.microsoft.com/office/drawing/2014/main" id="{31A7E4D5-25EF-57C0-DBC2-A31F1F07437C}"/>
                    </a:ext>
                  </a:extLst>
                </p14:cNvPr>
                <p14:cNvContentPartPr/>
                <p14:nvPr/>
              </p14:nvContentPartPr>
              <p14:xfrm>
                <a:off x="4809917" y="2615985"/>
                <a:ext cx="219240" cy="175680"/>
              </p14:xfrm>
            </p:contentPart>
          </mc:Choice>
          <mc:Fallback xmlns="">
            <p:pic>
              <p:nvPicPr>
                <p:cNvPr id="20" name="Ink 19">
                  <a:extLst>
                    <a:ext uri="{FF2B5EF4-FFF2-40B4-BE49-F238E27FC236}">
                      <a16:creationId xmlns:a16="http://schemas.microsoft.com/office/drawing/2014/main" id="{31A7E4D5-25EF-57C0-DBC2-A31F1F07437C}"/>
                    </a:ext>
                  </a:extLst>
                </p:cNvPr>
                <p:cNvPicPr/>
                <p:nvPr/>
              </p:nvPicPr>
              <p:blipFill>
                <a:blip r:embed="rId27"/>
                <a:stretch>
                  <a:fillRect/>
                </a:stretch>
              </p:blipFill>
              <p:spPr>
                <a:xfrm>
                  <a:off x="4800917" y="2606985"/>
                  <a:ext cx="23688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 name="Ink 20">
                  <a:extLst>
                    <a:ext uri="{FF2B5EF4-FFF2-40B4-BE49-F238E27FC236}">
                      <a16:creationId xmlns:a16="http://schemas.microsoft.com/office/drawing/2014/main" id="{F5B70244-B690-B393-C1DC-CD4BD63327C6}"/>
                    </a:ext>
                  </a:extLst>
                </p14:cNvPr>
                <p14:cNvContentPartPr/>
                <p14:nvPr/>
              </p14:nvContentPartPr>
              <p14:xfrm>
                <a:off x="5142197" y="2824425"/>
                <a:ext cx="360" cy="1800"/>
              </p14:xfrm>
            </p:contentPart>
          </mc:Choice>
          <mc:Fallback xmlns="">
            <p:pic>
              <p:nvPicPr>
                <p:cNvPr id="21" name="Ink 20">
                  <a:extLst>
                    <a:ext uri="{FF2B5EF4-FFF2-40B4-BE49-F238E27FC236}">
                      <a16:creationId xmlns:a16="http://schemas.microsoft.com/office/drawing/2014/main" id="{F5B70244-B690-B393-C1DC-CD4BD63327C6}"/>
                    </a:ext>
                  </a:extLst>
                </p:cNvPr>
                <p:cNvPicPr/>
                <p:nvPr/>
              </p:nvPicPr>
              <p:blipFill>
                <a:blip r:embed="rId29"/>
                <a:stretch>
                  <a:fillRect/>
                </a:stretch>
              </p:blipFill>
              <p:spPr>
                <a:xfrm>
                  <a:off x="5133197" y="2815425"/>
                  <a:ext cx="180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 name="Ink 21">
                  <a:extLst>
                    <a:ext uri="{FF2B5EF4-FFF2-40B4-BE49-F238E27FC236}">
                      <a16:creationId xmlns:a16="http://schemas.microsoft.com/office/drawing/2014/main" id="{045499D9-F138-BD41-2C69-A41132B37563}"/>
                    </a:ext>
                  </a:extLst>
                </p14:cNvPr>
                <p14:cNvContentPartPr/>
                <p14:nvPr/>
              </p14:nvContentPartPr>
              <p14:xfrm>
                <a:off x="5331917" y="2552625"/>
                <a:ext cx="4320" cy="212400"/>
              </p14:xfrm>
            </p:contentPart>
          </mc:Choice>
          <mc:Fallback xmlns="">
            <p:pic>
              <p:nvPicPr>
                <p:cNvPr id="22" name="Ink 21">
                  <a:extLst>
                    <a:ext uri="{FF2B5EF4-FFF2-40B4-BE49-F238E27FC236}">
                      <a16:creationId xmlns:a16="http://schemas.microsoft.com/office/drawing/2014/main" id="{045499D9-F138-BD41-2C69-A41132B37563}"/>
                    </a:ext>
                  </a:extLst>
                </p:cNvPr>
                <p:cNvPicPr/>
                <p:nvPr/>
              </p:nvPicPr>
              <p:blipFill>
                <a:blip r:embed="rId31"/>
                <a:stretch>
                  <a:fillRect/>
                </a:stretch>
              </p:blipFill>
              <p:spPr>
                <a:xfrm>
                  <a:off x="5323277" y="2543625"/>
                  <a:ext cx="2196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Ink 22">
                  <a:extLst>
                    <a:ext uri="{FF2B5EF4-FFF2-40B4-BE49-F238E27FC236}">
                      <a16:creationId xmlns:a16="http://schemas.microsoft.com/office/drawing/2014/main" id="{4CDC734A-BAED-E710-6003-5F1CA22D757D}"/>
                    </a:ext>
                  </a:extLst>
                </p14:cNvPr>
                <p14:cNvContentPartPr/>
                <p14:nvPr/>
              </p14:nvContentPartPr>
              <p14:xfrm>
                <a:off x="5449997" y="2543265"/>
                <a:ext cx="212400" cy="212760"/>
              </p14:xfrm>
            </p:contentPart>
          </mc:Choice>
          <mc:Fallback xmlns="">
            <p:pic>
              <p:nvPicPr>
                <p:cNvPr id="23" name="Ink 22">
                  <a:extLst>
                    <a:ext uri="{FF2B5EF4-FFF2-40B4-BE49-F238E27FC236}">
                      <a16:creationId xmlns:a16="http://schemas.microsoft.com/office/drawing/2014/main" id="{4CDC734A-BAED-E710-6003-5F1CA22D757D}"/>
                    </a:ext>
                  </a:extLst>
                </p:cNvPr>
                <p:cNvPicPr/>
                <p:nvPr/>
              </p:nvPicPr>
              <p:blipFill>
                <a:blip r:embed="rId33"/>
                <a:stretch>
                  <a:fillRect/>
                </a:stretch>
              </p:blipFill>
              <p:spPr>
                <a:xfrm>
                  <a:off x="5440997" y="2534625"/>
                  <a:ext cx="23004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4" name="Ink 23">
                  <a:extLst>
                    <a:ext uri="{FF2B5EF4-FFF2-40B4-BE49-F238E27FC236}">
                      <a16:creationId xmlns:a16="http://schemas.microsoft.com/office/drawing/2014/main" id="{1B816CF3-D172-5D28-F66B-FE693F720EA0}"/>
                    </a:ext>
                  </a:extLst>
                </p14:cNvPr>
                <p14:cNvContentPartPr/>
                <p14:nvPr/>
              </p14:nvContentPartPr>
              <p14:xfrm>
                <a:off x="5172077" y="2826225"/>
                <a:ext cx="6480" cy="7560"/>
              </p14:xfrm>
            </p:contentPart>
          </mc:Choice>
          <mc:Fallback xmlns="">
            <p:pic>
              <p:nvPicPr>
                <p:cNvPr id="24" name="Ink 23">
                  <a:extLst>
                    <a:ext uri="{FF2B5EF4-FFF2-40B4-BE49-F238E27FC236}">
                      <a16:creationId xmlns:a16="http://schemas.microsoft.com/office/drawing/2014/main" id="{1B816CF3-D172-5D28-F66B-FE693F720EA0}"/>
                    </a:ext>
                  </a:extLst>
                </p:cNvPr>
                <p:cNvPicPr/>
                <p:nvPr/>
              </p:nvPicPr>
              <p:blipFill>
                <a:blip r:embed="rId35"/>
                <a:stretch>
                  <a:fillRect/>
                </a:stretch>
              </p:blipFill>
              <p:spPr>
                <a:xfrm>
                  <a:off x="5163437" y="2817585"/>
                  <a:ext cx="241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8" name="Ink 27">
                  <a:extLst>
                    <a:ext uri="{FF2B5EF4-FFF2-40B4-BE49-F238E27FC236}">
                      <a16:creationId xmlns:a16="http://schemas.microsoft.com/office/drawing/2014/main" id="{54160454-321C-B230-A13B-5D0C3830D2AA}"/>
                    </a:ext>
                  </a:extLst>
                </p14:cNvPr>
                <p14:cNvContentPartPr/>
                <p14:nvPr/>
              </p14:nvContentPartPr>
              <p14:xfrm>
                <a:off x="5145077" y="2816865"/>
                <a:ext cx="18360" cy="34920"/>
              </p14:xfrm>
            </p:contentPart>
          </mc:Choice>
          <mc:Fallback xmlns="">
            <p:pic>
              <p:nvPicPr>
                <p:cNvPr id="28" name="Ink 27">
                  <a:extLst>
                    <a:ext uri="{FF2B5EF4-FFF2-40B4-BE49-F238E27FC236}">
                      <a16:creationId xmlns:a16="http://schemas.microsoft.com/office/drawing/2014/main" id="{54160454-321C-B230-A13B-5D0C3830D2AA}"/>
                    </a:ext>
                  </a:extLst>
                </p:cNvPr>
                <p:cNvPicPr/>
                <p:nvPr/>
              </p:nvPicPr>
              <p:blipFill>
                <a:blip r:embed="rId37"/>
                <a:stretch>
                  <a:fillRect/>
                </a:stretch>
              </p:blipFill>
              <p:spPr>
                <a:xfrm>
                  <a:off x="5136437" y="2808225"/>
                  <a:ext cx="36000" cy="52560"/>
                </a:xfrm>
                <a:prstGeom prst="rect">
                  <a:avLst/>
                </a:prstGeom>
              </p:spPr>
            </p:pic>
          </mc:Fallback>
        </mc:AlternateContent>
      </p:grpSp>
      <p:grpSp>
        <p:nvGrpSpPr>
          <p:cNvPr id="48" name="Group 47">
            <a:extLst>
              <a:ext uri="{FF2B5EF4-FFF2-40B4-BE49-F238E27FC236}">
                <a16:creationId xmlns:a16="http://schemas.microsoft.com/office/drawing/2014/main" id="{0848B1A8-BB0D-28F4-80F9-FCC3B1DA45BB}"/>
              </a:ext>
            </a:extLst>
          </p:cNvPr>
          <p:cNvGrpSpPr/>
          <p:nvPr/>
        </p:nvGrpSpPr>
        <p:grpSpPr>
          <a:xfrm>
            <a:off x="2253917" y="3729825"/>
            <a:ext cx="115560" cy="54360"/>
            <a:chOff x="2253917" y="3729825"/>
            <a:chExt cx="115560" cy="54360"/>
          </a:xfrm>
        </p:grpSpPr>
        <mc:AlternateContent xmlns:mc="http://schemas.openxmlformats.org/markup-compatibility/2006" xmlns:p14="http://schemas.microsoft.com/office/powerpoint/2010/main">
          <mc:Choice Requires="p14">
            <p:contentPart p14:bwMode="auto" r:id="rId38">
              <p14:nvContentPartPr>
                <p14:cNvPr id="30" name="Ink 29">
                  <a:extLst>
                    <a:ext uri="{FF2B5EF4-FFF2-40B4-BE49-F238E27FC236}">
                      <a16:creationId xmlns:a16="http://schemas.microsoft.com/office/drawing/2014/main" id="{C5D8F9C3-7589-AE25-D1AA-8F99F11E6B50}"/>
                    </a:ext>
                  </a:extLst>
                </p14:cNvPr>
                <p14:cNvContentPartPr/>
                <p14:nvPr/>
              </p14:nvContentPartPr>
              <p14:xfrm>
                <a:off x="2253917" y="3729825"/>
                <a:ext cx="109440" cy="9720"/>
              </p14:xfrm>
            </p:contentPart>
          </mc:Choice>
          <mc:Fallback xmlns="">
            <p:pic>
              <p:nvPicPr>
                <p:cNvPr id="30" name="Ink 29">
                  <a:extLst>
                    <a:ext uri="{FF2B5EF4-FFF2-40B4-BE49-F238E27FC236}">
                      <a16:creationId xmlns:a16="http://schemas.microsoft.com/office/drawing/2014/main" id="{C5D8F9C3-7589-AE25-D1AA-8F99F11E6B50}"/>
                    </a:ext>
                  </a:extLst>
                </p:cNvPr>
                <p:cNvPicPr/>
                <p:nvPr/>
              </p:nvPicPr>
              <p:blipFill>
                <a:blip r:embed="rId39"/>
                <a:stretch>
                  <a:fillRect/>
                </a:stretch>
              </p:blipFill>
              <p:spPr>
                <a:xfrm>
                  <a:off x="2245277" y="3720825"/>
                  <a:ext cx="1270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1" name="Ink 30">
                  <a:extLst>
                    <a:ext uri="{FF2B5EF4-FFF2-40B4-BE49-F238E27FC236}">
                      <a16:creationId xmlns:a16="http://schemas.microsoft.com/office/drawing/2014/main" id="{0DBA9385-93B0-3CFB-5832-589A7B9FE4B5}"/>
                    </a:ext>
                  </a:extLst>
                </p14:cNvPr>
                <p14:cNvContentPartPr/>
                <p14:nvPr/>
              </p14:nvContentPartPr>
              <p14:xfrm>
                <a:off x="2280917" y="3783825"/>
                <a:ext cx="88560" cy="360"/>
              </p14:xfrm>
            </p:contentPart>
          </mc:Choice>
          <mc:Fallback xmlns="">
            <p:pic>
              <p:nvPicPr>
                <p:cNvPr id="31" name="Ink 30">
                  <a:extLst>
                    <a:ext uri="{FF2B5EF4-FFF2-40B4-BE49-F238E27FC236}">
                      <a16:creationId xmlns:a16="http://schemas.microsoft.com/office/drawing/2014/main" id="{0DBA9385-93B0-3CFB-5832-589A7B9FE4B5}"/>
                    </a:ext>
                  </a:extLst>
                </p:cNvPr>
                <p:cNvPicPr/>
                <p:nvPr/>
              </p:nvPicPr>
              <p:blipFill>
                <a:blip r:embed="rId41"/>
                <a:stretch>
                  <a:fillRect/>
                </a:stretch>
              </p:blipFill>
              <p:spPr>
                <a:xfrm>
                  <a:off x="2272277" y="3774825"/>
                  <a:ext cx="1062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2">
            <p14:nvContentPartPr>
              <p14:cNvPr id="32" name="Ink 31">
                <a:extLst>
                  <a:ext uri="{FF2B5EF4-FFF2-40B4-BE49-F238E27FC236}">
                    <a16:creationId xmlns:a16="http://schemas.microsoft.com/office/drawing/2014/main" id="{F6EA698E-E813-2B00-681D-8488F2ADB295}"/>
                  </a:ext>
                </a:extLst>
              </p14:cNvPr>
              <p14:cNvContentPartPr/>
              <p14:nvPr/>
            </p14:nvContentPartPr>
            <p14:xfrm>
              <a:off x="2770157" y="3638385"/>
              <a:ext cx="168840" cy="213840"/>
            </p14:xfrm>
          </p:contentPart>
        </mc:Choice>
        <mc:Fallback xmlns="">
          <p:pic>
            <p:nvPicPr>
              <p:cNvPr id="32" name="Ink 31">
                <a:extLst>
                  <a:ext uri="{FF2B5EF4-FFF2-40B4-BE49-F238E27FC236}">
                    <a16:creationId xmlns:a16="http://schemas.microsoft.com/office/drawing/2014/main" id="{F6EA698E-E813-2B00-681D-8488F2ADB295}"/>
                  </a:ext>
                </a:extLst>
              </p:cNvPr>
              <p:cNvPicPr/>
              <p:nvPr/>
            </p:nvPicPr>
            <p:blipFill>
              <a:blip r:embed="rId43"/>
              <a:stretch>
                <a:fillRect/>
              </a:stretch>
            </p:blipFill>
            <p:spPr>
              <a:xfrm>
                <a:off x="2761517" y="3629385"/>
                <a:ext cx="186480" cy="231480"/>
              </a:xfrm>
              <a:prstGeom prst="rect">
                <a:avLst/>
              </a:prstGeom>
            </p:spPr>
          </p:pic>
        </mc:Fallback>
      </mc:AlternateContent>
      <p:grpSp>
        <p:nvGrpSpPr>
          <p:cNvPr id="47" name="Group 46">
            <a:extLst>
              <a:ext uri="{FF2B5EF4-FFF2-40B4-BE49-F238E27FC236}">
                <a16:creationId xmlns:a16="http://schemas.microsoft.com/office/drawing/2014/main" id="{CC945263-ABCB-C384-1624-0D3112A3B9A3}"/>
              </a:ext>
            </a:extLst>
          </p:cNvPr>
          <p:cNvGrpSpPr/>
          <p:nvPr/>
        </p:nvGrpSpPr>
        <p:grpSpPr>
          <a:xfrm>
            <a:off x="3162917" y="3431025"/>
            <a:ext cx="666360" cy="432000"/>
            <a:chOff x="3162917" y="3431025"/>
            <a:chExt cx="666360" cy="432000"/>
          </a:xfrm>
        </p:grpSpPr>
        <mc:AlternateContent xmlns:mc="http://schemas.openxmlformats.org/markup-compatibility/2006" xmlns:p14="http://schemas.microsoft.com/office/powerpoint/2010/main">
          <mc:Choice Requires="p14">
            <p:contentPart p14:bwMode="auto" r:id="rId44">
              <p14:nvContentPartPr>
                <p14:cNvPr id="33" name="Ink 32">
                  <a:extLst>
                    <a:ext uri="{FF2B5EF4-FFF2-40B4-BE49-F238E27FC236}">
                      <a16:creationId xmlns:a16="http://schemas.microsoft.com/office/drawing/2014/main" id="{77D7ACCC-DE5D-8037-1A83-9450546DD97D}"/>
                    </a:ext>
                  </a:extLst>
                </p14:cNvPr>
                <p14:cNvContentPartPr/>
                <p14:nvPr/>
              </p14:nvContentPartPr>
              <p14:xfrm>
                <a:off x="3162917" y="3512385"/>
                <a:ext cx="105480" cy="350640"/>
              </p14:xfrm>
            </p:contentPart>
          </mc:Choice>
          <mc:Fallback xmlns="">
            <p:pic>
              <p:nvPicPr>
                <p:cNvPr id="33" name="Ink 32">
                  <a:extLst>
                    <a:ext uri="{FF2B5EF4-FFF2-40B4-BE49-F238E27FC236}">
                      <a16:creationId xmlns:a16="http://schemas.microsoft.com/office/drawing/2014/main" id="{77D7ACCC-DE5D-8037-1A83-9450546DD97D}"/>
                    </a:ext>
                  </a:extLst>
                </p:cNvPr>
                <p:cNvPicPr/>
                <p:nvPr/>
              </p:nvPicPr>
              <p:blipFill>
                <a:blip r:embed="rId45"/>
                <a:stretch>
                  <a:fillRect/>
                </a:stretch>
              </p:blipFill>
              <p:spPr>
                <a:xfrm>
                  <a:off x="3153917" y="3503745"/>
                  <a:ext cx="123120" cy="3682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4" name="Ink 33">
                  <a:extLst>
                    <a:ext uri="{FF2B5EF4-FFF2-40B4-BE49-F238E27FC236}">
                      <a16:creationId xmlns:a16="http://schemas.microsoft.com/office/drawing/2014/main" id="{847F55EF-E9CD-C047-7CD7-F2419A3C892A}"/>
                    </a:ext>
                  </a:extLst>
                </p14:cNvPr>
                <p14:cNvContentPartPr/>
                <p14:nvPr/>
              </p14:nvContentPartPr>
              <p14:xfrm>
                <a:off x="3563237" y="3431025"/>
                <a:ext cx="3960" cy="168120"/>
              </p14:xfrm>
            </p:contentPart>
          </mc:Choice>
          <mc:Fallback xmlns="">
            <p:pic>
              <p:nvPicPr>
                <p:cNvPr id="34" name="Ink 33">
                  <a:extLst>
                    <a:ext uri="{FF2B5EF4-FFF2-40B4-BE49-F238E27FC236}">
                      <a16:creationId xmlns:a16="http://schemas.microsoft.com/office/drawing/2014/main" id="{847F55EF-E9CD-C047-7CD7-F2419A3C892A}"/>
                    </a:ext>
                  </a:extLst>
                </p:cNvPr>
                <p:cNvPicPr/>
                <p:nvPr/>
              </p:nvPicPr>
              <p:blipFill>
                <a:blip r:embed="rId47"/>
                <a:stretch>
                  <a:fillRect/>
                </a:stretch>
              </p:blipFill>
              <p:spPr>
                <a:xfrm>
                  <a:off x="3554237" y="3422025"/>
                  <a:ext cx="2160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5" name="Ink 34">
                  <a:extLst>
                    <a:ext uri="{FF2B5EF4-FFF2-40B4-BE49-F238E27FC236}">
                      <a16:creationId xmlns:a16="http://schemas.microsoft.com/office/drawing/2014/main" id="{CE7B9CAD-0DA7-B958-05E5-A24E158EA5A2}"/>
                    </a:ext>
                  </a:extLst>
                </p14:cNvPr>
                <p14:cNvContentPartPr/>
                <p14:nvPr/>
              </p14:nvContentPartPr>
              <p14:xfrm>
                <a:off x="3412757" y="3611025"/>
                <a:ext cx="346320" cy="19440"/>
              </p14:xfrm>
            </p:contentPart>
          </mc:Choice>
          <mc:Fallback xmlns="">
            <p:pic>
              <p:nvPicPr>
                <p:cNvPr id="35" name="Ink 34">
                  <a:extLst>
                    <a:ext uri="{FF2B5EF4-FFF2-40B4-BE49-F238E27FC236}">
                      <a16:creationId xmlns:a16="http://schemas.microsoft.com/office/drawing/2014/main" id="{CE7B9CAD-0DA7-B958-05E5-A24E158EA5A2}"/>
                    </a:ext>
                  </a:extLst>
                </p:cNvPr>
                <p:cNvPicPr/>
                <p:nvPr/>
              </p:nvPicPr>
              <p:blipFill>
                <a:blip r:embed="rId49"/>
                <a:stretch>
                  <a:fillRect/>
                </a:stretch>
              </p:blipFill>
              <p:spPr>
                <a:xfrm>
                  <a:off x="3404117" y="3602025"/>
                  <a:ext cx="36396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6" name="Ink 35">
                  <a:extLst>
                    <a:ext uri="{FF2B5EF4-FFF2-40B4-BE49-F238E27FC236}">
                      <a16:creationId xmlns:a16="http://schemas.microsoft.com/office/drawing/2014/main" id="{7880F591-C541-B802-8A47-70CD0EDFC14E}"/>
                    </a:ext>
                  </a:extLst>
                </p14:cNvPr>
                <p14:cNvContentPartPr/>
                <p14:nvPr/>
              </p14:nvContentPartPr>
              <p14:xfrm>
                <a:off x="3516437" y="3720825"/>
                <a:ext cx="5760" cy="110160"/>
              </p14:xfrm>
            </p:contentPart>
          </mc:Choice>
          <mc:Fallback xmlns="">
            <p:pic>
              <p:nvPicPr>
                <p:cNvPr id="36" name="Ink 35">
                  <a:extLst>
                    <a:ext uri="{FF2B5EF4-FFF2-40B4-BE49-F238E27FC236}">
                      <a16:creationId xmlns:a16="http://schemas.microsoft.com/office/drawing/2014/main" id="{7880F591-C541-B802-8A47-70CD0EDFC14E}"/>
                    </a:ext>
                  </a:extLst>
                </p:cNvPr>
                <p:cNvPicPr/>
                <p:nvPr/>
              </p:nvPicPr>
              <p:blipFill>
                <a:blip r:embed="rId51"/>
                <a:stretch>
                  <a:fillRect/>
                </a:stretch>
              </p:blipFill>
              <p:spPr>
                <a:xfrm>
                  <a:off x="3507437" y="3711825"/>
                  <a:ext cx="234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7" name="Ink 36">
                  <a:extLst>
                    <a:ext uri="{FF2B5EF4-FFF2-40B4-BE49-F238E27FC236}">
                      <a16:creationId xmlns:a16="http://schemas.microsoft.com/office/drawing/2014/main" id="{2A93058D-EAD9-E48A-88C3-470F1CBBB090}"/>
                    </a:ext>
                  </a:extLst>
                </p14:cNvPr>
                <p14:cNvContentPartPr/>
                <p14:nvPr/>
              </p14:nvContentPartPr>
              <p14:xfrm>
                <a:off x="3594197" y="3747825"/>
                <a:ext cx="91800" cy="80280"/>
              </p14:xfrm>
            </p:contentPart>
          </mc:Choice>
          <mc:Fallback xmlns="">
            <p:pic>
              <p:nvPicPr>
                <p:cNvPr id="37" name="Ink 36">
                  <a:extLst>
                    <a:ext uri="{FF2B5EF4-FFF2-40B4-BE49-F238E27FC236}">
                      <a16:creationId xmlns:a16="http://schemas.microsoft.com/office/drawing/2014/main" id="{2A93058D-EAD9-E48A-88C3-470F1CBBB090}"/>
                    </a:ext>
                  </a:extLst>
                </p:cNvPr>
                <p:cNvPicPr/>
                <p:nvPr/>
              </p:nvPicPr>
              <p:blipFill>
                <a:blip r:embed="rId53"/>
                <a:stretch>
                  <a:fillRect/>
                </a:stretch>
              </p:blipFill>
              <p:spPr>
                <a:xfrm>
                  <a:off x="3585197" y="3738825"/>
                  <a:ext cx="1094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8" name="Ink 37">
                  <a:extLst>
                    <a:ext uri="{FF2B5EF4-FFF2-40B4-BE49-F238E27FC236}">
                      <a16:creationId xmlns:a16="http://schemas.microsoft.com/office/drawing/2014/main" id="{935DB3BE-4AE8-E7A4-CFC1-0BA2D00146D2}"/>
                    </a:ext>
                  </a:extLst>
                </p14:cNvPr>
                <p14:cNvContentPartPr/>
                <p14:nvPr/>
              </p14:nvContentPartPr>
              <p14:xfrm>
                <a:off x="3749357" y="3738825"/>
                <a:ext cx="79920" cy="73440"/>
              </p14:xfrm>
            </p:contentPart>
          </mc:Choice>
          <mc:Fallback xmlns="">
            <p:pic>
              <p:nvPicPr>
                <p:cNvPr id="38" name="Ink 37">
                  <a:extLst>
                    <a:ext uri="{FF2B5EF4-FFF2-40B4-BE49-F238E27FC236}">
                      <a16:creationId xmlns:a16="http://schemas.microsoft.com/office/drawing/2014/main" id="{935DB3BE-4AE8-E7A4-CFC1-0BA2D00146D2}"/>
                    </a:ext>
                  </a:extLst>
                </p:cNvPr>
                <p:cNvPicPr/>
                <p:nvPr/>
              </p:nvPicPr>
              <p:blipFill>
                <a:blip r:embed="rId55"/>
                <a:stretch>
                  <a:fillRect/>
                </a:stretch>
              </p:blipFill>
              <p:spPr>
                <a:xfrm>
                  <a:off x="3740717" y="3729825"/>
                  <a:ext cx="97560" cy="91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6">
            <p14:nvContentPartPr>
              <p14:cNvPr id="39" name="Ink 38">
                <a:extLst>
                  <a:ext uri="{FF2B5EF4-FFF2-40B4-BE49-F238E27FC236}">
                    <a16:creationId xmlns:a16="http://schemas.microsoft.com/office/drawing/2014/main" id="{129C33FB-2348-6E97-2F1A-DD51CE534534}"/>
                  </a:ext>
                </a:extLst>
              </p14:cNvPr>
              <p14:cNvContentPartPr/>
              <p14:nvPr/>
            </p14:nvContentPartPr>
            <p14:xfrm>
              <a:off x="4001357" y="3467025"/>
              <a:ext cx="137520" cy="330120"/>
            </p14:xfrm>
          </p:contentPart>
        </mc:Choice>
        <mc:Fallback xmlns="">
          <p:pic>
            <p:nvPicPr>
              <p:cNvPr id="39" name="Ink 38">
                <a:extLst>
                  <a:ext uri="{FF2B5EF4-FFF2-40B4-BE49-F238E27FC236}">
                    <a16:creationId xmlns:a16="http://schemas.microsoft.com/office/drawing/2014/main" id="{129C33FB-2348-6E97-2F1A-DD51CE534534}"/>
                  </a:ext>
                </a:extLst>
              </p:cNvPr>
              <p:cNvPicPr/>
              <p:nvPr/>
            </p:nvPicPr>
            <p:blipFill>
              <a:blip r:embed="rId57"/>
              <a:stretch>
                <a:fillRect/>
              </a:stretch>
            </p:blipFill>
            <p:spPr>
              <a:xfrm>
                <a:off x="3992717" y="3458025"/>
                <a:ext cx="155160" cy="3477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0" name="Ink 39">
                <a:extLst>
                  <a:ext uri="{FF2B5EF4-FFF2-40B4-BE49-F238E27FC236}">
                    <a16:creationId xmlns:a16="http://schemas.microsoft.com/office/drawing/2014/main" id="{BC081B5C-5452-AE25-FEF9-E1EDD6A1C046}"/>
                  </a:ext>
                </a:extLst>
              </p14:cNvPr>
              <p14:cNvContentPartPr/>
              <p14:nvPr/>
            </p14:nvContentPartPr>
            <p14:xfrm>
              <a:off x="4309157" y="3584385"/>
              <a:ext cx="141840" cy="73080"/>
            </p14:xfrm>
          </p:contentPart>
        </mc:Choice>
        <mc:Fallback xmlns="">
          <p:pic>
            <p:nvPicPr>
              <p:cNvPr id="40" name="Ink 39">
                <a:extLst>
                  <a:ext uri="{FF2B5EF4-FFF2-40B4-BE49-F238E27FC236}">
                    <a16:creationId xmlns:a16="http://schemas.microsoft.com/office/drawing/2014/main" id="{BC081B5C-5452-AE25-FEF9-E1EDD6A1C046}"/>
                  </a:ext>
                </a:extLst>
              </p:cNvPr>
              <p:cNvPicPr/>
              <p:nvPr/>
            </p:nvPicPr>
            <p:blipFill>
              <a:blip r:embed="rId59"/>
              <a:stretch>
                <a:fillRect/>
              </a:stretch>
            </p:blipFill>
            <p:spPr>
              <a:xfrm>
                <a:off x="4300517" y="3575745"/>
                <a:ext cx="159480" cy="90720"/>
              </a:xfrm>
              <a:prstGeom prst="rect">
                <a:avLst/>
              </a:prstGeom>
            </p:spPr>
          </p:pic>
        </mc:Fallback>
      </mc:AlternateContent>
      <p:grpSp>
        <p:nvGrpSpPr>
          <p:cNvPr id="50" name="Group 49">
            <a:extLst>
              <a:ext uri="{FF2B5EF4-FFF2-40B4-BE49-F238E27FC236}">
                <a16:creationId xmlns:a16="http://schemas.microsoft.com/office/drawing/2014/main" id="{53D0357C-290F-E709-F87B-89BE89334A4B}"/>
              </a:ext>
            </a:extLst>
          </p:cNvPr>
          <p:cNvGrpSpPr/>
          <p:nvPr/>
        </p:nvGrpSpPr>
        <p:grpSpPr>
          <a:xfrm>
            <a:off x="4726037" y="3452625"/>
            <a:ext cx="977040" cy="295200"/>
            <a:chOff x="4726037" y="3452625"/>
            <a:chExt cx="977040" cy="295200"/>
          </a:xfrm>
        </p:grpSpPr>
        <mc:AlternateContent xmlns:mc="http://schemas.openxmlformats.org/markup-compatibility/2006" xmlns:p14="http://schemas.microsoft.com/office/powerpoint/2010/main">
          <mc:Choice Requires="p14">
            <p:contentPart p14:bwMode="auto" r:id="rId60">
              <p14:nvContentPartPr>
                <p14:cNvPr id="41" name="Ink 40">
                  <a:extLst>
                    <a:ext uri="{FF2B5EF4-FFF2-40B4-BE49-F238E27FC236}">
                      <a16:creationId xmlns:a16="http://schemas.microsoft.com/office/drawing/2014/main" id="{94680FAA-42D7-CC30-35A4-AF07511B40BF}"/>
                    </a:ext>
                  </a:extLst>
                </p14:cNvPr>
                <p14:cNvContentPartPr/>
                <p14:nvPr/>
              </p14:nvContentPartPr>
              <p14:xfrm>
                <a:off x="4726037" y="3522825"/>
                <a:ext cx="167400" cy="225000"/>
              </p14:xfrm>
            </p:contentPart>
          </mc:Choice>
          <mc:Fallback xmlns="">
            <p:pic>
              <p:nvPicPr>
                <p:cNvPr id="41" name="Ink 40">
                  <a:extLst>
                    <a:ext uri="{FF2B5EF4-FFF2-40B4-BE49-F238E27FC236}">
                      <a16:creationId xmlns:a16="http://schemas.microsoft.com/office/drawing/2014/main" id="{94680FAA-42D7-CC30-35A4-AF07511B40BF}"/>
                    </a:ext>
                  </a:extLst>
                </p:cNvPr>
                <p:cNvPicPr/>
                <p:nvPr/>
              </p:nvPicPr>
              <p:blipFill>
                <a:blip r:embed="rId61"/>
                <a:stretch>
                  <a:fillRect/>
                </a:stretch>
              </p:blipFill>
              <p:spPr>
                <a:xfrm>
                  <a:off x="4717397" y="3513825"/>
                  <a:ext cx="18504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2" name="Ink 41">
                  <a:extLst>
                    <a:ext uri="{FF2B5EF4-FFF2-40B4-BE49-F238E27FC236}">
                      <a16:creationId xmlns:a16="http://schemas.microsoft.com/office/drawing/2014/main" id="{67F9D2E8-C375-BA32-26B8-E6F9EE8F5B32}"/>
                    </a:ext>
                  </a:extLst>
                </p14:cNvPr>
                <p14:cNvContentPartPr/>
                <p14:nvPr/>
              </p14:nvContentPartPr>
              <p14:xfrm>
                <a:off x="5053997" y="3701745"/>
                <a:ext cx="33840" cy="28440"/>
              </p14:xfrm>
            </p:contentPart>
          </mc:Choice>
          <mc:Fallback xmlns="">
            <p:pic>
              <p:nvPicPr>
                <p:cNvPr id="42" name="Ink 41">
                  <a:extLst>
                    <a:ext uri="{FF2B5EF4-FFF2-40B4-BE49-F238E27FC236}">
                      <a16:creationId xmlns:a16="http://schemas.microsoft.com/office/drawing/2014/main" id="{67F9D2E8-C375-BA32-26B8-E6F9EE8F5B32}"/>
                    </a:ext>
                  </a:extLst>
                </p:cNvPr>
                <p:cNvPicPr/>
                <p:nvPr/>
              </p:nvPicPr>
              <p:blipFill>
                <a:blip r:embed="rId63"/>
                <a:stretch>
                  <a:fillRect/>
                </a:stretch>
              </p:blipFill>
              <p:spPr>
                <a:xfrm>
                  <a:off x="5045357" y="3693105"/>
                  <a:ext cx="5148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3" name="Ink 42">
                  <a:extLst>
                    <a:ext uri="{FF2B5EF4-FFF2-40B4-BE49-F238E27FC236}">
                      <a16:creationId xmlns:a16="http://schemas.microsoft.com/office/drawing/2014/main" id="{FAC43C0E-799D-3C0B-7BB0-09233989104D}"/>
                    </a:ext>
                  </a:extLst>
                </p14:cNvPr>
                <p14:cNvContentPartPr/>
                <p14:nvPr/>
              </p14:nvContentPartPr>
              <p14:xfrm>
                <a:off x="5227517" y="3494385"/>
                <a:ext cx="154080" cy="207000"/>
              </p14:xfrm>
            </p:contentPart>
          </mc:Choice>
          <mc:Fallback xmlns="">
            <p:pic>
              <p:nvPicPr>
                <p:cNvPr id="43" name="Ink 42">
                  <a:extLst>
                    <a:ext uri="{FF2B5EF4-FFF2-40B4-BE49-F238E27FC236}">
                      <a16:creationId xmlns:a16="http://schemas.microsoft.com/office/drawing/2014/main" id="{FAC43C0E-799D-3C0B-7BB0-09233989104D}"/>
                    </a:ext>
                  </a:extLst>
                </p:cNvPr>
                <p:cNvPicPr/>
                <p:nvPr/>
              </p:nvPicPr>
              <p:blipFill>
                <a:blip r:embed="rId65"/>
                <a:stretch>
                  <a:fillRect/>
                </a:stretch>
              </p:blipFill>
              <p:spPr>
                <a:xfrm>
                  <a:off x="5218877" y="3485745"/>
                  <a:ext cx="17172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4" name="Ink 43">
                  <a:extLst>
                    <a:ext uri="{FF2B5EF4-FFF2-40B4-BE49-F238E27FC236}">
                      <a16:creationId xmlns:a16="http://schemas.microsoft.com/office/drawing/2014/main" id="{8BBCA1E1-F5AF-E31E-C9DD-3CFCFD0CA359}"/>
                    </a:ext>
                  </a:extLst>
                </p14:cNvPr>
                <p14:cNvContentPartPr/>
                <p14:nvPr/>
              </p14:nvContentPartPr>
              <p14:xfrm>
                <a:off x="5469077" y="3452625"/>
                <a:ext cx="234000" cy="237240"/>
              </p14:xfrm>
            </p:contentPart>
          </mc:Choice>
          <mc:Fallback xmlns="">
            <p:pic>
              <p:nvPicPr>
                <p:cNvPr id="44" name="Ink 43">
                  <a:extLst>
                    <a:ext uri="{FF2B5EF4-FFF2-40B4-BE49-F238E27FC236}">
                      <a16:creationId xmlns:a16="http://schemas.microsoft.com/office/drawing/2014/main" id="{8BBCA1E1-F5AF-E31E-C9DD-3CFCFD0CA359}"/>
                    </a:ext>
                  </a:extLst>
                </p:cNvPr>
                <p:cNvPicPr/>
                <p:nvPr/>
              </p:nvPicPr>
              <p:blipFill>
                <a:blip r:embed="rId67"/>
                <a:stretch>
                  <a:fillRect/>
                </a:stretch>
              </p:blipFill>
              <p:spPr>
                <a:xfrm>
                  <a:off x="5460437" y="3443625"/>
                  <a:ext cx="25164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5" name="Ink 44">
                  <a:extLst>
                    <a:ext uri="{FF2B5EF4-FFF2-40B4-BE49-F238E27FC236}">
                      <a16:creationId xmlns:a16="http://schemas.microsoft.com/office/drawing/2014/main" id="{CD215585-F816-C3BF-67E6-0A80205BDF4A}"/>
                    </a:ext>
                  </a:extLst>
                </p14:cNvPr>
                <p14:cNvContentPartPr/>
                <p14:nvPr/>
              </p14:nvContentPartPr>
              <p14:xfrm>
                <a:off x="5278277" y="3515985"/>
                <a:ext cx="63720" cy="60480"/>
              </p14:xfrm>
            </p:contentPart>
          </mc:Choice>
          <mc:Fallback xmlns="">
            <p:pic>
              <p:nvPicPr>
                <p:cNvPr id="45" name="Ink 44">
                  <a:extLst>
                    <a:ext uri="{FF2B5EF4-FFF2-40B4-BE49-F238E27FC236}">
                      <a16:creationId xmlns:a16="http://schemas.microsoft.com/office/drawing/2014/main" id="{CD215585-F816-C3BF-67E6-0A80205BDF4A}"/>
                    </a:ext>
                  </a:extLst>
                </p:cNvPr>
                <p:cNvPicPr/>
                <p:nvPr/>
              </p:nvPicPr>
              <p:blipFill>
                <a:blip r:embed="rId69"/>
                <a:stretch>
                  <a:fillRect/>
                </a:stretch>
              </p:blipFill>
              <p:spPr>
                <a:xfrm>
                  <a:off x="5269277" y="3506985"/>
                  <a:ext cx="813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9" name="Ink 48">
                  <a:extLst>
                    <a:ext uri="{FF2B5EF4-FFF2-40B4-BE49-F238E27FC236}">
                      <a16:creationId xmlns:a16="http://schemas.microsoft.com/office/drawing/2014/main" id="{4E9C9F06-15B5-0633-A4D7-C32DA19B99E3}"/>
                    </a:ext>
                  </a:extLst>
                </p14:cNvPr>
                <p14:cNvContentPartPr/>
                <p14:nvPr/>
              </p14:nvContentPartPr>
              <p14:xfrm>
                <a:off x="5042477" y="3679785"/>
                <a:ext cx="61560" cy="66240"/>
              </p14:xfrm>
            </p:contentPart>
          </mc:Choice>
          <mc:Fallback xmlns="">
            <p:pic>
              <p:nvPicPr>
                <p:cNvPr id="49" name="Ink 48">
                  <a:extLst>
                    <a:ext uri="{FF2B5EF4-FFF2-40B4-BE49-F238E27FC236}">
                      <a16:creationId xmlns:a16="http://schemas.microsoft.com/office/drawing/2014/main" id="{4E9C9F06-15B5-0633-A4D7-C32DA19B99E3}"/>
                    </a:ext>
                  </a:extLst>
                </p:cNvPr>
                <p:cNvPicPr/>
                <p:nvPr/>
              </p:nvPicPr>
              <p:blipFill>
                <a:blip r:embed="rId71"/>
                <a:stretch>
                  <a:fillRect/>
                </a:stretch>
              </p:blipFill>
              <p:spPr>
                <a:xfrm>
                  <a:off x="5033477" y="3671145"/>
                  <a:ext cx="79200" cy="83880"/>
                </a:xfrm>
                <a:prstGeom prst="rect">
                  <a:avLst/>
                </a:prstGeom>
              </p:spPr>
            </p:pic>
          </mc:Fallback>
        </mc:AlternateContent>
      </p:grpSp>
    </p:spTree>
    <p:extLst>
      <p:ext uri="{BB962C8B-B14F-4D97-AF65-F5344CB8AC3E}">
        <p14:creationId xmlns:p14="http://schemas.microsoft.com/office/powerpoint/2010/main" val="433912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7E6C1-53A6-487B-BB0B-243D52EA79BC}"/>
              </a:ext>
            </a:extLst>
          </p:cNvPr>
          <p:cNvSpPr>
            <a:spLocks noGrp="1"/>
          </p:cNvSpPr>
          <p:nvPr>
            <p:ph type="title"/>
          </p:nvPr>
        </p:nvSpPr>
        <p:spPr/>
        <p:txBody>
          <a:bodyPr/>
          <a:lstStyle/>
          <a:p>
            <a:r>
              <a:rPr lang="en-US" sz="2600" dirty="0"/>
              <a:t>EXAMPLE – Converting the Decimal Form of a Percent to Percent</a:t>
            </a:r>
            <a:endParaRPr lang="en-IN" sz="2600" dirty="0"/>
          </a:p>
        </p:txBody>
      </p:sp>
      <p:sp>
        <p:nvSpPr>
          <p:cNvPr id="3" name="Content Placeholder 2">
            <a:extLst>
              <a:ext uri="{FF2B5EF4-FFF2-40B4-BE49-F238E27FC236}">
                <a16:creationId xmlns:a16="http://schemas.microsoft.com/office/drawing/2014/main" id="{5E7815B7-A0C6-4D06-B52C-CBCA850612FF}"/>
              </a:ext>
            </a:extLst>
          </p:cNvPr>
          <p:cNvSpPr>
            <a:spLocks noGrp="1"/>
          </p:cNvSpPr>
          <p:nvPr>
            <p:ph sz="half" idx="1"/>
          </p:nvPr>
        </p:nvSpPr>
        <p:spPr>
          <a:xfrm>
            <a:off x="1000760" y="1589781"/>
            <a:ext cx="5755640" cy="5166302"/>
          </a:xfrm>
        </p:spPr>
        <p:txBody>
          <a:bodyPr/>
          <a:lstStyle/>
          <a:p>
            <a:r>
              <a:rPr lang="en-US" dirty="0"/>
              <a:t>Convert the following to percent:</a:t>
            </a:r>
          </a:p>
          <a:p>
            <a:endParaRPr lang="en-US" dirty="0"/>
          </a:p>
          <a:p>
            <a:pPr marL="514350" indent="-514350">
              <a:buFont typeface="+mj-lt"/>
              <a:buAutoNum type="arabicPeriod"/>
            </a:pPr>
            <a:r>
              <a:rPr lang="en-US" dirty="0"/>
              <a:t>0.34</a:t>
            </a:r>
          </a:p>
          <a:p>
            <a:pPr marL="514350" indent="-514350">
              <a:buFont typeface="+mj-lt"/>
              <a:buAutoNum type="arabicPeriod"/>
            </a:pPr>
            <a:endParaRPr lang="en-US" dirty="0"/>
          </a:p>
          <a:p>
            <a:pPr marL="514350" indent="-514350">
              <a:buFont typeface="+mj-lt"/>
              <a:buAutoNum type="arabicPeriod"/>
            </a:pPr>
            <a:r>
              <a:rPr lang="en-US" dirty="0"/>
              <a:t>4.15</a:t>
            </a:r>
          </a:p>
        </p:txBody>
      </p:sp>
      <p:grpSp>
        <p:nvGrpSpPr>
          <p:cNvPr id="25" name="Group 24">
            <a:extLst>
              <a:ext uri="{FF2B5EF4-FFF2-40B4-BE49-F238E27FC236}">
                <a16:creationId xmlns:a16="http://schemas.microsoft.com/office/drawing/2014/main" id="{9F7E2A53-8019-C2AF-5A06-E35DAD422605}"/>
              </a:ext>
            </a:extLst>
          </p:cNvPr>
          <p:cNvGrpSpPr/>
          <p:nvPr/>
        </p:nvGrpSpPr>
        <p:grpSpPr>
          <a:xfrm>
            <a:off x="2445797" y="2588985"/>
            <a:ext cx="1337040" cy="385200"/>
            <a:chOff x="2445797" y="2588985"/>
            <a:chExt cx="1337040" cy="385200"/>
          </a:xfrm>
        </p:grpSpPr>
        <mc:AlternateContent xmlns:mc="http://schemas.openxmlformats.org/markup-compatibility/2006" xmlns:p14="http://schemas.microsoft.com/office/powerpoint/2010/main">
          <mc:Choice Requires="p14">
            <p:contentPart p14:bwMode="auto" r:id="rId2">
              <p14:nvContentPartPr>
                <p14:cNvPr id="7" name="Ink 6">
                  <a:extLst>
                    <a:ext uri="{FF2B5EF4-FFF2-40B4-BE49-F238E27FC236}">
                      <a16:creationId xmlns:a16="http://schemas.microsoft.com/office/drawing/2014/main" id="{C7C421C4-B465-EA84-2B1F-1B48CD140F4E}"/>
                    </a:ext>
                  </a:extLst>
                </p14:cNvPr>
                <p14:cNvContentPartPr/>
                <p14:nvPr/>
              </p14:nvContentPartPr>
              <p14:xfrm>
                <a:off x="2445797" y="2652345"/>
                <a:ext cx="95040" cy="321840"/>
              </p14:xfrm>
            </p:contentPart>
          </mc:Choice>
          <mc:Fallback xmlns="">
            <p:pic>
              <p:nvPicPr>
                <p:cNvPr id="7" name="Ink 6">
                  <a:extLst>
                    <a:ext uri="{FF2B5EF4-FFF2-40B4-BE49-F238E27FC236}">
                      <a16:creationId xmlns:a16="http://schemas.microsoft.com/office/drawing/2014/main" id="{C7C421C4-B465-EA84-2B1F-1B48CD140F4E}"/>
                    </a:ext>
                  </a:extLst>
                </p:cNvPr>
                <p:cNvPicPr/>
                <p:nvPr/>
              </p:nvPicPr>
              <p:blipFill>
                <a:blip r:embed="rId3"/>
                <a:stretch>
                  <a:fillRect/>
                </a:stretch>
              </p:blipFill>
              <p:spPr>
                <a:xfrm>
                  <a:off x="2437157" y="2643705"/>
                  <a:ext cx="112680" cy="3394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E6B7B34A-B06C-B833-53C8-C813F4AD8F50}"/>
                    </a:ext>
                  </a:extLst>
                </p14:cNvPr>
                <p14:cNvContentPartPr/>
                <p14:nvPr/>
              </p14:nvContentPartPr>
              <p14:xfrm>
                <a:off x="2679797" y="2740905"/>
                <a:ext cx="7560" cy="198360"/>
              </p14:xfrm>
            </p:contentPart>
          </mc:Choice>
          <mc:Fallback xmlns="">
            <p:pic>
              <p:nvPicPr>
                <p:cNvPr id="8" name="Ink 7">
                  <a:extLst>
                    <a:ext uri="{FF2B5EF4-FFF2-40B4-BE49-F238E27FC236}">
                      <a16:creationId xmlns:a16="http://schemas.microsoft.com/office/drawing/2014/main" id="{E6B7B34A-B06C-B833-53C8-C813F4AD8F50}"/>
                    </a:ext>
                  </a:extLst>
                </p:cNvPr>
                <p:cNvPicPr/>
                <p:nvPr/>
              </p:nvPicPr>
              <p:blipFill>
                <a:blip r:embed="rId5"/>
                <a:stretch>
                  <a:fillRect/>
                </a:stretch>
              </p:blipFill>
              <p:spPr>
                <a:xfrm>
                  <a:off x="2671157" y="2731905"/>
                  <a:ext cx="252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C5C46DDB-8F76-DFA8-A42D-82A8EC04BA61}"/>
                    </a:ext>
                  </a:extLst>
                </p14:cNvPr>
                <p14:cNvContentPartPr/>
                <p14:nvPr/>
              </p14:nvContentPartPr>
              <p14:xfrm>
                <a:off x="2773037" y="2731545"/>
                <a:ext cx="153000" cy="158400"/>
              </p14:xfrm>
            </p:contentPart>
          </mc:Choice>
          <mc:Fallback xmlns="">
            <p:pic>
              <p:nvPicPr>
                <p:cNvPr id="9" name="Ink 8">
                  <a:extLst>
                    <a:ext uri="{FF2B5EF4-FFF2-40B4-BE49-F238E27FC236}">
                      <a16:creationId xmlns:a16="http://schemas.microsoft.com/office/drawing/2014/main" id="{C5C46DDB-8F76-DFA8-A42D-82A8EC04BA61}"/>
                    </a:ext>
                  </a:extLst>
                </p:cNvPr>
                <p:cNvPicPr/>
                <p:nvPr/>
              </p:nvPicPr>
              <p:blipFill>
                <a:blip r:embed="rId7"/>
                <a:stretch>
                  <a:fillRect/>
                </a:stretch>
              </p:blipFill>
              <p:spPr>
                <a:xfrm>
                  <a:off x="2764037" y="2722905"/>
                  <a:ext cx="1706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8AFF375E-9D65-437B-31AB-9679C0C3E57E}"/>
                    </a:ext>
                  </a:extLst>
                </p14:cNvPr>
                <p14:cNvContentPartPr/>
                <p14:nvPr/>
              </p14:nvContentPartPr>
              <p14:xfrm>
                <a:off x="2982557" y="2724345"/>
                <a:ext cx="145440" cy="166680"/>
              </p14:xfrm>
            </p:contentPart>
          </mc:Choice>
          <mc:Fallback xmlns="">
            <p:pic>
              <p:nvPicPr>
                <p:cNvPr id="10" name="Ink 9">
                  <a:extLst>
                    <a:ext uri="{FF2B5EF4-FFF2-40B4-BE49-F238E27FC236}">
                      <a16:creationId xmlns:a16="http://schemas.microsoft.com/office/drawing/2014/main" id="{8AFF375E-9D65-437B-31AB-9679C0C3E57E}"/>
                    </a:ext>
                  </a:extLst>
                </p:cNvPr>
                <p:cNvPicPr/>
                <p:nvPr/>
              </p:nvPicPr>
              <p:blipFill>
                <a:blip r:embed="rId9"/>
                <a:stretch>
                  <a:fillRect/>
                </a:stretch>
              </p:blipFill>
              <p:spPr>
                <a:xfrm>
                  <a:off x="2973557" y="2715705"/>
                  <a:ext cx="16308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B127D085-5F20-D882-7163-F1E07A0B9886}"/>
                    </a:ext>
                  </a:extLst>
                </p14:cNvPr>
                <p14:cNvContentPartPr/>
                <p14:nvPr/>
              </p14:nvContentPartPr>
              <p14:xfrm>
                <a:off x="3233837" y="2653065"/>
                <a:ext cx="86760" cy="78120"/>
              </p14:xfrm>
            </p:contentPart>
          </mc:Choice>
          <mc:Fallback xmlns="">
            <p:pic>
              <p:nvPicPr>
                <p:cNvPr id="11" name="Ink 10">
                  <a:extLst>
                    <a:ext uri="{FF2B5EF4-FFF2-40B4-BE49-F238E27FC236}">
                      <a16:creationId xmlns:a16="http://schemas.microsoft.com/office/drawing/2014/main" id="{B127D085-5F20-D882-7163-F1E07A0B9886}"/>
                    </a:ext>
                  </a:extLst>
                </p:cNvPr>
                <p:cNvPicPr/>
                <p:nvPr/>
              </p:nvPicPr>
              <p:blipFill>
                <a:blip r:embed="rId11"/>
                <a:stretch>
                  <a:fillRect/>
                </a:stretch>
              </p:blipFill>
              <p:spPr>
                <a:xfrm>
                  <a:off x="3225197" y="2644065"/>
                  <a:ext cx="1044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DB19BAF5-9A60-4BE1-CA72-BEC20EE5E494}"/>
                    </a:ext>
                  </a:extLst>
                </p14:cNvPr>
                <p14:cNvContentPartPr/>
                <p14:nvPr/>
              </p14:nvContentPartPr>
              <p14:xfrm>
                <a:off x="3300077" y="2670345"/>
                <a:ext cx="113040" cy="223200"/>
              </p14:xfrm>
            </p:contentPart>
          </mc:Choice>
          <mc:Fallback xmlns="">
            <p:pic>
              <p:nvPicPr>
                <p:cNvPr id="12" name="Ink 11">
                  <a:extLst>
                    <a:ext uri="{FF2B5EF4-FFF2-40B4-BE49-F238E27FC236}">
                      <a16:creationId xmlns:a16="http://schemas.microsoft.com/office/drawing/2014/main" id="{DB19BAF5-9A60-4BE1-CA72-BEC20EE5E494}"/>
                    </a:ext>
                  </a:extLst>
                </p:cNvPr>
                <p:cNvPicPr/>
                <p:nvPr/>
              </p:nvPicPr>
              <p:blipFill>
                <a:blip r:embed="rId13"/>
                <a:stretch>
                  <a:fillRect/>
                </a:stretch>
              </p:blipFill>
              <p:spPr>
                <a:xfrm>
                  <a:off x="3291437" y="2661705"/>
                  <a:ext cx="13068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F46CE9EE-B154-9972-0CC5-480E6CE50C2D}"/>
                    </a:ext>
                  </a:extLst>
                </p14:cNvPr>
                <p14:cNvContentPartPr/>
                <p14:nvPr/>
              </p14:nvContentPartPr>
              <p14:xfrm>
                <a:off x="3375317" y="2814705"/>
                <a:ext cx="94320" cy="88560"/>
              </p14:xfrm>
            </p:contentPart>
          </mc:Choice>
          <mc:Fallback xmlns="">
            <p:pic>
              <p:nvPicPr>
                <p:cNvPr id="13" name="Ink 12">
                  <a:extLst>
                    <a:ext uri="{FF2B5EF4-FFF2-40B4-BE49-F238E27FC236}">
                      <a16:creationId xmlns:a16="http://schemas.microsoft.com/office/drawing/2014/main" id="{F46CE9EE-B154-9972-0CC5-480E6CE50C2D}"/>
                    </a:ext>
                  </a:extLst>
                </p:cNvPr>
                <p:cNvPicPr/>
                <p:nvPr/>
              </p:nvPicPr>
              <p:blipFill>
                <a:blip r:embed="rId15"/>
                <a:stretch>
                  <a:fillRect/>
                </a:stretch>
              </p:blipFill>
              <p:spPr>
                <a:xfrm>
                  <a:off x="3366317" y="2805705"/>
                  <a:ext cx="1119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D51279FE-33DF-5EC4-CFDD-53A8123DAE33}"/>
                    </a:ext>
                  </a:extLst>
                </p14:cNvPr>
                <p14:cNvContentPartPr/>
                <p14:nvPr/>
              </p14:nvContentPartPr>
              <p14:xfrm>
                <a:off x="3584837" y="2588985"/>
                <a:ext cx="198000" cy="344880"/>
              </p14:xfrm>
            </p:contentPart>
          </mc:Choice>
          <mc:Fallback xmlns="">
            <p:pic>
              <p:nvPicPr>
                <p:cNvPr id="14" name="Ink 13">
                  <a:extLst>
                    <a:ext uri="{FF2B5EF4-FFF2-40B4-BE49-F238E27FC236}">
                      <a16:creationId xmlns:a16="http://schemas.microsoft.com/office/drawing/2014/main" id="{D51279FE-33DF-5EC4-CFDD-53A8123DAE33}"/>
                    </a:ext>
                  </a:extLst>
                </p:cNvPr>
                <p:cNvPicPr/>
                <p:nvPr/>
              </p:nvPicPr>
              <p:blipFill>
                <a:blip r:embed="rId17"/>
                <a:stretch>
                  <a:fillRect/>
                </a:stretch>
              </p:blipFill>
              <p:spPr>
                <a:xfrm>
                  <a:off x="3575837" y="2580345"/>
                  <a:ext cx="215640" cy="362520"/>
                </a:xfrm>
                <a:prstGeom prst="rect">
                  <a:avLst/>
                </a:prstGeom>
              </p:spPr>
            </p:pic>
          </mc:Fallback>
        </mc:AlternateContent>
      </p:grpSp>
      <p:grpSp>
        <p:nvGrpSpPr>
          <p:cNvPr id="24" name="Group 23">
            <a:extLst>
              <a:ext uri="{FF2B5EF4-FFF2-40B4-BE49-F238E27FC236}">
                <a16:creationId xmlns:a16="http://schemas.microsoft.com/office/drawing/2014/main" id="{508BB81B-6A73-7229-DA6A-2B7418E6304D}"/>
              </a:ext>
            </a:extLst>
          </p:cNvPr>
          <p:cNvGrpSpPr/>
          <p:nvPr/>
        </p:nvGrpSpPr>
        <p:grpSpPr>
          <a:xfrm>
            <a:off x="4028357" y="2715345"/>
            <a:ext cx="118800" cy="54720"/>
            <a:chOff x="4028357" y="2715345"/>
            <a:chExt cx="118800" cy="54720"/>
          </a:xfrm>
        </p:grpSpPr>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6732B2EF-AF15-BA2C-75B5-3D7C73C3F990}"/>
                    </a:ext>
                  </a:extLst>
                </p14:cNvPr>
                <p14:cNvContentPartPr/>
                <p14:nvPr/>
              </p14:nvContentPartPr>
              <p14:xfrm>
                <a:off x="4028357" y="2715345"/>
                <a:ext cx="91440" cy="360"/>
              </p14:xfrm>
            </p:contentPart>
          </mc:Choice>
          <mc:Fallback xmlns="">
            <p:pic>
              <p:nvPicPr>
                <p:cNvPr id="15" name="Ink 14">
                  <a:extLst>
                    <a:ext uri="{FF2B5EF4-FFF2-40B4-BE49-F238E27FC236}">
                      <a16:creationId xmlns:a16="http://schemas.microsoft.com/office/drawing/2014/main" id="{6732B2EF-AF15-BA2C-75B5-3D7C73C3F990}"/>
                    </a:ext>
                  </a:extLst>
                </p:cNvPr>
                <p:cNvPicPr/>
                <p:nvPr/>
              </p:nvPicPr>
              <p:blipFill>
                <a:blip r:embed="rId19"/>
                <a:stretch>
                  <a:fillRect/>
                </a:stretch>
              </p:blipFill>
              <p:spPr>
                <a:xfrm>
                  <a:off x="4019717" y="2706705"/>
                  <a:ext cx="1090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C5E82E0F-1FF5-556D-9730-86BCBFC8035C}"/>
                    </a:ext>
                  </a:extLst>
                </p14:cNvPr>
                <p14:cNvContentPartPr/>
                <p14:nvPr/>
              </p14:nvContentPartPr>
              <p14:xfrm>
                <a:off x="4047077" y="2764305"/>
                <a:ext cx="100080" cy="5760"/>
              </p14:xfrm>
            </p:contentPart>
          </mc:Choice>
          <mc:Fallback xmlns="">
            <p:pic>
              <p:nvPicPr>
                <p:cNvPr id="16" name="Ink 15">
                  <a:extLst>
                    <a:ext uri="{FF2B5EF4-FFF2-40B4-BE49-F238E27FC236}">
                      <a16:creationId xmlns:a16="http://schemas.microsoft.com/office/drawing/2014/main" id="{C5E82E0F-1FF5-556D-9730-86BCBFC8035C}"/>
                    </a:ext>
                  </a:extLst>
                </p:cNvPr>
                <p:cNvPicPr/>
                <p:nvPr/>
              </p:nvPicPr>
              <p:blipFill>
                <a:blip r:embed="rId21"/>
                <a:stretch>
                  <a:fillRect/>
                </a:stretch>
              </p:blipFill>
              <p:spPr>
                <a:xfrm>
                  <a:off x="4038077" y="2755665"/>
                  <a:ext cx="117720" cy="23400"/>
                </a:xfrm>
                <a:prstGeom prst="rect">
                  <a:avLst/>
                </a:prstGeom>
              </p:spPr>
            </p:pic>
          </mc:Fallback>
        </mc:AlternateContent>
      </p:grpSp>
      <p:grpSp>
        <p:nvGrpSpPr>
          <p:cNvPr id="23" name="Group 22">
            <a:extLst>
              <a:ext uri="{FF2B5EF4-FFF2-40B4-BE49-F238E27FC236}">
                <a16:creationId xmlns:a16="http://schemas.microsoft.com/office/drawing/2014/main" id="{2A14ED7D-6541-E26D-B421-C4117626CAE0}"/>
              </a:ext>
            </a:extLst>
          </p:cNvPr>
          <p:cNvGrpSpPr/>
          <p:nvPr/>
        </p:nvGrpSpPr>
        <p:grpSpPr>
          <a:xfrm>
            <a:off x="4689317" y="2627865"/>
            <a:ext cx="757800" cy="250560"/>
            <a:chOff x="4689317" y="2627865"/>
            <a:chExt cx="757800" cy="250560"/>
          </a:xfrm>
        </p:grpSpPr>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07750D41-9E59-72A4-7C21-F5C9661F7D28}"/>
                    </a:ext>
                  </a:extLst>
                </p14:cNvPr>
                <p14:cNvContentPartPr/>
                <p14:nvPr/>
              </p14:nvContentPartPr>
              <p14:xfrm>
                <a:off x="4689317" y="2627865"/>
                <a:ext cx="169920" cy="230040"/>
              </p14:xfrm>
            </p:contentPart>
          </mc:Choice>
          <mc:Fallback xmlns="">
            <p:pic>
              <p:nvPicPr>
                <p:cNvPr id="17" name="Ink 16">
                  <a:extLst>
                    <a:ext uri="{FF2B5EF4-FFF2-40B4-BE49-F238E27FC236}">
                      <a16:creationId xmlns:a16="http://schemas.microsoft.com/office/drawing/2014/main" id="{07750D41-9E59-72A4-7C21-F5C9661F7D28}"/>
                    </a:ext>
                  </a:extLst>
                </p:cNvPr>
                <p:cNvPicPr/>
                <p:nvPr/>
              </p:nvPicPr>
              <p:blipFill>
                <a:blip r:embed="rId23"/>
                <a:stretch>
                  <a:fillRect/>
                </a:stretch>
              </p:blipFill>
              <p:spPr>
                <a:xfrm>
                  <a:off x="4680677" y="2619225"/>
                  <a:ext cx="18756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ED64957F-757F-FD42-2283-09043090C492}"/>
                    </a:ext>
                  </a:extLst>
                </p14:cNvPr>
                <p14:cNvContentPartPr/>
                <p14:nvPr/>
              </p14:nvContentPartPr>
              <p14:xfrm>
                <a:off x="4924757" y="2661345"/>
                <a:ext cx="129960" cy="100080"/>
              </p14:xfrm>
            </p:contentPart>
          </mc:Choice>
          <mc:Fallback xmlns="">
            <p:pic>
              <p:nvPicPr>
                <p:cNvPr id="18" name="Ink 17">
                  <a:extLst>
                    <a:ext uri="{FF2B5EF4-FFF2-40B4-BE49-F238E27FC236}">
                      <a16:creationId xmlns:a16="http://schemas.microsoft.com/office/drawing/2014/main" id="{ED64957F-757F-FD42-2283-09043090C492}"/>
                    </a:ext>
                  </a:extLst>
                </p:cNvPr>
                <p:cNvPicPr/>
                <p:nvPr/>
              </p:nvPicPr>
              <p:blipFill>
                <a:blip r:embed="rId25"/>
                <a:stretch>
                  <a:fillRect/>
                </a:stretch>
              </p:blipFill>
              <p:spPr>
                <a:xfrm>
                  <a:off x="4916117" y="2652705"/>
                  <a:ext cx="1476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55C948D2-CFEF-CB04-5E87-F57EC72B4D2F}"/>
                    </a:ext>
                  </a:extLst>
                </p14:cNvPr>
                <p14:cNvContentPartPr/>
                <p14:nvPr/>
              </p14:nvContentPartPr>
              <p14:xfrm>
                <a:off x="5024117" y="2633985"/>
                <a:ext cx="360" cy="244440"/>
              </p14:xfrm>
            </p:contentPart>
          </mc:Choice>
          <mc:Fallback xmlns="">
            <p:pic>
              <p:nvPicPr>
                <p:cNvPr id="19" name="Ink 18">
                  <a:extLst>
                    <a:ext uri="{FF2B5EF4-FFF2-40B4-BE49-F238E27FC236}">
                      <a16:creationId xmlns:a16="http://schemas.microsoft.com/office/drawing/2014/main" id="{55C948D2-CFEF-CB04-5E87-F57EC72B4D2F}"/>
                    </a:ext>
                  </a:extLst>
                </p:cNvPr>
                <p:cNvPicPr/>
                <p:nvPr/>
              </p:nvPicPr>
              <p:blipFill>
                <a:blip r:embed="rId27"/>
                <a:stretch>
                  <a:fillRect/>
                </a:stretch>
              </p:blipFill>
              <p:spPr>
                <a:xfrm>
                  <a:off x="5015477" y="2624985"/>
                  <a:ext cx="1800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496F6172-C4EE-DEE3-5F1D-96619EF42E0D}"/>
                    </a:ext>
                  </a:extLst>
                </p14:cNvPr>
                <p14:cNvContentPartPr/>
                <p14:nvPr/>
              </p14:nvContentPartPr>
              <p14:xfrm>
                <a:off x="5168837" y="2651985"/>
                <a:ext cx="78840" cy="46080"/>
              </p14:xfrm>
            </p:contentPart>
          </mc:Choice>
          <mc:Fallback xmlns="">
            <p:pic>
              <p:nvPicPr>
                <p:cNvPr id="20" name="Ink 19">
                  <a:extLst>
                    <a:ext uri="{FF2B5EF4-FFF2-40B4-BE49-F238E27FC236}">
                      <a16:creationId xmlns:a16="http://schemas.microsoft.com/office/drawing/2014/main" id="{496F6172-C4EE-DEE3-5F1D-96619EF42E0D}"/>
                    </a:ext>
                  </a:extLst>
                </p:cNvPr>
                <p:cNvPicPr/>
                <p:nvPr/>
              </p:nvPicPr>
              <p:blipFill>
                <a:blip r:embed="rId29"/>
                <a:stretch>
                  <a:fillRect/>
                </a:stretch>
              </p:blipFill>
              <p:spPr>
                <a:xfrm>
                  <a:off x="5160197" y="2642985"/>
                  <a:ext cx="9648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Ink 20">
                  <a:extLst>
                    <a:ext uri="{FF2B5EF4-FFF2-40B4-BE49-F238E27FC236}">
                      <a16:creationId xmlns:a16="http://schemas.microsoft.com/office/drawing/2014/main" id="{1E921C92-1883-C689-5517-6E82B8CC7BBD}"/>
                    </a:ext>
                  </a:extLst>
                </p14:cNvPr>
                <p14:cNvContentPartPr/>
                <p14:nvPr/>
              </p14:nvContentPartPr>
              <p14:xfrm>
                <a:off x="5254157" y="2633985"/>
                <a:ext cx="87840" cy="235440"/>
              </p14:xfrm>
            </p:contentPart>
          </mc:Choice>
          <mc:Fallback xmlns="">
            <p:pic>
              <p:nvPicPr>
                <p:cNvPr id="21" name="Ink 20">
                  <a:extLst>
                    <a:ext uri="{FF2B5EF4-FFF2-40B4-BE49-F238E27FC236}">
                      <a16:creationId xmlns:a16="http://schemas.microsoft.com/office/drawing/2014/main" id="{1E921C92-1883-C689-5517-6E82B8CC7BBD}"/>
                    </a:ext>
                  </a:extLst>
                </p:cNvPr>
                <p:cNvPicPr/>
                <p:nvPr/>
              </p:nvPicPr>
              <p:blipFill>
                <a:blip r:embed="rId31"/>
                <a:stretch>
                  <a:fillRect/>
                </a:stretch>
              </p:blipFill>
              <p:spPr>
                <a:xfrm>
                  <a:off x="5245517" y="2624985"/>
                  <a:ext cx="10548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Ink 21">
                  <a:extLst>
                    <a:ext uri="{FF2B5EF4-FFF2-40B4-BE49-F238E27FC236}">
                      <a16:creationId xmlns:a16="http://schemas.microsoft.com/office/drawing/2014/main" id="{1E3411C1-6BBF-982D-4C8F-C45CCEEF2D89}"/>
                    </a:ext>
                  </a:extLst>
                </p14:cNvPr>
                <p14:cNvContentPartPr/>
                <p14:nvPr/>
              </p14:nvContentPartPr>
              <p14:xfrm>
                <a:off x="5392757" y="2778345"/>
                <a:ext cx="54360" cy="86400"/>
              </p14:xfrm>
            </p:contentPart>
          </mc:Choice>
          <mc:Fallback xmlns="">
            <p:pic>
              <p:nvPicPr>
                <p:cNvPr id="22" name="Ink 21">
                  <a:extLst>
                    <a:ext uri="{FF2B5EF4-FFF2-40B4-BE49-F238E27FC236}">
                      <a16:creationId xmlns:a16="http://schemas.microsoft.com/office/drawing/2014/main" id="{1E3411C1-6BBF-982D-4C8F-C45CCEEF2D89}"/>
                    </a:ext>
                  </a:extLst>
                </p:cNvPr>
                <p:cNvPicPr/>
                <p:nvPr/>
              </p:nvPicPr>
              <p:blipFill>
                <a:blip r:embed="rId33"/>
                <a:stretch>
                  <a:fillRect/>
                </a:stretch>
              </p:blipFill>
              <p:spPr>
                <a:xfrm>
                  <a:off x="5383757" y="2769705"/>
                  <a:ext cx="72000" cy="104040"/>
                </a:xfrm>
                <a:prstGeom prst="rect">
                  <a:avLst/>
                </a:prstGeom>
              </p:spPr>
            </p:pic>
          </mc:Fallback>
        </mc:AlternateContent>
      </p:grpSp>
      <p:grpSp>
        <p:nvGrpSpPr>
          <p:cNvPr id="34" name="Group 33">
            <a:extLst>
              <a:ext uri="{FF2B5EF4-FFF2-40B4-BE49-F238E27FC236}">
                <a16:creationId xmlns:a16="http://schemas.microsoft.com/office/drawing/2014/main" id="{5785CE6A-3211-241E-1B5B-E1247EEC0C15}"/>
              </a:ext>
            </a:extLst>
          </p:cNvPr>
          <p:cNvGrpSpPr/>
          <p:nvPr/>
        </p:nvGrpSpPr>
        <p:grpSpPr>
          <a:xfrm>
            <a:off x="2443637" y="3602025"/>
            <a:ext cx="1330920" cy="418680"/>
            <a:chOff x="2443637" y="3602025"/>
            <a:chExt cx="1330920" cy="418680"/>
          </a:xfrm>
        </p:grpSpPr>
        <mc:AlternateContent xmlns:mc="http://schemas.openxmlformats.org/markup-compatibility/2006" xmlns:p14="http://schemas.microsoft.com/office/powerpoint/2010/main">
          <mc:Choice Requires="p14">
            <p:contentPart p14:bwMode="auto" r:id="rId34">
              <p14:nvContentPartPr>
                <p14:cNvPr id="26" name="Ink 25">
                  <a:extLst>
                    <a:ext uri="{FF2B5EF4-FFF2-40B4-BE49-F238E27FC236}">
                      <a16:creationId xmlns:a16="http://schemas.microsoft.com/office/drawing/2014/main" id="{25200D3F-F0EA-F4CF-762B-83092713D754}"/>
                    </a:ext>
                  </a:extLst>
                </p14:cNvPr>
                <p14:cNvContentPartPr/>
                <p14:nvPr/>
              </p14:nvContentPartPr>
              <p14:xfrm>
                <a:off x="2443637" y="3688065"/>
                <a:ext cx="120600" cy="297000"/>
              </p14:xfrm>
            </p:contentPart>
          </mc:Choice>
          <mc:Fallback xmlns="">
            <p:pic>
              <p:nvPicPr>
                <p:cNvPr id="26" name="Ink 25">
                  <a:extLst>
                    <a:ext uri="{FF2B5EF4-FFF2-40B4-BE49-F238E27FC236}">
                      <a16:creationId xmlns:a16="http://schemas.microsoft.com/office/drawing/2014/main" id="{25200D3F-F0EA-F4CF-762B-83092713D754}"/>
                    </a:ext>
                  </a:extLst>
                </p:cNvPr>
                <p:cNvPicPr/>
                <p:nvPr/>
              </p:nvPicPr>
              <p:blipFill>
                <a:blip r:embed="rId35"/>
                <a:stretch>
                  <a:fillRect/>
                </a:stretch>
              </p:blipFill>
              <p:spPr>
                <a:xfrm>
                  <a:off x="2434637" y="3679065"/>
                  <a:ext cx="138240" cy="3146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7" name="Ink 26">
                  <a:extLst>
                    <a:ext uri="{FF2B5EF4-FFF2-40B4-BE49-F238E27FC236}">
                      <a16:creationId xmlns:a16="http://schemas.microsoft.com/office/drawing/2014/main" id="{840D301E-5A0B-73A0-4946-77E86FA2C65C}"/>
                    </a:ext>
                  </a:extLst>
                </p14:cNvPr>
                <p14:cNvContentPartPr/>
                <p14:nvPr/>
              </p14:nvContentPartPr>
              <p14:xfrm>
                <a:off x="2715797" y="3738825"/>
                <a:ext cx="7560" cy="193320"/>
              </p14:xfrm>
            </p:contentPart>
          </mc:Choice>
          <mc:Fallback xmlns="">
            <p:pic>
              <p:nvPicPr>
                <p:cNvPr id="27" name="Ink 26">
                  <a:extLst>
                    <a:ext uri="{FF2B5EF4-FFF2-40B4-BE49-F238E27FC236}">
                      <a16:creationId xmlns:a16="http://schemas.microsoft.com/office/drawing/2014/main" id="{840D301E-5A0B-73A0-4946-77E86FA2C65C}"/>
                    </a:ext>
                  </a:extLst>
                </p:cNvPr>
                <p:cNvPicPr/>
                <p:nvPr/>
              </p:nvPicPr>
              <p:blipFill>
                <a:blip r:embed="rId37"/>
                <a:stretch>
                  <a:fillRect/>
                </a:stretch>
              </p:blipFill>
              <p:spPr>
                <a:xfrm>
                  <a:off x="2706797" y="3729825"/>
                  <a:ext cx="2520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8" name="Ink 27">
                  <a:extLst>
                    <a:ext uri="{FF2B5EF4-FFF2-40B4-BE49-F238E27FC236}">
                      <a16:creationId xmlns:a16="http://schemas.microsoft.com/office/drawing/2014/main" id="{51C6D9D9-454D-608C-20C5-BDE68207AE58}"/>
                    </a:ext>
                  </a:extLst>
                </p14:cNvPr>
                <p14:cNvContentPartPr/>
                <p14:nvPr/>
              </p14:nvContentPartPr>
              <p14:xfrm>
                <a:off x="2790317" y="3784545"/>
                <a:ext cx="94320" cy="128160"/>
              </p14:xfrm>
            </p:contentPart>
          </mc:Choice>
          <mc:Fallback xmlns="">
            <p:pic>
              <p:nvPicPr>
                <p:cNvPr id="28" name="Ink 27">
                  <a:extLst>
                    <a:ext uri="{FF2B5EF4-FFF2-40B4-BE49-F238E27FC236}">
                      <a16:creationId xmlns:a16="http://schemas.microsoft.com/office/drawing/2014/main" id="{51C6D9D9-454D-608C-20C5-BDE68207AE58}"/>
                    </a:ext>
                  </a:extLst>
                </p:cNvPr>
                <p:cNvPicPr/>
                <p:nvPr/>
              </p:nvPicPr>
              <p:blipFill>
                <a:blip r:embed="rId39"/>
                <a:stretch>
                  <a:fillRect/>
                </a:stretch>
              </p:blipFill>
              <p:spPr>
                <a:xfrm>
                  <a:off x="2781677" y="3775905"/>
                  <a:ext cx="1119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9" name="Ink 28">
                  <a:extLst>
                    <a:ext uri="{FF2B5EF4-FFF2-40B4-BE49-F238E27FC236}">
                      <a16:creationId xmlns:a16="http://schemas.microsoft.com/office/drawing/2014/main" id="{DCBAFB21-7684-149D-5715-95DDC9B6F00E}"/>
                    </a:ext>
                  </a:extLst>
                </p14:cNvPr>
                <p14:cNvContentPartPr/>
                <p14:nvPr/>
              </p14:nvContentPartPr>
              <p14:xfrm>
                <a:off x="2973197" y="3783825"/>
                <a:ext cx="107280" cy="111600"/>
              </p14:xfrm>
            </p:contentPart>
          </mc:Choice>
          <mc:Fallback xmlns="">
            <p:pic>
              <p:nvPicPr>
                <p:cNvPr id="29" name="Ink 28">
                  <a:extLst>
                    <a:ext uri="{FF2B5EF4-FFF2-40B4-BE49-F238E27FC236}">
                      <a16:creationId xmlns:a16="http://schemas.microsoft.com/office/drawing/2014/main" id="{DCBAFB21-7684-149D-5715-95DDC9B6F00E}"/>
                    </a:ext>
                  </a:extLst>
                </p:cNvPr>
                <p:cNvPicPr/>
                <p:nvPr/>
              </p:nvPicPr>
              <p:blipFill>
                <a:blip r:embed="rId41"/>
                <a:stretch>
                  <a:fillRect/>
                </a:stretch>
              </p:blipFill>
              <p:spPr>
                <a:xfrm>
                  <a:off x="2964557" y="3774825"/>
                  <a:ext cx="1249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0" name="Ink 29">
                  <a:extLst>
                    <a:ext uri="{FF2B5EF4-FFF2-40B4-BE49-F238E27FC236}">
                      <a16:creationId xmlns:a16="http://schemas.microsoft.com/office/drawing/2014/main" id="{CECB614D-37C7-BF7F-9489-6950E7F4EAF6}"/>
                    </a:ext>
                  </a:extLst>
                </p14:cNvPr>
                <p14:cNvContentPartPr/>
                <p14:nvPr/>
              </p14:nvContentPartPr>
              <p14:xfrm>
                <a:off x="3104957" y="3727305"/>
                <a:ext cx="51480" cy="46800"/>
              </p14:xfrm>
            </p:contentPart>
          </mc:Choice>
          <mc:Fallback xmlns="">
            <p:pic>
              <p:nvPicPr>
                <p:cNvPr id="30" name="Ink 29">
                  <a:extLst>
                    <a:ext uri="{FF2B5EF4-FFF2-40B4-BE49-F238E27FC236}">
                      <a16:creationId xmlns:a16="http://schemas.microsoft.com/office/drawing/2014/main" id="{CECB614D-37C7-BF7F-9489-6950E7F4EAF6}"/>
                    </a:ext>
                  </a:extLst>
                </p:cNvPr>
                <p:cNvPicPr/>
                <p:nvPr/>
              </p:nvPicPr>
              <p:blipFill>
                <a:blip r:embed="rId43"/>
                <a:stretch>
                  <a:fillRect/>
                </a:stretch>
              </p:blipFill>
              <p:spPr>
                <a:xfrm>
                  <a:off x="3095957" y="3718665"/>
                  <a:ext cx="691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1" name="Ink 30">
                  <a:extLst>
                    <a:ext uri="{FF2B5EF4-FFF2-40B4-BE49-F238E27FC236}">
                      <a16:creationId xmlns:a16="http://schemas.microsoft.com/office/drawing/2014/main" id="{FDAE09AF-C41F-B749-E7B3-E61F8BE4863C}"/>
                    </a:ext>
                  </a:extLst>
                </p14:cNvPr>
                <p14:cNvContentPartPr/>
                <p14:nvPr/>
              </p14:nvContentPartPr>
              <p14:xfrm>
                <a:off x="3216917" y="3720825"/>
                <a:ext cx="78840" cy="221040"/>
              </p14:xfrm>
            </p:contentPart>
          </mc:Choice>
          <mc:Fallback xmlns="">
            <p:pic>
              <p:nvPicPr>
                <p:cNvPr id="31" name="Ink 30">
                  <a:extLst>
                    <a:ext uri="{FF2B5EF4-FFF2-40B4-BE49-F238E27FC236}">
                      <a16:creationId xmlns:a16="http://schemas.microsoft.com/office/drawing/2014/main" id="{FDAE09AF-C41F-B749-E7B3-E61F8BE4863C}"/>
                    </a:ext>
                  </a:extLst>
                </p:cNvPr>
                <p:cNvPicPr/>
                <p:nvPr/>
              </p:nvPicPr>
              <p:blipFill>
                <a:blip r:embed="rId45"/>
                <a:stretch>
                  <a:fillRect/>
                </a:stretch>
              </p:blipFill>
              <p:spPr>
                <a:xfrm>
                  <a:off x="3208277" y="3711825"/>
                  <a:ext cx="9648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2" name="Ink 31">
                  <a:extLst>
                    <a:ext uri="{FF2B5EF4-FFF2-40B4-BE49-F238E27FC236}">
                      <a16:creationId xmlns:a16="http://schemas.microsoft.com/office/drawing/2014/main" id="{E82A1570-A503-4400-A60F-09547CC1FE5B}"/>
                    </a:ext>
                  </a:extLst>
                </p14:cNvPr>
                <p14:cNvContentPartPr/>
                <p14:nvPr/>
              </p14:nvContentPartPr>
              <p14:xfrm>
                <a:off x="3293597" y="3826665"/>
                <a:ext cx="82800" cy="62640"/>
              </p14:xfrm>
            </p:contentPart>
          </mc:Choice>
          <mc:Fallback xmlns="">
            <p:pic>
              <p:nvPicPr>
                <p:cNvPr id="32" name="Ink 31">
                  <a:extLst>
                    <a:ext uri="{FF2B5EF4-FFF2-40B4-BE49-F238E27FC236}">
                      <a16:creationId xmlns:a16="http://schemas.microsoft.com/office/drawing/2014/main" id="{E82A1570-A503-4400-A60F-09547CC1FE5B}"/>
                    </a:ext>
                  </a:extLst>
                </p:cNvPr>
                <p:cNvPicPr/>
                <p:nvPr/>
              </p:nvPicPr>
              <p:blipFill>
                <a:blip r:embed="rId47"/>
                <a:stretch>
                  <a:fillRect/>
                </a:stretch>
              </p:blipFill>
              <p:spPr>
                <a:xfrm>
                  <a:off x="3284957" y="3817665"/>
                  <a:ext cx="1004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3" name="Ink 32">
                  <a:extLst>
                    <a:ext uri="{FF2B5EF4-FFF2-40B4-BE49-F238E27FC236}">
                      <a16:creationId xmlns:a16="http://schemas.microsoft.com/office/drawing/2014/main" id="{1088AE6A-5123-F067-DEA5-66982D5922FA}"/>
                    </a:ext>
                  </a:extLst>
                </p14:cNvPr>
                <p14:cNvContentPartPr/>
                <p14:nvPr/>
              </p14:nvContentPartPr>
              <p14:xfrm>
                <a:off x="3476117" y="3602025"/>
                <a:ext cx="298440" cy="418680"/>
              </p14:xfrm>
            </p:contentPart>
          </mc:Choice>
          <mc:Fallback xmlns="">
            <p:pic>
              <p:nvPicPr>
                <p:cNvPr id="33" name="Ink 32">
                  <a:extLst>
                    <a:ext uri="{FF2B5EF4-FFF2-40B4-BE49-F238E27FC236}">
                      <a16:creationId xmlns:a16="http://schemas.microsoft.com/office/drawing/2014/main" id="{1088AE6A-5123-F067-DEA5-66982D5922FA}"/>
                    </a:ext>
                  </a:extLst>
                </p:cNvPr>
                <p:cNvPicPr/>
                <p:nvPr/>
              </p:nvPicPr>
              <p:blipFill>
                <a:blip r:embed="rId49"/>
                <a:stretch>
                  <a:fillRect/>
                </a:stretch>
              </p:blipFill>
              <p:spPr>
                <a:xfrm>
                  <a:off x="3467477" y="3593385"/>
                  <a:ext cx="316080" cy="436320"/>
                </a:xfrm>
                <a:prstGeom prst="rect">
                  <a:avLst/>
                </a:prstGeom>
              </p:spPr>
            </p:pic>
          </mc:Fallback>
        </mc:AlternateContent>
      </p:grpSp>
      <p:grpSp>
        <p:nvGrpSpPr>
          <p:cNvPr id="37" name="Group 36">
            <a:extLst>
              <a:ext uri="{FF2B5EF4-FFF2-40B4-BE49-F238E27FC236}">
                <a16:creationId xmlns:a16="http://schemas.microsoft.com/office/drawing/2014/main" id="{CA7C4417-E97A-2D5E-E706-2EA0C01BD33E}"/>
              </a:ext>
            </a:extLst>
          </p:cNvPr>
          <p:cNvGrpSpPr/>
          <p:nvPr/>
        </p:nvGrpSpPr>
        <p:grpSpPr>
          <a:xfrm>
            <a:off x="4091717" y="3702105"/>
            <a:ext cx="130320" cy="64440"/>
            <a:chOff x="4091717" y="3702105"/>
            <a:chExt cx="130320" cy="64440"/>
          </a:xfrm>
        </p:grpSpPr>
        <mc:AlternateContent xmlns:mc="http://schemas.openxmlformats.org/markup-compatibility/2006" xmlns:p14="http://schemas.microsoft.com/office/powerpoint/2010/main">
          <mc:Choice Requires="p14">
            <p:contentPart p14:bwMode="auto" r:id="rId50">
              <p14:nvContentPartPr>
                <p14:cNvPr id="35" name="Ink 34">
                  <a:extLst>
                    <a:ext uri="{FF2B5EF4-FFF2-40B4-BE49-F238E27FC236}">
                      <a16:creationId xmlns:a16="http://schemas.microsoft.com/office/drawing/2014/main" id="{E2790074-84A1-B2EB-3847-BE61A7DB478C}"/>
                    </a:ext>
                  </a:extLst>
                </p14:cNvPr>
                <p14:cNvContentPartPr/>
                <p14:nvPr/>
              </p14:nvContentPartPr>
              <p14:xfrm>
                <a:off x="4091717" y="3702105"/>
                <a:ext cx="130320" cy="360"/>
              </p14:xfrm>
            </p:contentPart>
          </mc:Choice>
          <mc:Fallback xmlns="">
            <p:pic>
              <p:nvPicPr>
                <p:cNvPr id="35" name="Ink 34">
                  <a:extLst>
                    <a:ext uri="{FF2B5EF4-FFF2-40B4-BE49-F238E27FC236}">
                      <a16:creationId xmlns:a16="http://schemas.microsoft.com/office/drawing/2014/main" id="{E2790074-84A1-B2EB-3847-BE61A7DB478C}"/>
                    </a:ext>
                  </a:extLst>
                </p:cNvPr>
                <p:cNvPicPr/>
                <p:nvPr/>
              </p:nvPicPr>
              <p:blipFill>
                <a:blip r:embed="rId51"/>
                <a:stretch>
                  <a:fillRect/>
                </a:stretch>
              </p:blipFill>
              <p:spPr>
                <a:xfrm>
                  <a:off x="4083077" y="3693465"/>
                  <a:ext cx="1479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6" name="Ink 35">
                  <a:extLst>
                    <a:ext uri="{FF2B5EF4-FFF2-40B4-BE49-F238E27FC236}">
                      <a16:creationId xmlns:a16="http://schemas.microsoft.com/office/drawing/2014/main" id="{9DBF0B7F-8DEF-2716-B191-28152BAFAF6E}"/>
                    </a:ext>
                  </a:extLst>
                </p14:cNvPr>
                <p14:cNvContentPartPr/>
                <p14:nvPr/>
              </p14:nvContentPartPr>
              <p14:xfrm>
                <a:off x="4118717" y="3756825"/>
                <a:ext cx="87840" cy="9720"/>
              </p14:xfrm>
            </p:contentPart>
          </mc:Choice>
          <mc:Fallback xmlns="">
            <p:pic>
              <p:nvPicPr>
                <p:cNvPr id="36" name="Ink 35">
                  <a:extLst>
                    <a:ext uri="{FF2B5EF4-FFF2-40B4-BE49-F238E27FC236}">
                      <a16:creationId xmlns:a16="http://schemas.microsoft.com/office/drawing/2014/main" id="{9DBF0B7F-8DEF-2716-B191-28152BAFAF6E}"/>
                    </a:ext>
                  </a:extLst>
                </p:cNvPr>
                <p:cNvPicPr/>
                <p:nvPr/>
              </p:nvPicPr>
              <p:blipFill>
                <a:blip r:embed="rId53"/>
                <a:stretch>
                  <a:fillRect/>
                </a:stretch>
              </p:blipFill>
              <p:spPr>
                <a:xfrm>
                  <a:off x="4110077" y="3747825"/>
                  <a:ext cx="105480" cy="27360"/>
                </a:xfrm>
                <a:prstGeom prst="rect">
                  <a:avLst/>
                </a:prstGeom>
              </p:spPr>
            </p:pic>
          </mc:Fallback>
        </mc:AlternateContent>
      </p:grpSp>
      <p:grpSp>
        <p:nvGrpSpPr>
          <p:cNvPr id="46" name="Group 45">
            <a:extLst>
              <a:ext uri="{FF2B5EF4-FFF2-40B4-BE49-F238E27FC236}">
                <a16:creationId xmlns:a16="http://schemas.microsoft.com/office/drawing/2014/main" id="{B5DA1BDF-A71D-7160-C0CD-562E2BB75F35}"/>
              </a:ext>
            </a:extLst>
          </p:cNvPr>
          <p:cNvGrpSpPr/>
          <p:nvPr/>
        </p:nvGrpSpPr>
        <p:grpSpPr>
          <a:xfrm>
            <a:off x="4674557" y="3519945"/>
            <a:ext cx="754920" cy="243000"/>
            <a:chOff x="4674557" y="3519945"/>
            <a:chExt cx="754920" cy="243000"/>
          </a:xfrm>
        </p:grpSpPr>
        <mc:AlternateContent xmlns:mc="http://schemas.openxmlformats.org/markup-compatibility/2006" xmlns:p14="http://schemas.microsoft.com/office/powerpoint/2010/main">
          <mc:Choice Requires="p14">
            <p:contentPart p14:bwMode="auto" r:id="rId54">
              <p14:nvContentPartPr>
                <p14:cNvPr id="38" name="Ink 37">
                  <a:extLst>
                    <a:ext uri="{FF2B5EF4-FFF2-40B4-BE49-F238E27FC236}">
                      <a16:creationId xmlns:a16="http://schemas.microsoft.com/office/drawing/2014/main" id="{E2AB64C5-DB3F-B9E3-90E6-568D4A949121}"/>
                    </a:ext>
                  </a:extLst>
                </p14:cNvPr>
                <p14:cNvContentPartPr/>
                <p14:nvPr/>
              </p14:nvContentPartPr>
              <p14:xfrm>
                <a:off x="4674557" y="3584745"/>
                <a:ext cx="110160" cy="103320"/>
              </p14:xfrm>
            </p:contentPart>
          </mc:Choice>
          <mc:Fallback xmlns="">
            <p:pic>
              <p:nvPicPr>
                <p:cNvPr id="38" name="Ink 37">
                  <a:extLst>
                    <a:ext uri="{FF2B5EF4-FFF2-40B4-BE49-F238E27FC236}">
                      <a16:creationId xmlns:a16="http://schemas.microsoft.com/office/drawing/2014/main" id="{E2AB64C5-DB3F-B9E3-90E6-568D4A949121}"/>
                    </a:ext>
                  </a:extLst>
                </p:cNvPr>
                <p:cNvPicPr/>
                <p:nvPr/>
              </p:nvPicPr>
              <p:blipFill>
                <a:blip r:embed="rId55"/>
                <a:stretch>
                  <a:fillRect/>
                </a:stretch>
              </p:blipFill>
              <p:spPr>
                <a:xfrm>
                  <a:off x="4665557" y="3576105"/>
                  <a:ext cx="1278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9" name="Ink 38">
                  <a:extLst>
                    <a:ext uri="{FF2B5EF4-FFF2-40B4-BE49-F238E27FC236}">
                      <a16:creationId xmlns:a16="http://schemas.microsoft.com/office/drawing/2014/main" id="{CF205A09-04B5-E73B-A8F4-92D4494994AD}"/>
                    </a:ext>
                  </a:extLst>
                </p14:cNvPr>
                <p14:cNvContentPartPr/>
                <p14:nvPr/>
              </p14:nvContentPartPr>
              <p14:xfrm>
                <a:off x="4762037" y="3575745"/>
                <a:ext cx="11520" cy="187200"/>
              </p14:xfrm>
            </p:contentPart>
          </mc:Choice>
          <mc:Fallback xmlns="">
            <p:pic>
              <p:nvPicPr>
                <p:cNvPr id="39" name="Ink 38">
                  <a:extLst>
                    <a:ext uri="{FF2B5EF4-FFF2-40B4-BE49-F238E27FC236}">
                      <a16:creationId xmlns:a16="http://schemas.microsoft.com/office/drawing/2014/main" id="{CF205A09-04B5-E73B-A8F4-92D4494994AD}"/>
                    </a:ext>
                  </a:extLst>
                </p:cNvPr>
                <p:cNvPicPr/>
                <p:nvPr/>
              </p:nvPicPr>
              <p:blipFill>
                <a:blip r:embed="rId57"/>
                <a:stretch>
                  <a:fillRect/>
                </a:stretch>
              </p:blipFill>
              <p:spPr>
                <a:xfrm>
                  <a:off x="4753037" y="3567105"/>
                  <a:ext cx="2916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0" name="Ink 39">
                  <a:extLst>
                    <a:ext uri="{FF2B5EF4-FFF2-40B4-BE49-F238E27FC236}">
                      <a16:creationId xmlns:a16="http://schemas.microsoft.com/office/drawing/2014/main" id="{6C387695-83BC-8191-2A6E-7D6201A1F406}"/>
                    </a:ext>
                  </a:extLst>
                </p14:cNvPr>
                <p14:cNvContentPartPr/>
                <p14:nvPr/>
              </p14:nvContentPartPr>
              <p14:xfrm>
                <a:off x="4888757" y="3584745"/>
                <a:ext cx="3960" cy="127080"/>
              </p14:xfrm>
            </p:contentPart>
          </mc:Choice>
          <mc:Fallback xmlns="">
            <p:pic>
              <p:nvPicPr>
                <p:cNvPr id="40" name="Ink 39">
                  <a:extLst>
                    <a:ext uri="{FF2B5EF4-FFF2-40B4-BE49-F238E27FC236}">
                      <a16:creationId xmlns:a16="http://schemas.microsoft.com/office/drawing/2014/main" id="{6C387695-83BC-8191-2A6E-7D6201A1F406}"/>
                    </a:ext>
                  </a:extLst>
                </p:cNvPr>
                <p:cNvPicPr/>
                <p:nvPr/>
              </p:nvPicPr>
              <p:blipFill>
                <a:blip r:embed="rId59"/>
                <a:stretch>
                  <a:fillRect/>
                </a:stretch>
              </p:blipFill>
              <p:spPr>
                <a:xfrm>
                  <a:off x="4880117" y="3576105"/>
                  <a:ext cx="216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1" name="Ink 40">
                  <a:extLst>
                    <a:ext uri="{FF2B5EF4-FFF2-40B4-BE49-F238E27FC236}">
                      <a16:creationId xmlns:a16="http://schemas.microsoft.com/office/drawing/2014/main" id="{CBA36657-135A-9726-732C-0B5D3EE40939}"/>
                    </a:ext>
                  </a:extLst>
                </p14:cNvPr>
                <p14:cNvContentPartPr/>
                <p14:nvPr/>
              </p14:nvContentPartPr>
              <p14:xfrm>
                <a:off x="4990997" y="3593745"/>
                <a:ext cx="135000" cy="117720"/>
              </p14:xfrm>
            </p:contentPart>
          </mc:Choice>
          <mc:Fallback xmlns="">
            <p:pic>
              <p:nvPicPr>
                <p:cNvPr id="41" name="Ink 40">
                  <a:extLst>
                    <a:ext uri="{FF2B5EF4-FFF2-40B4-BE49-F238E27FC236}">
                      <a16:creationId xmlns:a16="http://schemas.microsoft.com/office/drawing/2014/main" id="{CBA36657-135A-9726-732C-0B5D3EE40939}"/>
                    </a:ext>
                  </a:extLst>
                </p:cNvPr>
                <p:cNvPicPr/>
                <p:nvPr/>
              </p:nvPicPr>
              <p:blipFill>
                <a:blip r:embed="rId61"/>
                <a:stretch>
                  <a:fillRect/>
                </a:stretch>
              </p:blipFill>
              <p:spPr>
                <a:xfrm>
                  <a:off x="4982357" y="3585105"/>
                  <a:ext cx="1526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2" name="Ink 41">
                  <a:extLst>
                    <a:ext uri="{FF2B5EF4-FFF2-40B4-BE49-F238E27FC236}">
                      <a16:creationId xmlns:a16="http://schemas.microsoft.com/office/drawing/2014/main" id="{277541AC-BED8-4FE3-31ED-57DB1C24E6B0}"/>
                    </a:ext>
                  </a:extLst>
                </p14:cNvPr>
                <p14:cNvContentPartPr/>
                <p14:nvPr/>
              </p14:nvContentPartPr>
              <p14:xfrm>
                <a:off x="4997117" y="3568545"/>
                <a:ext cx="138600" cy="16560"/>
              </p14:xfrm>
            </p:contentPart>
          </mc:Choice>
          <mc:Fallback xmlns="">
            <p:pic>
              <p:nvPicPr>
                <p:cNvPr id="42" name="Ink 41">
                  <a:extLst>
                    <a:ext uri="{FF2B5EF4-FFF2-40B4-BE49-F238E27FC236}">
                      <a16:creationId xmlns:a16="http://schemas.microsoft.com/office/drawing/2014/main" id="{277541AC-BED8-4FE3-31ED-57DB1C24E6B0}"/>
                    </a:ext>
                  </a:extLst>
                </p:cNvPr>
                <p:cNvPicPr/>
                <p:nvPr/>
              </p:nvPicPr>
              <p:blipFill>
                <a:blip r:embed="rId63"/>
                <a:stretch>
                  <a:fillRect/>
                </a:stretch>
              </p:blipFill>
              <p:spPr>
                <a:xfrm>
                  <a:off x="4988477" y="3559905"/>
                  <a:ext cx="15624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3" name="Ink 42">
                  <a:extLst>
                    <a:ext uri="{FF2B5EF4-FFF2-40B4-BE49-F238E27FC236}">
                      <a16:creationId xmlns:a16="http://schemas.microsoft.com/office/drawing/2014/main" id="{96E631A3-9853-C14E-31FE-BCE33E36D0D9}"/>
                    </a:ext>
                  </a:extLst>
                </p14:cNvPr>
                <p14:cNvContentPartPr/>
                <p14:nvPr/>
              </p14:nvContentPartPr>
              <p14:xfrm>
                <a:off x="5262437" y="3519945"/>
                <a:ext cx="42480" cy="52560"/>
              </p14:xfrm>
            </p:contentPart>
          </mc:Choice>
          <mc:Fallback xmlns="">
            <p:pic>
              <p:nvPicPr>
                <p:cNvPr id="43" name="Ink 42">
                  <a:extLst>
                    <a:ext uri="{FF2B5EF4-FFF2-40B4-BE49-F238E27FC236}">
                      <a16:creationId xmlns:a16="http://schemas.microsoft.com/office/drawing/2014/main" id="{96E631A3-9853-C14E-31FE-BCE33E36D0D9}"/>
                    </a:ext>
                  </a:extLst>
                </p:cNvPr>
                <p:cNvPicPr/>
                <p:nvPr/>
              </p:nvPicPr>
              <p:blipFill>
                <a:blip r:embed="rId65"/>
                <a:stretch>
                  <a:fillRect/>
                </a:stretch>
              </p:blipFill>
              <p:spPr>
                <a:xfrm>
                  <a:off x="5253437" y="3511305"/>
                  <a:ext cx="601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4" name="Ink 43">
                  <a:extLst>
                    <a:ext uri="{FF2B5EF4-FFF2-40B4-BE49-F238E27FC236}">
                      <a16:creationId xmlns:a16="http://schemas.microsoft.com/office/drawing/2014/main" id="{502C2F04-A96D-B973-A7F6-369A88CB3CBF}"/>
                    </a:ext>
                  </a:extLst>
                </p14:cNvPr>
                <p14:cNvContentPartPr/>
                <p14:nvPr/>
              </p14:nvContentPartPr>
              <p14:xfrm>
                <a:off x="5307797" y="3521385"/>
                <a:ext cx="106560" cy="223560"/>
              </p14:xfrm>
            </p:contentPart>
          </mc:Choice>
          <mc:Fallback xmlns="">
            <p:pic>
              <p:nvPicPr>
                <p:cNvPr id="44" name="Ink 43">
                  <a:extLst>
                    <a:ext uri="{FF2B5EF4-FFF2-40B4-BE49-F238E27FC236}">
                      <a16:creationId xmlns:a16="http://schemas.microsoft.com/office/drawing/2014/main" id="{502C2F04-A96D-B973-A7F6-369A88CB3CBF}"/>
                    </a:ext>
                  </a:extLst>
                </p:cNvPr>
                <p:cNvPicPr/>
                <p:nvPr/>
              </p:nvPicPr>
              <p:blipFill>
                <a:blip r:embed="rId67"/>
                <a:stretch>
                  <a:fillRect/>
                </a:stretch>
              </p:blipFill>
              <p:spPr>
                <a:xfrm>
                  <a:off x="5299157" y="3512385"/>
                  <a:ext cx="12420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5" name="Ink 44">
                  <a:extLst>
                    <a:ext uri="{FF2B5EF4-FFF2-40B4-BE49-F238E27FC236}">
                      <a16:creationId xmlns:a16="http://schemas.microsoft.com/office/drawing/2014/main" id="{883F2213-106E-EC3B-51E8-876FB70B2E3F}"/>
                    </a:ext>
                  </a:extLst>
                </p14:cNvPr>
                <p14:cNvContentPartPr/>
                <p14:nvPr/>
              </p14:nvContentPartPr>
              <p14:xfrm>
                <a:off x="5397797" y="3701745"/>
                <a:ext cx="31680" cy="37080"/>
              </p14:xfrm>
            </p:contentPart>
          </mc:Choice>
          <mc:Fallback xmlns="">
            <p:pic>
              <p:nvPicPr>
                <p:cNvPr id="45" name="Ink 44">
                  <a:extLst>
                    <a:ext uri="{FF2B5EF4-FFF2-40B4-BE49-F238E27FC236}">
                      <a16:creationId xmlns:a16="http://schemas.microsoft.com/office/drawing/2014/main" id="{883F2213-106E-EC3B-51E8-876FB70B2E3F}"/>
                    </a:ext>
                  </a:extLst>
                </p:cNvPr>
                <p:cNvPicPr/>
                <p:nvPr/>
              </p:nvPicPr>
              <p:blipFill>
                <a:blip r:embed="rId69"/>
                <a:stretch>
                  <a:fillRect/>
                </a:stretch>
              </p:blipFill>
              <p:spPr>
                <a:xfrm>
                  <a:off x="5388797" y="3692745"/>
                  <a:ext cx="49320" cy="54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0">
            <p14:nvContentPartPr>
              <p14:cNvPr id="47" name="Ink 46">
                <a:extLst>
                  <a:ext uri="{FF2B5EF4-FFF2-40B4-BE49-F238E27FC236}">
                    <a16:creationId xmlns:a16="http://schemas.microsoft.com/office/drawing/2014/main" id="{8499FFF4-3BF9-7CE3-45F9-BC707058BEC4}"/>
                  </a:ext>
                </a:extLst>
              </p14:cNvPr>
              <p14:cNvContentPartPr/>
              <p14:nvPr/>
            </p14:nvContentPartPr>
            <p14:xfrm>
              <a:off x="1837397" y="3005865"/>
              <a:ext cx="498960" cy="110880"/>
            </p14:xfrm>
          </p:contentPart>
        </mc:Choice>
        <mc:Fallback xmlns="">
          <p:pic>
            <p:nvPicPr>
              <p:cNvPr id="47" name="Ink 46">
                <a:extLst>
                  <a:ext uri="{FF2B5EF4-FFF2-40B4-BE49-F238E27FC236}">
                    <a16:creationId xmlns:a16="http://schemas.microsoft.com/office/drawing/2014/main" id="{8499FFF4-3BF9-7CE3-45F9-BC707058BEC4}"/>
                  </a:ext>
                </a:extLst>
              </p:cNvPr>
              <p:cNvPicPr/>
              <p:nvPr/>
            </p:nvPicPr>
            <p:blipFill>
              <a:blip r:embed="rId71"/>
              <a:stretch>
                <a:fillRect/>
              </a:stretch>
            </p:blipFill>
            <p:spPr>
              <a:xfrm>
                <a:off x="1828397" y="2997225"/>
                <a:ext cx="5166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8" name="Ink 47">
                <a:extLst>
                  <a:ext uri="{FF2B5EF4-FFF2-40B4-BE49-F238E27FC236}">
                    <a16:creationId xmlns:a16="http://schemas.microsoft.com/office/drawing/2014/main" id="{CB912424-7670-0079-DCD6-2A7C01CD18DA}"/>
                  </a:ext>
                </a:extLst>
              </p14:cNvPr>
              <p14:cNvContentPartPr/>
              <p14:nvPr/>
            </p14:nvContentPartPr>
            <p14:xfrm>
              <a:off x="1828397" y="4044825"/>
              <a:ext cx="511920" cy="149760"/>
            </p14:xfrm>
          </p:contentPart>
        </mc:Choice>
        <mc:Fallback xmlns="">
          <p:pic>
            <p:nvPicPr>
              <p:cNvPr id="48" name="Ink 47">
                <a:extLst>
                  <a:ext uri="{FF2B5EF4-FFF2-40B4-BE49-F238E27FC236}">
                    <a16:creationId xmlns:a16="http://schemas.microsoft.com/office/drawing/2014/main" id="{CB912424-7670-0079-DCD6-2A7C01CD18DA}"/>
                  </a:ext>
                </a:extLst>
              </p:cNvPr>
              <p:cNvPicPr/>
              <p:nvPr/>
            </p:nvPicPr>
            <p:blipFill>
              <a:blip r:embed="rId73"/>
              <a:stretch>
                <a:fillRect/>
              </a:stretch>
            </p:blipFill>
            <p:spPr>
              <a:xfrm>
                <a:off x="1819397" y="4035825"/>
                <a:ext cx="52956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9" name="Ink 48">
                <a:extLst>
                  <a:ext uri="{FF2B5EF4-FFF2-40B4-BE49-F238E27FC236}">
                    <a16:creationId xmlns:a16="http://schemas.microsoft.com/office/drawing/2014/main" id="{88B0991C-8B05-9CB5-2D58-AD4114955A25}"/>
                  </a:ext>
                </a:extLst>
              </p14:cNvPr>
              <p14:cNvContentPartPr/>
              <p14:nvPr/>
            </p14:nvContentPartPr>
            <p14:xfrm>
              <a:off x="2219717" y="3005145"/>
              <a:ext cx="97920" cy="53280"/>
            </p14:xfrm>
          </p:contentPart>
        </mc:Choice>
        <mc:Fallback xmlns="">
          <p:pic>
            <p:nvPicPr>
              <p:cNvPr id="49" name="Ink 48">
                <a:extLst>
                  <a:ext uri="{FF2B5EF4-FFF2-40B4-BE49-F238E27FC236}">
                    <a16:creationId xmlns:a16="http://schemas.microsoft.com/office/drawing/2014/main" id="{88B0991C-8B05-9CB5-2D58-AD4114955A25}"/>
                  </a:ext>
                </a:extLst>
              </p:cNvPr>
              <p:cNvPicPr/>
              <p:nvPr/>
            </p:nvPicPr>
            <p:blipFill>
              <a:blip r:embed="rId75"/>
              <a:stretch>
                <a:fillRect/>
              </a:stretch>
            </p:blipFill>
            <p:spPr>
              <a:xfrm>
                <a:off x="2211077" y="2996505"/>
                <a:ext cx="115560" cy="70920"/>
              </a:xfrm>
              <a:prstGeom prst="rect">
                <a:avLst/>
              </a:prstGeom>
            </p:spPr>
          </p:pic>
        </mc:Fallback>
      </mc:AlternateContent>
    </p:spTree>
    <p:extLst>
      <p:ext uri="{BB962C8B-B14F-4D97-AF65-F5344CB8AC3E}">
        <p14:creationId xmlns:p14="http://schemas.microsoft.com/office/powerpoint/2010/main" val="3331762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BA1AE-8DB6-4146-B2D1-E665B44770BF}"/>
              </a:ext>
            </a:extLst>
          </p:cNvPr>
          <p:cNvSpPr>
            <a:spLocks noGrp="1"/>
          </p:cNvSpPr>
          <p:nvPr>
            <p:ph type="title"/>
          </p:nvPr>
        </p:nvSpPr>
        <p:spPr/>
        <p:txBody>
          <a:bodyPr>
            <a:noAutofit/>
          </a:bodyPr>
          <a:lstStyle/>
          <a:p>
            <a:r>
              <a:rPr lang="en-US" dirty="0"/>
              <a:t>6.1 Calculate the Total, Percent, or Part</a:t>
            </a:r>
            <a:endParaRPr lang="en-US" noProof="0" dirty="0"/>
          </a:p>
        </p:txBody>
      </p:sp>
      <p:sp>
        <p:nvSpPr>
          <p:cNvPr id="3" name="Content Placeholder 2">
            <a:extLst>
              <a:ext uri="{FF2B5EF4-FFF2-40B4-BE49-F238E27FC236}">
                <a16:creationId xmlns:a16="http://schemas.microsoft.com/office/drawing/2014/main" id="{8CF8879A-5FF7-1847-8F30-F924AE4EDF31}"/>
              </a:ext>
            </a:extLst>
          </p:cNvPr>
          <p:cNvSpPr>
            <a:spLocks noGrp="1"/>
          </p:cNvSpPr>
          <p:nvPr>
            <p:ph sz="quarter" idx="11"/>
          </p:nvPr>
        </p:nvSpPr>
        <p:spPr>
          <a:xfrm>
            <a:off x="1366521" y="1904741"/>
            <a:ext cx="7279639" cy="5155580"/>
          </a:xfrm>
        </p:spPr>
        <p:txBody>
          <a:bodyPr/>
          <a:lstStyle/>
          <a:p>
            <a:endParaRPr lang="en-US" i="0" dirty="0">
              <a:latin typeface="Cambria" panose="02040503050406030204" pitchFamily="18" charset="0"/>
              <a:ea typeface="Cambria" panose="02040503050406030204" pitchFamily="18" charset="0"/>
            </a:endParaRPr>
          </a:p>
          <a:p>
            <a:pPr marL="0" indent="0" algn="ctr">
              <a:buNone/>
            </a:pPr>
            <a:r>
              <a:rPr lang="en-US" i="0" dirty="0">
                <a:latin typeface="Cambria" panose="02040503050406030204" pitchFamily="18" charset="0"/>
                <a:ea typeface="Cambria" panose="02040503050406030204" pitchFamily="18" charset="0"/>
              </a:rPr>
              <a:t>part = percent × </a:t>
            </a:r>
            <a:r>
              <a:rPr lang="en-US" dirty="0">
                <a:latin typeface="Cambria" panose="02040503050406030204" pitchFamily="18" charset="0"/>
                <a:ea typeface="Cambria" panose="02040503050406030204" pitchFamily="18" charset="0"/>
              </a:rPr>
              <a:t>𝑡𝑜𝑡𝑎𝑙, </a:t>
            </a:r>
          </a:p>
          <a:p>
            <a:pPr marL="0" indent="0" algn="ctr">
              <a:buNone/>
            </a:pPr>
            <a:endParaRPr lang="en-US" dirty="0">
              <a:latin typeface="Cambria" panose="02040503050406030204" pitchFamily="18" charset="0"/>
              <a:ea typeface="Cambria" panose="02040503050406030204" pitchFamily="18" charset="0"/>
            </a:endParaRPr>
          </a:p>
        </p:txBody>
      </p:sp>
      <p:grpSp>
        <p:nvGrpSpPr>
          <p:cNvPr id="29" name="Group 28">
            <a:extLst>
              <a:ext uri="{FF2B5EF4-FFF2-40B4-BE49-F238E27FC236}">
                <a16:creationId xmlns:a16="http://schemas.microsoft.com/office/drawing/2014/main" id="{61E54E51-2E4E-39A2-25D9-9A73B04261DD}"/>
              </a:ext>
            </a:extLst>
          </p:cNvPr>
          <p:cNvGrpSpPr/>
          <p:nvPr/>
        </p:nvGrpSpPr>
        <p:grpSpPr>
          <a:xfrm>
            <a:off x="3250037" y="3285745"/>
            <a:ext cx="1091160" cy="507600"/>
            <a:chOff x="3250037" y="3285745"/>
            <a:chExt cx="1091160" cy="507600"/>
          </a:xfrm>
        </p:grpSpPr>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5565DA3F-533A-0F58-1C14-97C2E37621F4}"/>
                    </a:ext>
                  </a:extLst>
                </p14:cNvPr>
                <p14:cNvContentPartPr/>
                <p14:nvPr/>
              </p14:nvContentPartPr>
              <p14:xfrm>
                <a:off x="3459197" y="3494185"/>
                <a:ext cx="8640" cy="299160"/>
              </p14:xfrm>
            </p:contentPart>
          </mc:Choice>
          <mc:Fallback xmlns="">
            <p:pic>
              <p:nvPicPr>
                <p:cNvPr id="4" name="Ink 3">
                  <a:extLst>
                    <a:ext uri="{FF2B5EF4-FFF2-40B4-BE49-F238E27FC236}">
                      <a16:creationId xmlns:a16="http://schemas.microsoft.com/office/drawing/2014/main" id="{5565DA3F-533A-0F58-1C14-97C2E37621F4}"/>
                    </a:ext>
                  </a:extLst>
                </p:cNvPr>
                <p:cNvPicPr/>
                <p:nvPr/>
              </p:nvPicPr>
              <p:blipFill>
                <a:blip r:embed="rId3"/>
                <a:stretch>
                  <a:fillRect/>
                </a:stretch>
              </p:blipFill>
              <p:spPr>
                <a:xfrm>
                  <a:off x="3450197" y="3485185"/>
                  <a:ext cx="2628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7DD6B5F9-83DE-8261-D210-2493B9E73930}"/>
                    </a:ext>
                  </a:extLst>
                </p14:cNvPr>
                <p14:cNvContentPartPr/>
                <p14:nvPr/>
              </p14:nvContentPartPr>
              <p14:xfrm>
                <a:off x="3440477" y="3440545"/>
                <a:ext cx="126360" cy="136440"/>
              </p14:xfrm>
            </p:contentPart>
          </mc:Choice>
          <mc:Fallback xmlns="">
            <p:pic>
              <p:nvPicPr>
                <p:cNvPr id="5" name="Ink 4">
                  <a:extLst>
                    <a:ext uri="{FF2B5EF4-FFF2-40B4-BE49-F238E27FC236}">
                      <a16:creationId xmlns:a16="http://schemas.microsoft.com/office/drawing/2014/main" id="{7DD6B5F9-83DE-8261-D210-2493B9E73930}"/>
                    </a:ext>
                  </a:extLst>
                </p:cNvPr>
                <p:cNvPicPr/>
                <p:nvPr/>
              </p:nvPicPr>
              <p:blipFill>
                <a:blip r:embed="rId5"/>
                <a:stretch>
                  <a:fillRect/>
                </a:stretch>
              </p:blipFill>
              <p:spPr>
                <a:xfrm>
                  <a:off x="3431477" y="3431545"/>
                  <a:ext cx="1440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599D0DBD-020D-4894-E13E-79F974217777}"/>
                    </a:ext>
                  </a:extLst>
                </p14:cNvPr>
                <p14:cNvContentPartPr/>
                <p14:nvPr/>
              </p14:nvContentPartPr>
              <p14:xfrm>
                <a:off x="3651797" y="3448825"/>
                <a:ext cx="161640" cy="127800"/>
              </p14:xfrm>
            </p:contentPart>
          </mc:Choice>
          <mc:Fallback xmlns="">
            <p:pic>
              <p:nvPicPr>
                <p:cNvPr id="6" name="Ink 5">
                  <a:extLst>
                    <a:ext uri="{FF2B5EF4-FFF2-40B4-BE49-F238E27FC236}">
                      <a16:creationId xmlns:a16="http://schemas.microsoft.com/office/drawing/2014/main" id="{599D0DBD-020D-4894-E13E-79F974217777}"/>
                    </a:ext>
                  </a:extLst>
                </p:cNvPr>
                <p:cNvPicPr/>
                <p:nvPr/>
              </p:nvPicPr>
              <p:blipFill>
                <a:blip r:embed="rId7"/>
                <a:stretch>
                  <a:fillRect/>
                </a:stretch>
              </p:blipFill>
              <p:spPr>
                <a:xfrm>
                  <a:off x="3642797" y="3439825"/>
                  <a:ext cx="1792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595A7840-E56B-EBFD-6943-AAD3702A36BA}"/>
                    </a:ext>
                  </a:extLst>
                </p14:cNvPr>
                <p14:cNvContentPartPr/>
                <p14:nvPr/>
              </p14:nvContentPartPr>
              <p14:xfrm>
                <a:off x="3856637" y="3476185"/>
                <a:ext cx="119880" cy="110880"/>
              </p14:xfrm>
            </p:contentPart>
          </mc:Choice>
          <mc:Fallback xmlns="">
            <p:pic>
              <p:nvPicPr>
                <p:cNvPr id="7" name="Ink 6">
                  <a:extLst>
                    <a:ext uri="{FF2B5EF4-FFF2-40B4-BE49-F238E27FC236}">
                      <a16:creationId xmlns:a16="http://schemas.microsoft.com/office/drawing/2014/main" id="{595A7840-E56B-EBFD-6943-AAD3702A36BA}"/>
                    </a:ext>
                  </a:extLst>
                </p:cNvPr>
                <p:cNvPicPr/>
                <p:nvPr/>
              </p:nvPicPr>
              <p:blipFill>
                <a:blip r:embed="rId9"/>
                <a:stretch>
                  <a:fillRect/>
                </a:stretch>
              </p:blipFill>
              <p:spPr>
                <a:xfrm>
                  <a:off x="3847637" y="3467185"/>
                  <a:ext cx="1375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CB036760-4A3A-69D0-19BB-B174BC1EC1A6}"/>
                    </a:ext>
                  </a:extLst>
                </p14:cNvPr>
                <p14:cNvContentPartPr/>
                <p14:nvPr/>
              </p14:nvContentPartPr>
              <p14:xfrm>
                <a:off x="4056077" y="3285745"/>
                <a:ext cx="60120" cy="271800"/>
              </p14:xfrm>
            </p:contentPart>
          </mc:Choice>
          <mc:Fallback xmlns="">
            <p:pic>
              <p:nvPicPr>
                <p:cNvPr id="8" name="Ink 7">
                  <a:extLst>
                    <a:ext uri="{FF2B5EF4-FFF2-40B4-BE49-F238E27FC236}">
                      <a16:creationId xmlns:a16="http://schemas.microsoft.com/office/drawing/2014/main" id="{CB036760-4A3A-69D0-19BB-B174BC1EC1A6}"/>
                    </a:ext>
                  </a:extLst>
                </p:cNvPr>
                <p:cNvPicPr/>
                <p:nvPr/>
              </p:nvPicPr>
              <p:blipFill>
                <a:blip r:embed="rId11"/>
                <a:stretch>
                  <a:fillRect/>
                </a:stretch>
              </p:blipFill>
              <p:spPr>
                <a:xfrm>
                  <a:off x="4047077" y="3276745"/>
                  <a:ext cx="7776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96F4BB75-8F5E-A6C9-B495-17D7AE59302E}"/>
                    </a:ext>
                  </a:extLst>
                </p14:cNvPr>
                <p14:cNvContentPartPr/>
                <p14:nvPr/>
              </p14:nvContentPartPr>
              <p14:xfrm>
                <a:off x="4028357" y="3393745"/>
                <a:ext cx="164520" cy="19080"/>
              </p14:xfrm>
            </p:contentPart>
          </mc:Choice>
          <mc:Fallback xmlns="">
            <p:pic>
              <p:nvPicPr>
                <p:cNvPr id="9" name="Ink 8">
                  <a:extLst>
                    <a:ext uri="{FF2B5EF4-FFF2-40B4-BE49-F238E27FC236}">
                      <a16:creationId xmlns:a16="http://schemas.microsoft.com/office/drawing/2014/main" id="{96F4BB75-8F5E-A6C9-B495-17D7AE59302E}"/>
                    </a:ext>
                  </a:extLst>
                </p:cNvPr>
                <p:cNvPicPr/>
                <p:nvPr/>
              </p:nvPicPr>
              <p:blipFill>
                <a:blip r:embed="rId13"/>
                <a:stretch>
                  <a:fillRect/>
                </a:stretch>
              </p:blipFill>
              <p:spPr>
                <a:xfrm>
                  <a:off x="4019717" y="3385105"/>
                  <a:ext cx="1821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Ink 9">
                  <a:extLst>
                    <a:ext uri="{FF2B5EF4-FFF2-40B4-BE49-F238E27FC236}">
                      <a16:creationId xmlns:a16="http://schemas.microsoft.com/office/drawing/2014/main" id="{FE5A7A90-D272-30E3-5F0C-7CEB96972950}"/>
                    </a:ext>
                  </a:extLst>
                </p14:cNvPr>
                <p14:cNvContentPartPr/>
                <p14:nvPr/>
              </p14:nvContentPartPr>
              <p14:xfrm>
                <a:off x="3250037" y="3657265"/>
                <a:ext cx="1091160" cy="100080"/>
              </p14:xfrm>
            </p:contentPart>
          </mc:Choice>
          <mc:Fallback xmlns="">
            <p:pic>
              <p:nvPicPr>
                <p:cNvPr id="10" name="Ink 9">
                  <a:extLst>
                    <a:ext uri="{FF2B5EF4-FFF2-40B4-BE49-F238E27FC236}">
                      <a16:creationId xmlns:a16="http://schemas.microsoft.com/office/drawing/2014/main" id="{FE5A7A90-D272-30E3-5F0C-7CEB96972950}"/>
                    </a:ext>
                  </a:extLst>
                </p:cNvPr>
                <p:cNvPicPr/>
                <p:nvPr/>
              </p:nvPicPr>
              <p:blipFill>
                <a:blip r:embed="rId15"/>
                <a:stretch>
                  <a:fillRect/>
                </a:stretch>
              </p:blipFill>
              <p:spPr>
                <a:xfrm>
                  <a:off x="3241037" y="3648625"/>
                  <a:ext cx="1108800" cy="117720"/>
                </a:xfrm>
                <a:prstGeom prst="rect">
                  <a:avLst/>
                </a:prstGeom>
              </p:spPr>
            </p:pic>
          </mc:Fallback>
        </mc:AlternateContent>
      </p:grpSp>
      <p:grpSp>
        <p:nvGrpSpPr>
          <p:cNvPr id="28" name="Group 27">
            <a:extLst>
              <a:ext uri="{FF2B5EF4-FFF2-40B4-BE49-F238E27FC236}">
                <a16:creationId xmlns:a16="http://schemas.microsoft.com/office/drawing/2014/main" id="{AE521304-2659-1D14-B831-68FC6174F9E1}"/>
              </a:ext>
            </a:extLst>
          </p:cNvPr>
          <p:cNvGrpSpPr/>
          <p:nvPr/>
        </p:nvGrpSpPr>
        <p:grpSpPr>
          <a:xfrm>
            <a:off x="3421757" y="3892345"/>
            <a:ext cx="776160" cy="285840"/>
            <a:chOff x="3421757" y="3892345"/>
            <a:chExt cx="776160" cy="285840"/>
          </a:xfrm>
        </p:grpSpPr>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ABED6BF2-4F9C-5F5B-DB93-2F1FAAFF35A9}"/>
                    </a:ext>
                  </a:extLst>
                </p14:cNvPr>
                <p14:cNvContentPartPr/>
                <p14:nvPr/>
              </p14:nvContentPartPr>
              <p14:xfrm>
                <a:off x="3489077" y="3955705"/>
                <a:ext cx="14400" cy="222480"/>
              </p14:xfrm>
            </p:contentPart>
          </mc:Choice>
          <mc:Fallback xmlns="">
            <p:pic>
              <p:nvPicPr>
                <p:cNvPr id="11" name="Ink 10">
                  <a:extLst>
                    <a:ext uri="{FF2B5EF4-FFF2-40B4-BE49-F238E27FC236}">
                      <a16:creationId xmlns:a16="http://schemas.microsoft.com/office/drawing/2014/main" id="{ABED6BF2-4F9C-5F5B-DB93-2F1FAAFF35A9}"/>
                    </a:ext>
                  </a:extLst>
                </p:cNvPr>
                <p:cNvPicPr/>
                <p:nvPr/>
              </p:nvPicPr>
              <p:blipFill>
                <a:blip r:embed="rId17"/>
                <a:stretch>
                  <a:fillRect/>
                </a:stretch>
              </p:blipFill>
              <p:spPr>
                <a:xfrm>
                  <a:off x="3480437" y="3947065"/>
                  <a:ext cx="3204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57950FB2-179D-74E0-FA18-DC576A1683CE}"/>
                    </a:ext>
                  </a:extLst>
                </p14:cNvPr>
                <p14:cNvContentPartPr/>
                <p14:nvPr/>
              </p14:nvContentPartPr>
              <p14:xfrm>
                <a:off x="3421757" y="4037065"/>
                <a:ext cx="259920" cy="94680"/>
              </p14:xfrm>
            </p:contentPart>
          </mc:Choice>
          <mc:Fallback xmlns="">
            <p:pic>
              <p:nvPicPr>
                <p:cNvPr id="12" name="Ink 11">
                  <a:extLst>
                    <a:ext uri="{FF2B5EF4-FFF2-40B4-BE49-F238E27FC236}">
                      <a16:creationId xmlns:a16="http://schemas.microsoft.com/office/drawing/2014/main" id="{57950FB2-179D-74E0-FA18-DC576A1683CE}"/>
                    </a:ext>
                  </a:extLst>
                </p:cNvPr>
                <p:cNvPicPr/>
                <p:nvPr/>
              </p:nvPicPr>
              <p:blipFill>
                <a:blip r:embed="rId19"/>
                <a:stretch>
                  <a:fillRect/>
                </a:stretch>
              </p:blipFill>
              <p:spPr>
                <a:xfrm>
                  <a:off x="3413117" y="4028425"/>
                  <a:ext cx="2775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C7993505-E1F2-4262-F1AC-5DDD2B9B68E0}"/>
                    </a:ext>
                  </a:extLst>
                </p14:cNvPr>
                <p14:cNvContentPartPr/>
                <p14:nvPr/>
              </p14:nvContentPartPr>
              <p14:xfrm>
                <a:off x="3816677" y="3937705"/>
                <a:ext cx="4320" cy="166320"/>
              </p14:xfrm>
            </p:contentPart>
          </mc:Choice>
          <mc:Fallback xmlns="">
            <p:pic>
              <p:nvPicPr>
                <p:cNvPr id="13" name="Ink 12">
                  <a:extLst>
                    <a:ext uri="{FF2B5EF4-FFF2-40B4-BE49-F238E27FC236}">
                      <a16:creationId xmlns:a16="http://schemas.microsoft.com/office/drawing/2014/main" id="{C7993505-E1F2-4262-F1AC-5DDD2B9B68E0}"/>
                    </a:ext>
                  </a:extLst>
                </p:cNvPr>
                <p:cNvPicPr/>
                <p:nvPr/>
              </p:nvPicPr>
              <p:blipFill>
                <a:blip r:embed="rId21"/>
                <a:stretch>
                  <a:fillRect/>
                </a:stretch>
              </p:blipFill>
              <p:spPr>
                <a:xfrm>
                  <a:off x="3808037" y="3929065"/>
                  <a:ext cx="2196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Ink 13">
                  <a:extLst>
                    <a:ext uri="{FF2B5EF4-FFF2-40B4-BE49-F238E27FC236}">
                      <a16:creationId xmlns:a16="http://schemas.microsoft.com/office/drawing/2014/main" id="{A374966D-99E8-5974-CEC8-81C3003A235B}"/>
                    </a:ext>
                  </a:extLst>
                </p14:cNvPr>
                <p14:cNvContentPartPr/>
                <p14:nvPr/>
              </p14:nvContentPartPr>
              <p14:xfrm>
                <a:off x="3766277" y="4000345"/>
                <a:ext cx="196920" cy="28440"/>
              </p14:xfrm>
            </p:contentPart>
          </mc:Choice>
          <mc:Fallback xmlns="">
            <p:pic>
              <p:nvPicPr>
                <p:cNvPr id="14" name="Ink 13">
                  <a:extLst>
                    <a:ext uri="{FF2B5EF4-FFF2-40B4-BE49-F238E27FC236}">
                      <a16:creationId xmlns:a16="http://schemas.microsoft.com/office/drawing/2014/main" id="{A374966D-99E8-5974-CEC8-81C3003A235B}"/>
                    </a:ext>
                  </a:extLst>
                </p:cNvPr>
                <p:cNvPicPr/>
                <p:nvPr/>
              </p:nvPicPr>
              <p:blipFill>
                <a:blip r:embed="rId23"/>
                <a:stretch>
                  <a:fillRect/>
                </a:stretch>
              </p:blipFill>
              <p:spPr>
                <a:xfrm>
                  <a:off x="3757277" y="3991345"/>
                  <a:ext cx="2145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Ink 14">
                  <a:extLst>
                    <a:ext uri="{FF2B5EF4-FFF2-40B4-BE49-F238E27FC236}">
                      <a16:creationId xmlns:a16="http://schemas.microsoft.com/office/drawing/2014/main" id="{C96E5A84-1224-C522-65A5-C25ABD61C73B}"/>
                    </a:ext>
                  </a:extLst>
                </p14:cNvPr>
                <p14:cNvContentPartPr/>
                <p14:nvPr/>
              </p14:nvContentPartPr>
              <p14:xfrm>
                <a:off x="3909917" y="3892345"/>
                <a:ext cx="288000" cy="253440"/>
              </p14:xfrm>
            </p:contentPart>
          </mc:Choice>
          <mc:Fallback xmlns="">
            <p:pic>
              <p:nvPicPr>
                <p:cNvPr id="15" name="Ink 14">
                  <a:extLst>
                    <a:ext uri="{FF2B5EF4-FFF2-40B4-BE49-F238E27FC236}">
                      <a16:creationId xmlns:a16="http://schemas.microsoft.com/office/drawing/2014/main" id="{C96E5A84-1224-C522-65A5-C25ABD61C73B}"/>
                    </a:ext>
                  </a:extLst>
                </p:cNvPr>
                <p:cNvPicPr/>
                <p:nvPr/>
              </p:nvPicPr>
              <p:blipFill>
                <a:blip r:embed="rId25"/>
                <a:stretch>
                  <a:fillRect/>
                </a:stretch>
              </p:blipFill>
              <p:spPr>
                <a:xfrm>
                  <a:off x="3901277" y="3883345"/>
                  <a:ext cx="305640" cy="271080"/>
                </a:xfrm>
                <a:prstGeom prst="rect">
                  <a:avLst/>
                </a:prstGeom>
              </p:spPr>
            </p:pic>
          </mc:Fallback>
        </mc:AlternateContent>
      </p:grpSp>
      <p:grpSp>
        <p:nvGrpSpPr>
          <p:cNvPr id="27" name="Group 26">
            <a:extLst>
              <a:ext uri="{FF2B5EF4-FFF2-40B4-BE49-F238E27FC236}">
                <a16:creationId xmlns:a16="http://schemas.microsoft.com/office/drawing/2014/main" id="{24136107-81E7-A367-E180-22020600D9FA}"/>
              </a:ext>
            </a:extLst>
          </p:cNvPr>
          <p:cNvGrpSpPr/>
          <p:nvPr/>
        </p:nvGrpSpPr>
        <p:grpSpPr>
          <a:xfrm>
            <a:off x="4725317" y="3593545"/>
            <a:ext cx="144000" cy="63720"/>
            <a:chOff x="4725317" y="3593545"/>
            <a:chExt cx="144000" cy="63720"/>
          </a:xfrm>
        </p:grpSpPr>
        <mc:AlternateContent xmlns:mc="http://schemas.openxmlformats.org/markup-compatibility/2006" xmlns:p14="http://schemas.microsoft.com/office/powerpoint/2010/main">
          <mc:Choice Requires="p14">
            <p:contentPart p14:bwMode="auto" r:id="rId26">
              <p14:nvContentPartPr>
                <p14:cNvPr id="16" name="Ink 15">
                  <a:extLst>
                    <a:ext uri="{FF2B5EF4-FFF2-40B4-BE49-F238E27FC236}">
                      <a16:creationId xmlns:a16="http://schemas.microsoft.com/office/drawing/2014/main" id="{1FADA6F7-0E02-DA35-50A9-19C7FAEDC0B9}"/>
                    </a:ext>
                  </a:extLst>
                </p14:cNvPr>
                <p14:cNvContentPartPr/>
                <p14:nvPr/>
              </p14:nvContentPartPr>
              <p14:xfrm>
                <a:off x="4725317" y="3593545"/>
                <a:ext cx="93600" cy="9720"/>
              </p14:xfrm>
            </p:contentPart>
          </mc:Choice>
          <mc:Fallback xmlns="">
            <p:pic>
              <p:nvPicPr>
                <p:cNvPr id="16" name="Ink 15">
                  <a:extLst>
                    <a:ext uri="{FF2B5EF4-FFF2-40B4-BE49-F238E27FC236}">
                      <a16:creationId xmlns:a16="http://schemas.microsoft.com/office/drawing/2014/main" id="{1FADA6F7-0E02-DA35-50A9-19C7FAEDC0B9}"/>
                    </a:ext>
                  </a:extLst>
                </p:cNvPr>
                <p:cNvPicPr/>
                <p:nvPr/>
              </p:nvPicPr>
              <p:blipFill>
                <a:blip r:embed="rId27"/>
                <a:stretch>
                  <a:fillRect/>
                </a:stretch>
              </p:blipFill>
              <p:spPr>
                <a:xfrm>
                  <a:off x="4716677" y="3584905"/>
                  <a:ext cx="1112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Ink 16">
                  <a:extLst>
                    <a:ext uri="{FF2B5EF4-FFF2-40B4-BE49-F238E27FC236}">
                      <a16:creationId xmlns:a16="http://schemas.microsoft.com/office/drawing/2014/main" id="{2364FDE7-B0B0-1E8B-20E8-007B72E19591}"/>
                    </a:ext>
                  </a:extLst>
                </p14:cNvPr>
                <p14:cNvContentPartPr/>
                <p14:nvPr/>
              </p14:nvContentPartPr>
              <p14:xfrm>
                <a:off x="4753037" y="3646465"/>
                <a:ext cx="116280" cy="10800"/>
              </p14:xfrm>
            </p:contentPart>
          </mc:Choice>
          <mc:Fallback xmlns="">
            <p:pic>
              <p:nvPicPr>
                <p:cNvPr id="17" name="Ink 16">
                  <a:extLst>
                    <a:ext uri="{FF2B5EF4-FFF2-40B4-BE49-F238E27FC236}">
                      <a16:creationId xmlns:a16="http://schemas.microsoft.com/office/drawing/2014/main" id="{2364FDE7-B0B0-1E8B-20E8-007B72E19591}"/>
                    </a:ext>
                  </a:extLst>
                </p:cNvPr>
                <p:cNvPicPr/>
                <p:nvPr/>
              </p:nvPicPr>
              <p:blipFill>
                <a:blip r:embed="rId29"/>
                <a:stretch>
                  <a:fillRect/>
                </a:stretch>
              </p:blipFill>
              <p:spPr>
                <a:xfrm>
                  <a:off x="4744037" y="3637465"/>
                  <a:ext cx="133920" cy="28440"/>
                </a:xfrm>
                <a:prstGeom prst="rect">
                  <a:avLst/>
                </a:prstGeom>
              </p:spPr>
            </p:pic>
          </mc:Fallback>
        </mc:AlternateContent>
      </p:grpSp>
      <p:grpSp>
        <p:nvGrpSpPr>
          <p:cNvPr id="26" name="Group 25">
            <a:extLst>
              <a:ext uri="{FF2B5EF4-FFF2-40B4-BE49-F238E27FC236}">
                <a16:creationId xmlns:a16="http://schemas.microsoft.com/office/drawing/2014/main" id="{55E339D6-151A-47D8-4A8C-78BA2761F606}"/>
              </a:ext>
            </a:extLst>
          </p:cNvPr>
          <p:cNvGrpSpPr/>
          <p:nvPr/>
        </p:nvGrpSpPr>
        <p:grpSpPr>
          <a:xfrm>
            <a:off x="5169197" y="3412465"/>
            <a:ext cx="1455480" cy="493560"/>
            <a:chOff x="5169197" y="3412465"/>
            <a:chExt cx="1455480" cy="493560"/>
          </a:xfrm>
        </p:grpSpPr>
        <mc:AlternateContent xmlns:mc="http://schemas.openxmlformats.org/markup-compatibility/2006" xmlns:p14="http://schemas.microsoft.com/office/powerpoint/2010/main">
          <mc:Choice Requires="p14">
            <p:contentPart p14:bwMode="auto" r:id="rId30">
              <p14:nvContentPartPr>
                <p14:cNvPr id="18" name="Ink 17">
                  <a:extLst>
                    <a:ext uri="{FF2B5EF4-FFF2-40B4-BE49-F238E27FC236}">
                      <a16:creationId xmlns:a16="http://schemas.microsoft.com/office/drawing/2014/main" id="{46D4FA57-9BEB-0BB0-DE3F-5160E2478569}"/>
                    </a:ext>
                  </a:extLst>
                </p14:cNvPr>
                <p14:cNvContentPartPr/>
                <p14:nvPr/>
              </p14:nvContentPartPr>
              <p14:xfrm>
                <a:off x="5205557" y="3584545"/>
                <a:ext cx="24480" cy="321480"/>
              </p14:xfrm>
            </p:contentPart>
          </mc:Choice>
          <mc:Fallback xmlns="">
            <p:pic>
              <p:nvPicPr>
                <p:cNvPr id="18" name="Ink 17">
                  <a:extLst>
                    <a:ext uri="{FF2B5EF4-FFF2-40B4-BE49-F238E27FC236}">
                      <a16:creationId xmlns:a16="http://schemas.microsoft.com/office/drawing/2014/main" id="{46D4FA57-9BEB-0BB0-DE3F-5160E2478569}"/>
                    </a:ext>
                  </a:extLst>
                </p:cNvPr>
                <p:cNvPicPr/>
                <p:nvPr/>
              </p:nvPicPr>
              <p:blipFill>
                <a:blip r:embed="rId31"/>
                <a:stretch>
                  <a:fillRect/>
                </a:stretch>
              </p:blipFill>
              <p:spPr>
                <a:xfrm>
                  <a:off x="5196917" y="3575545"/>
                  <a:ext cx="42120" cy="3391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 name="Ink 18">
                  <a:extLst>
                    <a:ext uri="{FF2B5EF4-FFF2-40B4-BE49-F238E27FC236}">
                      <a16:creationId xmlns:a16="http://schemas.microsoft.com/office/drawing/2014/main" id="{2D0F0C71-71E1-6C7D-D067-E1DAAAFA7B68}"/>
                    </a:ext>
                  </a:extLst>
                </p14:cNvPr>
                <p14:cNvContentPartPr/>
                <p14:nvPr/>
              </p14:nvContentPartPr>
              <p14:xfrm>
                <a:off x="5169197" y="3594265"/>
                <a:ext cx="218160" cy="120960"/>
              </p14:xfrm>
            </p:contentPart>
          </mc:Choice>
          <mc:Fallback xmlns="">
            <p:pic>
              <p:nvPicPr>
                <p:cNvPr id="19" name="Ink 18">
                  <a:extLst>
                    <a:ext uri="{FF2B5EF4-FFF2-40B4-BE49-F238E27FC236}">
                      <a16:creationId xmlns:a16="http://schemas.microsoft.com/office/drawing/2014/main" id="{2D0F0C71-71E1-6C7D-D067-E1DAAAFA7B68}"/>
                    </a:ext>
                  </a:extLst>
                </p:cNvPr>
                <p:cNvPicPr/>
                <p:nvPr/>
              </p:nvPicPr>
              <p:blipFill>
                <a:blip r:embed="rId33"/>
                <a:stretch>
                  <a:fillRect/>
                </a:stretch>
              </p:blipFill>
              <p:spPr>
                <a:xfrm>
                  <a:off x="5160197" y="3585625"/>
                  <a:ext cx="2358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0" name="Ink 19">
                  <a:extLst>
                    <a:ext uri="{FF2B5EF4-FFF2-40B4-BE49-F238E27FC236}">
                      <a16:creationId xmlns:a16="http://schemas.microsoft.com/office/drawing/2014/main" id="{E9B6C51B-0EF6-2756-2F8C-92D0EF001398}"/>
                    </a:ext>
                  </a:extLst>
                </p14:cNvPr>
                <p14:cNvContentPartPr/>
                <p14:nvPr/>
              </p14:nvContentPartPr>
              <p14:xfrm>
                <a:off x="5431997" y="3574105"/>
                <a:ext cx="120960" cy="94680"/>
              </p14:xfrm>
            </p:contentPart>
          </mc:Choice>
          <mc:Fallback xmlns="">
            <p:pic>
              <p:nvPicPr>
                <p:cNvPr id="20" name="Ink 19">
                  <a:extLst>
                    <a:ext uri="{FF2B5EF4-FFF2-40B4-BE49-F238E27FC236}">
                      <a16:creationId xmlns:a16="http://schemas.microsoft.com/office/drawing/2014/main" id="{E9B6C51B-0EF6-2756-2F8C-92D0EF001398}"/>
                    </a:ext>
                  </a:extLst>
                </p:cNvPr>
                <p:cNvPicPr/>
                <p:nvPr/>
              </p:nvPicPr>
              <p:blipFill>
                <a:blip r:embed="rId35"/>
                <a:stretch>
                  <a:fillRect/>
                </a:stretch>
              </p:blipFill>
              <p:spPr>
                <a:xfrm>
                  <a:off x="5423357" y="3565105"/>
                  <a:ext cx="1386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1" name="Ink 20">
                  <a:extLst>
                    <a:ext uri="{FF2B5EF4-FFF2-40B4-BE49-F238E27FC236}">
                      <a16:creationId xmlns:a16="http://schemas.microsoft.com/office/drawing/2014/main" id="{7478F383-DCE5-B9F5-BFC7-5615FE61A9E7}"/>
                    </a:ext>
                  </a:extLst>
                </p14:cNvPr>
                <p14:cNvContentPartPr/>
                <p14:nvPr/>
              </p14:nvContentPartPr>
              <p14:xfrm>
                <a:off x="5630717" y="3575545"/>
                <a:ext cx="97200" cy="80280"/>
              </p14:xfrm>
            </p:contentPart>
          </mc:Choice>
          <mc:Fallback xmlns="">
            <p:pic>
              <p:nvPicPr>
                <p:cNvPr id="21" name="Ink 20">
                  <a:extLst>
                    <a:ext uri="{FF2B5EF4-FFF2-40B4-BE49-F238E27FC236}">
                      <a16:creationId xmlns:a16="http://schemas.microsoft.com/office/drawing/2014/main" id="{7478F383-DCE5-B9F5-BFC7-5615FE61A9E7}"/>
                    </a:ext>
                  </a:extLst>
                </p:cNvPr>
                <p:cNvPicPr/>
                <p:nvPr/>
              </p:nvPicPr>
              <p:blipFill>
                <a:blip r:embed="rId37"/>
                <a:stretch>
                  <a:fillRect/>
                </a:stretch>
              </p:blipFill>
              <p:spPr>
                <a:xfrm>
                  <a:off x="5622077" y="3566545"/>
                  <a:ext cx="1148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2" name="Ink 21">
                  <a:extLst>
                    <a:ext uri="{FF2B5EF4-FFF2-40B4-BE49-F238E27FC236}">
                      <a16:creationId xmlns:a16="http://schemas.microsoft.com/office/drawing/2014/main" id="{28C86035-80B1-0484-1581-9945C998FA66}"/>
                    </a:ext>
                  </a:extLst>
                </p14:cNvPr>
                <p14:cNvContentPartPr/>
                <p14:nvPr/>
              </p14:nvContentPartPr>
              <p14:xfrm>
                <a:off x="5809997" y="3568345"/>
                <a:ext cx="84600" cy="100440"/>
              </p14:xfrm>
            </p:contentPart>
          </mc:Choice>
          <mc:Fallback xmlns="">
            <p:pic>
              <p:nvPicPr>
                <p:cNvPr id="22" name="Ink 21">
                  <a:extLst>
                    <a:ext uri="{FF2B5EF4-FFF2-40B4-BE49-F238E27FC236}">
                      <a16:creationId xmlns:a16="http://schemas.microsoft.com/office/drawing/2014/main" id="{28C86035-80B1-0484-1581-9945C998FA66}"/>
                    </a:ext>
                  </a:extLst>
                </p:cNvPr>
                <p:cNvPicPr/>
                <p:nvPr/>
              </p:nvPicPr>
              <p:blipFill>
                <a:blip r:embed="rId39"/>
                <a:stretch>
                  <a:fillRect/>
                </a:stretch>
              </p:blipFill>
              <p:spPr>
                <a:xfrm>
                  <a:off x="5801357" y="3559705"/>
                  <a:ext cx="1022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3" name="Ink 22">
                  <a:extLst>
                    <a:ext uri="{FF2B5EF4-FFF2-40B4-BE49-F238E27FC236}">
                      <a16:creationId xmlns:a16="http://schemas.microsoft.com/office/drawing/2014/main" id="{3CFD2186-AA80-4155-CCF4-2E889E52ECA3}"/>
                    </a:ext>
                  </a:extLst>
                </p14:cNvPr>
                <p14:cNvContentPartPr/>
                <p14:nvPr/>
              </p14:nvContentPartPr>
              <p14:xfrm>
                <a:off x="5957237" y="3551785"/>
                <a:ext cx="134280" cy="98280"/>
              </p14:xfrm>
            </p:contentPart>
          </mc:Choice>
          <mc:Fallback xmlns="">
            <p:pic>
              <p:nvPicPr>
                <p:cNvPr id="23" name="Ink 22">
                  <a:extLst>
                    <a:ext uri="{FF2B5EF4-FFF2-40B4-BE49-F238E27FC236}">
                      <a16:creationId xmlns:a16="http://schemas.microsoft.com/office/drawing/2014/main" id="{3CFD2186-AA80-4155-CCF4-2E889E52ECA3}"/>
                    </a:ext>
                  </a:extLst>
                </p:cNvPr>
                <p:cNvPicPr/>
                <p:nvPr/>
              </p:nvPicPr>
              <p:blipFill>
                <a:blip r:embed="rId41"/>
                <a:stretch>
                  <a:fillRect/>
                </a:stretch>
              </p:blipFill>
              <p:spPr>
                <a:xfrm>
                  <a:off x="5948237" y="3542785"/>
                  <a:ext cx="1519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4" name="Ink 23">
                  <a:extLst>
                    <a:ext uri="{FF2B5EF4-FFF2-40B4-BE49-F238E27FC236}">
                      <a16:creationId xmlns:a16="http://schemas.microsoft.com/office/drawing/2014/main" id="{7F5951A4-7FD8-D098-C6A3-DBEB5931A8BE}"/>
                    </a:ext>
                  </a:extLst>
                </p14:cNvPr>
                <p14:cNvContentPartPr/>
                <p14:nvPr/>
              </p14:nvContentPartPr>
              <p14:xfrm>
                <a:off x="6192677" y="3502465"/>
                <a:ext cx="204120" cy="110880"/>
              </p14:xfrm>
            </p:contentPart>
          </mc:Choice>
          <mc:Fallback xmlns="">
            <p:pic>
              <p:nvPicPr>
                <p:cNvPr id="24" name="Ink 23">
                  <a:extLst>
                    <a:ext uri="{FF2B5EF4-FFF2-40B4-BE49-F238E27FC236}">
                      <a16:creationId xmlns:a16="http://schemas.microsoft.com/office/drawing/2014/main" id="{7F5951A4-7FD8-D098-C6A3-DBEB5931A8BE}"/>
                    </a:ext>
                  </a:extLst>
                </p:cNvPr>
                <p:cNvPicPr/>
                <p:nvPr/>
              </p:nvPicPr>
              <p:blipFill>
                <a:blip r:embed="rId43"/>
                <a:stretch>
                  <a:fillRect/>
                </a:stretch>
              </p:blipFill>
              <p:spPr>
                <a:xfrm>
                  <a:off x="6183677" y="3493825"/>
                  <a:ext cx="2217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5" name="Ink 24">
                  <a:extLst>
                    <a:ext uri="{FF2B5EF4-FFF2-40B4-BE49-F238E27FC236}">
                      <a16:creationId xmlns:a16="http://schemas.microsoft.com/office/drawing/2014/main" id="{1D987C41-FA4E-3CB5-AB87-40364A26CF43}"/>
                    </a:ext>
                  </a:extLst>
                </p14:cNvPr>
                <p14:cNvContentPartPr/>
                <p14:nvPr/>
              </p14:nvContentPartPr>
              <p14:xfrm>
                <a:off x="6479597" y="3412465"/>
                <a:ext cx="145080" cy="208800"/>
              </p14:xfrm>
            </p:contentPart>
          </mc:Choice>
          <mc:Fallback xmlns="">
            <p:pic>
              <p:nvPicPr>
                <p:cNvPr id="25" name="Ink 24">
                  <a:extLst>
                    <a:ext uri="{FF2B5EF4-FFF2-40B4-BE49-F238E27FC236}">
                      <a16:creationId xmlns:a16="http://schemas.microsoft.com/office/drawing/2014/main" id="{1D987C41-FA4E-3CB5-AB87-40364A26CF43}"/>
                    </a:ext>
                  </a:extLst>
                </p:cNvPr>
                <p:cNvPicPr/>
                <p:nvPr/>
              </p:nvPicPr>
              <p:blipFill>
                <a:blip r:embed="rId45"/>
                <a:stretch>
                  <a:fillRect/>
                </a:stretch>
              </p:blipFill>
              <p:spPr>
                <a:xfrm>
                  <a:off x="6470597" y="3403825"/>
                  <a:ext cx="162720" cy="226440"/>
                </a:xfrm>
                <a:prstGeom prst="rect">
                  <a:avLst/>
                </a:prstGeom>
              </p:spPr>
            </p:pic>
          </mc:Fallback>
        </mc:AlternateContent>
      </p:grpSp>
    </p:spTree>
    <p:extLst>
      <p:ext uri="{BB962C8B-B14F-4D97-AF65-F5344CB8AC3E}">
        <p14:creationId xmlns:p14="http://schemas.microsoft.com/office/powerpoint/2010/main" val="2924055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7E6C1-53A6-487B-BB0B-243D52EA79BC}"/>
              </a:ext>
            </a:extLst>
          </p:cNvPr>
          <p:cNvSpPr>
            <a:spLocks noGrp="1"/>
          </p:cNvSpPr>
          <p:nvPr>
            <p:ph type="title"/>
          </p:nvPr>
        </p:nvSpPr>
        <p:spPr/>
        <p:txBody>
          <a:bodyPr/>
          <a:lstStyle/>
          <a:p>
            <a:r>
              <a:rPr lang="en-US" dirty="0"/>
              <a:t>EXAMPLE – Finding the Percent of a Total</a:t>
            </a:r>
            <a:endParaRPr lang="en-IN" dirty="0"/>
          </a:p>
        </p:txBody>
      </p:sp>
      <p:sp>
        <p:nvSpPr>
          <p:cNvPr id="3" name="Content Placeholder 2">
            <a:extLst>
              <a:ext uri="{FF2B5EF4-FFF2-40B4-BE49-F238E27FC236}">
                <a16:creationId xmlns:a16="http://schemas.microsoft.com/office/drawing/2014/main" id="{5E7815B7-A0C6-4D06-B52C-CBCA850612FF}"/>
              </a:ext>
            </a:extLst>
          </p:cNvPr>
          <p:cNvSpPr>
            <a:spLocks noGrp="1"/>
          </p:cNvSpPr>
          <p:nvPr>
            <p:ph sz="half" idx="1"/>
          </p:nvPr>
        </p:nvSpPr>
        <p:spPr>
          <a:xfrm>
            <a:off x="838200" y="1849119"/>
            <a:ext cx="5181600" cy="4327843"/>
          </a:xfrm>
        </p:spPr>
        <p:txBody>
          <a:bodyPr/>
          <a:lstStyle/>
          <a:p>
            <a:r>
              <a:rPr lang="en-US" dirty="0"/>
              <a:t>Determine 70% of 3,500.</a:t>
            </a:r>
          </a:p>
        </p:txBody>
      </p:sp>
      <p:grpSp>
        <p:nvGrpSpPr>
          <p:cNvPr id="25" name="Group 24">
            <a:extLst>
              <a:ext uri="{FF2B5EF4-FFF2-40B4-BE49-F238E27FC236}">
                <a16:creationId xmlns:a16="http://schemas.microsoft.com/office/drawing/2014/main" id="{A62B2F4F-7948-07F2-D067-2FDF76977B6D}"/>
              </a:ext>
            </a:extLst>
          </p:cNvPr>
          <p:cNvGrpSpPr/>
          <p:nvPr/>
        </p:nvGrpSpPr>
        <p:grpSpPr>
          <a:xfrm>
            <a:off x="2833877" y="2769705"/>
            <a:ext cx="561600" cy="357120"/>
            <a:chOff x="2833877" y="2769705"/>
            <a:chExt cx="561600" cy="357120"/>
          </a:xfrm>
        </p:grpSpPr>
        <mc:AlternateContent xmlns:mc="http://schemas.openxmlformats.org/markup-compatibility/2006" xmlns:p14="http://schemas.microsoft.com/office/powerpoint/2010/main">
          <mc:Choice Requires="p14">
            <p:contentPart p14:bwMode="auto" r:id="rId2">
              <p14:nvContentPartPr>
                <p14:cNvPr id="7" name="Ink 6">
                  <a:extLst>
                    <a:ext uri="{FF2B5EF4-FFF2-40B4-BE49-F238E27FC236}">
                      <a16:creationId xmlns:a16="http://schemas.microsoft.com/office/drawing/2014/main" id="{254951CB-BAF8-60A4-D3B2-CEBB245FAFD5}"/>
                    </a:ext>
                  </a:extLst>
                </p14:cNvPr>
                <p14:cNvContentPartPr/>
                <p14:nvPr/>
              </p14:nvContentPartPr>
              <p14:xfrm>
                <a:off x="2833877" y="2833785"/>
                <a:ext cx="173880" cy="260640"/>
              </p14:xfrm>
            </p:contentPart>
          </mc:Choice>
          <mc:Fallback xmlns="">
            <p:pic>
              <p:nvPicPr>
                <p:cNvPr id="7" name="Ink 6">
                  <a:extLst>
                    <a:ext uri="{FF2B5EF4-FFF2-40B4-BE49-F238E27FC236}">
                      <a16:creationId xmlns:a16="http://schemas.microsoft.com/office/drawing/2014/main" id="{254951CB-BAF8-60A4-D3B2-CEBB245FAFD5}"/>
                    </a:ext>
                  </a:extLst>
                </p:cNvPr>
                <p:cNvPicPr/>
                <p:nvPr/>
              </p:nvPicPr>
              <p:blipFill>
                <a:blip r:embed="rId3"/>
                <a:stretch>
                  <a:fillRect/>
                </a:stretch>
              </p:blipFill>
              <p:spPr>
                <a:xfrm>
                  <a:off x="2824877" y="2824785"/>
                  <a:ext cx="19152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C381BB9C-4814-316C-A0AD-8AEA3C3D0344}"/>
                    </a:ext>
                  </a:extLst>
                </p14:cNvPr>
                <p14:cNvContentPartPr/>
                <p14:nvPr/>
              </p14:nvContentPartPr>
              <p14:xfrm>
                <a:off x="3077237" y="2860425"/>
                <a:ext cx="129600" cy="174600"/>
              </p14:xfrm>
            </p:contentPart>
          </mc:Choice>
          <mc:Fallback xmlns="">
            <p:pic>
              <p:nvPicPr>
                <p:cNvPr id="8" name="Ink 7">
                  <a:extLst>
                    <a:ext uri="{FF2B5EF4-FFF2-40B4-BE49-F238E27FC236}">
                      <a16:creationId xmlns:a16="http://schemas.microsoft.com/office/drawing/2014/main" id="{C381BB9C-4814-316C-A0AD-8AEA3C3D0344}"/>
                    </a:ext>
                  </a:extLst>
                </p:cNvPr>
                <p:cNvPicPr/>
                <p:nvPr/>
              </p:nvPicPr>
              <p:blipFill>
                <a:blip r:embed="rId5"/>
                <a:stretch>
                  <a:fillRect/>
                </a:stretch>
              </p:blipFill>
              <p:spPr>
                <a:xfrm>
                  <a:off x="3068597" y="2851425"/>
                  <a:ext cx="14724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92BE48FC-1A42-A8EF-5997-AB5A5372C953}"/>
                    </a:ext>
                  </a:extLst>
                </p14:cNvPr>
                <p14:cNvContentPartPr/>
                <p14:nvPr/>
              </p14:nvContentPartPr>
              <p14:xfrm>
                <a:off x="3231677" y="2790945"/>
                <a:ext cx="36720" cy="59400"/>
              </p14:xfrm>
            </p:contentPart>
          </mc:Choice>
          <mc:Fallback xmlns="">
            <p:pic>
              <p:nvPicPr>
                <p:cNvPr id="9" name="Ink 8">
                  <a:extLst>
                    <a:ext uri="{FF2B5EF4-FFF2-40B4-BE49-F238E27FC236}">
                      <a16:creationId xmlns:a16="http://schemas.microsoft.com/office/drawing/2014/main" id="{92BE48FC-1A42-A8EF-5997-AB5A5372C953}"/>
                    </a:ext>
                  </a:extLst>
                </p:cNvPr>
                <p:cNvPicPr/>
                <p:nvPr/>
              </p:nvPicPr>
              <p:blipFill>
                <a:blip r:embed="rId7"/>
                <a:stretch>
                  <a:fillRect/>
                </a:stretch>
              </p:blipFill>
              <p:spPr>
                <a:xfrm>
                  <a:off x="3223037" y="2782305"/>
                  <a:ext cx="543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1BE90BE9-4F65-8039-2314-2A747DE957FC}"/>
                    </a:ext>
                  </a:extLst>
                </p14:cNvPr>
                <p14:cNvContentPartPr/>
                <p14:nvPr/>
              </p14:nvContentPartPr>
              <p14:xfrm>
                <a:off x="3260117" y="2769705"/>
                <a:ext cx="108000" cy="357120"/>
              </p14:xfrm>
            </p:contentPart>
          </mc:Choice>
          <mc:Fallback xmlns="">
            <p:pic>
              <p:nvPicPr>
                <p:cNvPr id="10" name="Ink 9">
                  <a:extLst>
                    <a:ext uri="{FF2B5EF4-FFF2-40B4-BE49-F238E27FC236}">
                      <a16:creationId xmlns:a16="http://schemas.microsoft.com/office/drawing/2014/main" id="{1BE90BE9-4F65-8039-2314-2A747DE957FC}"/>
                    </a:ext>
                  </a:extLst>
                </p:cNvPr>
                <p:cNvPicPr/>
                <p:nvPr/>
              </p:nvPicPr>
              <p:blipFill>
                <a:blip r:embed="rId9"/>
                <a:stretch>
                  <a:fillRect/>
                </a:stretch>
              </p:blipFill>
              <p:spPr>
                <a:xfrm>
                  <a:off x="3251117" y="2761065"/>
                  <a:ext cx="125640" cy="374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0B43DFC2-FAB8-8685-8E2E-3226CE89A07E}"/>
                    </a:ext>
                  </a:extLst>
                </p14:cNvPr>
                <p14:cNvContentPartPr/>
                <p14:nvPr/>
              </p14:nvContentPartPr>
              <p14:xfrm>
                <a:off x="3354797" y="3032865"/>
                <a:ext cx="40680" cy="49680"/>
              </p14:xfrm>
            </p:contentPart>
          </mc:Choice>
          <mc:Fallback xmlns="">
            <p:pic>
              <p:nvPicPr>
                <p:cNvPr id="11" name="Ink 10">
                  <a:extLst>
                    <a:ext uri="{FF2B5EF4-FFF2-40B4-BE49-F238E27FC236}">
                      <a16:creationId xmlns:a16="http://schemas.microsoft.com/office/drawing/2014/main" id="{0B43DFC2-FAB8-8685-8E2E-3226CE89A07E}"/>
                    </a:ext>
                  </a:extLst>
                </p:cNvPr>
                <p:cNvPicPr/>
                <p:nvPr/>
              </p:nvPicPr>
              <p:blipFill>
                <a:blip r:embed="rId11"/>
                <a:stretch>
                  <a:fillRect/>
                </a:stretch>
              </p:blipFill>
              <p:spPr>
                <a:xfrm>
                  <a:off x="3346157" y="3023865"/>
                  <a:ext cx="58320" cy="67320"/>
                </a:xfrm>
                <a:prstGeom prst="rect">
                  <a:avLst/>
                </a:prstGeom>
              </p:spPr>
            </p:pic>
          </mc:Fallback>
        </mc:AlternateContent>
      </p:grpSp>
      <p:grpSp>
        <p:nvGrpSpPr>
          <p:cNvPr id="24" name="Group 23">
            <a:extLst>
              <a:ext uri="{FF2B5EF4-FFF2-40B4-BE49-F238E27FC236}">
                <a16:creationId xmlns:a16="http://schemas.microsoft.com/office/drawing/2014/main" id="{8CE24ED9-258C-9834-9312-0E005CD942BA}"/>
              </a:ext>
            </a:extLst>
          </p:cNvPr>
          <p:cNvGrpSpPr/>
          <p:nvPr/>
        </p:nvGrpSpPr>
        <p:grpSpPr>
          <a:xfrm>
            <a:off x="3630197" y="2752065"/>
            <a:ext cx="851760" cy="236520"/>
            <a:chOff x="3630197" y="2752065"/>
            <a:chExt cx="851760" cy="236520"/>
          </a:xfrm>
        </p:grpSpPr>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EF9DDBEC-D678-5110-4B1A-5F058DB8E05B}"/>
                    </a:ext>
                  </a:extLst>
                </p14:cNvPr>
                <p14:cNvContentPartPr/>
                <p14:nvPr/>
              </p14:nvContentPartPr>
              <p14:xfrm>
                <a:off x="3691757" y="2752065"/>
                <a:ext cx="11520" cy="225360"/>
              </p14:xfrm>
            </p:contentPart>
          </mc:Choice>
          <mc:Fallback xmlns="">
            <p:pic>
              <p:nvPicPr>
                <p:cNvPr id="12" name="Ink 11">
                  <a:extLst>
                    <a:ext uri="{FF2B5EF4-FFF2-40B4-BE49-F238E27FC236}">
                      <a16:creationId xmlns:a16="http://schemas.microsoft.com/office/drawing/2014/main" id="{EF9DDBEC-D678-5110-4B1A-5F058DB8E05B}"/>
                    </a:ext>
                  </a:extLst>
                </p:cNvPr>
                <p:cNvPicPr/>
                <p:nvPr/>
              </p:nvPicPr>
              <p:blipFill>
                <a:blip r:embed="rId13"/>
                <a:stretch>
                  <a:fillRect/>
                </a:stretch>
              </p:blipFill>
              <p:spPr>
                <a:xfrm>
                  <a:off x="3682757" y="2743065"/>
                  <a:ext cx="2916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C6217772-C20A-8C63-CBBC-54C481D4D47A}"/>
                    </a:ext>
                  </a:extLst>
                </p14:cNvPr>
                <p14:cNvContentPartPr/>
                <p14:nvPr/>
              </p14:nvContentPartPr>
              <p14:xfrm>
                <a:off x="3630197" y="2854665"/>
                <a:ext cx="250920" cy="102600"/>
              </p14:xfrm>
            </p:contentPart>
          </mc:Choice>
          <mc:Fallback xmlns="">
            <p:pic>
              <p:nvPicPr>
                <p:cNvPr id="13" name="Ink 12">
                  <a:extLst>
                    <a:ext uri="{FF2B5EF4-FFF2-40B4-BE49-F238E27FC236}">
                      <a16:creationId xmlns:a16="http://schemas.microsoft.com/office/drawing/2014/main" id="{C6217772-C20A-8C63-CBBC-54C481D4D47A}"/>
                    </a:ext>
                  </a:extLst>
                </p:cNvPr>
                <p:cNvPicPr/>
                <p:nvPr/>
              </p:nvPicPr>
              <p:blipFill>
                <a:blip r:embed="rId15"/>
                <a:stretch>
                  <a:fillRect/>
                </a:stretch>
              </p:blipFill>
              <p:spPr>
                <a:xfrm>
                  <a:off x="3621197" y="2846025"/>
                  <a:ext cx="2685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A71146E6-F4C4-36DC-ED3A-6B2F86B9FBAF}"/>
                    </a:ext>
                  </a:extLst>
                </p14:cNvPr>
                <p14:cNvContentPartPr/>
                <p14:nvPr/>
              </p14:nvContentPartPr>
              <p14:xfrm>
                <a:off x="3865637" y="2815425"/>
                <a:ext cx="7560" cy="360"/>
              </p14:xfrm>
            </p:contentPart>
          </mc:Choice>
          <mc:Fallback xmlns="">
            <p:pic>
              <p:nvPicPr>
                <p:cNvPr id="14" name="Ink 13">
                  <a:extLst>
                    <a:ext uri="{FF2B5EF4-FFF2-40B4-BE49-F238E27FC236}">
                      <a16:creationId xmlns:a16="http://schemas.microsoft.com/office/drawing/2014/main" id="{A71146E6-F4C4-36DC-ED3A-6B2F86B9FBAF}"/>
                    </a:ext>
                  </a:extLst>
                </p:cNvPr>
                <p:cNvPicPr/>
                <p:nvPr/>
              </p:nvPicPr>
              <p:blipFill>
                <a:blip r:embed="rId17"/>
                <a:stretch>
                  <a:fillRect/>
                </a:stretch>
              </p:blipFill>
              <p:spPr>
                <a:xfrm>
                  <a:off x="3856637" y="2806425"/>
                  <a:ext cx="252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2153762C-678E-B161-2406-BE70D4F8AE28}"/>
                    </a:ext>
                  </a:extLst>
                </p14:cNvPr>
                <p14:cNvContentPartPr/>
                <p14:nvPr/>
              </p14:nvContentPartPr>
              <p14:xfrm>
                <a:off x="3937277" y="2899305"/>
                <a:ext cx="249840" cy="89280"/>
              </p14:xfrm>
            </p:contentPart>
          </mc:Choice>
          <mc:Fallback xmlns="">
            <p:pic>
              <p:nvPicPr>
                <p:cNvPr id="15" name="Ink 14">
                  <a:extLst>
                    <a:ext uri="{FF2B5EF4-FFF2-40B4-BE49-F238E27FC236}">
                      <a16:creationId xmlns:a16="http://schemas.microsoft.com/office/drawing/2014/main" id="{2153762C-678E-B161-2406-BE70D4F8AE28}"/>
                    </a:ext>
                  </a:extLst>
                </p:cNvPr>
                <p:cNvPicPr/>
                <p:nvPr/>
              </p:nvPicPr>
              <p:blipFill>
                <a:blip r:embed="rId19"/>
                <a:stretch>
                  <a:fillRect/>
                </a:stretch>
              </p:blipFill>
              <p:spPr>
                <a:xfrm>
                  <a:off x="3928637" y="2890665"/>
                  <a:ext cx="2674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3E07E04D-3675-86EF-805B-653AA9C6B9BC}"/>
                    </a:ext>
                  </a:extLst>
                </p14:cNvPr>
                <p14:cNvContentPartPr/>
                <p14:nvPr/>
              </p14:nvContentPartPr>
              <p14:xfrm>
                <a:off x="4227797" y="2873745"/>
                <a:ext cx="136440" cy="108000"/>
              </p14:xfrm>
            </p:contentPart>
          </mc:Choice>
          <mc:Fallback xmlns="">
            <p:pic>
              <p:nvPicPr>
                <p:cNvPr id="16" name="Ink 15">
                  <a:extLst>
                    <a:ext uri="{FF2B5EF4-FFF2-40B4-BE49-F238E27FC236}">
                      <a16:creationId xmlns:a16="http://schemas.microsoft.com/office/drawing/2014/main" id="{3E07E04D-3675-86EF-805B-653AA9C6B9BC}"/>
                    </a:ext>
                  </a:extLst>
                </p:cNvPr>
                <p:cNvPicPr/>
                <p:nvPr/>
              </p:nvPicPr>
              <p:blipFill>
                <a:blip r:embed="rId21"/>
                <a:stretch>
                  <a:fillRect/>
                </a:stretch>
              </p:blipFill>
              <p:spPr>
                <a:xfrm>
                  <a:off x="4219157" y="2864745"/>
                  <a:ext cx="1540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F92321AD-0DCC-8C08-B99C-36E83DAE01D6}"/>
                    </a:ext>
                  </a:extLst>
                </p14:cNvPr>
                <p14:cNvContentPartPr/>
                <p14:nvPr/>
              </p14:nvContentPartPr>
              <p14:xfrm>
                <a:off x="4396997" y="2844225"/>
                <a:ext cx="84960" cy="122400"/>
              </p14:xfrm>
            </p:contentPart>
          </mc:Choice>
          <mc:Fallback xmlns="">
            <p:pic>
              <p:nvPicPr>
                <p:cNvPr id="17" name="Ink 16">
                  <a:extLst>
                    <a:ext uri="{FF2B5EF4-FFF2-40B4-BE49-F238E27FC236}">
                      <a16:creationId xmlns:a16="http://schemas.microsoft.com/office/drawing/2014/main" id="{F92321AD-0DCC-8C08-B99C-36E83DAE01D6}"/>
                    </a:ext>
                  </a:extLst>
                </p:cNvPr>
                <p:cNvPicPr/>
                <p:nvPr/>
              </p:nvPicPr>
              <p:blipFill>
                <a:blip r:embed="rId23"/>
                <a:stretch>
                  <a:fillRect/>
                </a:stretch>
              </p:blipFill>
              <p:spPr>
                <a:xfrm>
                  <a:off x="4388357" y="2835225"/>
                  <a:ext cx="102600" cy="140040"/>
                </a:xfrm>
                <a:prstGeom prst="rect">
                  <a:avLst/>
                </a:prstGeom>
              </p:spPr>
            </p:pic>
          </mc:Fallback>
        </mc:AlternateContent>
      </p:grpSp>
      <p:grpSp>
        <p:nvGrpSpPr>
          <p:cNvPr id="23" name="Group 22">
            <a:extLst>
              <a:ext uri="{FF2B5EF4-FFF2-40B4-BE49-F238E27FC236}">
                <a16:creationId xmlns:a16="http://schemas.microsoft.com/office/drawing/2014/main" id="{1E700425-3CAF-A88E-3742-C7B5A999F546}"/>
              </a:ext>
            </a:extLst>
          </p:cNvPr>
          <p:cNvGrpSpPr/>
          <p:nvPr/>
        </p:nvGrpSpPr>
        <p:grpSpPr>
          <a:xfrm>
            <a:off x="4790837" y="2744505"/>
            <a:ext cx="725400" cy="184680"/>
            <a:chOff x="4790837" y="2744505"/>
            <a:chExt cx="725400" cy="184680"/>
          </a:xfrm>
        </p:grpSpPr>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A9CAD17F-D38E-8768-2044-B28F02DF9982}"/>
                    </a:ext>
                  </a:extLst>
                </p14:cNvPr>
                <p14:cNvContentPartPr/>
                <p14:nvPr/>
              </p14:nvContentPartPr>
              <p14:xfrm>
                <a:off x="4790837" y="2744505"/>
                <a:ext cx="149760" cy="184680"/>
              </p14:xfrm>
            </p:contentPart>
          </mc:Choice>
          <mc:Fallback xmlns="">
            <p:pic>
              <p:nvPicPr>
                <p:cNvPr id="18" name="Ink 17">
                  <a:extLst>
                    <a:ext uri="{FF2B5EF4-FFF2-40B4-BE49-F238E27FC236}">
                      <a16:creationId xmlns:a16="http://schemas.microsoft.com/office/drawing/2014/main" id="{A9CAD17F-D38E-8768-2044-B28F02DF9982}"/>
                    </a:ext>
                  </a:extLst>
                </p:cNvPr>
                <p:cNvPicPr/>
                <p:nvPr/>
              </p:nvPicPr>
              <p:blipFill>
                <a:blip r:embed="rId25"/>
                <a:stretch>
                  <a:fillRect/>
                </a:stretch>
              </p:blipFill>
              <p:spPr>
                <a:xfrm>
                  <a:off x="4782197" y="2735505"/>
                  <a:ext cx="16740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AC2E248C-4BA8-5F97-0C35-EC04219C2188}"/>
                    </a:ext>
                  </a:extLst>
                </p14:cNvPr>
                <p14:cNvContentPartPr/>
                <p14:nvPr/>
              </p14:nvContentPartPr>
              <p14:xfrm>
                <a:off x="4988477" y="2769705"/>
                <a:ext cx="130320" cy="127440"/>
              </p14:xfrm>
            </p:contentPart>
          </mc:Choice>
          <mc:Fallback xmlns="">
            <p:pic>
              <p:nvPicPr>
                <p:cNvPr id="19" name="Ink 18">
                  <a:extLst>
                    <a:ext uri="{FF2B5EF4-FFF2-40B4-BE49-F238E27FC236}">
                      <a16:creationId xmlns:a16="http://schemas.microsoft.com/office/drawing/2014/main" id="{AC2E248C-4BA8-5F97-0C35-EC04219C2188}"/>
                    </a:ext>
                  </a:extLst>
                </p:cNvPr>
                <p:cNvPicPr/>
                <p:nvPr/>
              </p:nvPicPr>
              <p:blipFill>
                <a:blip r:embed="rId27"/>
                <a:stretch>
                  <a:fillRect/>
                </a:stretch>
              </p:blipFill>
              <p:spPr>
                <a:xfrm>
                  <a:off x="4979477" y="2761065"/>
                  <a:ext cx="1479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823D0A4A-0E4B-3DB0-A742-FCE662DC9B50}"/>
                    </a:ext>
                  </a:extLst>
                </p14:cNvPr>
                <p14:cNvContentPartPr/>
                <p14:nvPr/>
              </p14:nvContentPartPr>
              <p14:xfrm>
                <a:off x="4997117" y="2752065"/>
                <a:ext cx="144720" cy="360"/>
              </p14:xfrm>
            </p:contentPart>
          </mc:Choice>
          <mc:Fallback xmlns="">
            <p:pic>
              <p:nvPicPr>
                <p:cNvPr id="20" name="Ink 19">
                  <a:extLst>
                    <a:ext uri="{FF2B5EF4-FFF2-40B4-BE49-F238E27FC236}">
                      <a16:creationId xmlns:a16="http://schemas.microsoft.com/office/drawing/2014/main" id="{823D0A4A-0E4B-3DB0-A742-FCE662DC9B50}"/>
                    </a:ext>
                  </a:extLst>
                </p:cNvPr>
                <p:cNvPicPr/>
                <p:nvPr/>
              </p:nvPicPr>
              <p:blipFill>
                <a:blip r:embed="rId29"/>
                <a:stretch>
                  <a:fillRect/>
                </a:stretch>
              </p:blipFill>
              <p:spPr>
                <a:xfrm>
                  <a:off x="4988477" y="2743065"/>
                  <a:ext cx="1623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Ink 20">
                  <a:extLst>
                    <a:ext uri="{FF2B5EF4-FFF2-40B4-BE49-F238E27FC236}">
                      <a16:creationId xmlns:a16="http://schemas.microsoft.com/office/drawing/2014/main" id="{1EA9A03D-6830-8911-9529-B69E8BE43BE9}"/>
                    </a:ext>
                  </a:extLst>
                </p14:cNvPr>
                <p14:cNvContentPartPr/>
                <p14:nvPr/>
              </p14:nvContentPartPr>
              <p14:xfrm>
                <a:off x="5169917" y="2752065"/>
                <a:ext cx="144000" cy="151920"/>
              </p14:xfrm>
            </p:contentPart>
          </mc:Choice>
          <mc:Fallback xmlns="">
            <p:pic>
              <p:nvPicPr>
                <p:cNvPr id="21" name="Ink 20">
                  <a:extLst>
                    <a:ext uri="{FF2B5EF4-FFF2-40B4-BE49-F238E27FC236}">
                      <a16:creationId xmlns:a16="http://schemas.microsoft.com/office/drawing/2014/main" id="{1EA9A03D-6830-8911-9529-B69E8BE43BE9}"/>
                    </a:ext>
                  </a:extLst>
                </p:cNvPr>
                <p:cNvPicPr/>
                <p:nvPr/>
              </p:nvPicPr>
              <p:blipFill>
                <a:blip r:embed="rId31"/>
                <a:stretch>
                  <a:fillRect/>
                </a:stretch>
              </p:blipFill>
              <p:spPr>
                <a:xfrm>
                  <a:off x="5160917" y="2743065"/>
                  <a:ext cx="1616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Ink 21">
                  <a:extLst>
                    <a:ext uri="{FF2B5EF4-FFF2-40B4-BE49-F238E27FC236}">
                      <a16:creationId xmlns:a16="http://schemas.microsoft.com/office/drawing/2014/main" id="{1E32E700-60EE-D50A-B842-CD84A32F00BD}"/>
                    </a:ext>
                  </a:extLst>
                </p14:cNvPr>
                <p14:cNvContentPartPr/>
                <p14:nvPr/>
              </p14:nvContentPartPr>
              <p14:xfrm>
                <a:off x="5372597" y="2753505"/>
                <a:ext cx="143640" cy="151920"/>
              </p14:xfrm>
            </p:contentPart>
          </mc:Choice>
          <mc:Fallback xmlns="">
            <p:pic>
              <p:nvPicPr>
                <p:cNvPr id="22" name="Ink 21">
                  <a:extLst>
                    <a:ext uri="{FF2B5EF4-FFF2-40B4-BE49-F238E27FC236}">
                      <a16:creationId xmlns:a16="http://schemas.microsoft.com/office/drawing/2014/main" id="{1E32E700-60EE-D50A-B842-CD84A32F00BD}"/>
                    </a:ext>
                  </a:extLst>
                </p:cNvPr>
                <p:cNvPicPr/>
                <p:nvPr/>
              </p:nvPicPr>
              <p:blipFill>
                <a:blip r:embed="rId33"/>
                <a:stretch>
                  <a:fillRect/>
                </a:stretch>
              </p:blipFill>
              <p:spPr>
                <a:xfrm>
                  <a:off x="5363957" y="2744865"/>
                  <a:ext cx="161280" cy="169560"/>
                </a:xfrm>
                <a:prstGeom prst="rect">
                  <a:avLst/>
                </a:prstGeom>
              </p:spPr>
            </p:pic>
          </mc:Fallback>
        </mc:AlternateContent>
      </p:grpSp>
      <p:grpSp>
        <p:nvGrpSpPr>
          <p:cNvPr id="28" name="Group 27">
            <a:extLst>
              <a:ext uri="{FF2B5EF4-FFF2-40B4-BE49-F238E27FC236}">
                <a16:creationId xmlns:a16="http://schemas.microsoft.com/office/drawing/2014/main" id="{5D2E7C2B-CA76-CCA1-E9FB-0AAAF82568E6}"/>
              </a:ext>
            </a:extLst>
          </p:cNvPr>
          <p:cNvGrpSpPr/>
          <p:nvPr/>
        </p:nvGrpSpPr>
        <p:grpSpPr>
          <a:xfrm>
            <a:off x="5920517" y="2778705"/>
            <a:ext cx="124920" cy="78480"/>
            <a:chOff x="5920517" y="2778705"/>
            <a:chExt cx="124920" cy="78480"/>
          </a:xfrm>
        </p:grpSpPr>
        <mc:AlternateContent xmlns:mc="http://schemas.openxmlformats.org/markup-compatibility/2006" xmlns:p14="http://schemas.microsoft.com/office/powerpoint/2010/main">
          <mc:Choice Requires="p14">
            <p:contentPart p14:bwMode="auto" r:id="rId34">
              <p14:nvContentPartPr>
                <p14:cNvPr id="26" name="Ink 25">
                  <a:extLst>
                    <a:ext uri="{FF2B5EF4-FFF2-40B4-BE49-F238E27FC236}">
                      <a16:creationId xmlns:a16="http://schemas.microsoft.com/office/drawing/2014/main" id="{DC996F75-D4C9-478A-AC59-4DD8A1B51A87}"/>
                    </a:ext>
                  </a:extLst>
                </p14:cNvPr>
                <p14:cNvContentPartPr/>
                <p14:nvPr/>
              </p14:nvContentPartPr>
              <p14:xfrm>
                <a:off x="5920517" y="2778705"/>
                <a:ext cx="106920" cy="360"/>
              </p14:xfrm>
            </p:contentPart>
          </mc:Choice>
          <mc:Fallback xmlns="">
            <p:pic>
              <p:nvPicPr>
                <p:cNvPr id="26" name="Ink 25">
                  <a:extLst>
                    <a:ext uri="{FF2B5EF4-FFF2-40B4-BE49-F238E27FC236}">
                      <a16:creationId xmlns:a16="http://schemas.microsoft.com/office/drawing/2014/main" id="{DC996F75-D4C9-478A-AC59-4DD8A1B51A87}"/>
                    </a:ext>
                  </a:extLst>
                </p:cNvPr>
                <p:cNvPicPr/>
                <p:nvPr/>
              </p:nvPicPr>
              <p:blipFill>
                <a:blip r:embed="rId35"/>
                <a:stretch>
                  <a:fillRect/>
                </a:stretch>
              </p:blipFill>
              <p:spPr>
                <a:xfrm>
                  <a:off x="5911877" y="2770065"/>
                  <a:ext cx="1245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7" name="Ink 26">
                  <a:extLst>
                    <a:ext uri="{FF2B5EF4-FFF2-40B4-BE49-F238E27FC236}">
                      <a16:creationId xmlns:a16="http://schemas.microsoft.com/office/drawing/2014/main" id="{EE5AC540-3BDD-2DA5-1C6B-29F683BAD4D5}"/>
                    </a:ext>
                  </a:extLst>
                </p14:cNvPr>
                <p14:cNvContentPartPr/>
                <p14:nvPr/>
              </p14:nvContentPartPr>
              <p14:xfrm>
                <a:off x="5948237" y="2838465"/>
                <a:ext cx="97200" cy="18720"/>
              </p14:xfrm>
            </p:contentPart>
          </mc:Choice>
          <mc:Fallback xmlns="">
            <p:pic>
              <p:nvPicPr>
                <p:cNvPr id="27" name="Ink 26">
                  <a:extLst>
                    <a:ext uri="{FF2B5EF4-FFF2-40B4-BE49-F238E27FC236}">
                      <a16:creationId xmlns:a16="http://schemas.microsoft.com/office/drawing/2014/main" id="{EE5AC540-3BDD-2DA5-1C6B-29F683BAD4D5}"/>
                    </a:ext>
                  </a:extLst>
                </p:cNvPr>
                <p:cNvPicPr/>
                <p:nvPr/>
              </p:nvPicPr>
              <p:blipFill>
                <a:blip r:embed="rId37"/>
                <a:stretch>
                  <a:fillRect/>
                </a:stretch>
              </p:blipFill>
              <p:spPr>
                <a:xfrm>
                  <a:off x="5939237" y="2829465"/>
                  <a:ext cx="114840" cy="36360"/>
                </a:xfrm>
                <a:prstGeom prst="rect">
                  <a:avLst/>
                </a:prstGeom>
              </p:spPr>
            </p:pic>
          </mc:Fallback>
        </mc:AlternateContent>
      </p:grpSp>
      <p:grpSp>
        <p:nvGrpSpPr>
          <p:cNvPr id="49" name="Group 48">
            <a:extLst>
              <a:ext uri="{FF2B5EF4-FFF2-40B4-BE49-F238E27FC236}">
                <a16:creationId xmlns:a16="http://schemas.microsoft.com/office/drawing/2014/main" id="{4EEC1D9E-3E46-B04E-6984-EBF0A7DFDF1F}"/>
              </a:ext>
            </a:extLst>
          </p:cNvPr>
          <p:cNvGrpSpPr/>
          <p:nvPr/>
        </p:nvGrpSpPr>
        <p:grpSpPr>
          <a:xfrm>
            <a:off x="6482477" y="2290185"/>
            <a:ext cx="2797920" cy="569880"/>
            <a:chOff x="6482477" y="2290185"/>
            <a:chExt cx="2797920" cy="569880"/>
          </a:xfrm>
        </p:grpSpPr>
        <mc:AlternateContent xmlns:mc="http://schemas.openxmlformats.org/markup-compatibility/2006" xmlns:p14="http://schemas.microsoft.com/office/powerpoint/2010/main">
          <mc:Choice Requires="p14">
            <p:contentPart p14:bwMode="auto" r:id="rId38">
              <p14:nvContentPartPr>
                <p14:cNvPr id="29" name="Ink 28">
                  <a:extLst>
                    <a:ext uri="{FF2B5EF4-FFF2-40B4-BE49-F238E27FC236}">
                      <a16:creationId xmlns:a16="http://schemas.microsoft.com/office/drawing/2014/main" id="{24417C27-5F71-78C1-C014-D0D0DD1BE9CA}"/>
                    </a:ext>
                  </a:extLst>
                </p14:cNvPr>
                <p14:cNvContentPartPr/>
                <p14:nvPr/>
              </p14:nvContentPartPr>
              <p14:xfrm>
                <a:off x="6482477" y="2568825"/>
                <a:ext cx="191160" cy="164520"/>
              </p14:xfrm>
            </p:contentPart>
          </mc:Choice>
          <mc:Fallback xmlns="">
            <p:pic>
              <p:nvPicPr>
                <p:cNvPr id="29" name="Ink 28">
                  <a:extLst>
                    <a:ext uri="{FF2B5EF4-FFF2-40B4-BE49-F238E27FC236}">
                      <a16:creationId xmlns:a16="http://schemas.microsoft.com/office/drawing/2014/main" id="{24417C27-5F71-78C1-C014-D0D0DD1BE9CA}"/>
                    </a:ext>
                  </a:extLst>
                </p:cNvPr>
                <p:cNvPicPr/>
                <p:nvPr/>
              </p:nvPicPr>
              <p:blipFill>
                <a:blip r:embed="rId39"/>
                <a:stretch>
                  <a:fillRect/>
                </a:stretch>
              </p:blipFill>
              <p:spPr>
                <a:xfrm>
                  <a:off x="6473477" y="2559825"/>
                  <a:ext cx="20880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0" name="Ink 29">
                  <a:extLst>
                    <a:ext uri="{FF2B5EF4-FFF2-40B4-BE49-F238E27FC236}">
                      <a16:creationId xmlns:a16="http://schemas.microsoft.com/office/drawing/2014/main" id="{C9505556-0B31-6B69-BC1C-79C681C8E581}"/>
                    </a:ext>
                  </a:extLst>
                </p14:cNvPr>
                <p14:cNvContentPartPr/>
                <p14:nvPr/>
              </p14:nvContentPartPr>
              <p14:xfrm>
                <a:off x="6735557" y="2579625"/>
                <a:ext cx="109800" cy="102960"/>
              </p14:xfrm>
            </p:contentPart>
          </mc:Choice>
          <mc:Fallback xmlns="">
            <p:pic>
              <p:nvPicPr>
                <p:cNvPr id="30" name="Ink 29">
                  <a:extLst>
                    <a:ext uri="{FF2B5EF4-FFF2-40B4-BE49-F238E27FC236}">
                      <a16:creationId xmlns:a16="http://schemas.microsoft.com/office/drawing/2014/main" id="{C9505556-0B31-6B69-BC1C-79C681C8E581}"/>
                    </a:ext>
                  </a:extLst>
                </p:cNvPr>
                <p:cNvPicPr/>
                <p:nvPr/>
              </p:nvPicPr>
              <p:blipFill>
                <a:blip r:embed="rId41"/>
                <a:stretch>
                  <a:fillRect/>
                </a:stretch>
              </p:blipFill>
              <p:spPr>
                <a:xfrm>
                  <a:off x="6726557" y="2570985"/>
                  <a:ext cx="1274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2" name="Ink 31">
                  <a:extLst>
                    <a:ext uri="{FF2B5EF4-FFF2-40B4-BE49-F238E27FC236}">
                      <a16:creationId xmlns:a16="http://schemas.microsoft.com/office/drawing/2014/main" id="{28044690-FD55-2D7A-9698-A01EC2A2C993}"/>
                    </a:ext>
                  </a:extLst>
                </p14:cNvPr>
                <p14:cNvContentPartPr/>
                <p14:nvPr/>
              </p14:nvContentPartPr>
              <p14:xfrm>
                <a:off x="7007357" y="2335185"/>
                <a:ext cx="128520" cy="439560"/>
              </p14:xfrm>
            </p:contentPart>
          </mc:Choice>
          <mc:Fallback xmlns="">
            <p:pic>
              <p:nvPicPr>
                <p:cNvPr id="32" name="Ink 31">
                  <a:extLst>
                    <a:ext uri="{FF2B5EF4-FFF2-40B4-BE49-F238E27FC236}">
                      <a16:creationId xmlns:a16="http://schemas.microsoft.com/office/drawing/2014/main" id="{28044690-FD55-2D7A-9698-A01EC2A2C993}"/>
                    </a:ext>
                  </a:extLst>
                </p:cNvPr>
                <p:cNvPicPr/>
                <p:nvPr/>
              </p:nvPicPr>
              <p:blipFill>
                <a:blip r:embed="rId43"/>
                <a:stretch>
                  <a:fillRect/>
                </a:stretch>
              </p:blipFill>
              <p:spPr>
                <a:xfrm>
                  <a:off x="6998717" y="2326185"/>
                  <a:ext cx="146160" cy="4572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3" name="Ink 32">
                  <a:extLst>
                    <a:ext uri="{FF2B5EF4-FFF2-40B4-BE49-F238E27FC236}">
                      <a16:creationId xmlns:a16="http://schemas.microsoft.com/office/drawing/2014/main" id="{F0CDDC50-60B5-21C1-7782-718A2B40582F}"/>
                    </a:ext>
                  </a:extLst>
                </p14:cNvPr>
                <p14:cNvContentPartPr/>
                <p14:nvPr/>
              </p14:nvContentPartPr>
              <p14:xfrm>
                <a:off x="7287797" y="2326185"/>
                <a:ext cx="3960" cy="223920"/>
              </p14:xfrm>
            </p:contentPart>
          </mc:Choice>
          <mc:Fallback xmlns="">
            <p:pic>
              <p:nvPicPr>
                <p:cNvPr id="33" name="Ink 32">
                  <a:extLst>
                    <a:ext uri="{FF2B5EF4-FFF2-40B4-BE49-F238E27FC236}">
                      <a16:creationId xmlns:a16="http://schemas.microsoft.com/office/drawing/2014/main" id="{F0CDDC50-60B5-21C1-7782-718A2B40582F}"/>
                    </a:ext>
                  </a:extLst>
                </p:cNvPr>
                <p:cNvPicPr/>
                <p:nvPr/>
              </p:nvPicPr>
              <p:blipFill>
                <a:blip r:embed="rId45"/>
                <a:stretch>
                  <a:fillRect/>
                </a:stretch>
              </p:blipFill>
              <p:spPr>
                <a:xfrm>
                  <a:off x="7278797" y="2317185"/>
                  <a:ext cx="2160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4" name="Ink 33">
                  <a:extLst>
                    <a:ext uri="{FF2B5EF4-FFF2-40B4-BE49-F238E27FC236}">
                      <a16:creationId xmlns:a16="http://schemas.microsoft.com/office/drawing/2014/main" id="{B8622A1B-A398-70AD-04A3-5B70A2EBDC7F}"/>
                    </a:ext>
                  </a:extLst>
                </p14:cNvPr>
                <p14:cNvContentPartPr/>
                <p14:nvPr/>
              </p14:nvContentPartPr>
              <p14:xfrm>
                <a:off x="7107077" y="2534265"/>
                <a:ext cx="465120" cy="27360"/>
              </p14:xfrm>
            </p:contentPart>
          </mc:Choice>
          <mc:Fallback xmlns="">
            <p:pic>
              <p:nvPicPr>
                <p:cNvPr id="34" name="Ink 33">
                  <a:extLst>
                    <a:ext uri="{FF2B5EF4-FFF2-40B4-BE49-F238E27FC236}">
                      <a16:creationId xmlns:a16="http://schemas.microsoft.com/office/drawing/2014/main" id="{B8622A1B-A398-70AD-04A3-5B70A2EBDC7F}"/>
                    </a:ext>
                  </a:extLst>
                </p:cNvPr>
                <p:cNvPicPr/>
                <p:nvPr/>
              </p:nvPicPr>
              <p:blipFill>
                <a:blip r:embed="rId47"/>
                <a:stretch>
                  <a:fillRect/>
                </a:stretch>
              </p:blipFill>
              <p:spPr>
                <a:xfrm>
                  <a:off x="7098077" y="2525625"/>
                  <a:ext cx="48276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5" name="Ink 34">
                  <a:extLst>
                    <a:ext uri="{FF2B5EF4-FFF2-40B4-BE49-F238E27FC236}">
                      <a16:creationId xmlns:a16="http://schemas.microsoft.com/office/drawing/2014/main" id="{9C30CC88-0300-2283-BA71-CB7A6F3CDD02}"/>
                    </a:ext>
                  </a:extLst>
                </p14:cNvPr>
                <p14:cNvContentPartPr/>
                <p14:nvPr/>
              </p14:nvContentPartPr>
              <p14:xfrm>
                <a:off x="7306517" y="2615985"/>
                <a:ext cx="9000" cy="143280"/>
              </p14:xfrm>
            </p:contentPart>
          </mc:Choice>
          <mc:Fallback xmlns="">
            <p:pic>
              <p:nvPicPr>
                <p:cNvPr id="35" name="Ink 34">
                  <a:extLst>
                    <a:ext uri="{FF2B5EF4-FFF2-40B4-BE49-F238E27FC236}">
                      <a16:creationId xmlns:a16="http://schemas.microsoft.com/office/drawing/2014/main" id="{9C30CC88-0300-2283-BA71-CB7A6F3CDD02}"/>
                    </a:ext>
                  </a:extLst>
                </p:cNvPr>
                <p:cNvPicPr/>
                <p:nvPr/>
              </p:nvPicPr>
              <p:blipFill>
                <a:blip r:embed="rId49"/>
                <a:stretch>
                  <a:fillRect/>
                </a:stretch>
              </p:blipFill>
              <p:spPr>
                <a:xfrm>
                  <a:off x="7297877" y="2606985"/>
                  <a:ext cx="266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6" name="Ink 35">
                  <a:extLst>
                    <a:ext uri="{FF2B5EF4-FFF2-40B4-BE49-F238E27FC236}">
                      <a16:creationId xmlns:a16="http://schemas.microsoft.com/office/drawing/2014/main" id="{7019D325-AD84-08C5-DD36-92D508934076}"/>
                    </a:ext>
                  </a:extLst>
                </p14:cNvPr>
                <p14:cNvContentPartPr/>
                <p14:nvPr/>
              </p14:nvContentPartPr>
              <p14:xfrm>
                <a:off x="7366997" y="2640105"/>
                <a:ext cx="68040" cy="101880"/>
              </p14:xfrm>
            </p:contentPart>
          </mc:Choice>
          <mc:Fallback xmlns="">
            <p:pic>
              <p:nvPicPr>
                <p:cNvPr id="36" name="Ink 35">
                  <a:extLst>
                    <a:ext uri="{FF2B5EF4-FFF2-40B4-BE49-F238E27FC236}">
                      <a16:creationId xmlns:a16="http://schemas.microsoft.com/office/drawing/2014/main" id="{7019D325-AD84-08C5-DD36-92D508934076}"/>
                    </a:ext>
                  </a:extLst>
                </p:cNvPr>
                <p:cNvPicPr/>
                <p:nvPr/>
              </p:nvPicPr>
              <p:blipFill>
                <a:blip r:embed="rId51"/>
                <a:stretch>
                  <a:fillRect/>
                </a:stretch>
              </p:blipFill>
              <p:spPr>
                <a:xfrm>
                  <a:off x="7358357" y="2631465"/>
                  <a:ext cx="856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7" name="Ink 36">
                  <a:extLst>
                    <a:ext uri="{FF2B5EF4-FFF2-40B4-BE49-F238E27FC236}">
                      <a16:creationId xmlns:a16="http://schemas.microsoft.com/office/drawing/2014/main" id="{4B47D85F-468A-5A06-15D7-681909E24B24}"/>
                    </a:ext>
                  </a:extLst>
                </p14:cNvPr>
                <p14:cNvContentPartPr/>
                <p14:nvPr/>
              </p14:nvContentPartPr>
              <p14:xfrm>
                <a:off x="7505237" y="2642985"/>
                <a:ext cx="90360" cy="110880"/>
              </p14:xfrm>
            </p:contentPart>
          </mc:Choice>
          <mc:Fallback xmlns="">
            <p:pic>
              <p:nvPicPr>
                <p:cNvPr id="37" name="Ink 36">
                  <a:extLst>
                    <a:ext uri="{FF2B5EF4-FFF2-40B4-BE49-F238E27FC236}">
                      <a16:creationId xmlns:a16="http://schemas.microsoft.com/office/drawing/2014/main" id="{4B47D85F-468A-5A06-15D7-681909E24B24}"/>
                    </a:ext>
                  </a:extLst>
                </p:cNvPr>
                <p:cNvPicPr/>
                <p:nvPr/>
              </p:nvPicPr>
              <p:blipFill>
                <a:blip r:embed="rId53"/>
                <a:stretch>
                  <a:fillRect/>
                </a:stretch>
              </p:blipFill>
              <p:spPr>
                <a:xfrm>
                  <a:off x="7496597" y="2633985"/>
                  <a:ext cx="1080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8" name="Ink 37">
                  <a:extLst>
                    <a:ext uri="{FF2B5EF4-FFF2-40B4-BE49-F238E27FC236}">
                      <a16:creationId xmlns:a16="http://schemas.microsoft.com/office/drawing/2014/main" id="{1550B9E8-D9DA-2E53-5B56-62A9D4AFD859}"/>
                    </a:ext>
                  </a:extLst>
                </p14:cNvPr>
                <p14:cNvContentPartPr/>
                <p14:nvPr/>
              </p14:nvContentPartPr>
              <p14:xfrm>
                <a:off x="7640957" y="2317185"/>
                <a:ext cx="186120" cy="542880"/>
              </p14:xfrm>
            </p:contentPart>
          </mc:Choice>
          <mc:Fallback xmlns="">
            <p:pic>
              <p:nvPicPr>
                <p:cNvPr id="38" name="Ink 37">
                  <a:extLst>
                    <a:ext uri="{FF2B5EF4-FFF2-40B4-BE49-F238E27FC236}">
                      <a16:creationId xmlns:a16="http://schemas.microsoft.com/office/drawing/2014/main" id="{1550B9E8-D9DA-2E53-5B56-62A9D4AFD859}"/>
                    </a:ext>
                  </a:extLst>
                </p:cNvPr>
                <p:cNvPicPr/>
                <p:nvPr/>
              </p:nvPicPr>
              <p:blipFill>
                <a:blip r:embed="rId55"/>
                <a:stretch>
                  <a:fillRect/>
                </a:stretch>
              </p:blipFill>
              <p:spPr>
                <a:xfrm>
                  <a:off x="7632317" y="2308185"/>
                  <a:ext cx="203760" cy="5605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9" name="Ink 38">
                  <a:extLst>
                    <a:ext uri="{FF2B5EF4-FFF2-40B4-BE49-F238E27FC236}">
                      <a16:creationId xmlns:a16="http://schemas.microsoft.com/office/drawing/2014/main" id="{37058BCA-9A70-B57E-885A-D3C67BC7877B}"/>
                    </a:ext>
                  </a:extLst>
                </p14:cNvPr>
                <p14:cNvContentPartPr/>
                <p14:nvPr/>
              </p14:nvContentPartPr>
              <p14:xfrm>
                <a:off x="8021117" y="2290185"/>
                <a:ext cx="78840" cy="492480"/>
              </p14:xfrm>
            </p:contentPart>
          </mc:Choice>
          <mc:Fallback xmlns="">
            <p:pic>
              <p:nvPicPr>
                <p:cNvPr id="39" name="Ink 38">
                  <a:extLst>
                    <a:ext uri="{FF2B5EF4-FFF2-40B4-BE49-F238E27FC236}">
                      <a16:creationId xmlns:a16="http://schemas.microsoft.com/office/drawing/2014/main" id="{37058BCA-9A70-B57E-885A-D3C67BC7877B}"/>
                    </a:ext>
                  </a:extLst>
                </p:cNvPr>
                <p:cNvPicPr/>
                <p:nvPr/>
              </p:nvPicPr>
              <p:blipFill>
                <a:blip r:embed="rId57"/>
                <a:stretch>
                  <a:fillRect/>
                </a:stretch>
              </p:blipFill>
              <p:spPr>
                <a:xfrm>
                  <a:off x="8012477" y="2281545"/>
                  <a:ext cx="96480" cy="5101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0" name="Ink 39">
                  <a:extLst>
                    <a:ext uri="{FF2B5EF4-FFF2-40B4-BE49-F238E27FC236}">
                      <a16:creationId xmlns:a16="http://schemas.microsoft.com/office/drawing/2014/main" id="{1A28BCE3-1E95-4AEE-3CD0-CF554FF528E7}"/>
                    </a:ext>
                  </a:extLst>
                </p14:cNvPr>
                <p14:cNvContentPartPr/>
                <p14:nvPr/>
              </p14:nvContentPartPr>
              <p14:xfrm>
                <a:off x="8138837" y="2437425"/>
                <a:ext cx="154440" cy="205200"/>
              </p14:xfrm>
            </p:contentPart>
          </mc:Choice>
          <mc:Fallback xmlns="">
            <p:pic>
              <p:nvPicPr>
                <p:cNvPr id="40" name="Ink 39">
                  <a:extLst>
                    <a:ext uri="{FF2B5EF4-FFF2-40B4-BE49-F238E27FC236}">
                      <a16:creationId xmlns:a16="http://schemas.microsoft.com/office/drawing/2014/main" id="{1A28BCE3-1E95-4AEE-3CD0-CF554FF528E7}"/>
                    </a:ext>
                  </a:extLst>
                </p:cNvPr>
                <p:cNvPicPr/>
                <p:nvPr/>
              </p:nvPicPr>
              <p:blipFill>
                <a:blip r:embed="rId59"/>
                <a:stretch>
                  <a:fillRect/>
                </a:stretch>
              </p:blipFill>
              <p:spPr>
                <a:xfrm>
                  <a:off x="8129837" y="2428785"/>
                  <a:ext cx="17208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1" name="Ink 40">
                  <a:extLst>
                    <a:ext uri="{FF2B5EF4-FFF2-40B4-BE49-F238E27FC236}">
                      <a16:creationId xmlns:a16="http://schemas.microsoft.com/office/drawing/2014/main" id="{36CE4328-0468-5CFA-1CE0-F046DD70080A}"/>
                    </a:ext>
                  </a:extLst>
                </p14:cNvPr>
                <p14:cNvContentPartPr/>
                <p14:nvPr/>
              </p14:nvContentPartPr>
              <p14:xfrm>
                <a:off x="8346557" y="2470905"/>
                <a:ext cx="128520" cy="133920"/>
              </p14:xfrm>
            </p:contentPart>
          </mc:Choice>
          <mc:Fallback xmlns="">
            <p:pic>
              <p:nvPicPr>
                <p:cNvPr id="41" name="Ink 40">
                  <a:extLst>
                    <a:ext uri="{FF2B5EF4-FFF2-40B4-BE49-F238E27FC236}">
                      <a16:creationId xmlns:a16="http://schemas.microsoft.com/office/drawing/2014/main" id="{36CE4328-0468-5CFA-1CE0-F046DD70080A}"/>
                    </a:ext>
                  </a:extLst>
                </p:cNvPr>
                <p:cNvPicPr/>
                <p:nvPr/>
              </p:nvPicPr>
              <p:blipFill>
                <a:blip r:embed="rId61"/>
                <a:stretch>
                  <a:fillRect/>
                </a:stretch>
              </p:blipFill>
              <p:spPr>
                <a:xfrm>
                  <a:off x="8337917" y="2462265"/>
                  <a:ext cx="1461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2" name="Ink 41">
                  <a:extLst>
                    <a:ext uri="{FF2B5EF4-FFF2-40B4-BE49-F238E27FC236}">
                      <a16:creationId xmlns:a16="http://schemas.microsoft.com/office/drawing/2014/main" id="{2402D39E-3613-955B-CC24-0BB384D8F320}"/>
                    </a:ext>
                  </a:extLst>
                </p14:cNvPr>
                <p14:cNvContentPartPr/>
                <p14:nvPr/>
              </p14:nvContentPartPr>
              <p14:xfrm>
                <a:off x="8311277" y="2406825"/>
                <a:ext cx="205560" cy="19800"/>
              </p14:xfrm>
            </p:contentPart>
          </mc:Choice>
          <mc:Fallback xmlns="">
            <p:pic>
              <p:nvPicPr>
                <p:cNvPr id="42" name="Ink 41">
                  <a:extLst>
                    <a:ext uri="{FF2B5EF4-FFF2-40B4-BE49-F238E27FC236}">
                      <a16:creationId xmlns:a16="http://schemas.microsoft.com/office/drawing/2014/main" id="{2402D39E-3613-955B-CC24-0BB384D8F320}"/>
                    </a:ext>
                  </a:extLst>
                </p:cNvPr>
                <p:cNvPicPr/>
                <p:nvPr/>
              </p:nvPicPr>
              <p:blipFill>
                <a:blip r:embed="rId63"/>
                <a:stretch>
                  <a:fillRect/>
                </a:stretch>
              </p:blipFill>
              <p:spPr>
                <a:xfrm>
                  <a:off x="8302277" y="2398185"/>
                  <a:ext cx="2232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3" name="Ink 42">
                  <a:extLst>
                    <a:ext uri="{FF2B5EF4-FFF2-40B4-BE49-F238E27FC236}">
                      <a16:creationId xmlns:a16="http://schemas.microsoft.com/office/drawing/2014/main" id="{A249CEE0-3F16-77BF-6E97-FC5B9B5F748C}"/>
                    </a:ext>
                  </a:extLst>
                </p14:cNvPr>
                <p14:cNvContentPartPr/>
                <p14:nvPr/>
              </p14:nvContentPartPr>
              <p14:xfrm>
                <a:off x="8585597" y="2435265"/>
                <a:ext cx="135360" cy="153720"/>
              </p14:xfrm>
            </p:contentPart>
          </mc:Choice>
          <mc:Fallback xmlns="">
            <p:pic>
              <p:nvPicPr>
                <p:cNvPr id="43" name="Ink 42">
                  <a:extLst>
                    <a:ext uri="{FF2B5EF4-FFF2-40B4-BE49-F238E27FC236}">
                      <a16:creationId xmlns:a16="http://schemas.microsoft.com/office/drawing/2014/main" id="{A249CEE0-3F16-77BF-6E97-FC5B9B5F748C}"/>
                    </a:ext>
                  </a:extLst>
                </p:cNvPr>
                <p:cNvPicPr/>
                <p:nvPr/>
              </p:nvPicPr>
              <p:blipFill>
                <a:blip r:embed="rId65"/>
                <a:stretch>
                  <a:fillRect/>
                </a:stretch>
              </p:blipFill>
              <p:spPr>
                <a:xfrm>
                  <a:off x="8576597" y="2426265"/>
                  <a:ext cx="15300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4" name="Ink 43">
                  <a:extLst>
                    <a:ext uri="{FF2B5EF4-FFF2-40B4-BE49-F238E27FC236}">
                      <a16:creationId xmlns:a16="http://schemas.microsoft.com/office/drawing/2014/main" id="{B1127366-8BAF-5DA8-84F9-4CAE1AC8B7C2}"/>
                    </a:ext>
                  </a:extLst>
                </p14:cNvPr>
                <p14:cNvContentPartPr/>
                <p14:nvPr/>
              </p14:nvContentPartPr>
              <p14:xfrm>
                <a:off x="8790797" y="2469465"/>
                <a:ext cx="110880" cy="112680"/>
              </p14:xfrm>
            </p:contentPart>
          </mc:Choice>
          <mc:Fallback xmlns="">
            <p:pic>
              <p:nvPicPr>
                <p:cNvPr id="44" name="Ink 43">
                  <a:extLst>
                    <a:ext uri="{FF2B5EF4-FFF2-40B4-BE49-F238E27FC236}">
                      <a16:creationId xmlns:a16="http://schemas.microsoft.com/office/drawing/2014/main" id="{B1127366-8BAF-5DA8-84F9-4CAE1AC8B7C2}"/>
                    </a:ext>
                  </a:extLst>
                </p:cNvPr>
                <p:cNvPicPr/>
                <p:nvPr/>
              </p:nvPicPr>
              <p:blipFill>
                <a:blip r:embed="rId67"/>
                <a:stretch>
                  <a:fillRect/>
                </a:stretch>
              </p:blipFill>
              <p:spPr>
                <a:xfrm>
                  <a:off x="8781797" y="2460825"/>
                  <a:ext cx="1285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5" name="Ink 44">
                  <a:extLst>
                    <a:ext uri="{FF2B5EF4-FFF2-40B4-BE49-F238E27FC236}">
                      <a16:creationId xmlns:a16="http://schemas.microsoft.com/office/drawing/2014/main" id="{4A9154F2-544A-0D1E-645F-5939CD81504E}"/>
                    </a:ext>
                  </a:extLst>
                </p14:cNvPr>
                <p14:cNvContentPartPr/>
                <p14:nvPr/>
              </p14:nvContentPartPr>
              <p14:xfrm>
                <a:off x="9026237" y="2344185"/>
                <a:ext cx="254160" cy="354600"/>
              </p14:xfrm>
            </p:contentPart>
          </mc:Choice>
          <mc:Fallback xmlns="">
            <p:pic>
              <p:nvPicPr>
                <p:cNvPr id="45" name="Ink 44">
                  <a:extLst>
                    <a:ext uri="{FF2B5EF4-FFF2-40B4-BE49-F238E27FC236}">
                      <a16:creationId xmlns:a16="http://schemas.microsoft.com/office/drawing/2014/main" id="{4A9154F2-544A-0D1E-645F-5939CD81504E}"/>
                    </a:ext>
                  </a:extLst>
                </p:cNvPr>
                <p:cNvPicPr/>
                <p:nvPr/>
              </p:nvPicPr>
              <p:blipFill>
                <a:blip r:embed="rId69"/>
                <a:stretch>
                  <a:fillRect/>
                </a:stretch>
              </p:blipFill>
              <p:spPr>
                <a:xfrm>
                  <a:off x="9017237" y="2335185"/>
                  <a:ext cx="271800" cy="372240"/>
                </a:xfrm>
                <a:prstGeom prst="rect">
                  <a:avLst/>
                </a:prstGeom>
              </p:spPr>
            </p:pic>
          </mc:Fallback>
        </mc:AlternateContent>
      </p:grpSp>
      <p:grpSp>
        <p:nvGrpSpPr>
          <p:cNvPr id="48" name="Group 47">
            <a:extLst>
              <a:ext uri="{FF2B5EF4-FFF2-40B4-BE49-F238E27FC236}">
                <a16:creationId xmlns:a16="http://schemas.microsoft.com/office/drawing/2014/main" id="{3927B5D5-C61F-5FE9-D31B-4023DF29F025}"/>
              </a:ext>
            </a:extLst>
          </p:cNvPr>
          <p:cNvGrpSpPr/>
          <p:nvPr/>
        </p:nvGrpSpPr>
        <p:grpSpPr>
          <a:xfrm>
            <a:off x="6047597" y="3451905"/>
            <a:ext cx="134640" cy="78840"/>
            <a:chOff x="6047597" y="3451905"/>
            <a:chExt cx="134640" cy="78840"/>
          </a:xfrm>
        </p:grpSpPr>
        <mc:AlternateContent xmlns:mc="http://schemas.openxmlformats.org/markup-compatibility/2006" xmlns:p14="http://schemas.microsoft.com/office/powerpoint/2010/main">
          <mc:Choice Requires="p14">
            <p:contentPart p14:bwMode="auto" r:id="rId70">
              <p14:nvContentPartPr>
                <p14:cNvPr id="46" name="Ink 45">
                  <a:extLst>
                    <a:ext uri="{FF2B5EF4-FFF2-40B4-BE49-F238E27FC236}">
                      <a16:creationId xmlns:a16="http://schemas.microsoft.com/office/drawing/2014/main" id="{83D271AB-CEA9-444F-7CB0-FA158707CBD1}"/>
                    </a:ext>
                  </a:extLst>
                </p14:cNvPr>
                <p14:cNvContentPartPr/>
                <p14:nvPr/>
              </p14:nvContentPartPr>
              <p14:xfrm>
                <a:off x="6047597" y="3451905"/>
                <a:ext cx="134640" cy="15120"/>
              </p14:xfrm>
            </p:contentPart>
          </mc:Choice>
          <mc:Fallback xmlns="">
            <p:pic>
              <p:nvPicPr>
                <p:cNvPr id="46" name="Ink 45">
                  <a:extLst>
                    <a:ext uri="{FF2B5EF4-FFF2-40B4-BE49-F238E27FC236}">
                      <a16:creationId xmlns:a16="http://schemas.microsoft.com/office/drawing/2014/main" id="{83D271AB-CEA9-444F-7CB0-FA158707CBD1}"/>
                    </a:ext>
                  </a:extLst>
                </p:cNvPr>
                <p:cNvPicPr/>
                <p:nvPr/>
              </p:nvPicPr>
              <p:blipFill>
                <a:blip r:embed="rId71"/>
                <a:stretch>
                  <a:fillRect/>
                </a:stretch>
              </p:blipFill>
              <p:spPr>
                <a:xfrm>
                  <a:off x="6038957" y="3443265"/>
                  <a:ext cx="15228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7" name="Ink 46">
                  <a:extLst>
                    <a:ext uri="{FF2B5EF4-FFF2-40B4-BE49-F238E27FC236}">
                      <a16:creationId xmlns:a16="http://schemas.microsoft.com/office/drawing/2014/main" id="{0EFD26CE-1033-1FBC-456D-04AF18265F84}"/>
                    </a:ext>
                  </a:extLst>
                </p14:cNvPr>
                <p14:cNvContentPartPr/>
                <p14:nvPr/>
              </p14:nvContentPartPr>
              <p14:xfrm>
                <a:off x="6081437" y="3511305"/>
                <a:ext cx="77760" cy="19440"/>
              </p14:xfrm>
            </p:contentPart>
          </mc:Choice>
          <mc:Fallback xmlns="">
            <p:pic>
              <p:nvPicPr>
                <p:cNvPr id="47" name="Ink 46">
                  <a:extLst>
                    <a:ext uri="{FF2B5EF4-FFF2-40B4-BE49-F238E27FC236}">
                      <a16:creationId xmlns:a16="http://schemas.microsoft.com/office/drawing/2014/main" id="{0EFD26CE-1033-1FBC-456D-04AF18265F84}"/>
                    </a:ext>
                  </a:extLst>
                </p:cNvPr>
                <p:cNvPicPr/>
                <p:nvPr/>
              </p:nvPicPr>
              <p:blipFill>
                <a:blip r:embed="rId73"/>
                <a:stretch>
                  <a:fillRect/>
                </a:stretch>
              </p:blipFill>
              <p:spPr>
                <a:xfrm>
                  <a:off x="6072797" y="3502305"/>
                  <a:ext cx="95400" cy="37080"/>
                </a:xfrm>
                <a:prstGeom prst="rect">
                  <a:avLst/>
                </a:prstGeom>
              </p:spPr>
            </p:pic>
          </mc:Fallback>
        </mc:AlternateContent>
      </p:grpSp>
      <p:grpSp>
        <p:nvGrpSpPr>
          <p:cNvPr id="61" name="Group 60">
            <a:extLst>
              <a:ext uri="{FF2B5EF4-FFF2-40B4-BE49-F238E27FC236}">
                <a16:creationId xmlns:a16="http://schemas.microsoft.com/office/drawing/2014/main" id="{F57280A3-9EBA-5AAA-E801-E73F87D60C49}"/>
              </a:ext>
            </a:extLst>
          </p:cNvPr>
          <p:cNvGrpSpPr/>
          <p:nvPr/>
        </p:nvGrpSpPr>
        <p:grpSpPr>
          <a:xfrm>
            <a:off x="6799997" y="3302505"/>
            <a:ext cx="685080" cy="243000"/>
            <a:chOff x="6799997" y="3302505"/>
            <a:chExt cx="685080" cy="243000"/>
          </a:xfrm>
        </p:grpSpPr>
        <mc:AlternateContent xmlns:mc="http://schemas.openxmlformats.org/markup-compatibility/2006" xmlns:p14="http://schemas.microsoft.com/office/powerpoint/2010/main">
          <mc:Choice Requires="p14">
            <p:contentPart p14:bwMode="auto" r:id="rId74">
              <p14:nvContentPartPr>
                <p14:cNvPr id="50" name="Ink 49">
                  <a:extLst>
                    <a:ext uri="{FF2B5EF4-FFF2-40B4-BE49-F238E27FC236}">
                      <a16:creationId xmlns:a16="http://schemas.microsoft.com/office/drawing/2014/main" id="{8C8399AC-EAFC-7C9F-1D48-3B6B99FBF5B7}"/>
                    </a:ext>
                  </a:extLst>
                </p14:cNvPr>
                <p14:cNvContentPartPr/>
                <p14:nvPr/>
              </p14:nvContentPartPr>
              <p14:xfrm>
                <a:off x="6799997" y="3372705"/>
                <a:ext cx="125640" cy="172800"/>
              </p14:xfrm>
            </p:contentPart>
          </mc:Choice>
          <mc:Fallback xmlns="">
            <p:pic>
              <p:nvPicPr>
                <p:cNvPr id="50" name="Ink 49">
                  <a:extLst>
                    <a:ext uri="{FF2B5EF4-FFF2-40B4-BE49-F238E27FC236}">
                      <a16:creationId xmlns:a16="http://schemas.microsoft.com/office/drawing/2014/main" id="{8C8399AC-EAFC-7C9F-1D48-3B6B99FBF5B7}"/>
                    </a:ext>
                  </a:extLst>
                </p:cNvPr>
                <p:cNvPicPr/>
                <p:nvPr/>
              </p:nvPicPr>
              <p:blipFill>
                <a:blip r:embed="rId75"/>
                <a:stretch>
                  <a:fillRect/>
                </a:stretch>
              </p:blipFill>
              <p:spPr>
                <a:xfrm>
                  <a:off x="6791357" y="3363705"/>
                  <a:ext cx="14328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1" name="Ink 50">
                  <a:extLst>
                    <a:ext uri="{FF2B5EF4-FFF2-40B4-BE49-F238E27FC236}">
                      <a16:creationId xmlns:a16="http://schemas.microsoft.com/office/drawing/2014/main" id="{84AE977F-F63F-3315-15E7-95BE94D6E976}"/>
                    </a:ext>
                  </a:extLst>
                </p14:cNvPr>
                <p14:cNvContentPartPr/>
                <p14:nvPr/>
              </p14:nvContentPartPr>
              <p14:xfrm>
                <a:off x="7012397" y="3503385"/>
                <a:ext cx="13320" cy="2520"/>
              </p14:xfrm>
            </p:contentPart>
          </mc:Choice>
          <mc:Fallback xmlns="">
            <p:pic>
              <p:nvPicPr>
                <p:cNvPr id="51" name="Ink 50">
                  <a:extLst>
                    <a:ext uri="{FF2B5EF4-FFF2-40B4-BE49-F238E27FC236}">
                      <a16:creationId xmlns:a16="http://schemas.microsoft.com/office/drawing/2014/main" id="{84AE977F-F63F-3315-15E7-95BE94D6E976}"/>
                    </a:ext>
                  </a:extLst>
                </p:cNvPr>
                <p:cNvPicPr/>
                <p:nvPr/>
              </p:nvPicPr>
              <p:blipFill>
                <a:blip r:embed="rId77"/>
                <a:stretch>
                  <a:fillRect/>
                </a:stretch>
              </p:blipFill>
              <p:spPr>
                <a:xfrm>
                  <a:off x="7003757" y="3494745"/>
                  <a:ext cx="309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2" name="Ink 51">
                  <a:extLst>
                    <a:ext uri="{FF2B5EF4-FFF2-40B4-BE49-F238E27FC236}">
                      <a16:creationId xmlns:a16="http://schemas.microsoft.com/office/drawing/2014/main" id="{5CC6687C-0073-EC8A-9750-934D1747EDFC}"/>
                    </a:ext>
                  </a:extLst>
                </p14:cNvPr>
                <p14:cNvContentPartPr/>
                <p14:nvPr/>
              </p14:nvContentPartPr>
              <p14:xfrm>
                <a:off x="7079357" y="3307185"/>
                <a:ext cx="183600" cy="165960"/>
              </p14:xfrm>
            </p:contentPart>
          </mc:Choice>
          <mc:Fallback xmlns="">
            <p:pic>
              <p:nvPicPr>
                <p:cNvPr id="52" name="Ink 51">
                  <a:extLst>
                    <a:ext uri="{FF2B5EF4-FFF2-40B4-BE49-F238E27FC236}">
                      <a16:creationId xmlns:a16="http://schemas.microsoft.com/office/drawing/2014/main" id="{5CC6687C-0073-EC8A-9750-934D1747EDFC}"/>
                    </a:ext>
                  </a:extLst>
                </p:cNvPr>
                <p:cNvPicPr/>
                <p:nvPr/>
              </p:nvPicPr>
              <p:blipFill>
                <a:blip r:embed="rId79"/>
                <a:stretch>
                  <a:fillRect/>
                </a:stretch>
              </p:blipFill>
              <p:spPr>
                <a:xfrm>
                  <a:off x="7070717" y="3298545"/>
                  <a:ext cx="20124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3" name="Ink 52">
                  <a:extLst>
                    <a:ext uri="{FF2B5EF4-FFF2-40B4-BE49-F238E27FC236}">
                      <a16:creationId xmlns:a16="http://schemas.microsoft.com/office/drawing/2014/main" id="{74AC0A81-E167-2003-5542-46C096370EEC}"/>
                    </a:ext>
                  </a:extLst>
                </p14:cNvPr>
                <p14:cNvContentPartPr/>
                <p14:nvPr/>
              </p14:nvContentPartPr>
              <p14:xfrm>
                <a:off x="7371677" y="3302505"/>
                <a:ext cx="113400" cy="108720"/>
              </p14:xfrm>
            </p:contentPart>
          </mc:Choice>
          <mc:Fallback xmlns="">
            <p:pic>
              <p:nvPicPr>
                <p:cNvPr id="53" name="Ink 52">
                  <a:extLst>
                    <a:ext uri="{FF2B5EF4-FFF2-40B4-BE49-F238E27FC236}">
                      <a16:creationId xmlns:a16="http://schemas.microsoft.com/office/drawing/2014/main" id="{74AC0A81-E167-2003-5542-46C096370EEC}"/>
                    </a:ext>
                  </a:extLst>
                </p:cNvPr>
                <p:cNvPicPr/>
                <p:nvPr/>
              </p:nvPicPr>
              <p:blipFill>
                <a:blip r:embed="rId81"/>
                <a:stretch>
                  <a:fillRect/>
                </a:stretch>
              </p:blipFill>
              <p:spPr>
                <a:xfrm>
                  <a:off x="7363037" y="3293865"/>
                  <a:ext cx="131040" cy="126360"/>
                </a:xfrm>
                <a:prstGeom prst="rect">
                  <a:avLst/>
                </a:prstGeom>
              </p:spPr>
            </p:pic>
          </mc:Fallback>
        </mc:AlternateContent>
      </p:grpSp>
      <p:grpSp>
        <p:nvGrpSpPr>
          <p:cNvPr id="60" name="Group 59">
            <a:extLst>
              <a:ext uri="{FF2B5EF4-FFF2-40B4-BE49-F238E27FC236}">
                <a16:creationId xmlns:a16="http://schemas.microsoft.com/office/drawing/2014/main" id="{EB87E23A-F8A0-4748-D4B0-FEB7E0284ACE}"/>
              </a:ext>
            </a:extLst>
          </p:cNvPr>
          <p:cNvGrpSpPr/>
          <p:nvPr/>
        </p:nvGrpSpPr>
        <p:grpSpPr>
          <a:xfrm>
            <a:off x="7694597" y="3186585"/>
            <a:ext cx="1199880" cy="293040"/>
            <a:chOff x="7694597" y="3186585"/>
            <a:chExt cx="1199880" cy="293040"/>
          </a:xfrm>
        </p:grpSpPr>
        <mc:AlternateContent xmlns:mc="http://schemas.openxmlformats.org/markup-compatibility/2006" xmlns:p14="http://schemas.microsoft.com/office/powerpoint/2010/main">
          <mc:Choice Requires="p14">
            <p:contentPart p14:bwMode="auto" r:id="rId82">
              <p14:nvContentPartPr>
                <p14:cNvPr id="54" name="Ink 53">
                  <a:extLst>
                    <a:ext uri="{FF2B5EF4-FFF2-40B4-BE49-F238E27FC236}">
                      <a16:creationId xmlns:a16="http://schemas.microsoft.com/office/drawing/2014/main" id="{9237959D-FBB5-DBC2-CBC9-47BE3D0797E4}"/>
                    </a:ext>
                  </a:extLst>
                </p14:cNvPr>
                <p14:cNvContentPartPr/>
                <p14:nvPr/>
              </p14:nvContentPartPr>
              <p14:xfrm>
                <a:off x="7694597" y="3204585"/>
                <a:ext cx="100080" cy="275040"/>
              </p14:xfrm>
            </p:contentPart>
          </mc:Choice>
          <mc:Fallback xmlns="">
            <p:pic>
              <p:nvPicPr>
                <p:cNvPr id="54" name="Ink 53">
                  <a:extLst>
                    <a:ext uri="{FF2B5EF4-FFF2-40B4-BE49-F238E27FC236}">
                      <a16:creationId xmlns:a16="http://schemas.microsoft.com/office/drawing/2014/main" id="{9237959D-FBB5-DBC2-CBC9-47BE3D0797E4}"/>
                    </a:ext>
                  </a:extLst>
                </p:cNvPr>
                <p:cNvPicPr/>
                <p:nvPr/>
              </p:nvPicPr>
              <p:blipFill>
                <a:blip r:embed="rId83"/>
                <a:stretch>
                  <a:fillRect/>
                </a:stretch>
              </p:blipFill>
              <p:spPr>
                <a:xfrm>
                  <a:off x="7685597" y="3195945"/>
                  <a:ext cx="11772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5" name="Ink 54">
                  <a:extLst>
                    <a:ext uri="{FF2B5EF4-FFF2-40B4-BE49-F238E27FC236}">
                      <a16:creationId xmlns:a16="http://schemas.microsoft.com/office/drawing/2014/main" id="{8D06AFCF-B417-C525-5A2B-99CAA9DE283F}"/>
                    </a:ext>
                  </a:extLst>
                </p14:cNvPr>
                <p14:cNvContentPartPr/>
                <p14:nvPr/>
              </p14:nvContentPartPr>
              <p14:xfrm>
                <a:off x="7874237" y="3240945"/>
                <a:ext cx="169560" cy="171360"/>
              </p14:xfrm>
            </p:contentPart>
          </mc:Choice>
          <mc:Fallback xmlns="">
            <p:pic>
              <p:nvPicPr>
                <p:cNvPr id="55" name="Ink 54">
                  <a:extLst>
                    <a:ext uri="{FF2B5EF4-FFF2-40B4-BE49-F238E27FC236}">
                      <a16:creationId xmlns:a16="http://schemas.microsoft.com/office/drawing/2014/main" id="{8D06AFCF-B417-C525-5A2B-99CAA9DE283F}"/>
                    </a:ext>
                  </a:extLst>
                </p:cNvPr>
                <p:cNvPicPr/>
                <p:nvPr/>
              </p:nvPicPr>
              <p:blipFill>
                <a:blip r:embed="rId85"/>
                <a:stretch>
                  <a:fillRect/>
                </a:stretch>
              </p:blipFill>
              <p:spPr>
                <a:xfrm>
                  <a:off x="7865237" y="3231945"/>
                  <a:ext cx="18720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6" name="Ink 55">
                  <a:extLst>
                    <a:ext uri="{FF2B5EF4-FFF2-40B4-BE49-F238E27FC236}">
                      <a16:creationId xmlns:a16="http://schemas.microsoft.com/office/drawing/2014/main" id="{26BA31BF-3431-D875-736E-8AD9B3522171}"/>
                    </a:ext>
                  </a:extLst>
                </p14:cNvPr>
                <p14:cNvContentPartPr/>
                <p14:nvPr/>
              </p14:nvContentPartPr>
              <p14:xfrm>
                <a:off x="8111477" y="3276945"/>
                <a:ext cx="160200" cy="102960"/>
              </p14:xfrm>
            </p:contentPart>
          </mc:Choice>
          <mc:Fallback xmlns="">
            <p:pic>
              <p:nvPicPr>
                <p:cNvPr id="56" name="Ink 55">
                  <a:extLst>
                    <a:ext uri="{FF2B5EF4-FFF2-40B4-BE49-F238E27FC236}">
                      <a16:creationId xmlns:a16="http://schemas.microsoft.com/office/drawing/2014/main" id="{26BA31BF-3431-D875-736E-8AD9B3522171}"/>
                    </a:ext>
                  </a:extLst>
                </p:cNvPr>
                <p:cNvPicPr/>
                <p:nvPr/>
              </p:nvPicPr>
              <p:blipFill>
                <a:blip r:embed="rId87"/>
                <a:stretch>
                  <a:fillRect/>
                </a:stretch>
              </p:blipFill>
              <p:spPr>
                <a:xfrm>
                  <a:off x="8102837" y="3268305"/>
                  <a:ext cx="1778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7" name="Ink 56">
                  <a:extLst>
                    <a:ext uri="{FF2B5EF4-FFF2-40B4-BE49-F238E27FC236}">
                      <a16:creationId xmlns:a16="http://schemas.microsoft.com/office/drawing/2014/main" id="{80E8D1D1-ABFC-3533-C374-716A3ABC759C}"/>
                    </a:ext>
                  </a:extLst>
                </p14:cNvPr>
                <p14:cNvContentPartPr/>
                <p14:nvPr/>
              </p14:nvContentPartPr>
              <p14:xfrm>
                <a:off x="8120837" y="3231585"/>
                <a:ext cx="300600" cy="139320"/>
              </p14:xfrm>
            </p:contentPart>
          </mc:Choice>
          <mc:Fallback xmlns="">
            <p:pic>
              <p:nvPicPr>
                <p:cNvPr id="57" name="Ink 56">
                  <a:extLst>
                    <a:ext uri="{FF2B5EF4-FFF2-40B4-BE49-F238E27FC236}">
                      <a16:creationId xmlns:a16="http://schemas.microsoft.com/office/drawing/2014/main" id="{80E8D1D1-ABFC-3533-C374-716A3ABC759C}"/>
                    </a:ext>
                  </a:extLst>
                </p:cNvPr>
                <p:cNvPicPr/>
                <p:nvPr/>
              </p:nvPicPr>
              <p:blipFill>
                <a:blip r:embed="rId89"/>
                <a:stretch>
                  <a:fillRect/>
                </a:stretch>
              </p:blipFill>
              <p:spPr>
                <a:xfrm>
                  <a:off x="8111837" y="3222585"/>
                  <a:ext cx="3182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8" name="Ink 57">
                  <a:extLst>
                    <a:ext uri="{FF2B5EF4-FFF2-40B4-BE49-F238E27FC236}">
                      <a16:creationId xmlns:a16="http://schemas.microsoft.com/office/drawing/2014/main" id="{93816B46-9CEA-607F-2A65-939ECDE5969B}"/>
                    </a:ext>
                  </a:extLst>
                </p14:cNvPr>
                <p14:cNvContentPartPr/>
                <p14:nvPr/>
              </p14:nvContentPartPr>
              <p14:xfrm>
                <a:off x="8493797" y="3240585"/>
                <a:ext cx="144360" cy="128520"/>
              </p14:xfrm>
            </p:contentPart>
          </mc:Choice>
          <mc:Fallback xmlns="">
            <p:pic>
              <p:nvPicPr>
                <p:cNvPr id="58" name="Ink 57">
                  <a:extLst>
                    <a:ext uri="{FF2B5EF4-FFF2-40B4-BE49-F238E27FC236}">
                      <a16:creationId xmlns:a16="http://schemas.microsoft.com/office/drawing/2014/main" id="{93816B46-9CEA-607F-2A65-939ECDE5969B}"/>
                    </a:ext>
                  </a:extLst>
                </p:cNvPr>
                <p:cNvPicPr/>
                <p:nvPr/>
              </p:nvPicPr>
              <p:blipFill>
                <a:blip r:embed="rId91"/>
                <a:stretch>
                  <a:fillRect/>
                </a:stretch>
              </p:blipFill>
              <p:spPr>
                <a:xfrm>
                  <a:off x="8485157" y="3231585"/>
                  <a:ext cx="1620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9" name="Ink 58">
                  <a:extLst>
                    <a:ext uri="{FF2B5EF4-FFF2-40B4-BE49-F238E27FC236}">
                      <a16:creationId xmlns:a16="http://schemas.microsoft.com/office/drawing/2014/main" id="{AA65D224-059B-3996-B665-4B1D0FA856C9}"/>
                    </a:ext>
                  </a:extLst>
                </p14:cNvPr>
                <p14:cNvContentPartPr/>
                <p14:nvPr/>
              </p14:nvContentPartPr>
              <p14:xfrm>
                <a:off x="8736437" y="3186585"/>
                <a:ext cx="158040" cy="256680"/>
              </p14:xfrm>
            </p:contentPart>
          </mc:Choice>
          <mc:Fallback xmlns="">
            <p:pic>
              <p:nvPicPr>
                <p:cNvPr id="59" name="Ink 58">
                  <a:extLst>
                    <a:ext uri="{FF2B5EF4-FFF2-40B4-BE49-F238E27FC236}">
                      <a16:creationId xmlns:a16="http://schemas.microsoft.com/office/drawing/2014/main" id="{AA65D224-059B-3996-B665-4B1D0FA856C9}"/>
                    </a:ext>
                  </a:extLst>
                </p:cNvPr>
                <p:cNvPicPr/>
                <p:nvPr/>
              </p:nvPicPr>
              <p:blipFill>
                <a:blip r:embed="rId93"/>
                <a:stretch>
                  <a:fillRect/>
                </a:stretch>
              </p:blipFill>
              <p:spPr>
                <a:xfrm>
                  <a:off x="8727437" y="3177945"/>
                  <a:ext cx="175680" cy="274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4">
            <p14:nvContentPartPr>
              <p14:cNvPr id="62" name="Ink 61">
                <a:extLst>
                  <a:ext uri="{FF2B5EF4-FFF2-40B4-BE49-F238E27FC236}">
                    <a16:creationId xmlns:a16="http://schemas.microsoft.com/office/drawing/2014/main" id="{53C6F77D-C2B1-9724-92FB-9D75474BE5AC}"/>
                  </a:ext>
                </a:extLst>
              </p14:cNvPr>
              <p14:cNvContentPartPr/>
              <p14:nvPr/>
            </p14:nvContentPartPr>
            <p14:xfrm>
              <a:off x="6083023" y="4253863"/>
              <a:ext cx="162000" cy="360"/>
            </p14:xfrm>
          </p:contentPart>
        </mc:Choice>
        <mc:Fallback xmlns="">
          <p:pic>
            <p:nvPicPr>
              <p:cNvPr id="62" name="Ink 61">
                <a:extLst>
                  <a:ext uri="{FF2B5EF4-FFF2-40B4-BE49-F238E27FC236}">
                    <a16:creationId xmlns:a16="http://schemas.microsoft.com/office/drawing/2014/main" id="{53C6F77D-C2B1-9724-92FB-9D75474BE5AC}"/>
                  </a:ext>
                </a:extLst>
              </p:cNvPr>
              <p:cNvPicPr/>
              <p:nvPr/>
            </p:nvPicPr>
            <p:blipFill>
              <a:blip r:embed="rId95"/>
              <a:stretch>
                <a:fillRect/>
              </a:stretch>
            </p:blipFill>
            <p:spPr>
              <a:xfrm>
                <a:off x="6074023" y="4245223"/>
                <a:ext cx="1796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3" name="Ink 62">
                <a:extLst>
                  <a:ext uri="{FF2B5EF4-FFF2-40B4-BE49-F238E27FC236}">
                    <a16:creationId xmlns:a16="http://schemas.microsoft.com/office/drawing/2014/main" id="{9306711E-3C88-9FF0-BCD9-CA6A47E109B2}"/>
                  </a:ext>
                </a:extLst>
              </p14:cNvPr>
              <p14:cNvContentPartPr/>
              <p14:nvPr/>
            </p14:nvContentPartPr>
            <p14:xfrm>
              <a:off x="6139903" y="4366183"/>
              <a:ext cx="192960" cy="26640"/>
            </p14:xfrm>
          </p:contentPart>
        </mc:Choice>
        <mc:Fallback xmlns="">
          <p:pic>
            <p:nvPicPr>
              <p:cNvPr id="63" name="Ink 62">
                <a:extLst>
                  <a:ext uri="{FF2B5EF4-FFF2-40B4-BE49-F238E27FC236}">
                    <a16:creationId xmlns:a16="http://schemas.microsoft.com/office/drawing/2014/main" id="{9306711E-3C88-9FF0-BCD9-CA6A47E109B2}"/>
                  </a:ext>
                </a:extLst>
              </p:cNvPr>
              <p:cNvPicPr/>
              <p:nvPr/>
            </p:nvPicPr>
            <p:blipFill>
              <a:blip r:embed="rId97"/>
              <a:stretch>
                <a:fillRect/>
              </a:stretch>
            </p:blipFill>
            <p:spPr>
              <a:xfrm>
                <a:off x="6130903" y="4357543"/>
                <a:ext cx="210600" cy="44280"/>
              </a:xfrm>
              <a:prstGeom prst="rect">
                <a:avLst/>
              </a:prstGeom>
            </p:spPr>
          </p:pic>
        </mc:Fallback>
      </mc:AlternateContent>
      <p:grpSp>
        <p:nvGrpSpPr>
          <p:cNvPr id="70" name="Group 69">
            <a:extLst>
              <a:ext uri="{FF2B5EF4-FFF2-40B4-BE49-F238E27FC236}">
                <a16:creationId xmlns:a16="http://schemas.microsoft.com/office/drawing/2014/main" id="{0B41D5AF-EA6E-6CDE-34F1-9815E3BC53BE}"/>
              </a:ext>
            </a:extLst>
          </p:cNvPr>
          <p:cNvGrpSpPr/>
          <p:nvPr/>
        </p:nvGrpSpPr>
        <p:grpSpPr>
          <a:xfrm>
            <a:off x="6848383" y="4014103"/>
            <a:ext cx="1498680" cy="450000"/>
            <a:chOff x="6848383" y="4014103"/>
            <a:chExt cx="1498680" cy="450000"/>
          </a:xfrm>
        </p:grpSpPr>
        <mc:AlternateContent xmlns:mc="http://schemas.openxmlformats.org/markup-compatibility/2006" xmlns:p14="http://schemas.microsoft.com/office/powerpoint/2010/main">
          <mc:Choice Requires="p14">
            <p:contentPart p14:bwMode="auto" r:id="rId98">
              <p14:nvContentPartPr>
                <p14:cNvPr id="64" name="Ink 63">
                  <a:extLst>
                    <a:ext uri="{FF2B5EF4-FFF2-40B4-BE49-F238E27FC236}">
                      <a16:creationId xmlns:a16="http://schemas.microsoft.com/office/drawing/2014/main" id="{60DAA57E-4219-86C9-0C88-93A4FC3B12E8}"/>
                    </a:ext>
                  </a:extLst>
                </p14:cNvPr>
                <p14:cNvContentPartPr/>
                <p14:nvPr/>
              </p14:nvContentPartPr>
              <p14:xfrm>
                <a:off x="6848383" y="4075663"/>
                <a:ext cx="417240" cy="361800"/>
              </p14:xfrm>
            </p:contentPart>
          </mc:Choice>
          <mc:Fallback xmlns="">
            <p:pic>
              <p:nvPicPr>
                <p:cNvPr id="64" name="Ink 63">
                  <a:extLst>
                    <a:ext uri="{FF2B5EF4-FFF2-40B4-BE49-F238E27FC236}">
                      <a16:creationId xmlns:a16="http://schemas.microsoft.com/office/drawing/2014/main" id="{60DAA57E-4219-86C9-0C88-93A4FC3B12E8}"/>
                    </a:ext>
                  </a:extLst>
                </p:cNvPr>
                <p:cNvPicPr/>
                <p:nvPr/>
              </p:nvPicPr>
              <p:blipFill>
                <a:blip r:embed="rId99"/>
                <a:stretch>
                  <a:fillRect/>
                </a:stretch>
              </p:blipFill>
              <p:spPr>
                <a:xfrm>
                  <a:off x="6839383" y="4067023"/>
                  <a:ext cx="434880" cy="3794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5" name="Ink 64">
                  <a:extLst>
                    <a:ext uri="{FF2B5EF4-FFF2-40B4-BE49-F238E27FC236}">
                      <a16:creationId xmlns:a16="http://schemas.microsoft.com/office/drawing/2014/main" id="{B404D432-E6DA-E009-4E0B-1039CFD15A4B}"/>
                    </a:ext>
                  </a:extLst>
                </p14:cNvPr>
                <p14:cNvContentPartPr/>
                <p14:nvPr/>
              </p14:nvContentPartPr>
              <p14:xfrm>
                <a:off x="7296223" y="4049023"/>
                <a:ext cx="239760" cy="208440"/>
              </p14:xfrm>
            </p:contentPart>
          </mc:Choice>
          <mc:Fallback xmlns="">
            <p:pic>
              <p:nvPicPr>
                <p:cNvPr id="65" name="Ink 64">
                  <a:extLst>
                    <a:ext uri="{FF2B5EF4-FFF2-40B4-BE49-F238E27FC236}">
                      <a16:creationId xmlns:a16="http://schemas.microsoft.com/office/drawing/2014/main" id="{B404D432-E6DA-E009-4E0B-1039CFD15A4B}"/>
                    </a:ext>
                  </a:extLst>
                </p:cNvPr>
                <p:cNvPicPr/>
                <p:nvPr/>
              </p:nvPicPr>
              <p:blipFill>
                <a:blip r:embed="rId101"/>
                <a:stretch>
                  <a:fillRect/>
                </a:stretch>
              </p:blipFill>
              <p:spPr>
                <a:xfrm>
                  <a:off x="7287583" y="4040383"/>
                  <a:ext cx="25740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6" name="Ink 65">
                  <a:extLst>
                    <a:ext uri="{FF2B5EF4-FFF2-40B4-BE49-F238E27FC236}">
                      <a16:creationId xmlns:a16="http://schemas.microsoft.com/office/drawing/2014/main" id="{E7E0868D-B9C5-222C-B3E9-D425A1CBB45E}"/>
                    </a:ext>
                  </a:extLst>
                </p14:cNvPr>
                <p14:cNvContentPartPr/>
                <p14:nvPr/>
              </p14:nvContentPartPr>
              <p14:xfrm>
                <a:off x="7445623" y="4030663"/>
                <a:ext cx="19080" cy="433440"/>
              </p14:xfrm>
            </p:contentPart>
          </mc:Choice>
          <mc:Fallback xmlns="">
            <p:pic>
              <p:nvPicPr>
                <p:cNvPr id="66" name="Ink 65">
                  <a:extLst>
                    <a:ext uri="{FF2B5EF4-FFF2-40B4-BE49-F238E27FC236}">
                      <a16:creationId xmlns:a16="http://schemas.microsoft.com/office/drawing/2014/main" id="{E7E0868D-B9C5-222C-B3E9-D425A1CBB45E}"/>
                    </a:ext>
                  </a:extLst>
                </p:cNvPr>
                <p:cNvPicPr/>
                <p:nvPr/>
              </p:nvPicPr>
              <p:blipFill>
                <a:blip r:embed="rId103"/>
                <a:stretch>
                  <a:fillRect/>
                </a:stretch>
              </p:blipFill>
              <p:spPr>
                <a:xfrm>
                  <a:off x="7436983" y="4021663"/>
                  <a:ext cx="36720" cy="4510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7" name="Ink 66">
                  <a:extLst>
                    <a:ext uri="{FF2B5EF4-FFF2-40B4-BE49-F238E27FC236}">
                      <a16:creationId xmlns:a16="http://schemas.microsoft.com/office/drawing/2014/main" id="{3C627C65-4331-8073-0181-83767E6CEF55}"/>
                    </a:ext>
                  </a:extLst>
                </p14:cNvPr>
                <p14:cNvContentPartPr/>
                <p14:nvPr/>
              </p14:nvContentPartPr>
              <p14:xfrm>
                <a:off x="7650463" y="4104823"/>
                <a:ext cx="229680" cy="274680"/>
              </p14:xfrm>
            </p:contentPart>
          </mc:Choice>
          <mc:Fallback xmlns="">
            <p:pic>
              <p:nvPicPr>
                <p:cNvPr id="67" name="Ink 66">
                  <a:extLst>
                    <a:ext uri="{FF2B5EF4-FFF2-40B4-BE49-F238E27FC236}">
                      <a16:creationId xmlns:a16="http://schemas.microsoft.com/office/drawing/2014/main" id="{3C627C65-4331-8073-0181-83767E6CEF55}"/>
                    </a:ext>
                  </a:extLst>
                </p:cNvPr>
                <p:cNvPicPr/>
                <p:nvPr/>
              </p:nvPicPr>
              <p:blipFill>
                <a:blip r:embed="rId105"/>
                <a:stretch>
                  <a:fillRect/>
                </a:stretch>
              </p:blipFill>
              <p:spPr>
                <a:xfrm>
                  <a:off x="7641463" y="4095823"/>
                  <a:ext cx="24732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8" name="Ink 67">
                  <a:extLst>
                    <a:ext uri="{FF2B5EF4-FFF2-40B4-BE49-F238E27FC236}">
                      <a16:creationId xmlns:a16="http://schemas.microsoft.com/office/drawing/2014/main" id="{B2852682-45A5-3595-B8DF-5CAB188DB94D}"/>
                    </a:ext>
                  </a:extLst>
                </p14:cNvPr>
                <p14:cNvContentPartPr/>
                <p14:nvPr/>
              </p14:nvContentPartPr>
              <p14:xfrm>
                <a:off x="7609423" y="4014103"/>
                <a:ext cx="331560" cy="91080"/>
              </p14:xfrm>
            </p:contentPart>
          </mc:Choice>
          <mc:Fallback xmlns="">
            <p:pic>
              <p:nvPicPr>
                <p:cNvPr id="68" name="Ink 67">
                  <a:extLst>
                    <a:ext uri="{FF2B5EF4-FFF2-40B4-BE49-F238E27FC236}">
                      <a16:creationId xmlns:a16="http://schemas.microsoft.com/office/drawing/2014/main" id="{B2852682-45A5-3595-B8DF-5CAB188DB94D}"/>
                    </a:ext>
                  </a:extLst>
                </p:cNvPr>
                <p:cNvPicPr/>
                <p:nvPr/>
              </p:nvPicPr>
              <p:blipFill>
                <a:blip r:embed="rId107"/>
                <a:stretch>
                  <a:fillRect/>
                </a:stretch>
              </p:blipFill>
              <p:spPr>
                <a:xfrm>
                  <a:off x="7600423" y="4005103"/>
                  <a:ext cx="3492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9" name="Ink 68">
                  <a:extLst>
                    <a:ext uri="{FF2B5EF4-FFF2-40B4-BE49-F238E27FC236}">
                      <a16:creationId xmlns:a16="http://schemas.microsoft.com/office/drawing/2014/main" id="{97D18753-B945-57CD-8A01-6D0F5CC5FBC2}"/>
                    </a:ext>
                  </a:extLst>
                </p14:cNvPr>
                <p14:cNvContentPartPr/>
                <p14:nvPr/>
              </p14:nvContentPartPr>
              <p14:xfrm>
                <a:off x="8081023" y="4030663"/>
                <a:ext cx="266040" cy="321840"/>
              </p14:xfrm>
            </p:contentPart>
          </mc:Choice>
          <mc:Fallback xmlns="">
            <p:pic>
              <p:nvPicPr>
                <p:cNvPr id="69" name="Ink 68">
                  <a:extLst>
                    <a:ext uri="{FF2B5EF4-FFF2-40B4-BE49-F238E27FC236}">
                      <a16:creationId xmlns:a16="http://schemas.microsoft.com/office/drawing/2014/main" id="{97D18753-B945-57CD-8A01-6D0F5CC5FBC2}"/>
                    </a:ext>
                  </a:extLst>
                </p:cNvPr>
                <p:cNvPicPr/>
                <p:nvPr/>
              </p:nvPicPr>
              <p:blipFill>
                <a:blip r:embed="rId109"/>
                <a:stretch>
                  <a:fillRect/>
                </a:stretch>
              </p:blipFill>
              <p:spPr>
                <a:xfrm>
                  <a:off x="8072383" y="4021663"/>
                  <a:ext cx="283680" cy="339480"/>
                </a:xfrm>
                <a:prstGeom prst="rect">
                  <a:avLst/>
                </a:prstGeom>
              </p:spPr>
            </p:pic>
          </mc:Fallback>
        </mc:AlternateContent>
      </p:grpSp>
    </p:spTree>
    <p:extLst>
      <p:ext uri="{BB962C8B-B14F-4D97-AF65-F5344CB8AC3E}">
        <p14:creationId xmlns:p14="http://schemas.microsoft.com/office/powerpoint/2010/main" val="2113419079"/>
      </p:ext>
    </p:extLst>
  </p:cSld>
  <p:clrMapOvr>
    <a:masterClrMapping/>
  </p:clrMapOvr>
</p:sld>
</file>

<file path=ppt/theme/theme1.xml><?xml version="1.0" encoding="utf-8"?>
<a:theme xmlns:a="http://schemas.openxmlformats.org/drawingml/2006/main" name="Office Theme">
  <a:themeElements>
    <a:clrScheme name="OpenStax">
      <a:dk1>
        <a:srgbClr val="000000"/>
      </a:dk1>
      <a:lt1>
        <a:srgbClr val="FFFFFF"/>
      </a:lt1>
      <a:dk2>
        <a:srgbClr val="44546A"/>
      </a:dk2>
      <a:lt2>
        <a:srgbClr val="E7E6E6"/>
      </a:lt2>
      <a:accent1>
        <a:srgbClr val="609A33"/>
      </a:accent1>
      <a:accent2>
        <a:srgbClr val="DB5935"/>
      </a:accent2>
      <a:accent3>
        <a:srgbClr val="464846"/>
      </a:accent3>
      <a:accent4>
        <a:srgbClr val="EAC322"/>
      </a:accent4>
      <a:accent5>
        <a:srgbClr val="1B1E3F"/>
      </a:accent5>
      <a:accent6>
        <a:srgbClr val="70AD47"/>
      </a:accent6>
      <a:hlink>
        <a:srgbClr val="29749C"/>
      </a:hlink>
      <a:folHlink>
        <a:srgbClr val="9450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5025</TotalTime>
  <Words>2498</Words>
  <Application>Microsoft Office PowerPoint</Application>
  <PresentationFormat>Widescreen</PresentationFormat>
  <Paragraphs>219</Paragraphs>
  <Slides>32</Slides>
  <Notes>16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0" baseType="lpstr">
      <vt:lpstr>Arial</vt:lpstr>
      <vt:lpstr>Calibri</vt:lpstr>
      <vt:lpstr>Calibri Light</vt:lpstr>
      <vt:lpstr>Cambria</vt:lpstr>
      <vt:lpstr>Cambria Math</vt:lpstr>
      <vt:lpstr>Times New Roman</vt:lpstr>
      <vt:lpstr>Office Theme</vt:lpstr>
      <vt:lpstr>Equation</vt:lpstr>
      <vt:lpstr>Contemporary Mathematics</vt:lpstr>
      <vt:lpstr>6.1 Understanding Percent</vt:lpstr>
      <vt:lpstr>6.1 Understanding Percent</vt:lpstr>
      <vt:lpstr>EXAMPLE – Rewriting a Percent as a Fraction</vt:lpstr>
      <vt:lpstr>6.1 Convert Between Percent, Decimal, and Fractional Values</vt:lpstr>
      <vt:lpstr>EXAMPLE – Converting a Percent to a Decimal</vt:lpstr>
      <vt:lpstr>EXAMPLE – Converting the Decimal Form of a Percent to Percent</vt:lpstr>
      <vt:lpstr>6.1 Calculate the Total, Percent, or Part</vt:lpstr>
      <vt:lpstr>EXAMPLE – Finding the Percent of a Total</vt:lpstr>
      <vt:lpstr>6.2 Discounts, Markups, and Sales Tax</vt:lpstr>
      <vt:lpstr>6.2 Calculating Discounts</vt:lpstr>
      <vt:lpstr>EXAMPLE – Calculating Discount for a Percent Discount</vt:lpstr>
      <vt:lpstr>EXAMPLE – Calculating Percent Discount</vt:lpstr>
      <vt:lpstr>EXAMPLE – Determine Discount and New Price a Sale Rack Item</vt:lpstr>
      <vt:lpstr>6.2 Calculate Markups</vt:lpstr>
      <vt:lpstr>EXAMPLE – Determining the Retail Price Based on the Cost and the Percent Markup</vt:lpstr>
      <vt:lpstr>6.2 Compute Sales Tax</vt:lpstr>
      <vt:lpstr>EXAMPLE – Sales Tax in Kankakee Illinois</vt:lpstr>
      <vt:lpstr>EXAMPLE – Compute Sales Tax for Denver, Colorado</vt:lpstr>
      <vt:lpstr>6.3 Simple Interest</vt:lpstr>
      <vt:lpstr>6.3 Simple Interest</vt:lpstr>
      <vt:lpstr>6.3 Compute Simple Interest</vt:lpstr>
      <vt:lpstr>6.3 Compute Simple Interest</vt:lpstr>
      <vt:lpstr>EXAMPLE – Simple Interest on Loans with Integer Year Terms</vt:lpstr>
      <vt:lpstr>6.3 Simple Interest Loans with Other Lengths of Terms</vt:lpstr>
      <vt:lpstr>6.3 Simple Interest Loans with Other Lengths of Terms</vt:lpstr>
      <vt:lpstr>EXAMPLE – Loan for Moving Costs</vt:lpstr>
      <vt:lpstr>6.3 Compute Simple Interest </vt:lpstr>
      <vt:lpstr>EXAMPLE – Simple Interest on a Deposit</vt:lpstr>
      <vt:lpstr>6.3 Understand and Compute Present Value for Simple Interest Investments</vt:lpstr>
      <vt:lpstr>EXAMPLE – Compute Present Value</vt:lpstr>
      <vt:lpstr>PowerPoint Presentation</vt:lpstr>
    </vt:vector>
  </TitlesOfParts>
  <Company>OpenStax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Contemporary Math</dc:title>
  <dc:subject>Chapter: 6 MONEY MANAGEMENT</dc:subject>
  <dc:creator>Larissa Chu</dc:creator>
  <cp:lastModifiedBy>Susan Aydelotte</cp:lastModifiedBy>
  <cp:revision>509</cp:revision>
  <dcterms:created xsi:type="dcterms:W3CDTF">2018-05-29T21:16:34Z</dcterms:created>
  <dcterms:modified xsi:type="dcterms:W3CDTF">2024-07-01T21:43:31Z</dcterms:modified>
  <cp:category>Accessible PPT</cp:category>
</cp:coreProperties>
</file>