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2.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notesSlides/notesSlide3.xml" ContentType="application/vnd.openxmlformats-officedocument.presentationml.notesSlide+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notesSlides/notesSlide4.xml" ContentType="application/vnd.openxmlformats-officedocument.presentationml.notesSlide+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notesSlides/notesSlide5.xml" ContentType="application/vnd.openxmlformats-officedocument.presentationml.notesSlide+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412" r:id="rId4"/>
    <p:sldId id="320" r:id="rId5"/>
    <p:sldId id="360" r:id="rId6"/>
    <p:sldId id="321" r:id="rId7"/>
    <p:sldId id="361" r:id="rId8"/>
    <p:sldId id="322" r:id="rId9"/>
    <p:sldId id="362" r:id="rId10"/>
    <p:sldId id="323" r:id="rId11"/>
    <p:sldId id="259" r:id="rId12"/>
    <p:sldId id="363" r:id="rId13"/>
    <p:sldId id="364" r:id="rId14"/>
    <p:sldId id="260" r:id="rId15"/>
    <p:sldId id="365" r:id="rId16"/>
    <p:sldId id="261" r:id="rId17"/>
    <p:sldId id="257" r:id="rId18"/>
    <p:sldId id="413" r:id="rId19"/>
    <p:sldId id="263" r:id="rId20"/>
    <p:sldId id="324" r:id="rId21"/>
    <p:sldId id="366" r:id="rId22"/>
    <p:sldId id="325" r:id="rId23"/>
    <p:sldId id="326" r:id="rId24"/>
    <p:sldId id="337" r:id="rId25"/>
    <p:sldId id="335" r:id="rId26"/>
    <p:sldId id="373" r:id="rId27"/>
    <p:sldId id="339" r:id="rId28"/>
    <p:sldId id="374"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29024F-9F26-F749-7B81-AE3097A1FB4B}" name="Christina Gawlik" initials="CG" userId="6d05c88443befd9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846"/>
    <a:srgbClr val="EAEFE8"/>
    <a:srgbClr val="D2DECD"/>
    <a:srgbClr val="E6E6E6"/>
    <a:srgbClr val="DCDECD"/>
    <a:srgbClr val="548235"/>
    <a:srgbClr val="417D8C"/>
    <a:srgbClr val="737D05"/>
    <a:srgbClr val="80004C"/>
    <a:srgbClr val="BA4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9890" autoAdjust="0"/>
  </p:normalViewPr>
  <p:slideViewPr>
    <p:cSldViewPr snapToGrid="0" snapToObjects="1">
      <p:cViewPr varScale="1">
        <p:scale>
          <a:sx n="107" d="100"/>
          <a:sy n="107" d="100"/>
        </p:scale>
        <p:origin x="138" y="180"/>
      </p:cViewPr>
      <p:guideLst/>
    </p:cSldViewPr>
  </p:slideViewPr>
  <p:outlineViewPr>
    <p:cViewPr>
      <p:scale>
        <a:sx n="33" d="100"/>
        <a:sy n="33" d="100"/>
      </p:scale>
      <p:origin x="0" y="-91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39.283"/>
    </inkml:context>
    <inkml:brush xml:id="br0">
      <inkml:brushProperty name="width" value="0.05" units="cm"/>
      <inkml:brushProperty name="height" value="0.05" units="cm"/>
    </inkml:brush>
  </inkml:definitions>
  <inkml:trace contextRef="#ctx0" brushRef="#br0">1 7 24575,'0'-5'0,"0"4"0,0 15 0,0 14 0,0 8 0,0 5 0,0 2 0,0 2 0,0-2 0,0-4 0,0 0 0,0-1 0,0-3 0,0-3 0,0-7-8191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6.393"/>
    </inkml:context>
    <inkml:brush xml:id="br0">
      <inkml:brushProperty name="width" value="0.05" units="cm"/>
      <inkml:brushProperty name="height" value="0.05" units="cm"/>
    </inkml:brush>
  </inkml:definitions>
  <inkml:trace contextRef="#ctx0" brushRef="#br0">0 18 24575,'0'-9'0,"0"2"0,0 6 0,5 12 0,1 19 0,-1 22 0,9 25 0,1 12 0,-1 6 0,-4-5 0,-3-8 0,-3-14 0,-2-23 0,-1-23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1.868"/>
    </inkml:context>
    <inkml:brush xml:id="br0">
      <inkml:brushProperty name="width" value="0.05" units="cm"/>
      <inkml:brushProperty name="height" value="0.05" units="cm"/>
    </inkml:brush>
  </inkml:definitions>
  <inkml:trace contextRef="#ctx0" brushRef="#br0">31 1 24575,'1'76'0,"1"-25"0,-7 64 0,4-106 0,-1-1 0,0 0 0,0 1 0,-1-1 0,-1 0 0,-4 9 0,1-3 0,22-16 0,-1 0 0,0 0 0,27-9 0,17-7-455,1 2 0,83-11 0,-92 23-6371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2.241"/>
    </inkml:context>
    <inkml:brush xml:id="br0">
      <inkml:brushProperty name="width" value="0.05" units="cm"/>
      <inkml:brushProperty name="height" value="0.05" units="cm"/>
    </inkml:brush>
  </inkml:definitions>
  <inkml:trace contextRef="#ctx0" brushRef="#br0">77 0 24575,'-4'0'0,"-2"5"0,0 10 0,1 16 0,2 17 0,1 18 0,1 21 0,1 13 0,0 9 0,-9-1 0,-4-11 0,2-11 0,1-16 0,4-21-8191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2.600"/>
    </inkml:context>
    <inkml:brush xml:id="br0">
      <inkml:brushProperty name="width" value="0.05" units="cm"/>
      <inkml:brushProperty name="height" value="0.05" units="cm"/>
    </inkml:brush>
  </inkml:definitions>
  <inkml:trace contextRef="#ctx0" brushRef="#br0">1 80 24575,'4'0'0,"7"0"0,14 0 0,8 14 0,7 8 0,2 11 0,-2 3 0,6 10 0,4 1 0,-2-7 0,-9-15 0,-11-12-8191</inkml:trace>
  <inkml:trace contextRef="#ctx0" brushRef="#br0" timeOffset="1">402 1 24575,'-5'4'0,"-14"11"0,-15 12 0,-4 10 0,-11 8 0,-1 11 0,-1 8 0,4-2 0,9-2 0,8-11 0,7-14-8191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4.018"/>
    </inkml:context>
    <inkml:brush xml:id="br0">
      <inkml:brushProperty name="width" value="0.05" units="cm"/>
      <inkml:brushProperty name="height" value="0.05" units="cm"/>
    </inkml:brush>
  </inkml:definitions>
  <inkml:trace contextRef="#ctx0" brushRef="#br0">0 0 24575,'10'0'0,"7"0"0,14 0 0,21 0 0,14 0 0,10 0 0,2 0 0,-5 0 0,-4 0 0,-15 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4.392"/>
    </inkml:context>
    <inkml:brush xml:id="br0">
      <inkml:brushProperty name="width" value="0.05" units="cm"/>
      <inkml:brushProperty name="height" value="0.05" units="cm"/>
    </inkml:brush>
  </inkml:definitions>
  <inkml:trace contextRef="#ctx0" brushRef="#br0">0 0 24575,'5'10'0,"10"7"0,8 10 0,13 4 0,9 7 0,7 1 0,3 4 0,6-2 0,6-8 0,2 1 0,-8 2 0,-13-9 0,-15-9-8191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4.844"/>
    </inkml:context>
    <inkml:brush xml:id="br0">
      <inkml:brushProperty name="width" value="0.05" units="cm"/>
      <inkml:brushProperty name="height" value="0.05" units="cm"/>
    </inkml:brush>
  </inkml:definitions>
  <inkml:trace contextRef="#ctx0" brushRef="#br0">589 1 24575,'-5'0'0,"-1"4"0,-13 7 0,-12 14 0,-20 12 0,-24 14 0,-12 12 0,4-1 0,7-6 0,16-3 0,14-11 0,15-8 0,12-10-8191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6.247"/>
    </inkml:context>
    <inkml:brush xml:id="br0">
      <inkml:brushProperty name="width" value="0.05" units="cm"/>
      <inkml:brushProperty name="height" value="0.05" units="cm"/>
    </inkml:brush>
  </inkml:definitions>
  <inkml:trace contextRef="#ctx0" brushRef="#br0">11 1 24575,'-5'0'0,"-1"4"0,10 2 0,13 10 0,12 1 0,11-2 0,8-4 0,9-3 0,8-3 0,8-3 0,4-6 0,-11-2-8191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7.202"/>
    </inkml:context>
    <inkml:brush xml:id="br0">
      <inkml:brushProperty name="width" value="0.05" units="cm"/>
      <inkml:brushProperty name="height" value="0.05" units="cm"/>
    </inkml:brush>
  </inkml:definitions>
  <inkml:trace contextRef="#ctx0" brushRef="#br0">342 26 24575,'-13'-1'0,"-1"-1"0,1 0 0,-18-5 0,-30-5 0,52 11 0,-1 0 0,1 1 0,-1 1 0,0-1 0,1 1 0,-1 1 0,1 0 0,-16 5 0,19-4 0,0 0 0,1 0 0,-1 1 0,1-1 0,0 1 0,0 0 0,1 1 0,-1-1 0,1 1 0,0 0 0,0 0 0,0 0 0,1 0 0,-4 8 0,2-3 0,-1 0 0,2 1 0,0 0 0,0 0 0,1 0 0,0 1 0,1-1 0,0 1 0,0 14 0,2-23 0,0 1 0,0 0 0,1 0 0,-1-1 0,1 1 0,0 0 0,0-1 0,0 1 0,1-1 0,-1 1 0,1-1 0,0 0 0,0 0 0,0 0 0,0 0 0,1 0 0,-1 0 0,1 0 0,-1-1 0,1 1 0,0-1 0,0 0 0,0 0 0,1 0 0,-1 0 0,0 0 0,1-1 0,-1 0 0,1 0 0,-1 0 0,1 0 0,5 1 0,0 0 0,1-1 0,-1 0 0,1 0 0,0-1 0,0 0 0,0 0 0,-1-1 0,1 0 0,0-1 0,-1-1 0,0 1 0,1-1 0,-1-1 0,0 1 0,0-2 0,-1 1 0,1-1 0,-1-1 0,0 1 0,0-1 0,-1-1 0,0 1 0,0-1 0,-1-1 0,1 1 0,-1-1 0,-1 0 0,8-15 0,18-38 0,-31 62 0,0-1 0,0 0 0,0 0 0,0 1 0,0-1 0,0 0 0,0 0 0,0 1 0,0-1 0,0 0 0,0 0 0,0 1 0,0-1 0,0 0 0,0 0 0,1 1 0,-1-1 0,0 0 0,0 0 0,0 0 0,0 1 0,1-1 0,-1 0 0,0 0 0,0 0 0,0 1 0,1-1 0,-1 0 0,0 0 0,0 0 0,0 0 0,1 0 0,-1 0 0,0 0 0,0 0 0,1 1 0,-1-1 0,0 0 0,1 0 0,-1 0 0,0 0 0,0 0 0,1 0 0,-1-1 0,0 1 0,0 0 0,1 0 0,-1 0 0,0 0 0,0 0 0,1 0 0,-1 0 0,0 0 0,0-1 0,0 1 0,1 0 0,-1 0 0,0 0 0,0 0 0,0-1 0,1 1 0,-1 0 0,0 0 0,0-1 0,2 26 0,-2-24 0,-5 490 0,6-475-273,-2 0 0,0 0 0,-1 0 0,-4 17 0,-6 2-6553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8.834"/>
    </inkml:context>
    <inkml:brush xml:id="br0">
      <inkml:brushProperty name="width" value="0.05" units="cm"/>
      <inkml:brushProperty name="height" value="0.05" units="cm"/>
    </inkml:brush>
  </inkml:definitions>
  <inkml:trace contextRef="#ctx0" brushRef="#br0">0 1 24575,'0'4'0,"0"12"0,0 11 0,0 10 0,0 4 0,0-1 0,0 2 0,9-6 0,-1-13 0,-3-12-8191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9.181"/>
    </inkml:context>
    <inkml:brush xml:id="br0">
      <inkml:brushProperty name="width" value="0.05" units="cm"/>
      <inkml:brushProperty name="height" value="0.05" units="cm"/>
    </inkml:brush>
  </inkml:definitions>
  <inkml:trace contextRef="#ctx0" brushRef="#br0">5 26 24575,'-5'0'0,"13"0"0,18 0 0,14-4 0,9-2 0,10 0 0,0 2 0,-2 0 0,-10 2-8191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6.737"/>
    </inkml:context>
    <inkml:brush xml:id="br0">
      <inkml:brushProperty name="width" value="0.05" units="cm"/>
      <inkml:brushProperty name="height" value="0.05" units="cm"/>
    </inkml:brush>
  </inkml:definitions>
  <inkml:trace contextRef="#ctx0" brushRef="#br0">0 27 24575,'5'0'0,"6"0"0,10 0 0,11 0 0,13-5 0,13-1 0,1 1 0,-5 0 0,-7 2 0,-12 1-8191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9.586"/>
    </inkml:context>
    <inkml:brush xml:id="br0">
      <inkml:brushProperty name="width" value="0.05" units="cm"/>
      <inkml:brushProperty name="height" value="0.05" units="cm"/>
    </inkml:brush>
  </inkml:definitions>
  <inkml:trace contextRef="#ctx0" brushRef="#br0">1 1 24575,'4'18'0,"2"15"0,0 12 0,-2 6 0,0 4 0,-2-3 0,-1-1 0,-1-4 0,0-20 0,0-14-8191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9.946"/>
    </inkml:context>
    <inkml:brush xml:id="br0">
      <inkml:brushProperty name="width" value="0.05" units="cm"/>
      <inkml:brushProperty name="height" value="0.05" units="cm"/>
    </inkml:brush>
  </inkml:definitions>
  <inkml:trace contextRef="#ctx0" brushRef="#br0">1 29 24575,'174'-15'0,"-130"9"0,-1 1 0,1 3 0,62 4 0,-103-2 0,0 0 0,0 1 0,0-1 0,0 1 0,0 0 0,0 0 0,0 0 0,0 0 0,0 0 0,0 1 0,-1-1 0,1 1 0,-1 0 0,1 0 0,-1-1 0,1 2 0,-1-1 0,0 0 0,0 0 0,0 1 0,-1-1 0,1 1 0,0 0 0,-1 0 0,0-1 0,0 1 0,1 0 0,-2 0 0,1 0 0,0 0 0,-1 0 0,1 0 0,-1 0 0,0 0 0,0 0 0,-1 6 0,1 0 0,-2 0 0,1 0 0,-1 0 0,-1 0 0,0 0 0,0-1 0,-1 1 0,1-1 0,-2 0 0,1 0 0,-10 11 0,-6 3 0,0-2 0,-37 28 0,32-27 0,-39 39 0,63-59 0,0 0 0,0 0 0,0 0 0,0 0 0,0 0 0,1 0 0,-1 0 0,0 1 0,1-1 0,-1 0 0,1 0 0,-1 1 0,1-1 0,-1 0 0,1 1 0,0-1 0,0 0 0,0 1 0,0 1 0,0-3 0,0 1 0,1 0 0,-1 0 0,1 0 0,-1-1 0,1 1 0,-1 0 0,1-1 0,-1 1 0,1-1 0,0 1 0,0 0 0,-1-1 0,1 1 0,0-1 0,0 0 0,-1 1 0,1-1 0,0 0 0,0 1 0,0-1 0,1 0 0,7 2 0,2-1 0,-1 0 0,0-1 0,12 0 0,-11-1 0,445-6-1365,-424 8-5461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2:12.9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0 330,'9'-9,"8"-3,9 0,14-7,19 0,18-14,13-3,15-8,7 3,-6 4,-13 9,-12 8,-15 8,-15 6,-11 4,0 3,-5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2:13.7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1 573,'13'-9,"15"-3,10-9,4-9,9 0,9-9,3-2,5-7,9-6,0-6,-8 2,-7 2,-13 6,-12 12,-11 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2:17.827"/>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0 284,'5'0,"11"-5,6-10,14-7,10-9,10-8,5-7,1 4,-9 5,-11 9,-11 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2:18.57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1 447,'9'-19,"3"-9,17-11,13-6,14-1,5-2,2 3,-5 10,-4-4,-6 5,-2 4,-4 7,-10 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2:23.225"/>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0 509,'9'-5,"17"-10,17-16,20-21,8-11,10-9,1-5,-10 1,-7 9,-15 17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2:24.006"/>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11 342,'-4'0,"-2"5,9 1,18 0,15-6,23-16,20-15,15-11,1-3,-3 6,-7 1,-9 6,-18 1,-9 4,-5 8,0 2,2 4,-8 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27.469"/>
    </inkml:context>
    <inkml:brush xml:id="br0">
      <inkml:brushProperty name="width" value="0.05" units="cm"/>
      <inkml:brushProperty name="height" value="0.05" units="cm"/>
    </inkml:brush>
  </inkml:definitions>
  <inkml:trace contextRef="#ctx0" brushRef="#br0">0 0 24575,'10'0'0,"11"0"0,16 0 0,11 0 0,11 0 0,0 0 0,-1 0 0,-6 0 0,-11 5 0,-18 10 0,-13 2-8191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27.875"/>
    </inkml:context>
    <inkml:brush xml:id="br0">
      <inkml:brushProperty name="width" value="0.05" units="cm"/>
      <inkml:brushProperty name="height" value="0.05" units="cm"/>
    </inkml:brush>
  </inkml:definitions>
  <inkml:trace contextRef="#ctx0" brushRef="#br0">0 1 24575,'0'4'0,"5"2"0,5 0 0,15-1 0,13-2 0,9-1 0,5-1 0,-7-1-8191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7.409"/>
    </inkml:context>
    <inkml:brush xml:id="br0">
      <inkml:brushProperty name="width" value="0.05" units="cm"/>
      <inkml:brushProperty name="height" value="0.05" units="cm"/>
    </inkml:brush>
  </inkml:definitions>
  <inkml:trace contextRef="#ctx0" brushRef="#br0">3 47 24575,'-3'-1'0,"10"-3"0,26-9 0,44-9 0,-67 20 0,0 0 0,0 1 0,0 0 0,0 1 0,1 0 0,-1 0 0,0 1 0,0 1 0,15 3 0,-21-3 0,-1-1 0,1 1 0,0 0 0,-1 0 0,1 0 0,-1 0 0,0 1 0,1-1 0,-1 1 0,0 0 0,-1 0 0,1 0 0,-1 0 0,1 1 0,-1-1 0,0 1 0,0-1 0,0 1 0,-1 0 0,1 0 0,-1-1 0,0 1 0,0 0 0,0 0 0,-1 0 0,1 6 0,-1-3 0,-1 1 0,1-1 0,-1 1 0,-1-1 0,1 0 0,-1 0 0,-1 0 0,1 0 0,-1 0 0,-1 0 0,1 0 0,-6 7 0,-6 9 0,-35 40 0,25-38 0,18-19 0,0 1 0,1-1 0,0 1 0,0 1 0,0-1 0,1 1 0,-7 13 0,12-20 0,0 0 0,0-1 0,0 1 0,0 0 0,1-1 0,-1 1 0,0-1 0,1 1 0,-1 0 0,0-1 0,1 1 0,-1-1 0,0 1 0,1-1 0,-1 1 0,1-1 0,-1 0 0,1 1 0,-1-1 0,1 1 0,-1-1 0,1 0 0,0 1 0,-1-1 0,1 0 0,-1 0 0,1 0 0,0 1 0,-1-1 0,1 0 0,0 0 0,-1 0 0,1 0 0,0 0 0,-1 0 0,1 0 0,0 0 0,-1-1 0,1 1 0,-1 0 0,2 0 0,36-3 0,-34 3 0,4-1 0,11-1 0,1 0 0,0 1 0,-1 1 0,1 1 0,21 4 0,-37-4 0,-1-1 0,0 1 0,1 0 0,-1 0 0,0 0 0,1 1 0,-1-1 0,0 1 0,0 0 0,0 0 0,0 0 0,-1 0 0,1 0 0,0 0 0,-1 1 0,1 0 0,-1-1 0,0 1 0,0 0 0,0 0 0,-1 0 0,1 0 0,0 0 0,-1 1 0,0-1 0,0 0 0,0 1 0,0-1 0,-1 0 0,1 1 0,-1-1 0,0 1 0,0-1 0,0 1 0,0-1 0,-2 7 0,0 1 0,-1-1 0,0 1 0,-1-1 0,0 0 0,-1 0 0,0 0 0,0-1 0,-1 0 0,0 0 0,-8 9 0,9-11 0,-1-1 0,0 1 0,0-1 0,-1-1 0,1 1 0,-1-1 0,0 0 0,-1 0 0,1-1 0,-1 0 0,0 0 0,0-1 0,-10 3 0,-5-7-1365,7-5-5461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0.701"/>
    </inkml:context>
    <inkml:brush xml:id="br0">
      <inkml:brushProperty name="width" value="0.05" units="cm"/>
      <inkml:brushProperty name="height" value="0.05" units="cm"/>
    </inkml:brush>
  </inkml:definitions>
  <inkml:trace contextRef="#ctx0" brushRef="#br0">61 52 24575,'0'-3'0,"0"1"0,1-1 0,-1 0 0,1 0 0,-1 0 0,1 0 0,0 0 0,0 1 0,0-1 0,1 0 0,-1 1 0,1-1 0,-1 1 0,1-1 0,4-3 0,-6 5 0,1 1 0,-1 0 0,1-1 0,-1 1 0,0 0 0,1-1 0,-1 1 0,1 0 0,-1 0 0,1-1 0,0 1 0,-1 0 0,1 0 0,-1 0 0,1 0 0,-1 0 0,1 0 0,0 0 0,-1 0 0,1 0 0,-1 0 0,1 0 0,-1 0 0,1 0 0,-1 0 0,1 0 0,0 1 0,0-1 0,0 1 0,0 1 0,0-1 0,1 0 0,-1 1 0,-1-1 0,1 1 0,0-1 0,0 1 0,0-1 0,-1 1 0,1-1 0,-1 1 0,1 0 0,-1-1 0,1 3 0,-1 1 0,1 0 0,-1 0 0,0 0 0,0-1 0,0 1 0,0 0 0,-1 0 0,0 0 0,0 0 0,-1 0 0,1-1 0,-1 1 0,0 0 0,0-1 0,-3 5 0,-5 6 0,-1 0 0,-21 24 0,5-7 0,25-31 0,1 0 0,0 0 0,0 1 0,0-1 0,0 0 0,0 1 0,0-1 0,1 1 0,-1-1 0,0 1 0,1-1 0,-1 1 0,1-1 0,-1 1 0,1 0 0,0-1 0,0 1 0,0 0 0,0-1 0,0 1 0,0-1 0,0 1 0,1 3 0,0-3 0,1-1 0,-1 1 0,0-1 0,1 0 0,-1 1 0,1-1 0,-1 0 0,1 0 0,-1 0 0,1 0 0,0 0 0,0 0 0,-1 0 0,1-1 0,0 1 0,0-1 0,2 1 0,13 2 0,-1-1 0,1-1 0,28-1 0,-37-1 0,37 1-105,3-1-525,75-9 0,-92 4-6196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1.094"/>
    </inkml:context>
    <inkml:brush xml:id="br0">
      <inkml:brushProperty name="width" value="0.05" units="cm"/>
      <inkml:brushProperty name="height" value="0.05" units="cm"/>
    </inkml:brush>
  </inkml:definitions>
  <inkml:trace contextRef="#ctx0" brushRef="#br0">44 0 24575,'0'14'0,"0"17"0,0 23 0,0 19 0,0 12 0,0 9 0,0-2 0,-4-4 0,-2-6 0,0-14 0,-3-18 0,-1-9 0,3-6 0,5-14 0,5-10-8191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1.514"/>
    </inkml:context>
    <inkml:brush xml:id="br0">
      <inkml:brushProperty name="width" value="0.05" units="cm"/>
      <inkml:brushProperty name="height" value="0.05" units="cm"/>
    </inkml:brush>
  </inkml:definitions>
  <inkml:trace contextRef="#ctx0" brushRef="#br0">0 1 24575,'0'4'0,"5"2"0,5 18 0,2 10 0,17 7 0,12 3 0,4-4 0,3-7 0,-1 0 0,-1-1 0,-7-7-8191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1.872"/>
    </inkml:context>
    <inkml:brush xml:id="br0">
      <inkml:brushProperty name="width" value="0.05" units="cm"/>
      <inkml:brushProperty name="height" value="0.05" units="cm"/>
    </inkml:brush>
  </inkml:definitions>
  <inkml:trace contextRef="#ctx0" brushRef="#br0">384 0 24575,'-5'0'0,"-14"5"0,-10 11 0,-8 11 0,-12 10 0,-2 13 0,-1 7 0,-6 2 0,12-8 0,18-22 0,18-21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2.291"/>
    </inkml:context>
    <inkml:brush xml:id="br0">
      <inkml:brushProperty name="width" value="0.05" units="cm"/>
      <inkml:brushProperty name="height" value="0.05" units="cm"/>
    </inkml:brush>
  </inkml:definitions>
  <inkml:trace contextRef="#ctx0" brushRef="#br0">16 67 24575,'-1'0'0,"1"1"0,-1-1 0,1 0 0,-1 0 0,1 0 0,-1 0 0,0 0 0,1 0 0,-1 0 0,1 0 0,-1 0 0,1 0 0,-1-1 0,1 1 0,-1 0 0,1 0 0,-1 0 0,0-1 0,1 1 0,0 0 0,-1-1 0,1 1 0,-1 0 0,1-1 0,-1 1 0,1-1 0,0 1 0,-1-1 0,9-11 0,24-9 0,-21 16 0,0 0 0,0 1 0,0 0 0,1 1 0,-1 1 0,22-3 0,-31 5 0,1 0 0,-1 0 0,0 0 0,1 0 0,-1 1 0,0-1 0,0 1 0,1-1 0,-1 1 0,0 0 0,0 0 0,0 0 0,0 0 0,0 0 0,0 1 0,0-1 0,2 2 0,-2 0 0,-1-1 0,1 0 0,-1 1 0,0-1 0,0 1 0,0 0 0,0-1 0,0 1 0,-1 0 0,1-1 0,-1 1 0,0 0 0,1 0 0,-1 0 0,0-1 0,-1 1 0,1 0 0,-1 3 0,-2 4 0,0 0 0,0-1 0,-1 1 0,-1-1 0,1 0 0,-1 0 0,-1 0 0,0-1 0,0 0 0,-1 0 0,1 0 0,-10 6 0,6-3 0,0 0 0,0 1 0,1 0 0,-7 14 0,15-25 0,0 0 0,1 0 0,-1 0 0,1 0 0,-1 0 0,1 0 0,0 1 0,-1-1 0,1 0 0,0 0 0,0 0 0,0 1 0,0-1 0,0 0 0,0 0 0,0 0 0,0 1 0,0-1 0,0 0 0,1 0 0,-1 0 0,1 0 0,-1 1 0,1-1 0,-1 0 0,1 0 0,0 1 0,1 0 0,0-1 0,0 1 0,0-1 0,1 1 0,-1-1 0,0 0 0,1 1 0,-1-1 0,1-1 0,-1 1 0,1 0 0,2 0 0,12 2 0,-1-2 0,1 0 0,19-1 0,-27 0 0,151-5-1365,-117 4-5461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2.888"/>
    </inkml:context>
    <inkml:brush xml:id="br0">
      <inkml:brushProperty name="width" value="0.05" units="cm"/>
      <inkml:brushProperty name="height" value="0.05" units="cm"/>
    </inkml:brush>
  </inkml:definitions>
  <inkml:trace contextRef="#ctx0" brushRef="#br0">1 0 24575,'0'9'0,"0"17"0,0 18 0,0 14 0,0 11 0,0 9 0,0-2 0,0-3 0,0-29 0,0-21-8191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3.250"/>
    </inkml:context>
    <inkml:brush xml:id="br0">
      <inkml:brushProperty name="width" value="0.05" units="cm"/>
      <inkml:brushProperty name="height" value="0.05" units="cm"/>
    </inkml:brush>
  </inkml:definitions>
  <inkml:trace contextRef="#ctx0" brushRef="#br0">17 102 24575,'-9'0'0,"1"0"0,17 0 0,19-14 0,19-5 0,24-3 0,14 2 0,1 4 0,-14 6-8191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7.261"/>
    </inkml:context>
    <inkml:brush xml:id="br0">
      <inkml:brushProperty name="width" value="0.05" units="cm"/>
      <inkml:brushProperty name="height" value="0.05" units="cm"/>
    </inkml:brush>
  </inkml:definitions>
  <inkml:trace contextRef="#ctx0" brushRef="#br0">96 25 24575,'-7'1'0,"-1"-1"0,1 1 0,0 0 0,-1 1 0,1 0 0,0 0 0,0 1 0,0-1 0,0 2 0,1-1 0,-11 7 0,17-10 0,1 1 0,-1-1 0,0 0 0,0 0 0,1 0 0,-1 0 0,0 0 0,0 0 0,0 0 0,1 0 0,-1 1 0,0-1 0,0 0 0,0 0 0,1 0 0,-1 0 0,0 1 0,0-1 0,0 0 0,0 0 0,1 0 0,-1 1 0,0-1 0,0 0 0,0 0 0,0 1 0,0-1 0,0 0 0,0 0 0,0 1 0,0-1 0,0 0 0,0 0 0,0 1 0,0-1 0,0 0 0,0 0 0,0 1 0,0-1 0,0 0 0,0 0 0,0 1 0,0-1 0,0 0 0,0 0 0,-1 1 0,1-1 0,0 0 0,0 0 0,0 0 0,0 1 0,-1-1 0,1 0 0,26-5 0,12-11 0,74-20 0,-100 33 0,0 1 0,0 0 0,0 0 0,0 2 0,1-1 0,-1 1 0,0 1 0,0 0 0,0 1 0,23 6 0,-31-6 0,0 0 0,0 0 0,0 0 0,0 0 0,-1 1 0,1-1 0,-1 1 0,0 0 0,0 0 0,0 0 0,0 1 0,0-1 0,0 1 0,-1-1 0,0 1 0,0 0 0,0 0 0,0 0 0,-1 0 0,1 0 0,-1 1 0,0-1 0,0 0 0,-1 1 0,1-1 0,-1 0 0,0 1 0,0-1 0,-1 6 0,0 2 0,-1 0 0,0 0 0,-1 0 0,0-1 0,0 1 0,-2-1 0,1 0 0,-1 0 0,-11 17 0,3-8 0,-2-1 0,1-1 0,-2 0 0,-1 0 0,0-2 0,-1 0 0,0-1 0,-1-1 0,-1-1 0,-30 16 0,47-28 0,0 0 0,1 0 0,-1-1 0,0 1 0,0 0 0,0-1 0,1 0 0,-1 0 0,0 1 0,-4-2 0,7 1 0,0 0 0,0 0 0,0 0 0,0 0 0,-1 0 0,1 0 0,0 0 0,0 0 0,0 0 0,0 0 0,0 0 0,0 0 0,0 0 0,0 0 0,0 0 0,-1 0 0,1 0 0,0 0 0,0 0 0,0 0 0,0 0 0,0-1 0,0 1 0,0 0 0,0 0 0,0 0 0,0 0 0,0 0 0,0 0 0,0 0 0,0 0 0,0 0 0,0 0 0,0-1 0,-1 1 0,1 0 0,0 0 0,0 0 0,0 0 0,0 0 0,0 0 0,0 0 0,0 0 0,0 0 0,1-1 0,-1 1 0,0 0 0,0 0 0,0 0 0,0 0 0,0 0 0,0 0 0,0 0 0,0 0 0,0 0 0,0 0 0,0-1 0,0 1 0,0 0 0,0 0 0,0 0 0,0 0 0,1 0 0,-1 0 0,0 0 0,0 0 0,0 0 0,18-7 0,9 1 0,1 1 0,0 1 0,49 0 0,-59 4 0,0 1 0,0 1 0,0 0 0,0 1 0,0 1 0,29 11 0,-42-13 0,-1 0 0,1 1 0,-1-1 0,0 1 0,0 0 0,0 0 0,-1 1 0,1-1 0,-1 1 0,0-1 0,0 1 0,0 0 0,0 0 0,-1 1 0,1-1 0,-1 1 0,0-1 0,-1 1 0,1-1 0,-1 1 0,0 0 0,0 0 0,0 0 0,-1 0 0,0 6 0,0-3 0,0 0 0,-1 0 0,0 0 0,0 0 0,-1-1 0,0 1 0,-1 0 0,1-1 0,-1 1 0,-1-1 0,0 0 0,0 0 0,0 0 0,-10 11 0,2-6 0,-1 0 0,0-1 0,0-1 0,-1 0 0,0-1 0,-18 9 0,22-13 0,0 0 0,-1-1 0,0 0 0,0-1 0,0 0 0,0 0 0,-1-1 0,1-1 0,-22 0 0,30-1 8,0 0 0,0 0 0,0-1 0,1 0 0,-1 1 0,0-1 0,0 0 0,1 0 0,-1 0 0,1-1 0,-1 1 0,1-1 0,-1 1 0,-3-5 0,5 5-63,0 0 0,0-1 0,0 1 0,0 0 0,1-1 0,-1 1 0,0-1 0,1 1 0,-1-1 0,1 1 0,0-1 0,-1 0 0,1 1 0,0-1 0,0 1 0,0-1 0,0 0 0,0 1 0,0-1 0,0 0 0,1 1 0,-1-1 0,1 1 0,-1-1 0,1 1 0,0-2 0,8-14-6771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7.667"/>
    </inkml:context>
    <inkml:brush xml:id="br0">
      <inkml:brushProperty name="width" value="0.05" units="cm"/>
      <inkml:brushProperty name="height" value="0.05" units="cm"/>
    </inkml:brush>
  </inkml:definitions>
  <inkml:trace contextRef="#ctx0" brushRef="#br0">1 1 24575,'13'4'0,"5"11"0,13 12 0,6 11 0,6 12 0,-1 2 0,2 1 0,-1-7 0,-9-4 0,-5-8 0,2-10 0,-5-14 0,-7-13 0,-6-11 0,-6-2-8191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38.031"/>
    </inkml:context>
    <inkml:brush xml:id="br0">
      <inkml:brushProperty name="width" value="0.05" units="cm"/>
      <inkml:brushProperty name="height" value="0.05" units="cm"/>
    </inkml:brush>
  </inkml:definitions>
  <inkml:trace contextRef="#ctx0" brushRef="#br0">529 0 24575,'-19'9'0,"-9"8"0,-15 15 0,-9 10 0,-4 8 0,-7 8 0,-6 0 0,4-2 0,4-5 0,17-12 0,16-12-8191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7.785"/>
    </inkml:context>
    <inkml:brush xml:id="br0">
      <inkml:brushProperty name="width" value="0.05" units="cm"/>
      <inkml:brushProperty name="height" value="0.05" units="cm"/>
    </inkml:brush>
  </inkml:definitions>
  <inkml:trace contextRef="#ctx0" brushRef="#br0">1 0 24575,'4'0'0,"16"0"0,13 0 0,6 0 0,5 0 0,-1 0 0,2 0 0,-2 0 0,-8 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40.404"/>
    </inkml:context>
    <inkml:brush xml:id="br0">
      <inkml:brushProperty name="width" value="0.05" units="cm"/>
      <inkml:brushProperty name="height" value="0.05" units="cm"/>
    </inkml:brush>
  </inkml:definitions>
  <inkml:trace contextRef="#ctx0" brushRef="#br0">5 1 24575,'0'9'0,"0"17"0,0 17 0,0 15 0,0 17 0,0 8 0,0-1 0,0-5 0,0-20 0,0-28 0,-4-25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40.764"/>
    </inkml:context>
    <inkml:brush xml:id="br0">
      <inkml:brushProperty name="width" value="0.05" units="cm"/>
      <inkml:brushProperty name="height" value="0.05" units="cm"/>
    </inkml:brush>
  </inkml:definitions>
  <inkml:trace contextRef="#ctx0" brushRef="#br0">1 84 24575,'4'0'0,"11"-10"0,17-2 0,25-4 0,21 0 0,7 4 0,-2 3 0,-7 3 0,-15 3-8191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41.406"/>
    </inkml:context>
    <inkml:brush xml:id="br0">
      <inkml:brushProperty name="width" value="0.05" units="cm"/>
      <inkml:brushProperty name="height" value="0.05" units="cm"/>
    </inkml:brush>
  </inkml:definitions>
  <inkml:trace contextRef="#ctx0" brushRef="#br0">85 76 24575,'-82'13'0,"80"-13"0,5-1 0,29-6 0,78-24 0,53-11 0,-145 39 0,0 1 0,0 0 0,0 1 0,0 1 0,0 1 0,1 1 0,18 4 0,-32-5 0,0 0 0,0 0 0,0 1 0,0 0 0,0 0 0,-1 1 0,1-1 0,-1 1 0,1 0 0,-1 0 0,0 0 0,0 1 0,0-1 0,-1 1 0,0 0 0,1 0 0,-1 1 0,0-1 0,-1 0 0,1 1 0,-1 0 0,0-1 0,0 1 0,-1 0 0,1 0 0,-1 0 0,0 1 0,0 8 0,0-6 0,-1 1 0,-1-1 0,1 0 0,-2 0 0,1 0 0,-1 0 0,0 0 0,0 0 0,-1 0 0,0-1 0,-1 1 0,0-1 0,0 0 0,0 0 0,-1 0 0,0-1 0,-10 11 0,-1-3 0,0-1 0,-1 0 0,0-1 0,-1-1 0,0 0 0,-1-1 0,0-2 0,0 0 0,-1 0 0,-26 4 0,24-10 0,34-8 0,36-9 0,0 6 0,0 2 0,52-1 0,-79 7 0,-1 1 0,1 1 0,-1 1 0,1 1 0,-1 1 0,0 1 0,30 11 0,-42-13 0,-1 1 0,1 0 0,-1 0 0,0 1 0,0-1 0,-1 2 0,1-1 0,-1 1 0,0 0 0,-1 0 0,1 1 0,-1 0 0,-1-1 0,1 2 0,-1-1 0,4 10 0,-6-11 0,0 0 0,-1 0 0,1 0 0,-1 0 0,0 0 0,-1 0 0,0 1 0,0-1 0,0 0 0,-1 0 0,1 0 0,-2 0 0,1 0 0,-1 0 0,1 0 0,-2 0 0,1 0 0,-1-1 0,0 1 0,0-1 0,0 0 0,-6 7 0,-3 2 0,0-1 0,-1-1 0,-1 0 0,0-1 0,0 0 0,-1-1 0,-1-1 0,0 0 0,-20 7 0,23-10 0,0-1 0,0-1 0,0 0 0,0-1 0,-1 0 0,1-1 0,-1-1 0,1 0 0,-1-1 0,0 0 0,0-1 0,-22-4 0,31 3-68,0 1 0,0-1-1,0 0 1,1 0 0,-1-1 0,0 0-1,1 1 1,0-1 0,0-1 0,0 1-1,0-1 1,0 1 0,0-1 0,1 0-1,0-1 1,0 1 0,0 0 0,0-1-1,-2-8 1,-6-16-6758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5.198"/>
    </inkml:context>
    <inkml:brush xml:id="br0">
      <inkml:brushProperty name="width" value="0.05" units="cm"/>
      <inkml:brushProperty name="height" value="0.05" units="cm"/>
    </inkml:brush>
  </inkml:definitions>
  <inkml:trace contextRef="#ctx0" brushRef="#br0">1 0 24575,'13'0'0,"14"0"0,11 0 0,4 0 0,0 0 0,1 0 0,-7 5 0,-4 1 0,-8 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5.558"/>
    </inkml:context>
    <inkml:brush xml:id="br0">
      <inkml:brushProperty name="width" value="0.05" units="cm"/>
      <inkml:brushProperty name="height" value="0.05" units="cm"/>
    </inkml:brush>
  </inkml:definitions>
  <inkml:trace contextRef="#ctx0" brushRef="#br0">0 0 24575,'5'5'0,"14"1"0,14-5 0,10-2 0,3-2 0,6 1 0,-1 0 0,-8 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4.054"/>
    </inkml:context>
    <inkml:brush xml:id="br0">
      <inkml:brushProperty name="width" value="0.05" units="cm"/>
      <inkml:brushProperty name="height" value="0.05" units="cm"/>
    </inkml:brush>
  </inkml:definitions>
  <inkml:trace contextRef="#ctx0" brushRef="#br0">392 31 24575,'0'-8'0,"-2"-3"0,-18 6 0,-23 1 0,1 2 0,-74 6 0,111-4 0,0 1 0,0 0 0,1-1 0,-1 2 0,1-1 0,-1 1 0,1-1 0,-1 1 0,1 0 0,0 1 0,0-1 0,0 1 0,0 0 0,0 0 0,1 0 0,-1 0 0,1 1 0,0-1 0,0 1 0,0 0 0,0 0 0,1 0 0,-3 5 0,-1 8 0,1-1 0,0 0 0,1 1 0,1 0 0,-1 20 0,-8 35 0,1-32 0,-9 32 0,19-67 0,0 1 0,0-1 0,1 0 0,0 0 0,0 0 0,0 1 0,0-1 0,1 0 0,0 0 0,1 6 0,-1-10 0,-1 0 0,1-1 0,-1 1 0,1 0 0,0-1 0,-1 1 0,1 0 0,0-1 0,-1 1 0,1-1 0,0 1 0,0-1 0,0 1 0,-1-1 0,1 0 0,0 0 0,0 1 0,0-1 0,0 0 0,0 0 0,-1 0 0,1 0 0,0 0 0,0 0 0,0 0 0,0 0 0,0 0 0,0 0 0,-1 0 0,1-1 0,0 1 0,0 0 0,0-1 0,0 1 0,1-1 0,37-19 0,-28 14 0,10-4 0,-1 1 0,1 1 0,0 1 0,1 1 0,-1 1 0,1 1 0,33-2 0,-48 6 0,1 0 0,0 0 0,-1 1 0,1 0 0,-1 1 0,1-1 0,-1 1 0,0 1 0,0-1 0,0 1 0,8 5 0,-10-5 0,0 1 0,-1 0 0,1 0 0,-1 0 0,0 0 0,-1 1 0,1-1 0,-1 1 0,0 0 0,0 0 0,0 0 0,0 0 0,-1 1 0,0-1 0,0 1 0,1 8 0,-1-8 0,-1 0 0,0 0 0,0 0 0,0 0 0,-1 0 0,0 0 0,0 0 0,-1 0 0,0 0 0,0 0 0,0 0 0,0 0 0,-1 0 0,0 0 0,-1-1 0,1 1 0,-1-1 0,0 1 0,-4 5 0,2-6 0,0 0 0,-1 0 0,1-1 0,-1 1 0,1-1 0,-1-1 0,-1 1 0,1-1 0,0 0 0,-1-1 0,1 1 0,-1-1 0,0 0 0,0-1 0,0 0 0,-11 1 0,6-1-273,0-1 0,0 0 0,-1-1 0,-14-2 0,-1-4-6553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4.443"/>
    </inkml:context>
    <inkml:brush xml:id="br0">
      <inkml:brushProperty name="width" value="0.05" units="cm"/>
      <inkml:brushProperty name="height" value="0.05" units="cm"/>
    </inkml:brush>
  </inkml:definitions>
  <inkml:trace contextRef="#ctx0" brushRef="#br0">1 1 24575,'9'0'0,"12"5"0,2 5 0,7 11 0,7 11 0,2 4 0,3 6 0,-1-6 0,-2-3 0,0-7 0,-10-8 0,-11-8-8191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4.836"/>
    </inkml:context>
    <inkml:brush xml:id="br0">
      <inkml:brushProperty name="width" value="0.05" units="cm"/>
      <inkml:brushProperty name="height" value="0.05" units="cm"/>
    </inkml:brush>
  </inkml:definitions>
  <inkml:trace contextRef="#ctx0" brushRef="#br0">314 11 24575,'-9'-5'0,"-8"-1"0,0 14 0,-12 15 0,-10 12 0,-2 10 0,5 1 0,0 3 0,6-4 0,4-8 0,6-16 0,7-20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6.383"/>
    </inkml:context>
    <inkml:brush xml:id="br0">
      <inkml:brushProperty name="width" value="0.05" units="cm"/>
      <inkml:brushProperty name="height" value="0.05" units="cm"/>
    </inkml:brush>
  </inkml:definitions>
  <inkml:trace contextRef="#ctx0" brushRef="#br0">32 48 24575,'4'-1'0,"0"0"0,0 0 0,0 0 0,-1-1 0,1 1 0,0-1 0,-1 0 0,1 0 0,2-3 0,21-9 0,-17 11 0,-1 0 0,1 0 0,0 1 0,-1 1 0,1-1 0,18 1 0,-26 1 0,1 0 0,0 0 0,-1 1 0,1-1 0,0 1 0,-1-1 0,1 1 0,-1 0 0,1 0 0,-1 0 0,1 1 0,-1-1 0,0 0 0,0 1 0,1 0 0,-1-1 0,0 1 0,0 0 0,-1 0 0,1 0 0,0 0 0,-1 1 0,1-1 0,-1 0 0,0 1 0,0-1 0,1 0 0,-2 1 0,2 4 0,0 1 0,-1-1 0,0 1 0,-1 0 0,0 0 0,0-1 0,-1 1 0,0 0 0,0 0 0,-1-1 0,0 1 0,0-1 0,0 0 0,-1 1 0,0-1 0,-1 0 0,0-1 0,0 1 0,0-1 0,-1 1 0,-9 9 0,8-10 0,0 0 0,0-1 0,-1 1 0,1-1 0,-1 0 0,0-1 0,-1 1 0,1-2 0,-1 1 0,1-1 0,-1 0 0,0 0 0,-1-1 0,1-1 0,0 1 0,0-1 0,-1 0 0,1-1 0,-10 0 0,16 0 0,0-1 0,0 1 0,0 0 0,0-1 0,0 1 0,0-1 0,0 0 0,0 1 0,1-1 0,-1 0 0,0 0 0,0 0 0,0 0 0,1-1 0,-1 1 0,1 0 0,-1-1 0,1 1 0,0-1 0,-2-1 0,3 2 0,0 0 0,-1-1 0,1 1 0,0 0 0,0 0 0,0 0 0,0 0 0,0 0 0,1 0 0,-1 0 0,0 0 0,0 0 0,1 0 0,-1 0 0,1 0 0,-1 0 0,1 0 0,-1 0 0,1 0 0,-1 0 0,1 0 0,0 1 0,0-1 0,-1 0 0,1 0 0,0 1 0,0-1 0,0 0 0,0 1 0,0-1 0,0 1 0,0-1 0,0 1 0,0 0 0,0-1 0,0 1 0,2 0 0,8-5 10,1 2 0,-1-1 0,1 2 0,0 0 0,0 0 0,0 1 0,0 0 0,1 1 0,-1 0 0,0 1 0,14 3 0,7 4-505,0 1 0,54 22 0,-54-18-6331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6.761"/>
    </inkml:context>
    <inkml:brush xml:id="br0">
      <inkml:brushProperty name="width" value="0.05" units="cm"/>
      <inkml:brushProperty name="height" value="0.05" units="cm"/>
    </inkml:brush>
  </inkml:definitions>
  <inkml:trace contextRef="#ctx0" brushRef="#br0">1 0 24575,'0'5'0,"0"5"0,0 11 0,4 15 0,2 11 0,0 6 0,-1 3 0,-2-3 0,-1-1 0,-1-15 0,-1-13-8191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8.181"/>
    </inkml:context>
    <inkml:brush xml:id="br0">
      <inkml:brushProperty name="width" value="0.05" units="cm"/>
      <inkml:brushProperty name="height" value="0.05" units="cm"/>
    </inkml:brush>
  </inkml:definitions>
  <inkml:trace contextRef="#ctx0" brushRef="#br0">1 27 24575,'9'0'0,"12"0"0,8 0 0,11-4 0,5-2 0,3 0 0,2 1 0,3 2 0,-9 1-8191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7.124"/>
    </inkml:context>
    <inkml:brush xml:id="br0">
      <inkml:brushProperty name="width" value="0.05" units="cm"/>
      <inkml:brushProperty name="height" value="0.05" units="cm"/>
    </inkml:brush>
  </inkml:definitions>
  <inkml:trace contextRef="#ctx0" brushRef="#br0">1 0 24575,'4'0'0,"16"0"0,13 0 0,5 0 0,11 0 0,0 0 0,2 0 0,-8 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7.518"/>
    </inkml:context>
    <inkml:brush xml:id="br0">
      <inkml:brushProperty name="width" value="0.05" units="cm"/>
      <inkml:brushProperty name="height" value="0.05" units="cm"/>
    </inkml:brush>
  </inkml:definitions>
  <inkml:trace contextRef="#ctx0" brushRef="#br0">0 27 24575,'0'5'0,"0"6"0,0 10 0,0 6 0,0 3 0,0 6 0,5-4 0,10-7 0,11-8 0,7-7 0,6-4 0,2-5 0,-3-1 0,2-1 0,4-5 0,-7-2-8191</inkml:trace>
  <inkml:trace contextRef="#ctx0" brushRef="#br0" timeOffset="1">320 1 24575,'0'4'0,"0"7"0,0 10 0,0 11 0,0 8 0,0 12 0,0 11 0,0 7 0,-4 7 0,-2-2 0,0-8 0,1-12 0,2-14-8191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7.879"/>
    </inkml:context>
    <inkml:brush xml:id="br0">
      <inkml:brushProperty name="width" value="0.05" units="cm"/>
      <inkml:brushProperty name="height" value="0.05" units="cm"/>
    </inkml:brush>
  </inkml:definitions>
  <inkml:trace contextRef="#ctx0" brushRef="#br0">1 1 24575,'4'0'0,"11"0"0,8 0 0,4 4 0,7 7 0,1 10 0,-4 7 0,6 6 0,-4 3 0,3 0 0,-2 2 0,4-10 0,-6-9-8191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8.267"/>
    </inkml:context>
    <inkml:brush xml:id="br0">
      <inkml:brushProperty name="width" value="0.05" units="cm"/>
      <inkml:brushProperty name="height" value="0.05" units="cm"/>
    </inkml:brush>
  </inkml:definitions>
  <inkml:trace contextRef="#ctx0" brushRef="#br0">191 1 24575,'0'9'0,"-5"8"0,-6 6 0,-1 7 0,-17 3 0,-7 6 0,-3 5 0,5-1 0,9-7-8191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8.674"/>
    </inkml:context>
    <inkml:brush xml:id="br0">
      <inkml:brushProperty name="width" value="0.05" units="cm"/>
      <inkml:brushProperty name="height" value="0.05" units="cm"/>
    </inkml:brush>
  </inkml:definitions>
  <inkml:trace contextRef="#ctx0" brushRef="#br0">1 26 24575,'9'0'0,"8"0"0,5 0 0,13 0 0,9 0 0,7-5 0,3-1 0,2 0 0,-4 1 0,-12 1-8191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29.114"/>
    </inkml:context>
    <inkml:brush xml:id="br0">
      <inkml:brushProperty name="width" value="0.05" units="cm"/>
      <inkml:brushProperty name="height" value="0.05" units="cm"/>
    </inkml:brush>
  </inkml:definitions>
  <inkml:trace contextRef="#ctx0" brushRef="#br0">260 159 24575,'0'-8'0,"0"-4"0,0-1 0,0 0 0,-1 0 0,-1 1 0,-6-23 0,7 32 0,0 0 0,0 0 0,-1 0 0,0 0 0,0 0 0,0 0 0,0 1 0,0-1 0,0 1 0,-1-1 0,1 1 0,-1 0 0,1 0 0,-1 0 0,0 0 0,0 0 0,0 1 0,0-1 0,0 1 0,0 0 0,-1 0 0,1 0 0,0 0 0,-1 1 0,1-1 0,-6 1 0,1 0 0,1 1 0,-1 0 0,1 1 0,-1-1 0,1 1 0,0 1 0,0-1 0,0 1 0,0 1 0,0-1 0,1 1 0,-1 1 0,1-1 0,0 1 0,0 0 0,1 0 0,-7 8 0,7-9 0,1 1 0,0 0 0,0-1 0,0 1 0,1 1 0,-1-1 0,1 0 0,1 1 0,-1 0 0,1-1 0,0 1 0,0 0 0,1 0 0,-1 0 0,1 0 0,1 1 0,-1-1 0,1 0 0,0 0 0,1 0 0,1 9 0,-1-11 0,1-1 0,-1-1 0,1 1 0,0 0 0,0 0 0,0-1 0,0 1 0,1-1 0,-1 0 0,1 0 0,-1 1 0,1-2 0,0 1 0,0 0 0,0 0 0,0-1 0,0 0 0,0 0 0,0 0 0,0 0 0,0 0 0,1 0 0,-1-1 0,0 0 0,5 1 0,3-1 0,1 0 0,0 0 0,-1-1 0,1 0 0,-1-1 0,13-3 0,-15 2 0,0-1 0,0 0 0,-1 0 0,1 0 0,-1-1 0,0-1 0,0 1 0,-1-1 0,1-1 0,-1 1 0,6-8 0,3-6 0,0-1 0,22-40 0,-35 62 0,-1 12 0,-1 15 0,-3 28 0,-26 343 0,11-328 0,12-57 0,2 0 0,-1 0 0,2 1 0,-2 21 0,4-37-25,0 1 0,0 0-1,0 0 1,1 0 0,-1 0 0,0 0-1,0 0 1,0-1 0,1 1-1,-1 0 1,0 0 0,0 0 0,1 0-1,-1 0 1,0 0 0,0 0-1,0 0 1,1 0 0,-1 0 0,0 0-1,0 0 1,1 0 0,-1 0-1,0 0 1,0 0 0,0 0 0,1 0-1,-1 0 1,0 0 0,0 1 0,1-1-1,-1 0 1,0 0 0,0 0-1,0 0 1,0 0 0,1 0 0,-1 1-1,0-1 1,0 0 0,0 0-1,0 0 1,0 1 0,1-1 0,-1 0-1,0 0 1,0 0 0,0 1-1,0-1 1,0 0 0,0 0 0,0 1-1,0-1 1,7-13-6801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3.277"/>
    </inkml:context>
    <inkml:brush xml:id="br0">
      <inkml:brushProperty name="width" value="0.05" units="cm"/>
      <inkml:brushProperty name="height" value="0.05" units="cm"/>
    </inkml:brush>
  </inkml:definitions>
  <inkml:trace contextRef="#ctx0" brushRef="#br0">0 0 24575,'9'0'0,"13"0"0,10 0 0,10 0 0,7 0 0,-1 0 0,1 0 0,1 0 0,-8 0-8191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4.030"/>
    </inkml:context>
    <inkml:brush xml:id="br0">
      <inkml:brushProperty name="width" value="0.05" units="cm"/>
      <inkml:brushProperty name="height" value="0.05" units="cm"/>
    </inkml:brush>
  </inkml:definitions>
  <inkml:trace contextRef="#ctx0" brushRef="#br0">1 115 24575,'15'-15'0,"2"1"0,-1 0 0,27-16 0,-34 24 0,0 1 0,0 0 0,1 0 0,-1 1 0,1 0 0,0 1 0,0 0 0,20-2 0,-27 4 0,1 1 0,-1 0 0,1-1 0,-1 2 0,1-1 0,0 0 0,-1 1 0,0-1 0,1 1 0,-1 0 0,1 0 0,-1 1 0,0-1 0,0 1 0,1 0 0,-1-1 0,-1 1 0,1 0 0,0 1 0,0-1 0,-1 1 0,1-1 0,-1 1 0,0 0 0,0-1 0,0 1 0,0 0 0,0 1 0,-1-1 0,1 0 0,-1 0 0,0 1 0,0-1 0,0 1 0,0-1 0,-1 1 0,1-1 0,-1 6 0,0 2 0,0-1 0,-1 0 0,0 0 0,-1 0 0,0 0 0,0 0 0,-1-1 0,0 1 0,-1-1 0,0 1 0,-1-1 0,-8 13 0,1-6 0,0-2 0,-1 1 0,-1-2 0,0 0 0,-27 20 0,49-36 0,0 1 0,0 1 0,0 0 0,0 0 0,0 0 0,0 1 0,0 0 0,0 1 0,15 2 0,-18-2 0,0 1 0,1-1 0,-1 1 0,0 0 0,0 0 0,0 1 0,0 0 0,0-1 0,-1 1 0,1 1 0,-1-1 0,0 1 0,0 0 0,0 0 0,0 0 0,-1 0 0,1 1 0,-1-1 0,0 1 0,-1 0 0,1 0 0,-1 0 0,0 0 0,0 1 0,-1-1 0,1 0 0,-1 1 0,0-1 0,-1 1 0,1-1 0,-1 1 0,0-1 0,-1 1 0,1 0 0,-1-1 0,0 0 0,-1 1 0,1-1 0,-1 0 0,0 1 0,0-1 0,-1 0 0,1 0 0,-1-1 0,-4 7 0,-3 1 0,-1-1 0,1 0 0,-2 0 0,1-1 0,-16 10 0,21-16 0,0 0 0,-1 0 0,1-1 0,-1 1 0,0-1 0,1-1 0,-1 0 0,0 0 0,-1 0 0,1 0 0,0-1 0,-13 0 0,19-1-38,-1 0 0,1 0 0,0 0 1,-1 0-1,1-1 0,0 1 0,-1 0 0,1-1 0,0 1 0,0-1 0,0 1 0,-1-1 0,1 0 0,0 1 0,0-1 0,0 0 1,0 0-1,0 0 0,0 0 0,0 0 0,0 0 0,0 0 0,1 0 0,-1 0 0,0 0 0,1 0 0,-1 0 0,0-1 0,1 1 1,0 0-1,-1 0 0,1-1 0,0 1 0,0 0 0,-1-3 0,7-17-6788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4.393"/>
    </inkml:context>
    <inkml:brush xml:id="br0">
      <inkml:brushProperty name="width" value="0.05" units="cm"/>
      <inkml:brushProperty name="height" value="0.05" units="cm"/>
    </inkml:brush>
  </inkml:definitions>
  <inkml:trace contextRef="#ctx0" brushRef="#br0">1 1 24575,'5'9'0,"5"3"0,2 13 0,12 2 0,7 6 0,7 1 0,6-4 0,4-7 0,-4-9-8191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4.844"/>
    </inkml:context>
    <inkml:brush xml:id="br0">
      <inkml:brushProperty name="width" value="0.05" units="cm"/>
      <inkml:brushProperty name="height" value="0.05" units="cm"/>
    </inkml:brush>
  </inkml:definitions>
  <inkml:trace contextRef="#ctx0" brushRef="#br0">278 1 24575,'0'9'0,"-13"8"0,-10 15 0,-14 5 0,-5 7 0,-5 4 0,-3-1 0,11-8 0,12-12-8191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8.992"/>
    </inkml:context>
    <inkml:brush xml:id="br0">
      <inkml:brushProperty name="width" value="0.05" units="cm"/>
      <inkml:brushProperty name="height" value="0.05" units="cm"/>
    </inkml:brush>
  </inkml:definitions>
  <inkml:trace contextRef="#ctx0" brushRef="#br0">0 0 24575,'0'5'0,"0"10"0,0 17 0,0 16 0,0 18 0,0 12 0,0 6 0,0-2 0,0-6 0,0-7 0,0-20 0,9-22 0,3-16-8191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5.188"/>
    </inkml:context>
    <inkml:brush xml:id="br0">
      <inkml:brushProperty name="width" value="0.05" units="cm"/>
      <inkml:brushProperty name="height" value="0.05" units="cm"/>
    </inkml:brush>
  </inkml:definitions>
  <inkml:trace contextRef="#ctx0" brushRef="#br0">0 99 24575,'3'-1'0,"0"0"0,0 0 0,0 0 0,0-1 0,-1 1 0,1-1 0,-1 0 0,1 0 0,-1 0 0,3-2 0,11-8 0,8-1 0,0 2 0,1 0 0,28-7 0,-40 14 0,-1 1 0,1 0 0,0 1 0,0 1 0,0 0 0,-1 1 0,1 0 0,20 3 0,-30-2 0,0-1 0,1 1 0,-1 0 0,0 0 0,0 0 0,0 1 0,0-1 0,0 1 0,0-1 0,0 1 0,0 0 0,-1 0 0,1 0 0,-1 1 0,1-1 0,-1 0 0,0 1 0,0 0 0,0-1 0,2 5 0,-3-3 0,1 1 0,-1 0 0,1 0 0,-1 0 0,-1 0 0,1 0 0,-1-1 0,0 1 0,0 0 0,0 0 0,-1 0 0,-1 7 0,0-1 0,-1 1 0,-1-1 0,0 0 0,0 0 0,-1 0 0,-1-1 0,0 0 0,0 0 0,-1 0 0,-14 15 0,11-16 0,0-1 0,-1-1 0,0 1 0,-1-2 0,1 0 0,-20 8 0,26-12 0,0 0 0,0 0 0,-1 0 0,1-1 0,-1 0 0,1 0 0,-1 0 0,0-1 0,1 0 0,-1 0 0,1 0 0,-1-1 0,0 1 0,1-1 0,-1-1 0,1 1 0,-10-5 0,14 6 0,-1-1 0,1 0 0,0 0 0,-1 0 0,1 0 0,0 0 0,0 0 0,0 0 0,0 0 0,0 0 0,0 0 0,0-1 0,0 1 0,0 0 0,0-1 0,1 1 0,-1-1 0,0 1 0,1-1 0,-1 1 0,1-1 0,0 1 0,0-1 0,-1 1 0,1-1 0,0 0 0,0 1 0,1-1 0,-1 1 0,0-1 0,0 0 0,1 1 0,-1-1 0,1 1 0,-1-1 0,1 1 0,0 0 0,0-1 0,-1 1 0,3-3 0,0 0 0,1-1 0,0 1 0,0 0 0,0 0 0,0 0 0,0 1 0,1-1 0,0 1 0,0 0 0,6-3 0,-4 3 2,0 1 1,1-1-1,-1 1 0,1 1 0,0-1 0,-1 1 1,1 1-1,0-1 0,-1 1 0,1 1 0,0-1 1,0 1-1,-1 1 0,1-1 0,-1 1 0,1 1 1,12 5-1,4 5-51,-1 0 0,0 2 0,38 32 0,9 6-1160,-47-38-5617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7.168"/>
    </inkml:context>
    <inkml:brush xml:id="br0">
      <inkml:brushProperty name="width" value="0.05" units="cm"/>
      <inkml:brushProperty name="height" value="0.05" units="cm"/>
    </inkml:brush>
  </inkml:definitions>
  <inkml:trace contextRef="#ctx0" brushRef="#br0">1 1 24575,'0'4'0,"0"11"0,0 12 0,0 10 0,0 8 0,0 6 0,0 3 0,0 1 0,0 1 0,0-5 0,0-15 0,0-14-8191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7.576"/>
    </inkml:context>
    <inkml:brush xml:id="br0">
      <inkml:brushProperty name="width" value="0.05" units="cm"/>
      <inkml:brushProperty name="height" value="0.05" units="cm"/>
    </inkml:brush>
  </inkml:definitions>
  <inkml:trace contextRef="#ctx0" brushRef="#br0">1 43 24575,'9'0'0,"8"0"0,10 0 0,9 0 0,13 0 0,11-9 0,0-3 0,-5 0 0,-13 2-8191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37.940"/>
    </inkml:context>
    <inkml:brush xml:id="br0">
      <inkml:brushProperty name="width" value="0.05" units="cm"/>
      <inkml:brushProperty name="height" value="0.05" units="cm"/>
    </inkml:brush>
  </inkml:definitions>
  <inkml:trace contextRef="#ctx0" brushRef="#br0">0 1 24575,'5'0'0,"1"9"0,9 4 0,6 12 0,5 3 0,-3 9 0,9 4 0,12 3 0,4-5 0,-3-5 0,6-8 0,-7-4 0,-5-6 0,-11-6-8191</inkml:trace>
  <inkml:trace contextRef="#ctx0" brushRef="#br0" timeOffset="1">375 82 24575,'-4'5'0,"-12"1"0,-6 18 0,-10 9 0,-7 13 0,-7 7 0,0 0 0,8 0 0,5-5 0,9-10-8191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40.487"/>
    </inkml:context>
    <inkml:brush xml:id="br0">
      <inkml:brushProperty name="width" value="0.05" units="cm"/>
      <inkml:brushProperty name="height" value="0.05" units="cm"/>
    </inkml:brush>
  </inkml:definitions>
  <inkml:trace contextRef="#ctx0" brushRef="#br0">5 1 24575,'-4'0'0,"7"0"0,8 0 0,10 0 0,17 0 0,10 0 0,6 0 0,3 0 0,-4 0 0,-1 0 0,-5 0 0,-7 0 0,-9 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40.831"/>
    </inkml:context>
    <inkml:brush xml:id="br0">
      <inkml:brushProperty name="width" value="0.05" units="cm"/>
      <inkml:brushProperty name="height" value="0.05" units="cm"/>
    </inkml:brush>
  </inkml:definitions>
  <inkml:trace contextRef="#ctx0" brushRef="#br0">1 1 24575,'0'4'0,"0"7"0,0 5 0,0 9 0,0 10 0,0 8 0,0 5 0,0 0 0,0-4 0,0-1 0,0-3 0,0-3 0,0-13 0,0-10-8191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41.566"/>
    </inkml:context>
    <inkml:brush xml:id="br0">
      <inkml:brushProperty name="width" value="0.05" units="cm"/>
      <inkml:brushProperty name="height" value="0.05" units="cm"/>
    </inkml:brush>
  </inkml:definitions>
  <inkml:trace contextRef="#ctx0" brushRef="#br0">17 127 24575,'0'1'0,"-1"-1"0,1 0 0,-1 0 0,1 0 0,-1 0 0,0 0 0,1 0 0,-1 0 0,1 0 0,-1 0 0,1 0 0,-1 0 0,1 0 0,-1 0 0,0 0 0,1-1 0,-1 1 0,1 0 0,-1 0 0,1-1 0,-1 1 0,1 0 0,-1-1 0,1 1 0,0 0 0,-1-1 0,1 1 0,-1-1 0,1 1 0,0-1 0,-1 1 0,1-1 0,0 1 0,-1-1 0,13-16 0,34-18 0,-31 26 0,1 0 0,0 1 0,0 0 0,1 1 0,0 1 0,0 1 0,0 0 0,1 2 0,0 0 0,0 0 0,0 2 0,0 0 0,35 4 0,-48-2 0,-1 0 0,0 0 0,0 1 0,0-1 0,0 1 0,0 0 0,0 0 0,0 1 0,0-1 0,-1 1 0,0 0 0,1 0 0,-1 0 0,0 0 0,3 5 0,-1-1 0,-1 0 0,0 0 0,-1 0 0,0 0 0,0 1 0,0-1 0,-1 1 0,2 9 0,-2-2 0,0 0 0,-1 0 0,-1 1 0,0-1 0,-1 0 0,-1 1 0,0-1 0,-7 24 0,3-22 0,-1 0 0,-1-1 0,-1 0 0,0 0 0,-1-1 0,0 0 0,-1-1 0,-1 0 0,-16 14 0,19-19 0,0-1 0,0 0 0,0-1 0,-1 0 0,-1-1 0,1 0 0,-1 0 0,0-1 0,0-1 0,0 0 0,-1 0 0,1-1 0,-1-1 0,-21 3 0,30-5 0,1 0 0,-1 0 0,0 0 0,0 0 0,0-1 0,1 1 0,-1-1 0,0 0 0,0 1 0,1-1 0,-1 0 0,1-1 0,-1 1 0,1 0 0,-1-1 0,1 1 0,-4-4 0,5 3 0,0 1 0,0-1 0,0 0 0,0 0 0,0 0 0,0 0 0,0 1 0,1-1 0,-1 0 0,1 0 0,-1 0 0,1 0 0,0-1 0,0 1 0,0 0 0,0 0 0,0 0 0,1-3 0,0-1 0,1 1 0,0-1 0,0 1 0,0 0 0,1 0 0,-1 0 0,1 0 0,0 1 0,1-1 0,-1 1 0,1-1 0,0 1 0,0 0 0,0 1 0,0-1 0,7-4 0,-4 5 0,-1 0 0,1 1 0,-1 0 0,1 0 0,0 0 0,0 0 0,0 1 0,0 1 0,0-1 0,0 1 0,0 0 0,0 0 0,0 1 0,-1 0 0,11 3 0,10 4 0,0 1 0,42 20 0,19 6 0,-24-16-1365,-43-10-5461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3:45.920"/>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1 383,'4'0,"11"-5,13-1,9-14,18-12,17-10,14-6,7-1,1 0,-7 8,-4 6,-12 10,-13 8,-12 8,-14 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3:46.921"/>
    </inkml:context>
    <inkml:brush xml:id="br0">
      <inkml:brushProperty name="width" value="0.2" units="cm"/>
      <inkml:brushProperty name="height" value="0.4" units="cm"/>
      <inkml:brushProperty name="color" value="#FF40FF"/>
      <inkml:brushProperty name="tip" value="rectangle"/>
      <inkml:brushProperty name="rasterOp" value="maskPen"/>
      <inkml:brushProperty name="ignorePressure" value="1"/>
    </inkml:brush>
  </inkml:definitions>
  <inkml:trace contextRef="#ctx0" brushRef="#br0">1 214,'9'0,"7"0,11 0,14-13,23-6,23-3,24 2,16-5,9 2,-4 5,-17-3,-22 1,-23 5,-10 4,-15 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3:49.74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71,'9'0,"8"0,9 0,15-4,18-2,9 0,5 1,1-7,-9-3,-11 3,-14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9.384"/>
    </inkml:context>
    <inkml:brush xml:id="br0">
      <inkml:brushProperty name="width" value="0.05" units="cm"/>
      <inkml:brushProperty name="height" value="0.05" units="cm"/>
    </inkml:brush>
  </inkml:definitions>
  <inkml:trace contextRef="#ctx0" brushRef="#br0">48 85 24575,'-1'10'0,"0"-1"0,-1 1 0,0-1 0,0 0 0,-7 15 0,-6 25 0,15-48 0,-6 23 0,2 1 0,1-1 0,1 0 0,1 38 0,1-57 0,1 0 0,-1 0 0,1 1 0,0-1 0,0 0 0,1 0 0,-1 0 0,1-1 0,0 1 0,1 0 0,-1-1 0,1 1 0,0-1 0,0 0 0,0 0 0,0 0 0,1 0 0,0 0 0,0-1 0,0 0 0,0 0 0,0 0 0,1 0 0,-1-1 0,1 1 0,0-1 0,-1 0 0,7 1 0,0-1 0,0-1 0,0 0 0,0-1 0,0 0 0,0 0 0,0-1 0,0-1 0,0 0 0,0 0 0,-1-1 0,1-1 0,-1 1 0,1-2 0,-1 1 0,-1-2 0,10-5 0,-3 1 0,-1 0 0,0-1 0,-1-1 0,-1 0 0,0-1 0,0 0 0,-1-1 0,-1 0 0,10-17 0,-17 25 0,-1 0 0,1-1 0,-1 0 0,0 0 0,-1 0 0,0 0 0,0 0 0,0 0 0,-1 0 0,0-1 0,0 1 0,-1-1 0,0 1 0,-1-9 0,0 11 0,-1-1 0,0 1 0,0-1 0,0 1 0,-1 0 0,0 0 0,0 0 0,0 0 0,0 0 0,-1 0 0,0 1 0,0 0 0,0 0 0,0 0 0,-1 0 0,0 1 0,0 0 0,-5-4 0,-15-8-170,-1 2-1,-1 0 0,1 1 1,-2 2-1,1 1 0,-2 1 1,-40-6-1,37 11-6655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3:50.66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7 1,'-5'0,"4"0,10 0,18 0,18 0,15 0,6 0,6 0,4 0,-2 0,-9 0,-11 0,-5 0,-7 0,-11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3:53.4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1,'0'5,"4"1,12-1,15 0,17-2,18-1,17-1,16 0,10-1,0-1,-15 1,-17 0,-14 0,-13 0,-10 4,-12 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3:54.1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403 0,'-386'0,"370"2,31 1,39 3,431 11,-23-1,-391-11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6.617"/>
    </inkml:context>
    <inkml:brush xml:id="br0">
      <inkml:brushProperty name="width" value="0.05" units="cm"/>
      <inkml:brushProperty name="height" value="0.05" units="cm"/>
    </inkml:brush>
  </inkml:definitions>
  <inkml:trace contextRef="#ctx0" brushRef="#br0">0 83 24575,'5'-9'0,"5"-3"0,11 0 0,15-1 0,11 0 0,6 3 0,-1 3 0,-1 3 0,1 2 0,-9 2-8191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6.979"/>
    </inkml:context>
    <inkml:brush xml:id="br0">
      <inkml:brushProperty name="width" value="0.05" units="cm"/>
      <inkml:brushProperty name="height" value="0.05" units="cm"/>
    </inkml:brush>
  </inkml:definitions>
  <inkml:trace contextRef="#ctx0" brushRef="#br0">1 0 24575,'14'0'0,"13"0"0,7 0 0,2 0 0,0 0 0,7 0 0,-4 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7.924"/>
    </inkml:context>
    <inkml:brush xml:id="br0">
      <inkml:brushProperty name="width" value="0.05" units="cm"/>
      <inkml:brushProperty name="height" value="0.05" units="cm"/>
    </inkml:brush>
  </inkml:definitions>
  <inkml:trace contextRef="#ctx0" brushRef="#br0">526 0 24575,'-507'0'0,"506"0"0,0 0 0,0 0 0,1 0 0,-1 0 0,0 1 0,1-1 0,-1 0 0,0 0 0,0 0 0,1 0 0,-1 1 0,0-1 0,1 0 0,-1 1 0,0-1 0,1 1 0,-1-1 0,1 1 0,-1-1 0,1 1 0,-1-1 0,1 1 0,-1-1 0,1 1 0,-1-1 0,1 1 0,0 0 0,-1-1 0,1 1 0,0 0 0,0-1 0,0 1 0,-1 0 0,1 0 0,0-1 0,0 1 0,0 0 0,0 0 0,0-1 0,0 1 0,0 0 0,0-1 0,1 1 0,-1 0 0,0 0 0,1 0 0,15 41 0,-12-32 0,8 24 0,-2 0 0,-1 0 0,-2 1 0,-1 0 0,-2 0 0,-1 41 0,-1-54 0,-2-19 0,-1-1 0,1 0 0,0 0 0,0 1 0,1-1 0,-1 0 0,0 1 0,1-1 0,0 0 0,-1 0 0,1 0 0,0 0 0,0 1 0,0-1 0,0 0 0,0-1 0,1 1 0,-1 0 0,1 0 0,-1 0 0,1-1 0,0 1 0,-1-1 0,1 0 0,0 1 0,0-1 0,0 0 0,0 0 0,0 0 0,0 0 0,4 1 0,0-2 0,0 0 0,0 0 0,0-1 0,0 0 0,-1 0 0,1 0 0,0-1 0,-1 1 0,1-2 0,-1 1 0,8-4 0,55-37 0,-55 33 0,1 1 0,0 0 0,0 1 0,1 1 0,29-11 0,-40 17 0,1 0 0,-1 1 0,1-1 0,0 1 0,-1 0 0,1 0 0,0 0 0,-1 1 0,1 0 0,-1 0 0,1 0 0,-1 0 0,1 1 0,-1 0 0,0 0 0,1 0 0,-1 0 0,0 0 0,-1 1 0,1 0 0,0 0 0,-1 0 0,1 0 0,-1 1 0,4 4 0,1 2 0,-1 0 0,1 0 0,-2 1 0,0 0 0,0 0 0,-1 0 0,0 1 0,-1 0 0,0 0 0,-1 0 0,0 0 0,-1 1 0,0-1 0,-1 23 0,-1-26 0,-1 0 0,0 0 0,0 0 0,-1 0 0,0-1 0,-1 1 0,0 0 0,0-1 0,-1 0 0,0 0 0,0 0 0,-1 0 0,0 0 0,0-1 0,-1 0 0,0 0 0,0-1 0,-1 0 0,0 0 0,-14 10 0,6-7 0,-1-1 0,0 0 0,-1-1 0,-31 9 0,43-14 0,-1 0 0,1-1 0,-1 0 0,1 0 0,-1 0 0,0-1 0,0 0 0,1 0 0,-1 0 0,0-1 0,1 1 0,-1-1 0,1-1 0,-1 1 0,1-1 0,-1 0 0,1 0 0,0-1 0,-5-3 0,8 4-65,0 0 0,-1-1 0,1 1 0,1-1 0,-1 1 0,0-1 0,1 0 0,-1 0 0,1 0 0,0 0 0,0 0 0,0 0 0,0 0 0,1 0 0,-1 0 0,1 0 0,0-1 0,0 1 0,0 0 0,1-5 0,5-30-6761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8.329"/>
    </inkml:context>
    <inkml:brush xml:id="br0">
      <inkml:brushProperty name="width" value="0.05" units="cm"/>
      <inkml:brushProperty name="height" value="0.05" units="cm"/>
    </inkml:brush>
  </inkml:definitions>
  <inkml:trace contextRef="#ctx0" brushRef="#br0">0 1 24575,'5'0'0,"5"0"0,11 9 0,6 12 0,12 17 0,4 10 0,4 11 0,3 0 0,-3-10 0,0-9 0,-3-11 0,-9-20 0,-20-25 0,-13-10-8191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8.754"/>
    </inkml:context>
    <inkml:brush xml:id="br0">
      <inkml:brushProperty name="width" value="0.05" units="cm"/>
      <inkml:brushProperty name="height" value="0.05" units="cm"/>
    </inkml:brush>
  </inkml:definitions>
  <inkml:trace contextRef="#ctx0" brushRef="#br0">313 1 24575,'-4'0'0,"-2"9"0,-14 8 0,-7 10 0,-9 13 0,-7 15 0,-1 2 0,-1 0 0,6-5 0,10-20 0,10-15-8191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9.164"/>
    </inkml:context>
    <inkml:brush xml:id="br0">
      <inkml:brushProperty name="width" value="0.05" units="cm"/>
      <inkml:brushProperty name="height" value="0.05" units="cm"/>
    </inkml:brush>
  </inkml:definitions>
  <inkml:trace contextRef="#ctx0" brushRef="#br0">0 141 24575,'2'-3'0,"1"0"0,-1 0 0,0 1 0,1-1 0,0 1 0,0 0 0,0 0 0,0 0 0,0 0 0,0 0 0,0 0 0,0 1 0,5-2 0,7-4 0,10-10 0,-6 4 0,0 0 0,2 1 0,-1 1 0,1 1 0,35-12 0,-51 21 0,-1 0 0,1 0 0,0 1 0,-1-1 0,1 1 0,0 0 0,-1 0 0,1 1 0,0-1 0,-1 1 0,1 0 0,0 1 0,-1-1 0,6 3 0,-6-2 0,0 1 0,0 0 0,0 1 0,0-1 0,0 1 0,-1-1 0,1 1 0,-1 0 0,0 0 0,0 0 0,-1 1 0,1-1 0,-1 1 0,0 0 0,3 8 0,-3-4 0,1 0 0,-1 0 0,0 0 0,-1 1 0,0-1 0,-1 0 0,0 1 0,0-1 0,-1 0 0,0 0 0,0 0 0,-1 1 0,-1-1 0,0-1 0,0 1 0,0 0 0,-1-1 0,-7 12 0,3-8 0,0 0 0,-1 0 0,-1-1 0,1-1 0,-2 1 0,1-2 0,-2 0 0,1 0 0,-1-1 0,0 0 0,-18 8 0,25-14 0,-1 0 0,1 0 0,-1 0 0,1-1 0,-1 1 0,0-1 0,-9 0 0,13-1 0,1 0 0,-1 0 0,1 0 0,0 0 0,-1 0 0,1 0 0,-1-1 0,1 1 0,0 0 0,-1-1 0,1 1 0,0-1 0,-1 0 0,1 1 0,0-1 0,0 0 0,-1 0 0,1 0 0,0 0 0,0 0 0,0 0 0,0 0 0,0 0 0,1 0 0,-1 0 0,0 0 0,0-1 0,1 1 0,-1 0 0,1-1 0,-1 1 0,1 0 0,-1-1 0,1 1 0,0-3 0,0 2 0,0-1 0,1 1 0,-1-1 0,1 1 0,-1 0 0,1-1 0,0 1 0,0 0 0,0 0 0,1-1 0,-1 1 0,0 0 0,1 0 0,-1 1 0,1-1 0,0 0 0,-1 0 0,1 1 0,0-1 0,0 1 0,0-1 0,0 1 0,1 0 0,-1 0 0,0 0 0,0 0 0,4 0 0,6-4 0,0 1 0,1 1 0,24-4 0,-24 7-170,0 0-1,1 0 0,-1 1 1,1 1-1,-1 0 0,0 1 1,18 6-1,9 3-6655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3:59.565"/>
    </inkml:context>
    <inkml:brush xml:id="br0">
      <inkml:brushProperty name="width" value="0.05" units="cm"/>
      <inkml:brushProperty name="height" value="0.05" units="cm"/>
    </inkml:brush>
  </inkml:definitions>
  <inkml:trace contextRef="#ctx0" brushRef="#br0">0 0 24575,'5'0'0,"5"0"0,6 5 0,10 1 0,13-1 0,14 0 0,12-2 0,3-1 0,-4-1 0,-14-9 0,-15-5-8191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53.646"/>
    </inkml:context>
    <inkml:brush xml:id="br0">
      <inkml:brushProperty name="width" value="0.035" units="cm"/>
      <inkml:brushProperty name="height" value="0.035" units="cm"/>
      <inkml:brushProperty name="color" value="#F6630D"/>
    </inkml:brush>
  </inkml:definitions>
  <inkml:trace contextRef="#ctx0" brushRef="#br0">196 0 24575,'-10'13'0,"0"1"0,1-1 0,1 1 0,0 1 0,-7 18 0,9-21 0,-23 57 0,-32 118 0,48-124 0,2 1 0,3 0 0,3 0 0,3 0 0,8 96 0,-4-142-72,1 0 1,0 0-1,2 0 0,0-1 0,1 0 0,0 0 0,2 0 0,0 0 1,1-1-1,0-1 0,1 0 0,1 0 0,1-1 0,0 0 0,1-1 1,0 0-1,1-1 0,19 13 0,4 1-6754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0.159"/>
    </inkml:context>
    <inkml:brush xml:id="br0">
      <inkml:brushProperty name="width" value="0.05" units="cm"/>
      <inkml:brushProperty name="height" value="0.05" units="cm"/>
    </inkml:brush>
  </inkml:definitions>
  <inkml:trace contextRef="#ctx0" brushRef="#br0">1 70 24575,'7'-5'0,"1"-1"0,0 1 0,0 1 0,0-1 0,1 1 0,8-2 0,5-3 0,-13 4 0,0 1 0,1 0 0,0 1 0,0 0 0,0 1 0,0 0 0,0 1 0,0 0 0,0 0 0,14 2 0,-18-1 0,0 1 0,-1 1 0,1-1 0,-1 1 0,1 0 0,-1 0 0,1 1 0,-1-1 0,0 1 0,0 0 0,0 1 0,-1-1 0,1 1 0,-1 0 0,0 0 0,0 1 0,0-1 0,-1 1 0,6 8 0,-6-8 0,1 1 0,-1 1 0,0-1 0,0 0 0,0 1 0,-1 0 0,0-1 0,0 1 0,-1 0 0,0 0 0,0 0 0,-1 0 0,0 0 0,0 0 0,0 0 0,-1 0 0,0 0 0,-1 0 0,1 0 0,-4 8 0,1-7 0,0-1 0,0 1 0,-1-1 0,0-1 0,0 1 0,-1-1 0,0 1 0,0-1 0,0-1 0,-1 1 0,1-1 0,-1-1 0,-1 1 0,1-1 0,-1 0 0,-12 4 0,-100 35 0,120-43 0,0 0 0,0 0 0,0 0 0,0 0 0,0 0 0,0 0 0,0 0 0,0 0 0,0 0 0,0 0 0,0 0 0,1 0 0,-1 0 0,0 0 0,0 0 0,0 0 0,0 1 0,0-1 0,0 0 0,0 0 0,0 0 0,0 0 0,0 0 0,0 0 0,0 0 0,0 0 0,0 0 0,0 0 0,0 0 0,0 1 0,0-1 0,0 0 0,0 0 0,0 0 0,0 0 0,0 0 0,0 0 0,0 0 0,0 0 0,0 0 0,0 1 0,20-2 0,27-4 0,-30 2 0,1 0 0,-1 2 0,1 0 0,0 1 0,0 0 0,-1 1 0,22 5 0,-34-5 0,0 1 0,0-1 0,0 1 0,0 0 0,-1 0 0,1 1 0,-1-1 0,0 1 0,0 0 0,0 0 0,0 0 0,0 1 0,-1-1 0,1 1 0,-1 0 0,0 0 0,0 0 0,0 0 0,-1 1 0,1-1 0,-1 1 0,0-1 0,-1 1 0,1 0 0,-1 0 0,0 0 0,0 0 0,0 0 0,-1 0 0,0 6 0,0-3 0,-1 1 0,0 0 0,0-1 0,-1 1 0,-1-1 0,1 0 0,-1 0 0,0 0 0,-1 0 0,0 0 0,0-1 0,-1 1 0,0-1 0,0 0 0,0-1 0,-10 9 0,6-5 0,-1-1 0,-1 0 0,0-1 0,0 0 0,-1 0 0,0-1 0,0-1 0,0 0 0,-22 7 0,32-12 4,-1 0 0,1-1-1,-1 1 1,1 0-1,-1-1 1,1 1 0,-1-1-1,0 0 1,1 0 0,-1 0-1,0 0 1,1-1-1,-1 1 1,1-1 0,-1 1-1,1-1 1,-1 0 0,1 0-1,-1 0 1,1 0-1,0 0 1,-1-1 0,1 1-1,0-1 1,0 0 0,0 1-1,0-1 1,0 0-1,1 0 1,-1 0 0,0 0-1,-1-5 1,0 2-118,1-1 0,0 0-1,1 0 1,-1 0 0,1-1 0,1 1-1,-1 0 1,1 0 0,0 0 0,0-1-1,1 1 1,2-11 0,3-9-6712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0.552"/>
    </inkml:context>
    <inkml:brush xml:id="br0">
      <inkml:brushProperty name="width" value="0.05" units="cm"/>
      <inkml:brushProperty name="height" value="0.05" units="cm"/>
    </inkml:brush>
  </inkml:definitions>
  <inkml:trace contextRef="#ctx0" brushRef="#br0">0 1 24575,'10'4'0,"11"7"0,6 10 0,9 10 0,2 5 0,5 6 0,-2-5 0,-3-9 0,-7-22 0,-10-13-8191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0.941"/>
    </inkml:context>
    <inkml:brush xml:id="br0">
      <inkml:brushProperty name="width" value="0.05" units="cm"/>
      <inkml:brushProperty name="height" value="0.05" units="cm"/>
    </inkml:brush>
  </inkml:definitions>
  <inkml:trace contextRef="#ctx0" brushRef="#br0">236 1 24575,'-9'4'0,"-3"11"0,-5 12 0,-7 10 0,-5 13 0,-6 7 0,-3 2 0,6-3 0,9-17 0,7-15-8191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1.341"/>
    </inkml:context>
    <inkml:brush xml:id="br0">
      <inkml:brushProperty name="width" value="0.05" units="cm"/>
      <inkml:brushProperty name="height" value="0.05" units="cm"/>
    </inkml:brush>
  </inkml:definitions>
  <inkml:trace contextRef="#ctx0" brushRef="#br0">0 103 24575,'1'-2'0,"1"-1"0,0 0 0,-1 0 0,1 1 0,0-1 0,0 1 0,0-1 0,1 1 0,-1 0 0,0 0 0,1 0 0,0 0 0,-1 1 0,1-1 0,0 1 0,0-1 0,4 0 0,-4 0 0,23-11 0,0 2 0,37-11 0,-51 18 0,0 1 0,1 0 0,-1 1 0,0 0 0,1 1 0,-1 1 0,24 1 0,-34 0 0,1 0 0,-1 0 0,1 0 0,-1 1 0,0-1 0,1 0 0,-1 1 0,0 0 0,0-1 0,0 1 0,0 0 0,0 0 0,0 0 0,-1 0 0,1 1 0,-1-1 0,1 0 0,-1 1 0,0-1 0,0 1 0,0-1 0,0 1 0,0-1 0,-1 1 0,1 0 0,-1-1 0,0 6 0,2 8 0,-1 1 0,-1 0 0,-2 19 0,1-29 0,0 3 0,-1-1 0,0 1 0,0-1 0,-1 0 0,0 0 0,-1 0 0,0 0 0,0-1 0,-1 1 0,0-1 0,0 0 0,-1 0 0,0-1 0,0 0 0,-1 0 0,0-1 0,0 1 0,-1-1 0,0-1 0,0 0 0,0 0 0,-1 0 0,1-1 0,-1 0 0,0-1 0,0 0 0,-1 0 0,-10 1 0,16-4 0,1 0 0,-1-1 0,1 1 0,-1-1 0,1 0 0,0 0 0,-1 0 0,1 0 0,0 0 0,0-1 0,0 0 0,-1 0 0,2 1 0,-1-2 0,0 1 0,0 0 0,1 0 0,-1-1 0,-2-4 0,4 6 0,0 0 0,0-1 0,0 1 0,0-1 0,0 1 0,1-1 0,-1 1 0,1-1 0,-1 1 0,1-1 0,0 1 0,-1-1 0,1 1 0,0-1 0,0 0 0,0 1 0,0-1 0,0 0 0,1 1 0,-1-1 0,0 1 0,1-1 0,-1 1 0,1-1 0,0 1 0,-1-1 0,1 1 0,0-1 0,0 1 0,0 0 0,0 0 0,0-1 0,0 1 0,0 0 0,0 0 0,1 0 0,-1 0 0,0 0 0,1 0 0,-1 1 0,1-1 0,-1 0 0,3 0 0,5-3 2,0 0 1,1 1-1,-1 1 0,0 0 0,1 0 0,0 0 0,-1 1 0,1 1 1,0 0-1,0 0 0,17 3 0,11 4-51,64 21-1,-14-4-1242,-42-14-5534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2.111"/>
    </inkml:context>
    <inkml:brush xml:id="br0">
      <inkml:brushProperty name="width" value="0.05" units="cm"/>
      <inkml:brushProperty name="height" value="0.05" units="cm"/>
    </inkml:brush>
  </inkml:definitions>
  <inkml:trace contextRef="#ctx0" brushRef="#br0">64 1 24575,'0'9'0,"0"12"0,0 11 0,0 15 0,0 12 0,0 14 0,0 5 0,0-8 0,0-10 0,-9-20 0,-3-26 0,-9-20 0,0-9-8191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2.514"/>
    </inkml:context>
    <inkml:brush xml:id="br0">
      <inkml:brushProperty name="width" value="0.05" units="cm"/>
      <inkml:brushProperty name="height" value="0.05" units="cm"/>
    </inkml:brush>
  </inkml:definitions>
  <inkml:trace contextRef="#ctx0" brushRef="#br0">1 81 24575,'13'0'0,"15"0"0,15 0 0,19-9 0,17-3 0,4-8 0,-3-1 0,-15 3-8191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3.502"/>
    </inkml:context>
    <inkml:brush xml:id="br0">
      <inkml:brushProperty name="width" value="0.05" units="cm"/>
      <inkml:brushProperty name="height" value="0.05" units="cm"/>
    </inkml:brush>
  </inkml:definitions>
  <inkml:trace contextRef="#ctx0" brushRef="#br0">0 1 24575,'0'4'0,"0"7"0,0 6 0,0 9 0,0 4 0,0 2 0,0 5 0,0-14 0,10-10 0,20-12 0,10-6 0,8-2 0,-1-1 0,2 2 0,-9 2-8191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3.922"/>
    </inkml:context>
    <inkml:brush xml:id="br0">
      <inkml:brushProperty name="width" value="0.05" units="cm"/>
      <inkml:brushProperty name="height" value="0.05" units="cm"/>
    </inkml:brush>
  </inkml:definitions>
  <inkml:trace contextRef="#ctx0" brushRef="#br0">107 0 24575,'0'5'0,"-14"14"0,-4 14 0,1 11 0,3 15 0,4 25 0,4 17 0,3 9 0,-3-1 0,0-9 0,1-13 0,1-25 0,1-29 0,2-24 0,9-13 0,4-7-8191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4.325"/>
    </inkml:context>
    <inkml:brush xml:id="br0">
      <inkml:brushProperty name="width" value="0.05" units="cm"/>
      <inkml:brushProperty name="height" value="0.05" units="cm"/>
    </inkml:brush>
  </inkml:definitions>
  <inkml:trace contextRef="#ctx0" brushRef="#br0">1 27 24575,'4'9'0,"12"8"0,6 5 0,10 8 0,7 8 0,7 7 0,0-4 0,-8-1 0,-1-6 0,-7-15 0,-8-18 0,-9-10-8191</inkml:trace>
  <inkml:trace contextRef="#ctx0" brushRef="#br0" timeOffset="1">321 1 24575,'-9'0'0,"-7"9"0,-2 12 0,-6 7 0,-8 8 0,-3 7 0,4 0 0,-6 3 0,2-8-8191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4.713"/>
    </inkml:context>
    <inkml:brush xml:id="br0">
      <inkml:brushProperty name="width" value="0.05" units="cm"/>
      <inkml:brushProperty name="height" value="0.05" units="cm"/>
    </inkml:brush>
  </inkml:definitions>
  <inkml:trace contextRef="#ctx0" brushRef="#br0">80 1 24575,'0'9'0,"0"8"0,0 14 0,0 11 0,0 8 0,0 4 0,0-2 0,0-1 0,0-14 0,0-13-8191</inkml:trace>
  <inkml:trace contextRef="#ctx0" brushRef="#br0" timeOffset="1">0 241 24575,'0'-4'0,"5"-2"0,10 0 0,12 2 0,15-9 0,9-1 0,1-3 0,1 2 0,-5 2 0,-10 5-8191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54.835"/>
    </inkml:context>
    <inkml:brush xml:id="br0">
      <inkml:brushProperty name="width" value="0.035" units="cm"/>
      <inkml:brushProperty name="height" value="0.035" units="cm"/>
      <inkml:brushProperty name="color" value="#F6630D"/>
    </inkml:brush>
  </inkml:definitions>
  <inkml:trace contextRef="#ctx0" brushRef="#br0">1 1 24575,'11'1'0,"0"0"0,1 1 0,-1 1 0,0 0 0,0 0 0,0 1 0,-1 0 0,1 1 0,-1 0 0,0 1 0,15 11 0,-3 0 0,0 1 0,-1 0 0,29 36 0,-31-30 0,-2 1 0,0 1 0,-2 1 0,-1 0 0,-1 1 0,-1 0 0,-2 1 0,13 54 0,-14-39 0,-2 1 0,-2 0 0,-1 1 0,-3-1 0,-6 60 0,5-103 0,-20 152 0,16-135 0,0-1 0,-1 1 0,-1-1 0,-1 0 0,0-1 0,-11 17 0,12-25-118,0-1-1,-1-1 1,0 1-1,-1-1 1,1 0 0,-16 10-1,17-13-417,-20 16-6290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5.043"/>
    </inkml:context>
    <inkml:brush xml:id="br0">
      <inkml:brushProperty name="width" value="0.05" units="cm"/>
      <inkml:brushProperty name="height" value="0.05" units="cm"/>
    </inkml:brush>
  </inkml:definitions>
  <inkml:trace contextRef="#ctx0" brushRef="#br0">1 1 24575,'0'4'0,"13"12"0,15 11 0,10 10 0,14 9 0,10 4 0,5 4 0,-1-7 0,-2-8 0,-3-10 0,-12-19 0,-14-12-8191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5.402"/>
    </inkml:context>
    <inkml:brush xml:id="br0">
      <inkml:brushProperty name="width" value="0.05" units="cm"/>
      <inkml:brushProperty name="height" value="0.05" units="cm"/>
    </inkml:brush>
  </inkml:definitions>
  <inkml:trace contextRef="#ctx0" brushRef="#br0">385 0 24575,'-13'0'0,"-10"14"0,-9 18 0,-9 13 0,-1 7 0,-8 5 0,0 1 0,9-4 0,2-12 0,8-9 0,8-9-8191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6.273"/>
    </inkml:context>
    <inkml:brush xml:id="br0">
      <inkml:brushProperty name="width" value="0.05" units="cm"/>
      <inkml:brushProperty name="height" value="0.05" units="cm"/>
    </inkml:brush>
  </inkml:definitions>
  <inkml:trace contextRef="#ctx0" brushRef="#br0">0 0 24575,'5'0'0,"10"0"0,16 0 0,17 0 0,18 0 0,8 0 0,-1 0 0,-8 0 0,-10 0 0,-14 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6.904"/>
    </inkml:context>
    <inkml:brush xml:id="br0">
      <inkml:brushProperty name="width" value="0.05" units="cm"/>
      <inkml:brushProperty name="height" value="0.05" units="cm"/>
    </inkml:brush>
  </inkml:definitions>
  <inkml:trace contextRef="#ctx0" brushRef="#br0">283 81 24575,'0'-3'0,"0"0"0,0 0 0,0 1 0,-1-1 0,1 0 0,-1 0 0,1 0 0,-1 1 0,0-1 0,0 0 0,0 1 0,0-1 0,-1 1 0,1-1 0,-1 1 0,0 0 0,1 0 0,-1-1 0,0 1 0,0 0 0,-3-2 0,-1 1 0,0 0 0,0 0 0,0 1 0,-1-1 0,1 1 0,-1 1 0,1-1 0,-10 0 0,9 1 0,0 1 0,0-1 0,0 2 0,-1-1 0,1 1 0,0 0 0,0 0 0,0 1 0,0 0 0,0 0 0,0 0 0,1 1 0,-1 0 0,1 1 0,0-1 0,0 1 0,0 1 0,0-1 0,1 1 0,-1 0 0,1 0 0,0 0 0,1 1 0,0-1 0,-1 1 0,2 1 0,-1-1 0,1 0 0,0 1 0,0-1 0,1 1 0,0 0 0,0 0 0,0 0 0,0 12 0,1-16 0,0 0 0,1 1 0,0-1 0,-1 1 0,1-1 0,0 0 0,1 1 0,-1-1 0,0 1 0,1-1 0,0 0 0,0 1 0,0-1 0,0 0 0,1 0 0,-1 0 0,1 0 0,-1 0 0,1 0 0,0 0 0,0-1 0,1 1 0,-1-1 0,1 1 0,-1-1 0,1 0 0,-1 0 0,1 0 0,0 0 0,0 0 0,0-1 0,0 0 0,1 1 0,-1-1 0,0 0 0,0 0 0,1-1 0,-1 1 0,4-1 0,3 1 0,1 0 0,-1-1 0,0-1 0,1 0 0,-1 0 0,0-1 0,0 0 0,0-1 0,0 0 0,0-1 0,17-9 0,10-14 0,-32 22 0,0 1 0,0-1 0,1 1 0,-1 0 0,1 1 0,0-1 0,0 1 0,1 0 0,-1 1 0,10-3 0,-15 5 0,-1 0 0,1 0 0,0 0 0,0 0 0,0 0 0,0 1 0,0-1 0,0 0 0,-1 1 0,1-1 0,0 0 0,0 1 0,0-1 0,-1 1 0,1-1 0,0 1 0,-1 0 0,1-1 0,0 1 0,-1 0 0,1-1 0,-1 1 0,1 0 0,-1 0 0,0 0 0,1-1 0,-1 1 0,0 0 0,1 0 0,-1 0 0,0 0 0,0 0 0,0 0 0,0 1 0,3 36 0,-3-31 0,-12 523-1365,13-552-5461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7.280"/>
    </inkml:context>
    <inkml:brush xml:id="br0">
      <inkml:brushProperty name="width" value="0.05" units="cm"/>
      <inkml:brushProperty name="height" value="0.05" units="cm"/>
    </inkml:brush>
  </inkml:definitions>
  <inkml:trace contextRef="#ctx0" brushRef="#br0">1 1 24575,'4'0'0,"12"0"0,15 0 0,13 0 0,2 0 0,8 0 0,-1 0 0,-5 0 0,-6 0 0,-10 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7.622"/>
    </inkml:context>
    <inkml:brush xml:id="br0">
      <inkml:brushProperty name="width" value="0.05" units="cm"/>
      <inkml:brushProperty name="height" value="0.05" units="cm"/>
    </inkml:brush>
  </inkml:definitions>
  <inkml:trace contextRef="#ctx0" brushRef="#br0">1 1 24575,'0'9'0,"0"17"0,0 17 0,0 15 0,0 8 0,0 5 0,0 4 0,0-1 0,0-8 0,0-21 0,4-17 0,2-14-8191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8.009"/>
    </inkml:context>
    <inkml:brush xml:id="br0">
      <inkml:brushProperty name="width" value="0.05" units="cm"/>
      <inkml:brushProperty name="height" value="0.05" units="cm"/>
    </inkml:brush>
  </inkml:definitions>
  <inkml:trace contextRef="#ctx0" brushRef="#br0">0 79 24575,'3'-4'0,"-1"0"0,1 1 0,0 0 0,0-1 0,1 1 0,-1 0 0,1 1 0,-1-1 0,1 0 0,0 1 0,0 0 0,0 0 0,0 0 0,1 1 0,-1-1 0,6 0 0,82-14 0,-64 12 0,-6 1 0,-3-1 0,0 1 0,-1 1 0,1 1 0,0 0 0,0 1 0,20 4 0,-36-3 0,0-1 0,-1 1 0,1 0 0,-1 0 0,0 1 0,1-1 0,-1 0 0,0 1 0,0-1 0,0 1 0,0 0 0,0 0 0,0 0 0,0 0 0,0 0 0,-1 0 0,1 0 0,-1 1 0,0-1 0,0 0 0,0 1 0,0-1 0,0 1 0,0-1 0,0 1 0,-1 0 0,0-1 0,1 1 0,-1 0 0,0-1 0,0 1 0,0 0 0,-1-1 0,1 1 0,-1 0 0,-1 3 0,0 4 0,0 0 0,-1 0 0,0 0 0,-1 0 0,-1-1 0,1 1 0,-1-1 0,-7 9 0,-14 11 0,0-1 0,-2-1 0,-1-2 0,-1-1 0,-1-1 0,-1-1 0,-48 23 0,76-43 0,0 0 0,0 0 0,0 0 0,0-1 0,0 1 0,-1-1 0,1 0 0,0 0 0,-1-1 0,1 1 0,-9-1 0,12 0 0,0 0 0,0-1 0,0 1 0,0 0 0,0-1 0,0 1 0,0 0 0,0-1 0,0 0 0,0 1 0,1-1 0,-1 1 0,0-1 0,0 0 0,1 1 0,-1-1 0,0 0 0,1 0 0,-1 0 0,0-1 0,0-1 0,0 1 0,1 0 0,-1-1 0,1 1 0,0-1 0,0 1 0,-1 0 0,2-1 0,-1 1 0,0-1 0,0 1 0,2-4 0,-1 1 0,1 0 0,0 0 0,0 0 0,1 0 0,-1 1 0,1-1 0,0 1 0,0 0 0,1 0 0,-1 0 0,1 0 0,0 0 0,0 1 0,0-1 0,0 1 0,1 0 0,-1 1 0,1-1 0,0 1 0,0 0 0,-1 0 0,2 0 0,-1 1 0,6-2 0,6 0 0,-1 0 0,1 1 0,0 1 0,-1 0 0,1 1 0,24 4 0,-5 3 44,0 1 0,61 24 1,-56-18-794,61 15 0,-64-23-6077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9.128"/>
    </inkml:context>
    <inkml:brush xml:id="br0">
      <inkml:brushProperty name="width" value="0.05" units="cm"/>
      <inkml:brushProperty name="height" value="0.05" units="cm"/>
    </inkml:brush>
  </inkml:definitions>
  <inkml:trace contextRef="#ctx0" brushRef="#br0">0 1 24575,'14'9'0,"13"3"0,12-1 0,7-2 0,6-2 0,3-3 0,-3-2 0,-20-1 0,-16-1-8191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09.562"/>
    </inkml:context>
    <inkml:brush xml:id="br0">
      <inkml:brushProperty name="width" value="0.05" units="cm"/>
      <inkml:brushProperty name="height" value="0.05" units="cm"/>
    </inkml:brush>
  </inkml:definitions>
  <inkml:trace contextRef="#ctx0" brushRef="#br0">1 41 24575,'4'0'0,"16"0"0,13 0 0,14-4 0,5-2 0,-3-5 0,0 1 0,-9 1-8191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1.735"/>
    </inkml:context>
    <inkml:brush xml:id="br0">
      <inkml:brushProperty name="width" value="0.05" units="cm"/>
      <inkml:brushProperty name="height" value="0.05" units="cm"/>
    </inkml:brush>
  </inkml:definitions>
  <inkml:trace contextRef="#ctx0" brushRef="#br0">13 54 24575,'5'-5'0,"0"1"0,1-1 0,0 2 0,0-1 0,0 1 0,0-1 0,0 2 0,1-1 0,0 1 0,7-2 0,69-10 0,-77 13 0,0 1 0,0 0 0,0 0 0,0 1 0,0 0 0,0 0 0,0 0 0,-1 1 0,1 0 0,0 0 0,-1 0 0,1 0 0,-1 1 0,0 0 0,0 1 0,7 4 0,-5-1 0,0 0 0,0 0 0,-1 0 0,0 1 0,0 0 0,-1 0 0,0 1 0,0-1 0,5 16 0,-5-12 0,-1 0 0,-1 0 0,0 1 0,0-1 0,-1 1 0,-1 0 0,0 0 0,0 0 0,-2-1 0,1 1 0,-2 0 0,0 0 0,0-1 0,-1 1 0,-1-1 0,-5 12 0,5-17 0,-1 0 0,0 0 0,0-1 0,-1 0 0,1 0 0,-1 0 0,-1-1 0,1 0 0,-1 0 0,0-1 0,0 0 0,0 0 0,-1 0 0,1-1 0,-1 0 0,-14 3 0,-1-1 0,-1 0 0,0-1 0,0-2 0,-35 0 0,56-2 0,1 0 0,-1 1 0,0-1 0,1-1 0,-1 1 0,1 0 0,-1-1 0,1 1 0,-1-1 0,1 0 0,-1 0 0,1 0 0,0 0 0,-1 0 0,1 0 0,0-1 0,0 1 0,0-1 0,0 1 0,0-1 0,0 0 0,1 0 0,-1 0 0,-1-3 0,2 3 0,0-1 0,1 0 0,0 0 0,-1 1 0,1-1 0,0 0 0,1 0 0,-1 0 0,0 1 0,1-1 0,0 0 0,-1 1 0,1-1 0,0 0 0,0 1 0,1-1 0,-1 1 0,0-1 0,1 1 0,0 0 0,-1 0 0,4-4 0,1-1 0,1 0 0,-1 0 0,1 0 0,0 1 0,1-1 0,0 2 0,0-1 0,0 1 0,0 1 0,1-1 0,0 1 0,0 1 0,0 0 0,0 0 0,1 1 0,-1 0 0,1 0 0,17 0 0,-14 2 0,0 1 0,0 1 0,0 0 0,0 0 0,-1 1 0,1 1 0,-1 0 0,1 1 0,-1 0 0,-1 1 0,1 0 0,-1 1 0,14 10 0,-4 0-117,5 3-507,54 33 0,-48-37-6202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57.632"/>
    </inkml:context>
    <inkml:brush xml:id="br0">
      <inkml:brushProperty name="width" value="0.05" units="cm"/>
      <inkml:brushProperty name="height" value="0.05" units="cm"/>
    </inkml:brush>
  </inkml:definitions>
  <inkml:trace contextRef="#ctx0" brushRef="#br0">0 17 24575,'0'-9'0,"0"1"0,0 17 0,9 15 0,3 12 0,0 15 0,-3 7 0,-2-2 0,-3-1 0,-2-6 0,-1-19 0,-1-16-8191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2.691"/>
    </inkml:context>
    <inkml:brush xml:id="br0">
      <inkml:brushProperty name="width" value="0.05" units="cm"/>
      <inkml:brushProperty name="height" value="0.05" units="cm"/>
    </inkml:brush>
  </inkml:definitions>
  <inkml:trace contextRef="#ctx0" brushRef="#br0">0 0 24575,'5'5'0,"10"10"0,12 11 0,6 11 0,11 13 0,2 2 0,3 2 0,2-9 0,-8-7 0,-6-11 0,-10-9-8191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3.164"/>
    </inkml:context>
    <inkml:brush xml:id="br0">
      <inkml:brushProperty name="width" value="0.05" units="cm"/>
      <inkml:brushProperty name="height" value="0.05" units="cm"/>
    </inkml:brush>
  </inkml:definitions>
  <inkml:trace contextRef="#ctx0" brushRef="#br0">347 0 24575,'-9'0'0,"-8"0"0,0 14 0,-8 13 0,-7 7 0,-4 11 0,-9 3 0,-1 1 0,7 3 0,1-4 0,12-9 0,10-12-8191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3.791"/>
    </inkml:context>
    <inkml:brush xml:id="br0">
      <inkml:brushProperty name="width" value="0.05" units="cm"/>
      <inkml:brushProperty name="height" value="0.05" units="cm"/>
    </inkml:brush>
  </inkml:definitions>
  <inkml:trace contextRef="#ctx0" brushRef="#br0">4 50 24575,'2'-2'0,"0"0"0,0 0 0,0 0 0,0 1 0,1-1 0,-1 0 0,1 1 0,-1-1 0,1 1 0,0 0 0,-1 0 0,1 0 0,0 0 0,0 1 0,0-1 0,3 1 0,4-3 0,7-3 0,0 1 0,0 1 0,1 1 0,0 0 0,23 0 0,-37 3 0,1 0 0,-1 0 0,0 0 0,1 1 0,-1 0 0,0 0 0,1 0 0,-1 0 0,0 1 0,0 0 0,0-1 0,0 2 0,0-1 0,0 0 0,-1 1 0,1-1 0,-1 1 0,0 0 0,0 0 0,0 1 0,0-1 0,0 1 0,-1-1 0,1 1 0,-1 0 0,3 7 0,-2-1 0,-1 0 0,0 1 0,0-1 0,-1 0 0,0 0 0,-1 1 0,0-1 0,-1 0 0,0 1 0,-1-1 0,0 0 0,-1 0 0,0 0 0,0 0 0,-1-1 0,0 1 0,-11 16 0,10-16 0,-1 0 0,0-1 0,-1 0 0,0 0 0,0 0 0,-1-1 0,0 0 0,-1 0 0,1-1 0,-2-1 0,1 1 0,-1-1 0,0-1 0,0 0 0,0 0 0,-14 4 0,20-9 0,0 1 0,0-1 0,0 0 0,1 0 0,-1 0 0,0-1 0,0 1 0,0-1 0,1 0 0,-1 0 0,0-1 0,1 1 0,-1-1 0,1 1 0,-1-1 0,1 0 0,0 0 0,0-1 0,0 1 0,0-1 0,0 1 0,1-1 0,-1 0 0,1 0 0,-1 0 0,1-1 0,-2-3 0,2 4 0,1 0 0,-1 0 0,1 1 0,-1-1 0,1 0 0,0-1 0,1 1 0,-1 0 0,0 0 0,1 0 0,-1 0 0,1-1 0,0 1 0,0 0 0,1 0 0,-1 0 0,1-1 0,-1 1 0,1 0 0,0 0 0,0 0 0,0 0 0,1 0 0,-1 0 0,1 1 0,-1-1 0,1 0 0,0 1 0,0-1 0,0 1 0,1-1 0,3-2 0,-2 3 0,0 0 0,0 0 0,0 0 0,1 1 0,-1-1 0,0 1 0,1 0 0,-1 0 0,1 1 0,0-1 0,-1 1 0,1 0 0,-1 0 0,1 1 0,-1-1 0,1 1 0,-1 0 0,1 0 0,-1 1 0,6 2 0,14 5 0,-1 1 0,33 21 0,-23-12 0,18 6-1365,-8-5-5461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5.778"/>
    </inkml:context>
    <inkml:brush xml:id="br0">
      <inkml:brushProperty name="width" value="0.05" units="cm"/>
      <inkml:brushProperty name="height" value="0.05" units="cm"/>
    </inkml:brush>
  </inkml:definitions>
  <inkml:trace contextRef="#ctx0" brushRef="#br0">1 1 24575,'0'9'0,"0"12"0,0 7 0,0 13 0,0 8 0,0 0 0,0 1 0,0-3 0,0-5 0,0-15 0,0-16 0,0-19 0,0-8-8191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6.154"/>
    </inkml:context>
    <inkml:brush xml:id="br0">
      <inkml:brushProperty name="width" value="0.05" units="cm"/>
      <inkml:brushProperty name="height" value="0.05" units="cm"/>
    </inkml:brush>
  </inkml:definitions>
  <inkml:trace contextRef="#ctx0" brushRef="#br0">0 1 24575,'9'0'0,"12"0"0,17 0 0,14 0 0,13 0 0,9 0 0,5 0 0,-10 0-8191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7.063"/>
    </inkml:context>
    <inkml:brush xml:id="br0">
      <inkml:brushProperty name="width" value="0.05" units="cm"/>
      <inkml:brushProperty name="height" value="0.05" units="cm"/>
    </inkml:brush>
  </inkml:definitions>
  <inkml:trace contextRef="#ctx0" brushRef="#br0">384 0 24575,'-252'0'0,"247"0"0,0 0 0,1 0 0,-1 1 0,0 0 0,0-1 0,0 2 0,0-1 0,1 0 0,-1 1 0,0 0 0,1 0 0,0 0 0,-1 1 0,1 0 0,0-1 0,0 1 0,0 1 0,1-1 0,-7 8 0,6-4 0,-1 0 0,1 0 0,1 1 0,0-1 0,0 1 0,0 0 0,1 0 0,0 0 0,0 1 0,1-1 0,0 12 0,0-9 0,-1 25 0,2 45 0,0-73 0,0-1 0,1 1 0,0-1 0,1 0 0,-1 0 0,2 1 0,-1-1 0,1 0 0,0-1 0,0 1 0,0 0 0,9 10 0,-10-15 0,1 0 0,-1 0 0,1 0 0,-1-1 0,1 1 0,-1-1 0,1 0 0,0 0 0,0 0 0,0 0 0,0 0 0,0-1 0,0 1 0,0-1 0,5 1 0,50-6 0,-37 2 0,-6 2 0,1 0 0,0 1 0,0 1 0,-1 0 0,1 1 0,0 1 0,-1 0 0,0 1 0,22 9 0,-30-10 0,1 0 0,-1 1 0,0 0 0,0 0 0,-1 1 0,1 0 0,-1 0 0,0 0 0,0 1 0,-1 0 0,1 0 0,-1 1 0,-1-1 0,1 1 0,-1 0 0,-1 0 0,1 1 0,-1-1 0,0 1 0,2 9 0,-4-11 0,0 1 0,-1-1 0,0 1 0,0 0 0,0-1 0,-1 1 0,0-1 0,0 1 0,-1-1 0,1 1 0,-2-1 0,1 0 0,-1 0 0,1 0 0,-2 0 0,1-1 0,-1 1 0,1-1 0,-2 0 0,1 0 0,0 0 0,-1 0 0,0-1 0,0 0 0,-8 5 0,-2 1 0,0 0 0,0-1 0,-1-1 0,0-1 0,-1 0 0,0-1 0,0 0 0,-21 3 0,28-7 14,0-1-1,0 1 0,0-2 0,0 1 1,0-2-1,0 1 0,0-1 1,-19-5-1,25 5-81,0-1 1,0 1-1,0-1 1,0-1-1,0 1 1,0 0-1,0-1 1,1 0-1,-1 0 1,1 0-1,0 0 1,0 0-1,0-1 1,0 0-1,1 1 1,-1-1-1,1 0 1,0 0-1,0 0 1,1 0-1,-3-7 1,-3-20-6759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7.484"/>
    </inkml:context>
    <inkml:brush xml:id="br0">
      <inkml:brushProperty name="width" value="0.05" units="cm"/>
      <inkml:brushProperty name="height" value="0.05" units="cm"/>
    </inkml:brush>
  </inkml:definitions>
  <inkml:trace contextRef="#ctx0" brushRef="#br0">1 0 24575,'9'0'0,"16"14"0,14 14 0,5 6 0,7 6 0,1 2 0,0-7 0,0 0 0,1-6 0,-9-18 0,-12-9-8191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17.905"/>
    </inkml:context>
    <inkml:brush xml:id="br0">
      <inkml:brushProperty name="width" value="0.05" units="cm"/>
      <inkml:brushProperty name="height" value="0.05" units="cm"/>
    </inkml:brush>
  </inkml:definitions>
  <inkml:trace contextRef="#ctx0" brushRef="#br0">328 1 24575,'-9'4'0,"-12"11"0,-7 7 0,-8 9 0,-6 4 0,-7 5 0,7 0 0,0-6 0,8-5 0,10-7-8191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22.468"/>
    </inkml:context>
    <inkml:brush xml:id="br0">
      <inkml:brushProperty name="width" value="0.05" units="cm"/>
      <inkml:brushProperty name="height" value="0.05" units="cm"/>
    </inkml:brush>
  </inkml:definitions>
  <inkml:trace contextRef="#ctx0" brushRef="#br0">0 1 24575,'5'0'0,"5"0"0,16 0 0,11 0 0,19 0 0,13 0 0,8 0 0,0 0 0,-8 0 0,-12 0 0,-15 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23.332"/>
    </inkml:context>
    <inkml:brush xml:id="br0">
      <inkml:brushProperty name="width" value="0.05" units="cm"/>
      <inkml:brushProperty name="height" value="0.05" units="cm"/>
    </inkml:brush>
  </inkml:definitions>
  <inkml:trace contextRef="#ctx0" brushRef="#br0">0 105 24575,'5'-5'0,"0"0"0,0 1 0,0-1 0,0 1 0,1 1 0,0-1 0,-1 1 0,1 0 0,1 0 0,-1 1 0,0-1 0,13-2 0,-9 2 0,29-10 0,-19 4 0,1 2 0,0 1 0,0 0 0,1 1 0,29-2 0,-46 7 0,1 0 0,-1 0 0,0 1 0,0 0 0,0-1 0,0 2 0,0-1 0,0 0 0,0 1 0,-1 0 0,1 0 0,-1 1 0,1-1 0,-1 1 0,0 0 0,0 0 0,0 0 0,0 1 0,0-1 0,-1 1 0,0 0 0,1 0 0,-2 0 0,1 1 0,0-1 0,-1 1 0,0-1 0,3 9 0,-1-4 0,-1 0 0,0 1 0,-1-1 0,0 1 0,0 0 0,-1 0 0,-1-1 0,1 1 0,-1 0 0,-1 0 0,0 0 0,-1 0 0,1-1 0,-2 1 0,1 0 0,-2-1 0,1 0 0,-1 0 0,-8 14 0,-1-3 0,-1-1 0,-1-1 0,0 0 0,-2-1 0,1-1 0,-2-1 0,-24 17 0,10-7 0,20-14 0,-2-1 0,1 0 0,-1 0 0,-1-2 0,1 0 0,-1 0 0,-24 7 0,37-14 0,0 0 0,0-1 0,0 0 0,0 1 0,0-1 0,-1 0 0,1 0 0,0 0 0,0 0 0,0-1 0,0 1 0,0 0 0,-1-1 0,1 0 0,0 1 0,0-1 0,0 0 0,0 0 0,1 0 0,-1 0 0,0 0 0,0-1 0,-1-1 0,1 1 0,0-1 0,0 0 0,1 1 0,-1-1 0,1 0 0,0 0 0,0 0 0,0 0 0,0 0 0,0 0 0,1 0 0,-1 0 0,1 0 0,0-5 0,0 3 0,0 0 0,0 0 0,1 0 0,-1 0 0,1 0 0,0 0 0,1 0 0,-1 0 0,1 0 0,0 1 0,0-1 0,1 1 0,-1-1 0,1 1 0,0 0 0,0 0 0,1 0 0,-1 1 0,1-1 0,7-5 0,-1 5 0,0-1 0,1 2 0,0-1 0,-1 1 0,1 1 0,1 0 0,-1 1 0,0 0 0,21 1 0,10 3 0,56 12 0,10 0 0,-66-12-1365,-5-2-5461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0.078"/>
    </inkml:context>
    <inkml:brush xml:id="br0">
      <inkml:brushProperty name="width" value="0.05" units="cm"/>
      <inkml:brushProperty name="height" value="0.05" units="cm"/>
    </inkml:brush>
  </inkml:definitions>
  <inkml:trace contextRef="#ctx0" brushRef="#br0">0 38 24575,'1'1'0,"-1"0"0,0 0 0,1 0 0,-1 0 0,0 0 0,1-1 0,-1 1 0,1 0 0,0 0 0,-1 0 0,1 0 0,0-1 0,-1 1 0,1 0 0,0-1 0,0 1 0,-1 0 0,1-1 0,0 1 0,0-1 0,0 0 0,0 1 0,0-1 0,0 0 0,0 1 0,0-1 0,1 0 0,32 5 0,-30-4 0,33 0 0,-1-2 0,1-1 0,0-1 0,-1-3 0,0-1 0,37-12 0,24-3 0,-95 21 0,0 1 0,0-1 0,0 1 0,0 0 0,1-1 0,-1 1 0,0 0 0,0 0 0,0 1 0,1-1 0,-1 0 0,0 1 0,0 0 0,0-1 0,0 1 0,0 0 0,0 0 0,0 0 0,0 0 0,0 0 0,0 1 0,-1-1 0,4 3 0,-3-1 0,0 1 0,0-1 0,0 1 0,0 0 0,0-1 0,-1 1 0,0 0 0,0 0 0,0 0 0,0 0 0,0 0 0,-1 4 0,1 11 0,-2-1 0,0 1 0,-1-1 0,-7 31 0,-61 310-1365,65-337-5461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58.183"/>
    </inkml:context>
    <inkml:brush xml:id="br0">
      <inkml:brushProperty name="width" value="0.05" units="cm"/>
      <inkml:brushProperty name="height" value="0.05" units="cm"/>
    </inkml:brush>
  </inkml:definitions>
  <inkml:trace contextRef="#ctx0" brushRef="#br0">1 29 24575,'45'-2'0,"59"-11"0,-73 8 0,1 1 0,0 1 0,0 1 0,43 5 0,-72-3 0,0 0 0,1 1 0,-1 0 0,0-1 0,0 1 0,1 1 0,-1-1 0,0 0 0,0 1 0,0-1 0,-1 1 0,1 0 0,0 0 0,-1 0 0,1 0 0,-1 1 0,0-1 0,1 1 0,1 3 0,-2-2 0,0 0 0,0 0 0,-1 1 0,1-1 0,-1 1 0,0-1 0,0 1 0,-1 0 0,1-1 0,-1 1 0,0 0 0,-1 5 0,-2 10 0,-2 1 0,0-1 0,-1 0 0,-16 36 0,8-22-341,1 1 0,1 0-1,-11 62 1,20-79-6485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23.784"/>
    </inkml:context>
    <inkml:brush xml:id="br0">
      <inkml:brushProperty name="width" value="0.05" units="cm"/>
      <inkml:brushProperty name="height" value="0.05" units="cm"/>
    </inkml:brush>
  </inkml:definitions>
  <inkml:trace contextRef="#ctx0" brushRef="#br0">0 1 24575,'0'9'0,"0"12"0,0 12 0,0 13 0,0 13 0,0 6 0,0 5 0,0 0 0,0-4 0,0-7 0,5-15 0,10-14 0,3-13-8191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48.229"/>
    </inkml:context>
    <inkml:brush xml:id="br0">
      <inkml:brushProperty name="width" value="0.05" units="cm"/>
      <inkml:brushProperty name="height" value="0.05" units="cm"/>
      <inkml:brushProperty name="color" value="#00A0D7"/>
    </inkml:brush>
  </inkml:definitions>
  <inkml:trace contextRef="#ctx0" brushRef="#br0">1 673 24575,'11'-25'0,"-1"-1"0,-2-1 0,9-40 0,-14 48 0,1 0 0,1 0 0,1 0 0,1 1 0,0 0 0,1 0 0,1 1 0,19-29 0,18-18 0,-33 43 0,1 2 0,33-36 0,-27 35 0,1 2 0,0 0 0,1 2 0,1 0 0,1 2 0,0 0 0,1 2 0,0 0 0,33-9 0,-46 17 0,1 1 0,-1 1 0,1 0 0,0 0 0,0 1 0,0 1 0,-1 0 0,1 1 0,0 0 0,0 1 0,-1 0 0,1 1 0,-1 1 0,0 0 0,0 1 0,0 0 0,0 0 0,-1 1 0,0 1 0,0 0 0,-1 1 0,12 10 0,-7-3 11,0 0 0,0 2 0,-1 0 0,-1 0 0,-1 1 0,-1 1-1,0 0 1,-2 1 0,0 0 0,10 33 0,-11-21-223,-1 1 0,-1-1 0,-2 1-1,-2 0 1,-1 0 0,-3 43 0,1-68-6614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48.665"/>
    </inkml:context>
    <inkml:brush xml:id="br0">
      <inkml:brushProperty name="width" value="0.05" units="cm"/>
      <inkml:brushProperty name="height" value="0.05" units="cm"/>
      <inkml:brushProperty name="color" value="#00A0D7"/>
    </inkml:brush>
  </inkml:definitions>
  <inkml:trace contextRef="#ctx0" brushRef="#br0">0 162 24575,'9'0'0,"8"0"0,0 9 0,7 3 0,4-1 0,6-1 0,-2-8 0,-3-4 0,-5-11 0,1-21 0,-3-10 0,-6-1 0,0 6 0,-4 11-8191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51.173"/>
    </inkml:context>
    <inkml:brush xml:id="br0">
      <inkml:brushProperty name="width" value="0.05" units="cm"/>
      <inkml:brushProperty name="height" value="0.05" units="cm"/>
      <inkml:brushProperty name="color" value="#00A0D7"/>
    </inkml:brush>
  </inkml:definitions>
  <inkml:trace contextRef="#ctx0" brushRef="#br0">1 85 24575,'5'-3'0,"0"0"0,0 0 0,0 0 0,0 1 0,1 0 0,-1 0 0,1 0 0,0 1 0,-1 0 0,7-1 0,19-5 0,19-7 0,1 1 0,0 3 0,104-6 0,162 15 0,-139 5 0,-134 1 114,-42-4-188,0 0 0,0-1 0,0 1 0,-1 1 0,1-1 0,0 0 0,-1 0 0,1 1 0,-1-1 0,1 0 1,-1 1-1,0 0 0,1-1 0,-1 1 0,0 0 0,0 0 0,0-1 0,-1 1 0,2 2 0,5 26-6752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54.879"/>
    </inkml:context>
    <inkml:brush xml:id="br0">
      <inkml:brushProperty name="width" value="0.035" units="cm"/>
      <inkml:brushProperty name="height" value="0.035" units="cm"/>
      <inkml:brushProperty name="color" value="#F6630D"/>
    </inkml:brush>
  </inkml:definitions>
  <inkml:trace contextRef="#ctx0" brushRef="#br0">1 1131 24575,'2'-20'0,"0"1"0,2-1 0,0 1 0,1 0 0,1 0 0,10-23 0,15-52 0,-23 64 0,1 0 0,2 1 0,1 0 0,2 1 0,0 1 0,2 0 0,1 0 0,1 2 0,1 0 0,33-32 0,-10 17 0,1 1 0,3 3 0,0 1 0,90-49 0,58-34 0,44-25 0,-217 134 0,0 1 0,0 0 0,0 2 0,1 0 0,0 2 0,0 0 0,28-1 0,164 7 0,-110 2 0,-26-4 0,79 4 0,-147-3 0,1 2 0,-1-1 0,1 1 0,-1 1 0,0 0 0,0 0 0,12 8 0,67 48 0,-19-12 0,-31-25 0,6 3 0,59 45 0,-91-60 0,-1 0 0,1 0 0,-2 2 0,0-1 0,0 1 0,-1 1 0,-1 0 0,12 23 0,-3 5 0,0 2 0,-3 0 0,-2 0 0,-2 2 0,-2-1 0,-1 1 0,0 48 0,2 39 18,4 96-1401,-14-204-5443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55.316"/>
    </inkml:context>
    <inkml:brush xml:id="br0">
      <inkml:brushProperty name="width" value="0.035" units="cm"/>
      <inkml:brushProperty name="height" value="0.035" units="cm"/>
      <inkml:brushProperty name="color" value="#F6630D"/>
    </inkml:brush>
  </inkml:definitions>
  <inkml:trace contextRef="#ctx0" brushRef="#br0">0 57 24575,'19'25'0,"-14"-20"0,23 26 0,1-1 0,1-2 0,66 47 0,-94-74 0,0 0 0,0 0 0,0 0 0,0-1 0,0 1 0,0-1 0,0 0 0,0 1 0,0-1 0,0 0 0,0 0 0,0 0 0,0 0 0,0 0 0,0-1 0,0 1 0,0-1 0,0 1 0,-1-1 0,1 0 0,0 0 0,0 1 0,0-1 0,-1-1 0,1 1 0,0 0 0,-1 0 0,1-1 0,-1 1 0,1 0 0,-1-1 0,0 0 0,2-2 0,6-8 0,-1 0 0,0-1 0,9-20 0,-9 18 0,45-65 110,-20 34-1585,-19 24-5351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4:56.863"/>
    </inkml:context>
    <inkml:brush xml:id="br0">
      <inkml:brushProperty name="width" value="0.035" units="cm"/>
      <inkml:brushProperty name="height" value="0.035" units="cm"/>
      <inkml:brushProperty name="color" value="#F6630D"/>
    </inkml:brush>
  </inkml:definitions>
  <inkml:trace contextRef="#ctx0" brushRef="#br0">1 11 24575,'1110'0'0,"-1026"-5"-1365,-58-1-5461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06.455"/>
    </inkml:context>
    <inkml:brush xml:id="br0">
      <inkml:brushProperty name="width" value="0.05" units="cm"/>
      <inkml:brushProperty name="height" value="0.05" units="cm"/>
    </inkml:brush>
  </inkml:definitions>
  <inkml:trace contextRef="#ctx0" brushRef="#br0">1 80 24575,'99'2'0,"259"-5"0,-169-21 0,-12 2 0,690-11 0,-764 34-1365,-58-1-5461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06.910"/>
    </inkml:context>
    <inkml:brush xml:id="br0">
      <inkml:brushProperty name="width" value="0.05" units="cm"/>
      <inkml:brushProperty name="height" value="0.05" units="cm"/>
    </inkml:brush>
  </inkml:definitions>
  <inkml:trace contextRef="#ctx0" brushRef="#br0">0 0 24575,'29'0'0,"0"2"0,0 0 0,-1 2 0,1 1 0,-1 1 0,0 2 0,-1 1 0,0 1 0,37 18 0,-43-17 0,46 27 0,-64-36 0,0 1 0,0-1 0,0 0 0,-1 1 0,1 0 0,0 0 0,-1 0 0,0 0 0,0 0 0,0 0 0,0 1 0,0-1 0,0 1 0,-1-1 0,0 1 0,1 4 0,-2-5 0,0 0 0,0-1 0,-1 1 0,0 0 0,1-1 0,-1 1 0,0-1 0,0 1 0,0-1 0,-1 0 0,1 1 0,-1-1 0,1 0 0,-1 0 0,1 0 0,-1 0 0,0 0 0,0-1 0,0 1 0,-4 2 0,-52 33 0,43-28 0,-167 110-1365,159-102-5461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0.546"/>
    </inkml:context>
    <inkml:brush xml:id="br0">
      <inkml:brushProperty name="width" value="0.05" units="cm"/>
      <inkml:brushProperty name="height" value="0.05" units="cm"/>
    </inkml:brush>
  </inkml:definitions>
  <inkml:trace contextRef="#ctx0" brushRef="#br0">1940 2 24575,'-327'-2'0,"-373"4"0,409 11 0,-115 1 0,225-15-1365,147 1-5461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58.577"/>
    </inkml:context>
    <inkml:brush xml:id="br0">
      <inkml:brushProperty name="width" value="0.05" units="cm"/>
      <inkml:brushProperty name="height" value="0.05" units="cm"/>
    </inkml:brush>
  </inkml:definitions>
  <inkml:trace contextRef="#ctx0" brushRef="#br0">1 1 24575,'0'4'0,"0"7"0,0 10 0,0 10 0,0 10 0,0 10 0,0 12 0,9 16 0,3 1 0,-1-5 0,-2-6 0,-2-11 0,-3-18 0,-2-22 0,-1-23 0,-1-10-8191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0.982"/>
    </inkml:context>
    <inkml:brush xml:id="br0">
      <inkml:brushProperty name="width" value="0.05" units="cm"/>
      <inkml:brushProperty name="height" value="0.05" units="cm"/>
    </inkml:brush>
  </inkml:definitions>
  <inkml:trace contextRef="#ctx0" brushRef="#br0">403 0 24575,'-5'1'0,"0"0"0,0 0 0,0 0 0,0 1 0,0 0 0,1 0 0,-1 0 0,0 0 0,1 1 0,0 0 0,-4 3 0,-13 7 0,-9 3 0,-118 73 0,128-76 0,1 2 0,1 0 0,0 1 0,1 1 0,-17 21 0,33-37 0,-1 1 0,1-1 0,-1 1 0,1 0 0,0-1 0,-1 1 0,1 0 0,0 0 0,0 0 0,1 0 0,-1 0 0,0 0 0,1 0 0,-1 0 0,1 0 0,-1 1 0,1-1 0,0 0 0,0 0 0,0 0 0,0 0 0,0 1 0,1 2 0,2-3 0,-1 1 0,0-1 0,0 1 0,1-1 0,0 0 0,-1 0 0,1 0 0,0 0 0,0-1 0,0 1 0,0-1 0,0 1 0,0-1 0,5 1 0,463 151-1365,-434-142-5461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4.159"/>
    </inkml:context>
    <inkml:brush xml:id="br0">
      <inkml:brushProperty name="width" value="0.05" units="cm"/>
      <inkml:brushProperty name="height" value="0.05" units="cm"/>
    </inkml:brush>
  </inkml:definitions>
  <inkml:trace contextRef="#ctx0" brushRef="#br0">1 1 24575,'0'4'0,"9"11"0,3 7 0,4 5 0,-1 11 0,2-1 0,-3 3 0,7-6 0,-1-13 0,-4-19 0,-5-10-8191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4.592"/>
    </inkml:context>
    <inkml:brush xml:id="br0">
      <inkml:brushProperty name="width" value="0.05" units="cm"/>
      <inkml:brushProperty name="height" value="0.05" units="cm"/>
    </inkml:brush>
  </inkml:definitions>
  <inkml:trace contextRef="#ctx0" brushRef="#br0">1 0 24575,'0'9'0,"0"17"0,0 12 0,9 10 0,3 5 0,-1-1 0,3-1 0,-2 0 0,-2-4 0,-3-10-8191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4.935"/>
    </inkml:context>
    <inkml:brush xml:id="br0">
      <inkml:brushProperty name="width" value="0.05" units="cm"/>
      <inkml:brushProperty name="height" value="0.05" units="cm"/>
    </inkml:brush>
  </inkml:definitions>
  <inkml:trace contextRef="#ctx0" brushRef="#br0">300 106 24575,'0'-4'0,"0"0"0,0 0 0,-1-1 0,1 1 0,-1 0 0,0 0 0,0 1 0,0-1 0,-1 0 0,1 0 0,-1 0 0,0 1 0,0-1 0,0 1 0,0 0 0,-1-1 0,-4-4 0,3 5 0,-1-1 0,0 1 0,0 0 0,0 0 0,-1 1 0,1 0 0,-1 0 0,1 0 0,-1 0 0,0 1 0,-10-1 0,10 0 0,-1 1 0,0 1 0,1-1 0,-1 1 0,0 1 0,0-1 0,1 1 0,-1 0 0,0 0 0,1 1 0,-1 0 0,1 0 0,0 1 0,0 0 0,0 0 0,0 0 0,0 1 0,1-1 0,-1 1 0,1 1 0,0-1 0,0 1 0,1 0 0,-1 0 0,1 0 0,0 1 0,0-1 0,1 1 0,0 0 0,0 0 0,0 0 0,1 1 0,0-1 0,0 1 0,-1 9 0,-2 12 0,1-1 0,1 1 0,2-1 0,2 37 0,17 113 0,-7-95 0,-6-39 0,8 65 0,-1 189 0,-13-290 0,1-4 0,0 1 0,0 0 0,0 0 0,0-1 0,-1 1 0,0 0 0,0-1 0,0 1 0,0 0 0,-1-1 0,-1 5 0,2-8-1,1 0 1,0 0-1,0 0 0,0 0 0,-1 0 0,1 0 0,0 1 0,0-1 0,0 0 1,-1 0-1,1 0 0,0 0 0,0 0 0,-1 0 0,1 0 0,0 0 0,0 0 1,0 0-1,-1 0 0,1 0 0,0-1 0,0 1 0,0 0 0,-1 0 0,1 0 1,0 0-1,0 0 0,0 0 0,-1 0 0,1-1 0,0 1 0,0 0 0,0 0 1,0 0-1,0 0 0,-1-1 0,1 1 0,0 0 0,0 0 0,0 0 0,0-1 1,0 1-1,0 0 0,0 0 0,0 0 0,0-1 0,0 1 0,0 0 0,0 0 1,0 0-1,0-1 0,0 1 0,-4-14-1318,0-10-5507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5.400"/>
    </inkml:context>
    <inkml:brush xml:id="br0">
      <inkml:brushProperty name="width" value="0.05" units="cm"/>
      <inkml:brushProperty name="height" value="0.05" units="cm"/>
    </inkml:brush>
  </inkml:definitions>
  <inkml:trace contextRef="#ctx0" brushRef="#br0">1 185 24575,'5'0'0,"0"-1"0,0 0 0,0-1 0,-1 1 0,1-1 0,0 0 0,4-2 0,12-5 0,439-138 0,-456 146 0,51-14 0,-31 17 0,-23-1 0,-1-1 0,1 0 0,-1 1 0,1-1 0,-1 1 0,1-1 0,-1 1 0,1-1 0,-1 1 0,1-1 0,-1 1 0,0-1 0,1 1 0,-1 0 0,0-1 0,1 1 0,-1-1 0,0 1 0,0 0 0,0-1 0,0 1 0,0 0 0,0-1 0,0 1 0,0 0 0,0-1 0,0 1 0,0 0 0,0 1 0,-4 12 0,0-1 0,-1 1 0,-1-1 0,0 1 0,-15 21 0,-2 8 0,11-19 0,-21 46 0,31-64 0,0-1 0,0 1 0,1 0 0,0 0 0,0-1 0,0 1 0,1 0 0,-1 0 0,2 12 0,-1-17 0,1-1 0,-1 1 0,0 0 0,0 0 0,0 0 0,1 0 0,-1 0 0,1 0 0,-1-1 0,0 1 0,1 0 0,-1 0 0,1 0 0,0-1 0,-1 1 0,1 0 0,0-1 0,-1 1 0,1-1 0,0 1 0,0-1 0,-1 1 0,1-1 0,0 1 0,0-1 0,0 0 0,0 1 0,-1-1 0,1 0 0,0 0 0,0 0 0,0 0 0,0 0 0,0 0 0,0 0 0,0 0 0,0 0 0,0 0 0,0 0 0,-1 0 0,1-1 0,0 1 0,0 0 0,0-1 0,0 1 0,0-1 0,-1 1 0,1-1 0,1 0 0,38-29 0,-31 20 0,-1 0 0,-1-1 0,0 1 0,0-2 0,-1 1 0,-1 0 0,8-25 0,5-8 0,-18 44 0,0-1 0,0 1 0,0-1 0,0 0 0,0 1 0,1-1 0,-1 1 0,0-1 0,0 1 0,0-1 0,1 1 0,-1-1 0,0 1 0,1-1 0,-1 1 0,0 0 0,1-1 0,-1 1 0,1-1 0,-1 1 0,0 0 0,1-1 0,-1 1 0,1 0 0,-1 0 0,1-1 0,-1 1 0,1 0 0,-1 0 0,1 0 0,0-1 0,-1 1 0,1 0 0,-1 0 0,1 0 0,-1 0 0,1 0 0,0 0 0,-1 0 0,1 1 0,-1-1 0,1 0 0,-1 0 0,1 0 0,-1 0 0,1 1 0,-1-1 0,1 0 0,-1 0 0,1 1 0,-1-1 0,1 1 0,-1-1 0,1 1 0,19 31 0,-13-18 0,-2-6 12,1-1 0,-1 1 0,1-1 0,1 0 0,-1-1 0,1 1 0,1-1 0,-1-1 0,9 6 0,-13-9-71,1 0-1,-1-1 1,1 1-1,-1-1 1,1 0 0,-1 0-1,1 0 1,0 0-1,0-1 1,-1 1 0,1-1-1,0 0 1,0 0-1,0-1 1,-1 1 0,1-1-1,0 0 1,0 0-1,-1 0 1,1 0 0,-1 0-1,1-1 1,-1 0-1,7-4 1,14-15-6767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5.775"/>
    </inkml:context>
    <inkml:brush xml:id="br0">
      <inkml:brushProperty name="width" value="0.05" units="cm"/>
      <inkml:brushProperty name="height" value="0.05" units="cm"/>
    </inkml:brush>
  </inkml:definitions>
  <inkml:trace contextRef="#ctx0" brushRef="#br0">274 18 24575,'0'-1'0,"0"0"0,0 0 0,-1 0 0,1 0 0,-1 1 0,1-1 0,-1 0 0,1 0 0,-1 0 0,0 0 0,1 1 0,-1-1 0,0 0 0,0 1 0,1-1 0,-1 0 0,0 1 0,0-1 0,0 1 0,0-1 0,0 1 0,0 0 0,0-1 0,0 1 0,0 0 0,0 0 0,0 0 0,0 0 0,0 0 0,0 0 0,0 0 0,0 0 0,0 0 0,-1 0 0,-38 5 0,31-2 0,-1 1 0,1 0 0,0 0 0,0 1 0,1 0 0,-1 0 0,1 1 0,0 0 0,0 1 0,1 0 0,0 0 0,0 0 0,-6 11 0,0-1 0,1 2 0,1-1 0,0 1 0,2 1 0,-8 21 0,14-35 0,1 1 0,0-1 0,1 1 0,-1-1 0,1 1 0,1 0 0,-1-1 0,1 1 0,0 0 0,1-1 0,-1 1 0,3 8 0,-2-12 0,0-1 0,0 1 0,0-1 0,1 0 0,-1 1 0,1-1 0,0 0 0,-1 0 0,1 0 0,0 0 0,0 0 0,0 0 0,0 0 0,1-1 0,-1 1 0,0-1 0,1 0 0,-1 0 0,1 1 0,-1-2 0,1 1 0,0 0 0,-1 0 0,1-1 0,0 0 0,0 1 0,-1-1 0,1 0 0,0 0 0,0-1 0,4 0 0,12-1 20,-1-2 0,0 0 0,0-1 0,0 0 0,24-12 0,81-49-1505,-73 35-5341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6.134"/>
    </inkml:context>
    <inkml:brush xml:id="br0">
      <inkml:brushProperty name="width" value="0.05" units="cm"/>
      <inkml:brushProperty name="height" value="0.05" units="cm"/>
    </inkml:brush>
  </inkml:definitions>
  <inkml:trace contextRef="#ctx0" brushRef="#br0">0 0 24575,'0'5'0,"0"15"0,0 13 0,0 14 0,0 9 0,0 4 0,5-4 0,1-2 0,0-6 0,-6-11 0,-3-12-8191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6.497"/>
    </inkml:context>
    <inkml:brush xml:id="br0">
      <inkml:brushProperty name="width" value="0.05" units="cm"/>
      <inkml:brushProperty name="height" value="0.05" units="cm"/>
    </inkml:brush>
  </inkml:definitions>
  <inkml:trace contextRef="#ctx0" brushRef="#br0">1 127 24575,'0'-2'0,"1"0"0,-1-1 0,1 1 0,0 0 0,0 0 0,0 0 0,0 0 0,0 0 0,0 0 0,1 0 0,-1 1 0,1-1 0,-1 0 0,1 1 0,0-1 0,-1 1 0,3-2 0,38-24 0,-34 22 0,8-4 0,-1 0 0,1 1 0,0 1 0,1 1 0,0 0 0,27-5 0,-40 10 0,-1 0 0,1 0 0,0 1 0,0 0 0,-1-1 0,1 1 0,0 1 0,0-1 0,-1 0 0,1 1 0,0 0 0,-1 0 0,1 0 0,-1 0 0,1 1 0,-1 0 0,1-1 0,-1 1 0,0 0 0,0 0 0,0 1 0,0-1 0,0 1 0,-1-1 0,1 1 0,-1 0 0,1 0 0,-1 0 0,0 0 0,0 1 0,-1-1 0,1 0 0,-1 1 0,1-1 0,-1 1 0,1 6 0,5 33 0,-6-34 0,0 0 0,1 1 0,0-1 0,0 0 0,6 12 0,-6-18 0,-1 0 0,1 0 0,0 0 0,1 0 0,-1 0 0,0 0 0,1-1 0,-1 1 0,1-1 0,0 0 0,0 0 0,0 0 0,0 0 0,0-1 0,1 1 0,-1-1 0,0 1 0,6 0 0,-4-1 0,0 0 0,0 0 0,0 0 0,0-1 0,0 0 0,1 0 0,-1 0 0,0-1 0,0 1 0,0-1 0,0-1 0,0 1 0,0-1 0,0 1 0,0-1 0,-1-1 0,1 1 0,-1-1 0,0 0 0,1 0 0,-1 0 0,5-5 0,-7 5 0,1 0 0,-1 1 0,0-1 0,0 0 0,0-1 0,0 1 0,0 0 0,-1-1 0,1 1 0,-1-1 0,0 1 0,0-1 0,-1 1 0,1-1 0,-1 0 0,1 1 0,-1-1 0,0 0 0,-1 1 0,1-1 0,-1 0 0,1 1 0,-1-1 0,0 0 0,0 1 0,-1-1 0,1 1 0,-1 0 0,0 0 0,0-1 0,-3-3 0,0 1-76,-1 0 1,1 0-1,-1 1 0,0 0 0,-1 0 0,1 0 0,-1 1 0,0 0 1,0 0-1,0 1 0,0 0 0,-1 0 0,0 1 0,1 0 1,-1 0-1,0 1 0,-15-1 0,8 1-6750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6.887"/>
    </inkml:context>
    <inkml:brush xml:id="br0">
      <inkml:brushProperty name="width" value="0.05" units="cm"/>
      <inkml:brushProperty name="height" value="0.05" units="cm"/>
    </inkml:brush>
  </inkml:definitions>
  <inkml:trace contextRef="#ctx0" brushRef="#br0">4 39 24575,'-1'47'0,"-1"-32"0,1 1 0,1-1 0,1 1 0,0-1 0,1 1 0,0-1 0,2 1 0,6 20 0,-10-36 0,0 0 0,0 0 0,0 0 0,0 0 0,0 0 0,0-1 0,0 1 0,0 0 0,0 0 0,0 0 0,0 0 0,0 0 0,0 0 0,0 0 0,1 0 0,-1 0 0,0 0 0,0 0 0,0-1 0,0 1 0,0 0 0,0 0 0,0 0 0,0 0 0,0 0 0,0 0 0,0 0 0,0 0 0,1 0 0,-1 0 0,0 0 0,0 0 0,0 0 0,0 0 0,0 0 0,0 0 0,0 0 0,0 0 0,0 0 0,1 0 0,-1 0 0,0 0 0,0 0 0,0 0 0,0 0 0,0 0 0,0 0 0,0 0 0,0 0 0,0 0 0,0 0 0,1 0 0,-1 0 0,0 0 0,0 1 0,0-1 0,0 0 0,0 0 0,0 0 0,0 0 0,0 0 0,0 0 0,0 0 0,0 0 0,0 0 0,0 0 0,0 1 0,0-1 0,4-14 0,0-14 0,-4 27 0,1-9 0,0-1 0,1 1 0,0-1 0,1 1 0,0 0 0,1 0 0,5-11 0,-6 16 0,0 0 0,0 0 0,1 1 0,0-1 0,0 1 0,0 0 0,0 0 0,1 0 0,0 1 0,0-1 0,0 1 0,0 1 0,0-1 0,8-3 0,21-5-213,51-11-1,-63 17-724,22-5-5888</inkml:trace>
  <inkml:trace contextRef="#ctx0" brushRef="#br0" timeOffset="1">430 13 24575,'0'4'0,"0"11"0,0 12 0,0 6 0,0 7 0,0-9 0,0-23 0,0-22 0,0-13 0,0-2-8191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7.263"/>
    </inkml:context>
    <inkml:brush xml:id="br0">
      <inkml:brushProperty name="width" value="0.05" units="cm"/>
      <inkml:brushProperty name="height" value="0.05" units="cm"/>
    </inkml:brush>
  </inkml:definitions>
  <inkml:trace contextRef="#ctx0" brushRef="#br0">0 33 24575,'0'-9'0,"9"-3"0,3 1-8191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58.949"/>
    </inkml:context>
    <inkml:brush xml:id="br0">
      <inkml:brushProperty name="width" value="0.05" units="cm"/>
      <inkml:brushProperty name="height" value="0.05" units="cm"/>
    </inkml:brush>
  </inkml:definitions>
  <inkml:trace contextRef="#ctx0" brushRef="#br0">1 26 24575,'0'5'0,"9"1"0,17-5 0,13-2 0,9-6 0,5-2 0,3 1 0,1 2 0,-5 2 0,-11 1-8191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7.701"/>
    </inkml:context>
    <inkml:brush xml:id="br0">
      <inkml:brushProperty name="width" value="0.05" units="cm"/>
      <inkml:brushProperty name="height" value="0.05" units="cm"/>
    </inkml:brush>
  </inkml:definitions>
  <inkml:trace contextRef="#ctx0" brushRef="#br0">2 0 24575,'-1'72'0,"3"78"0,-2-150 0,-1 1 0,1-1 0,0 1 0,0-1 0,0 1 0,0-1 0,0 0 0,0 1 0,0-1 0,0 1 0,0-1 0,0 1 0,0-1 0,0 0 0,0 1 0,0-1 0,0 1 0,0-1 0,1 0 0,-1 1 0,0-1 0,0 1 0,0-1 0,1 0 0,-1 1 0,0-1 0,1 0 0,-1 1 0,0-1 0,0 0 0,1 0 0,-1 1 0,1-1 0,-1 0 0,0 0 0,1 0 0,-1 1 0,0-1 0,1 0 0,-1 0 0,1 0 0,-1 0 0,1 0 0,-1 0 0,0 0 0,1 0 0,-1 0 0,1 0 0,-1 0 0,1 0 0,-1 0 0,0 0 0,1 0 0,-1 0 0,1-1 0,-1 1 0,0 0 0,1-1 0,19-19 0,-18 18 0,8-10 0,7-10 0,1 1 0,1 0 0,1 1 0,1 1 0,36-25 0,-54 43 0,-1-1 0,1 1 0,0 0 0,-1 0 0,1 0 0,0 0 0,0 1 0,0-1 0,0 1 0,-1 0 0,1 0 0,0 0 0,0 0 0,0 0 0,0 0 0,0 1 0,0 0 0,-1-1 0,1 1 0,5 2 0,2 3 0,0 0 0,-1 0 0,0 0 0,11 11 0,-11-9 0,0-1 0,1 0 0,15 9 0,-2-8-151,-1-1-1,1-1 0,1-1 0,-1-1 1,1-1-1,0-1 0,0-1 1,23-2-1,-6 1-6674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8.077"/>
    </inkml:context>
    <inkml:brush xml:id="br0">
      <inkml:brushProperty name="width" value="0.05" units="cm"/>
      <inkml:brushProperty name="height" value="0.05" units="cm"/>
    </inkml:brush>
  </inkml:definitions>
  <inkml:trace contextRef="#ctx0" brushRef="#br0">244 429 24575,'0'-2'0,"0"0"0,0 0 0,0 0 0,0 1 0,0-1 0,0 0 0,-1 0 0,1 0 0,-1 1 0,1-1 0,-1 0 0,0 1 0,1-1 0,-1 0 0,0 1 0,0-1 0,0 1 0,-1-1 0,1 1 0,0 0 0,0-1 0,-1 1 0,1 0 0,-1 0 0,1 0 0,-1 0 0,1 0 0,-1 0 0,0 1 0,1-1 0,-1 0 0,0 1 0,0-1 0,1 1 0,-1 0 0,0-1 0,0 1 0,0 0 0,1 0 0,-1 0 0,0 1 0,0-1 0,0 0 0,1 1 0,-1-1 0,-3 2 0,-3 0 0,-1 1 0,1 0 0,0 0 0,0 1 0,0-1 0,1 2 0,-1-1 0,-12 11 0,8-3 0,0 0 0,1 1 0,-18 27 0,26-35 0,1-1 0,-1 1 0,1 0 0,0 0 0,0 0 0,1 0 0,-2 8 0,3-11 0,-1 0 0,1 0 0,0 0 0,0 0 0,0 0 0,1 0 0,-1-1 0,0 1 0,1 0 0,-1 0 0,1 0 0,0 0 0,0-1 0,-1 1 0,1 0 0,0 0 0,1-1 0,-1 1 0,0-1 0,2 3 0,-1-3 0,-1 0 0,1 0 0,0 0 0,0-1 0,-1 1 0,1 0 0,0-1 0,0 1 0,0-1 0,0 0 0,-1 1 0,1-1 0,0 0 0,0 0 0,0 0 0,0-1 0,0 1 0,0 0 0,0-1 0,-1 1 0,1-1 0,0 1 0,0-1 0,0 0 0,-1 0 0,1 0 0,-1 0 0,1 0 0,-1 0 0,3-2 0,43-40 0,-47 43 0,7-7 0,-2 1 0,0 0 0,0 1 0,0 0 0,1 0 0,7-5 0,-12 10 0,0-1 0,1 0 0,-1 1 0,0-1 0,0 1 0,0 0 0,1-1 0,-1 1 0,0 0 0,0-1 0,1 1 0,-1 0 0,0 0 0,1 0 0,-1 0 0,0 0 0,0 1 0,1-1 0,-1 0 0,0 1 0,0-1 0,1 0 0,-1 1 0,0 0 0,0-1 0,0 1 0,0 0 0,0-1 0,0 1 0,0 0 0,0 0 0,0 0 0,0 0 0,0 0 0,-1 0 0,1 0 0,0 1 0,5 8 0,-1-1 0,-1 1 0,0-1 0,0 1 0,-1 1 0,0-1 0,2 21 0,4 82 0,-8-84 0,1-7 0,0 8 0,-1 0 0,-1 0 0,-1-1 0,-9 45 0,9-69 0,0 1 0,0 0 0,-1-1 0,1 1 0,-1-1 0,-1 0 0,1 1 0,-1-1 0,0 0 0,0-1 0,-1 1 0,1-1 0,-1 1 0,0-1 0,0 0 0,0 0 0,-1-1 0,0 1 0,1-1 0,-1 0 0,0 0 0,0-1 0,-1 1 0,1-1 0,-1 0 0,1-1 0,-1 1 0,1-1 0,-11 1 0,11-2 5,-1 0 1,1 1-1,0-2 0,-1 1 0,1-1 0,0 0 1,0 0-1,0 0 0,0 0 0,0-1 1,0 0-1,0 0 0,0-1 0,0 1 0,1-1 1,0 0-1,-1 0 0,1-1 0,0 1 0,0-1 1,1 0-1,-7-8 0,7 6-92,-1 0-1,1 0 1,0-1 0,1 1-1,0-1 1,0 0 0,0 0-1,1 1 1,0-1-1,0 0 1,1 0 0,-1-1-1,2 1 1,-1 0 0,1 0-1,3-12 1,7-21-6739</inkml:trace>
  <inkml:trace contextRef="#ctx0" brushRef="#br0" timeOffset="1">939 1 24575,'0'4'0,"-5"20"0,-1 15 0,1 6 0,-9-1 0,7-8 0,10-14 0,5-11-8191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8.431"/>
    </inkml:context>
    <inkml:brush xml:id="br0">
      <inkml:brushProperty name="width" value="0.05" units="cm"/>
      <inkml:brushProperty name="height" value="0.05" units="cm"/>
    </inkml:brush>
  </inkml:definitions>
  <inkml:trace contextRef="#ctx0" brushRef="#br0">32 0 24575,'0'14'0,"0"8"0,0 6 0,0 7 0,0 2 0,-14 4 0,-4-5-8191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8.887"/>
    </inkml:context>
    <inkml:brush xml:id="br0">
      <inkml:brushProperty name="width" value="0.05" units="cm"/>
      <inkml:brushProperty name="height" value="0.05" units="cm"/>
    </inkml:brush>
  </inkml:definitions>
  <inkml:trace contextRef="#ctx0" brushRef="#br0">1 1 24575,'4'9'0,"2"12"0,9 11 0,6-4 0,0-15 0,-4-20 0,-5-9-8191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29.246"/>
    </inkml:context>
    <inkml:brush xml:id="br0">
      <inkml:brushProperty name="width" value="0.05" units="cm"/>
      <inkml:brushProperty name="height" value="0.05" units="cm"/>
    </inkml:brush>
  </inkml:definitions>
  <inkml:trace contextRef="#ctx0" brushRef="#br0">0 0 24575,'0'5'0,"0"5"0,0 11 0,0 7 0,0 2 0,10-4 0,2 4 0,4-5 0,0-5-8191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0.178"/>
    </inkml:context>
    <inkml:brush xml:id="br0">
      <inkml:brushProperty name="width" value="0.05" units="cm"/>
      <inkml:brushProperty name="height" value="0.05" units="cm"/>
    </inkml:brush>
  </inkml:definitions>
  <inkml:trace contextRef="#ctx0" brushRef="#br0">290 326 24575,'-13'0'0,"0"1"0,1 0 0,-1 1 0,1 1 0,0 0 0,0 1 0,0 0 0,0 0 0,0 1 0,1 1 0,0 0 0,0 1 0,1 0 0,-1 0 0,2 1 0,-1 1 0,1 0 0,0 0 0,1 0 0,0 1 0,1 0 0,0 1 0,0 0 0,1 0 0,1 0 0,0 1 0,0 0 0,1 0 0,1 0 0,-4 21 0,6-30 0,0 0 0,1 0 0,-1 0 0,1 0 0,0 0 0,0 0 0,0 0 0,0 0 0,1 0 0,-1 0 0,1 0 0,-1 0 0,1 0 0,0 0 0,0 0 0,1 0 0,-1-1 0,1 1 0,-1 0 0,1-1 0,0 1 0,0-1 0,0 0 0,0 1 0,0-1 0,0 0 0,1 0 0,-1-1 0,1 1 0,4 2 0,-2-2 0,0-1 0,0 0 0,0 0 0,1 0 0,-1 0 0,0-1 0,0 0 0,0 0 0,0-1 0,1 1 0,-1-1 0,0 0 0,0 0 0,0-1 0,0 0 0,-1 0 0,9-4 0,-4 1 0,1-1 0,-1 0 0,0 0 0,0-1 0,-1-1 0,0 1 0,-1-1 0,1-1 0,-1 1 0,9-17 0,-7 10 0,-2-1 0,0 0 0,0 0 0,-2 0 0,0-1 0,3-20 0,-1-20 0,-3 1 0,-2-1 0,-6-68 0,1 71 0,3 50 0,-2-51 0,0 41 0,2 33 0,-11 166 0,4-115 0,4 0 0,6 80 0,-2-141 14,0 0-1,0 0 0,1 0 0,1-1 1,-1 1-1,2-1 0,-1 0 1,9 16-1,-10-21-72,0 0-1,0-1 1,1 1-1,-1 0 1,1-1 0,-1 0-1,1 1 1,0-1-1,0 0 1,0 0 0,0 0-1,0-1 1,0 1-1,0-1 1,1 0 0,-1 0-1,0 0 1,1 0-1,-1-1 1,1 1 0,-1-1-1,1 0 1,-1 0-1,5 0 1,29-8-6767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0.583"/>
    </inkml:context>
    <inkml:brush xml:id="br0">
      <inkml:brushProperty name="width" value="0.05" units="cm"/>
      <inkml:brushProperty name="height" value="0.05" units="cm"/>
    </inkml:brush>
  </inkml:definitions>
  <inkml:trace contextRef="#ctx0" brushRef="#br0">0 296 24575,'0'18'0,"0"24"0,0 19 0,0 3 0,5-4 0,10-22 0,4-27 0,-3-28 0,-3-11-8191</inkml:trace>
  <inkml:trace contextRef="#ctx0" brushRef="#br0" timeOffset="1">82 0 24575,'-5'0'0,"-1"10"0,9 2 0,14 0 0,3-2-8191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0.957"/>
    </inkml:context>
    <inkml:brush xml:id="br0">
      <inkml:brushProperty name="width" value="0.05" units="cm"/>
      <inkml:brushProperty name="height" value="0.05" units="cm"/>
    </inkml:brush>
  </inkml:definitions>
  <inkml:trace contextRef="#ctx0" brushRef="#br0">183 1 24575,'-14'1'0,"1"0"0,0 0 0,0 2 0,1 0 0,-1 0 0,0 1 0,-16 8 0,25-11 0,1 1 0,-1-1 0,0 1 0,1 0 0,-1 0 0,1 1 0,0-1 0,0 1 0,0-1 0,0 1 0,0 0 0,1 0 0,-1 0 0,1 0 0,0 1 0,0-1 0,0 1 0,0-1 0,1 1 0,-1 0 0,1-1 0,0 1 0,0 0 0,0 0 0,1 0 0,-1 0 0,1 0 0,0 0 0,0 0 0,1 0 0,0 5 0,1-3 0,0-1 0,0 0 0,1 0 0,-1 0 0,1 0 0,0 0 0,0-1 0,1 0 0,0 1 0,-1-1 0,1 0 0,1-1 0,-1 1 0,0-1 0,1 0 0,0 0 0,0 0 0,0-1 0,0 1 0,0-1 0,9 2 0,14 4 0,0-1 0,0-2 0,30 2 0,-13-1 0,-43-6 0,0 0 0,-1 0 0,1 1 0,0-1 0,-1 0 0,1 1 0,-1-1 0,1 1 0,0-1 0,-1 1 0,1 0 0,-1 0 0,1 0 0,-1 0 0,0 0 0,1 0 0,-1 0 0,0 0 0,0 0 0,0 0 0,0 1 0,0-1 0,0 1 0,1 1 0,-2-1 0,0 0 0,0 0 0,0 0 0,0 0 0,0 0 0,0 0 0,-1 0 0,1 0 0,-1 0 0,1 0 0,-1 0 0,0-1 0,0 1 0,0 0 0,0 0 0,0-1 0,-2 3 0,-7 8 0,-1 1 0,-1-1 0,-21 17 0,32-28 0,-30 21 120,30-22-152,1 1-1,-1-1 1,1 1 0,-1-1 0,1 0-1,-1 1 1,1-1 0,-1 0-1,0 1 1,1-1 0,-1 0 0,0 1-1,1-1 1,-1 0 0,0 0-1,0 0 1,1 0 0,-1 0 0,0 0-1,1 0 1,-1 0 0,0 0-1,1 0 1,-1 0 0,0 0 0,1-1-1,-1 1 1,0 0 0,1-1 0,-1 1-1,0 0 1,1-1 0,-1 1-1,1 0 1,-1-1 0,1 1 0,-1-1-1,1 1 1,-1-1 0,1 1-1,-1-1 1,1 0 0,0 1 0,-1-1-1,1-1 1,-1-15-6794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1.345"/>
    </inkml:context>
    <inkml:brush xml:id="br0">
      <inkml:brushProperty name="width" value="0.05" units="cm"/>
      <inkml:brushProperty name="height" value="0.05" units="cm"/>
    </inkml:brush>
  </inkml:definitions>
  <inkml:trace contextRef="#ctx0" brushRef="#br0">0 0 24575,'0'19'0,"0"23"0,9 28 0,4 16 0,-1 6 0,6-3 0,1-7 0,-3-32 0,-5-24-8191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1.707"/>
    </inkml:context>
    <inkml:brush xml:id="br0">
      <inkml:brushProperty name="width" value="0.05" units="cm"/>
      <inkml:brushProperty name="height" value="0.05" units="cm"/>
    </inkml:brush>
  </inkml:definitions>
  <inkml:trace contextRef="#ctx0" brushRef="#br0">1 64 24575,'21'-1'0,"0"-2"0,0 0 0,0-1 0,-1-1 0,28-11 0,-26 8 0,1 1 0,0 1 0,32-3 0,-51 8 0,0 1 0,0-1 0,0 1 0,0 1 0,0-1 0,0 0 0,0 1 0,-1 0 0,1 0 0,0 0 0,0 0 0,-1 1 0,1-1 0,0 1 0,-1 0 0,0 0 0,1 0 0,-1 1 0,0-1 0,0 1 0,0 0 0,-1 0 0,5 5 0,-1 3 0,0 0 0,-1 0 0,0 0 0,-1 1 0,6 24 0,10 25 0,4-100 0,-19 28 0,2 0-124,0 1 0,1 1 0,0-1 0,0 1 0,1 1 0,0-1-1,1 2 1,-1-1 0,1 1 0,17-8 0,-1 0-6702</inkml:trace>
  <inkml:trace contextRef="#ctx0" brushRef="#br0" timeOffset="1">777 38 24575,'0'9'0,"0"7"0,0 6 0,0 8 0,9-1 0,3-10 0,-1-13 0,-6-7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1.465"/>
    </inkml:context>
    <inkml:brush xml:id="br0">
      <inkml:brushProperty name="width" value="0.05" units="cm"/>
      <inkml:brushProperty name="height" value="0.05" units="cm"/>
    </inkml:brush>
  </inkml:definitions>
  <inkml:trace contextRef="#ctx0" brushRef="#br0">1 1 24575,'4'0'0,"11"0"0,7 0 0,14 0 0,5 0 0,10 0 0,0 0 0,0 0 0,-7 0-8191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2.128"/>
    </inkml:context>
    <inkml:brush xml:id="br0">
      <inkml:brushProperty name="width" value="0.05" units="cm"/>
      <inkml:brushProperty name="height" value="0.05" units="cm"/>
    </inkml:brush>
  </inkml:definitions>
  <inkml:trace contextRef="#ctx0" brushRef="#br0">12 57 24575,'0'-5'0,"-5"-1"0,-1-8 0,9-3 0,4 2-8191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2.569"/>
    </inkml:context>
    <inkml:brush xml:id="br0">
      <inkml:brushProperty name="width" value="0.05" units="cm"/>
      <inkml:brushProperty name="height" value="0.05" units="cm"/>
    </inkml:brush>
  </inkml:definitions>
  <inkml:trace contextRef="#ctx0" brushRef="#br0">11 1 24575,'1'213'0,"-3"221"0,-6-383 0,6-44 0,7-25 0,-1 9 0,0 0 0,0 0 0,1 1 0,0 0 0,0-1 0,1 2 0,0-1 0,1 1 0,-1 0 0,2 0 0,-1 1 0,1 0 0,-1 0 0,2 0 0,-1 1 0,0 1 0,1-1 0,15-4 0,-16 6 0,1 0 0,-1 1 0,1 0 0,-1 0 0,1 1 0,0 0 0,0 1 0,0 0 0,12 1 0,-15 0 0,-1 0 0,0 1 0,0-1 0,0 1 0,0 0 0,0 0 0,0 0 0,0 1 0,-1 0 0,1 0 0,-1 0 0,1 0 0,-1 1 0,-1-1 0,1 1 0,3 5 0,-6-8-3,0 0 0,0 0 0,0 1 0,0-1 0,0 0 0,0 1 0,0-1 0,0 1 0,-1-1 0,1 1 0,-1-1 1,1 1-1,-1-1 0,0 1 0,0 0 0,1-1 0,-1 1 0,0 0 0,0-1 0,-1 1 0,1-1 0,0 1 0,0 0 0,-1-1 0,1 1 0,-2 1 0,1 0 17,-1-1 0,0 0 1,0 0-1,0 0 0,-1 0 1,1 0-1,0 0 0,-1 0 0,1-1 1,-1 1-1,0-1 0,1 0 1,-5 2-1,-3 0-200,1 0 1,-1-1-1,0 0 0,0-1 1,0 0-1,0 0 1,-18-2-1,7-4-6640</inkml:trace>
  <inkml:trace contextRef="#ctx0" brushRef="#br0" timeOffset="1">492 402 24575,'4'5'0,"2"10"0,5 12 0,0 10 0,7 8 0,1 6 0,11 7 0,8-5 0,-1-26 0,-7-27 0,-5-17 0,-6-11 0,-6-15 0,-6 1-8191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3.036"/>
    </inkml:context>
    <inkml:brush xml:id="br0">
      <inkml:brushProperty name="width" value="0.05" units="cm"/>
      <inkml:brushProperty name="height" value="0.05" units="cm"/>
    </inkml:brush>
  </inkml:definitions>
  <inkml:trace contextRef="#ctx0" brushRef="#br0">1 294 24575,'0'4'0,"0"12"0,4 2 0,2 7 0,5 0 0,-1 4 0,8-2 0,5-6 0,4-7 0,-3-6-8191</inkml:trace>
  <inkml:trace contextRef="#ctx0" brushRef="#br0" timeOffset="1">215 0 24575,'4'5'0,"2"14"0,9 19 0,2 16 0,-2 12 0,0 9 0,-1-4 0,-4-14-8191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3.411"/>
    </inkml:context>
    <inkml:brush xml:id="br0">
      <inkml:brushProperty name="width" value="0.05" units="cm"/>
      <inkml:brushProperty name="height" value="0.05" units="cm"/>
    </inkml:brush>
  </inkml:definitions>
  <inkml:trace contextRef="#ctx0" brushRef="#br0">0 57 24575,'5'0'0,"5"0"0,11 0 0,15 0 0,11-4 0,11-2 0,-1-9 0,-4-1 0,-12 1-8191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3.816"/>
    </inkml:context>
    <inkml:brush xml:id="br0">
      <inkml:brushProperty name="width" value="0.05" units="cm"/>
      <inkml:brushProperty name="height" value="0.05" units="cm"/>
    </inkml:brush>
  </inkml:definitions>
  <inkml:trace contextRef="#ctx0" brushRef="#br0">1 207 24575,'25'1'0,"-1"-2"0,1-1 0,0-1 0,0-1 0,34-11 0,-48 11 0,-1 0 0,0 0 0,0-1 0,0 0 0,-1-1 0,0 0 0,0-1 0,0 1 0,-1-2 0,0 1 0,0-1 0,-1-1 0,0 1 0,9-16 0,-15 22 0,0 1 0,1-1 0,-1 1 0,0-1 0,-1 1 0,1-1 0,0 0 0,0 0 0,-1 1 0,1-1 0,-1 0 0,1 0 0,-1 0 0,0 0 0,0 0 0,0 0 0,0 1 0,0-1 0,0 0 0,0 0 0,-1 0 0,1 0 0,-1 0 0,1 0 0,-1 1 0,0-1 0,1 0 0,-1 1 0,0-1 0,0 0 0,-1 1 0,1-1 0,0 1 0,0-1 0,-1 1 0,-1-2 0,0 2 0,1 0 0,-1 0 0,1 0 0,-1 0 0,0 1 0,0-1 0,1 1 0,-1-1 0,0 1 0,0 0 0,1 0 0,-1 0 0,0 1 0,0-1 0,1 1 0,-1-1 0,0 1 0,1 0 0,-1 0 0,0 0 0,1 0 0,0 1 0,-1-1 0,-3 3 0,-1 2 0,0 1 0,1 0 0,-1 0 0,1 0 0,0 1 0,1-1 0,0 2 0,0-1 0,1 0 0,0 1 0,0 0 0,1 0 0,1 0 0,-4 18 0,5-23 0,0 1 0,0-1 0,1 1 0,-1-1 0,1 1 0,0-1 0,1 1 0,-1-1 0,1 1 0,0-1 0,0 0 0,0 1 0,1-1 0,-1 0 0,1 0 0,0 0 0,0 0 0,1 0 0,-1 0 0,1 0 0,0-1 0,0 1 0,0-1 0,0 0 0,1 0 0,-1 0 0,1-1 0,-1 1 0,1-1 0,0 0 0,0 0 0,1 0 0,3 1 0,4 0-124,0-1 0,0-1 0,1 0 0,-1-1 0,0 0 0,0-1-1,0 0 1,1-1 0,-1 0 0,11-5 0,19-4-6702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4.254"/>
    </inkml:context>
    <inkml:brush xml:id="br0">
      <inkml:brushProperty name="width" value="0.05" units="cm"/>
      <inkml:brushProperty name="height" value="0.05" units="cm"/>
    </inkml:brush>
  </inkml:definitions>
  <inkml:trace contextRef="#ctx0" brushRef="#br0">0 1 24575,'0'4'0,"0"7"0,5 5 0,1 10 0,4 0 0,1 5 0,7 6 0,14-4 0,2-6-8191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5.147"/>
    </inkml:context>
    <inkml:brush xml:id="br0">
      <inkml:brushProperty name="width" value="0.05" units="cm"/>
      <inkml:brushProperty name="height" value="0.05" units="cm"/>
    </inkml:brush>
  </inkml:definitions>
  <inkml:trace contextRef="#ctx0" brushRef="#br0">0 1 24575,'0'9'0,"0"21"0,0 20 0,0 14 0,0 10 0,0-3 0,5-9 0,10-15 0,3-20 0,-2-14-8191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5.552"/>
    </inkml:context>
    <inkml:brush xml:id="br0">
      <inkml:brushProperty name="width" value="0.05" units="cm"/>
      <inkml:brushProperty name="height" value="0.05" units="cm"/>
    </inkml:brush>
  </inkml:definitions>
  <inkml:trace contextRef="#ctx0" brushRef="#br0">0 32 24575,'5'0'0,"15"0"0,17 0 0,17-4 0,13-2 0,3-5 0,-9 0-8191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5.930"/>
    </inkml:context>
    <inkml:brush xml:id="br0">
      <inkml:brushProperty name="width" value="0.05" units="cm"/>
      <inkml:brushProperty name="height" value="0.05" units="cm"/>
    </inkml:brush>
  </inkml:definitions>
  <inkml:trace contextRef="#ctx0" brushRef="#br0">2 0 24575,'-1'120'0,"3"124"0,1-223 0,-3-21 0,0 0 0,0 1 0,1-1 0,-1 0 0,0 0 0,0 0 0,0 0 0,0 0 0,0 0 0,0 0 0,0 1 0,0-1 0,0 0 0,0 0 0,1 0 0,-1 0 0,0 0 0,0 0 0,0 0 0,0 0 0,0 0 0,0 0 0,0 0 0,1 0 0,-1 0 0,0 0 0,0 0 0,0 0 0,0 0 0,0 0 0,0 0 0,1 0 0,-1 0 0,0 0 0,0 0 0,0 0 0,0 0 0,0 0 0,0 0 0,1 0 0,-1 0 0,0 0 0,0 0 0,0 0 0,0 0 0,0 0 0,0 0 0,0-1 0,0 1 0,1 0 0,-1 0 0,0 0 0,0 0 0,0 0 0,0 0 0,0 0 0,0-1 0,0 1 0,14-33 0,-8 15 0,1 4 0,0 1 0,0-1 0,1 1 0,1 1 0,0-1 0,1 1 0,14-13 0,-18 19 0,0 1 0,0-1 0,0 1 0,1 1 0,0-1 0,0 1 0,0 0 0,1 1 0,-1-1 0,1 2 0,-1-1 0,1 1 0,0 0 0,0 1 0,9-1 0,-14 1-2,-1 1 0,1 0 0,-1 0 0,0 1 0,1-1 0,-1 1 0,1-1 0,-1 1 0,0 0 0,0-1 0,1 1 0,-1 0 0,0 1 0,0-1 0,0 0 0,0 1 0,0-1 0,0 1 0,0-1-1,-1 1 1,1 0 0,0 0 0,-1 0 0,2 3 0,1 3 33,-1-1-1,-1 1 1,0 0-1,0 0 1,2 16 0,-4-19-120,0 1 1,1-1 0,0 0 0,0 0 0,0 0 0,0 0 0,1 0 0,0 0 0,0 0 0,0 0 0,1-1-1,-1 1 1,1-1 0,0 0 0,0 0 0,5 5 0,11 2-6738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6.306"/>
    </inkml:context>
    <inkml:brush xml:id="br0">
      <inkml:brushProperty name="width" value="0.05" units="cm"/>
      <inkml:brushProperty name="height" value="0.05" units="cm"/>
    </inkml:brush>
  </inkml:definitions>
  <inkml:trace contextRef="#ctx0" brushRef="#br0">1 199 24575,'9'-2'0,"1"0"0,-1-1 0,0 0 0,0-1 0,15-8 0,-11 5 0,-3 2 0,1 0 0,-1-2 0,0 1 0,0-1 0,-1 0 0,0-1 0,0 0 0,-1-1 0,0 0 0,-1 0 0,0 0 0,0-1 0,-1 0 0,7-14 0,-13 23 0,1 1 0,-1-1 0,0 0 0,1 0 0,-1 1 0,1-1 0,-1 0 0,0 0 0,0 0 0,1 0 0,-1 0 0,0 1 0,0-1 0,0 0 0,0 0 0,0 0 0,0 0 0,0 0 0,-1 0 0,1 1 0,0-1 0,0 0 0,-1 0 0,1 0 0,0 0 0,-1 1 0,1-1 0,-1 0 0,1 0 0,-1 1 0,1-1 0,-1 0 0,0 1 0,1-1 0,-1 1 0,0-1 0,1 1 0,-1-1 0,0 1 0,0-1 0,1 1 0,-1 0 0,0-1 0,0 1 0,0 0 0,0 0 0,0-1 0,1 1 0,-1 0 0,0 0 0,0 0 0,0 0 0,0 0 0,0 1 0,0-1 0,0 0 0,1 0 0,-1 0 0,0 1 0,0-1 0,0 0 0,0 2 0,-6-1 0,0 1 0,0 1 0,0 0 0,1 0 0,0 0 0,-12 8 0,9-3 0,0 0 0,0 1 0,1 1 0,0-1 0,1 1 0,0 1 0,0-1 0,1 1 0,-9 23 0,14-31 0,-1 0 0,1 0 0,0 0 0,0 1 0,1-1 0,-1 0 0,1 1 0,0-1 0,-1 1 0,2-1 0,-1 0 0,0 1 0,1-1 0,-1 1 0,1-1 0,0 0 0,0 1 0,0-1 0,1 0 0,-1 0 0,1 0 0,-1 0 0,1 0 0,0-1 0,0 1 0,1 0 0,-1-1 0,0 1 0,1-1 0,0 0 0,-1 0 0,1 0 0,0 0 0,0-1 0,0 1 0,0-1 0,0 1 0,1-1 0,-1 0 0,6 1 0,1 0-170,0-1-1,1 0 0,-1 0 1,1-1-1,-1 0 0,1-1 1,11-2-1,26-5-6655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2.083"/>
    </inkml:context>
    <inkml:brush xml:id="br0">
      <inkml:brushProperty name="width" value="0.05" units="cm"/>
      <inkml:brushProperty name="height" value="0.05" units="cm"/>
    </inkml:brush>
  </inkml:definitions>
  <inkml:trace contextRef="#ctx0" brushRef="#br0">1 55 24575,'63'-16'0,"53"4"0,69-10 0,-182 21 0,1 0 0,0 0 0,1 0 0,-1 1 0,0-1 0,1 1 0,-1 0 0,7 1 0,-10-1 0,0 1 0,0-1 0,1 1 0,-1 0 0,0-1 0,0 1 0,0 0 0,0 0 0,0-1 0,0 1 0,0 0 0,0 0 0,0 0 0,0 0 0,-1 0 0,1 1 0,0-1 0,-1 0 0,1 0 0,-1 0 0,1 1 0,-1-1 0,0 0 0,1 0 0,-1 1 0,0-1 0,0 0 0,0 1 0,0 1 0,0 24 0,-2-1 0,-1 0 0,0 0 0,-14 47 0,-6 40 0,14-13-1365,8-59-5461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6.743"/>
    </inkml:context>
    <inkml:brush xml:id="br0">
      <inkml:brushProperty name="width" value="0.05" units="cm"/>
      <inkml:brushProperty name="height" value="0.05" units="cm"/>
    </inkml:brush>
  </inkml:definitions>
  <inkml:trace contextRef="#ctx0" brushRef="#br0">253 137 24575,'2'-4'0,"0"0"0,0 0 0,0 0 0,-1-1 0,1 1 0,-1 0 0,0-1 0,-1 1 0,1 0 0,-1-1 0,1 1 0,-1-1 0,-1 1 0,1-1 0,-1 1 0,0-1 0,0 1 0,0 0 0,0-1 0,-3-4 0,2 6 0,0 0 0,-1 0 0,1 0 0,-1 0 0,0 0 0,0 1 0,0-1 0,0 1 0,0 0 0,0 0 0,-1 0 0,1 0 0,-1 1 0,1 0 0,-1-1 0,0 1 0,1 0 0,-1 1 0,0-1 0,0 1 0,0-1 0,1 1 0,-8 1 0,4 0 0,-1 0 0,1 1 0,0 0 0,0 0 0,0 0 0,0 1 0,1 0 0,-1 1 0,1-1 0,0 1 0,0 0 0,0 1 0,0-1 0,-9 12 0,8-9 0,0 0 0,1 1 0,0 0 0,0 0 0,1 0 0,0 1 0,1 0 0,0-1 0,0 2 0,-4 14 0,8-21 0,-1-1 0,1 1 0,-1 0 0,1-1 0,0 1 0,0 0 0,0-1 0,0 1 0,1-1 0,-1 1 0,1 0 0,-1-1 0,1 1 0,0-1 0,0 1 0,0-1 0,0 0 0,1 1 0,-1-1 0,1 0 0,-1 0 0,1 0 0,0 0 0,0 0 0,0 0 0,0 0 0,0-1 0,0 1 0,0-1 0,1 1 0,-1-1 0,0 0 0,1 0 0,-1 0 0,1 0 0,-1-1 0,1 1 0,0-1 0,-1 1 0,5-1 0,3 1 0,0 0 0,0-1 0,0 0 0,0-1 0,0 0 0,0-1 0,0 0 0,0 0 0,15-6 0,-11 1 0,0-1 0,-1 0 0,15-11 0,-17 10 0,1 1 0,0 1 0,0 0 0,15-6 0,-22 13 0,0-1 0,0 1 0,-1 0 0,1 1 0,0-1 0,0 1 0,0 0 0,0 0 0,-1 0 0,1 1 0,0 0 0,-1-1 0,1 2 0,-1-1 0,0 1 0,7 5 0,20 8 0,-9-8-273,0-2 0,0 0 0,0-1 0,27 2 0,-5-3-6553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7.105"/>
    </inkml:context>
    <inkml:brush xml:id="br0">
      <inkml:brushProperty name="width" value="0.05" units="cm"/>
      <inkml:brushProperty name="height" value="0.05" units="cm"/>
    </inkml:brush>
  </inkml:definitions>
  <inkml:trace contextRef="#ctx0" brushRef="#br0">44 1 24575,'-9'9'0,"-3"12"0,0 7 0,3 8 0,7-2 0,13-7 0,5-8-8191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37.469"/>
    </inkml:context>
    <inkml:brush xml:id="br0">
      <inkml:brushProperty name="width" value="0.05" units="cm"/>
      <inkml:brushProperty name="height" value="0.05" units="cm"/>
    </inkml:brush>
  </inkml:definitions>
  <inkml:trace contextRef="#ctx0" brushRef="#br0">46 1 24575,'-5'4'0,"-1"11"0,1 12 0,-9 10 0,-1 0-8191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1.380"/>
    </inkml:context>
    <inkml:brush xml:id="br0">
      <inkml:brushProperty name="width" value="0.05" units="cm"/>
      <inkml:brushProperty name="height" value="0.05" units="cm"/>
    </inkml:brush>
  </inkml:definitions>
  <inkml:trace contextRef="#ctx0" brushRef="#br0">340 154 24575,'1'-5'0,"0"0"0,0 0 0,1 1 0,0-1 0,0 1 0,0-1 0,1 1 0,3-5 0,8-18 0,-13 24 0,0 1 0,0-1 0,0 0 0,-1 0 0,1 1 0,-1-1 0,1 0 0,-1 0 0,0 0 0,0 1 0,0-1 0,-1 0 0,1 0 0,-1 0 0,1 1 0,-1-1 0,0 0 0,0 1 0,0-1 0,-3-4 0,2 6 0,0-1 0,0 0 0,1 0 0,-2 1 0,1 0 0,0-1 0,0 1 0,0 0 0,-1 0 0,1 0 0,0 0 0,-1 0 0,1 1 0,-1-1 0,1 1 0,-1-1 0,1 1 0,-1 0 0,1 0 0,-1 0 0,1 1 0,-1-1 0,1 0 0,-4 2 0,-7 2 0,0 0 0,0 1 0,1 0 0,0 1 0,0 1 0,1-1 0,-1 2 0,2 0 0,-1 0 0,-9 11 0,-2 2 0,2 1 0,0 0 0,-24 38 0,34-46 0,1 1 0,1 0 0,0 0 0,1 1 0,1 0 0,-5 19 0,10-32 0,0 0 0,0 0 0,0 0 0,1 0 0,0 0 0,0 0 0,-1 0 0,2 1 0,-1-1 0,0 0 0,1 0 0,-1 0 0,1 0 0,0 0 0,0 0 0,0 0 0,1 0 0,-1 0 0,1 0 0,-1-1 0,1 1 0,0-1 0,0 1 0,0-1 0,0 0 0,1 1 0,-1-1 0,1 0 0,-1-1 0,1 1 0,-1 0 0,1-1 0,0 1 0,0-1 0,0 0 0,0 0 0,0 0 0,0-1 0,0 1 0,5 0 0,-1 0 0,1-1 0,0 1 0,-1-2 0,1 1 0,0-1 0,-1 0 0,1 0 0,0-1 0,-1 0 0,0-1 0,0 1 0,1-1 0,-2-1 0,1 1 0,0-1 0,-1-1 0,1 1 0,-1-1 0,-1 0 0,1 0 0,-1-1 0,1 1 0,3-8 0,2 0 0,-2-1 0,0 0 0,0 0 0,-1-1 0,-1 0 0,-1 0 0,0 0 0,-1-1 0,6-28 0,-7 3 0,-4 40 0,-2 23 0,1-6 0,1 0 0,0 0 0,2-1 0,0 1 0,0 0 0,1-1 0,1 0 0,1 0 0,10 23 0,-14-36-50,0 0-1,0 0 1,0 0-1,0-1 0,0 1 1,1 0-1,-1 0 1,1-1-1,-1 1 1,1 0-1,0-1 0,0 0 1,-1 1-1,1-1 1,0 0-1,0 0 1,0 0-1,0 0 0,1 0 1,-1-1-1,0 1 1,0-1-1,0 1 1,1-1-1,-1 0 1,3 0-1,22-6-6775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1.931"/>
    </inkml:context>
    <inkml:brush xml:id="br0">
      <inkml:brushProperty name="width" value="0.05" units="cm"/>
      <inkml:brushProperty name="height" value="0.05" units="cm"/>
    </inkml:brush>
  </inkml:definitions>
  <inkml:trace contextRef="#ctx0" brushRef="#br0">0 0 24575,'15'338'0,"-2"-82"0,-13-263 0,2-1 0,-1 1 0,1 0 0,0-1 0,1 1 0,-1 0 0,1 0 0,1 1 0,-1-1 0,1 1 0,1 0 0,-1 0 0,1 0 0,0 0 0,0 1 0,0 0 0,1 0 0,0 0 0,11-6 0,1-1 0,0 0 0,1 1 0,1 2 0,-1 0 0,37-11 0,-44 17 0,1 1 0,-1 0 0,1 1 0,0 0 0,-1 1 0,1 0 0,0 1 0,22 5 0,-31-5 0,0-1 0,-1 1 0,1 0 0,0 0 0,0 0 0,-1 1 0,1 0 0,-1-1 0,1 1 0,-1 0 0,1 1 0,-1-1 0,0 1 0,0-1 0,-1 1 0,1 0 0,0 0 0,-1 0 0,0 0 0,1 1 0,-1-1 0,-1 0 0,1 1 0,0 0 0,-1-1 0,0 1 0,0 0 0,0 0 0,0 0 0,0 0 0,-1 0 0,0 3 0,-1-1 0,0-1 0,-1 1 0,1-1 0,-1 0 0,-1 1 0,1-1 0,-1 0 0,0-1 0,0 1 0,0 0 0,0-1 0,-1 0 0,0 1 0,0-2 0,0 1 0,0 0 0,-1-1 0,-6 4 0,-4 3 0,0-1 0,-1 0 0,0-1 0,-26 8 0,28-10 0,-1-2 0,1 0 0,-1 0 0,0-2 0,0 0 0,0 0 0,-16-1 0,15-8-1365,11-5-5461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2.290"/>
    </inkml:context>
    <inkml:brush xml:id="br0">
      <inkml:brushProperty name="width" value="0.05" units="cm"/>
      <inkml:brushProperty name="height" value="0.05" units="cm"/>
    </inkml:brush>
  </inkml:definitions>
  <inkml:trace contextRef="#ctx0" brushRef="#br0">0 1 24575,'0'4'0,"0"12"0,0 6 0,0 10 0,0 12 0,0 12 0,0 7 0,0 0 0,0-5 0,0-21 0,0-27 0,0-19 0,0-8-8191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2.684"/>
    </inkml:context>
    <inkml:brush xml:id="br0">
      <inkml:brushProperty name="width" value="0.05" units="cm"/>
      <inkml:brushProperty name="height" value="0.05" units="cm"/>
    </inkml:brush>
  </inkml:definitions>
  <inkml:trace contextRef="#ctx0" brushRef="#br0">12 21 24575,'-9'0'0,"6"0"0,13 0 0,17 0 0,24 0 0,16 0 0,10 0 0,-3 0 0,-5 0 0,-15-9 0,-16-3-8191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3.078"/>
    </inkml:context>
    <inkml:brush xml:id="br0">
      <inkml:brushProperty name="width" value="0.05" units="cm"/>
      <inkml:brushProperty name="height" value="0.05" units="cm"/>
    </inkml:brush>
  </inkml:definitions>
  <inkml:trace contextRef="#ctx0" brushRef="#br0">208 42 24575,'0'0'0,"1"0"0,0-1 0,-1 1 0,1 0 0,0 0 0,-1 0 0,1 0 0,-1 0 0,1-1 0,0 1 0,-1 0 0,1-1 0,-1 1 0,1 0 0,0-1 0,-1 1 0,1-1 0,-1 1 0,1-1 0,-1 1 0,0-1 0,1 1 0,-1-1 0,0 1 0,1-1 0,-1 1 0,0-1 0,1 0 0,-1 1 0,0-1 0,0 0 0,0 1 0,0-1 0,0 0 0,0 1 0,0-1 0,0 0 0,0 1 0,0-1 0,0 0 0,0 1 0,-1-2 0,1 1 0,0 0 0,0 0 0,-1 0 0,1 0 0,-1 0 0,1 0 0,-1 0 0,0 0 0,1 0 0,-1 0 0,0 0 0,1 0 0,-1 1 0,0-1 0,0 0 0,0 0 0,0 1 0,0-1 0,0 1 0,0-1 0,0 1 0,0-1 0,0 1 0,0 0 0,0-1 0,0 1 0,0 0 0,0 0 0,0 0 0,-2 0 0,-5 1 0,0 0 0,1 1 0,-1 0 0,1 0 0,0 1 0,-1 0 0,1 0 0,0 0 0,1 1 0,-1 0 0,1 1 0,0-1 0,0 1 0,0 1 0,0-1 0,1 1 0,-6 8 0,2-3 0,1 1 0,0 0 0,1 0 0,0 1 0,1 0 0,0 0 0,1 0 0,-5 22 0,9-31 0,1-1 0,-1 1 0,0 0 0,1-1 0,0 1 0,0 0 0,0-1 0,0 1 0,1 0 0,-1-1 0,1 1 0,0 0 0,0-1 0,1 1 0,2 5 0,-2-7 0,-1 0 0,1 1 0,0-2 0,0 1 0,0 0 0,0 0 0,0-1 0,0 1 0,0-1 0,1 1 0,-1-1 0,1 0 0,-1 0 0,1 0 0,-1-1 0,1 1 0,3 0 0,1 0 0,1-1 0,0 0 0,-1 0 0,1-1 0,-1 0 0,1 0 0,-1-1 0,1 0 0,-1 0 0,0-1 0,0 0 0,0 0 0,0-1 0,6-4 0,-2 0 0,-1-1 0,0 0 0,14-19 0,-17 20 0,0-1 0,1 1 0,0 1 0,0-1 0,0 2 0,11-7 0,-16 11 0,0 1 0,0-1 0,0 1 0,1 0 0,-1 0 0,0 1 0,1-1 0,-1 1 0,1-1 0,-1 1 0,1 0 0,-1 1 0,1-1 0,-1 0 0,0 1 0,1 0 0,-1 0 0,0 0 0,0 0 0,1 1 0,-1-1 0,0 1 0,5 3 0,45 35 45,-41-31-327,-1 0 0,1 0 0,1-1 0,24 12 0,-13-12-6544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3.422"/>
    </inkml:context>
    <inkml:brush xml:id="br0">
      <inkml:brushProperty name="width" value="0.05" units="cm"/>
      <inkml:brushProperty name="height" value="0.05" units="cm"/>
    </inkml:brush>
  </inkml:definitions>
  <inkml:trace contextRef="#ctx0" brushRef="#br0">336 45 24575,'-48'-32'0,"40"29"0,0 0 0,0 1 0,0 1 0,0-1 0,0 1 0,0 1 0,-1-1 0,1 1 0,0 1 0,0 0 0,0 0 0,0 0 0,0 1 0,0 0 0,0 1 0,0 0 0,-11 6 0,8-4 0,1 1 0,0 1 0,0 0 0,1 0 0,0 1 0,0 0 0,1 0 0,0 1 0,0 0 0,1 1 0,-9 15 0,14-22 0,0 0 0,0 0 0,0 0 0,1 1 0,-1-1 0,1 1 0,0-1 0,0 1 0,0-1 0,1 1 0,-1 0 0,1-1 0,0 1 0,0 0 0,0-1 0,0 1 0,1 0 0,-1-1 0,1 1 0,0-1 0,0 1 0,0-1 0,1 1 0,-1-1 0,1 0 0,0 1 0,0-1 0,0 0 0,0 0 0,1 0 0,-1-1 0,1 1 0,-1-1 0,1 1 0,6 3 0,3 1 0,1 0 0,0 0 0,1-1 0,-1-1 0,1 0 0,0-1 0,28 4 0,27 1 0,0-2 0,0-4 0,97-7 0,-100-6-1365,-19-3-5461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3.811"/>
    </inkml:context>
    <inkml:brush xml:id="br0">
      <inkml:brushProperty name="width" value="0.05" units="cm"/>
      <inkml:brushProperty name="height" value="0.05" units="cm"/>
    </inkml:brush>
  </inkml:definitions>
  <inkml:trace contextRef="#ctx0" brushRef="#br0">5 52 24575,'-5'0'0,"13"0"0,18 0 0,23 0 0,21-4 0,17-2 0,12 0 0,3-3 0,-12 0 0,-29 1 0,-31 2 0,-20 2-8191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2.565"/>
    </inkml:context>
    <inkml:brush xml:id="br0">
      <inkml:brushProperty name="width" value="0.05" units="cm"/>
      <inkml:brushProperty name="height" value="0.05" units="cm"/>
    </inkml:brush>
  </inkml:definitions>
  <inkml:trace contextRef="#ctx0" brushRef="#br0">110 1 24575,'-5'0'0,"-1"14"0,-4 9 0,-1 9 0,-7 9 0,-1 11 0,3 10 0,4 4 0,4-1 0,3-6 0,8-9 0,12-4 0,12-9 0,7-12 0,-3-9-8191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4.173"/>
    </inkml:context>
    <inkml:brush xml:id="br0">
      <inkml:brushProperty name="width" value="0.05" units="cm"/>
      <inkml:brushProperty name="height" value="0.05" units="cm"/>
    </inkml:brush>
  </inkml:definitions>
  <inkml:trace contextRef="#ctx0" brushRef="#br0">1 0 24575,'9'0'0,"16"0"0,19 0 0,14 0 0,7 0 0,-3 0 0,-7 0 0,-5 0 0,-10 0-8191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5.967"/>
    </inkml:context>
    <inkml:brush xml:id="br0">
      <inkml:brushProperty name="width" value="0.05" units="cm"/>
      <inkml:brushProperty name="height" value="0.05" units="cm"/>
    </inkml:brush>
  </inkml:definitions>
  <inkml:trace contextRef="#ctx0" brushRef="#br0">275 186 24575,'2'-1'0,"0"0"0,0-1 0,-1 1 0,1-1 0,0 1 0,0-1 0,-1 0 0,1 1 0,-1-1 0,1 0 0,-1 0 0,0 0 0,0 0 0,0 0 0,0-1 0,0 1 0,0 0 0,0-4 0,3-3 0,0 2 0,0-1 0,-1 0 0,0 1 0,-1-1 0,1 0 0,-1-1 0,-1 1 0,1-12 0,-2 17 0,0 1 0,0-1 0,-1 1 0,1 0 0,-1-1 0,0 1 0,0 0 0,1 0 0,-1-1 0,-1 1 0,1 0 0,0 0 0,-1 0 0,1 0 0,-1 0 0,1 0 0,-1 1 0,0-1 0,0 1 0,0-1 0,1 1 0,-2-1 0,1 1 0,0 0 0,0 0 0,0 0 0,-1 0 0,1 1 0,0-1 0,-1 0 0,1 1 0,0 0 0,-5-1 0,-1 1 0,-1 0 0,1 0 0,0 0 0,-1 1 0,1 0 0,0 1 0,0-1 0,0 2 0,0-1 0,0 1 0,0 0 0,1 1 0,0 0 0,-1 0 0,1 1 0,1 0 0,-1 0 0,1 0 0,0 1 0,0 0 0,0 0 0,-7 11 0,2-2 0,0 1 0,1 0 0,1 0 0,0 1 0,1 0 0,1 1 0,1 0 0,1 0 0,-4 19 0,5-15 0,0 1 0,2-1 0,1 0 0,2 42 0,-1-59 0,1-1 0,-1 1 0,1-1 0,0 0 0,0 1 0,0-1 0,1 0 0,0 0 0,0 0 0,0 0 0,0 0 0,0 0 0,1 0 0,-1-1 0,1 1 0,0-1 0,0 0 0,1 0 0,-1 0 0,1 0 0,-1 0 0,1-1 0,0 0 0,0 0 0,0 0 0,0 0 0,0 0 0,0-1 0,1 0 0,-1 0 0,7 1 0,-4-2 0,0 1 0,0-1 0,1-1 0,-1 1 0,0-1 0,0-1 0,0 1 0,0-1 0,0 0 0,0-1 0,0 0 0,-1 0 0,1 0 0,-1-1 0,0 0 0,0 0 0,0 0 0,-1-1 0,1 0 0,-1 0 0,0 0 0,-1-1 0,1 0 0,-1 0 0,7-12 0,2-8 0,-2 0 0,0-1 0,-1 0 0,-2 0 0,6-35 0,-12 54 0,-1 1 0,0-1 0,1 1 0,0 0 0,0 0 0,0 0 0,1 0 0,0 0 0,0 0 0,1 1 0,8-12 0,-12 18 0,0 0 0,1 0 0,-1 0 0,0 0 0,0 0 0,1 0 0,-1 0 0,0 0 0,0 0 0,1 0 0,-1 0 0,0 0 0,0 0 0,1 0 0,-1 0 0,0 1 0,0-1 0,0 0 0,1 0 0,-1 0 0,0 0 0,0 0 0,1 0 0,-1 1 0,0-1 0,0 0 0,0 0 0,0 0 0,1 1 0,-1-1 0,0 0 0,0 0 0,0 1 0,0-1 0,0 0 0,0 0 0,0 0 0,0 1 0,1-1 0,-1 0 0,0 0 0,0 1 0,0-1 0,0 0 0,0 0 0,0 1 0,-1-1 0,1 0 0,0 1 0,0-1 0,0 0 0,0 0 0,0 0 0,0 1 0,0-1 0,0 0 0,-1 1 0,-1 20 0,-2 3 0,-3 16 0,1 0 0,2 0 0,2 1 0,3 51 0,0-82 0,1 1 0,0 0 0,1-1 0,0 1 0,0-1 0,1 0 0,0 0 0,1 0 0,7 9 0,-8-13 0,1 0 0,0 0 0,0-1 0,1 1 0,-1-1 0,1-1 0,0 1 0,0-1 0,1 0 0,0-1 0,-1 1 0,1-1 0,0 0 0,11 2 0,-10-3 9,0-1-1,0 0 1,-1 0-1,1 0 1,0-1 0,0 0-1,0-1 1,0 0-1,0 0 1,0-1-1,-1 0 1,1 0-1,10-5 1,-6 2-195,-1-1 1,1-1-1,-1 0 0,0 0 1,-1-1-1,0-1 1,11-11-1,12-17-6640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6.518"/>
    </inkml:context>
    <inkml:brush xml:id="br0">
      <inkml:brushProperty name="width" value="0.05" units="cm"/>
      <inkml:brushProperty name="height" value="0.05" units="cm"/>
    </inkml:brush>
  </inkml:definitions>
  <inkml:trace contextRef="#ctx0" brushRef="#br0">267 0 24575,'-3'1'0,"1"-1"0,0 1 0,-1-1 0,1 1 0,0 0 0,0 0 0,-1 0 0,1 1 0,0-1 0,0 0 0,0 1 0,0-1 0,0 1 0,1 0 0,-3 2 0,-27 35 0,23-28 0,-14 21 0,1 1 0,1 1 0,2 0 0,2 2 0,1 0 0,-11 42 0,11-23 0,2 1 0,3 1 0,-4 87 0,13-122 0,1 0 0,0 0 0,2-1 0,1 1 0,0 0 0,2-1 0,7 22 0,-9-34 0,0-1 0,1 0 0,0 0 0,0 0 0,1 0 0,0-1 0,1 0 0,-1 0 0,1 0 0,1-1 0,-1 1 0,1-2 0,0 1 0,0-1 0,1 0 0,0 0 0,0-1 0,0 0 0,14 4 0,-10-4-136,1-1-1,0 0 1,0-1-1,0 0 1,0-1-1,0-1 1,0 0-1,1-1 0,23-4 1,-2-5-6690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7.080"/>
    </inkml:context>
    <inkml:brush xml:id="br0">
      <inkml:brushProperty name="width" value="0.05" units="cm"/>
      <inkml:brushProperty name="height" value="0.05" units="cm"/>
    </inkml:brush>
  </inkml:definitions>
  <inkml:trace contextRef="#ctx0" brushRef="#br0">1 0 24575,'4'87'0,"17"102"0,2 4 0,-21-152 0,2 32 0,-1-54 0,-2-17 0,1-8 0,1-8 0,1 0 0,1 0 0,0 1 0,1 0 0,0 0 0,1 0 0,0 1 0,1 0 0,1 0 0,0 1 0,0 0 0,1 0 0,0 1 0,1 1 0,0-1 0,16-8 0,-20 13 0,1 0 0,-1 1 0,1 0 0,0 1 0,0 0 0,1 0 0,-1 0 0,0 1 0,1 1 0,0-1 0,-1 1 0,1 1 0,0 0 0,-1 0 0,1 0 0,0 1 0,-1 1 0,1-1 0,-1 1 0,1 1 0,-1 0 0,0 0 0,0 0 0,0 1 0,0 0 0,-1 1 0,0 0 0,8 6 0,-9-6 0,-1 0 0,1 0 0,-1 0 0,0 0 0,-1 1 0,1 0 0,-1 0 0,-1 0 0,1 0 0,-1 1 0,0 0 0,4 11 0,-6-14 0,-1 0 0,1 0 0,-1 0 0,0 1 0,0-1 0,0 0 0,-1 0 0,0 0 0,1 0 0,-1 0 0,-1 0 0,1 0 0,0-1 0,-1 1 0,0 0 0,0 0 0,0-1 0,0 0 0,-1 1 0,1-1 0,-1 0 0,0 0 0,0 0 0,-4 2 0,-2 3 0,-1-1 0,0-1 0,0 0 0,-1 0 0,0-1 0,-21 7 0,-76 16 0,70-19 0,25-6-115,-48 9 364,58-11-337,0-1 0,0 0-1,0 0 1,0 0 0,0 0 0,0 0 0,0-1 0,0 1-1,0-1 1,1 0 0,-1 0 0,0 0 0,0 0-1,1-1 1,-1 1 0,-4-4 0,-2-9-6738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7.534"/>
    </inkml:context>
    <inkml:brush xml:id="br0">
      <inkml:brushProperty name="width" value="0.05" units="cm"/>
      <inkml:brushProperty name="height" value="0.05" units="cm"/>
    </inkml:brush>
  </inkml:definitions>
  <inkml:trace contextRef="#ctx0" brushRef="#br0">113 1 24575,'-4'9'0,"-2"16"0,0 18 0,1 16 0,2 11 0,1 7 0,1-1 0,5-8 0,2-11 0,5-20 0,-1-21 0,0-18 0,-3-17 0,-3-10 0,-1 0-8191</inkml:trace>
  <inkml:trace contextRef="#ctx0" brushRef="#br0" timeOffset="1">5 321 24575,'-4'0'0,"7"0"0,17 0 0,19 0 0,25 0 0,21-9 0,13-3 0,-1 0 0,-7 3 0,-20-2 0,-21 1-8191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7.892"/>
    </inkml:context>
    <inkml:brush xml:id="br0">
      <inkml:brushProperty name="width" value="0.05" units="cm"/>
      <inkml:brushProperty name="height" value="0.05" units="cm"/>
    </inkml:brush>
  </inkml:definitions>
  <inkml:trace contextRef="#ctx0" brushRef="#br0">234 1 24575,'-4'0'0,"-11"0"0,-12 4 0,-5 2 0,-8 9 0,0 6 0,6 9 0,9 8 0,8 7 0,22 5 0,22-6 0,22-11 0,15-11 0,1-9 0,0-6 0,-4-6 0,-1-10 0,-13-5-8191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48.279"/>
    </inkml:context>
    <inkml:brush xml:id="br0">
      <inkml:brushProperty name="width" value="0.05" units="cm"/>
      <inkml:brushProperty name="height" value="0.05" units="cm"/>
    </inkml:brush>
  </inkml:definitions>
  <inkml:trace contextRef="#ctx0" brushRef="#br0">1 1 24575,'0'9'0,"14"13"0,18 15 0,22 20 0,19 10 0,7 2 0,-5 3 0,-17-2 0,-7-3 0,-14-4 0,-17-4 0,-21-3 0,-20-6 0,-15-12 0,-10 2 0,-3-7 0,8-4 0,10-7-8191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54.454"/>
    </inkml:context>
    <inkml:brush xml:id="br0">
      <inkml:brushProperty name="width" value="0.05" units="cm"/>
      <inkml:brushProperty name="height" value="0.05" units="cm"/>
    </inkml:brush>
  </inkml:definitions>
  <inkml:trace contextRef="#ctx0" brushRef="#br0">104 1 24575,'-9'1'0,"0"2"0,0-1 0,0 1 0,0 0 0,0 1 0,-9 6 0,12-7 0,-19 9 0,31-16 0,47-14 0,-23 11 0,0 2 0,0 1 0,0 2 0,0 0 0,46 5 0,-68-2 0,-1 0 0,1 0 0,-1 1 0,1 0 0,-1 0 0,0 0 0,0 1 0,0 0 0,0 1 0,0 0 0,-1 0 0,0 0 0,0 1 0,0 0 0,0 0 0,-1 0 0,1 1 0,-1-1 0,-1 1 0,1 1 0,-1-1 0,0 1 0,-1-1 0,0 1 0,0 0 0,0 1 0,2 7 0,-4-10 0,0 0 0,0 1 0,-1-1 0,1 1 0,-1-1 0,0 1 0,-1 0 0,1-1 0,-1 0 0,0 1 0,-1-1 0,1 1 0,-1-1 0,-3 6 0,1-3 0,-1 1 0,-1-1 0,1 0 0,-1 0 0,0-1 0,-1 1 0,-11 9 0,1-4 0,-1 0 0,0-1 0,0-1 0,-1-1 0,-1 0 0,-34 11 0,49-19 0,-33 8 0,36-9 0,0 0 0,0-1 0,0 0 0,0 0 0,0 1 0,0-1 0,0 0 0,0-1 0,0 1 0,0 0 0,0 0 0,0-1 0,0 1 0,0-1 0,-3-1 0,8 0 0,0 0 0,-1 0 0,1 1 0,0 0 0,1-1 0,-1 1 0,0 0 0,0 0 0,0 1 0,1-1 0,3 1 0,11-2 0,0 1 0,1 0 0,0 2 0,-1 0 0,0 2 0,1 0 0,-1 0 0,22 9 0,-34-10 0,1 0 0,-1 0 0,0 1 0,-1 0 0,1 0 0,0 0 0,-1 1 0,0 0 0,0 0 0,0 0 0,0 1 0,0 0 0,-1-1 0,0 2 0,0-1 0,-1 0 0,1 1 0,-1 0 0,0-1 0,-1 1 0,1 0 0,-1 1 0,0-1 0,-1 0 0,0 1 0,0-1 0,0 9 0,-1-9 0,-1 0 0,-1 1 0,1-1 0,-1 0 0,0 0 0,0 0 0,-1 0 0,0 0 0,0-1 0,0 1 0,-1-1 0,1 0 0,-1 0 0,-1 0 0,1 0 0,-1-1 0,0 0 0,0 0 0,0 0 0,0 0 0,-7 2 0,-4 4 0,-1-1 0,0 0 0,-1-1 0,0-1 0,-35 8 0,37-11 20,1-1 0,0-1 0,-1 0 0,0-1 0,-18-2 0,30 1-70,1 0 1,0-1-1,-1 1 1,1-1-1,0 0 1,-1 0-1,1 0 1,0 0-1,0-1 1,0 1-1,0-1 1,0 0-1,0 0 1,0 0-1,1 0 1,-1 0-1,1-1 1,-1 1-1,1-1 1,0 0-1,0 0 1,0 1-1,0-1 1,1-1-1,-1 1 1,1 0-1,0 0 1,0 0-1,-1-5 1,-2-19-6777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54.857"/>
    </inkml:context>
    <inkml:brush xml:id="br0">
      <inkml:brushProperty name="width" value="0.05" units="cm"/>
      <inkml:brushProperty name="height" value="0.05" units="cm"/>
    </inkml:brush>
  </inkml:definitions>
  <inkml:trace contextRef="#ctx0" brushRef="#br0">281 1 24575,'-9'0'0,"-8"0"0,-1 4 0,-6 16 0,-9 18 0,-7 29 0,3 27 0,-1 29 0,5 20 0,8 5 0,19-14 0,23-21 0,18-29 0,16-21 0,5-20 0,1-18 0,-8-17 0,-13-11-8191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58.377"/>
    </inkml:context>
    <inkml:brush xml:id="br0">
      <inkml:brushProperty name="width" value="0.05" units="cm"/>
      <inkml:brushProperty name="height" value="0.05" units="cm"/>
    </inkml:brush>
  </inkml:definitions>
  <inkml:trace contextRef="#ctx0" brushRef="#br0">76 132 24575,'-1'0'0,"1"1"0,0-1 0,0 0 0,0 0 0,-1 0 0,1 0 0,0 0 0,0 0 0,-1 0 0,1-1 0,0 1 0,0 0 0,0 0 0,-1 0 0,1 0 0,0 0 0,0 0 0,0 0 0,0 0 0,-1 0 0,1-1 0,0 1 0,0 0 0,0 0 0,0 0 0,0 0 0,-1 0 0,1-1 0,0 1 0,0 0 0,0 0 0,0 0 0,0-1 0,0 1 0,0 0 0,0 0 0,0 0 0,0-1 0,0 1 0,0 0 0,0 0 0,0-1 0,5-11 0,12-8 0,0 7 0,0 1 0,1 1 0,0 1 0,1 0 0,22-7 0,-29 13 0,0-1 0,0 2 0,0 0 0,1 1 0,-1 0 0,1 0 0,-1 1 0,1 1 0,22 2 0,-31 0 0,0-1 0,0 0 0,0 1 0,0 0 0,0 0 0,0 1 0,0-1 0,-1 1 0,1-1 0,-1 1 0,0 0 0,0 0 0,0 1 0,0-1 0,0 1 0,-1-1 0,1 1 0,-1 0 0,0 0 0,0 0 0,-1 0 0,1 0 0,-1 0 0,0 1 0,0-1 0,0 8 0,2 6 0,-2-1 0,0 1 0,0-1 0,-2 1 0,-4 24 0,1-22 0,-1-1 0,-1 0 0,-1 0 0,-1-1 0,0 1 0,-1-2 0,-2 1 0,1-2 0,-2 1 0,0-1 0,-1-1 0,0 0 0,-1-1 0,-1-1 0,-1 0 0,1 0 0,-2-2 0,0 0 0,0-1 0,-1-1 0,0-1 0,0 0 0,-1-1 0,-28 6 0,44-12 0,-1 0 0,1 0 0,-1-1 0,0 0 0,1 1 0,-1-1 0,1-1 0,-1 1 0,0 0 0,1-1 0,-1 0 0,1 0 0,-1 0 0,1 0 0,0 0 0,-1-1 0,1 1 0,0-1 0,0 0 0,0 0 0,0 0 0,0 0 0,-2-4 0,3 4 0,1-1 0,-1 0 0,1 0 0,0 0 0,0 0 0,0 0 0,1 0 0,-1 0 0,1 0 0,-1 0 0,1 0 0,0 0 0,0-1 0,0 1 0,1 0 0,-1 0 0,1 0 0,0 0 0,0 0 0,0 0 0,0 0 0,0 0 0,1 0 0,-1 1 0,1-1 0,2-3 0,1-2 0,1 0 0,0 1 0,0 0 0,1 0 0,-1 0 0,2 0 0,-1 1 0,1 1 0,0-1 0,0 1 0,0 0 0,1 1 0,16-6 0,-18 7 0,0 1 0,1 0 0,-1 1 0,0 0 0,1 0 0,-1 0 0,1 1 0,-1 0 0,1 1 0,-1 0 0,0 0 0,1 0 0,-1 1 0,0 0 0,0 1 0,0-1 0,0 1 0,7 5 0,10 6-120,-10-4-58,1 0 0,1-1 1,-1-1-1,2-1 0,-1 0 0,32 7 0,-20-9-6648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2.985"/>
    </inkml:context>
    <inkml:brush xml:id="br0">
      <inkml:brushProperty name="width" value="0.05" units="cm"/>
      <inkml:brushProperty name="height" value="0.05" units="cm"/>
    </inkml:brush>
  </inkml:definitions>
  <inkml:trace contextRef="#ctx0" brushRef="#br0">1 0 24575,'9'5'0,"16"10"0,18 7 0,11 14 0,-4 10 0,-10 5 0,-13 4 0,-10 2 0,-8 4 0,-15 2 0,-11-2 0,-2-6 0,-12-12 0,-1-14-8191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58.784"/>
    </inkml:context>
    <inkml:brush xml:id="br0">
      <inkml:brushProperty name="width" value="0.05" units="cm"/>
      <inkml:brushProperty name="height" value="0.05" units="cm"/>
    </inkml:brush>
  </inkml:definitions>
  <inkml:trace contextRef="#ctx0" brushRef="#br0">1 0 24575,'4'9'0,"16"17"0,18 13 0,11 4 0,7 5 0,7-7 0,2-5 0,-1-9 0,-6-9 0,-14-12 0,-13-16 0,-13-7-8191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59.236"/>
    </inkml:context>
    <inkml:brush xml:id="br0">
      <inkml:brushProperty name="width" value="0.05" units="cm"/>
      <inkml:brushProperty name="height" value="0.05" units="cm"/>
    </inkml:brush>
  </inkml:definitions>
  <inkml:trace contextRef="#ctx0" brushRef="#br0">437 53 24575,'-14'0'0,"-9"0"0,-5 5 0,-7 6 0,-11 10 0,-7 6 0,-3 8 0,-2 6 0,5 6 0,12 0 0,12-9-8191</inkml:trace>
  <inkml:trace contextRef="#ctx0" brushRef="#br0" timeOffset="1">837 0 24575,'4'0'0,"7"5"0,15 1 0,11-1 0,15 0 0,10-2 0,10-1 0,5-1 0,-1 0 0,-13-6 0,-18-1-8191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5:59.582"/>
    </inkml:context>
    <inkml:brush xml:id="br0">
      <inkml:brushProperty name="width" value="0.05" units="cm"/>
      <inkml:brushProperty name="height" value="0.05" units="cm"/>
    </inkml:brush>
  </inkml:definitions>
  <inkml:trace contextRef="#ctx0" brushRef="#br0">1 0 24575,'9'0'0,"3"5"0,-1 10 0,-2 12 0,-2 15 0,-3 9 0,-2 1 0,-1-5 0,-1 0 0,0-4 0,3-9 0,3-10-8191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0.018"/>
    </inkml:context>
    <inkml:brush xml:id="br0">
      <inkml:brushProperty name="width" value="0.05" units="cm"/>
      <inkml:brushProperty name="height" value="0.05" units="cm"/>
    </inkml:brush>
  </inkml:definitions>
  <inkml:trace contextRef="#ctx0" brushRef="#br0">1 1 24575,'9'0'0,"1"1"0,0 1 0,0 0 0,-1 0 0,1 1 0,-1 0 0,0 1 0,0 0 0,12 7 0,11 8 0,33 27 0,-37-25 0,-20-16 0,168 130 0,-155-117 0,-1 1 0,-1 1 0,0 1 0,-2 1 0,29 45 0,-43-61 0,0 0 0,0 1 0,-1-1 0,1 0 0,-1 1 0,-1-1 0,1 1 0,-1 0 0,-1-1 0,1 1 0,-1 0 0,0 0 0,0-1 0,-1 1 0,0 0 0,-2 9 0,-1-6 0,0 0 0,-1 0 0,0 0 0,0 0 0,-1-1 0,0 0 0,-1 0 0,0 0 0,-11 10 0,-141 123-20,98-90-1325,36-30-5481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1.423"/>
    </inkml:context>
    <inkml:brush xml:id="br0">
      <inkml:brushProperty name="width" value="0.05" units="cm"/>
      <inkml:brushProperty name="height" value="0.05" units="cm"/>
    </inkml:brush>
  </inkml:definitions>
  <inkml:trace contextRef="#ctx0" brushRef="#br0">23 0 24575,'-14'0'0,"6"0"0,11 0 0,11 0 0,13 0 0,9 0 0,9 0 0,6 0 0,-3 0 0,-3 0 0,-10 9 0,-15 4 0,-12-1-8191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1.795"/>
    </inkml:context>
    <inkml:brush xml:id="br0">
      <inkml:brushProperty name="width" value="0.05" units="cm"/>
      <inkml:brushProperty name="height" value="0.05" units="cm"/>
    </inkml:brush>
  </inkml:definitions>
  <inkml:trace contextRef="#ctx0" brushRef="#br0">17 0 24575,'-9'0'0,"2"0"0,15 0 0,20 0 0,19 0 0,11 0 0,-1 0 0,-4 0 0,-12 0-8191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4.518"/>
    </inkml:context>
    <inkml:brush xml:id="br0">
      <inkml:brushProperty name="width" value="0.05" units="cm"/>
      <inkml:brushProperty name="height" value="0.05" units="cm"/>
    </inkml:brush>
  </inkml:definitions>
  <inkml:trace contextRef="#ctx0" brushRef="#br0">5 72 24575,'0'0'0,"0"0"0,0 0 0,0 0 0,-1 0 0,1 0 0,0 0 0,0 0 0,0 0 0,0 0 0,0 0 0,0 0 0,-1 0 0,1 0 0,0 0 0,0 0 0,0 0 0,0 0 0,0 0 0,0 0 0,-1 0 0,1-1 0,0 1 0,0 0 0,0 0 0,0 0 0,0 0 0,0 0 0,0 0 0,0 0 0,-1 0 0,1 0 0,0 0 0,0-1 0,0 1 0,0 0 0,0 0 0,0 0 0,0 0 0,0 0 0,0 0 0,0-1 0,0 1 0,0 0 0,0 0 0,0 0 0,0 0 0,0 0 0,0 0 0,0-1 0,0 1 0,0 0 0,0 0 0,0 0 0,0 0 0,0 0 0,0 0 0,0-1 0,0 1 0,0 0 0,9-10 0,15-7 0,4 7 0,51-11 0,-68 18 0,-1 1 0,1 1 0,0-1 0,-1 2 0,1 0 0,0 0 0,0 1 0,12 2 0,-21-2 0,0-1 0,0 1 0,0 0 0,0 0 0,0-1 0,0 1 0,-1 1 0,1-1 0,0 0 0,0 0 0,-1 1 0,1-1 0,-1 1 0,1-1 0,-1 1 0,0 0 0,0 0 0,1 0 0,-1-1 0,-1 1 0,1 0 0,0 0 0,0 0 0,-1 0 0,1 0 0,-1 1 0,1-1 0,-1 0 0,0 0 0,0 0 0,0 0 0,0 0 0,0 1 0,-1-1 0,1 0 0,-1 0 0,1 0 0,-1 0 0,0 0 0,-2 4 0,-2 8 0,-2-1 0,0 1 0,-1-1 0,-12 17 0,1-3 0,-1-1 0,-1-1 0,-1 0 0,-47 39 0,52-46 0,17-18 0,0 1 0,0-1 0,0 0 0,1 1 0,-1-1 0,0 0 0,0 1 0,0-1 0,0 0 0,0 1 0,1-1 0,-1 0 0,0 0 0,0 1 0,0-1 0,1 0 0,-1 0 0,0 1 0,0-1 0,1 0 0,-1 0 0,0 0 0,1 1 0,-1-1 0,0 0 0,0 0 0,1 0 0,-1 0 0,0 0 0,1 0 0,-1 0 0,0 0 0,1 0 0,-1 1 0,0-2 0,1 1 0,54-2 0,-25-1 0,-22 3 0,1 1 0,-1 0 0,1 0 0,-1 1 0,0 0 0,1 0 0,-1 1 0,0 0 0,0 0 0,-1 1 0,1 0 0,-1 0 0,1 1 0,-1 0 0,-1 0 0,1 1 0,-1 0 0,0 0 0,0 0 0,-1 1 0,0 0 0,0 0 0,0 0 0,-1 1 0,0-1 0,-1 1 0,0 0 0,0 0 0,0 0 0,-1 1 0,1 10 0,-3-15 0,1 1 0,-2-1 0,1 1 0,-1-1 0,1 1 0,-1-1 0,0 0 0,-1 1 0,1-1 0,-1 0 0,0 0 0,0 0 0,0 0 0,0 0 0,-1 0 0,1-1 0,-5 5 0,1-3 0,0 1 0,0-1 0,0 0 0,-1 0 0,0-1 0,0 0 0,0 0 0,0 0 0,-12 3 0,11-5 0,-1 1 0,0-1 0,0 0 0,0-1 0,0 0 0,0-1 0,0 0 0,-13-1 0,17 0 0,0 1 0,0-1 0,0-1 0,1 1 0,-1-1 0,0 1 0,1-1 0,-1-1 0,1 1 0,0-1 0,-1 1 0,1-1 0,1-1 0,-8-6 0,-6-17-1365,6 1-5461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4.894"/>
    </inkml:context>
    <inkml:brush xml:id="br0">
      <inkml:brushProperty name="width" value="0.05" units="cm"/>
      <inkml:brushProperty name="height" value="0.05" units="cm"/>
    </inkml:brush>
  </inkml:definitions>
  <inkml:trace contextRef="#ctx0" brushRef="#br0">105 0 24575,'0'5'0,"0"14"0,-14 14 0,-4 15 0,1 12 0,-2 11 0,3 6 0,4-1 0,4-4 0,8-5 0,8-14 0,3-8 0,14-10 0,7-12 0,-3-9-8191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5.367"/>
    </inkml:context>
    <inkml:brush xml:id="br0">
      <inkml:brushProperty name="width" value="0.05" units="cm"/>
      <inkml:brushProperty name="height" value="0.05" units="cm"/>
    </inkml:brush>
  </inkml:definitions>
  <inkml:trace contextRef="#ctx0" brushRef="#br0">0 140 24575,'4'-1'0,"0"0"0,0-1 0,0 1 0,0 0 0,-1-1 0,1 0 0,0 0 0,-1 0 0,5-5 0,3 0 0,41-27 0,-37 22 0,1 1 0,0 1 0,0 0 0,1 2 0,0 0 0,30-10 0,-45 18 0,0-1 0,0 1 0,-1 0 0,1 0 0,0 0 0,0 0 0,0 1 0,0-1 0,-1 0 0,1 1 0,0-1 0,0 1 0,-1 0 0,1 0 0,0-1 0,-1 1 0,1 0 0,-1 0 0,1 0 0,-1 1 0,1-1 0,-1 0 0,0 1 0,0-1 0,0 0 0,0 1 0,0-1 0,0 1 0,0 0 0,0-1 0,0 1 0,-1 0 0,1 0 0,-1-1 0,1 1 0,-1 0 0,0 0 0,1 3 0,1 9 0,-1 0 0,0 0 0,-2 26 0,0-37 0,-1 19 0,0-1 0,-2 1 0,-1-1 0,-1 1 0,-1-1 0,0-1 0,-15 28 0,18-40 0,0 1 0,0 0 0,1 0 0,0 0 0,-2 11 0,4-19 0,1 1 0,0 0 0,0-1 0,0 1 0,0 0 0,0-1 0,0 1 0,0 0 0,0-1 0,1 1 0,-1-1 0,1 1 0,-1 0 0,1-1 0,0 1 0,-1-1 0,1 1 0,0-1 0,0 0 0,0 1 0,0-1 0,0 0 0,0 0 0,1 0 0,-1 1 0,0-1 0,0-1 0,1 1 0,-1 0 0,1 0 0,-1 0 0,1-1 0,-1 1 0,1-1 0,0 1 0,1 0 0,5 0-59,0 0 0,0-1-1,0 1 1,0-1-1,0-1 1,0 0 0,0 0-1,0 0 1,0-1 0,-1 0-1,1-1 1,-1 0 0,1 0-1,-1 0 1,0-1-1,0 0 1,-1 0 0,1-1-1,-1 0 1,0 0 0,0-1-1,6-7 1,7-13-6767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5.792"/>
    </inkml:context>
    <inkml:brush xml:id="br0">
      <inkml:brushProperty name="width" value="0.05" units="cm"/>
      <inkml:brushProperty name="height" value="0.05" units="cm"/>
    </inkml:brush>
  </inkml:definitions>
  <inkml:trace contextRef="#ctx0" brushRef="#br0">40 1 24575,'0'9'0,"4"12"0,7 8 0,10 2 0,10 6 0,10 1 0,2-7 0,-2 6 0,1-3 0,-15-8 0,-13-13 0,-12-8 0,-8-15 0,-2-9 0,0-3-8191</inkml:trace>
  <inkml:trace contextRef="#ctx0" brushRef="#br0" timeOffset="1">280 27 24575,'-4'5'0,"-11"1"0,-8 19 0,-8 8 0,-13 8 0,-4 2 0,-2 3 0,11-11 0,13-12-8191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3.767"/>
    </inkml:context>
    <inkml:brush xml:id="br0">
      <inkml:brushProperty name="width" value="0.05" units="cm"/>
      <inkml:brushProperty name="height" value="0.05" units="cm"/>
    </inkml:brush>
  </inkml:definitions>
  <inkml:trace contextRef="#ctx0" brushRef="#br0">0 1 24575,'9'0'0,"8"0"0,5 0 0,8 0 0,13 0 0,8 0 0,-1 0 0,-3 0 0,-10 0-8191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6.168"/>
    </inkml:context>
    <inkml:brush xml:id="br0">
      <inkml:brushProperty name="width" value="0.05" units="cm"/>
      <inkml:brushProperty name="height" value="0.05" units="cm"/>
    </inkml:brush>
  </inkml:definitions>
  <inkml:trace contextRef="#ctx0" brushRef="#br0">0 0 24575,'10'0'0,"11"0"0,12 5 0,9 14 0,2 14 0,3 14 0,-7 14 0,-10 9 0,-10 7 0,-9 0 0,-10-1 0,-15-3 0,-9-10 0,-11-6 0,2-18 0,14-20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8.372"/>
    </inkml:context>
    <inkml:brush xml:id="br0">
      <inkml:brushProperty name="width" value="0.05" units="cm"/>
      <inkml:brushProperty name="height" value="0.05" units="cm"/>
    </inkml:brush>
  </inkml:definitions>
  <inkml:trace contextRef="#ctx0" brushRef="#br0">1 0 24575,'0'5'0,"0"15"0,0 12 0,0 11 0,0 7 0,0 4 0,0-3 0,0 0 0,0-5 0,0-10-8191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8.762"/>
    </inkml:context>
    <inkml:brush xml:id="br0">
      <inkml:brushProperty name="width" value="0.05" units="cm"/>
      <inkml:brushProperty name="height" value="0.05" units="cm"/>
    </inkml:brush>
  </inkml:definitions>
  <inkml:trace contextRef="#ctx0" brushRef="#br0">5 50 24575,'-4'0'0,"11"0"0,15 0 0,16-9 0,16-4 0,3 1 0,-4 3 0,-10 2-8191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9.233"/>
    </inkml:context>
    <inkml:brush xml:id="br0">
      <inkml:brushProperty name="width" value="0.05" units="cm"/>
      <inkml:brushProperty name="height" value="0.05" units="cm"/>
    </inkml:brush>
  </inkml:definitions>
  <inkml:trace contextRef="#ctx0" brushRef="#br0">1 38 24575,'32'-1'0,"1"-1"0,-1-2 0,42-10 0,-67 12 0,6-2 0,-1 1 0,1 1 0,0 0 0,20-1 0,-31 3 0,1 0 0,-1 0 0,0 0 0,1 0 0,-1 1 0,0-1 0,0 1 0,1-1 0,-1 1 0,0 0 0,0 0 0,0 0 0,0 0 0,0 0 0,0 0 0,0 0 0,0 1 0,-1-1 0,1 1 0,0-1 0,-1 1 0,1 0 0,-1 0 0,0 0 0,1 0 0,-1 0 0,0 0 0,0 0 0,0 0 0,-1 0 0,1 0 0,0 0 0,-1 1 0,1 2 0,-1 3 0,0-1 0,-1 1 0,0 0 0,0 0 0,-1-1 0,0 1 0,0-1 0,-1 1 0,0-1 0,0 0 0,0 0 0,-1 0 0,0-1 0,-1 1 0,-7 8 0,-1 1 0,-1-1 0,0-1 0,-1 0 0,-32 23 0,-1-12 0,39-22 0,0 1 0,0 1 0,0 0 0,1 0 0,-13 11 0,21-16 0,0 0 0,0 1 0,0-1 0,0 0 0,0 0 0,0 1 0,0-1 0,0 0 0,0 0 0,0 1 0,0-1 0,0 0 0,0 0 0,0 1 0,0-1 0,0 0 0,0 0 0,0 0 0,1 1 0,-1-1 0,0 0 0,0 0 0,0 0 0,0 1 0,1-1 0,-1 0 0,0 0 0,0 0 0,0 0 0,1 0 0,-1 0 0,0 1 0,0-1 0,1 0 0,-1 0 0,0 0 0,0 0 0,1 0 0,-1 0 0,0 0 0,0 0 0,1 0 0,-1 0 0,0 0 0,0 0 0,0 0 0,1 0 0,-1 0 0,0-1 0,1 1 0,16 2 0,80-7 0,-71 2 0,0 1 0,-1 1 0,1 2 0,0 0 0,-1 2 0,26 6 0,-48-9 0,0 1 0,0 0 0,0 0 0,0 0 0,0 0 0,-1 0 0,1 1 0,0-1 0,-1 1 0,1 0 0,-1-1 0,0 1 0,1 0 0,-1 1 0,0-1 0,0 0 0,0 1 0,-1-1 0,1 1 0,0-1 0,-1 1 0,0 0 0,0 0 0,2 4 0,-3-3 0,0 0 0,0 0 0,-1 0 0,1 0 0,-1 0 0,0-1 0,0 1 0,0 0 0,0 0 0,-1-1 0,0 1 0,1 0 0,-1-1 0,-1 0 0,1 1 0,0-1 0,-1 0 0,-4 4 0,-8 7 0,0-1 0,-1-1 0,0-1 0,0 0 0,-1-1 0,-1-1 0,0 0 0,0-1 0,-1-2 0,0 1 0,0-2 0,0-1 0,-1 0 0,-26 1 0,45-5-42,0 0-1,-1 0 0,1 1 1,0-1-1,0 0 0,0 0 1,0-1-1,-1 1 0,1 0 1,0 0-1,0-1 0,0 1 1,0 0-1,0-1 0,0 1 1,0-1-1,0 1 0,0-1 1,0 0-1,0 1 0,0-1 1,0 0-1,0 0 0,0 0 1,1 0-1,-1 1 0,0-1 1,1 0-1,-1 0 0,1 0 1,-1-2-1,-2-13-6783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09.621"/>
    </inkml:context>
    <inkml:brush xml:id="br0">
      <inkml:brushProperty name="width" value="0.05" units="cm"/>
      <inkml:brushProperty name="height" value="0.05" units="cm"/>
    </inkml:brush>
  </inkml:definitions>
  <inkml:trace contextRef="#ctx0" brushRef="#br0">132 0 24575,'-9'5'0,"-8"10"0,0 17 0,-7 20 0,1 16 0,4 9 0,6 6 0,4-2 0,9-6 0,13-16 0,9-9 0,10-13 0,9-12 0,1-11 0,-5-17 0,-10-8-8191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0.010"/>
    </inkml:context>
    <inkml:brush xml:id="br0">
      <inkml:brushProperty name="width" value="0.05" units="cm"/>
      <inkml:brushProperty name="height" value="0.05" units="cm"/>
    </inkml:brush>
  </inkml:definitions>
  <inkml:trace contextRef="#ctx0" brushRef="#br0">0 32 24575,'5'0'0,"10"0"0,7 0 0,5 0 0,7 0 0,6 0 0,10-5 0,2-1 0,-9-4 0,-11-1-8191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0.431"/>
    </inkml:context>
    <inkml:brush xml:id="br0">
      <inkml:brushProperty name="width" value="0.05" units="cm"/>
      <inkml:brushProperty name="height" value="0.05" units="cm"/>
    </inkml:brush>
  </inkml:definitions>
  <inkml:trace contextRef="#ctx0" brushRef="#br0">1 188 24575,'0'4'0,"0"16"0,0 17 0,0 12 0,4 7 0,2 2 0,0-3 0,-1-2 0,-2-20 0,-1-19 0</inkml:trace>
  <inkml:trace contextRef="#ctx0" brushRef="#br0" timeOffset="1">294 0 24575,'9'5'0,"13"10"0,10 16 0,15 13 0,8 7 0,-6 4 0,-6 11 0,-11 4 0,-10-2 0,-9-3 0,-16-3 0,-12 1 0,-9-5 0,1-9 0,-5-2 0,7-15 0,6-12-8191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0.883"/>
    </inkml:context>
    <inkml:brush xml:id="br0">
      <inkml:brushProperty name="width" value="0.05" units="cm"/>
      <inkml:brushProperty name="height" value="0.05" units="cm"/>
    </inkml:brush>
  </inkml:definitions>
  <inkml:trace contextRef="#ctx0" brushRef="#br0">1 1 24575,'4'0'0,"16"0"0,13 0 0,15 0 0,13 0 0,4 0 0,2 0 0,-7 0 0,-19 0 0,-19 0 0</inkml:trace>
  <inkml:trace contextRef="#ctx0" brushRef="#br0" timeOffset="0.96">162 162 24575,'9'0'0,"12"0"0,11 0 0,15 0 0,12 0 0,1 0 0,-9 0-8191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3.412"/>
    </inkml:context>
    <inkml:brush xml:id="br0">
      <inkml:brushProperty name="width" value="0.05" units="cm"/>
      <inkml:brushProperty name="height" value="0.05" units="cm"/>
    </inkml:brush>
  </inkml:definitions>
  <inkml:trace contextRef="#ctx0" brushRef="#br0">103 1 24575,'1'6'0,"-9"19"0,-13 31 0,2-11 0,3-10 0,-13 44 0,27-71 0,-1 1 0,1 0 0,1 0 0,-1-1 0,2 1 0,-1 0 0,1 0 0,1 0 0,-1 0 0,4 15 0,-2-19 0,0-1 0,0 1 0,1-1 0,-1 0 0,1 0 0,0 0 0,0-1 0,0 1 0,1-1 0,-1 0 0,1 1 0,0-2 0,0 1 0,0 0 0,0-1 0,0 0 0,1 0 0,-1 0 0,1 0 0,-1-1 0,1 1 0,0-1 0,7 0 0,10 3 0,0-2 0,0-1 0,38-2 0,-54 0 0,1 0 0,0 0 0,-1-1 0,1 0 0,-1 0 0,1 0 0,-1-1 0,0 0 0,0 0 0,0 0 0,-1-1 0,1 0 0,-1 0 0,0-1 0,9-8 0,-12 10 0,1 0 0,-1 0 0,0 0 0,0 0 0,0-1 0,0 1 0,-1-1 0,1 1 0,-1-1 0,0 1 0,0-1 0,0 0 0,-1 1 0,1-1 0,-1 0 0,0 0 0,0 1 0,0-1 0,-1 0 0,1 0 0,-1 1 0,0-1 0,0 0 0,0 1 0,0-1 0,-1 1 0,1-1 0,-1 1 0,-4-6 0,3 6 0,0 0 0,0 0 0,0 0 0,0 0 0,-1 0 0,1 1 0,-1 0 0,1 0 0,-1 0 0,0 0 0,0 0 0,0 1 0,0 0 0,0 0 0,-1 0 0,1 0 0,0 1 0,0-1 0,0 1 0,-1 0 0,1 1 0,0-1 0,0 1 0,-1-1 0,1 1 0,0 1 0,-7 2 0,-3 0 0,1 1 0,0 1 0,1 0 0,-1 0 0,1 1 0,1 1 0,-16 12 0,18-12 0,1 1 0,0 0 0,0 0 0,-9 14 0,16-22 0,-1 1 0,1 0 0,0 0 0,0 0 0,0 0 0,0 0 0,0 0 0,0 0 0,0 0 0,0 0 0,1 0 0,0 1 0,-1-1 0,1 0 0,0 0 0,0 1 0,0-1 0,0 0 0,0 0 0,1 1 0,-1-1 0,1 0 0,-1 0 0,1 0 0,0 1 0,0-1 0,0 0 0,0 0 0,2 2 0,15 4-1365,1-9-5461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3.880"/>
    </inkml:context>
    <inkml:brush xml:id="br0">
      <inkml:brushProperty name="width" value="0.05" units="cm"/>
      <inkml:brushProperty name="height" value="0.05" units="cm"/>
    </inkml:brush>
  </inkml:definitions>
  <inkml:trace contextRef="#ctx0" brushRef="#br0">0 0 24575,'5'0'0,"1"5"0,13 1 0,9 13 0,3 8 0,6 0 0,1 4 0,-2-3 0,3-7 0,-1-6 0,-6-11 0,-10-5-8191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4.156"/>
    </inkml:context>
    <inkml:brush xml:id="br0">
      <inkml:brushProperty name="width" value="0.05" units="cm"/>
      <inkml:brushProperty name="height" value="0.05" units="cm"/>
    </inkml:brush>
  </inkml:definitions>
  <inkml:trace contextRef="#ctx0" brushRef="#br0">0 48 24575,'9'0'0,"8"0"0,5 0 0,8 0 0,9 0 0,5-9 0,1-3 0,-3 1 0,0 2 0,-6 2-8191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4.317"/>
    </inkml:context>
    <inkml:brush xml:id="br0">
      <inkml:brushProperty name="width" value="0.05" units="cm"/>
      <inkml:brushProperty name="height" value="0.05" units="cm"/>
    </inkml:brush>
  </inkml:definitions>
  <inkml:trace contextRef="#ctx0" brushRef="#br0">337 1 24575,'-9'0'0,"-3"9"0,-13 7 0,-11 11 0,-5 4 0,1 7 0,-7 10 0,5 2 0,5-8 0,8-2 0,10-7-8191</inkml:trace>
  <inkml:trace contextRef="#ctx0" brushRef="#br0" timeOffset="1">712 54 24575,'9'0'0,"7"0"0,7 0 0,12 0 0,4 0 0,1 0 0,2 0 0,-5 0-8191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14.931"/>
    </inkml:context>
    <inkml:brush xml:id="br0">
      <inkml:brushProperty name="width" value="0.05" units="cm"/>
      <inkml:brushProperty name="height" value="0.05" units="cm"/>
    </inkml:brush>
  </inkml:definitions>
  <inkml:trace contextRef="#ctx0" brushRef="#br0">0 27 24575,'33'-2'0,"47"-9"0,-55 6 0,0 1 0,0 2 0,0 0 0,1 2 0,43 4 0,-65-4 0,-1 1 0,1 0 0,-1 0 0,1 0 0,-1 0 0,0 1 0,1 0 0,-1-1 0,0 1 0,0 0 0,0 0 0,0 1 0,2 2 0,-4-4 0,1 1 0,-1-1 0,0 1 0,0 0 0,0 0 0,0 0 0,-1 0 0,1-1 0,0 1 0,-1 0 0,1 0 0,-1 0 0,0 0 0,0 1 0,1-1 0,-1 0 0,-1 3 0,0 0 0,-1 1 0,1-1 0,-1 0 0,-1 1 0,1-1 0,-1 0 0,1 0 0,-1-1 0,-1 1 0,1-1 0,-1 1 0,0-1 0,0 0 0,-8 6 0,-1 0 0,-2-1 0,1 0 0,-18 7 0,18-10 0,1 1 0,0 1 0,-19 13 0,32-21 0,0 0 0,-1 1 0,1-1 0,0 0 0,0 0 0,-1 0 0,1 1 0,0-1 0,0 0 0,0 0 0,-1 0 0,1 1 0,0-1 0,0 0 0,0 0 0,0 1 0,0-1 0,-1 0 0,1 1 0,0-1 0,0 0 0,0 0 0,0 1 0,0-1 0,0 0 0,0 1 0,0-1 0,0 0 0,0 1 0,0-1 0,0 0 0,0 0 0,0 1 0,1-1 0,-1 0 0,0 1 0,0-1 0,0 0 0,0 0 0,0 1 0,1-1 0,-1 0 0,0 0 0,0 1 0,0-1 0,1 0 0,-1 0 0,0 0 0,0 0 0,1 1 0,-1-1 0,0 0 0,0 0 0,1 0 0,-1 0 0,0 0 0,1 0 0,-1 0 0,0 0 0,0 0 0,1 0 0,-1 0 0,0 0 0,1 0 0,-1 0 0,0 0 0,1 0 0,25 2 0,-25-2 0,110-1 0,39 0 0,-143 2 0,-1-1 0,1 1 0,0 0 0,-1 1 0,1 0 0,-1 0 0,0 0 0,0 1 0,0 0 0,0 0 0,9 7 0,-13-9 0,-1 1 0,1 0 0,0-1 0,-1 1 0,1 0 0,-1 0 0,1 0 0,-1 1 0,0-1 0,0 0 0,0 0 0,0 1 0,-1-1 0,1 0 0,-1 1 0,1-1 0,-1 1 0,0-1 0,0 1 0,0-1 0,0 1 0,0-1 0,0 1 0,-1-1 0,1 0 0,-1 1 0,0-1 0,0 0 0,0 1 0,0-1 0,0 0 0,0 0 0,-1 0 0,-2 4 0,-5 5 0,0 1 0,-1-1 0,0 0 0,-1-1 0,0 0 0,-1-1 0,0 0 0,0-1 0,-20 9 0,9-5 0,0-1 0,-1-2 0,0 0 0,-43 9 0,18-14-1365,12-9-5461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27.565"/>
    </inkml:context>
    <inkml:brush xml:id="br0">
      <inkml:brushProperty name="width" value="0.05" units="cm"/>
      <inkml:brushProperty name="height" value="0.05" units="cm"/>
    </inkml:brush>
  </inkml:definitions>
  <inkml:trace contextRef="#ctx0" brushRef="#br0">0 121 24575,'320'-14'0,"3"0"0,-267 14 0,-1-3 0,0-3 0,0-1 0,71-21 0,58-13-1365,-154 33-5461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28.023"/>
    </inkml:context>
    <inkml:brush xml:id="br0">
      <inkml:brushProperty name="width" value="0.05" units="cm"/>
      <inkml:brushProperty name="height" value="0.05" units="cm"/>
    </inkml:brush>
  </inkml:definitions>
  <inkml:trace contextRef="#ctx0" brushRef="#br0">0 3 24575,'1'0'0,"0"-1"0,-1 1 0,1 0 0,-1-1 0,1 1 0,0 0 0,-1 0 0,1 0 0,0-1 0,0 1 0,-1 0 0,1 0 0,0 0 0,-1 0 0,1 0 0,0 0 0,-1 1 0,1-1 0,0 0 0,-1 0 0,1 0 0,0 1 0,-1-1 0,1 0 0,0 1 0,-1-1 0,1 1 0,42 14 0,12 4 0,-22-11 0,0 0 0,-1 3 0,45 19 0,-75-29 0,-1 0 0,0-1 0,1 1 0,-1 0 0,0 0 0,0 0 0,0 0 0,1 0 0,-1 0 0,0 0 0,0 0 0,-1 1 0,1-1 0,0 0 0,0 0 0,-1 1 0,1-1 0,0 1 0,-1-1 0,1 1 0,-1-1 0,0 1 0,0-1 0,1 3 0,-2-1 0,1 1 0,-1-1 0,1 1 0,-1-1 0,0 1 0,-1-1 0,1 1 0,0-1 0,-1 0 0,-3 5 0,-7 8 0,0 0 0,-2 0 0,-16 14 0,18-17 0,-117 126-1365,103-107-5461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31.314"/>
    </inkml:context>
    <inkml:brush xml:id="br0">
      <inkml:brushProperty name="width" value="0.05" units="cm"/>
      <inkml:brushProperty name="height" value="0.05" units="cm"/>
    </inkml:brush>
  </inkml:definitions>
  <inkml:trace contextRef="#ctx0" brushRef="#br0">54 0 24575,'-2'38'0,"-2"0"0,-15 62 0,-3 30 0,20-111 0,0 0 0,0 1 0,1-1 0,2 0 0,3 33 0,-3-48 0,-1 1 0,1-1 0,1 0 0,-1 0 0,1 0 0,-1 0 0,1 0 0,0 0 0,1 0 0,-1 0 0,0-1 0,1 1 0,0-1 0,0 0 0,0 0 0,0 0 0,1 0 0,-1-1 0,1 1 0,0-1 0,0 0 0,-1 0 0,1 0 0,0-1 0,1 1 0,6 1 0,1-1 0,1 0 0,0 0 0,0-2 0,0 1 0,0-2 0,0 0 0,0 0 0,-1-1 0,23-6 0,-30 6 0,0 1 0,-1-1 0,1 0 0,0 0 0,-1 0 0,0-1 0,1 1 0,-1-1 0,0 0 0,-1 0 0,1-1 0,0 1 0,-1-1 0,0 0 0,0 0 0,0 0 0,0 0 0,-1 0 0,1-1 0,-1 1 0,0-1 0,0 0 0,-1 0 0,0 1 0,0-1 0,0 0 0,1-9 0,-2 11 0,0 1 0,0-1 0,0 0 0,0 1 0,-1-1 0,1 0 0,-1 1 0,0-1 0,1 1 0,-1-1 0,0 1 0,-1-1 0,1 1 0,0-1 0,-1 1 0,1 0 0,-1 0 0,1 0 0,-1 0 0,0 0 0,0 0 0,0 1 0,0-1 0,-1 0 0,1 1 0,0 0 0,-1-1 0,1 1 0,0 0 0,-1 0 0,0 1 0,1-1 0,-1 0 0,1 1 0,-1 0 0,-3-1 0,0 1 0,0 0 0,-1 0 0,1 0 0,0 1 0,-1 0 0,1 0 0,0 1 0,0-1 0,0 1 0,0 1 0,0-1 0,1 1 0,-1 0 0,-7 6 0,7-5 0,-1 1 0,2 1 0,-1-1 0,1 1 0,0 0 0,0 0 0,0 0 0,1 1 0,0 0 0,0 0 0,1 0 0,-4 12 0,10-4-1365,9-9-5461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31.690"/>
    </inkml:context>
    <inkml:brush xml:id="br0">
      <inkml:brushProperty name="width" value="0.05" units="cm"/>
      <inkml:brushProperty name="height" value="0.05" units="cm"/>
    </inkml:brush>
  </inkml:definitions>
  <inkml:trace contextRef="#ctx0" brushRef="#br0">1 0 24575,'0'9'0,"4"3"0,7 9 0,9 9 0,8 1 0,6 3 0,3-4 0,-5-2 0,-3-6 0,-7-12 0,-7-11 0,-6-16 0,-5-3-8191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32.113"/>
    </inkml:context>
    <inkml:brush xml:id="br0">
      <inkml:brushProperty name="width" value="0.05" units="cm"/>
      <inkml:brushProperty name="height" value="0.05" units="cm"/>
    </inkml:brush>
  </inkml:definitions>
  <inkml:trace contextRef="#ctx0" brushRef="#br0">261 1 24575,'0'4'0,"-9"11"0,-12 12 0,-12 10 0,-9 13 0,-2 7 0,7-2 0,0-2 0,11-17 0,14-21 0</inkml:trace>
  <inkml:trace contextRef="#ctx0" brushRef="#br0" timeOffset="0.99">475 107 24575,'0'5'0,"9"0"0,12 1 0,16-1 0,12-2 0,9-5 0,1-3 0,-1-1 0,-10-3 0,-13 0-8191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32.617"/>
    </inkml:context>
    <inkml:brush xml:id="br0">
      <inkml:brushProperty name="width" value="0.05" units="cm"/>
      <inkml:brushProperty name="height" value="0.05" units="cm"/>
    </inkml:brush>
  </inkml:definitions>
  <inkml:trace contextRef="#ctx0" brushRef="#br0">1 0 24575,'204'1'0,"-200"-1"0,0 0 0,0 1 0,0-1 0,0 1 0,0 0 0,-1 0 0,1 0 0,0 1 0,-1-1 0,1 1 0,-1 0 0,1 0 0,-1 0 0,0 0 0,0 1 0,4 4 0,-6-6 0,0 1 0,0 0 0,0 0 0,0 0 0,0-1 0,-1 1 0,1 0 0,-1 0 0,0 0 0,1 0 0,-1 0 0,0 0 0,0 0 0,0 0 0,0 0 0,-1 0 0,1 0 0,0 0 0,-1 0 0,0 0 0,1 0 0,-1-1 0,0 1 0,0 0 0,0 0 0,0-1 0,0 1 0,0 0 0,-1-1 0,1 1 0,0-1 0,-1 0 0,1 1 0,-3 0 0,-22 22 0,-2-2 0,-31 21 0,26-20 0,-32 28 0,192-83 0,-121 31 0,1 0 0,-1 0 0,1 1 0,-1 0 0,1 0 0,-1 0 0,1 1 0,-1 0 0,1 0 0,-1 1 0,0-1 0,0 1 0,0 1 0,9 4 0,-12-5 0,-1 0 0,1 0 0,-1 0 0,0 0 0,0 0 0,0 1 0,0-1 0,-1 1 0,1-1 0,0 1 0,-1 0 0,0-1 0,0 1 0,0 0 0,0 0 0,0 0 0,0 0 0,-1 0 0,0 0 0,1 0 0,-1 0 0,0 0 0,-1 0 0,1 0 0,0 0 0,-1 0 0,0 0 0,1 0 0,-1 0 0,-1 0 0,1 0 0,0 0 0,-2 2 0,-3 6-80,0 0 0,-1 0-1,0-1 1,0 0 0,-1-1-1,0 1 1,-1-2 0,0 1-1,0-1 1,-1 0 0,0-1 0,-1 0-1,1-1 1,-1 0 0,0-1-1,-15 5 1,-2-6-6746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33.231"/>
    </inkml:context>
    <inkml:brush xml:id="br0">
      <inkml:brushProperty name="width" value="0.05" units="cm"/>
      <inkml:brushProperty name="height" value="0.05" units="cm"/>
    </inkml:brush>
  </inkml:definitions>
  <inkml:trace contextRef="#ctx0" brushRef="#br0">0 1 24575,'9'0'0,"8"0"0,5 0 0,8 0 0,8 0 0,2 0 0,4 4 0,3 2 0,2 0 0,-10-1 0,-14-2-8191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33.604"/>
    </inkml:context>
    <inkml:brush xml:id="br0">
      <inkml:brushProperty name="width" value="0.05" units="cm"/>
      <inkml:brushProperty name="height" value="0.05" units="cm"/>
    </inkml:brush>
  </inkml:definitions>
  <inkml:trace contextRef="#ctx0" brushRef="#br0">0 0 24575,'9'0'0,"8"0"0,10 0 0,14 0 0,13 0 0,7 0 0,3 0 0,-11 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4.548"/>
    </inkml:context>
    <inkml:brush xml:id="br0">
      <inkml:brushProperty name="width" value="0.05" units="cm"/>
      <inkml:brushProperty name="height" value="0.05" units="cm"/>
    </inkml:brush>
  </inkml:definitions>
  <inkml:trace contextRef="#ctx0" brushRef="#br0">0 0 24575,'0'5'0,"0"5"0,0 11 0,0 10 0,0 10 0,0 11 0,0 6 0,0 2 0,0-5 0,0-7 0,0-2 0,0-14 0,0-21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3.282"/>
    </inkml:context>
    <inkml:brush xml:id="br0">
      <inkml:brushProperty name="width" value="0.05" units="cm"/>
      <inkml:brushProperty name="height" value="0.05" units="cm"/>
    </inkml:brush>
  </inkml:definitions>
  <inkml:trace contextRef="#ctx0" brushRef="#br0">1 106 24575,'9'-3'0,"1"0"0,0-1 0,-1 0 0,13-8 0,35-14 0,-15 11 0,47-16 0,-82 29 0,0 0 0,0 1 0,1 0 0,-1 0 0,0 1 0,1 0 0,-1 0 0,0 1 0,12 1 0,-16-1 0,-1 0 0,0-1 0,0 1 0,0 0 0,0 0 0,0 0 0,0 1 0,0-1 0,-1 0 0,1 1 0,0-1 0,-1 1 0,1-1 0,-1 1 0,0 0 0,1 0 0,-1-1 0,0 1 0,2 4 0,-2-2 0,0 1 0,0-1 0,0 0 0,0 1 0,-1-1 0,0 1 0,0-1 0,0 0 0,-1 8 0,-1 0 0,-1 0 0,0 0 0,-1 0 0,-1 0 0,1-1 0,-9 15 0,-4-2 0,0 0 0,-2-1 0,-1-1 0,0-1 0,-43 34 0,25-31 0,37-23 0,0 0 0,0-1 0,-1 1 0,1-1 0,0 1 0,0-1 0,0 0 0,0 1 0,0-1 0,-1 0 0,1 0 0,0 0 0,0 0 0,0 0 0,-1 0 0,1 0 0,0 0 0,0 0 0,0 0 0,0-1 0,-1 1 0,1-1 0,0 1 0,0 0 0,0-1 0,0 0 0,0 1 0,0-1 0,0 0 0,0 0 0,0 1 0,0-1 0,1 0 0,-2-1 0,2 1 0,0-1 0,-1 1 0,1 0 0,0 0 0,0-1 0,0 1 0,0 0 0,1 0 0,-1-1 0,0 1 0,1 0 0,-1 0 0,0 0 0,1-1 0,-1 1 0,1 0 0,0 0 0,-1 0 0,1 0 0,0 0 0,0 0 0,-1 0 0,1 0 0,0 0 0,0 0 0,0 1 0,0-1 0,2-1 0,32-21 0,-21 15 0,0 1 0,0 1 0,1 0 0,0 1 0,0 1 0,0 0 0,1 1 0,23-1 0,-35 3 0,1 1 0,-1 0 0,1 0 0,-1 0 0,1 0 0,-1 1 0,1 0 0,-1 0 0,0 0 0,0 0 0,1 1 0,-1 0 0,0 0 0,0 0 0,0 0 0,0 0 0,-1 1 0,1 0 0,-1 0 0,0 0 0,1 0 0,-1 0 0,-1 1 0,1-1 0,0 1 0,-1 0 0,0 0 0,0 0 0,0 0 0,0 0 0,-1 0 0,1 0 0,0 9 0,0-4 0,-1 0 0,-1 0 0,0 0 0,0 0 0,-1 0 0,0 0 0,-1 0 0,0-1 0,0 1 0,-1 0 0,0-1 0,0 1 0,-1-1 0,0 0 0,-1 0 0,1-1 0,-2 1 0,1-1 0,-1 0 0,0 0 0,0-1 0,-1 0 0,0 0 0,0 0 0,0-1 0,-1 0 0,0-1 0,0 0 0,0 0 0,0 0 0,-1-1 0,0 0 0,1-1 0,-1 0 0,0 0 0,0-1 0,0 0 0,-12-1 0,19 0-59,0 1 0,0-1-1,0 0 1,-1 0-1,1-1 1,0 1 0,0 0-1,0-1 1,-1 1 0,1-1-1,0 0 1,0 1 0,0-1-1,0 0 1,0 0-1,0-1 1,0 1 0,1 0-1,-1-1 1,0 1 0,1-1-1,-3-2 1,-2-14-6767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3.832"/>
    </inkml:context>
    <inkml:brush xml:id="br0">
      <inkml:brushProperty name="width" value="0.05" units="cm"/>
      <inkml:brushProperty name="height" value="0.05" units="cm"/>
    </inkml:brush>
  </inkml:definitions>
  <inkml:trace contextRef="#ctx0" brushRef="#br0">108 45 24575,'6'-2'0,"0"0"0,0-1 0,0 0 0,0 0 0,-1-1 0,0 1 0,1-1 0,7-8 0,-3 4 0,-25 28 0,-3 4 0,1 1 0,1 1 0,1 1 0,1 0 0,2 1 0,1 0 0,1 1 0,-11 51 0,11-28 0,2 1 0,2 0 0,3 0 0,3 61 0,1-101 14,0 1-1,1 0 0,1-1 0,0 1 1,1-1-1,0 0 0,1 0 1,8 16-1,-9-21-119,1-1 0,0 1 0,0-1 0,1 0 0,0 0 0,0-1-1,1 0 1,0 0 0,0 0 0,0-1 0,1 0 0,0-1 0,12 6 0,13 2-6720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4.626"/>
    </inkml:context>
    <inkml:brush xml:id="br0">
      <inkml:brushProperty name="width" value="0.05" units="cm"/>
      <inkml:brushProperty name="height" value="0.05" units="cm"/>
    </inkml:brush>
  </inkml:definitions>
  <inkml:trace contextRef="#ctx0" brushRef="#br0">0 108 24575,'7'-1'0,"-1"-1"0,0 0 0,1 0 0,-1 0 0,0-1 0,0 0 0,7-5 0,4-1 0,19-10 0,-20 9 0,1 1 0,-1 1 0,2 0 0,-1 1 0,23-5 0,-37 12 0,1-1 0,0 0 0,-1 1 0,1 0 0,0 0 0,0 0 0,-1 0 0,1 0 0,0 1 0,-1 0 0,1 0 0,0 0 0,-1 0 0,1 0 0,-1 1 0,0 0 0,1-1 0,-1 1 0,0 1 0,0-1 0,0 0 0,0 1 0,-1-1 0,1 1 0,-1 0 0,1 0 0,-1 0 0,0 0 0,0 0 0,0 0 0,2 8 0,1 1 0,0 0 0,-2 1 0,1 0 0,-1 0 0,-1 0 0,0 0 0,-1 1 0,-1-1 0,0 0 0,-1 1 0,0-1 0,-5 22 0,1-15 0,-1 0 0,-1 0 0,0-1 0,-2 0 0,0 0 0,-1-1 0,-18 24 0,22-33 0,-6 7 0,0 1 0,-1-2 0,-1 0 0,-17 16 0,28-29 0,1 1 0,-1-1 0,0 0 0,0 0 0,0 0 0,0 0 0,0 0 0,0-1 0,0 1 0,-1-1 0,1 0 0,0 0 0,-1 0 0,1-1 0,-1 1 0,1-1 0,-1 0 0,1 0 0,-1 0 0,1 0 0,-1-1 0,1 1 0,-1-1 0,1 0 0,-1 0 0,1 0 0,0 0 0,0-1 0,0 0 0,0 1 0,-5-5 0,4 4 0,1-1 0,0 0 0,1 1 0,-1-1 0,0-1 0,1 1 0,0 0 0,-1 0 0,1-1 0,1 0 0,-1 1 0,0-1 0,1 0 0,0 0 0,0 1 0,0-1 0,0 0 0,1 0 0,0 0 0,0-7 0,0 7 0,1 1 0,-1 0 0,1 0 0,0 0 0,0 0 0,0 1 0,1-1 0,-1 0 0,1 0 0,-1 1 0,1-1 0,0 1 0,0-1 0,0 1 0,0 0 0,1 0 0,-1 0 0,0 0 0,1 0 0,0 0 0,-1 1 0,1-1 0,0 1 0,0 0 0,0 0 0,5-2 0,11 1 0,-1 0 0,0 1 0,1 1 0,-1 0 0,0 2 0,1 0 0,-1 1 0,28 8 0,58 7 0,-64-15-1365,-5-2-5461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5.001"/>
    </inkml:context>
    <inkml:brush xml:id="br0">
      <inkml:brushProperty name="width" value="0.05" units="cm"/>
      <inkml:brushProperty name="height" value="0.05" units="cm"/>
    </inkml:brush>
  </inkml:definitions>
  <inkml:trace contextRef="#ctx0" brushRef="#br0">0 1 24575,'14'13'0,"9"15"0,14 10 0,5 9 0,5 1 0,3-8 0,-1-2 0,-6-7 0,0-9 0,-9-13 0,-8-7-8191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5.341"/>
    </inkml:context>
    <inkml:brush xml:id="br0">
      <inkml:brushProperty name="width" value="0.05" units="cm"/>
      <inkml:brushProperty name="height" value="0.05" units="cm"/>
    </inkml:brush>
  </inkml:definitions>
  <inkml:trace contextRef="#ctx0" brushRef="#br0">431 1 24575,'-5'0'0,"-5"0"0,-2 9 0,-12 7 0,-16 11 0,-10 9 0,-5 8 0,-8 10 0,3 0 0,7-4 0,12-16 0,23-17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5.705"/>
    </inkml:context>
    <inkml:brush xml:id="br0">
      <inkml:brushProperty name="width" value="0.05" units="cm"/>
      <inkml:brushProperty name="height" value="0.05" units="cm"/>
    </inkml:brush>
  </inkml:definitions>
  <inkml:trace contextRef="#ctx0" brushRef="#br0">1 49 24575,'13'0'0,"15"0"0,10 0 0,14 0 0,15 0 0,5-9 0,5-3 0,-6 0 0,-12 3 0,-14 2-8191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6.077"/>
    </inkml:context>
    <inkml:brush xml:id="br0">
      <inkml:brushProperty name="width" value="0.05" units="cm"/>
      <inkml:brushProperty name="height" value="0.05" units="cm"/>
    </inkml:brush>
  </inkml:definitions>
  <inkml:trace contextRef="#ctx0" brushRef="#br0">1 1 24575,'0'9'0,"0"17"0,0 13 0,0 13 0,0 12 0,0 8 0,9 1 0,3 2 0,-1-2 0,-1-6 0,-4-8 0,-2-6 0,-2-17 0,-1-22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6:46.455"/>
    </inkml:context>
    <inkml:brush xml:id="br0">
      <inkml:brushProperty name="width" value="0.05" units="cm"/>
      <inkml:brushProperty name="height" value="0.05" units="cm"/>
    </inkml:brush>
  </inkml:definitions>
  <inkml:trace contextRef="#ctx0" brushRef="#br0">1 1 24575,'9'0'0,"12"9"0,21 17 0,16 13 0,13 13 0,3 7 0,-11 7 0,-12 2 0,-14 3 0,-14-2 0,-24 1 0,-21-2 0,-25 5 0,-10-4 0,-3-6 0,8-9 0,8-9 0,12-12-8191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10.4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301 1,'-7'1,"-1"0,1 1,0 0,0 0,0 0,0 1,0 0,0 1,1-1,-1 1,1 0,0 1,1 0,-1 0,1 0,-10 11,-5 9,1 1,-24 42,27-39,3 0,0 1,2 0,1 1,1 0,2 0,-6 59,7 16,6 107,1-173,-1-35,0 13,1 1,1-1,6 32,-7-45,1 0,-1 0,1-1,0 1,1-1,-1 1,1-1,0 0,0 0,0 0,0 0,1-1,-1 1,1-1,0 0,0 0,0 0,8 3,35 9,-1-8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11.3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0,'15'1,"-1"1,1 0,0 1,-1 1,0 0,0 1,0 0,-1 1,16 10,-5-2,-1 0,-1 2,0 1,20 20,-13-6,-2 2,-1 0,-1 2,-2 0,-1 2,-2 0,-2 1,-1 2,-2-1,-2 2,-2-1,7 48,-16-76,-2-1,1 1,-1-1,-1 1,0-1,-1 1,0-1,-1 0,0 0,-1 0,0 0,0 0,-1-1,-1 0,0 0,0 0,-1-1,0 0,-10 9,4-5,-1 0,-1-1,0-1,-1 0,0-1,-1-1,1 0,-2-2,1 0,-37 9,5-6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0.514"/>
    </inkml:context>
    <inkml:brush xml:id="br0">
      <inkml:brushProperty name="width" value="0.05" units="cm"/>
      <inkml:brushProperty name="height" value="0.05" units="cm"/>
    </inkml:brush>
  </inkml:definitions>
  <inkml:trace contextRef="#ctx0" brushRef="#br0">0 1 24575,'0'4'0,"0"7"0,0 5 0,0 9 0,0 15 0,0 9 0,0 5 0,0-2 0,0 0 0,0-1 0,0-3 0,0-25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4.939"/>
    </inkml:context>
    <inkml:brush xml:id="br0">
      <inkml:brushProperty name="width" value="0.05" units="cm"/>
      <inkml:brushProperty name="height" value="0.05" units="cm"/>
    </inkml:brush>
  </inkml:definitions>
  <inkml:trace contextRef="#ctx0" brushRef="#br0">20 87 24575,'-9'61'0,"6"-50"0,0 1 0,2-1 0,-2 20 0,3-25 0,0 1 0,1-1 0,-1 1 0,1-1 0,1 0 0,-1 1 0,1-1 0,0 0 0,0 0 0,1 0 0,0 0 0,0-1 0,0 1 0,1-1 0,0 0 0,0 0 0,0 0 0,1 0 0,-1-1 0,1 0 0,0 0 0,0 0 0,10 5 0,-5-5 0,-1 0 0,1 0 0,0-1 0,0-1 0,0 1 0,0-2 0,1 1 0,-1-2 0,1 1 0,-1-1 0,0-1 0,1 0 0,16-4 0,-17 3 0,0 0 0,0-1 0,-1-1 0,1 1 0,-1-1 0,0-1 0,0 0 0,0 0 0,-1-1 0,0 0 0,0 0 0,0-1 0,12-14 0,-17 16 0,1 0 0,-1 0 0,0 0 0,0-1 0,-1 0 0,0 1 0,0-1 0,0 0 0,-1 0 0,1 0 0,-1 0 0,-1 0 0,1 0 0,-1 0 0,0 0 0,-1 0 0,1 0 0,-1 0 0,0 0 0,-1 0 0,0 0 0,0 0 0,0 0 0,-4-7 0,1 4-65,1 0 0,-1 1 0,-1 0 0,1 0 0,-1 0 0,-1 1 0,1-1 0,-1 2 0,-1-1 0,1 1 0,-1 0 0,0 1 0,-1-1 0,1 2 0,-1-1 0,0 1 0,0 0 0,0 1 0,-1 0 0,-18-3 0,-9 1-6761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12.85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2173 244,'-10'-1,"-1"-1,1 1,0-2,0 0,-16-6,-19-5,-61-6,-1 4,-122 0,-219 16,187 4,-86-4,327-2,0-1,1-1,0 0,-1-1,1-1,1-1,-23-11,10 4,-44-12,56 21,0 1,0 1,-1 1,1 1,-1 0,1 2,-1 0,1 1,0 1,0 0,-22 8,24 0,28-5,34-5,135-20,66-3,223 33,-107 1,-271-16,180-31,39-4,-295 38,-1 1,0 1,0 0,1 1,-1 0,0 1,0 1,15 6,-29-10,0 0,1 1,-1-1,0 0,0 0,0 0,0 1,0-1,0 0,1 0,-1 1,0-1,0 0,0 1,0-1,0 0,0 0,0 1,0-1,0 0,0 0,0 1,0-1,-1 0,1 1,0-1,0 0,0 0,0 1,0-1,0 0,-1 0,1 0,0 1,0-1,0 0,-1 0,1 0,0 0,0 1,-1-1,1 0,0 0,0 0,-1 0,1 0,0 0,0 0,-1 0,-12 8,-1-2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15.5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2441 29,'-1108'0,"939"-13,25 0,-447 11,307 4,269-2,1 1,-1 0,-22 6,34-6,-1 0,0 0,1 0,-1 0,1 0,0 1,-1-1,1 1,0 0,0 0,0 0,0 0,0 1,1-1,-1 1,1 0,-1 0,1 0,-3 4,5-7,0 1,0-1,0 1,0-1,0 1,0-1,0 1,0-1,0 1,0-1,0 0,0 1,0-1,0 1,0-1,0 1,0-1,1 1,-1-1,0 1,0-1,1 0,-1 1,0-1,0 0,1 1,-1-1,0 0,1 1,-1-1,1 0,-1 1,0-1,2 0,22 6,25-9,-48 3,67-8,3-3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17.7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880 212,'-2'-1,"0"0,-1 0,1-1,0 1,0-1,0 1,0-1,0 0,0 0,1 1,-1-1,0 0,1-1,-2-1,-9-11,0 5,0 0,-1 1,0 0,-1 1,1 1,-2 0,1 1,-1 0,0 1,0 1,0 0,-1 1,-18-1,-6-1,-57-16,-34-5,118 25,-1 0,0 0,0 2,0 0,0 0,0 1,-18 6,23-4,0 0,0 1,0 0,1 0,0 1,0 0,0 1,1-1,0 2,0-1,0 1,1 0,1 0,-9 16,5-7,0-1,2 1,0 0,1 1,1 0,1 0,-3 24,5-32,1 1,1-1,0 1,0-1,1 1,0-1,1 0,0 1,1-1,0 0,0 0,1-1,0 1,1-1,0 0,1 0,0 0,0-1,1 0,0 0,0-1,1 0,0 0,0 0,0-1,1-1,0 1,0-1,14 5,1-1,0 0,0-1,0-2,1 0,0-2,0-1,1-1,-1-1,0-1,1-1,-1-1,34-8,-48 7,-1 0,0 0,-1-1,1-1,-1 1,1-2,-1 1,-1-1,1-1,-1 1,0-1,-1-1,1 0,-1 0,-1 0,0-1,0 1,8-19,-7 12,-2 0,0 0,0-1,-2 1,0-1,0 0,-2 0,0 0,-1 0,0 0,-6-31,4 38,-1-1,-1 1,1 0,-2 0,1 0,-1 0,-1 1,1 0,-2 0,1 0,-1 1,0 0,0 1,-1-1,0 1,-14-8,-5-2,0 1,-1 2,-1 0,-32-8,37 13,-1 1,0 1,-1 2,1 0,-48 1,61 3,0 1,0 0,1 1,-1 0,1 1,-1 1,1-1,0 2,1 0,-1 0,1 1,0 0,0 0,0 1,-9 10,11-9,-1 1,1 0,1 1,0 0,0 0,1 0,0 1,1 0,0 0,1 0,0 1,1-1,-4 22,7-25,-1 0,1 1,0-1,1 0,0 0,0 0,1 0,0 0,1-1,-1 1,1 0,1-1,0 0,0 0,0 0,1 0,0-1,0 0,0 0,1 0,9 7,-2-3,0-2,0 1,1-2,0 0,0 0,1-2,0 0,0 0,0-1,0-1,27 2,-30-4,0-1,0 0,0 0,0-1,0-1,0 0,0 0,0-1,-1-1,0 0,1-1,-1 0,-1 0,1-1,15-12,-14 7,0-1,-1-1,-1 1,0-1,-1-1,0 0,-1 0,-1-1,0 0,-1 0,-1-1,6-24,-9 33,-1 1,0-1,0 0,0 1,-1-1,0 0,-1 1,1-1,-1 0,0 1,-1-1,0 1,0-1,0 1,-1 0,0 0,0 0,0 0,-1 1,0-1,0 1,0 0,-1 0,0 0,0 1,0-1,0 1,-1 1,1-1,-1 1,0 0,0 0,-8-2,-2 0,-1 1,0 1,0 1,0 0,0 1,0 1,0 0,0 2,0 0,1 1,-1 0,0 1,1 1,0 1,0 0,-20 12,23-11,0 1,1 0,0 0,0 2,1-1,0 1,0 1,-13 18,18-21,1 1,0 0,0 0,1 0,0 0,0 1,1-1,1 1,-1 0,2 0,-1 0,1 0,1 12,1-16,-1 0,2 0,-1 0,1 0,-1 0,2 0,-1 0,1 0,0-1,0 0,0 1,1-1,-1 0,1-1,1 1,-1-1,1 0,0 0,-1 0,2 0,-1-1,0 0,1 0,8 3,9 3,0-1,0-1,1-1,45 6,-16-6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24.29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623 278,'6'-69,"-4"55,0 1,-1-1,0 1,-2-1,1 1,-4-19,2 28,1-1,-1 1,0-1,0 1,0 0,-1 0,1 0,-1 1,0-1,0 0,0 1,-1 0,1 0,-1 0,0 0,0 1,0-1,0 1,0 0,-1 0,1 0,-1 1,-4-1,-18-5,-1 2,1 2,-1 0,0 2,0 1,0 1,0 1,-37 9,51-8,0 2,0 0,0 1,1 0,0 1,0 0,0 1,1 0,1 1,-1 1,2 0,-1 0,1 1,1 1,0-1,0 1,1 1,1 0,0 0,1 0,0 1,1 0,1 0,0 0,1 0,0 1,1-1,1 17,-2 1,2 1,2 0,1 0,1-1,15 61,-16-83,1-1,1 0,0 0,0 0,1 0,0-1,0 1,1-1,0-1,0 1,1-1,0 0,0-1,1 0,0 0,0 0,0-1,1 0,0-1,0 0,0 0,0-1,19 4,-14-4,0-1,0-1,0 0,0-1,1-1,-1 0,0 0,0-2,0 0,0 0,0-2,-1 1,0-2,0 0,0 0,16-12,7-8,0-1,-3-3,60-64,-67 65,-1-1,28-44,-44 59,-1 0,0 0,-1 0,0-1,-2 0,1 0,4-33,-9 44,-1-1,1 1,-1-1,0 1,-1-1,0 1,0-1,0 1,0-1,-1 1,0 0,0-1,0 1,-1 0,1 1,-1-1,0 0,-4-3,0 1,0 1,1 0,-2 1,1 0,-1 0,0 1,0-1,0 2,0-1,-11-2,-14-2,1 2,-2 1,1 1,-62 2,83 2,0 0,-1 1,1 0,0 1,0 0,1 1,-1 0,0 1,1 1,0 0,0 0,0 1,1 0,0 1,0 0,1 1,-1 0,2 0,-1 1,1 0,1 1,-1-1,2 1,-1 1,1-1,1 1,0 0,1 1,0-1,-4 20,-5 26,0-5,2 0,-4 64,15-112,0 1,0-1,0 1,1-1,-1 1,1-1,0 0,1 1,-1-1,1 0,-1 0,1 0,4 6,-4-8,-1 0,1-1,0 1,0-1,0 1,-1-1,1 0,1 0,-1 0,0 0,0 0,0 0,0 0,1-1,-1 1,0-1,1 1,-1-1,0 0,1 0,-1 0,0 0,1-1,-1 1,0-1,1 1,1-2,8-3,0 0,-1 0,0-1,0-1,-1 0,0-1,0 1,0-2,-1 0,8-10,81-104,-94 117,26-39,-2-1,30-69,-56 113,-1 0,0 0,0-1,0 1,0 0,0-1,0 1,-1-1,1 1,-1-1,0 1,0-1,0 0,0 1,0-1,0 1,-1-1,1 1,-1-1,0 1,0 0,0-1,0 1,0 0,-2-3,1 3,-1 0,0 0,0 0,0 1,0-1,0 1,0-1,0 1,0 0,-1 1,1-1,0 0,-1 1,1 0,-1 0,1 0,0 0,-7 1,-3 2,0 0,0 1,0 0,0 1,1 0,0 1,0 1,0 0,1 0,0 1,0 1,1-1,0 2,1-1,0 2,0-1,1 1,1 0,-13 24,11-3,10-7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7:28.37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703 33,'-172'-14,"11"1,104 11,27 0,0 1,-1 1,1 2,-36 7,59-7,1 0,-1 1,1-1,-1 1,1 1,0-1,1 1,-1 0,1 0,-1 1,1 0,0 0,1 0,-1 0,1 1,0 0,1 0,-1 0,1 0,0 0,1 1,0-1,0 1,0 0,-1 12,-1 13,1 0,2 0,1 1,6 36,-6-68,0 5,0-1,1 1,0-1,0 1,1-1,-1 1,1-1,0 0,1 0,-1 0,1 0,0 0,0 0,0-1,6 6,-4-6,0-1,0 1,0-1,1 0,-1-1,1 1,-1-1,1 0,0-1,0 1,0-1,0 0,0-1,9 1,245-5,-66-1,-172 6,-9-1,0 1,-1-2,1 0,19-4,-29 4,1 0,-1 0,0 0,0-1,0 1,0-1,0 0,0 0,0 0,-1 0,1 0,-1-1,1 1,-1-1,0 0,0 0,0 1,0-1,-1 0,1-1,1-4,-1 3,0 0,0 0,-1-1,0 1,0-1,0 1,-1-1,0 0,0 1,0-1,0 1,-1-1,0 0,0 1,-1 0,0-1,0 1,0 0,0 0,-1 0,0 0,0 0,0 0,0 1,-1 0,0 0,0 0,0 0,0 0,-1 1,1 0,-7-3,-3-2,-1 0,-1 2,1 0,-1 0,0 2,-1 0,1 1,-1 0,-29 0,18 2,0 2,1 0,-1 2,1 0,-1 2,1 2,-47 16,-71 38,143-61,0 1,0 0,-1-1,1 1,0 0,0 1,0-1,0 0,1 0,-1 1,0-1,0 1,1 0,-1-1,1 1,0 0,-1 0,1 0,0 0,0 0,0 0,0 3,1-3,1-1,-1 1,1 0,-1 0,1 0,0-1,0 1,0 0,0-1,0 1,0-1,1 1,-1-1,0 0,1 0,-1 1,1-1,-1 0,1 0,0 0,-1 0,1-1,0 1,0 0,0-1,2 1,101 40,-72-28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7:38.776"/>
    </inkml:context>
    <inkml:brush xml:id="br0">
      <inkml:brushProperty name="width" value="0.05" units="cm"/>
      <inkml:brushProperty name="height" value="0.05" units="cm"/>
    </inkml:brush>
  </inkml:definitions>
  <inkml:trace contextRef="#ctx0" brushRef="#br0">1 27 24575,'2878'0'0,"-2830"-2"66,57-10-1,2-1-1561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8:48.627"/>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0,'2484'0,"-2458"0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8:50.44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213 1,'-1'3,"0"0,0 0,0 0,-1 0,1-1,-1 1,0 0,0-1,0 1,-3 2,-11 18,-6 28,0 3,-52 90,65-130,1 0,1 1,0-1,0 2,2-1,-7 30,11-42,0 0,1 1,-1-1,1 0,0 1,0-1,0 1,1-1,-1 0,1 0,0 1,-1-1,2 0,-1 0,0 0,1 0,-1 0,1 0,0 0,0 0,0-1,0 1,0-1,1 1,-1-1,1 0,0 0,0 0,-1 0,1-1,0 1,0-1,1 0,-1 0,0 0,0 0,1 0,-1-1,4 1,4 1,-1-1,0 0,1-1,-1 0,1 0,-1-1,11-2,-16 2,0-1,0 0,0 1,0-2,-1 1,1 0,-1-1,1 0,-1 0,0 0,0-1,0 1,-1-1,1 0,4-8,0 1,-2 1,1-2,-2 1,1-1,-2 1,1-1,3-20,-7 25,0 0,-1 0,0 0,0 0,-1 0,0 0,0 0,0 0,-1 0,0 0,0 1,-1-1,0 1,0 0,-5-8,4 8,-5-9,0 0,-2 1,-22-25,29 35,-1 0,0 0,0 1,0 0,0 0,-1 0,1 0,-1 1,0 0,1 0,-1 1,0-1,0 1,0 1,-7-1,-9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8:54.7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378 60,'-3'-1,"0"1,0-2,0 1,0 0,0 0,1-1,-1 0,0 0,1 0,-1 0,-3-4,-19-12,10 14,1-1,-1 2,0 0,0 1,0 0,0 2,0-1,0 2,0 0,0 1,0 0,0 1,1 1,-1 0,1 1,-24 12,35-14,0-1,0 1,0 0,0 0,0 0,1 1,-1-1,1 0,0 1,0 0,0 0,1-1,0 1,-1 0,1 0,0 0,1 0,-1 8,-1 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8:55.8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408 61,'5'-18,"-5"17,1 0,-1 1,1-1,-1 1,0-1,1 0,-1 1,0-1,0 0,1 0,-1 1,0-1,0 0,0 0,0 1,0-1,0 0,0 0,0 1,0-1,0 0,-1 1,1-1,0 0,0 0,-1 1,1-1,0 0,-1 1,1-1,-1 1,1-1,-1 0,1 1,-1-1,1 1,-1 0,1-1,-1 1,0-1,1 1,-1 0,0-1,1 1,-1 0,0 0,0 0,1-1,-1 1,0 0,0 0,-19-4,0 0,-1 2,1 0,0 1,-1 1,-29 4,-12-2,46-2,13 0,-1-1,0 1,0 0,0 0,0 0,0 0,0 1,0-1,0 1,1 0,-1 0,0 1,1-1,-1 1,0 0,1-1,0 2,-1-1,1 0,0 1,0-1,1 1,-4 4,-32 37,14-22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7.384"/>
    </inkml:context>
    <inkml:brush xml:id="br0">
      <inkml:brushProperty name="width" value="0.05" units="cm"/>
      <inkml:brushProperty name="height" value="0.05" units="cm"/>
    </inkml:brush>
  </inkml:definitions>
  <inkml:trace contextRef="#ctx0" brushRef="#br0">1 1 24575,'9'14'0,"3"18"0,-1 17 0,-2 14 0,-2 10 0,-3 6 0,-2-6 0,-1-11 0,-1-20 0,0-26 0,-1-26 0,1-10-8191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8:57.5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2,'0'1,"1"0,-1 0,0 0,1 0,-1-1,1 1,-1 0,1 0,-1 0,1 0,0 0,-1-1,1 1,0 0,0-1,0 1,0 0,-1-1,1 1,0-1,0 1,0-1,0 0,0 1,0-1,0 0,0 0,2 0,38 5,-29-4,1343 56,-110-59,-988-11,-15-1,864 15,-910-15,-3 0,-6 1,0 0,67 14,-232-1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9:26.7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1,'1528'0,"-1504"0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9:28.15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0,'1526'0,"-1485"0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9:29.7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0 107,'0'-2,"1"0,-1-1,1 1,-1 0,1-1,0 1,0 0,0 0,0 0,0 0,0 0,1 0,-1 0,1 0,-1 0,1 1,0-1,-1 0,1 1,0 0,0-1,0 1,0 0,0 0,1 0,-1 0,0 1,0-1,1 0,-1 1,4-1,13-1,-1 0,1 1,22 1,-8 0,27-2,782-20,-794 20,57-9,31-2,141 13,-249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39:31.26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1,'1579'0,"-1555"0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0.087"/>
    </inkml:context>
    <inkml:brush xml:id="br0">
      <inkml:brushProperty name="width" value="0.05" units="cm"/>
      <inkml:brushProperty name="height" value="0.05" units="cm"/>
    </inkml:brush>
  </inkml:definitions>
  <inkml:trace contextRef="#ctx0" brushRef="#br0">0 104 24575,'2'-3'0,"0"0"0,-1 0 0,1 0 0,0 0 0,0 0 0,1 0 0,-1 1 0,1-1 0,-1 1 0,1-1 0,0 1 0,0 0 0,0 0 0,6-3 0,-3 1 0,8-5 0,1 0 0,-1 1 0,29-10 0,-36 15 0,0 1 0,0 0 0,0 0 0,0 0 0,0 1 0,1 0 0,-1 1 0,0-1 0,1 2 0,-1-1 0,8 2 0,-13-1 0,1 0 0,-1 0 0,1 0 0,-1 0 0,1 1 0,-1-1 0,0 1 0,0 0 0,0-1 0,0 1 0,0 0 0,0 0 0,0 0 0,0 1 0,-1-1 0,1 0 0,-1 1 0,0-1 0,0 1 0,0-1 0,0 1 0,0 0 0,0-1 0,-1 1 0,1 0 0,-1-1 0,0 1 0,0 0 0,0 0 0,0-1 0,0 1 0,-2 4 0,1 5 0,-1 0 0,-1-1 0,1 0 0,-2 1 0,0-1 0,-6 12 0,2-10 0,0-1 0,0 0 0,-1-1 0,0 0 0,-1 0 0,-1-1 0,-12 11 0,15-15 0,8-6 0,-1 0 0,1 1 0,-1-1 0,1 0 0,0 0 0,-1 1 0,1-1 0,-1 0 0,1 1 0,0-1 0,-1 1 0,1-1 0,0 0 0,-1 1 0,1-1 0,0 1 0,-1-1 0,1 1 0,0-1 0,0 1 0,0-1 0,0 1 0,0-1 0,-1 1 0,1-1 0,0 1 0,0-1 0,0 1 0,0 0 0,0-1 0,1 1 0,-1-1 0,0 1 0,0-1 0,0 1 0,0-1 0,1 1 0,21 6 0,46-8 0,-59 1 0,-8 0 0,10-1 0,1 0 0,-1 1 0,1 1 0,0 0 0,12 4 0,-22-5 0,-1 0 0,1 1 0,-1-1 0,1 1 0,0-1 0,-1 1 0,1 0 0,-1 0 0,0-1 0,1 1 0,-1 0 0,0 1 0,1-1 0,-1 0 0,0 0 0,0 0 0,0 1 0,0-1 0,0 0 0,0 1 0,0-1 0,-1 1 0,1-1 0,0 1 0,-1 0 0,1-1 0,-1 1 0,0 0 0,0-1 0,1 1 0,-1 0 0,0-1 0,0 1 0,-1 0 0,1-1 0,0 1 0,0 0 0,-1-1 0,1 1 0,-1-1 0,1 1 0,-1-1 0,0 1 0,0-1 0,0 1 0,-1 1 0,-3 5 0,0 0 0,0 0 0,-1-1 0,0 0 0,-1 0 0,1 0 0,-1-1 0,0 0 0,-1 0 0,1-1 0,-1 0 0,0 0 0,-1-1 0,1 0 0,-1 0 0,0-1 0,0 0 0,0-1 0,0 0 0,0 0 0,0-1 0,-1 0 0,1-1 0,-14-1 0,20 0-40,0 1 0,0-1 0,0 0 0,0-1-1,0 1 1,0-1 0,0 1 0,1-1 0,-1 0 0,0 0 0,1 0-1,-1 0 1,1 0 0,0-1 0,0 1 0,0-1 0,0 0-1,0 1 1,1-1 0,-1 0 0,1 0 0,0 0 0,0 0 0,0 0-1,0 0 1,0 0 0,1-1 0,-1 1 0,1 0 0,0 0-1,0-1 1,0 1 0,1-5 0,3-19-6786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0.507"/>
    </inkml:context>
    <inkml:brush xml:id="br0">
      <inkml:brushProperty name="width" value="0.05" units="cm"/>
      <inkml:brushProperty name="height" value="0.05" units="cm"/>
    </inkml:brush>
  </inkml:definitions>
  <inkml:trace contextRef="#ctx0" brushRef="#br0">1 0 24575,'4'0'0,"16"18"0,4 11 0,8 10 0,1 2 0,6-6 0,-5 1 0,2-6 0,-6-4 0,-3-5 0,-6-8-8191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0.850"/>
    </inkml:context>
    <inkml:brush xml:id="br0">
      <inkml:brushProperty name="width" value="0.05" units="cm"/>
      <inkml:brushProperty name="height" value="0.05" units="cm"/>
    </inkml:brush>
  </inkml:definitions>
  <inkml:trace contextRef="#ctx0" brushRef="#br0">250 1 24575,'-9'0'0,"-3"4"0,-9 11 0,-5 8 0,-7 8 0,1 3 0,-2 6 0,0-4 0,6-4 0,7-7-8191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1.223"/>
    </inkml:context>
    <inkml:brush xml:id="br0">
      <inkml:brushProperty name="width" value="0.05" units="cm"/>
      <inkml:brushProperty name="height" value="0.05" units="cm"/>
    </inkml:brush>
  </inkml:definitions>
  <inkml:trace contextRef="#ctx0" brushRef="#br0">1 0 24575,'9'0'0,"8"0"0,5 0 0,8 0 0,9 0 0,5 0 0,1 0 0,-3 0 0,-8 0-8191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1.628"/>
    </inkml:context>
    <inkml:brush xml:id="br0">
      <inkml:brushProperty name="width" value="0.05" units="cm"/>
      <inkml:brushProperty name="height" value="0.05" units="cm"/>
    </inkml:brush>
  </inkml:definitions>
  <inkml:trace contextRef="#ctx0" brushRef="#br0">0 0 24575,'9'5'0,"3"5"0,0 7 0,-3 8 0,-3 10 0,-1 4 0,-3-1 0,-1 2 0,-1-1 0,-1-2 0,1-8-8191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7.852"/>
    </inkml:context>
    <inkml:brush xml:id="br0">
      <inkml:brushProperty name="width" value="0.05" units="cm"/>
      <inkml:brushProperty name="height" value="0.05" units="cm"/>
    </inkml:brush>
  </inkml:definitions>
  <inkml:trace contextRef="#ctx0" brushRef="#br0">28 47 24575,'-3'3'0,"1"0"0,0 1 0,0-1 0,0 1 0,0-1 0,0 1 0,1 0 0,0 0 0,0-1 0,0 1 0,-1 7 0,-2 49 0,3-40 0,0-5 0,1-1 0,0 0 0,1 0 0,0 1 0,1-1 0,5 17 0,-7-28 0,1 0 0,0 0 0,0-1 0,0 1 0,1 0 0,-1 0 0,1-1 0,0 1 0,-1 0 0,1-1 0,0 0 0,0 1 0,1-1 0,-1 0 0,0 0 0,1 0 0,-1-1 0,1 1 0,0-1 0,-1 1 0,1-1 0,0 0 0,0 0 0,0 0 0,0 0 0,0 0 0,0-1 0,0 0 0,0 1 0,0-1 0,0 0 0,0 0 0,0-1 0,0 1 0,4-2 0,1 0 0,0-1 0,0 0 0,-1 0 0,0-1 0,0 0 0,0 0 0,0 0 0,0-1 0,-1 0 0,0-1 0,0 1 0,0-1 0,-1 0 0,0-1 0,0 1 0,0-1 0,-1 0 0,0 0 0,-1-1 0,1 1 0,-1-1 0,-1 1 0,1-1 0,-2 0 0,1 0 0,0-12 0,-1 13 0,0-1 0,-1 0 0,0 0 0,0 0 0,-1 0 0,0 1 0,-1-1 0,1 0 0,-1 1 0,-1-1 0,0 1 0,-4-10 0,4 12 0,-1 0 0,1 0 0,-1 0 0,0 1 0,0-1 0,0 1 0,0 0 0,-1 0 0,0 1 0,0-1 0,0 1 0,0 0 0,0 1 0,-1-1 0,1 1 0,-1 0 0,-10-2 0,11 3-97,-1 0-1,1 1 1,-1 0-1,0 0 1,1 0-1,-1 1 1,1 0-1,-1 0 1,1 0-1,-1 1 1,1-1-1,0 1 0,-9 5 1,-25 15-6729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2.018"/>
    </inkml:context>
    <inkml:brush xml:id="br0">
      <inkml:brushProperty name="width" value="0.05" units="cm"/>
      <inkml:brushProperty name="height" value="0.05" units="cm"/>
    </inkml:brush>
  </inkml:definitions>
  <inkml:trace contextRef="#ctx0" brushRef="#br0">27 1 24575,'9'0'0,"8"0"0,5 0 0,4 0 0,6 0 0,2 0 0,1 0 0,2 0 0,-5 0-8191</inkml:trace>
  <inkml:trace contextRef="#ctx0" brushRef="#br0" timeOffset="1">0 161 24575,'5'0'0,"5"0"0,11 0 0,11 0 0,9 0 0,2 0 0,-2 0 0,1 0 0,3 0 0,-6 0-8191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2.412"/>
    </inkml:context>
    <inkml:brush xml:id="br0">
      <inkml:brushProperty name="width" value="0.05" units="cm"/>
      <inkml:brushProperty name="height" value="0.05" units="cm"/>
    </inkml:brush>
  </inkml:definitions>
  <inkml:trace contextRef="#ctx0" brushRef="#br0">110 107 24575,'-2'48'0,"1"-28"0,0 0 0,2 0 0,0 0 0,6 34 0,-6-50 0,0 1 0,1-1 0,-1 1 0,1-1 0,0 0 0,0 1 0,1-1 0,-1 0 0,1 0 0,0-1 0,0 1 0,0-1 0,1 1 0,-1-1 0,1 0 0,0 0 0,0 0 0,0-1 0,0 1 0,0-1 0,0 0 0,1-1 0,-1 1 0,8 1 0,-4-1 0,-1-1 0,0 0 0,0-1 0,0 0 0,1 0 0,-1 0 0,0-1 0,0 0 0,1 0 0,-1-1 0,0 0 0,0 0 0,-1-1 0,1 0 0,0 0 0,-1-1 0,0 1 0,0-1 0,0-1 0,0 1 0,-1-1 0,1 0 0,-1 0 0,-1-1 0,1 1 0,6-12 0,-6 10 0,-1 0 0,0 0 0,-1 0 0,1 0 0,-2 0 0,1-1 0,-1 0 0,0 1 0,0-1 0,-1 0 0,0 0 0,-1 0 0,0 0 0,0 0 0,0 0 0,-1 0 0,0 1 0,-1-1 0,0 0 0,0 0 0,-1 1 0,0-1 0,0 1 0,-5-9 0,3 8 0,-1 1 0,0 0 0,0 0 0,0 0 0,-1 1 0,0 0 0,0 0 0,-1 1 0,0-1 0,0 2 0,0-1 0,0 1 0,0 1 0,-1-1 0,0 1 0,0 1 0,0 0 0,0 0 0,0 0 0,0 1 0,-1 1 0,1 0 0,0 0 0,0 1 0,-1 0 0,1 0 0,0 1 0,0 0 0,0 1 0,1 0 0,-1 0 0,-8 6 0,-40 23-1365,5 3-5461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7.107"/>
    </inkml:context>
    <inkml:brush xml:id="br0">
      <inkml:brushProperty name="width" value="0.05" units="cm"/>
      <inkml:brushProperty name="height" value="0.05" units="cm"/>
    </inkml:brush>
  </inkml:definitions>
  <inkml:trace contextRef="#ctx0" brushRef="#br0">0 34 24575,'0'-9'0,"0"-8"0,0 9 0,0 10 0,0 13 0,0 10 0,0 4 0,0 7 0,0 1 0,5-5 0,1-4 0,-5-6 0,-2-8-8191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7.498"/>
    </inkml:context>
    <inkml:brush xml:id="br0">
      <inkml:brushProperty name="width" value="0.05" units="cm"/>
      <inkml:brushProperty name="height" value="0.05" units="cm"/>
    </inkml:brush>
  </inkml:definitions>
  <inkml:trace contextRef="#ctx0" brushRef="#br0">0 41 24575,'5'0'0,"10"0"0,2-5 0,13-1 0,5 0 0,6 1 0,1 1 0,2 2 0,-2 1 0,1 0 0,-7-3 0,-10-2-8191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7.903"/>
    </inkml:context>
    <inkml:brush xml:id="br0">
      <inkml:brushProperty name="width" value="0.05" units="cm"/>
      <inkml:brushProperty name="height" value="0.05" units="cm"/>
    </inkml:brush>
  </inkml:definitions>
  <inkml:trace contextRef="#ctx0" brushRef="#br0">0 1 24575,'9'4'0,"3"7"0,0 5 0,-3 9 0,-2 10 0,-3 8 0,-2 1 0,-1-3 0,-1 2 0,-1-3 0,1-8-8191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8.389"/>
    </inkml:context>
    <inkml:brush xml:id="br0">
      <inkml:brushProperty name="width" value="0.05" units="cm"/>
      <inkml:brushProperty name="height" value="0.05" units="cm"/>
    </inkml:brush>
  </inkml:definitions>
  <inkml:trace contextRef="#ctx0" brushRef="#br0">1 1 24575,'0'4'0,"0"11"0,0 8 0,4 8 0,2 3 0,0 2 0,-1 7 0,-2-3-8191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8.808"/>
    </inkml:context>
    <inkml:brush xml:id="br0">
      <inkml:brushProperty name="width" value="0.05" units="cm"/>
      <inkml:brushProperty name="height" value="0.05" units="cm"/>
    </inkml:brush>
  </inkml:definitions>
  <inkml:trace contextRef="#ctx0" brushRef="#br0">1 25 24575,'4'0'0,"11"0"0,12 0 0,6 0 0,1-5 0,5-1 0,0 1 0,3 0 0,-7 2-8191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19.200"/>
    </inkml:context>
    <inkml:brush xml:id="br0">
      <inkml:brushProperty name="width" value="0.05" units="cm"/>
      <inkml:brushProperty name="height" value="0.05" units="cm"/>
    </inkml:brush>
  </inkml:definitions>
  <inkml:trace contextRef="#ctx0" brushRef="#br0">0 0 24575,'5'5'0,"1"10"0,0 12 0,7 15 0,3 10 0,-2 0 0,-3-4 0,0-2 0,0-7-8191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20.183"/>
    </inkml:context>
    <inkml:brush xml:id="br0">
      <inkml:brushProperty name="width" value="0.05" units="cm"/>
      <inkml:brushProperty name="height" value="0.05" units="cm"/>
    </inkml:brush>
  </inkml:definitions>
  <inkml:trace contextRef="#ctx0" brushRef="#br0">0 43 24575,'14'-1'0,"-1"-1"0,0-1 0,0 0 0,19-8 0,-19 7 0,0-1 0,0 2 0,0 0 0,0 0 0,1 1 0,14 0 0,-25 2 0,0 1 0,0-1 0,0 1 0,0-1 0,0 1 0,0 0 0,0 0 0,0 1 0,-1-1 0,1 1 0,0-1 0,-1 1 0,1 0 0,-1 0 0,1 0 0,-1 0 0,0 0 0,0 0 0,0 1 0,0-1 0,-1 1 0,1 0 0,0-1 0,-1 1 0,0 0 0,0 0 0,0 0 0,0 0 0,0 0 0,0 0 0,-1 3 0,1-3 0,0 0 0,-1 1 0,1-1 0,-1 0 0,0 0 0,0 1 0,0-1 0,0 0 0,-1 0 0,1 1 0,-1-1 0,0 0 0,0 0 0,0 0 0,0 0 0,-1 0 0,-1 3 0,-2 0 0,1 0 0,-2 0 0,1-1 0,0 0 0,-10 7 0,-16 16 0,31-27 0,0-1 0,0 0 0,0 1 0,0-1 0,-1 1 0,1-1 0,0 1 0,0-1 0,0 0 0,0 1 0,0-1 0,1 1 0,-1-1 0,0 1 0,0-1 0,0 0 0,0 1 0,0-1 0,0 1 0,1-1 0,-1 0 0,0 1 0,0-1 0,1 0 0,-1 1 0,0-1 0,1 0 0,-1 1 0,0-1 0,1 0 0,-1 0 0,0 1 0,1-1 0,-1 0 0,0 0 0,1 0 0,-1 0 0,1 1 0,-1-1 0,1 0 0,-1 0 0,0 0 0,1 0 0,-1 0 0,1 0 0,-1 0 0,1 0 0,-1 0 0,0 0 0,2-1 0,33 7 0,-25-5 0,-4 1 0,0 0 0,0 0 0,-1 0 0,1 1 0,0 0 0,-1 0 0,0 0 0,0 1 0,0 0 0,0 0 0,-1 0 0,1 1 0,-1-1 0,0 1 0,0 0 0,5 10 0,-7-13 0,-1 1 0,0-1 0,0 0 0,0 1 0,0-1 0,-1 1 0,1-1 0,0 1 0,-1 0 0,0-1 0,0 1 0,0-1 0,0 1 0,0 0 0,0-1 0,-1 1 0,1 0 0,-1-1 0,1 1 0,-1-1 0,0 1 0,0-1 0,-1 0 0,1 1 0,0-1 0,-1 0 0,1 0 0,-1 0 0,0 0 0,1 0 0,-1 0 0,0 0 0,0-1 0,-1 1 0,1-1 0,0 1 0,0-1 0,-1 0 0,1 0 0,-1 0 0,-3 1 0,-5 2 20,-1 0 0,0 0 0,0-2 0,0 1 0,-22 0 0,28-2-126,0-1 0,0 0 0,0 0 0,0-1 0,0 1 0,0-2-1,0 1 1,1 0 0,-1-1 0,0 0 0,1-1 0,-1 1 0,-7-6 0,0-5-6720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20.590"/>
    </inkml:context>
    <inkml:brush xml:id="br0">
      <inkml:brushProperty name="width" value="0.05" units="cm"/>
      <inkml:brushProperty name="height" value="0.05" units="cm"/>
    </inkml:brush>
  </inkml:definitions>
  <inkml:trace contextRef="#ctx0" brushRef="#br0">1 0 24575,'9'1'0,"3"3"0,8 3 0,6 8 0,8 2 0,2 7 0,4 8 0,4-1 0,0-1 0,-4-6 0,-8-7-8191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8.225"/>
    </inkml:context>
    <inkml:brush xml:id="br0">
      <inkml:brushProperty name="width" value="0.05" units="cm"/>
      <inkml:brushProperty name="height" value="0.05" units="cm"/>
    </inkml:brush>
  </inkml:definitions>
  <inkml:trace contextRef="#ctx0" brushRef="#br0">1 0 24575,'4'0'0,"11"0"0,16 0 0,13 0 0,11 0 0,7 0 0,-4 0 0,-12 0-8191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20.984"/>
    </inkml:context>
    <inkml:brush xml:id="br0">
      <inkml:brushProperty name="width" value="0.05" units="cm"/>
      <inkml:brushProperty name="height" value="0.05" units="cm"/>
    </inkml:brush>
  </inkml:definitions>
  <inkml:trace contextRef="#ctx0" brushRef="#br0">313 0 24575,'-9'5'0,"-3"11"0,-13 6 0,-6 10 0,-8 7 0,-1 3 0,5 2 0,1-1 0,5-3 0,3-9 0,7-14 0,5-10-8191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21.377"/>
    </inkml:context>
    <inkml:brush xml:id="br0">
      <inkml:brushProperty name="width" value="0.05" units="cm"/>
      <inkml:brushProperty name="height" value="0.05" units="cm"/>
    </inkml:brush>
  </inkml:definitions>
  <inkml:trace contextRef="#ctx0" brushRef="#br0">0 1 24575,'5'0'0,"14"0"0,14 0 0,15 4 0,8 2 0,4 0 0,-5-1 0,-1-2 0,-15-1 0,-19-1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21.752"/>
    </inkml:context>
    <inkml:brush xml:id="br0">
      <inkml:brushProperty name="width" value="0.05" units="cm"/>
      <inkml:brushProperty name="height" value="0.05" units="cm"/>
    </inkml:brush>
  </inkml:definitions>
  <inkml:trace contextRef="#ctx0" brushRef="#br0">1 0 24575,'9'0'0,"12"0"0,11 0 0,5 0 0,1 0 0,3 0 0,-5 0-8191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22.154"/>
    </inkml:context>
    <inkml:brush xml:id="br0">
      <inkml:brushProperty name="width" value="0.05" units="cm"/>
      <inkml:brushProperty name="height" value="0.05" units="cm"/>
    </inkml:brush>
  </inkml:definitions>
  <inkml:trace contextRef="#ctx0" brushRef="#br0">0 1 24575,'0'9'0,"5"12"0,1 16 0,-1 15 0,9 13 0,1 4 0,-1 0 0,1-3 0,-2-8 0,-4-15-8191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0.041"/>
    </inkml:context>
    <inkml:brush xml:id="br0">
      <inkml:brushProperty name="width" value="0.05" units="cm"/>
      <inkml:brushProperty name="height" value="0.05" units="cm"/>
    </inkml:brush>
  </inkml:definitions>
  <inkml:trace contextRef="#ctx0" brushRef="#br0">1 75 24575,'4'0'0,"16"0"0,17 0 0,13 0 0,5 0 0,-1 0 0,-1 0 0,4 0 0,-2 0 0,-7 0 0,-7 0 0,-1-9 0,-3-3 0,6-4 0,5 0 0,-2 4 0,-8 3-8191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0.742"/>
    </inkml:context>
    <inkml:brush xml:id="br0">
      <inkml:brushProperty name="width" value="0.05" units="cm"/>
      <inkml:brushProperty name="height" value="0.05" units="cm"/>
    </inkml:brush>
  </inkml:definitions>
  <inkml:trace contextRef="#ctx0" brushRef="#br0">1 24 24575,'33'-1'0,"-1"-2"0,57-11 0,-82 12 0,-5 2 0,0-1 0,1 0 0,-1 1 0,0-1 0,0 1 0,1 0 0,-1 0 0,0 0 0,1 0 0,-1 0 0,0 0 0,1 1 0,-1-1 0,0 1 0,0-1 0,0 1 0,1 0 0,-1 0 0,0 0 0,0 0 0,0 0 0,0 1 0,0-1 0,-1 0 0,1 1 0,0 0 0,-1-1 0,1 1 0,-1 0 0,1 0 0,-1 0 0,0 0 0,0 0 0,0 0 0,1 2 0,-1 1 0,-1-1 0,1 0 0,-1 0 0,0 1 0,0-1 0,0 0 0,-1 1 0,0-1 0,1 0 0,-2 0 0,1 1 0,0-1 0,-1 0 0,0 0 0,1 0 0,-2-1 0,-3 7 0,1-3 0,1 0 0,-2 0 0,1-1 0,-1 0 0,0 0 0,0 0 0,0-1 0,-1 1 0,0-2 0,0 1 0,-9 4 0,23-12 0,0 0 0,0 1 0,1 0 0,-1 0 0,1 1 0,0-1 0,11 1 0,-13 1 0,1 1 0,0 0 0,-1 0 0,1 1 0,-1 0 0,1 0 0,-1 0 0,0 1 0,0 0 0,0 0 0,0 0 0,-1 1 0,1 0 0,-1 0 0,0 0 0,9 10 0,-12-11 0,0-1 0,-1 1 0,1 0 0,0 0 0,-1 0 0,0 0 0,1 0 0,-1 0 0,0 0 0,-1 1 0,1-1 0,-1 0 0,1 0 0,-1 1 0,0-1 0,0 0 0,0 1 0,-1-1 0,1 0 0,-1 1 0,0-1 0,0 0 0,0 0 0,0 0 0,0 0 0,-1 0 0,0 0 0,1 0 0,-1 0 0,0-1 0,0 1 0,0-1 0,-1 1 0,1-1 0,-5 4 0,1-1 15,-1 1 0,1-1 0,-1 0 0,0-1 0,0 0 0,0 0 0,-13 5 0,18-8-56,0 0-1,0-1 1,0 1 0,0-1 0,0 1-1,0-1 1,0 0 0,0 0 0,0 0-1,0 0 1,0 0 0,0 0 0,0 0-1,0-1 1,0 1 0,0-1 0,0 0-1,0 1 1,1-1 0,-1 0 0,0 0-1,0 0 1,1 0 0,-1-1 0,0 1-1,1 0 1,-1-1 0,1 1 0,0-1-1,0 1 1,-1-1 0,1 0 0,0 1-1,0-1 1,-1-3 0,-7-21-6785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1.386"/>
    </inkml:context>
    <inkml:brush xml:id="br0">
      <inkml:brushProperty name="width" value="0.05" units="cm"/>
      <inkml:brushProperty name="height" value="0.05" units="cm"/>
    </inkml:brush>
  </inkml:definitions>
  <inkml:trace contextRef="#ctx0" brushRef="#br0">0 57 24575,'5'0'0,"5"0"0,6 0 0,14 0 0,16-9 0,13-3 0,10 0 0,3 2 0,-2 3 0,-17 3 0,-18 2-8191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2.016"/>
    </inkml:context>
    <inkml:brush xml:id="br0">
      <inkml:brushProperty name="width" value="0.05" units="cm"/>
      <inkml:brushProperty name="height" value="0.05" units="cm"/>
    </inkml:brush>
  </inkml:definitions>
  <inkml:trace contextRef="#ctx0" brushRef="#br0">0 25 24575,'31'-2'0,"52"-9"0,-63 7 0,-1 1 0,1 1 0,0 0 0,0 2 0,0 0 0,25 4 0,-43-4 0,0 0 0,0 0 0,0 1 0,0-1 0,0 1 0,0-1 0,0 1 0,-1 0 0,1 0 0,0 0 0,0 0 0,0 0 0,-1 0 0,1 1 0,-1-1 0,1 0 0,-1 1 0,0 0 0,1-1 0,0 3 0,-1-2 0,-1-1 0,0 1 0,1 0 0,-1-1 0,0 1 0,0 0 0,0 0 0,0-1 0,-1 1 0,1 0 0,0-1 0,-1 1 0,1 0 0,-1-1 0,1 1 0,-1-1 0,0 1 0,-1 2 0,-5 5 0,0 0 0,0 0 0,-1-1 0,0 0 0,-16 12 0,-55 34 0,53-39 0,-40 33 0,57-33 0,20-11 0,33-7 0,-35 1 0,26-3 0,59-4 0,-87 9 0,-1 0 0,1 0 0,-1 0 0,0 1 0,1 0 0,-1 0 0,0 1 0,0 0 0,0 0 0,0 1 0,8 3 0,-13-5 0,1 0 0,-1 0 0,1 0 0,-1 0 0,0 0 0,1 0 0,-1 0 0,0 0 0,0 0 0,0 1 0,0-1 0,0 1 0,0-1 0,0 0 0,0 1 0,-1 0 0,1-1 0,0 1 0,-1-1 0,1 1 0,-1 0 0,0-1 0,0 1 0,0 0 0,0-1 0,0 5 0,-1-3 0,0 0 0,0-1 0,-1 1 0,1 0 0,-1 0 0,0 0 0,0-1 0,0 1 0,0-1 0,0 0 0,-1 1 0,1-1 0,-4 2 0,-6 4 0,0 0 0,-1-1 0,1 0 0,-2-1 0,-17 6 0,4-6-273,1-1 0,-1-1 0,-1-1 0,-43-2 0,32-2-6553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3.237"/>
    </inkml:context>
    <inkml:brush xml:id="br0">
      <inkml:brushProperty name="width" value="0.05" units="cm"/>
      <inkml:brushProperty name="height" value="0.05" units="cm"/>
    </inkml:brush>
  </inkml:definitions>
  <inkml:trace contextRef="#ctx0" brushRef="#br0">0 1 24575,'9'0'0,"8"4"0,9 11 0,15 7 0,9 10 0,5 2 0,2 6 0,1 1 0,-5-3 0,-11-17 0,-14-11-8191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3.612"/>
    </inkml:context>
    <inkml:brush xml:id="br0">
      <inkml:brushProperty name="width" value="0.05" units="cm"/>
      <inkml:brushProperty name="height" value="0.05" units="cm"/>
    </inkml:brush>
  </inkml:definitions>
  <inkml:trace contextRef="#ctx0" brushRef="#br0">224 0 24575,'-9'9'0,"-3"12"0,-4 7 0,-12 13 0,-7 12 0,-6 2 0,-1-3 0,16-21 0,12-19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8.612"/>
    </inkml:context>
    <inkml:brush xml:id="br0">
      <inkml:brushProperty name="width" value="0.05" units="cm"/>
      <inkml:brushProperty name="height" value="0.05" units="cm"/>
    </inkml:brush>
  </inkml:definitions>
  <inkml:trace contextRef="#ctx0" brushRef="#br0">18 54 24575,'-9'9'0,"1"3"0,7 0 0,8-3 0,12-7 0,11-4 0,11-15 0,7-6 0,4 3 0,-2 3 0,0 5 0,-9 5-8191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3.954"/>
    </inkml:context>
    <inkml:brush xml:id="br0">
      <inkml:brushProperty name="width" value="0.05" units="cm"/>
      <inkml:brushProperty name="height" value="0.05" units="cm"/>
    </inkml:brush>
  </inkml:definitions>
  <inkml:trace contextRef="#ctx0" brushRef="#br0">0 17 24575,'5'0'0,"15"0"0,8 0 0,5 0 0,1 0 0,3-5 0,1-1 0,-7 1-8191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4.358"/>
    </inkml:context>
    <inkml:brush xml:id="br0">
      <inkml:brushProperty name="width" value="0.05" units="cm"/>
      <inkml:brushProperty name="height" value="0.05" units="cm"/>
    </inkml:brush>
  </inkml:definitions>
  <inkml:trace contextRef="#ctx0" brushRef="#br0">1 373 24575,'4'0'0,"11"0"0,8 0 0,12 0 0,11 0 0,1 0 0,2-9 0,-7-3-8191</inkml:trace>
  <inkml:trace contextRef="#ctx0" brushRef="#br0" timeOffset="1">588 0 24575,'0'5'0,"0"14"0,0 9 0,0 5 0,0 0 0,0 5 0,0-1 0,0-1 0,0-7-8191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4.765"/>
    </inkml:context>
    <inkml:brush xml:id="br0">
      <inkml:brushProperty name="width" value="0.05" units="cm"/>
      <inkml:brushProperty name="height" value="0.05" units="cm"/>
    </inkml:brush>
  </inkml:definitions>
  <inkml:trace contextRef="#ctx0" brushRef="#br0">245 1 24575,'-5'9'0,"-1"7"0,-9 16 0,-2 10 0,-7 8 0,0 8 0,-8 4 0,0 1 0,1-2 0,7-6 0,6-9 0,7-16 0,5-13-8191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0:35.231"/>
    </inkml:context>
    <inkml:brush xml:id="br0">
      <inkml:brushProperty name="width" value="0.05" units="cm"/>
      <inkml:brushProperty name="height" value="0.05" units="cm"/>
    </inkml:brush>
  </inkml:definitions>
  <inkml:trace contextRef="#ctx0" brushRef="#br0">8 50 24575,'-7'0'0,"10"1"0,20-7 0,-7-3 0,1 2 0,0 0 0,29-8 0,-40 13 0,0 1 0,1 0 0,-1 0 0,0 0 0,1 1 0,-1 0 0,0 0 0,1 0 0,-1 1 0,0 0 0,1 0 0,-1 1 0,0 0 0,6 2 0,-10-3 0,-1 0 0,1 0 0,-1 0 0,1 0 0,-1 0 0,1 1 0,-1-1 0,0 0 0,1 1 0,-1-1 0,0 1 0,0-1 0,0 1 0,0 0 0,0-1 0,-1 1 0,1 0 0,0 0 0,-1-1 0,0 1 0,1 3 0,-1 0 0,0 0 0,0-1 0,0 1 0,-1 0 0,0-1 0,0 1 0,0 0 0,-3 6 0,-2 1 0,1 0 0,-2 0 0,1-1 0,-2 0 0,-12 16 0,15-21 0,-1 0 0,1 0 0,-1 0 0,0-1 0,0 0 0,-1 0 0,1-1 0,-1 1 0,0-1 0,0-1 0,-13 5 0,27-19 0,13-4 0,-7 9 0,0 0 0,1 1 0,-1 1 0,1 0 0,0 1 0,0 0 0,0 2 0,1-1 0,-1 1 0,0 1 0,1 1 0,16 2 0,-29-2 0,0-1 0,0 0 0,0 1 0,0 0 0,0-1 0,0 1 0,0 0 0,0 0 0,0 0 0,0 1 0,0-1 0,-1 0 0,1 0 0,-1 1 0,1-1 0,-1 1 0,1 0 0,0 2 0,-1-3 0,-1 1 0,1-1 0,-1 1 0,1-1 0,-1 1 0,0 0 0,0-1 0,0 1 0,0-1 0,0 1 0,0 0 0,-1-1 0,1 1 0,0-1 0,-1 1 0,1-1 0,-1 1 0,-1 2 0,-1 1 0,-1 1 0,0 0 0,0-1 0,0 0 0,-1 0 0,0 0 0,0-1 0,0 1 0,-10 5 0,4-3-114,0-1 1,0-1-1,0 0 0,0-1 0,-1 0 1,1 0-1,-1-1 0,0-1 0,0 0 1,-1-1-1,-19 0 0,3-5-6712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2.362"/>
    </inkml:context>
    <inkml:brush xml:id="br0">
      <inkml:brushProperty name="width" value="0.05" units="cm"/>
      <inkml:brushProperty name="height" value="0.05" units="cm"/>
    </inkml:brush>
  </inkml:definitions>
  <inkml:trace contextRef="#ctx0" brushRef="#br0">276 111 24575,'-2'-7'0,"-1"1"0,0-1 0,0 1 0,0 0 0,-1 0 0,0 0 0,0 0 0,0 1 0,-1 0 0,1 0 0,-2 0 0,1 0 0,-7-4 0,8 6 0,0 0 0,-1 0 0,0 0 0,0 1 0,0 0 0,0 0 0,0 0 0,-1 0 0,1 1 0,0 0 0,-1 0 0,1 0 0,-1 1 0,1 0 0,-1 0 0,1 0 0,-1 1 0,1 0 0,-1 0 0,1 0 0,0 1 0,0-1 0,-1 1 0,1 1 0,0-1 0,1 1 0,-1 0 0,0 0 0,1 0 0,0 0 0,-1 1 0,1 0 0,1 0 0,-1 0 0,1 0 0,-1 1 0,1-1 0,0 1 0,1 0 0,-1 0 0,1 0 0,-3 10 0,0 3 0,2 0 0,0 1 0,-1 19 0,4-32 0,0 1 0,0-1 0,0 0 0,1 1 0,0-1 0,0 1 0,1-1 0,-1 0 0,1 0 0,1 0 0,-1 0 0,5 7 0,-6-11 0,1 0 0,0 1 0,-1-1 0,1-1 0,0 1 0,0 0 0,0 0 0,0-1 0,0 1 0,0-1 0,1 1 0,-1-1 0,0 0 0,1 0 0,-1 0 0,1-1 0,-1 1 0,1 0 0,0-1 0,-1 0 0,1 1 0,-1-1 0,1 0 0,0 0 0,-1-1 0,1 1 0,0 0 0,-1-1 0,1 0 0,-1 0 0,1 0 0,-1 0 0,4-1 0,0-2 0,0 0 0,0 0 0,0 0 0,0-1 0,0 0 0,-1 0 0,0 0 0,0-1 0,0 1 0,5-11 0,-7 11 0,0-1 0,1 1 0,-1 0 0,1 1 0,7-9 0,-10 13 0,-1 0 0,0-1 0,1 1 0,-1 0 0,0 0 0,1 0 0,-1-1 0,0 1 0,1 0 0,-1 0 0,1 0 0,-1 0 0,0 0 0,1 0 0,-1 0 0,1 0 0,-1 0 0,0 0 0,1 0 0,-1 0 0,1 0 0,-1 0 0,0 0 0,1 0 0,-1 0 0,1 0 0,-1 0 0,0 1 0,1-1 0,-1 0 0,0 0 0,1 1 0,-1-1 0,10 26 0,-5 24 0,-3 0 0,-1 0 0,-3 0 0,-10 64 0,6-59 0,5-29-1365,3-7-5461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2.937"/>
    </inkml:context>
    <inkml:brush xml:id="br0">
      <inkml:brushProperty name="width" value="0.05" units="cm"/>
      <inkml:brushProperty name="height" value="0.05" units="cm"/>
    </inkml:brush>
  </inkml:definitions>
  <inkml:trace contextRef="#ctx0" brushRef="#br0">1 1 24575,'0'1'0,"-1"20"0,2 0 0,0 0 0,1 0 0,1 0 0,6 20 0,-8-37 0,0-1 0,0 1 0,1-1 0,-1 1 0,1-1 0,0 0 0,-1 0 0,1 0 0,1 0 0,-1 0 0,0 0 0,1 0 0,-1-1 0,1 1 0,0-1 0,0 0 0,0 0 0,0 0 0,0 0 0,0 0 0,1-1 0,-1 1 0,1-1 0,-1 0 0,1 0 0,-1 0 0,1-1 0,0 1 0,-1-1 0,1 0 0,0 0 0,-1 0 0,1-1 0,0 1 0,-1-1 0,6-1 0,-3 0 0,0 0 0,0 0 0,1 0 0,-1-1 0,-1 0 0,1-1 0,0 1 0,-1-1 0,0 0 0,0 0 0,0-1 0,0 1 0,-1-1 0,5-6 0,2-5 0,0 0 0,-2-1 0,11-25 0,-20 42 0,0 1 0,1-1 0,-1 0 0,0 0 0,0 0 0,0 0 0,0 0 0,0 1 0,0-1 0,0 0 0,1 0 0,-1 0 0,0 0 0,0 0 0,0 0 0,0 0 0,1 1 0,-1-1 0,0 0 0,0 0 0,0 0 0,0 0 0,1 0 0,-1 0 0,0 0 0,0 0 0,0 0 0,0 0 0,1 0 0,-1 0 0,0 0 0,0 0 0,0 0 0,1 0 0,-1 0 0,0-1 0,0 1 0,0 0 0,0 0 0,0 0 0,1 0 0,-1 0 0,0 0 0,0 0 0,0 0 0,0-1 0,0 1 0,0 0 0,1 0 0,-1 0 0,0 0 0,0-1 0,0 1 0,0 0 0,0 0 0,3 31 0,-3 51 0,0-77 0,-1 104 0,-5 99 0,6-203 0,-1 1 0,0 0 0,0-1 0,0 1 0,-1-1 0,0 1 0,0-1 0,-1 0 0,1 0 0,-1 0 0,0 0 0,0-1 0,-1 1 0,1-1 0,-1 0 0,0 0 0,0 0 0,-8 6 0,8-9 0,1 1 0,0 0 0,-1-1 0,1 0 0,-1 1 0,0-1 0,1-1 0,-1 1 0,0 0 0,1-1 0,-1 0 0,0 0 0,0 0 0,1 0 0,-1-1 0,0 0 0,1 1 0,-1-1 0,0-1 0,1 1 0,-1 0 0,1-1 0,0 0 0,-1 1 0,1-1 0,0-1 0,0 1 0,-4-5 0,1 2-151,2 0-1,-1 0 0,0 0 0,1-1 1,0 0-1,0 0 0,1 0 1,-3-6-1,-5-16-6674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3.593"/>
    </inkml:context>
    <inkml:brush xml:id="br0">
      <inkml:brushProperty name="width" value="0.05" units="cm"/>
      <inkml:brushProperty name="height" value="0.05" units="cm"/>
    </inkml:brush>
  </inkml:definitions>
  <inkml:trace contextRef="#ctx0" brushRef="#br0">0 1 24575,'14'0'0,"13"0"0,16 0 0,6 0 0,2 0 0,-1 0 0,3 0 0,-3 0 0,-9 0-8191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4.128"/>
    </inkml:context>
    <inkml:brush xml:id="br0">
      <inkml:brushProperty name="width" value="0.05" units="cm"/>
      <inkml:brushProperty name="height" value="0.05" units="cm"/>
    </inkml:brush>
  </inkml:definitions>
  <inkml:trace contextRef="#ctx0" brushRef="#br0">0 0 24575,'0'10'0,"0"7"0,0 5 0,0 8 0,0 8 0,0 12 0,0 5 0,0-1 0,0-5 0,0-3 0,0-13 0,0-13-8191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4.836"/>
    </inkml:context>
    <inkml:brush xml:id="br0">
      <inkml:brushProperty name="width" value="0.05" units="cm"/>
      <inkml:brushProperty name="height" value="0.05" units="cm"/>
    </inkml:brush>
  </inkml:definitions>
  <inkml:trace contextRef="#ctx0" brushRef="#br0">241 105 24575,'0'-5'0,"-1"1"0,1-1 0,-1 1 0,0 0 0,0-1 0,0 1 0,-1 0 0,1 0 0,-1 0 0,0 0 0,-1 0 0,1 0 0,-1 0 0,1 1 0,-1-1 0,0 1 0,0 0 0,-1 0 0,1 0 0,-1 0 0,1 0 0,-1 1 0,0 0 0,0-1 0,0 1 0,0 1 0,0-1 0,0 1 0,-1 0 0,-5-2 0,4 2 0,1 0 0,0 1 0,0-1 0,-1 1 0,1 0 0,0 0 0,0 0 0,-1 1 0,1 0 0,0 0 0,0 0 0,0 1 0,0 0 0,0 0 0,0 0 0,0 0 0,1 1 0,-1 0 0,1 0 0,0 0 0,-1 0 0,2 1 0,-1-1 0,0 1 0,-4 7 0,5-7 0,0 1 0,0-1 0,1 1 0,0-1 0,0 1 0,0 0 0,1 0 0,-1 0 0,1 0 0,0 0 0,1 0 0,-1 1 0,1-1 0,0 0 0,0 0 0,1 0 0,-1 1 0,1-1 0,0 0 0,1 0 0,-1 0 0,1 0 0,0-1 0,0 1 0,1 0 0,-1-1 0,1 0 0,4 5 0,9 9 0,0 0 0,2-1 0,0-1 0,1-1 0,21 13 0,-19-14 0,-2 0 0,34 33 0,-49-42 0,0 0 0,0 0 0,-1 1 0,0-1 0,0 1 0,0 0 0,-1-1 0,1 1 0,-2 0 0,1 0 0,0 1 0,-1-1 0,0 0 0,0 11 0,-2-14 0,1 0 0,0 0 0,-1 1 0,1-1 0,-1 0 0,0 0 0,0 0 0,-1 0 0,1 0 0,0 0 0,-1 0 0,0-1 0,0 1 0,0 0 0,0-1 0,0 1 0,0-1 0,-1 0 0,1 0 0,-1 0 0,1 0 0,-1 0 0,0 0 0,0-1 0,0 0 0,0 1 0,0-1 0,0 0 0,-5 1 0,5-1 0,0-1 0,0 1 0,0-1 0,0 0 0,0 0 0,0 0 0,0 0 0,0-1 0,0 1 0,0-1 0,0 1 0,1-1 0,-1 0 0,0 0 0,0 0 0,1-1 0,-1 1 0,1-1 0,-1 1 0,1-1 0,-1 0 0,1 0 0,0 0 0,0 0 0,0-1 0,0 1 0,0 0 0,1-1 0,-1 1 0,1-1 0,0 0 0,-1 1 0,1-1 0,0 0 0,1 0 0,-2-4 0,-1-4 0,1 0 0,0 1 0,0-1 0,1 0 0,1 0 0,0 1 0,0-1 0,1 0 0,3-13 0,3 2-195,1 0 0,1 0 0,0 0 0,2 1 0,1 1 0,17-24 0,-7 11-6631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8.937"/>
    </inkml:context>
    <inkml:brush xml:id="br0">
      <inkml:brushProperty name="width" value="0.05" units="cm"/>
      <inkml:brushProperty name="height" value="0.05" units="cm"/>
    </inkml:brush>
  </inkml:definitions>
  <inkml:trace contextRef="#ctx0" brushRef="#br0">1 0 24575,'4'0'0,"11"0"0,8 0 0,4 0 0,6 0 0,3 0 0,-1 0 0,3 0 0,4 0 0,5 0 0,-7 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8.975"/>
    </inkml:context>
    <inkml:brush xml:id="br0">
      <inkml:brushProperty name="width" value="0.05" units="cm"/>
      <inkml:brushProperty name="height" value="0.05" units="cm"/>
    </inkml:brush>
  </inkml:definitions>
  <inkml:trace contextRef="#ctx0" brushRef="#br0">0 1 24575,'0'9'0,"0"12"0,0 12 0,0 9 0,0 11 0,9 6 0,3 2 0,-1-1 0,-1-5 0,1-13 0,3-13 0,0-21 0,-3-16 0,7-15 0,-1-5-8191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19.678"/>
    </inkml:context>
    <inkml:brush xml:id="br0">
      <inkml:brushProperty name="width" value="0.05" units="cm"/>
      <inkml:brushProperty name="height" value="0.05" units="cm"/>
    </inkml:brush>
  </inkml:definitions>
  <inkml:trace contextRef="#ctx0" brushRef="#br0">0 1 24575,'1'3'0,"-1"0"0,1 1 0,0-1 0,0 0 0,1 0 0,-1 0 0,1 0 0,2 4 0,5 9 0,3 16 0,-4-10 0,0 0 0,2-1 0,0 0 0,22 32 0,-29-49 0,0 0 0,0-1 0,0 1 0,0-1 0,0 0 0,1 0 0,0 0 0,-1 0 0,1 0 0,0-1 0,1 0 0,-1 0 0,0 0 0,0 0 0,1-1 0,-1 1 0,1-1 0,0 0 0,-1-1 0,1 1 0,0-1 0,-1 0 0,1 0 0,0 0 0,-1-1 0,1 0 0,0 1 0,8-4 0,-6 0 0,0 1 0,0-1 0,-1 0 0,1 0 0,-1-1 0,0 0 0,-1 0 0,1 0 0,-1-1 0,0 1 0,0-2 0,-1 1 0,1 0 0,-2-1 0,1 0 0,-1 1 0,0-1 0,3-10 0,0 0 0,-1 0 0,-1 0 0,0 0 0,1-21 0,-5 85 0,2 1 0,3 0 0,10 46 0,-5-35 0,3 80 0,-13-129 0,-1 0 0,0 0 0,-1 0 0,0 0 0,0 0 0,-1 0 0,-1-1 0,1 0 0,-1 1 0,-1-1 0,0-1 0,0 1 0,-1-1 0,-12 14 0,15-18 0,0-1 0,0 1 0,-1-1 0,0 0 0,0 0 0,0 0 0,0 0 0,0-1 0,-1 0 0,1 0 0,-1 0 0,1 0 0,-1 0 0,0-1 0,0 0 0,1 0 0,-1-1 0,0 1 0,0-1 0,0 0 0,0 0 0,0-1 0,0 1 0,0-1 0,1 0 0,-1 0 0,0-1 0,1 0 0,-1 0 0,1 0 0,-7-3 0,8 3 5,0 0-1,0 0 1,0 0 0,1 0-1,-1-1 1,0 1-1,1-1 1,0 1 0,-1-1-1,1 0 1,0 0 0,1 0-1,-1 0 1,0 0-1,1 0 1,0-1 0,0 1-1,0 0 1,0-1-1,0 1 1,1-1 0,-1 1-1,1-1 1,0 1-1,1-5 1,-1 1-111,2 1 0,-1 0 0,1 0 0,0 0 0,0 1 0,1-1-1,-1 0 1,1 1 0,1-1 0,-1 1 0,1 0 0,0 0 0,6-6 0,16-12-6720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0.852"/>
    </inkml:context>
    <inkml:brush xml:id="br0">
      <inkml:brushProperty name="width" value="0.05" units="cm"/>
      <inkml:brushProperty name="height" value="0.05" units="cm"/>
    </inkml:brush>
  </inkml:definitions>
  <inkml:trace contextRef="#ctx0" brushRef="#br0">1 1 24575,'13'0'0,"14"0"0,12 0 0,8 0 0,9 0 0,0 0 0,0 0 0,-10 0-8191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1.258"/>
    </inkml:context>
    <inkml:brush xml:id="br0">
      <inkml:brushProperty name="width" value="0.05" units="cm"/>
      <inkml:brushProperty name="height" value="0.05" units="cm"/>
    </inkml:brush>
  </inkml:definitions>
  <inkml:trace contextRef="#ctx0" brushRef="#br0">0 55 24575,'9'0'0,"12"0"0,17-9 0,10-3 0,6 0 0,-1 3 0,-1 3 0,-4 2 0,-11 1-8191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1.616"/>
    </inkml:context>
    <inkml:brush xml:id="br0">
      <inkml:brushProperty name="width" value="0.05" units="cm"/>
      <inkml:brushProperty name="height" value="0.05" units="cm"/>
    </inkml:brush>
  </inkml:definitions>
  <inkml:trace contextRef="#ctx0" brushRef="#br0">0 0 24575,'5'9'0,"2"8"0,-1 10 0,-1 9 0,7 13 0,2 11 0,-1 9 0,-3 7 0,-4-6 0,-2-9 0,-2-20 0,-1-22 0,-2-22 0,1-12-8191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2.053"/>
    </inkml:context>
    <inkml:brush xml:id="br0">
      <inkml:brushProperty name="width" value="0.05" units="cm"/>
      <inkml:brushProperty name="height" value="0.05" units="cm"/>
    </inkml:brush>
  </inkml:definitions>
  <inkml:trace contextRef="#ctx0" brushRef="#br0">26 1 24575,'-1'38'0,"-10"52"0,6-70 0,2 0 0,0 1 0,2-1 0,0 1 0,1-1 0,1 1 0,1 0 0,1-1 0,6 24 0,-7-39 0,1 0 0,-1 0 0,1-1 0,0 1 0,0 0 0,1-1 0,0 0 0,-1 0 0,1 0 0,1 0 0,-1-1 0,0 1 0,1-1 0,0 0 0,0-1 0,-1 1 0,2-1 0,-1 0 0,0 0 0,0 0 0,1-1 0,-1 0 0,1 0 0,8 0 0,-6 0 0,-1-1 0,1 0 0,0 0 0,-1-1 0,1 0 0,-1 0 0,1-1 0,-1 0 0,1 0 0,-1 0 0,0-1 0,0-1 0,0 1 0,-1-1 0,1 0 0,-1 0 0,8-7 0,-13 10 0,1 0 0,0-1 0,-1 1 0,1-1 0,-1 1 0,0-1 0,1 1 0,-1-1 0,0 0 0,0 1 0,0-1 0,0 0 0,0 0 0,-1 0 0,1 0 0,0 0 0,-1 0 0,0 0 0,1 0 0,-1 0 0,0 0 0,0 0 0,0 0 0,0 0 0,0 0 0,-1 0 0,1 0 0,-1 0 0,1 0 0,-1 0 0,0 0 0,1 0 0,-1 1 0,0-1 0,0 0 0,0 0 0,-1 1 0,1-1 0,0 1 0,-2-2 0,-1 0 0,0 0 0,0 0 0,0 1 0,-1 0 0,1-1 0,-1 2 0,1-1 0,-1 0 0,0 1 0,1 0 0,-1 0 0,0 1 0,0-1 0,0 1 0,0 0 0,-8 1 0,4 1-105,0 0 0,-1 0 0,1 1 0,0 0 0,0 0 0,0 1 0,1 1 0,0-1 0,-1 1 0,1 1 0,1 0 0,-8 6 0,-4 9-6721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2.474"/>
    </inkml:context>
    <inkml:brush xml:id="br0">
      <inkml:brushProperty name="width" value="0.05" units="cm"/>
      <inkml:brushProperty name="height" value="0.05" units="cm"/>
    </inkml:brush>
  </inkml:definitions>
  <inkml:trace contextRef="#ctx0" brushRef="#br0">0 0 24575,'0'5'0,"0"5"0,5 11 0,1 16 0,0 14 0,8 8 0,1 3 0,-1 0 0,-3-1 0,-4-2 0,-3-16 0,-2-19 0,-1-15-8191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2.820"/>
    </inkml:context>
    <inkml:brush xml:id="br0">
      <inkml:brushProperty name="width" value="0.05" units="cm"/>
      <inkml:brushProperty name="height" value="0.05" units="cm"/>
    </inkml:brush>
  </inkml:definitions>
  <inkml:trace contextRef="#ctx0" brushRef="#br0">1 42 24575,'13'0'0,"14"0"0,12 0 0,12 0 0,11 0 0,5 0 0,0 0 0,-3 0 0,-12-4 0,-10-2 0,-13-9 0,-11-2-8191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3.210"/>
    </inkml:context>
    <inkml:brush xml:id="br0">
      <inkml:brushProperty name="width" value="0.05" units="cm"/>
      <inkml:brushProperty name="height" value="0.05" units="cm"/>
    </inkml:brush>
  </inkml:definitions>
  <inkml:trace contextRef="#ctx0" brushRef="#br0">0 54 24575,'50'-2'0,"-1"-3"0,66-14 0,-70 9 0,2 3 0,82-3 0,-126 10 0,0 0 0,1 0 0,-1 1 0,0-1 0,0 1 0,1-1 0,-1 1 0,0 0 0,0 1 0,0-1 0,0 0 0,0 1 0,0 0 0,-1-1 0,1 1 0,0 1 0,-1-1 0,0 0 0,5 5 0,-4-2 0,-1 0 0,1-1 0,-1 1 0,0 0 0,0 0 0,0 1 0,-1-1 0,0 0 0,0 0 0,0 1 0,-1 6 0,0 5 0,-1 1 0,-1-1 0,0 0 0,-1 1 0,-1-1 0,-11 28 0,-31 73-1365,36-87-5461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23.760"/>
    </inkml:context>
    <inkml:brush xml:id="br0">
      <inkml:brushProperty name="width" value="0.05" units="cm"/>
      <inkml:brushProperty name="height" value="0.05" units="cm"/>
    </inkml:brush>
  </inkml:definitions>
  <inkml:trace contextRef="#ctx0" brushRef="#br0">2 1 24575,'0'22'0,"-1"4"0,1 0 0,2-1 0,0 1 0,8 32 0,-8-53 0,-1 1 0,1-1 0,-1 0 0,2 1 0,-1-1 0,0 0 0,1 0 0,0 0 0,0-1 0,1 1 0,-1-1 0,1 0 0,0 0 0,0 0 0,1 0 0,-1-1 0,1 1 0,-1-1 0,1 0 0,0-1 0,0 1 0,0-1 0,1 0 0,-1 0 0,9 1 0,-9-2 0,0-1 0,-1 1 0,1-1 0,0 0 0,0-1 0,0 1 0,-1-1 0,1 0 0,0 0 0,0 0 0,-1-1 0,1 1 0,-1-1 0,7-4 0,-4 1 0,0 0 0,1 0 0,-2-1 0,1 0 0,-1-1 0,0 1 0,7-10 0,2-8 0,0 0 0,-1-1 0,17-47 0,-15 45 0,-15 27 0,-1 0 0,0 0 0,1 1 0,-1-1 0,1 0 0,-1 0 0,0 1 0,1-1 0,-1 0 0,0 0 0,1 1 0,-1-1 0,0 0 0,1 1 0,-1-1 0,0 0 0,0 1 0,0-1 0,1 0 0,-1 1 0,0-1 0,0 1 0,0-1 0,0 0 0,0 1 0,0-1 0,1 1 0,-1-1 0,0 1 0,0-1 0,0 0 0,-1 1 0,1-1 0,0 1 0,0 0 0,0 68 0,-1-53 0,1 33 0,1-9 0,-2 1 0,-10 60 0,10-92 0,-1 0 0,0 0 0,-1-1 0,1 1 0,-2 0 0,1-1 0,-1 0 0,-1 0 0,1 0 0,-1 0 0,-1-1 0,1 1 0,-1-1 0,-1-1 0,1 1 0,-13 9 0,9-12-114,1 0 1,-1 0-1,0 0 0,0-2 0,0 1 1,-1-1-1,1-1 0,0 1 0,-1-2 1,1 0-1,-16-1 0,-4 0-6712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38.544"/>
    </inkml:context>
    <inkml:brush xml:id="br0">
      <inkml:brushProperty name="width" value="0.05" units="cm"/>
      <inkml:brushProperty name="height" value="0.05" units="cm"/>
    </inkml:brush>
  </inkml:definitions>
  <inkml:trace contextRef="#ctx0" brushRef="#br0">155 51 24575,'0'-2'0,"0"0"0,-1 0 0,1 0 0,-1-1 0,0 1 0,1 0 0,-1 0 0,0 0 0,0 0 0,0 0 0,0 0 0,-1 0 0,1 1 0,0-1 0,-1 0 0,1 1 0,-1-1 0,0 1 0,0-1 0,1 1 0,-1 0 0,0 0 0,0 0 0,0 0 0,0 0 0,0 0 0,0 0 0,-5 0 0,4 0 0,0 0 0,0 1 0,0-1 0,0 1 0,0 0 0,0 0 0,0 0 0,0 0 0,0 1 0,0-1 0,0 1 0,0-1 0,0 1 0,0 0 0,0 1 0,0-1 0,0 0 0,1 1 0,-1-1 0,0 1 0,-2 2 0,1 1 0,-1 0 0,1 0 0,0 0 0,1 0 0,-1 1 0,1-1 0,0 1 0,0 0 0,1 0 0,0 0 0,0 0 0,0 1 0,1-1 0,0 0 0,0 1 0,0-1 0,1 1 0,0-1 0,0 1 0,3 11 0,0-6 0,0-1 0,1 1 0,0-1 0,1 0 0,0-1 0,1 1 0,0-1 0,0 0 0,1-1 0,14 15 0,-5-6 0,0-2 0,0 1 0,-2 0 0,0 1 0,-1 1 0,20 37 0,-32-55 0,-1 1 0,1 0 0,0-1 0,-1 1 0,1-1 0,-1 1 0,1 0 0,-1-1 0,0 1 0,0 0 0,0 0 0,0-1 0,0 1 0,0 0 0,0-1 0,-1 1 0,1 0 0,-1-1 0,1 1 0,-1 0 0,1-1 0,-1 1 0,0-1 0,0 1 0,0-1 0,0 1 0,-2 1 0,0-1 0,1 0 0,-1 0 0,1-1 0,-1 0 0,0 1 0,0-1 0,0 0 0,1 0 0,-1-1 0,0 1 0,0-1 0,0 1 0,0-1 0,-6 0 0,4 0 0,0-1 0,0 1 0,1-1 0,-1 0 0,1 0 0,-1-1 0,1 1 0,-1-1 0,1 0 0,-5-3 0,7 4 0,0-1 0,0 1 0,0 0 0,1-1 0,-1 1 0,0-1 0,1 0 0,-1 1 0,1-1 0,0 0 0,0 0 0,0 0 0,-1 0 0,2 0 0,-1 0 0,0 0 0,0 0 0,1 0 0,-1-1 0,1 1 0,-1-3 0,2-3 0,0 0 0,0 1 0,0-1 0,1 0 0,0 1 0,1 0 0,-1-1 0,2 1 0,6-12 0,47-63 0,-18 28 0,-25 33-273,-1-1 0,-1 0 0,-1-1 0,10-28 0,-13 23-6553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8:09.364"/>
    </inkml:context>
    <inkml:brush xml:id="br0">
      <inkml:brushProperty name="width" value="0.05" units="cm"/>
      <inkml:brushProperty name="height" value="0.05" units="cm"/>
    </inkml:brush>
  </inkml:definitions>
  <inkml:trace contextRef="#ctx0" brushRef="#br0">4 1 24575,'-2'81'0,"1"-34"0,6 87 0,-4-129 0,0 1 0,0-1 0,0 0 0,1 0 0,0 1 0,0-1 0,0 0 0,0-1 0,1 1 0,0 0 0,0-1 0,0 1 0,1-1 0,-1 0 0,1 0 0,0 0 0,0-1 0,0 0 0,1 1 0,-1-1 0,1-1 0,0 1 0,0-1 0,0 0 0,0 0 0,0 0 0,0 0 0,0-1 0,1 0 0,-1 0 0,1-1 0,-1 1 0,7-2 0,-2 1 0,0 0 0,0-1 0,-1-1 0,1 1 0,-1-2 0,1 1 0,-1-1 0,0-1 0,0 0 0,0 0 0,0-1 0,-1 0 0,0 0 0,0-1 0,0 0 0,-1 0 0,13-14 0,-16 15 0,0-1 0,0 0 0,0 1 0,-1-2 0,0 1 0,0 0 0,0 0 0,-1-1 0,0 1 0,0-1 0,-1 0 0,0 0 0,0 1 0,-1-1 0,1 0 0,-1 0 0,-1 0 0,0 0 0,0 0 0,0 1 0,-4-13 0,1 10 0,0 1 0,0 0 0,0 0 0,-1 1 0,-1-1 0,1 1 0,-1 0 0,0 0 0,-1 1 0,1 0 0,-2 0 0,1 0 0,0 1 0,-1 0 0,0 1 0,-11-5 0,-26-7-1365,1 5-5461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39.230"/>
    </inkml:context>
    <inkml:brush xml:id="br0">
      <inkml:brushProperty name="width" value="0.05" units="cm"/>
      <inkml:brushProperty name="height" value="0.05" units="cm"/>
    </inkml:brush>
  </inkml:definitions>
  <inkml:trace contextRef="#ctx0" brushRef="#br0">1 6 24575,'0'18'0,"0"-1"0,2 1 0,0-1 0,6 27 0,-6-39 0,0 1 0,0-1 0,0 1 0,0-1 0,1 0 0,0 0 0,0 0 0,1 0 0,-1-1 0,1 1 0,0-1 0,0 0 0,0 0 0,1 0 0,0-1 0,-1 0 0,8 4 0,-8-6 0,-1 0 0,0 0 0,0-1 0,1 1 0,-1-1 0,1 0 0,-1 0 0,0-1 0,1 1 0,-1 0 0,0-1 0,1 0 0,-1 0 0,0 0 0,0 0 0,0-1 0,0 1 0,0-1 0,0 0 0,0 0 0,0 0 0,-1 0 0,4-3 0,6-5 0,-2 0 0,1 0 0,16-24 0,3-23 0,-27 48 0,2-1 0,-1 1 0,1 1 0,11-17 0,-16 25 0,0 0 0,0 0 0,0 0 0,0 0 0,0-1 0,0 1 0,1 0 0,-1 0 0,0 0 0,0 0 0,0 0 0,0 0 0,0-1 0,1 1 0,-1 0 0,0 0 0,0 0 0,0 0 0,0 0 0,1 0 0,-1 0 0,0 0 0,0 0 0,0 0 0,0 0 0,1 0 0,-1 0 0,0 0 0,0 0 0,0 0 0,0 0 0,1 0 0,-1 0 0,0 0 0,0 0 0,0 0 0,0 0 0,1 0 0,-1 0 0,0 0 0,0 0 0,0 1 0,0-1 0,1 0 0,-1 0 0,0 0 0,4 12 0,-1 16 0,-3 231 0,-2-130 0,2-118 0,-1-1 0,0 1 0,0-1 0,-1 0 0,0 0 0,-7 18 0,8-25 0,0 0 0,0-1 0,-1 1 0,1-1 0,0 0 0,-1 1 0,0-1 0,1 0 0,-1 0 0,0 0 0,0 0 0,0 0 0,-1 0 0,1 0 0,0-1 0,-1 1 0,1-1 0,-1 0 0,1 0 0,-1 0 0,1 0 0,-1 0 0,0 0 0,0-1 0,1 1 0,-1-1 0,0 0 0,0 0 0,-4 0 0,4-1 0,1 1 0,0 0 0,0-1 0,-1 0 0,1 1 0,0-1 0,0 0 0,0 0 0,0 0 0,0 0 0,0-1 0,0 1 0,0 0 0,1-1 0,-1 1 0,0-1 0,1 0 0,-1 0 0,1 1 0,-2-4 0,1 0 0,0 0 0,0 1 0,0-1 0,1 0 0,0 0 0,0 0 0,0 0 0,1 0 0,-1-6 0,1 0 0,1-1 0,0 1 0,1-1 0,0 1 0,1 0 0,0-1 0,8-18 0,-3 15-195,0 1 0,1 1 0,0 0 0,1 0 0,0 0 0,14-12 0,-7 11-6631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39.623"/>
    </inkml:context>
    <inkml:brush xml:id="br0">
      <inkml:brushProperty name="width" value="0.05" units="cm"/>
      <inkml:brushProperty name="height" value="0.05" units="cm"/>
    </inkml:brush>
  </inkml:definitions>
  <inkml:trace contextRef="#ctx0" brushRef="#br0">0 0 24575,'5'0'0,"5"0"0,11 0 0,11 0 0,4 0 0,1 0 0,3 0 0,3 0 0,0 0 0,-8 0-8191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39.980"/>
    </inkml:context>
    <inkml:brush xml:id="br0">
      <inkml:brushProperty name="width" value="0.05" units="cm"/>
      <inkml:brushProperty name="height" value="0.05" units="cm"/>
    </inkml:brush>
  </inkml:definitions>
  <inkml:trace contextRef="#ctx0" brushRef="#br0">1 0 24575,'0'5'0,"0"10"0,0 7 0,0 5 0,0 6 0,0 12 0,0 2 0,0-2 0,0-4 0,0 0 0,9-7 0,3-14 0,-1-15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0.695"/>
    </inkml:context>
    <inkml:brush xml:id="br0">
      <inkml:brushProperty name="width" value="0.05" units="cm"/>
      <inkml:brushProperty name="height" value="0.05" units="cm"/>
    </inkml:brush>
  </inkml:definitions>
  <inkml:trace contextRef="#ctx0" brushRef="#br0">187 49 24575,'-1'-2'0,"1"0"0,0 0 0,-1-1 0,0 1 0,1 0 0,-1 0 0,0 0 0,0-1 0,0 1 0,0 0 0,0 1 0,-1-1 0,1 0 0,-1 0 0,1 0 0,-1 1 0,0-1 0,1 1 0,-1-1 0,0 1 0,0 0 0,0 0 0,0 0 0,0 0 0,-1 0 0,1 0 0,0 0 0,0 1 0,0-1 0,-1 1 0,1 0 0,0-1 0,-1 1 0,1 0 0,-5 1 0,2-1 0,-1 0 0,0 0 0,0 1 0,1-1 0,-1 1 0,0 1 0,1-1 0,-1 1 0,1 0 0,0 0 0,0 1 0,0-1 0,-10 7 0,12-6 0,-1 1 0,1-1 0,0 1 0,0 0 0,0 0 0,0 0 0,1 0 0,-1 1 0,1-1 0,0 1 0,1-1 0,-1 1 0,1 0 0,0-1 0,0 1 0,0 0 0,1 0 0,-1 0 0,1 0 0,1-1 0,-1 1 0,0 0 0,1 0 0,0 0 0,1 0 0,-1-1 0,1 1 0,-1-1 0,1 1 0,1-1 0,-1 0 0,5 7 0,9 11 0,0-1 0,2 0 0,1-1 0,35 30 0,-20-19 0,-32-29 0,6 6 0,0 0 0,0 0 0,-1 1 0,11 16 0,-17-24 0,-1 0 0,1 1 0,0-1 0,-1 0 0,1 0 0,-1 0 0,1 1 0,-1-1 0,1 0 0,-1 1 0,0-1 0,0 0 0,0 1 0,0-1 0,0 0 0,0 1 0,0-1 0,0 0 0,0 0 0,-1 1 0,1-1 0,0 0 0,-1 1 0,1-1 0,-1 0 0,0 0 0,1 0 0,-1 0 0,0 1 0,0-1 0,0 0 0,1 0 0,-1 0 0,0-1 0,0 1 0,-1 0 0,1 0 0,0 0 0,0-1 0,0 1 0,0-1 0,-1 1 0,1-1 0,0 1 0,0-1 0,-1 0 0,1 0 0,0 1 0,-1-1 0,1 0 0,-3 0 0,1 1 0,0-1 0,-1 1 0,1 0 0,-1-1 0,0 0 0,1 0 0,-1 0 0,1 0 0,-1 0 0,1-1 0,-1 0 0,1 1 0,-1-1 0,1-1 0,0 1 0,-1 0 0,1-1 0,0 0 0,0 1 0,0-1 0,0-1 0,0 1 0,1 0 0,-1-1 0,1 1 0,-1-1 0,1 0 0,0 1 0,0-1 0,0 0 0,0-1 0,1 1 0,-1 0 0,1 0 0,0-1 0,0 1 0,-1-4 0,1-1 0,-1-1 0,2 1 0,-1 0 0,1-1 0,0 1 0,0 0 0,1 0 0,0-1 0,1 1 0,0 0 0,0 0 0,1 0 0,0 1 0,0-1 0,6-10 0,4 1 25,0 1 0,1 0-1,0 1 1,21-16 0,-19 17-398,0-1 1,-1 0 0,24-33 0,-21 19-6454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1.271"/>
    </inkml:context>
    <inkml:brush xml:id="br0">
      <inkml:brushProperty name="width" value="0.05" units="cm"/>
      <inkml:brushProperty name="height" value="0.05" units="cm"/>
    </inkml:brush>
  </inkml:definitions>
  <inkml:trace contextRef="#ctx0" brushRef="#br0">0 21 24575,'9'0'0,"8"0"0,10 0 0,5 0 0,6 0 0,1 0 0,3 0 0,-5-4 0,-19-2 0,-21 0 0,-10 2-8191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1.648"/>
    </inkml:context>
    <inkml:brush xml:id="br0">
      <inkml:brushProperty name="width" value="0.05" units="cm"/>
      <inkml:brushProperty name="height" value="0.05" units="cm"/>
    </inkml:brush>
  </inkml:definitions>
  <inkml:trace contextRef="#ctx0" brushRef="#br0">0 1 24575,'14'0'0,"9"0"0,9 0 0,5 0 0,-1 0 0,4 0 0,3 0 0,0 0 0,-8 0-8191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2.051"/>
    </inkml:context>
    <inkml:brush xml:id="br0">
      <inkml:brushProperty name="width" value="0.05" units="cm"/>
      <inkml:brushProperty name="height" value="0.05" units="cm"/>
    </inkml:brush>
  </inkml:definitions>
  <inkml:trace contextRef="#ctx0" brushRef="#br0">1 0 24575,'0'9'0,"0"12"0,0 12 0,0 9 0,0 7 0,0 3 0,0 8 0,0-3 0,0-19 0,9-22 0,4-13-8191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2.473"/>
    </inkml:context>
    <inkml:brush xml:id="br0">
      <inkml:brushProperty name="width" value="0.05" units="cm"/>
      <inkml:brushProperty name="height" value="0.05" units="cm"/>
    </inkml:brush>
  </inkml:definitions>
  <inkml:trace contextRef="#ctx0" brushRef="#br0">2 1 24575,'-1'82'0,"3"97"0,-1-172 0,1 1 0,-1-1 0,1 0 0,0 0 0,1 0 0,-1 0 0,2 0 0,-1-1 0,1 1 0,0-1 0,0 0 0,0 0 0,1 0 0,0-1 0,0 0 0,1 0 0,-1 0 0,1 0 0,0-1 0,0 0 0,1 0 0,-1-1 0,1 0 0,0 0 0,0-1 0,0 1 0,0-1 0,0-1 0,1 1 0,-1-1 0,0-1 0,1 1 0,-1-1 0,0-1 0,1 1 0,-1-1 0,0-1 0,1 1 0,-1-1 0,0 0 0,10-5 0,-10 4 0,0-2 0,0 1 0,-1 0 0,1-1 0,-1-1 0,0 1 0,0-1 0,-1 0 0,1 0 0,-2 0 0,1-1 0,0 0 0,-1 0 0,3-8 0,-6 13 0,0-1 0,0 1 0,0-1 0,0 0 0,-1 0 0,1 1 0,-1-1 0,0 0 0,0 0 0,0 0 0,0 0 0,0 1 0,-1-1 0,1 0 0,-1 0 0,1 1 0,-3-5 0,1 4 0,0 0 0,0 1 0,0-1 0,0 1 0,0 0 0,-1 0 0,1 0 0,-1 0 0,0 0 0,0 0 0,1 1 0,-1-1 0,0 1 0,0 0 0,0 0 0,0 0 0,-1 0 0,1 0 0,-3 1 0,-3-2 8,0 2-1,0-1 0,0 1 0,0 1 1,-1-1-1,2 2 0,-1-1 1,0 1-1,0 0 0,0 1 1,1 0-1,-11 6 0,-11 6-434,-53 38 1,64-40-181,2-3-6219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2.842"/>
    </inkml:context>
    <inkml:brush xml:id="br0">
      <inkml:brushProperty name="width" value="0.05" units="cm"/>
      <inkml:brushProperty name="height" value="0.05" units="cm"/>
    </inkml:brush>
  </inkml:definitions>
  <inkml:trace contextRef="#ctx0" brushRef="#br0">0 1 24575,'0'4'0,"0"12"0,0 11 0,0 10 0,0 4 0,0 4 0,0 3 0,0-7-8191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3.218"/>
    </inkml:context>
    <inkml:brush xml:id="br0">
      <inkml:brushProperty name="width" value="0.05" units="cm"/>
      <inkml:brushProperty name="height" value="0.05" units="cm"/>
    </inkml:brush>
  </inkml:definitions>
  <inkml:trace contextRef="#ctx0" brushRef="#br0">1 49 24575,'18'0'0,"16"0"0,10 0 0,7-9 0,4-3 0,2 0 0,-4 3 0,-12 3-8191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3.610"/>
    </inkml:context>
    <inkml:brush xml:id="br0">
      <inkml:brushProperty name="width" value="0.05" units="cm"/>
      <inkml:brushProperty name="height" value="0.05" units="cm"/>
    </inkml:brush>
  </inkml:definitions>
  <inkml:trace contextRef="#ctx0" brushRef="#br0">484 0 24575,'-331'0'0,"325"0"0,0 1 0,0-1 0,0 1 0,0 0 0,0 0 0,0 0 0,1 1 0,-1 0 0,0 0 0,1 1 0,-1-1 0,1 1 0,0 1 0,0-1 0,0 1 0,0-1 0,-7 9 0,7-6 0,0 1 0,1 0 0,0 0 0,0 0 0,0 0 0,1 1 0,0-1 0,0 1 0,1 0 0,0 0 0,0 0 0,-1 13 0,2-11 0,1 0 0,0 0 0,0 0 0,2 14 0,-2-22 0,1 0 0,-1-1 0,0 1 0,1 0 0,-1 0 0,1 0 0,0-1 0,-1 1 0,1 0 0,0 0 0,0-1 0,0 1 0,0-1 0,0 1 0,1-1 0,-1 0 0,0 1 0,1-1 0,-1 0 0,1 0 0,-1 0 0,1 0 0,0 0 0,-1 0 0,1 0 0,0-1 0,0 1 0,-1-1 0,1 1 0,0-1 0,3 1 0,102-8 0,-72 3 0,60 2 0,-84 2 0,-1 1 0,1 1 0,-1 0 0,0 0 0,1 1 0,-1 0 0,0 1 0,-1 0 0,1 0 0,8 7 0,-12-7 0,0 1 0,-1 0 0,0 0 0,0 0 0,0 1 0,-1 0 0,1 0 0,-1 0 0,-1 0 0,1 1 0,-1-1 0,-1 1 0,1 0 0,-1 0 0,0 0 0,0 0 0,-1 0 0,0 0 0,-1 1 0,1-1 0,-1 0 0,-2 13 0,2-12 0,-1 0 0,0 0 0,-1 0 0,0-1 0,0 1 0,0-1 0,-1 1 0,-1-1 0,1 0 0,-1 0 0,0 0 0,0-1 0,-1 1 0,0-1 0,0 0 0,0 0 0,-1-1 0,0 0 0,0 0 0,-10 6 0,7-7 8,1-1-1,0 0 1,-1 0-1,0-1 1,1 0-1,-1-1 1,0 0-1,0 0 1,0-1-1,0 0 1,0-1-1,0 0 1,1 0-1,-1-1 1,-13-4-1,4 0-219,1 0 0,0-2 0,1 0-1,0-1 1,0 0 0,-23-18 0,19 9-6614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3.574"/>
    </inkml:context>
    <inkml:brush xml:id="br0">
      <inkml:brushProperty name="width" value="0.05" units="cm"/>
      <inkml:brushProperty name="height" value="0.05" units="cm"/>
    </inkml:brush>
  </inkml:definitions>
  <inkml:trace contextRef="#ctx0" brushRef="#br0">0 18 24575,'390'-16'0,"-388"16"0,1-1 0,-1 1 0,1 0 0,0 0 0,-1 0 0,1 0 0,0 0 0,-1 1 0,1-1 0,-1 1 0,1 0 0,-1 0 0,1-1 0,-1 2 0,1-1 0,-1 0 0,0 0 0,1 1 0,-1-1 0,0 1 0,0 0 0,3 3 0,-3-2 0,-1 0 0,1 0 0,-1 1 0,0-1 0,0 1 0,0-1 0,0 1 0,-1-1 0,1 1 0,-1 0 0,0-1 0,0 1 0,0-1 0,-1 1 0,1 0 0,-2 3 0,-13 60 0,-3 0 0,-50 121 0,58-160-1365,5-6-5461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43.974"/>
    </inkml:context>
    <inkml:brush xml:id="br0">
      <inkml:brushProperty name="width" value="0.05" units="cm"/>
      <inkml:brushProperty name="height" value="0.05" units="cm"/>
    </inkml:brush>
  </inkml:definitions>
  <inkml:trace contextRef="#ctx0" brushRef="#br0">7 0 24575,'-1'72'0,"-1"-36"0,2 0 0,6 53 0,-6-85 0,1 0 0,0 1 0,1-1 0,-1 0 0,1 0 0,0 0 0,0 0 0,0 0 0,0 0 0,1 0 0,0-1 0,-1 1 0,1-1 0,1 0 0,-1 0 0,0 0 0,1 0 0,-1-1 0,1 1 0,0-1 0,0 0 0,0 0 0,0 0 0,0-1 0,0 0 0,1 1 0,-1-1 0,0-1 0,1 1 0,-1-1 0,1 1 0,-1-1 0,5-1 0,3 1 0,-1-1 0,0 0 0,0-1 0,0 0 0,0-1 0,0 0 0,-1-1 0,1 0 0,-1-1 0,0 0 0,0 0 0,10-8 0,-12 6 0,0 0 0,0-1 0,-1 1 0,0-2 0,0 1 0,-1-1 0,0 1 0,-1-2 0,0 1 0,0 0 0,-1-1 0,0 0 0,4-20 0,2 9 0,-10 21 0,1 0 0,-1 0 0,0 0 0,1 0 0,-1 0 0,1 0 0,-1 0 0,0 0 0,1 0 0,-1 0 0,0 0 0,1 0 0,-1 0 0,1 0 0,-1 1 0,0-1 0,1 0 0,-1 0 0,0 1 0,0-1 0,1 0 0,-1 0 0,0 1 0,1-1 0,-1 0 0,0 1 0,0-1 0,0 0 0,1 1 0,-1-1 0,0 0 0,0 1 0,15 46 0,-9-17 0,-2 1 0,-1-1 0,-2 1 0,-1 0 0,-1-1 0,-9 53 0,8-72 0,0-1 0,-1 1 0,0 0 0,-1-1 0,0 0 0,0 0 0,-1 0 0,-1-1 0,1 1 0,-2-1 0,1-1 0,-1 1 0,-1-1 0,1 0 0,-1-1 0,-1 0 0,1 0 0,-1-1 0,0 0 0,-1 0 0,0-1 0,-13 5 0,9-5-114,0 0 1,0-1-1,-1-1 0,1-1 0,-1 0 1,0 0-1,0-2 0,0 0 0,0 0 1,0-1-1,-29-7 0,13-5-6712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57.172"/>
    </inkml:context>
    <inkml:brush xml:id="br0">
      <inkml:brushProperty name="width" value="0.05" units="cm"/>
      <inkml:brushProperty name="height" value="0.05" units="cm"/>
      <inkml:brushProperty name="color" value="#F6630D"/>
    </inkml:brush>
  </inkml:definitions>
  <inkml:trace contextRef="#ctx0" brushRef="#br0">0 1 24575,'5'0'0,"10"0"0,7 0 0,5 0 0,6 0 0,8 0 0,0 0 0,-2 0 0,-7 4 0,0 2 0,-6 0-8191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58.034"/>
    </inkml:context>
    <inkml:brush xml:id="br0">
      <inkml:brushProperty name="width" value="0.05" units="cm"/>
      <inkml:brushProperty name="height" value="0.05" units="cm"/>
      <inkml:brushProperty name="color" value="#F6630D"/>
    </inkml:brush>
  </inkml:definitions>
  <inkml:trace contextRef="#ctx0" brushRef="#br0">165 69 24575,'0'-3'0,"0"1"0,0-1 0,0 1 0,0-1 0,0 0 0,0 1 0,-1-1 0,1 1 0,-1-1 0,0 1 0,0-1 0,0 1 0,0 0 0,0-1 0,0 1 0,0 0 0,-1 0 0,0 0 0,1 0 0,-1 0 0,0 0 0,0 0 0,0 1 0,0-1 0,0 0 0,0 1 0,0 0 0,0 0 0,-1-1 0,1 1 0,-1 1 0,1-1 0,0 0 0,-1 0 0,0 1 0,1 0 0,-1-1 0,1 1 0,-1 0 0,1 0 0,-1 1 0,0-1 0,1 0 0,-1 1 0,-4 1 0,2 0 0,0 0 0,0 1 0,0 0 0,1 0 0,-1 0 0,0 0 0,1 1 0,0 0 0,0-1 0,0 2 0,0-1 0,1 0 0,0 1 0,0 0 0,0-1 0,0 1 0,1 0 0,0 0 0,0 1 0,0-1 0,0 0 0,1 1 0,0-1 0,0 12 0,-1-8 0,2 0 0,-1 0 0,1 0 0,1 0 0,0 0 0,0 0 0,0 0 0,1 0 0,1-1 0,0 1 0,0-1 0,0 1 0,1-1 0,0 0 0,6 7 0,4 1 0,1-1 0,0-1 0,23 16 0,-28-23 0,1 0 0,-1 1 0,0 1 0,-1 0 0,0 0 0,0 1 0,-1 0 0,0 0 0,-1 1 0,0 0 0,5 12 0,-12-22 0,1 0 0,-1 1 0,1-1 0,-1 0 0,0 1 0,0-1 0,0 1 0,0-1 0,0 1 0,0-1 0,0 0 0,0 1 0,0-1 0,-1 1 0,1-1 0,-1 0 0,1 1 0,-1-1 0,1 0 0,-1 1 0,0-1 0,0 0 0,0 0 0,1 0 0,-3 2 0,0-1 0,1 0 0,-2 0 0,1 0 0,0 0 0,0 0 0,-1 0 0,1-1 0,-1 0 0,-6 2 0,1-1 0,0 0 0,0-1 0,0 0 0,-1-1 0,1 0 0,0 0 0,-14-3 0,19 3 0,1-1 0,0-1 0,0 1 0,-1 0 0,1-1 0,0 1 0,0-1 0,0 0 0,0 0 0,1 0 0,-1-1 0,1 1 0,-1-1 0,1 1 0,0-1 0,0 0 0,0 0 0,0 0 0,0 0 0,1 0 0,-1 0 0,1 0 0,0-1 0,0 1 0,0 0 0,0-1 0,1 1 0,0-1 0,-1 1 0,1-1 0,0 1 0,1-1 0,-1 1 0,2-7 0,1-8 0,1 1 0,1 0 0,1 0 0,0 0 0,12-21 0,109-208-1365,-117 225-5461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58.709"/>
    </inkml:context>
    <inkml:brush xml:id="br0">
      <inkml:brushProperty name="width" value="0.05" units="cm"/>
      <inkml:brushProperty name="height" value="0.05" units="cm"/>
      <inkml:brushProperty name="color" value="#F6630D"/>
    </inkml:brush>
  </inkml:definitions>
  <inkml:trace contextRef="#ctx0" brushRef="#br0">0 1 24575,'1'14'0,"1"0"0,0 0 0,6 18 0,1 9 0,-8-33 0,1 0 0,0 0 0,0 0 0,1 0 0,0 0 0,1-1 0,4 10 0,-7-16 0,0 0 0,0 1 0,0-1 0,0 0 0,0 0 0,0 0 0,0 0 0,0 0 0,1 0 0,-1 0 0,0 0 0,1 0 0,-1-1 0,1 1 0,-1 0 0,0-1 0,1 1 0,-1-1 0,1 0 0,0 1 0,-1-1 0,1 0 0,-1 0 0,1 0 0,-1 0 0,1 0 0,-1 0 0,1-1 0,0 1 0,-1 0 0,1-1 0,-1 1 0,0-1 0,1 0 0,-1 1 0,1-1 0,-1 0 0,0 0 0,0 0 0,1 0 0,-1 0 0,0 0 0,0 0 0,0-1 0,1-1 0,3-3 0,0 0 0,-1 0 0,0 0 0,0 0 0,-1-1 0,0 1 0,0-1 0,-1 0 0,1 0 0,-1 0 0,-1 0 0,1 0 0,-1-9 0,10-33 0,-11 48 0,0 1 0,1-1 0,-1 0 0,0 1 0,0-1 0,0 0 0,1 1 0,-1-1 0,0 0 0,1 1 0,-1-1 0,0 1 0,1-1 0,-1 1 0,1-1 0,-1 1 0,1-1 0,-1 1 0,1-1 0,-1 1 0,1-1 0,0 1 0,-1 0 0,2-1 0,8 11 0,5 28 0,-3 11 0,-1 0 0,-3 1 0,-2 1 0,-2-1 0,-2 1 0,-2 0 0,-10 65 0,9-109 0,-1 0 0,0 0 0,0 0 0,-1-1 0,0 0 0,0 1 0,-1-1 0,0 0 0,0 0 0,0-1 0,-1 1 0,1-1 0,-1 0 0,-7 5 0,9-7 0,0-1 0,0 0 0,-1 0 0,1 0 0,-1 0 0,1 0 0,-1-1 0,0 0 0,0 0 0,1 0 0,-1 0 0,0 0 0,0-1 0,0 1 0,0-1 0,0 0 0,0-1 0,0 1 0,0-1 0,0 1 0,0-1 0,1 0 0,-1-1 0,0 1 0,0-1 0,-4-2 0,6 3 0,-1-1 0,1 0 0,-1 1 0,1-1 0,0 0 0,0 0 0,0 0 0,0-1 0,0 1 0,1 0 0,-1-1 0,0 0 0,1 1 0,0-1 0,0 0 0,0 1 0,0-1 0,-1-4 0,1 1 0,1 0 0,0 0 0,0 0 0,0 0 0,0-1 0,1 1 0,0 0 0,2-8 0,5-8 0,0 0 0,1 1 0,18-31 0,24-22-1365,-30 48-5461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2:59.571"/>
    </inkml:context>
    <inkml:brush xml:id="br0">
      <inkml:brushProperty name="width" value="0.05" units="cm"/>
      <inkml:brushProperty name="height" value="0.05" units="cm"/>
      <inkml:brushProperty name="color" value="#F6630D"/>
    </inkml:brush>
  </inkml:definitions>
  <inkml:trace contextRef="#ctx0" brushRef="#br0">0 0 24575,'5'0'0,"5"0"0,16 0 0,12 0 0,13 0 0,2 0 0,-3 0 0,-1 0 0,-4 0 0,-5 0 0,-5 0 0,-9 0-8191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0.244"/>
    </inkml:context>
    <inkml:brush xml:id="br0">
      <inkml:brushProperty name="width" value="0.05" units="cm"/>
      <inkml:brushProperty name="height" value="0.05" units="cm"/>
      <inkml:brushProperty name="color" value="#F6630D"/>
    </inkml:brush>
  </inkml:definitions>
  <inkml:trace contextRef="#ctx0" brushRef="#br0">105 118 24575,'0'-10'0,"1"-1"0,-1 0 0,-1 0 0,-3-20 0,3 29 0,1 0 0,-1-1 0,0 1 0,0 0 0,0 0 0,0-1 0,0 1 0,0 0 0,0 0 0,-1 0 0,1 0 0,-1 0 0,1 1 0,-1-1 0,0 0 0,0 1 0,0-1 0,0 1 0,0 0 0,0 0 0,0-1 0,-4 0 0,4 2 0,0 0 0,1-1 0,-1 1 0,0 0 0,1 1 0,-1-1 0,0 0 0,1 0 0,-1 1 0,0-1 0,1 1 0,-1 0 0,1-1 0,-1 1 0,1 0 0,-1 0 0,1 0 0,0 0 0,-1 0 0,1 0 0,0 0 0,0 0 0,0 1 0,0-1 0,0 0 0,0 1 0,0-1 0,0 1 0,0-1 0,1 1 0,-1-1 0,0 4 0,-3 4 0,0 2 0,1-1 0,-4 20 0,6-23 0,1 1 0,-1 0 0,1-1 0,0 1 0,1 0 0,0-1 0,0 1 0,1-1 0,0 1 0,0-1 0,0 1 0,1-1 0,1 0 0,-1 0 0,1-1 0,0 1 0,0-1 0,8 8 0,8 8 0,1-1 0,1 0 0,39 25 0,-32-24 0,30 29 0,-48-40 0,40 44 0,-49-52 0,0-1 0,0 1 0,0-1 0,0 1 0,-1 0 0,1 0 0,-1 0 0,0 0 0,0 0 0,0 0 0,0 0 0,0 1 0,-1-1 0,1 0 0,-1 0 0,0 1 0,0-1 0,-1 4 0,0-5 0,0 0 0,0 0 0,-1 0 0,1 0 0,-1 0 0,0 0 0,1 0 0,-1 0 0,0-1 0,0 1 0,0-1 0,0 1 0,0-1 0,-1 0 0,1 0 0,0 0 0,0 0 0,-1 0 0,1 0 0,-1-1 0,1 1 0,-1-1 0,1 0 0,-1 1 0,1-1 0,-1-1 0,-2 1 0,-2 0 0,1 0 0,-1-1 0,1 1 0,-1-1 0,1-1 0,-1 1 0,1-1 0,-1-1 0,-7-3 0,10 3 0,0 0 0,0 0 0,1-1 0,-1 0 0,1 1 0,0-1 0,-1-1 0,2 1 0,-1 0 0,1-1 0,-1 1 0,1-1 0,0 0 0,1 0 0,-1 1 0,1-1 0,0 0 0,0 0 0,1-1 0,0 1 0,-1 0 0,2 0 0,-1 0 0,1-6 0,1-3 0,0 0 0,1 0 0,1 0 0,0 0 0,1 1 0,0 0 0,11-20 0,32-37 0,-28 43 0,22-39 0,-38 59 0,0 0 0,-1 0 0,0 0 0,-1-1 0,1 1 0,-1-1 0,-1 0 0,1 1 0,-1-1 0,-1-15 0,-5 8-1365,-3 10-5461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0.887"/>
    </inkml:context>
    <inkml:brush xml:id="br0">
      <inkml:brushProperty name="width" value="0.05" units="cm"/>
      <inkml:brushProperty name="height" value="0.05" units="cm"/>
      <inkml:brushProperty name="color" value="#F6630D"/>
    </inkml:brush>
  </inkml:definitions>
  <inkml:trace contextRef="#ctx0" brushRef="#br0">3 83 24575,'0'18'0,"-2"0"0,2 1 0,0-1 0,1 1 0,1-1 0,4 20 0,-5-33 0,0-1 0,0 1 0,1-1 0,-1 0 0,1 0 0,0 0 0,0 0 0,0 0 0,1 0 0,-1-1 0,1 1 0,0-1 0,0 1 0,0-1 0,0 0 0,1 0 0,-1-1 0,1 1 0,0-1 0,0 1 0,0-1 0,0-1 0,0 1 0,0 0 0,0-1 0,1 0 0,-1 0 0,0 0 0,1-1 0,7 1 0,-3-1 0,1-1 0,-1 0 0,0-1 0,0 0 0,0 0 0,-1-1 0,1 0 0,-1-1 0,1 0 0,-1 0 0,0-1 0,0 0 0,-1 0 0,0-1 0,0 1 0,0-2 0,0 1 0,-1-1 0,0 0 0,-1 0 0,1-1 0,3-8 0,1-1 0,0-1 0,-2-1 0,0 1 0,-1-2 0,-1 1 0,-1 0 0,0-1 0,2-37 0,-13 324 0,2-21 0,3-236 0,1 0 0,-1 1 0,-1-1 0,0 0 0,-1 0 0,1-1 0,-6 12 0,6-18 0,1 0 0,-1 0 0,0 0 0,0 0 0,0 0 0,0-1 0,0 1 0,0-1 0,-1 1 0,1-1 0,-1 0 0,0 0 0,1 0 0,-1-1 0,0 1 0,0-1 0,0 1 0,-1-1 0,1 0 0,0 0 0,0 0 0,-1-1 0,1 1 0,0-1 0,-4 0 0,5 0 0,0 0 0,-1 0 0,1 0 0,0-1 0,0 1 0,0-1 0,-1 1 0,1-1 0,0 0 0,0 0 0,0 0 0,0 0 0,0 0 0,1-1 0,-1 1 0,0 0 0,0-1 0,1 0 0,-3-3 0,0 1 0,1-1 0,1 0 0,-1 0 0,1 0 0,0 0 0,0 0 0,-2-11 0,0-2 0,2 0 0,0 0 0,2-35 0,1 43-85,1 0 0,0 1-1,1-1 1,-1 1 0,2 0-1,0 0 1,0 0 0,0 0-1,1 1 1,0-1 0,1 1-1,0 0 1,0 1 0,1 0-1,13-12 1,12-9-6741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1.766"/>
    </inkml:context>
    <inkml:brush xml:id="br0">
      <inkml:brushProperty name="width" value="0.05" units="cm"/>
      <inkml:brushProperty name="height" value="0.05" units="cm"/>
      <inkml:brushProperty name="color" value="#F6630D"/>
    </inkml:brush>
  </inkml:definitions>
  <inkml:trace contextRef="#ctx0" brushRef="#br0">268 104 24575,'-4'0'0,"-2"-5"0,-4-1 0,-10-13 0,-6-4 0,-3 2 0,-1 5 0,-5 5 0,4 9 0,3 9 0,1 4 0,6 0-8191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7.178"/>
    </inkml:context>
    <inkml:brush xml:id="br0">
      <inkml:brushProperty name="width" value="0.05" units="cm"/>
      <inkml:brushProperty name="height" value="0.05" units="cm"/>
    </inkml:brush>
  </inkml:definitions>
  <inkml:trace contextRef="#ctx0" brushRef="#br0">17 0 24575,'-9'0'0,"2"0"0,15 0 0,11 0 0,7 0 0,7 0 0,4 0 0,0 0 0,2 0 0,4 0 0,4 0 0,-7 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3.968"/>
    </inkml:context>
    <inkml:brush xml:id="br0">
      <inkml:brushProperty name="width" value="0.05" units="cm"/>
      <inkml:brushProperty name="height" value="0.05" units="cm"/>
    </inkml:brush>
  </inkml:definitions>
  <inkml:trace contextRef="#ctx0" brushRef="#br0">0 0 24575,'5'0'0,"6"0"0,10 5 0,6 1 0,8 4 0,7 6 0,-4 8 0,1 1 0,-2 4 0,2 3 0,-5-5-8191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7.556"/>
    </inkml:context>
    <inkml:brush xml:id="br0">
      <inkml:brushProperty name="width" value="0.05" units="cm"/>
      <inkml:brushProperty name="height" value="0.05" units="cm"/>
    </inkml:brush>
  </inkml:definitions>
  <inkml:trace contextRef="#ctx0" brushRef="#br0">33 1 24575,'0'4'0,"0"16"0,0 13 0,0 11 0,0 6 0,0 4 0,0 2 0,0 0 0,-9-4 0,-3-7 0,4-12 0,5-10-8191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8.275"/>
    </inkml:context>
    <inkml:brush xml:id="br0">
      <inkml:brushProperty name="width" value="0.05" units="cm"/>
      <inkml:brushProperty name="height" value="0.05" units="cm"/>
    </inkml:brush>
  </inkml:definitions>
  <inkml:trace contextRef="#ctx0" brushRef="#br0">155 144 24575,'0'-12'0,"0"-1"0,0-1 0,0 1 0,-2 0 0,-4-23 0,6 34 0,-1 0 0,1 0 0,-1 0 0,0 1 0,1-1 0,-1 0 0,0 0 0,0 0 0,0 1 0,0-1 0,-1 1 0,1-1 0,0 1 0,-1-1 0,1 1 0,-1 0 0,1 0 0,-1-1 0,1 1 0,-1 0 0,0 1 0,0-1 0,1 0 0,-1 0 0,0 1 0,0-1 0,0 1 0,0-1 0,0 1 0,0 0 0,0 0 0,0 0 0,0 0 0,0 0 0,0 0 0,0 1 0,0-1 0,1 1 0,-4 1 0,0-1 0,0 1 0,0 0 0,1 1 0,-1-1 0,1 1 0,-1 0 0,1 0 0,0 1 0,0-1 0,0 1 0,1 0 0,0 0 0,-1 0 0,1 0 0,0 0 0,1 1 0,-1 0 0,1-1 0,0 1 0,0 0 0,1 0 0,-1 0 0,0 9 0,0-8 0,2 1 0,-1-1 0,1 1 0,0 0 0,0-1 0,0 1 0,1-1 0,0 1 0,1-1 0,0 1 0,-1-1 0,2 0 0,-1 0 0,1 0 0,0 0 0,0 0 0,1-1 0,6 8 0,11 8 0,39 31 0,-40-37 0,-1 1 0,0 1 0,16 19 0,-33-32 0,1-1 0,-1 1 0,0 0 0,0-1 0,0 1 0,0 0 0,-1 0 0,1 0 0,-1 1 0,0-1 0,0 0 0,-1 0 0,1 1 0,-1-1 0,0 0 0,0 1 0,-1 4 0,0-7 0,1 1 0,-1-1 0,0 0 0,0 0 0,0 0 0,0 0 0,0 0 0,0 0 0,0 0 0,-1 0 0,1 0 0,-1 0 0,1-1 0,-1 1 0,0-1 0,0 1 0,1-1 0,-1 0 0,0 1 0,0-1 0,0 0 0,-1 0 0,1 0 0,0-1 0,0 1 0,0-1 0,-1 1 0,1-1 0,0 0 0,0 1 0,-1-1 0,1 0 0,-4-1 0,2 0 0,0 1 0,0-1 0,0 0 0,0-1 0,0 1 0,0-1 0,0 1 0,1-1 0,-1 0 0,1-1 0,-1 1 0,1-1 0,0 1 0,0-1 0,0 0 0,0 0 0,0 0 0,1-1 0,0 1 0,-1 0 0,1-1 0,0 0 0,1 0 0,-1 1 0,1-1 0,-1 0 0,1 0 0,1 0 0,-2-7 0,0-1 0,0 0 0,1 0 0,0 0 0,1 0 0,0-1 0,1 1 0,1 0 0,0 0 0,4-14 0,7-6-88,2 0 0,1 2-1,2 0 1,1 0 0,42-49-1,-37 48-746,-5 7-5991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8.828"/>
    </inkml:context>
    <inkml:brush xml:id="br0">
      <inkml:brushProperty name="width" value="0.05" units="cm"/>
      <inkml:brushProperty name="height" value="0.05" units="cm"/>
    </inkml:brush>
  </inkml:definitions>
  <inkml:trace contextRef="#ctx0" brushRef="#br0">0 1 24575,'9'0'0,"8"0"0,10 0 0,5 0 0,1 0 0,5 0 0,0 0 0,-7 0-8191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9.266"/>
    </inkml:context>
    <inkml:brush xml:id="br0">
      <inkml:brushProperty name="width" value="0.05" units="cm"/>
      <inkml:brushProperty name="height" value="0.05" units="cm"/>
    </inkml:brush>
  </inkml:definitions>
  <inkml:trace contextRef="#ctx0" brushRef="#br0">1 1 24575,'4'0'0,"11"0"0,8 0 0,8 0 0,8 0 0,7 0 0,-4 0-8191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09.798"/>
    </inkml:context>
    <inkml:brush xml:id="br0">
      <inkml:brushProperty name="width" value="0.05" units="cm"/>
      <inkml:brushProperty name="height" value="0.05" units="cm"/>
    </inkml:brush>
  </inkml:definitions>
  <inkml:trace contextRef="#ctx0" brushRef="#br0">0 0 24575,'0'9'0,"0"8"0,0 9 0,0 10 0,0 9 0,0 4 0,0 4 0,0-3 0,0-5 0,0-2 0,5-12 0,10-20 0,3-13-8191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10.248"/>
    </inkml:context>
    <inkml:brush xml:id="br0">
      <inkml:brushProperty name="width" value="0.05" units="cm"/>
      <inkml:brushProperty name="height" value="0.05" units="cm"/>
    </inkml:brush>
  </inkml:definitions>
  <inkml:trace contextRef="#ctx0" brushRef="#br0">16 0 24575,'-10'269'0,"5"-187"0,4-73 0,1 0 0,0 0 0,1 0 0,-1 0 0,2 0 0,-1 0 0,1-1 0,1 1 0,0 0 0,0-1 0,0 0 0,6 10 0,-6-14 0,1 1 0,-1-1 0,1 0 0,0 0 0,0-1 0,0 1 0,0-1 0,0 0 0,1 0 0,0 0 0,-1-1 0,1 1 0,0-1 0,0 0 0,1-1 0,-1 1 0,0-1 0,0 0 0,1-1 0,-1 1 0,7-1 0,-3 0 0,-1 0 0,0-1 0,0 0 0,0-1 0,-1 1 0,1-1 0,0-1 0,-1 0 0,1 0 0,-1 0 0,0-1 0,0 0 0,0 0 0,0-1 0,-1 0 0,0 0 0,6-7 0,-7 7 0,-1 1 0,0-2 0,0 1 0,-1 0 0,1-1 0,-1 1 0,-1-1 0,1 0 0,-1 0 0,0 0 0,0-1 0,0 1 0,-1 0 0,0-1 0,-1 1 0,1-1 0,-1 1 0,0-1 0,-1 1 0,1-1 0,-4-9 0,3 13 0,1 0 0,-1 0 0,-1 0 0,1 1 0,0-1 0,-1 0 0,1 1 0,-1-1 0,0 1 0,1 0 0,-1-1 0,0 1 0,-1 0 0,1 0 0,0 0 0,-1 1 0,1-1 0,-1 1 0,1-1 0,-1 1 0,0 0 0,0 0 0,1 0 0,-1 0 0,0 0 0,0 1 0,0-1 0,0 1 0,0 0 0,0 0 0,0 0 0,0 0 0,0 0 0,0 1 0,0-1 0,1 1 0,-6 2 0,0-1 0,-1 1 0,1 0 0,0 0 0,0 1 0,0 0 0,0 0 0,0 1 0,1 0 0,0 1 0,0-1 0,-10 13 0,-6 19-1365,6 0-5461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14.830"/>
    </inkml:context>
    <inkml:brush xml:id="br0">
      <inkml:brushProperty name="width" value="0.05" units="cm"/>
      <inkml:brushProperty name="height" value="0.05" units="cm"/>
    </inkml:brush>
  </inkml:definitions>
  <inkml:trace contextRef="#ctx0" brushRef="#br0">17 0 24575,'-9'0'0,"1"0"0,12 0 0,10 0 0,11 0 0,10 0 0,9 0 0,6 0 0,-2 0 0,1 0 0,1 0 0,1 0 0,-8 0-8191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15.716"/>
    </inkml:context>
    <inkml:brush xml:id="br0">
      <inkml:brushProperty name="width" value="0.05" units="cm"/>
      <inkml:brushProperty name="height" value="0.05" units="cm"/>
    </inkml:brush>
  </inkml:definitions>
  <inkml:trace contextRef="#ctx0" brushRef="#br0">3 42 24575,'-1'42'0,"0"-15"0,4 52 0,-3-73 0,1 1 0,0-1 0,1 0 0,-1 0 0,1 0 0,0 0 0,1 0 0,0 0 0,0-1 0,0 1 0,0-1 0,1 0 0,6 8 0,-8-12 0,0 0 0,-1 1 0,1-1 0,0 0 0,0 0 0,0 0 0,0 0 0,0 0 0,0 0 0,0-1 0,0 1 0,0 0 0,0-1 0,0 0 0,1 0 0,-1 0 0,0 1 0,0-2 0,0 1 0,0 0 0,1 0 0,-1-1 0,0 1 0,0-1 0,0 0 0,0 0 0,0 0 0,0 0 0,0 0 0,-1 0 0,1 0 0,0 0 0,0-1 0,-1 1 0,2-3 0,7-4 0,-1-2 0,-1 1 0,0-1 0,11-18 0,93-162 0,-111 188 0,0 0 0,0 1 0,0 0 0,0-1 0,0 1 0,1-1 0,-1 1 0,0 0 0,1 0 0,-1 0 0,1 0 0,-1 0 0,1 0 0,2-1 0,-3 2 0,0 0 0,-1 0 0,1 0 0,-1 0 0,1 0 0,0 1 0,-1-1 0,1 0 0,-1 0 0,1 0 0,-1 1 0,1-1 0,-1 0 0,1 0 0,-1 1 0,1-1 0,-1 1 0,1-1 0,-1 0 0,1 1 0,-1-1 0,0 1 0,1-1 0,-1 1 0,0-1 0,1 1 0,-1-1 0,0 1 0,3 6 0,-1-1 0,0 1 0,-1-1 0,0 1 0,0-1 0,0 10 0,1 420 0,-6-212 0,4-212 0,0-2 0,0-1 0,0 1 0,-1-1 0,-3 18 0,3-26 0,1 0 0,0 0 0,-1 1 0,1-1 0,-1 0 0,1 0 0,-1 0 0,1 0 0,-1 0 0,0 0 0,0 0 0,1 0 0,-1 0 0,0 0 0,0 0 0,0 0 0,0 0 0,0-1 0,0 1 0,0 0 0,0-1 0,-1 1 0,1-1 0,0 1 0,0-1 0,0 0 0,-1 1 0,1-1 0,0 0 0,0 0 0,-1 0 0,1 0 0,0 0 0,0 0 0,-1 0 0,1-1 0,0 1 0,0 0 0,-1-1 0,1 1 0,0 0 0,-2-2 0,-3-1 0,1 0 0,-1-1 0,1 0 0,0 0 0,0 0 0,1 0 0,-1-1 0,1 1 0,0-1 0,0-1 0,0 1 0,1 0 0,0-1 0,0 0 0,0 1 0,1-1 0,0 0 0,0 0 0,-2-12 0,1 5 0,1 0 0,0-1 0,1 1 0,0-1 0,1 1 0,1-1 0,0 1 0,4-20 0,-3 28 7,0-1-1,0 0 0,1 0 0,-1 1 1,1-1-1,0 1 0,1 0 1,-1-1-1,1 2 0,0-1 1,1 0-1,-1 1 0,1 0 0,0 0 1,0 0-1,0 1 0,0 0 1,8-4-1,3 0-254,1 0 1,-1 2-1,1 0 1,0 1-1,23-2 1,-1 1-6579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27.164"/>
    </inkml:context>
    <inkml:brush xml:id="br0">
      <inkml:brushProperty name="width" value="0.035" units="cm"/>
      <inkml:brushProperty name="height" value="0.035" units="cm"/>
      <inkml:brushProperty name="color" value="#66CC00"/>
    </inkml:brush>
  </inkml:definitions>
  <inkml:trace contextRef="#ctx0" brushRef="#br0">5 107 24575,'-4'-9'0,"7"-8"0,8 0 0,11 2 0,6 4 0,4 3 0,0 4 0,-5-2 0,2-1 0,0 2 0,0 1 0,4 2 0,-3 0-8191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27.694"/>
    </inkml:context>
    <inkml:brush xml:id="br0">
      <inkml:brushProperty name="width" value="0.035" units="cm"/>
      <inkml:brushProperty name="height" value="0.035" units="cm"/>
      <inkml:brushProperty name="color" value="#66CC00"/>
    </inkml:brush>
  </inkml:definitions>
  <inkml:trace contextRef="#ctx0" brushRef="#br0">1 0 24575,'4'0'0,"2"10"0,0 7 0,-1 9 0,-2 6 0,-1 6 0,-1 5 0,0 1 0,-1 2 0,-1-3 0,1 0 0,0-2 0,0 1 0,9-7 0,3-13 0,5-16 0,-2-13 0,-2-6-8191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4.357"/>
    </inkml:context>
    <inkml:brush xml:id="br0">
      <inkml:brushProperty name="width" value="0.05" units="cm"/>
      <inkml:brushProperty name="height" value="0.05" units="cm"/>
    </inkml:brush>
  </inkml:definitions>
  <inkml:trace contextRef="#ctx0" brushRef="#br0">230 1 24575,'-5'0'0,"-5"0"0,-11 13 0,-1 14 0,-7 12 0,-7 8 0,3 0 0,2 2 0,6-13 0,8-12-8191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28.101"/>
    </inkml:context>
    <inkml:brush xml:id="br0">
      <inkml:brushProperty name="width" value="0.035" units="cm"/>
      <inkml:brushProperty name="height" value="0.035" units="cm"/>
      <inkml:brushProperty name="color" value="#66CC00"/>
    </inkml:brush>
  </inkml:definitions>
  <inkml:trace contextRef="#ctx0" brushRef="#br0">1 5 24575,'17'-2'0,"-16"2"0,0-1 0,-1 1 0,1 0 0,0-1 0,0 1 0,0 0 0,0 0 0,0 0 0,0-1 0,0 1 0,0 0 0,0 0 0,0 1 0,0-1 0,0 0 0,0 0 0,0 0 0,0 1 0,-1-1 0,1 0 0,0 1 0,0-1 0,0 1 0,0-1 0,-1 1 0,1-1 0,0 1 0,0 0 0,-1-1 0,1 1 0,0 0 0,-1 0 0,1-1 0,-1 1 0,1 0 0,-1 0 0,1 0 0,-1 0 0,0 0 0,1-1 0,-1 1 0,0 0 0,0 0 0,0 2 0,4 21 0,0 1 0,-2-1 0,-2 1 0,-2 35 0,0-39 0,1 0 0,1 0 0,1 0 0,1 0 0,1 0 0,9 37 0,-10-54 0,-1 0 0,1 0 0,0 0 0,0 0 0,0-1 0,1 1 0,-1-1 0,1 0 0,0 1 0,0-1 0,0-1 0,0 1 0,1 0 0,-1-1 0,1 1 0,-1-1 0,1 0 0,0 0 0,0-1 0,0 1 0,0-1 0,0 0 0,0 0 0,0 0 0,1 0 0,-1-1 0,0 0 0,0 0 0,1 0 0,-1 0 0,5-1 0,-3 0 0,1-1 0,-1 1 0,1-1 0,-1 0 0,0-1 0,0 1 0,0-1 0,0 0 0,-1-1 0,1 0 0,-1 1 0,1-2 0,-2 1 0,1 0 0,0-1 0,-1 0 0,0 0 0,0-1 0,5-8 0,-6 6 0,0 0 0,0-1 0,-1 1 0,-1-1 0,1 1 0,-1-1 0,-1 1 0,0-13 0,0 18 0,0 1 0,0-1 0,-1 1 0,1 0 0,-1-1 0,1 1 0,-1 0 0,0 0 0,0-1 0,0 1 0,0 0 0,0 0 0,-1 0 0,1 0 0,-2-1 0,1 2 0,1 0 0,-1 0 0,1 0 0,-1 0 0,1 1 0,-1-1 0,1 1 0,-1-1 0,0 1 0,1 0 0,-1 0 0,0-1 0,0 1 0,1 0 0,-1 0 0,0 1 0,1-1 0,-1 0 0,0 1 0,1-1 0,-1 1 0,1-1 0,-1 1 0,-1 1 0,-5 1 12,1 1 0,0 0 0,1 0 0,-1 1 0,1 0 0,0 0 0,0 0 0,0 1 0,-8 11 0,3-2-383,1 0-1,0 0 1,-8 20 0,0 5-6455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28.784"/>
    </inkml:context>
    <inkml:brush xml:id="br0">
      <inkml:brushProperty name="width" value="0.035" units="cm"/>
      <inkml:brushProperty name="height" value="0.035" units="cm"/>
      <inkml:brushProperty name="color" value="#66CC00"/>
    </inkml:brush>
  </inkml:definitions>
  <inkml:trace contextRef="#ctx0" brushRef="#br0">0 0 24575,'5'0'0,"10"0"0,12 0 0,10 0 0,8 0 0,6 0 0,-2 0 0,0 0 0,-3 0 0,-6 5 0,-9 1-8191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29.148"/>
    </inkml:context>
    <inkml:brush xml:id="br0">
      <inkml:brushProperty name="width" value="0.035" units="cm"/>
      <inkml:brushProperty name="height" value="0.035" units="cm"/>
      <inkml:brushProperty name="color" value="#66CC00"/>
    </inkml:brush>
  </inkml:definitions>
  <inkml:trace contextRef="#ctx0" brushRef="#br0">0 0 24575,'0'14'0,"0"9"0,5 14 0,1 10 0,0 6 0,-1 3 0,-1 2 0,-2-1 0,-1-1 0,0-5 0,-1-20 0,-1-16-8191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29.566"/>
    </inkml:context>
    <inkml:brush xml:id="br0">
      <inkml:brushProperty name="width" value="0.035" units="cm"/>
      <inkml:brushProperty name="height" value="0.035" units="cm"/>
      <inkml:brushProperty name="color" value="#66CC00"/>
    </inkml:brush>
  </inkml:definitions>
  <inkml:trace contextRef="#ctx0" brushRef="#br0">1 0 24575,'2'0'0,"-1"1"0,1-1 0,0 0 0,0 1 0,-1-1 0,1 1 0,-1 0 0,1-1 0,0 1 0,-1 0 0,1 0 0,-1 0 0,0 0 0,1 0 0,-1 0 0,0 1 0,1-1 0,-1 0 0,0 1 0,0-1 0,0 1 0,0-1 0,-1 1 0,1-1 0,0 1 0,-1 0 0,1-1 0,-1 1 0,1 0 0,-1-1 0,0 1 0,0 0 0,1 0 0,-1-1 0,-1 4 0,1 8 0,0 0 0,-1 0 0,-3 20 0,3-30 0,-7 40 0,-8 66 0,15-98 0,1 0 0,0 0 0,0-1 0,1 1 0,0 0 0,1 0 0,5 16 0,-5-22 0,1-1 0,-1 0 0,1 0 0,-1 0 0,1-1 0,0 1 0,0-1 0,1 1 0,-1-1 0,1 0 0,-1 0 0,1-1 0,0 1 0,0-1 0,1 0 0,-1 0 0,0 0 0,1 0 0,-1-1 0,1 0 0,-1 0 0,1 0 0,-1 0 0,1-1 0,0 0 0,0 0 0,-1 0 0,7-1 0,-2 0 0,-1 1 0,1-2 0,0 1 0,0-2 0,-1 1 0,1-1 0,-1 0 0,0-1 0,1 1 0,-2-2 0,1 1 0,0-1 0,-1 0 0,7-7 0,-8 4 0,1 0 0,-1-1 0,-1 0 0,0 0 0,7-17 0,-11 24 0,0-1 0,-1 1 0,1 0 0,0 0 0,-1-1 0,0 1 0,1-1 0,-1 1 0,0 0 0,0-1 0,0 1 0,-1-1 0,0-3 0,0 5 0,1 0 0,-1 0 0,0 0 0,1 0 0,-1 0 0,0 0 0,0 1 0,0-1 0,0 0 0,0 0 0,0 1 0,0-1 0,0 0 0,0 1 0,0-1 0,0 1 0,0-1 0,-1 1 0,1 0 0,0 0 0,0-1 0,-1 1 0,1 0 0,0 0 0,0 0 0,0 0 0,-1 0 0,-1 1 0,-2 0 7,0 0 0,0 0-1,1 1 1,-1 0 0,0 0-1,0 0 1,1 0-1,0 1 1,-1 0 0,1 0-1,0 0 1,0 0 0,0 1-1,1-1 1,-1 1 0,1 0-1,-5 8 1,-1 1-304,1 0 0,0 1 0,1 0 0,-9 24 0,4 0-6529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2.299"/>
    </inkml:context>
    <inkml:brush xml:id="br0">
      <inkml:brushProperty name="width" value="0.05" units="cm"/>
      <inkml:brushProperty name="height" value="0.05" units="cm"/>
    </inkml:brush>
  </inkml:definitions>
  <inkml:trace contextRef="#ctx0" brushRef="#br0">0 1 24575,'0'4'0,"9"2"0,12 0 0,8-6 0,7-3 0,2 0 0,-1-1 0,-1 1 0,1 1 0,-6 1-8191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3.003"/>
    </inkml:context>
    <inkml:brush xml:id="br0">
      <inkml:brushProperty name="width" value="0.05" units="cm"/>
      <inkml:brushProperty name="height" value="0.05" units="cm"/>
    </inkml:brush>
  </inkml:definitions>
  <inkml:trace contextRef="#ctx0" brushRef="#br0">0 31 24575,'14'-1'0,"-1"0"0,0-1 0,-1-1 0,20-6 0,-20 6 0,0 0 0,0 0 0,0 1 0,21-1 0,-31 3 0,0 0 0,1 1 0,-1-1 0,0 1 0,0-1 0,1 1 0,-1 0 0,0 0 0,0 0 0,0 0 0,0 0 0,0 1 0,0-1 0,-1 0 0,1 1 0,0 0 0,-1-1 0,1 1 0,-1 0 0,0 0 0,1 0 0,-1 0 0,0 0 0,0 0 0,0 0 0,0 0 0,-1 0 0,1 0 0,0 1 0,-1-1 0,0 0 0,1 0 0,-1 1 0,0 2 0,0 8 0,0-1 0,0 1 0,-1-1 0,-5 25 0,3-21 0,-2-1 0,0 1 0,0-1 0,-2 0 0,0 0 0,-1-1 0,0 0 0,-14 17 0,22-30 0,0-1 0,0 0 0,0 0 0,0 0 0,0 1 0,0-1 0,0 0 0,-1 0 0,1 1 0,0-1 0,0 0 0,0 0 0,0 1 0,0-1 0,0 0 0,0 0 0,0 1 0,0-1 0,1 0 0,-1 0 0,0 1 0,0-1 0,0 0 0,0 0 0,0 0 0,0 1 0,0-1 0,1 0 0,-1 0 0,0 0 0,0 1 0,0-1 0,0 0 0,1 0 0,-1 0 0,0 0 0,0 0 0,0 1 0,1-1 0,-1 0 0,0 0 0,0 0 0,0 0 0,1 0 0,-1 0 0,0 0 0,0 0 0,1 0 0,-1 0 0,0 0 0,0 0 0,1 0 0,-1 0 0,0 0 0,0 0 0,1 0 0,-1 0 0,0 0 0,0 0 0,0-1 0,1 1 0,-1 0 0,0 0 0,0 0 0,1-1 0,34-2 0,16 1 0,-47 2 0,0 1 0,0-1 0,0 1 0,-1 1 0,1-1 0,0 0 0,0 1 0,-1 0 0,1 0 0,-1 0 0,1 0 0,-1 1 0,0-1 0,4 4 0,-5-3 0,-1-1 0,1 0 0,-1 0 0,1 1 0,-1-1 0,0 1 0,0-1 0,0 1 0,0-1 0,-1 1 0,1 0 0,-1-1 0,1 1 0,-1 0 0,0-1 0,0 6 0,-1-3 0,0 0 0,-1 0 0,1 0 0,-1-1 0,0 1 0,0-1 0,0 1 0,-1-1 0,1 0 0,-1 1 0,0-1 0,0-1 0,-1 1 0,1 0 0,-1-1 0,0 0 0,0 0 0,0 0 0,0 0 0,-1-1 0,-7 4 0,7-3 17,-1-2 0,1 1 1,-1 0-1,0-1 0,1 0 0,-11 0 0,15-1-67,-1 0 1,1 0-1,-1 0 1,1 0-1,-1 0 1,1 0-1,-1 0 1,1-1-1,-1 1 1,1 0-1,0-1 1,-1 0-1,1 1 1,-1-1-1,1 0 1,0 1-1,0-1 1,-1 0-1,1 0 1,0 0-1,0 0 1,0 0-1,0-1 1,0 1-1,0 0 1,1 0-1,-1-1 1,0 1-1,0-2 1,-1-12-6777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3.444"/>
    </inkml:context>
    <inkml:brush xml:id="br0">
      <inkml:brushProperty name="width" value="0.05" units="cm"/>
      <inkml:brushProperty name="height" value="0.05" units="cm"/>
    </inkml:brush>
  </inkml:definitions>
  <inkml:trace contextRef="#ctx0" brushRef="#br0">0 1 24575,'0'4'0,"0"11"0,0 12 0,0 10 0,0 4 0,0-1 0,5-7 0,10-9 0,7-14 0,10-7 0,7-5 0,7-12 0,0-3 0,-8-3 0,-10 2-8191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3.817"/>
    </inkml:context>
    <inkml:brush xml:id="br0">
      <inkml:brushProperty name="width" value="0.05" units="cm"/>
      <inkml:brushProperty name="height" value="0.05" units="cm"/>
    </inkml:brush>
  </inkml:definitions>
  <inkml:trace contextRef="#ctx0" brushRef="#br0">0 1 24575,'0'4'0,"0"7"0,0 14 0,0 12 0,0 10 0,0 5 0,0 3 0,0 1 0,0 5 0,0-4 0,0-6 0,0-17 0,0-14-8191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4.189"/>
    </inkml:context>
    <inkml:brush xml:id="br0">
      <inkml:brushProperty name="width" value="0.05" units="cm"/>
      <inkml:brushProperty name="height" value="0.05" units="cm"/>
    </inkml:brush>
  </inkml:definitions>
  <inkml:trace contextRef="#ctx0" brushRef="#br0">1 0 24575,'9'0'0,"8"0"0,5 0 0,8 0 0,4 0 0,0 0 0,-1 0 0,4 0 0,-6 0-8191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4.563"/>
    </inkml:context>
    <inkml:brush xml:id="br0">
      <inkml:brushProperty name="width" value="0.05" units="cm"/>
      <inkml:brushProperty name="height" value="0.05" units="cm"/>
    </inkml:brush>
  </inkml:definitions>
  <inkml:trace contextRef="#ctx0" brushRef="#br0">1 1 24575,'4'0'0,"16"0"0,8 0 0,5 0 0,9 0 0,4 0 0,-8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0.947"/>
    </inkml:context>
    <inkml:brush xml:id="br0">
      <inkml:brushProperty name="width" value="0.05" units="cm"/>
      <inkml:brushProperty name="height" value="0.05" units="cm"/>
    </inkml:brush>
  </inkml:definitions>
  <inkml:trace contextRef="#ctx0" brushRef="#br0">0 16 24575,'5'0'0,"10"0"0,12 0 0,11 0 0,7 0 0,6-4 0,-2-2 0,-8 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4.841"/>
    </inkml:context>
    <inkml:brush xml:id="br0">
      <inkml:brushProperty name="width" value="0.05" units="cm"/>
      <inkml:brushProperty name="height" value="0.05" units="cm"/>
    </inkml:brush>
  </inkml:definitions>
  <inkml:trace contextRef="#ctx0" brushRef="#br0">0 68 24575,'5'-2'0,"-1"1"0,0-1 0,1 1 0,-1-1 0,0 0 0,0-1 0,0 1 0,-1-1 0,8-5 0,13-9 0,-15 13 0,0 0 0,0 0 0,1 1 0,-1 0 0,1 1 0,12-2 0,-20 4 0,0-1 0,0 1 0,-1 0 0,1 0 0,0 0 0,-1 0 0,1 0 0,0 1 0,-1-1 0,1 0 0,0 1 0,-1-1 0,1 1 0,-1 0 0,1-1 0,0 1 0,-1 0 0,0 0 0,1 0 0,-1 0 0,0 0 0,1 0 0,-1 0 0,0 1 0,0-1 0,0 0 0,0 1 0,0-1 0,0 1 0,0-1 0,-1 1 0,1-1 0,0 1 0,-1 0 0,0-1 0,1 1 0,-1 0 0,0-1 0,0 1 0,0 0 0,0-1 0,0 1 0,0 0 0,0 1 0,-2 5 0,1-1 0,-1 0 0,0 0 0,0 0 0,-1 0 0,0-1 0,0 1 0,-1-1 0,1 1 0,-8 7 0,6-6 0,0-1 0,0 1 0,1 0 0,0 0 0,-4 13 0,8-20 0,0-1 0,0 1 0,-1 0 0,1-1 0,0 1 0,0 0 0,0 0 0,0-1 0,0 1 0,0 0 0,0-1 0,1 1 0,-1 0 0,0 0 0,0-1 0,0 1 0,1 0 0,-1-1 0,0 1 0,1 0 0,-1-1 0,1 1 0,-1-1 0,1 1 0,-1-1 0,1 1 0,-1-1 0,1 1 0,-1-1 0,1 1 0,0-1 0,-1 0 0,1 1 0,0-1 0,-1 0 0,1 0 0,0 1 0,-1-1 0,1 0 0,0 0 0,0 0 0,1 0 0,37 0 0,-29-1 0,122-7-1365,-91 7-5461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4.959"/>
    </inkml:context>
    <inkml:brush xml:id="br0">
      <inkml:brushProperty name="width" value="0.05" units="cm"/>
      <inkml:brushProperty name="height" value="0.05" units="cm"/>
    </inkml:brush>
  </inkml:definitions>
  <inkml:trace contextRef="#ctx0" brushRef="#br0">1 0 24575,'4'0'0,"12"0"0,11 0 0,10 0 0,9 0 0,4 0 0,4 0 0,2 0 0,-10 0-8191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35.650"/>
    </inkml:context>
    <inkml:brush xml:id="br0">
      <inkml:brushProperty name="width" value="0.05" units="cm"/>
      <inkml:brushProperty name="height" value="0.05" units="cm"/>
    </inkml:brush>
  </inkml:definitions>
  <inkml:trace contextRef="#ctx0" brushRef="#br0">3 1 24575,'-1'92'0,"-1"-19"0,10 92 0,-8-161 0,1 1 0,-1-1 0,1 1 0,0-1 0,1 0 0,-1 1 0,0-1 0,1 0 0,0 0 0,0 0 0,1 0 0,-1 0 0,1-1 0,-1 1 0,1-1 0,0 1 0,5 3 0,-5-6 0,0 1 0,0-1 0,0 0 0,0 0 0,0 0 0,1-1 0,-1 1 0,0-1 0,0 0 0,0 0 0,1 0 0,-1 0 0,0 0 0,0-1 0,0 1 0,1-1 0,-1 0 0,0 0 0,0 0 0,0 0 0,0-1 0,0 1 0,-1-1 0,6-3 0,0-1 0,1 1 0,-1-1 0,0-1 0,-1 1 0,1-1 0,-1-1 0,-1 1 0,1-1 0,-1 0 0,7-15 0,-6 9 0,-1 0 0,0-1 0,-2 0 0,1 0 0,-2 0 0,3-19 0,-6 29 0,1 0 0,0 0 0,0 0 0,1 0 0,-1 1 0,1-1 0,0 0 0,0 1 0,1-1 0,3-3 0,-6 7 0,1 0 0,-1 1 0,1-1 0,-1 1 0,1-1 0,-1 1 0,1 0 0,-1-1 0,1 1 0,0 0 0,-1-1 0,1 1 0,0 0 0,-1 0 0,1-1 0,0 1 0,-1 0 0,1 0 0,0 0 0,0 0 0,-1 0 0,1 0 0,0 0 0,-1 0 0,1 0 0,0 0 0,0 1 0,1 0 0,0 0 0,0 1 0,0-1 0,0 1 0,-1-1 0,1 1 0,-1 0 0,1-1 0,-1 1 0,1 0 0,-1 0 0,0 0 0,1 3 0,5 10 0,-1 0 0,-1 0 0,0 1 0,-1 0 0,0 0 0,1 26 0,1 104 0,-6-105 0,0-21 0,-3 286 0,3-302 0,0 0 0,-1 0 0,0 0 0,1 0 0,-1 0 0,-1 0 0,1 0 0,0 0 0,-1 0 0,0-1 0,0 1 0,0-1 0,0 1 0,-1-1 0,1 0 0,-1 0 0,-5 5 0,6-8 0,1 1 0,0 0 0,-1 0 0,1-1 0,-1 1 0,1 0 0,-1-1 0,1 0 0,-1 1 0,1-1 0,-1 0 0,1 0 0,-1 0 0,1 0 0,-1 0 0,0 0 0,1 0 0,-3-1 0,1 0 0,0 0 0,1-1 0,-1 1 0,0-1 0,1 1 0,0-1 0,-1 0 0,1 0 0,0 0 0,0 0 0,0 0 0,0-1 0,-2-1 0,-1-5 0,0 0 0,0 0 0,0 0 0,2-1 0,-1 1 0,1-1 0,0 0 0,1 0 0,0 0 0,1 0 0,-1-20 0,2 21 0,0 1 0,1-1 0,0 0 0,0 1 0,0-1 0,2 1 0,-1 0 0,1-1 0,0 1 0,0 0 0,1 1 0,0-1 0,1 0 0,6-7 0,-5 8-105,1 0 0,1 1 0,-1-1 0,1 2 0,0-1 0,0 1 0,0 0 0,1 1 0,0 0 0,0 0 0,0 1 0,11-2 0,23-4-6721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55.548"/>
    </inkml:context>
    <inkml:brush xml:id="br0">
      <inkml:brushProperty name="width" value="0.05" units="cm"/>
      <inkml:brushProperty name="height" value="0.05" units="cm"/>
      <inkml:brushProperty name="color" value="#F6630D"/>
    </inkml:brush>
  </inkml:definitions>
  <inkml:trace contextRef="#ctx0" brushRef="#br0">22 163 24575,'-1'0'0,"0"0"0,0 0 0,0-1 0,0 1 0,0 0 0,0 0 0,0 0 0,0-1 0,0 1 0,0-1 0,0 1 0,0-1 0,0 1 0,0-1 0,0 1 0,0-1 0,1 0 0,-1 1 0,0-1 0,-1-1 0,2 1 0,0 1 0,0-1 0,0 1 0,0-1 0,0 1 0,0-1 0,0 1 0,0-1 0,0 1 0,0-1 0,0 1 0,0-1 0,0 1 0,1-1 0,-1 1 0,0-1 0,0 1 0,0-1 0,1 1 0,-1-1 0,0 1 0,1 0 0,-1-1 0,0 1 0,1-1 0,-1 1 0,1 0 0,-1-1 0,0 1 0,1 0 0,-1 0 0,1-1 0,-1 1 0,1 0 0,-1 0 0,1 0 0,-1-1 0,1 1 0,-1 0 0,1 0 0,-1 0 0,1 0 0,0 0 0,107-30 0,128-19 0,116 2 0,0 37-438,-291 10-489,-27 1-5899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56.113"/>
    </inkml:context>
    <inkml:brush xml:id="br0">
      <inkml:brushProperty name="width" value="0.05" units="cm"/>
      <inkml:brushProperty name="height" value="0.05" units="cm"/>
      <inkml:brushProperty name="color" value="#F6630D"/>
    </inkml:brush>
  </inkml:definitions>
  <inkml:trace contextRef="#ctx0" brushRef="#br0">0 1 24575,'5'0'0,"6"0"0,10 0 0,11 0 0,8 0 0,3 0 0,-2 0 0,2 0 0,-3 0 0,-3 0 0,-8 0-8191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56.483"/>
    </inkml:context>
    <inkml:brush xml:id="br0">
      <inkml:brushProperty name="width" value="0.05" units="cm"/>
      <inkml:brushProperty name="height" value="0.05" units="cm"/>
      <inkml:brushProperty name="color" value="#F6630D"/>
    </inkml:brush>
  </inkml:definitions>
  <inkml:trace contextRef="#ctx0" brushRef="#br0">16 1 24575,'0'4'0,"0"11"0,0 12 0,0 5 0,0 8 0,-4 9 0,-2 2 0,0-4 0,6-1 0,3-8-8191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57.124"/>
    </inkml:context>
    <inkml:brush xml:id="br0">
      <inkml:brushProperty name="width" value="0.05" units="cm"/>
      <inkml:brushProperty name="height" value="0.05" units="cm"/>
      <inkml:brushProperty name="color" value="#F6630D"/>
    </inkml:brush>
  </inkml:definitions>
  <inkml:trace contextRef="#ctx0" brushRef="#br0">1 2 24575,'261'-1'0,"297"4"0,-266 23 94,58 1-1553,-313-27-5367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57.620"/>
    </inkml:context>
    <inkml:brush xml:id="br0">
      <inkml:brushProperty name="width" value="0.05" units="cm"/>
      <inkml:brushProperty name="height" value="0.05" units="cm"/>
      <inkml:brushProperty name="color" value="#F6630D"/>
    </inkml:brush>
  </inkml:definitions>
  <inkml:trace contextRef="#ctx0" brushRef="#br0">0 1 24575,'5'0'0,"10"0"0,12 0 0,10 0 0,12 0 0,8 0 0,3 0 0,0 0 0,-6 0 0,-11 0-8191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3:57.998"/>
    </inkml:context>
    <inkml:brush xml:id="br0">
      <inkml:brushProperty name="width" value="0.05" units="cm"/>
      <inkml:brushProperty name="height" value="0.05" units="cm"/>
      <inkml:brushProperty name="color" value="#F6630D"/>
    </inkml:brush>
  </inkml:definitions>
  <inkml:trace contextRef="#ctx0" brushRef="#br0">82 0 24575,'-4'14'0,"-2"13"0,-9 16 0,-2 10 0,2 4 0,3 7 0,4-3 0,4-12-8191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01.173"/>
    </inkml:context>
    <inkml:brush xml:id="br0">
      <inkml:brushProperty name="width" value="0.05" units="cm"/>
      <inkml:brushProperty name="height" value="0.05" units="cm"/>
    </inkml:brush>
  </inkml:definitions>
  <inkml:trace contextRef="#ctx0" brushRef="#br0">14 79 24575,'0'0'0,"0"0"0,-1 1 0,1-1 0,0 0 0,-1 0 0,1 0 0,-1 0 0,1 0 0,0 0 0,-1 0 0,1 0 0,-1 0 0,1 0 0,0 0 0,-1 0 0,1 0 0,-1 0 0,1 0 0,0-1 0,-1 1 0,1 0 0,0 0 0,-1 0 0,1 0 0,-1-1 0,1 1 0,0 0 0,0 0 0,-1-1 0,1 1 0,0 0 0,0-1 0,-1 1 0,1 0 0,0-1 0,0 1 0,0 0 0,-1-1 0,1 1 0,0-1 0,0 1 0,0 0 0,0-1 0,0 1 0,0-1 0,0 1 0,0 0 0,0-1 0,0 1 0,0-1 0,0 1 0,0 0 0,0-1 0,0 1 0,0-1 0,1 1 0,-1 0 0,0-1 0,0 1 0,0 0 0,1-1 0,-1 1 0,0 0 0,0-1 0,1 1 0,23-22 0,-9 15 0,0 0 0,0 1 0,1 1 0,0 0 0,0 2 0,1-1 0,-1 2 0,1 0 0,-1 1 0,1 1 0,0 0 0,-1 2 0,29 5 0,-41-6 0,-1 0 0,0 1 0,0-1 0,1 1 0,-1 0 0,0 0 0,0 0 0,0 0 0,-1 1 0,1-1 0,-1 1 0,1 0 0,-1-1 0,0 1 0,0 0 0,0 0 0,0 1 0,-1-1 0,1 0 0,-1 1 0,0-1 0,0 1 0,0-1 0,0 1 0,-1-1 0,1 1 0,-1-1 0,0 1 0,0 0 0,0-1 0,-1 1 0,0 3 0,0 2 0,-1-1 0,1 1 0,-2-1 0,1 0 0,-1 0 0,-1 0 0,1 0 0,-1-1 0,0 1 0,-1-1 0,0 0 0,-9 10 0,6-9 0,1-2 0,-1 1 0,0-1 0,-1 0 0,0 0 0,0-1 0,0 0 0,0-1 0,-1 0 0,-13 4 0,23-8 0,0 0 0,0 0 0,0 0 0,0-1 0,0 1 0,0 0 0,0 0 0,-1 0 0,1 0 0,0 0 0,0 0 0,0 0 0,0 0 0,0 0 0,0-1 0,0 1 0,0 0 0,0 0 0,0 0 0,0 0 0,0 0 0,0 0 0,-1 0 0,1 0 0,0 0 0,0 0 0,0 0 0,0 0 0,0 0 0,0 0 0,0 0 0,0 0 0,0 0 0,-1 0 0,1 0 0,0 0 0,0 0 0,0 0 0,0 0 0,16-8 0,26-8 0,-32 14 0,0 0 0,0 1 0,0 0 0,0 0 0,0 1 0,0 1 0,0 0 0,0 0 0,16 4 0,-22-4 0,-1 0 0,0 1 0,0-1 0,0 0 0,0 1 0,0-1 0,-1 1 0,1 0 0,0 0 0,-1 0 0,1 1 0,-1-1 0,0 0 0,0 1 0,0 0 0,0-1 0,0 1 0,0 0 0,-1 0 0,1 0 0,-1 0 0,0 0 0,0 0 0,0 0 0,-1 1 0,1-1 0,-1 0 0,1 0 0,-1 1 0,0-1 0,0 0 0,-2 7 0,2-6 6,-1 1-1,0-1 1,0 1-1,0-1 0,-1 0 1,0 0-1,0 0 1,0 0-1,0 0 1,0 0-1,-1 0 1,0 0-1,1-1 0,-1 0 1,-1 1-1,1-1 1,0 0-1,-1-1 1,0 1-1,1-1 1,-6 3-1,-2 0-217,0 0 0,-1-1 0,0 0-1,0-1 1,0 0 0,-18 1 0,-12 0-6614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01.619"/>
    </inkml:context>
    <inkml:brush xml:id="br0">
      <inkml:brushProperty name="width" value="0.05" units="cm"/>
      <inkml:brushProperty name="height" value="0.05" units="cm"/>
    </inkml:brush>
  </inkml:definitions>
  <inkml:trace contextRef="#ctx0" brushRef="#br0">1 1 24575,'0'4'0,"0"11"0,0 17 0,0 11 0,0 4 0,4-7 0,11-14 0,21-17 0,13-10 0,8-4 0,-1-2 0,-11-4 0,-13 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5.530"/>
    </inkml:context>
    <inkml:brush xml:id="br0">
      <inkml:brushProperty name="width" value="0.05" units="cm"/>
      <inkml:brushProperty name="height" value="0.05" units="cm"/>
    </inkml:brush>
  </inkml:definitions>
  <inkml:trace contextRef="#ctx0" brushRef="#br0">26 1 24575,'0'9'0,"0"12"0,0 11 0,-5 10 0,-1 3 0,0 1 0,1-1 0,1-9-8191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01.980"/>
    </inkml:context>
    <inkml:brush xml:id="br0">
      <inkml:brushProperty name="width" value="0.05" units="cm"/>
      <inkml:brushProperty name="height" value="0.05" units="cm"/>
    </inkml:brush>
  </inkml:definitions>
  <inkml:trace contextRef="#ctx0" brushRef="#br0">1 0 24575,'0'5'0,"0"15"0,0 17 0,0 17 0,0 12 0,0 4 0,0 0 0,0-8 0,0-5 0,0-18 0,0-19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02.355"/>
    </inkml:context>
    <inkml:brush xml:id="br0">
      <inkml:brushProperty name="width" value="0.05" units="cm"/>
      <inkml:brushProperty name="height" value="0.05" units="cm"/>
    </inkml:brush>
  </inkml:definitions>
  <inkml:trace contextRef="#ctx0" brushRef="#br0">1 82 24575,'9'0'0,"17"-9"0,8-3 0,8 1 0,10-3 0,5 1 0,-2 4 0,-6 2 0,-16 3 0,-13 2-8191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02.746"/>
    </inkml:context>
    <inkml:brush xml:id="br0">
      <inkml:brushProperty name="width" value="0.05" units="cm"/>
      <inkml:brushProperty name="height" value="0.05" units="cm"/>
    </inkml:brush>
  </inkml:definitions>
  <inkml:trace contextRef="#ctx0" brushRef="#br0">0 25 24575,'9'0'0,"8"0"0,10-5 0,5-1 0,6 1 0,5 0 0,-4 2-8191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03.527"/>
    </inkml:context>
    <inkml:brush xml:id="br0">
      <inkml:brushProperty name="width" value="0.05" units="cm"/>
      <inkml:brushProperty name="height" value="0.05" units="cm"/>
    </inkml:brush>
  </inkml:definitions>
  <inkml:trace contextRef="#ctx0" brushRef="#br0">1 1 24575,'2'40'0,"3"1"0,1-1 0,12 44 0,-3-15 0,-11-48 0,0 1 0,0-1 0,9 24 0,-11-41 0,0 1 0,0-1 0,0 1 0,0-1 0,0 0 0,1 1 0,0-1 0,0-1 0,0 1 0,1 0 0,-1-1 0,1 1 0,0-1 0,8 5 0,-11-7 0,1-1 0,-1 1 0,0 0 0,1-1 0,-1 1 0,1-1 0,-1 0 0,1 0 0,-1 1 0,1-1 0,0 0 0,-1 0 0,1 0 0,-1-1 0,1 1 0,-1 0 0,1 0 0,-1-1 0,1 1 0,-1-1 0,1 0 0,1-1 0,0 0 0,0 0 0,0 0 0,-1-1 0,1 1 0,-1-1 0,0 0 0,1 1 0,-2-1 0,4-6 0,0-2 0,0 0 0,0 0 0,-2-1 0,5-22 0,-4-7 0,2-15 0,-6 52 0,1 1 0,0 0 0,0 0 0,0 0 0,0 0 0,1 0 0,-1 0 0,1 0 0,-1 0 0,1 0 0,0 1 0,0-1 0,4-2 0,-6 4 0,1 1 0,0-1 0,0 1 0,1-1 0,-1 1 0,0 0 0,0-1 0,0 1 0,0 0 0,0 0 0,0 0 0,0 0 0,0 0 0,1 0 0,-1 0 0,0 0 0,0 0 0,0 0 0,0 1 0,0-1 0,0 0 0,0 1 0,0-1 0,0 1 0,0-1 0,0 1 0,0 0 0,0-1 0,0 1 0,0 0 0,0 0 0,-1 0 0,1-1 0,0 1 0,-1 0 0,1 0 0,0 0 0,0 2 0,22 39 0,-8 0 0,-3 0 0,-1 1 0,-2 0 0,6 67 0,-4 179 0,-11-284 0,1 19 0,-2 0 0,0-1 0,-2 1 0,-5 23 0,7-41 0,-1 0 0,1 0 0,-1-1 0,-1 1 0,1-1 0,-1 1 0,0-1 0,0 0 0,0 0 0,-1 0 0,0-1 0,0 1 0,0-1 0,0 0 0,-1 0 0,0 0 0,0-1 0,0 1 0,0-1 0,0 0 0,-7 2 0,9-4 0,0 0 0,0 0 0,0 0 0,-1-1 0,1 1 0,0-1 0,0 0 0,0 0 0,-1 0 0,1 0 0,0 0 0,0-1 0,0 0 0,0 1 0,0-1 0,0 0 0,0-1 0,-5-1 0,3 0 0,1 0 0,0-1 0,0 1 0,0-1 0,0 0 0,1 0 0,-1 0 0,1 0 0,0-1 0,-3-7 0,1 3 0,0-1 0,2 0 0,-1 0 0,1-1 0,0 1 0,1-1 0,1 1 0,-1-1 0,2 0 0,0-19 0,2 21 8,0 0 0,1 0 0,0 0 0,1 0 0,0 1 0,0-1 0,0 1 0,1 0 0,1 1 0,-1-1 0,1 1 0,0 0 0,1 0 0,9-7 0,3-2-305,1 1 0,0 2 0,1 0 0,27-13 0,-1 6-6529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4.147"/>
    </inkml:context>
    <inkml:brush xml:id="br0">
      <inkml:brushProperty name="width" value="0.05" units="cm"/>
      <inkml:brushProperty name="height" value="0.05" units="cm"/>
    </inkml:brush>
  </inkml:definitions>
  <inkml:trace contextRef="#ctx0" brushRef="#br0">213 180 24575,'1'-34'0,"1"24"0,-2 0 0,1 1 0,-1-1 0,-1 0 0,0 0 0,0 1 0,-1-1 0,0 1 0,0-1 0,-1 1 0,-5-10 0,7 18 0,0-1 0,0 1 0,0-1 0,0 1 0,0 0 0,0 0 0,0 0 0,0 0 0,-1 0 0,1 0 0,0 0 0,-1 0 0,1 0 0,-1 0 0,1 1 0,-1-1 0,1 1 0,-1-1 0,0 1 0,1-1 0,-1 1 0,0 0 0,1 0 0,-1 0 0,0 0 0,1 0 0,-1 0 0,0 1 0,1-1 0,-1 0 0,1 1 0,-1-1 0,0 1 0,1 0 0,-1-1 0,1 1 0,0 0 0,-1 0 0,1 0 0,0 0 0,-1 0 0,1 0 0,0 1 0,-1 1 0,-7 5 0,1 0 0,1 1 0,0 0 0,0 0 0,-7 12 0,1 3 0,2 1 0,0 0 0,1 1 0,1 0 0,2 0 0,-5 31 0,9-38 0,0 1 0,2 0 0,0 0 0,2-1 0,0 1 0,1 0 0,0-1 0,2 1 0,7 22 0,-9-36 5,0-1 0,0 1 0,1-1-1,-1 1 1,1-1 0,1 0 0,-1 0 0,1 0-1,0 0 1,0-1 0,0 1 0,0-1 0,1 0-1,0 0 1,0-1 0,0 0 0,0 0-1,0 0 1,1 0 0,-1-1 0,1 0 0,0 0-1,0 0 1,11 1 0,-7-2-98,-1-1 0,0 0 1,1-1-1,-1 0 0,1-1 0,-1 0 0,0 0 0,0-1 1,0 0-1,0 0 0,-1-1 0,1 0 0,-1-1 1,0 0-1,8-6 0,22-20-6733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4.601"/>
    </inkml:context>
    <inkml:brush xml:id="br0">
      <inkml:brushProperty name="width" value="0.05" units="cm"/>
      <inkml:brushProperty name="height" value="0.05" units="cm"/>
    </inkml:brush>
  </inkml:definitions>
  <inkml:trace contextRef="#ctx0" brushRef="#br0">2 0 24575,'-1'111'0,"3"156"0,4-236 0,-5-31 0,-1 1 0,0-1 0,0 0 0,1 1 0,-1-1 0,0 0 0,1 1 0,-1-1 0,0 0 0,1 0 0,-1 1 0,1-1 0,-1 0 0,0 0 0,1 0 0,-1 1 0,1-1 0,-1 0 0,1 0 0,-1 0 0,1 0 0,-1 0 0,0 0 0,1 0 0,-1 0 0,1 0 0,-1 0 0,1 0 0,-1 0 0,1 0 0,-1 0 0,1-1 0,4-2 0,0 0 0,-1 0 0,1-1 0,-1 0 0,0 0 0,7-9 0,-4 6 0,25-32 0,-23 26 0,1 1 0,0 0 0,1 1 0,0 0 0,1 1 0,22-16 0,-31 25 0,0-1 0,0 1 0,0 0 0,0 0 0,0 0 0,1 0 0,-1 1 0,0-1 0,0 1 0,1 0 0,-1 0 0,0 0 0,1 0 0,-1 0 0,0 1 0,0 0 0,1 0 0,-1 0 0,0 0 0,0 0 0,0 0 0,0 1 0,0-1 0,-1 1 0,1 0 0,0 0 0,-1 0 0,1 0 0,-1 1 0,0-1 0,0 1 0,0-1 0,0 1 0,3 4 0,4 7 0,-1 1 0,-1 0 0,0 0 0,0 1 0,5 21 0,1-3-1365,1-8-5461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5.009"/>
    </inkml:context>
    <inkml:brush xml:id="br0">
      <inkml:brushProperty name="width" value="0.05" units="cm"/>
      <inkml:brushProperty name="height" value="0.05" units="cm"/>
    </inkml:brush>
  </inkml:definitions>
  <inkml:trace contextRef="#ctx0" brushRef="#br0">1 163 24575,'16'0'0,"1"-1"0,0 0 0,-1-1 0,1-1 0,30-9 0,-42 10 0,0 0 0,0 0 0,0 0 0,0 0 0,-1-1 0,1 0 0,-1 0 0,0 0 0,0-1 0,0 0 0,0 1 0,-1-1 0,1 0 0,-1-1 0,0 1 0,0-1 0,-1 1 0,1-1 0,-1 0 0,0 0 0,0 0 0,1-8 0,-2 11 0,-1 0 0,1 0 0,-1 1 0,0-1 0,1 0 0,-1 0 0,0 0 0,0 0 0,-1 0 0,1 0 0,0 0 0,-1 0 0,1 0 0,-1 0 0,1 0 0,-1 1 0,0-1 0,0 0 0,0 0 0,-1-2 0,0 3 0,1 0 0,-1 0 0,1 0 0,-1 0 0,1 0 0,-1 1 0,0-1 0,1 1 0,-1-1 0,0 1 0,0-1 0,1 1 0,-1 0 0,0 0 0,0 0 0,1 0 0,-1 0 0,-2 0 0,-3 1 0,1 1 0,-1-1 0,1 1 0,0 0 0,0 1 0,0-1 0,0 1 0,0 1 0,0-1 0,1 1 0,-6 4 0,2 0 0,2 0 0,-1 0 0,1 1 0,1 0 0,0 0 0,0 1 0,0-1 0,1 1 0,1 1 0,0-1 0,0 1 0,-3 14 0,6-20 0,1 0 0,-1 0 0,1 0 0,0 0 0,0 0 0,0 0 0,1 0 0,0 0 0,0 0 0,0 0 0,1 0 0,-1 0 0,1-1 0,0 1 0,0 0 0,1-1 0,0 0 0,-1 0 0,1 0 0,1 0 0,-1 0 0,0 0 0,1-1 0,0 0 0,0 0 0,0 0 0,0 0 0,1 0 0,6 2 0,-1 0-91,1 0 0,-1-1 0,1-1 0,0 0 0,0 0 0,1-1 0,-1-1 0,0 0 0,1 0 0,-1-1 0,1-1 0,-1 1 0,0-2 0,16-3 0,4-8-6735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5.428"/>
    </inkml:context>
    <inkml:brush xml:id="br0">
      <inkml:brushProperty name="width" value="0.05" units="cm"/>
      <inkml:brushProperty name="height" value="0.05" units="cm"/>
    </inkml:brush>
  </inkml:definitions>
  <inkml:trace contextRef="#ctx0" brushRef="#br0">205 0 24575,'-9'0'0,"-7"5"0,-15 15 0,-3 8 0,-3 14 0,3 8 0,8 1 0,9-4 0,20-10 0,19-12 0,20-9 0,16-13 0,2-15 0,1-15 0,-5-8 0,-13-2 0,-5 5 0,-8 8-8191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5.849"/>
    </inkml:context>
    <inkml:brush xml:id="br0">
      <inkml:brushProperty name="width" value="0.05" units="cm"/>
      <inkml:brushProperty name="height" value="0.05" units="cm"/>
    </inkml:brush>
  </inkml:definitions>
  <inkml:trace contextRef="#ctx0" brushRef="#br0">2 0 24575,'0'518'0,"0"-517"0,0 0 0,-1-1 0,1 1 0,0-1 0,0 1 0,0-1 0,0 1 0,0 0 0,0-1 0,0 1 0,0-1 0,0 1 0,0 0 0,0-1 0,0 1 0,0-1 0,1 1 0,-1 0 0,0-1 0,0 1 0,1-1 0,-1 1 0,0-1 0,1 1 0,-1-1 0,0 1 0,1-1 0,-1 0 0,1 1 0,-1-1 0,1 1 0,-1-1 0,1 0 0,-1 1 0,1-1 0,-1 0 0,1 0 0,0 1 0,21-18 0,24-46 0,-43 57 0,32-49 0,-8 11 0,37-44 0,-114 130 0,-31 26 0,75-63 0,1 1 0,0-1 0,0 1 0,1 0 0,0 0 0,0 0 0,0 1 0,1-1 0,0 1 0,0 0 0,-2 9 0,4-15 0,1 1 0,0-1 0,0 1 0,0-1 0,0 1 0,0-1 0,0 0 0,0 1 0,0-1 0,1 1 0,-1-1 0,0 0 0,1 1 0,-1-1 0,1 0 0,0 1 0,-1-1 0,1 0 0,0 0 0,0 0 0,0 0 0,-1 1 0,3 0 0,-1 0 0,1-1 0,0 1 0,-1 0 0,1-1 0,0 0 0,0 0 0,0 1 0,0-2 0,0 1 0,4 0 0,5 1 0,0-1 0,1-1 0,-1 0 0,18-3 0,6-2-273,-1-2 0,0-2 0,0-1 0,50-22 0,-51 15-6553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6.267"/>
    </inkml:context>
    <inkml:brush xml:id="br0">
      <inkml:brushProperty name="width" value="0.05" units="cm"/>
      <inkml:brushProperty name="height" value="0.05" units="cm"/>
    </inkml:brush>
  </inkml:definitions>
  <inkml:trace contextRef="#ctx0" brushRef="#br0">80 29 24575,'0'-9'0,"-14"-3"0,-4 5 0,-4 8 0,6 4 0,7 1-8191</inkml:trace>
  <inkml:trace contextRef="#ctx0" brushRef="#br0" timeOffset="1">107 269 24575,'-5'0'0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5.925"/>
    </inkml:context>
    <inkml:brush xml:id="br0">
      <inkml:brushProperty name="width" value="0.05" units="cm"/>
      <inkml:brushProperty name="height" value="0.05" units="cm"/>
    </inkml:brush>
  </inkml:definitions>
  <inkml:trace contextRef="#ctx0" brushRef="#br0">0 55 24575,'9'0'0,"17"-9"0,26-3 0,23 0 0,13 3 0,-5 2 0,-12 3 0,-18 2-8191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6.734"/>
    </inkml:context>
    <inkml:brush xml:id="br0">
      <inkml:brushProperty name="width" value="0.05" units="cm"/>
      <inkml:brushProperty name="height" value="0.05" units="cm"/>
    </inkml:brush>
  </inkml:definitions>
  <inkml:trace contextRef="#ctx0" brushRef="#br0">0 106 24575,'1254'-51'-330,"-1058"39"-88,731-30 362,2 58-1253,-871-11-4769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8.529"/>
    </inkml:context>
    <inkml:brush xml:id="br0">
      <inkml:brushProperty name="width" value="0.05" units="cm"/>
      <inkml:brushProperty name="height" value="0.05" units="cm"/>
    </inkml:brush>
  </inkml:definitions>
  <inkml:trace contextRef="#ctx0" brushRef="#br0">1 0 24575,'10'48'0,"0"-7"0,-3 208 0,-7-209 0,0-40 0,0 1 0,0-1 0,0 1 0,0 0 0,0-1 0,1 1 0,-1 0 0,0-1 0,1 1 0,-1-1 0,0 1 0,1-1 0,-1 1 0,0-1 0,1 1 0,-1-1 0,1 1 0,-1-1 0,1 0 0,-1 1 0,1-1 0,0 0 0,-1 1 0,1-1 0,-1 0 0,1 0 0,0 1 0,-1-1 0,1 0 0,0 0 0,-1 0 0,1 0 0,-1 0 0,1 0 0,0 0 0,-1 0 0,1 0 0,0 0 0,-1 0 0,1-1 0,0 1 0,-1 0 0,1 0 0,-1-1 0,2 0 0,40-14 0,-29 9 0,27-10 0,-18 7 0,0 1 0,37-9 0,-49 15 0,0 1 0,0 0 0,0 1 0,0 0 0,0 0 0,0 1 0,0 1 0,0-1 0,14 5 0,4 3-1365,-2-2-5461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8.931"/>
    </inkml:context>
    <inkml:brush xml:id="br0">
      <inkml:brushProperty name="width" value="0.05" units="cm"/>
      <inkml:brushProperty name="height" value="0.05" units="cm"/>
    </inkml:brush>
  </inkml:definitions>
  <inkml:trace contextRef="#ctx0" brushRef="#br0">0 1 24575,'0'9'0,"0"12"0,0 12 0,0 14 0,0 8 0,0 3 0,0 2 0,5-6 0,1-20 0,4-21 0,0-22 0,-1-9-8191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9.337"/>
    </inkml:context>
    <inkml:brush xml:id="br0">
      <inkml:brushProperty name="width" value="0.05" units="cm"/>
      <inkml:brushProperty name="height" value="0.05" units="cm"/>
    </inkml:brush>
  </inkml:definitions>
  <inkml:trace contextRef="#ctx0" brushRef="#br0">219 0 24575,'0'9'0,"0"12"0,0 17 0,0 14 0,5 18 0,1 10 0,-1 0 0,0-8 0,-2-22 0,-1-32 0</inkml:trace>
  <inkml:trace contextRef="#ctx0" brushRef="#br0" timeOffset="1">5 294 24575,'-4'0'0,"11"0"0,19-4 0,28-2 0,9-9 0,3-2 0,-6 2 0,-3 4 0,-12 4-8191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19.729"/>
    </inkml:context>
    <inkml:brush xml:id="br0">
      <inkml:brushProperty name="width" value="0.05" units="cm"/>
      <inkml:brushProperty name="height" value="0.05" units="cm"/>
    </inkml:brush>
  </inkml:definitions>
  <inkml:trace contextRef="#ctx0" brushRef="#br0">124 20 24575,'0'-1'0,"0"0"0,-1 0 0,1 0 0,-1 0 0,1 0 0,-1 0 0,0 0 0,1 1 0,-1-1 0,0 0 0,0 0 0,0 1 0,1-1 0,-1 1 0,0-1 0,0 0 0,0 1 0,0 0 0,0-1 0,0 1 0,0 0 0,0-1 0,0 1 0,0 0 0,-2 0 0,-27-4 0,27 5 0,-1 0 0,1-1 0,0 1 0,-1 0 0,1 1 0,0-1 0,0 0 0,0 1 0,0 0 0,0 0 0,0 0 0,1 0 0,-1 0 0,1 1 0,-1-1 0,1 1 0,0-1 0,0 1 0,0 0 0,0 0 0,1 0 0,-1 0 0,1 0 0,-1 0 0,1 0 0,0 1 0,0-1 0,1 0 0,-1 1 0,1 4 0,-1-4 0,0 1 0,0-1 0,1 1 0,0 0 0,0-1 0,0 1 0,0 0 0,1-1 0,0 1 0,0 0 0,0-1 0,1 1 0,-1-1 0,1 0 0,0 1 0,0-1 0,1 0 0,-1 0 0,1 0 0,0-1 0,0 1 0,4 3 0,3-1 0,0-1 0,0-1 0,0 0 0,1 0 0,-1-1 0,1 0 0,0-1 0,0 0 0,13 0 0,-12-1 0,1 1 0,0 0 0,-1 1 0,0 0 0,1 1 0,19 9 0,-31-13 0,1 1 0,0 0 0,-1 0 0,1 0 0,-1 0 0,1 0 0,-1 1 0,1-1 0,-1 0 0,0 1 0,1-1 0,-1 0 0,0 1 0,0 0 0,0-1 0,0 1 0,0 0 0,-1-1 0,1 1 0,0 0 0,-1 0 0,0 0 0,1-1 0,-1 4 0,0-2 0,-1 0 0,0 0 0,1 0 0,-1-1 0,-1 1 0,1 0 0,0-1 0,-1 1 0,1-1 0,-1 1 0,0-1 0,1 0 0,-1 0 0,-3 3 0,-4 3 0,-1 0 0,0-1 0,0 0 0,0 0 0,-1-1 0,-20 8 0,25-12-136,0 0-1,-1 0 1,0 0-1,1-1 1,-1 0-1,0 0 1,1-1-1,-1 0 0,-13-1 1,-9-7-6690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0.118"/>
    </inkml:context>
    <inkml:brush xml:id="br0">
      <inkml:brushProperty name="width" value="0.05" units="cm"/>
      <inkml:brushProperty name="height" value="0.05" units="cm"/>
    </inkml:brush>
  </inkml:definitions>
  <inkml:trace contextRef="#ctx0" brushRef="#br0">1 33 24575,'4'0'0,"11"0"0,8 0 0,8 0 0,8 0 0,-2-14 0,-8-4-8191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0.475"/>
    </inkml:context>
    <inkml:brush xml:id="br0">
      <inkml:brushProperty name="width" value="0.05" units="cm"/>
      <inkml:brushProperty name="height" value="0.05" units="cm"/>
    </inkml:brush>
  </inkml:definitions>
  <inkml:trace contextRef="#ctx0" brushRef="#br0">1 1 24575,'9'0'0,"12"0"0,11 0 0,10 0 0,-2 0-8191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1.950"/>
    </inkml:context>
    <inkml:brush xml:id="br0">
      <inkml:brushProperty name="width" value="0.05" units="cm"/>
      <inkml:brushProperty name="height" value="0.05" units="cm"/>
    </inkml:brush>
  </inkml:definitions>
  <inkml:trace contextRef="#ctx0" brushRef="#br0">234 114 24575,'0'-6'0,"-1"-1"0,1 1 0,-1-1 0,0 1 0,-1 0 0,1 0 0,-1 0 0,0 0 0,-1 0 0,0 0 0,1 1 0,-2-1 0,-6-8 0,8 12 0,1 0 0,-1 0 0,0 0 0,0 1 0,0-1 0,0 1 0,-1 0 0,1 0 0,0 0 0,-1 0 0,1 0 0,0 0 0,-1 0 0,1 1 0,-1-1 0,1 1 0,-1 0 0,0 0 0,1 0 0,-1 0 0,1 0 0,-1 0 0,1 1 0,-1 0 0,1-1 0,-1 1 0,1 0 0,0 0 0,-1 0 0,1 0 0,0 0 0,0 1 0,0-1 0,0 1 0,0-1 0,-2 4 0,-9 5 0,1 0 0,1 1 0,0 1 0,1 0 0,-11 15 0,17-20 0,-1 0 0,1 0 0,0 0 0,0 0 0,1 1 0,0-1 0,1 1 0,0 0 0,0 0 0,0 0 0,0 15 0,2-21 0,0 0 0,0-1 0,1 1 0,-1 0 0,1 0 0,-1-1 0,1 1 0,-1-1 0,1 1 0,0-1 0,0 1 0,0-1 0,0 1 0,0-1 0,0 0 0,0 1 0,0-1 0,1 0 0,-1 0 0,0 0 0,3 2 0,0-1 0,1 0 0,-1 0 0,0-1 0,1 1 0,-1-1 0,1 0 0,0 0 0,5 0 0,-2 0 0,1-1 0,0 0 0,-1-1 0,1 1 0,-1-2 0,1 1 0,-1-1 0,14-5 0,-4-2 0,-17 7 0,1 1 0,0 0 0,0 0 0,-1 0 0,1 0 0,0 0 0,0 0 0,0 1 0,0-1 0,1 1 0,-1-1 0,3 1 0,-4 0 0,0 1 0,0 0 0,0 0 0,0 0 0,0 0 0,0 0 0,-1 0 0,1 1 0,0-1 0,-1 0 0,1 0 0,0 0 0,-1 1 0,0-1 0,1 0 0,-1 1 0,0-1 0,0 0 0,1 1 0,-1-1 0,0 0 0,0 1 0,-1-1 0,1 0 0,0 1 0,-1 1 0,-6 368-1365,7-349-5461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2.452"/>
    </inkml:context>
    <inkml:brush xml:id="br0">
      <inkml:brushProperty name="width" value="0.05" units="cm"/>
      <inkml:brushProperty name="height" value="0.05" units="cm"/>
    </inkml:brush>
  </inkml:definitions>
  <inkml:trace contextRef="#ctx0" brushRef="#br0">207 6 24575,'0'-4'0,"-13"2"0,-5 7 0,-4 11 0,-2 12 0,2 11 0,-9 12 0,2 11 0,5 13 0,7 7 0,10 4 0,17-8 0,14-18 0,14-5 0,8-12 0,6-13 0,-6-17 0,-11-10-8191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3.220"/>
    </inkml:context>
    <inkml:brush xml:id="br0">
      <inkml:brushProperty name="width" value="0.05" units="cm"/>
      <inkml:brushProperty name="height" value="0.05" units="cm"/>
    </inkml:brush>
  </inkml:definitions>
  <inkml:trace contextRef="#ctx0" brushRef="#br0">1 0 24575,'0'1'0,"0"0"0,1 0 0,-1 0 0,0 0 0,1 0 0,-1 0 0,1-1 0,-1 1 0,1 0 0,-1 0 0,1-1 0,-1 1 0,1 0 0,0-1 0,-1 1 0,1 0 0,0-1 0,0 1 0,0-1 0,-1 1 0,1-1 0,0 0 0,0 1 0,0-1 0,0 0 0,0 1 0,0-1 0,0 0 0,-1 0 0,1 0 0,0 0 0,0 0 0,0 0 0,0 0 0,0 0 0,1-1 0,49-5 0,-30 3 0,-15 2 0,-1 0 0,1 1 0,0 0 0,0 0 0,0 0 0,-1 1 0,1 0 0,0 0 0,-1 1 0,1-1 0,10 5 0,-14-4 0,0-1 0,-1 1 0,1 0 0,0 0 0,-1 0 0,1 0 0,-1 0 0,1 0 0,-1 0 0,0 0 0,0 0 0,0 0 0,0 1 0,0-1 0,-1 1 0,1-1 0,-1 0 0,0 1 0,1-1 0,-1 1 0,0-1 0,0 1 0,-1-1 0,1 1 0,0-1 0,-1 0 0,0 1 0,1-1 0,-1 1 0,-2 2 0,-2 8 0,0-1 0,-1 0 0,0 0 0,-1-1 0,0 0 0,-1 0 0,0 0 0,-1-1 0,0 0 0,0-1 0,-1 0 0,0-1 0,-23 14 0,53-32 0,0 1 0,1 0 0,30-8 0,-42 15 0,-1 0 0,0 1 0,1 0 0,0 0 0,-1 1 0,16 1 0,-21-1 0,0 1 0,0-1 0,1 1 0,-1 0 0,0 0 0,0 0 0,0 1 0,0-1 0,0 1 0,0 0 0,0 0 0,-1 0 0,1 0 0,-1 0 0,1 0 0,-1 1 0,0-1 0,3 4 0,-4-3 0,1-1 0,-1 1 0,0-1 0,0 1 0,0-1 0,0 1 0,0 0 0,-1 0 0,1-1 0,-1 1 0,0 0 0,0 0 0,0-1 0,0 1 0,0 0 0,0 0 0,-1 0 0,0-1 0,0 4 0,-1-1 0,-1 0 0,1 0 0,-1 0 0,0 0 0,0 0 0,0-1 0,-1 1 0,1-1 0,-7 5 0,5-4 0,0-1 0,0 1 0,0-1 0,-1 0 0,0-1 0,0 1 0,0-1 0,0-1 0,0 1 0,0-1 0,-1 0 0,0 0 0,1-1 0,-1 0 0,-12 1 0,18-2-68,0 0 0,0 0-1,0 0 1,0-1 0,1 1 0,-1 0-1,0-1 1,0 1 0,0 0 0,0-1-1,1 1 1,-1-1 0,0 1 0,0-1-1,1 1 1,-1-1 0,0 0 0,1 1-1,-1-2 1,-3-13-6758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6.522"/>
    </inkml:context>
    <inkml:brush xml:id="br0">
      <inkml:brushProperty name="width" value="0.05" units="cm"/>
      <inkml:brushProperty name="height" value="0.05" units="cm"/>
    </inkml:brush>
  </inkml:definitions>
  <inkml:trace contextRef="#ctx0" brushRef="#br0">0 144 24575,'2'-4'0,"0"0"0,0 1 0,0-1 0,0 0 0,0 1 0,1 0 0,0-1 0,-1 1 0,1 0 0,1 1 0,-1-1 0,0 0 0,1 1 0,6-4 0,-8 4 0,21-11 0,0 0 0,1 2 0,0 0 0,1 2 0,0 1 0,0 0 0,1 2 0,37-4 0,-60 10 0,1-1 0,-1 1 0,1 0 0,0 0 0,-1 0 0,1 1 0,0-1 0,-1 1 0,1 0 0,-1 0 0,1 0 0,-1 0 0,0 1 0,1-1 0,-1 1 0,0 0 0,0 0 0,0 0 0,0 0 0,-1 1 0,1-1 0,0 1 0,-1 0 0,0-1 0,0 1 0,0 0 0,0 0 0,0 1 0,0-1 0,-1 0 0,0 1 0,1-1 0,0 6 0,-1-3 0,0 1 0,0 0 0,-1 0 0,1 0 0,-2 0 0,1 0 0,-1 0 0,0 0 0,0 0 0,-1 0 0,0 0 0,0-1 0,-1 1 0,0-1 0,0 0 0,-7 11 0,-8 4 0,-1 0 0,-1-1 0,-1-1 0,-1-1 0,0-2 0,-2 0 0,1-1 0,-48 22 0,70-37 0,1 0 0,-1 0 0,0 0 0,1 0 0,-1 0 0,1 1 0,-1-1 0,1 0 0,-1 0 0,1 1 0,-1-1 0,1 0 0,0 1 0,-1-1 0,1 0 0,-1 1 0,1-1 0,0 1 0,-1-1 0,1 0 0,0 1 0,-1-1 0,1 1 0,0-1 0,0 1 0,-1-1 0,1 1 0,0-1 0,0 2 0,16 2 0,46-5 0,-48 0 0,200-3-1365,-175 4-5461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3.629"/>
    </inkml:context>
    <inkml:brush xml:id="br0">
      <inkml:brushProperty name="width" value="0.05" units="cm"/>
      <inkml:brushProperty name="height" value="0.05" units="cm"/>
    </inkml:brush>
  </inkml:definitions>
  <inkml:trace contextRef="#ctx0" brushRef="#br0">2 0 24575,'-1'49'0,"0"48"0,2-90 0,-1 1 0,1 0 0,1-1 0,0 1 0,0-1 0,0 1 0,1-1 0,0 0 0,6 10 0,-8-15 0,1 1 0,0-1 0,0 0 0,0 0 0,0 0 0,0 0 0,0 0 0,0-1 0,1 1 0,-1 0 0,1-1 0,-1 0 0,1 0 0,0 0 0,-1 0 0,1 0 0,0 0 0,0 0 0,3-1 0,0 1 0,0-2 0,0 1 0,0-1 0,-1 1 0,1-1 0,0-1 0,0 1 0,9-5 0,6-4 0,0-1 0,-2-1 0,30-21 0,-49 32 0,7-4-80,0-1 0,-1 0-1,1 0 1,-2-1 0,1 0-1,-1 0 1,0 0 0,0-1-1,-1 1 1,0-1 0,0 0 0,-1-1-1,0 1 1,-1 0 0,0-1-1,2-9 1,1-15-6746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3.987"/>
    </inkml:context>
    <inkml:brush xml:id="br0">
      <inkml:brushProperty name="width" value="0.05" units="cm"/>
      <inkml:brushProperty name="height" value="0.05" units="cm"/>
    </inkml:brush>
  </inkml:definitions>
  <inkml:trace contextRef="#ctx0" brushRef="#br0">0 0 24575,'0'5'0,"0"5"0,0 16 0,0 11 0,0 14 0,0 7 0,0 8 0,0 1 0,0-2 0,0-7 0,0-22 0,0-18-8191</inkml:trace>
  <inkml:trace contextRef="#ctx0" brushRef="#br0" timeOffset="0.52">241 214 24575,'9'0'0,"12"0"0,7 0 0,7-4 0,4-2 0,-2 0 0,-6-3 0,-9-1-8191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4.522"/>
    </inkml:context>
    <inkml:brush xml:id="br0">
      <inkml:brushProperty name="width" value="0.05" units="cm"/>
      <inkml:brushProperty name="height" value="0.05" units="cm"/>
    </inkml:brush>
  </inkml:definitions>
  <inkml:trace contextRef="#ctx0" brushRef="#br0">1 48 24575,'85'-36'0,"-79"33"0,2 1 0,-1 0 0,0 1 0,0-1 0,0 1 0,1 1 0,-1-1 0,0 2 0,1-1 0,7 2 0,-13-2 0,0 1 0,0-1 0,0 1 0,0 0 0,0 0 0,0 0 0,0 0 0,-1 0 0,1 0 0,0 0 0,-1 0 0,1 1 0,-1-1 0,1 1 0,-1-1 0,0 1 0,0 0 0,1-1 0,-1 1 0,-1 0 0,3 4 0,-2-2 0,0 0 0,0 0 0,-1 1 0,0-1 0,1 0 0,-1 1 0,-1-1 0,1 0 0,-1 1 0,0 3 0,-2 4 0,-1 0 0,0 0 0,-1-1 0,0 1 0,0-1 0,-11 16 0,-5-2 0,-21 30 0,40-53 0,1 1 0,-1-1 0,1 1 0,0 0 0,0-1 0,0 1 0,0 0 0,0 0 0,0 0 0,1-1 0,-1 1 0,1 0 0,0 0 0,0 0 0,0 0 0,0 0 0,1 0 0,0 3 0,0-4 0,0-1 0,0 1 0,0 0 0,0-1 0,0 0 0,1 1 0,-1-1 0,1 0 0,-1 0 0,1 1 0,-1-1 0,1 0 0,-1-1 0,1 1 0,0 0 0,0 0 0,-1-1 0,1 1 0,0-1 0,0 1 0,0-1 0,0 0 0,0 0 0,-1 0 0,4 0 0,54-6 0,-46 4 0,-8 2-41,98-20 207,-95 18-301,0-1-1,0 1 1,0-1-1,-1-1 1,1 1-1,-1-1 1,0-1-1,0 1 1,-1-1-1,10-9 1,-2-5-6691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4.895"/>
    </inkml:context>
    <inkml:brush xml:id="br0">
      <inkml:brushProperty name="width" value="0.05" units="cm"/>
      <inkml:brushProperty name="height" value="0.05" units="cm"/>
    </inkml:brush>
  </inkml:definitions>
  <inkml:trace contextRef="#ctx0" brushRef="#br0">1 0 24575,'4'0'0,"11"5"0,12 1 0,2 9 0,9 11 0,-2 5 0,-7 12 0,-8 7 0,-8 4 0,-7 3 0,-3-1 0,-7 5 0,-4-3 0,-3-3 0,-2-7 0,3-10-8191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6.450"/>
    </inkml:context>
    <inkml:brush xml:id="br0">
      <inkml:brushProperty name="width" value="0.05" units="cm"/>
      <inkml:brushProperty name="height" value="0.05" units="cm"/>
    </inkml:brush>
  </inkml:definitions>
  <inkml:trace contextRef="#ctx0" brushRef="#br0">1 1 24575,'0'4'0,"4"3"0,16-1 0,13-1 0,6-2 0,0-1 0,4 0 0,-7-7 0,-4-1 0,-7 4 0,-9 4-8191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7.139"/>
    </inkml:context>
    <inkml:brush xml:id="br0">
      <inkml:brushProperty name="width" value="0.05" units="cm"/>
      <inkml:brushProperty name="height" value="0.05" units="cm"/>
    </inkml:brush>
  </inkml:definitions>
  <inkml:trace contextRef="#ctx0" brushRef="#br0">8 25 24575,'-7'-1'0,"24"-1"0,35-5 0,-41 4 0,0 0 0,0 0 0,1 1 0,-1 0 0,21 1 0,-30 1 0,1 0 0,-1 0 0,1 1 0,-1-1 0,1 1 0,-1 0 0,0-1 0,1 1 0,-1 0 0,0 0 0,0 1 0,1-1 0,-1 0 0,0 1 0,0-1 0,-1 1 0,1 0 0,0 0 0,0-1 0,-1 1 0,1 0 0,-1 1 0,0-1 0,1 0 0,-1 0 0,0 0 0,-1 1 0,1-1 0,0 1 0,0-1 0,-1 0 0,0 1 0,1 4 0,-1-2 0,0 1 0,0-1 0,0 1 0,-1-1 0,1 1 0,-1-1 0,-1 0 0,1 0 0,-1 1 0,0-1 0,0 0 0,0 0 0,-4 5 0,-4 5 0,-1 0 0,-20 21 0,-15 21 0,46-56 0,-1-1 0,1 0 0,0 1 0,0-1 0,-1 1 0,1-1 0,0 1 0,0-1 0,0 0 0,0 1 0,0-1 0,0 1 0,0-1 0,-1 1 0,1-1 0,1 1 0,-1-1 0,0 1 0,0-1 0,0 1 0,0-1 0,0 1 0,0-1 0,0 1 0,1-1 0,-1 0 0,0 1 0,0-1 0,1 1 0,-1-1 0,0 0 0,0 1 0,1-1 0,-1 1 0,1-1 0,-1 0 0,0 0 0,1 1 0,-1-1 0,1 0 0,-1 0 0,0 1 0,1-1 0,-1 0 0,1 0 0,-1 0 0,1 0 0,-1 0 0,1 0 0,-1 0 0,1 0 0,0 0 0,30 1 0,-28-1 0,31-3 0,33 0 0,-62 3 0,0 0 0,0 1 0,0-1 0,0 1 0,0 0 0,-1 1 0,1-1 0,-1 1 0,1 0 0,7 4 0,-10-4 0,0 0 0,0-1 0,0 1 0,-1 0 0,1 0 0,-1 1 0,1-1 0,-1 0 0,0 0 0,0 1 0,0-1 0,0 1 0,0-1 0,0 1 0,-1-1 0,1 1 0,-1-1 0,0 1 0,0-1 0,0 1 0,0 0 0,0-1 0,0 1 0,-1-1 0,1 1 0,-1 0 0,0-1 0,0 0 0,0 1 0,0-1 0,-2 3 0,-1 5 0,-1-1 0,0-1 0,0 1 0,-1-1 0,0 0 0,-12 13 0,-34 17 0,51-37 0,-1 0 0,0 1 0,0-1 0,1 0 0,-1 0 0,0 0 0,0 0 0,0-1 0,0 1 0,0-1 0,-1 1 0,1-1 0,0 0 0,0 1 0,0-1 0,0 0 0,0 0 0,-1-1 0,1 1 0,0 0 0,0-1 0,0 1 0,0-1 0,0 0 0,0 0 0,-3-1 0,0-10-1365,5-2-5461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7.544"/>
    </inkml:context>
    <inkml:brush xml:id="br0">
      <inkml:brushProperty name="width" value="0.05" units="cm"/>
      <inkml:brushProperty name="height" value="0.05" units="cm"/>
    </inkml:brush>
  </inkml:definitions>
  <inkml:trace contextRef="#ctx0" brushRef="#br0">0 0 24575,'0'9'0,"0"17"0,0 8 0,0 7 0,0 2 0,5-6 0,5-11 0,16-8 0,16-8 0,6-6 0,-1-3 0,-8-6 0,-11-17 0,-10-13 0,-9-1-8191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7.919"/>
    </inkml:context>
    <inkml:brush xml:id="br0">
      <inkml:brushProperty name="width" value="0.05" units="cm"/>
      <inkml:brushProperty name="height" value="0.05" units="cm"/>
    </inkml:brush>
  </inkml:definitions>
  <inkml:trace contextRef="#ctx0" brushRef="#br0">0 1 24575,'0'4'0,"0"11"0,0 8 0,0 8 0,0 13 0,0 9 0,0 3 0,0 6 0,0-2 0,0-8 0,0-3 0,0-5 0,0-10-8191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9.297"/>
    </inkml:context>
    <inkml:brush xml:id="br0">
      <inkml:brushProperty name="width" value="0.05" units="cm"/>
      <inkml:brushProperty name="height" value="0.05" units="cm"/>
    </inkml:brush>
  </inkml:definitions>
  <inkml:trace contextRef="#ctx0" brushRef="#br0">0 1 24575,'9'0'0,"8"0"0,6 0 0,7 0 0,4 0 0,0 0 0,-6 4 0,-7 2-8191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29.698"/>
    </inkml:context>
    <inkml:brush xml:id="br0">
      <inkml:brushProperty name="width" value="0.05" units="cm"/>
      <inkml:brushProperty name="height" value="0.05" units="cm"/>
    </inkml:brush>
  </inkml:definitions>
  <inkml:trace contextRef="#ctx0" brushRef="#br0">0 0 24575,'5'0'0,"10"0"0,7 0 0,10 0 0,7 0 0,7 0 0,0 0 0,-7 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6.913"/>
    </inkml:context>
    <inkml:brush xml:id="br0">
      <inkml:brushProperty name="width" value="0.05" units="cm"/>
      <inkml:brushProperty name="height" value="0.05" units="cm"/>
    </inkml:brush>
  </inkml:definitions>
  <inkml:trace contextRef="#ctx0" brushRef="#br0">1 1 24575,'9'0'0,"7"4"0,11 11 0,9 13 0,4 5 0,8 6 0,5 6 0,-2-6 0,-9-8-8191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0.830"/>
    </inkml:context>
    <inkml:brush xml:id="br0">
      <inkml:brushProperty name="width" value="0.05" units="cm"/>
      <inkml:brushProperty name="height" value="0.05" units="cm"/>
    </inkml:brush>
  </inkml:definitions>
  <inkml:trace contextRef="#ctx0" brushRef="#br0">149 80 24575,'0'-5'0,"0"-1"0,0 1 0,0 0 0,-1-1 0,0 1 0,0 0 0,0 0 0,-1 0 0,0 0 0,0 0 0,-4-8 0,5 12 0,1 1 0,-1-1 0,0 0 0,0 0 0,0 1 0,1-1 0,-1 0 0,0 1 0,0-1 0,0 1 0,0-1 0,0 1 0,0-1 0,0 1 0,0 0 0,0 0 0,0-1 0,0 1 0,0 0 0,0 0 0,0 0 0,-2 0 0,0 1 0,0 0 0,0 0 0,0 0 0,0 0 0,0 1 0,0-1 0,1 1 0,-1 0 0,1 0 0,-1 0 0,-3 3 0,-2 3 0,1 0 0,0 1 0,0 0 0,1 0 0,0 0 0,1 1 0,0 0 0,0 0 0,-5 20 0,8-27 0,1-1 0,1 1 0,-1 0 0,0 0 0,1-1 0,-1 1 0,1 0 0,0 0 0,0 0 0,0 0 0,0 0 0,0-1 0,1 1 0,-1 0 0,1 0 0,0 0 0,0-1 0,0 1 0,0 0 0,1-1 0,-1 1 0,1-1 0,-1 0 0,1 1 0,0-1 0,0 0 0,0 0 0,0 0 0,0 0 0,0 0 0,1-1 0,-1 1 0,0-1 0,1 1 0,0-1 0,-1 0 0,1 0 0,0 0 0,-1 0 0,1-1 0,4 1 0,-3 0 0,0-1 0,0 0 0,1 0 0,-1 0 0,0-1 0,0 0 0,0 0 0,0 0 0,0 0 0,0 0 0,0-1 0,0 0 0,0 0 0,0 0 0,-1 0 0,1-1 0,-1 1 0,0-1 0,0 0 0,0 0 0,0 0 0,3-4 0,-3 3 0,1 0 0,0 0 0,0 1 0,1 0 0,-1-1 0,1 1 0,-1 1 0,1-1 0,0 1 0,8-4 0,-12 6 0,0 0 0,0 0 0,0 0 0,0 0 0,-1 1 0,1-1 0,0 0 0,0 0 0,0 0 0,0 1 0,0-1 0,0 1 0,-1-1 0,1 0 0,0 1 0,0-1 0,-1 1 0,1 0 0,0-1 0,0 1 0,-1 0 0,1-1 0,-1 1 0,1 0 0,-1 0 0,1-1 0,-1 1 0,1 0 0,-1 0 0,0 0 0,1 0 0,-1-1 0,0 1 0,0 0 0,0 1 0,6 37 0,-6-35 0,0 302 64,-4-160-1493,4-118-5397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1.555"/>
    </inkml:context>
    <inkml:brush xml:id="br0">
      <inkml:brushProperty name="width" value="0.05" units="cm"/>
      <inkml:brushProperty name="height" value="0.05" units="cm"/>
    </inkml:brush>
  </inkml:definitions>
  <inkml:trace contextRef="#ctx0" brushRef="#br0">48 1 24575,'0'4'0,"0"7"0,-9 10 0,-3 11 0,1 13 0,2 18 0,2 20 0,12 15 0,5 4 0,14-7 0,9-18 0,11-19 0,7-18 0,0-17 0,-9-12-8191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2.246"/>
    </inkml:context>
    <inkml:brush xml:id="br0">
      <inkml:brushProperty name="width" value="0.05" units="cm"/>
      <inkml:brushProperty name="height" value="0.05" units="cm"/>
    </inkml:brush>
  </inkml:definitions>
  <inkml:trace contextRef="#ctx0" brushRef="#br0">1 53 24575,'0'0'0,"0"0"0,0 0 0,0 0 0,1 0 0,-1 0 0,0 0 0,0 0 0,0 0 0,0 0 0,0 0 0,1 0 0,-1-1 0,0 1 0,0 0 0,0 0 0,0 0 0,0 0 0,0 0 0,0 0 0,0-1 0,0 1 0,0 0 0,0 0 0,0 0 0,1 0 0,-1-1 0,0 1 0,0 0 0,0 0 0,0 0 0,0 0 0,0 0 0,0-1 0,-1 1 0,1 0 0,0 0 0,0 0 0,0 0 0,0-1 0,0 1 0,0 0 0,0 0 0,0 0 0,0 0 0,0 0 0,0 0 0,0-1 0,-1 1 0,1 0 0,0 0 0,0 0 0,0 0 0,0 0 0,0 0 0,-1 0 0,1 0 0,0 0 0,0-1 0,25-14 0,38-12 0,-61 26 0,1 1 0,0-1 0,0 0 0,-1 1 0,1 0 0,0 0 0,0 0 0,0 0 0,-1 0 0,1 1 0,0-1 0,0 1 0,-1-1 0,1 1 0,0 0 0,-1 0 0,1 0 0,-1 1 0,0-1 0,1 1 0,-1-1 0,0 1 0,0 0 0,0 0 0,0 0 0,0 0 0,0 0 0,0 0 0,-1 0 0,1 1 0,-1-1 0,1 1 0,-1-1 0,0 1 0,0-1 0,0 1 0,0 4 0,0 0 0,0 0 0,0 0 0,-1 1 0,0-1 0,0 0 0,-1 1 0,0-1 0,0 0 0,-1 0 0,0 1 0,0-2 0,-1 1 0,-3 8 0,-59 83 0,94-103 0,-6-3 0,0 2 0,0 0 0,1 1 0,24-1 0,-42 6 0,-1 0 0,1 0 0,-1 0 0,0 1 0,1 0 0,-1 0 0,0 0 0,0 0 0,0 1 0,0 0 0,6 3 0,-9-3 0,0-1 0,1 1 0,-1 0 0,0 0 0,0 0 0,0 1 0,0-1 0,0 0 0,-1 1 0,1-1 0,-1 1 0,0 0 0,1-1 0,-1 1 0,0 0 0,-1 0 0,1 0 0,0 0 0,-1 0 0,0 0 0,1 4 0,-2 1 0,0 0 0,0 0 0,-1 0 0,0 0 0,0 0 0,-1 0 0,0-1 0,0 0 0,-1 1 0,0-1 0,0-1 0,-1 1 0,0 0 0,0-1 0,0 0 0,-1 0 0,0-1 0,0 0 0,0 0 0,-1 0 0,0-1 0,0 1 0,0-2 0,-11 5 0,-7-8-1365,7-10-5461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2.732"/>
    </inkml:context>
    <inkml:brush xml:id="br0">
      <inkml:brushProperty name="width" value="0.05" units="cm"/>
      <inkml:brushProperty name="height" value="0.05" units="cm"/>
    </inkml:brush>
  </inkml:definitions>
  <inkml:trace contextRef="#ctx0" brushRef="#br0">0 85 24575,'33'-23'0,"-14"11"0,1 1 0,34-15 0,-49 24 0,1 0 0,-1 0 0,1 0 0,0 1 0,-1 0 0,1 0 0,0 0 0,-1 1 0,1 0 0,0 0 0,0 0 0,-1 1 0,1 0 0,0 0 0,-1 0 0,7 3 0,-10-3 0,0 1 0,0-1 0,0 0 0,0 1 0,-1-1 0,1 1 0,0 0 0,-1-1 0,0 1 0,1 0 0,-1 0 0,0 0 0,0 0 0,0 0 0,0 0 0,0 0 0,0 0 0,-1 1 0,1-1 0,-1 0 0,1 0 0,-1 1 0,0-1 0,0 0 0,0 1 0,0-1 0,0 0 0,-1 1 0,1-1 0,-1 0 0,0 0 0,1 0 0,-1 1 0,0-1 0,-2 3 0,-4 11 0,-1-1 0,0 0 0,-16 22 0,18-29 0,-30 37 0,27-35 0,0 0 0,1 1 0,0-1 0,1 2 0,-10 19 0,17-30 0,0 0 0,0 0 0,0 0 0,0 0 0,0 0 0,0 0 0,0 0 0,0 0 0,0 0 0,0 0 0,1 0 0,-1 0 0,0-1 0,1 1 0,-1 0 0,0 0 0,1 0 0,0 0 0,-1-1 0,1 1 0,-1 0 0,1-1 0,0 1 0,-1 0 0,1-1 0,0 1 0,0-1 0,-1 1 0,1-1 0,0 1 0,0-1 0,0 0 0,0 1 0,0-1 0,0 0 0,0 0 0,0 1 0,-1-1 0,1 0 0,0 0 0,0 0 0,0 0 0,1-1 0,49 3 0,-49-3 0,17 0 20,-1-1 0,1 0 0,-1-2 0,1 0 0,32-13 0,-41 13-144,-1-1 0,1 0 1,-1 0-1,0-1 0,0 0 0,-1-1 1,1 0-1,-1 0 0,-1-1 0,0 0 1,11-15-1,-1-7-6702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3.140"/>
    </inkml:context>
    <inkml:brush xml:id="br0">
      <inkml:brushProperty name="width" value="0.05" units="cm"/>
      <inkml:brushProperty name="height" value="0.05" units="cm"/>
    </inkml:brush>
  </inkml:definitions>
  <inkml:trace contextRef="#ctx0" brushRef="#br0">0 1 24575,'5'0'0,"1"4"0,13 3 0,14 12 0,8 13 0,8 5 0,0 6 0,-9 5 0,-2 11 0,-7 6 0,-9 1 0,-9-3 0,-14-2 0,-9-2 0,-10-12 0,-3-4 0,-2-10 0,4-10-8191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3.511"/>
    </inkml:context>
    <inkml:brush xml:id="br0">
      <inkml:brushProperty name="width" value="0.05" units="cm"/>
      <inkml:brushProperty name="height" value="0.05" units="cm"/>
    </inkml:brush>
  </inkml:definitions>
  <inkml:trace contextRef="#ctx0" brushRef="#br0">0 5 24575,'0'5'0,"5"1"0,10 0 0,7-2 0,5-1 0,6-1 0,8-9 0,0-5 0,-6 1-8191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3.918"/>
    </inkml:context>
    <inkml:brush xml:id="br0">
      <inkml:brushProperty name="width" value="0.05" units="cm"/>
      <inkml:brushProperty name="height" value="0.05" units="cm"/>
    </inkml:brush>
  </inkml:definitions>
  <inkml:trace contextRef="#ctx0" brushRef="#br0">0 3 24575,'22'-1'0,"-8"0"0,0 0 0,0 1 0,0 1 0,26 4 0,-38-4 0,1-1 0,-1 1 0,1 0 0,-1-1 0,0 1 0,0 0 0,0 0 0,1 1 0,-1-1 0,0 0 0,0 1 0,0-1 0,-1 1 0,1 0 0,0-1 0,-1 1 0,1 0 0,-1 0 0,1 0 0,-1 0 0,0 0 0,0 1 0,0-1 0,0 0 0,0 0 0,-1 1 0,1-1 0,-1 1 0,1-1 0,-1 0 0,0 1 0,0-1 0,0 1 0,0-1 0,-1 5 0,-2 4 0,-1 0 0,1-1 0,-2 0 0,0 0 0,0 0 0,0 0 0,-1-1 0,-1 0 0,1 0 0,-2 0 0,1-1 0,-1 0 0,0-1 0,-1 0 0,-13 9 0,9-11 0,20-14 0,21-16 0,-14 17 0,0 0 0,1 0 0,0 1 0,0 1 0,25-6 0,-34 10 0,-1 1 0,1 0 0,-1 0 0,1 1 0,-1-1 0,1 1 0,0 0 0,-1 1 0,1-1 0,-1 1 0,1 0 0,-1 1 0,1-1 0,-1 1 0,0 0 0,0 0 0,0 1 0,0 0 0,0-1 0,4 5 0,-7-5 0,0-1 0,0 1 0,-1 0 0,1 0 0,-1 0 0,1 0 0,-1 0 0,0 0 0,0 0 0,0 1 0,0-1 0,0 0 0,0 1 0,-1-1 0,1 1 0,-1-1 0,0 0 0,1 1 0,-1-1 0,-1 5 0,0-1 0,0-1 0,0 1 0,-1-1 0,0 1 0,0-1 0,0 0 0,-1 0 0,-6 9 0,-1 1 0,-2-1 0,0 0 0,0-1 0,-1-1 0,-15 12 0,16-15-118,-26 20 367,36-27-356,0-1 0,-1 1 0,1-1 0,0 0 1,-1 0-1,1 0 0,-1 0 0,1 0 0,-1 0 0,0-1 1,1 1-1,-1-1 0,-3 1 0,-2-6-6719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4.262"/>
    </inkml:context>
    <inkml:brush xml:id="br0">
      <inkml:brushProperty name="width" value="0.05" units="cm"/>
      <inkml:brushProperty name="height" value="0.05" units="cm"/>
    </inkml:brush>
  </inkml:definitions>
  <inkml:trace contextRef="#ctx0" brushRef="#br0">0 0 24575,'0'5'0,"0"5"0,0 7 0,0 8 0,9 10 0,17-1 0,8-7 0,7-7 0,2-8 0,3-10 0,-7-10 0,-1-4 0,-7-9 0,-9-5 0,-8-7 0,-6-8 0,-5 3-8191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4.668"/>
    </inkml:context>
    <inkml:brush xml:id="br0">
      <inkml:brushProperty name="width" value="0.05" units="cm"/>
      <inkml:brushProperty name="height" value="0.05" units="cm"/>
    </inkml:brush>
  </inkml:definitions>
  <inkml:trace contextRef="#ctx0" brushRef="#br0">23 0 24575,'0'5'0,"0"10"0,0 12 0,0 15 0,0 19 0,0 12 0,0 8 0,0-2 0,0-4 0,-9-10 0,1-17 0,3-17-8191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5.123"/>
    </inkml:context>
    <inkml:brush xml:id="br0">
      <inkml:brushProperty name="width" value="0.05" units="cm"/>
      <inkml:brushProperty name="height" value="0.05" units="cm"/>
    </inkml:brush>
  </inkml:definitions>
  <inkml:trace contextRef="#ctx0" brushRef="#br0">1 0 24575,'0'5'0,"4"1"0,11-1 0,8 0 0,8-2 0,4-1 0,10-1 0,2-9 0,-8 0 0,-10 3-8191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7.317"/>
    </inkml:context>
    <inkml:brush xml:id="br0">
      <inkml:brushProperty name="width" value="0.05" units="cm"/>
      <inkml:brushProperty name="height" value="0.05" units="cm"/>
    </inkml:brush>
  </inkml:definitions>
  <inkml:trace contextRef="#ctx0" brushRef="#br0">344 1 24575,'-14'4'0,"-9"11"0,-14 12 0,-14 11 0,-9 7 0,3 6 0,1 2 0,10-6-8191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5.485"/>
    </inkml:context>
    <inkml:brush xml:id="br0">
      <inkml:brushProperty name="width" value="0.05" units="cm"/>
      <inkml:brushProperty name="height" value="0.05" units="cm"/>
    </inkml:brush>
  </inkml:definitions>
  <inkml:trace contextRef="#ctx0" brushRef="#br0">1 68 24575,'4'0'0,"11"0"0,12-5 0,6-1 0,6-8 0,6-3 0,0 2 0,-9 4-8191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7.977"/>
    </inkml:context>
    <inkml:brush xml:id="br0">
      <inkml:brushProperty name="width" value="0.05" units="cm"/>
      <inkml:brushProperty name="height" value="0.05" units="cm"/>
    </inkml:brush>
  </inkml:definitions>
  <inkml:trace contextRef="#ctx0" brushRef="#br0">1 71 24575,'1'-3'0,"0"1"0,0 0 0,0 0 0,0 0 0,0 0 0,0 0 0,1 0 0,-1 0 0,1 0 0,-1 0 0,1 1 0,0-1 0,0 1 0,0-1 0,0 1 0,0 0 0,0 0 0,3-2 0,42-19 0,-37 19 0,1 0 0,-1 0 0,1 1 0,0 1 0,0 0 0,0 0 0,0 1 0,-1 1 0,1-1 0,0 2 0,0 0 0,-1 0 0,1 1 0,-1 0 0,15 6 0,-19-6 0,-1 0 0,0-1 0,1 2 0,-1-1 0,-1 1 0,1-1 0,0 1 0,-1 1 0,0-1 0,0 1 0,0-1 0,0 1 0,-1 0 0,0 0 0,0 1 0,0-1 0,-1 1 0,0-1 0,0 1 0,0 0 0,-1 0 0,0 0 0,0 0 0,0 0 0,-1 0 0,1 0 0,-2 0 0,1 0 0,-2 8 0,-2 0 0,0 1 0,0-1 0,-2 0 0,0-1 0,0 1 0,-1-1 0,-1-1 0,0 1 0,-1-1 0,0 0 0,-1-1 0,0-1 0,-1 1 0,0-1 0,-1-1 0,0 0 0,0-1 0,-1 0 0,0-1 0,0 0 0,-17 5 0,26-11 0,0 0 0,0 0 0,0 0 0,0-1 0,0 1 0,0-1 0,0 0 0,0 0 0,-1-1 0,1 1 0,0-1 0,0 0 0,0 0 0,0 0 0,1-1 0,-1 1 0,0-1 0,-4-3 0,6 4 0,0-1 0,0 1 0,1-1 0,-1 1 0,1-1 0,-1 0 0,1 0 0,0 0 0,-1 1 0,1-1 0,0-1 0,0 1 0,0 0 0,1 0 0,-1 0 0,0 0 0,1-1 0,0 1 0,-1 0 0,1 0 0,0-1 0,0 1 0,0 0 0,1-1 0,-1 1 0,0 0 0,1 0 0,0-1 0,-1 1 0,1 0 0,0 0 0,0 0 0,0 0 0,2-3 0,0 1 0,1-1 0,-1 1 0,1 0 0,0 0 0,0 0 0,1 0 0,-1 1 0,1-1 0,-1 1 0,1 0 0,0 1 0,0-1 0,1 1 0,-1 0 0,0 0 0,1 1 0,-1 0 0,10-1 0,-2 0 0,0 0 0,0 1 0,1 1 0,-1 0 0,0 1 0,0 1 0,14 3 0,1 3 59,42 20 0,-10-4-1542,-29-14-5343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8.573"/>
    </inkml:context>
    <inkml:brush xml:id="br0">
      <inkml:brushProperty name="width" value="0.05" units="cm"/>
      <inkml:brushProperty name="height" value="0.05" units="cm"/>
    </inkml:brush>
  </inkml:definitions>
  <inkml:trace contextRef="#ctx0" brushRef="#br0">129 22 24575,'-1'-1'0,"1"-1"0,-1 1 0,1 0 0,-1 0 0,0 0 0,0 0 0,1 0 0,-1 0 0,0 0 0,0 0 0,0 0 0,0 1 0,0-1 0,0 0 0,0 0 0,-1 1 0,1-1 0,0 1 0,0-1 0,0 1 0,-1 0 0,1-1 0,0 1 0,0 0 0,-1 0 0,1 0 0,0 0 0,-1 0 0,1 0 0,-2 0 0,-2 0 0,1 0 0,-1 0 0,1 0 0,-1 1 0,1 0 0,-1 0 0,1 0 0,-5 2 0,5-1 0,1 0 0,-1 1 0,1 0 0,-1 0 0,1 0 0,0 0 0,1 0 0,-1 0 0,0 1 0,1-1 0,0 1 0,0 0 0,0 0 0,0 0 0,1 0 0,-1 0 0,1 0 0,0 0 0,0 1 0,1-1 0,-1 0 0,1 0 0,0 1 0,0-1 0,0 0 0,2 7 0,-1-2 0,1-1 0,1 1 0,-1 0 0,1-1 0,1 1 0,0-1 0,0 0 0,0 0 0,1 0 0,0-1 0,10 12 0,3-2 0,1 0 0,23 15 0,-29-24 0,-1 1 0,0 1 0,-1 0 0,0 0 0,0 1 0,-1 0 0,0 1 0,13 22 0,-22-32 0,0 0 0,0 0 0,-1 0 0,1 0 0,-1 0 0,1 0 0,-1 0 0,0 0 0,1 0 0,-1 1 0,0-1 0,0 0 0,-1 0 0,1 0 0,0 0 0,-1 0 0,0 0 0,1 0 0,-1 0 0,0 0 0,0 0 0,0 0 0,0 0 0,0 0 0,0-1 0,-1 1 0,1 0 0,-1-1 0,1 1 0,-1-1 0,1 1 0,-1-1 0,0 0 0,0 0 0,1 0 0,-1 0 0,0 0 0,0 0 0,0 0 0,0-1 0,-1 1 0,1-1 0,0 0 0,0 1 0,0-1 0,0 0 0,0 0 0,0 0 0,-1-1 0,1 1 0,0 0 0,0-1 0,0 1 0,0-1 0,0 0 0,0 0 0,0 0 0,0 0 0,1 0 0,-1 0 0,0 0 0,0 0 0,1-1 0,-1 1 0,1-1 0,-1 1 0,1-1 0,-2-2 0,-1-2 0,0-1 0,0 0 0,0 0 0,1 0 0,0 0 0,0-1 0,1 0 0,0 1 0,0-1 0,1 0 0,0 0 0,1 1 0,-1-1 0,1 0 0,1 0 0,0 0 0,0 0 0,3-10 0,1-5 0,1 1 0,2 1 0,0-1 0,1 1 0,15-23 0,47-75-1365,-56 89-5461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9.136"/>
    </inkml:context>
    <inkml:brush xml:id="br0">
      <inkml:brushProperty name="width" value="0.05" units="cm"/>
      <inkml:brushProperty name="height" value="0.05" units="cm"/>
    </inkml:brush>
  </inkml:definitions>
  <inkml:trace contextRef="#ctx0" brushRef="#br0">212 2 24575,'-34'0'0,"18"-1"0,0 0 0,1 2 0,-1 0 0,-20 4 0,32-5 0,1 1 0,-1 1 0,0-1 0,0 1 0,1-1 0,-1 1 0,1 0 0,-1 0 0,1 0 0,0 1 0,0-1 0,0 1 0,0 0 0,0 0 0,1 0 0,-1 0 0,1 0 0,0 1 0,0-1 0,0 1 0,-2 5 0,2-2 0,0-1 0,0 1 0,1 0 0,-1-1 0,2 1 0,-1 0 0,1 0 0,0 0 0,0 0 0,1-1 0,0 1 0,0 0 0,1 0 0,0-1 0,0 1 0,0-1 0,1 0 0,0 1 0,0-1 0,0 0 0,1-1 0,7 10 0,8 6 0,2 0 0,0-1 0,1-1 0,27 19 0,4 3 0,-42-32 0,-1 0 0,0 0 0,-1 1 0,0 1 0,0-1 0,10 17 0,-18-24 0,0-1 0,0 0 0,0 1 0,0-1 0,0 1 0,0-1 0,-1 1 0,1 0 0,-1-1 0,0 1 0,0-1 0,0 1 0,0 0 0,0-1 0,-1 1 0,0 3 0,0-3 0,-1 0 0,1-1 0,-1 1 0,0-1 0,0 1 0,0-1 0,0 1 0,0-1 0,0 0 0,-1 0 0,1 0 0,-1 0 0,1-1 0,-1 1 0,0-1 0,1 1 0,-5 0 0,1 1 0,1-1 0,-1 0 0,0 0 0,0-1 0,0 0 0,0 0 0,0 0 0,0-1 0,0 0 0,-1 0 0,1 0 0,0-1 0,0 0 0,0 0 0,0 0 0,0-1 0,0 0 0,1 0 0,-1-1 0,1 1 0,-1-1 0,1 0 0,-10-8 0,12 8 0,-1-1 0,1 0 0,0 1 0,0-1 0,0 0 0,1 0 0,-1-1 0,1 1 0,0 0 0,0-1 0,1 0 0,-1 1 0,1-1 0,0 0 0,0 0 0,1 1 0,-1-1 0,1 0 0,0 0 0,0 0 0,1 0 0,0 0 0,-1 1 0,2-1 0,-1 0 0,0 1 0,1-1 0,0 1 0,0-1 0,4-6 0,134-249-1365,-126 233-5461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39.499"/>
    </inkml:context>
    <inkml:brush xml:id="br0">
      <inkml:brushProperty name="width" value="0.05" units="cm"/>
      <inkml:brushProperty name="height" value="0.05" units="cm"/>
    </inkml:brush>
  </inkml:definitions>
  <inkml:trace contextRef="#ctx0" brushRef="#br0">0 21 24575,'9'0'0,"8"0"0,5-4 0,4-2 0,6 0 0,-2 2-8191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0.047"/>
    </inkml:context>
    <inkml:brush xml:id="br0">
      <inkml:brushProperty name="width" value="0.05" units="cm"/>
      <inkml:brushProperty name="height" value="0.05" units="cm"/>
    </inkml:brush>
  </inkml:definitions>
  <inkml:trace contextRef="#ctx0" brushRef="#br0">1 26 24575,'11'-5'0,"1"1"0,-1 0 0,1 1 0,0 0 0,0 1 0,0 0 0,21 0 0,-27 1 0,0 1 0,-1 0 0,1 0 0,0 1 0,0 0 0,0 0 0,-1 0 0,1 1 0,0 0 0,-1 0 0,1 0 0,-1 0 0,0 1 0,0 0 0,0 0 0,0 1 0,4 3 0,-7-4 0,0-1 0,-1 1 0,1-1 0,-1 1 0,1 0 0,-1 0 0,0-1 0,0 1 0,0 0 0,0 0 0,-1 0 0,1 0 0,-1 0 0,0 0 0,0 0 0,0 0 0,0 0 0,0 1 0,-1-1 0,1 0 0,-1-1 0,0 1 0,0 0 0,0 0 0,-1 3 0,-5 8 0,-1-1 0,0 0 0,-18 23 0,0 0 0,94-54 0,-56 16 0,0 1 0,0 1 0,0 0 0,0 0 0,0 1 0,0 1 0,0 0 0,0 1 0,-1 0 0,13 5 0,-20-6 0,-1-1 0,1 0 0,-1 1 0,1 0 0,-1 0 0,0 0 0,0 0 0,0 0 0,0 1 0,-1-1 0,1 1 0,0 0 0,-1 0 0,0 0 0,0 0 0,0 0 0,0 0 0,0 1 0,-1-1 0,1 1 0,-1-1 0,0 1 0,0 0 0,0-1 0,-1 1 0,1 0 0,-1-1 0,0 1 0,0 0 0,0 0 0,0-1 0,-1 1 0,0 0 0,0 0 0,-2 6 0,0-2 0,-1-1 0,0 1 0,-1-1 0,1 0 0,-1 0 0,-1-1 0,1 1 0,-1-1 0,0 0 0,-1-1 0,-8 7 0,12-9 0,-1 0 0,0-1 0,0 1 0,0 0 0,-1-1 0,1 0 0,-1 0 0,1-1 0,-1 1 0,1-1 0,-1 0 0,0 0 0,0 0 0,0-1 0,1 0 0,-1 0 0,0 0 0,0 0 0,0-1 0,-6-1 0,-5-11-1365,8-5-5461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0.455"/>
    </inkml:context>
    <inkml:brush xml:id="br0">
      <inkml:brushProperty name="width" value="0.05" units="cm"/>
      <inkml:brushProperty name="height" value="0.05" units="cm"/>
    </inkml:brush>
  </inkml:definitions>
  <inkml:trace contextRef="#ctx0" brushRef="#br0">1 0 24575,'0'14'0,"0"9"0,0 5 0,0 7 0,9 11 0,12-2 0,7-8 0,8-11 0,2-9 0,-5-17 0,6-9 0,-5-6 0,6-10 0,-3-5 0,-9 3-8191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0.811"/>
    </inkml:context>
    <inkml:brush xml:id="br0">
      <inkml:brushProperty name="width" value="0.05" units="cm"/>
      <inkml:brushProperty name="height" value="0.05" units="cm"/>
    </inkml:brush>
  </inkml:definitions>
  <inkml:trace contextRef="#ctx0" brushRef="#br0">28 0 24575,'-4'9'0,"-2"12"0,0 12 0,2 14 0,0 7 0,2 9 0,1 8 0,1 0 0,0-8 0,0-4 0,0-9 0,0-12-8191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1.345"/>
    </inkml:context>
    <inkml:brush xml:id="br0">
      <inkml:brushProperty name="width" value="0.05" units="cm"/>
      <inkml:brushProperty name="height" value="0.05" units="cm"/>
    </inkml:brush>
  </inkml:definitions>
  <inkml:trace contextRef="#ctx0" brushRef="#br0">1 0 24575,'9'0'0,"12"0"0,12 0 0,9 0 0,2 0 0,3 0 0,-12 0 0,-11 0-8191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1.718"/>
    </inkml:context>
    <inkml:brush xml:id="br0">
      <inkml:brushProperty name="width" value="0.05" units="cm"/>
      <inkml:brushProperty name="height" value="0.05" units="cm"/>
    </inkml:brush>
  </inkml:definitions>
  <inkml:trace contextRef="#ctx0" brushRef="#br0">0 12 24575,'0'9'0,"9"-6"0,8-3 0,15-7 0,10-2 0,-2 1-8191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7.741"/>
    </inkml:context>
    <inkml:brush xml:id="br0">
      <inkml:brushProperty name="width" value="0.05" units="cm"/>
      <inkml:brushProperty name="height" value="0.05" units="cm"/>
    </inkml:brush>
  </inkml:definitions>
  <inkml:trace contextRef="#ctx0" brushRef="#br0">1 0 24575,'9'0'0,"7"0"0,11 0 0,9 0 0,8 0 0,10 0 0,5 0 0,1 0 0,-9 0-8191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2.914"/>
    </inkml:context>
    <inkml:brush xml:id="br0">
      <inkml:brushProperty name="width" value="0.05" units="cm"/>
      <inkml:brushProperty name="height" value="0.05" units="cm"/>
    </inkml:brush>
  </inkml:definitions>
  <inkml:trace contextRef="#ctx0" brushRef="#br0">68 46 24575,'0'0'0,"0"0"0,0-1 0,1 1 0,-1 0 0,0 0 0,0 0 0,1 0 0,-1-1 0,0 1 0,0 0 0,1 0 0,-1-1 0,0 1 0,0 0 0,0 0 0,1-1 0,-1 1 0,0 0 0,0 0 0,0-1 0,0 1 0,0 0 0,0-1 0,0 1 0,0 0 0,0-1 0,0 1 0,0 0 0,0 0 0,0-1 0,0 1 0,0 0 0,0-1 0,0 1 0,0 0 0,0-1 0,0 1 0,0 0 0,0 0 0,-1-1 0,1 1 0,0 0 0,0-1 0,0 1 0,0 0 0,-1 0 0,1 0 0,0-1 0,0 1 0,-1 0 0,1 0 0,0 0 0,-1-1 0,1 1 0,0 0 0,0 0 0,-1 0 0,1 0 0,0 0 0,-1 0 0,1 0 0,0 0 0,-1 0 0,1 0 0,0 0 0,-1 0 0,24-17 0,-17 14 0,-1 1 0,1 0 0,0 0 0,0 0 0,0 1 0,1 0 0,-1 0 0,0 1 0,0-1 0,0 1 0,1 1 0,-1-1 0,0 1 0,0 0 0,8 3 0,-10-3 0,0 1 0,-1 0 0,1 1 0,0-1 0,-1 1 0,1-1 0,-1 1 0,0 0 0,0 1 0,0-1 0,0 0 0,0 1 0,-1 0 0,0-1 0,0 1 0,0 0 0,0 0 0,0 0 0,-1 0 0,0 1 0,1-1 0,-1 7 0,1 1 0,-1 0 0,-1-1 0,0 1 0,-1 0 0,0 0 0,0-1 0,-1 1 0,-1-1 0,0 0 0,-1 1 0,0-1 0,-1-1 0,0 1 0,-8 12 0,8-14 0,-1 0 0,0-1 0,0 0 0,-1 0 0,0 0 0,0-1 0,-1 0 0,0 0 0,0-1 0,-1 0 0,1 0 0,-1-1 0,-1 0 0,1-1 0,-1 0 0,-12 3 0,20-6 0,0 0 0,0-1 0,-1 1 0,1-1 0,0 0 0,0 0 0,0 0 0,-1 0 0,1 0 0,0 0 0,0 0 0,-1-1 0,1 1 0,0-1 0,0 0 0,0 1 0,0-1 0,0 0 0,0 0 0,0 0 0,0-1 0,0 1 0,1 0 0,-1-1 0,0 1 0,1-1 0,-1 0 0,1 1 0,-1-1 0,1 0 0,0 0 0,0 0 0,0 0 0,0 0 0,0 0 0,0-3 0,0 2 0,1 0 0,0 0 0,-1 1 0,1-1 0,1 0 0,-1 0 0,0 0 0,1 0 0,-1 1 0,1-1 0,0 0 0,0 1 0,0-1 0,0 0 0,0 1 0,1-1 0,-1 1 0,1 0 0,0-1 0,0 1 0,-1 0 0,1 0 0,1 0 0,-1 0 0,0 1 0,0-1 0,1 1 0,3-3 0,3 0 0,1 0 0,-1 1 0,1 0 0,-1 1 0,1 0 0,0 0 0,0 1 0,-1 0 0,1 1 0,0 0 0,0 1 0,0 0 0,0 0 0,0 1 0,-1 1 0,1-1 0,-1 1 0,1 1 0,-1 0 0,0 0 0,-1 1 0,1 0 0,-1 1 0,0-1 0,9 10 0,3 8-19,-15-17-174,0 0 1,0-1 0,0 1 0,1-1-1,-1 0 1,11 6 0,-7-8-6634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3.710"/>
    </inkml:context>
    <inkml:brush xml:id="br0">
      <inkml:brushProperty name="width" value="0.05" units="cm"/>
      <inkml:brushProperty name="height" value="0.05" units="cm"/>
    </inkml:brush>
  </inkml:definitions>
  <inkml:trace contextRef="#ctx0" brushRef="#br0">276 6 24575,'-63'-3'0,"43"1"0,0 1 0,0 1 0,0 1 0,-1 1 0,-35 7 0,53-8 0,-1 1 0,1 0 0,0 0 0,0 0 0,0 0 0,0 1 0,0-1 0,1 1 0,-1-1 0,1 1 0,-1 0 0,1 0 0,0 0 0,0 1 0,0-1 0,1 0 0,-1 1 0,1-1 0,0 1 0,0-1 0,0 1 0,0 0 0,0 4 0,-1 3 0,1 0 0,1 0 0,0 0 0,0 1 0,1-1 0,3 17 0,-3-25 0,-1 0 0,1 0 0,0-1 0,0 1 0,0 0 0,0 0 0,1-1 0,-1 1 0,1-1 0,-1 1 0,1-1 0,0 0 0,0 0 0,0 0 0,0 0 0,1 0 0,-1 0 0,0 0 0,1-1 0,-1 1 0,1-1 0,0 0 0,-1 0 0,1 0 0,0 0 0,0 0 0,0 0 0,0-1 0,0 1 0,4-1 0,10 0 0,-1-1 0,0-1 0,0 0 0,27-8 0,30-3 0,-70 13 0,0 0 0,-1-1 0,1 1 0,0 1 0,0-1 0,0 0 0,0 1 0,-1 0 0,1-1 0,0 1 0,-1 0 0,1 0 0,-1 1 0,1-1 0,-1 1 0,1-1 0,-1 1 0,0 0 0,0-1 0,3 4 0,-5-3 0,1 0 0,-1 0 0,1 0 0,-1 0 0,0 0 0,1 0 0,-1 0 0,0 0 0,-1 0 0,1 0 0,0 1 0,0-1 0,-1 0 0,0 0 0,1 0 0,-1 0 0,0 0 0,0 0 0,0-1 0,0 1 0,0 0 0,0 0 0,-1-1 0,1 1 0,0-1 0,-1 1 0,-1 1 0,-11 13 0,-1 0 0,-29 23 0,40-35 0,-1 0 0,-1-1 0,1 1 0,0-1 0,-1 0 0,0 0 0,1-1 0,-1 0 0,0 0 0,0 0 0,-1-1 0,1 0 0,-12 1 0,17-2-24,1 0-1,-1 0 1,0 0 0,0 0-1,0 0 1,0 0 0,0 0-1,0 0 1,1 0-1,-1 0 1,0 0 0,0-1-1,0 1 1,1 0 0,-1-1-1,0 1 1,0 0-1,0-1 1,1 1 0,-1-1-1,0 1 1,1-1 0,-1 0-1,1 1 1,-1-1-1,0 0 1,1 1 0,0-1-1,-1 0 1,1 0-1,-1 1 1,1-1 0,0 0-1,-1 0 1,1 0 0,0 1-1,0-1 1,0 0-1,0 0 1,0 0 0,0 0-1,0 0 1,0 1 0,0-1-1,0 0 1,0 0-1,0 0 1,1 0 0,-1 1-1,0-1 1,1 0-1,-1 0 1,0 0 0,1 1-1,0-2 1,12-12-6802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4.100"/>
    </inkml:context>
    <inkml:brush xml:id="br0">
      <inkml:brushProperty name="width" value="0.05" units="cm"/>
      <inkml:brushProperty name="height" value="0.05" units="cm"/>
    </inkml:brush>
  </inkml:definitions>
  <inkml:trace contextRef="#ctx0" brushRef="#br0">1 0 24575,'0'9'0,"0"12"0,0 12 0,0 4 0,9-4 0,17-7 0,8-9 0,8-11 0,5-11 0,-4-15 0,-11-11 0,-10-2-8191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4.459"/>
    </inkml:context>
    <inkml:brush xml:id="br0">
      <inkml:brushProperty name="width" value="0.05" units="cm"/>
      <inkml:brushProperty name="height" value="0.05" units="cm"/>
    </inkml:brush>
  </inkml:definitions>
  <inkml:trace contextRef="#ctx0" brushRef="#br0">1 0 24575,'0'5'0,"0"6"0,0 6 0,0 13 0,0 11 0,0 7 0,0 5 0,0 3 0,0-4 0,0-2 0,0-5 0,0-9-8191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8.191"/>
    </inkml:context>
    <inkml:brush xml:id="br0">
      <inkml:brushProperty name="width" value="0.05" units="cm"/>
      <inkml:brushProperty name="height" value="0.05" units="cm"/>
    </inkml:brush>
  </inkml:definitions>
  <inkml:trace contextRef="#ctx0" brushRef="#br0">1 6 24575,'0'-4'0,"0"2"0,9 12 0,3 12 0,-1 13 0,-1 8 0,-4 11 0,-2 6 0,-2 1 0,-1-5 0,-1-17 0,0-15-8191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8.802"/>
    </inkml:context>
    <inkml:brush xml:id="br0">
      <inkml:brushProperty name="width" value="0.05" units="cm"/>
      <inkml:brushProperty name="height" value="0.05" units="cm"/>
    </inkml:brush>
  </inkml:definitions>
  <inkml:trace contextRef="#ctx0" brushRef="#br0">1 87 24575,'0'-3'0,"1"1"0,0 0 0,0-1 0,0 1 0,0 0 0,0 0 0,0 0 0,0 0 0,1-1 0,-1 2 0,1-1 0,-1 0 0,1 0 0,0 1 0,0-1 0,0 0 0,0 1 0,0 0 0,0 0 0,0-1 0,3 0 0,50-20 0,-36 16 0,0 1 0,0 1 0,1 1 0,-1 1 0,1 0 0,0 2 0,-1 0 0,1 1 0,-1 1 0,21 5 0,-37-6 0,-1 0 0,1 0 0,-1 0 0,1 0 0,-1 1 0,0-1 0,1 1 0,-1 0 0,0 0 0,0 0 0,0 0 0,0 0 0,0 0 0,-1 0 0,1 0 0,-1 1 0,1-1 0,-1 1 0,0-1 0,0 1 0,0-1 0,0 1 0,-1 0 0,1 0 0,-1-1 0,1 1 0,-1 0 0,0 0 0,0 0 0,0-1 0,0 1 0,-1 0 0,1 0 0,-1-1 0,0 1 0,0 0 0,-2 4 0,-1 4 0,-1 0 0,0 0 0,-1 0 0,0-1 0,0 0 0,-1 0 0,-14 15 0,9-14 0,0 0 0,-1 0 0,0-1 0,0-1 0,-28 14 0,36-21 0,1 0 0,0 0 0,-1-1 0,1 0 0,-1 1 0,0-2 0,1 1 0,-1-1 0,0 1 0,1-1 0,-6-1 0,7 1 0,1-1 0,-1 0 0,1 0 0,-1 0 0,1 0 0,0 0 0,-1 0 0,1-1 0,0 1 0,0-1 0,0 1 0,0-1 0,0 0 0,0 0 0,1 0 0,-1 0 0,1 0 0,-1 0 0,1 0 0,0 0 0,-2-4 0,2 4 0,1 0 0,-1 0 0,0 1 0,1-1 0,0 0 0,-1 0 0,1 0 0,0 0 0,0 0 0,0 1 0,0-1 0,0 0 0,1-3 0,-1 4 0,0 1 0,1-1 0,-1 1 0,0-1 0,1 1 0,-1-1 0,1 1 0,-1-1 0,1 1 0,-1-1 0,1 1 0,-1 0 0,1-1 0,-1 1 0,1 0 0,-1-1 0,1 1 0,-1 0 0,1 0 0,0-1 0,-1 1 0,1 0 0,0 0 0,-1 0 0,1 0 0,0 0 0,-1 0 0,1 0 0,-1 0 0,1 0 0,0 0 0,-1 1 0,1-1 0,0 0 0,-1 0 0,1 1 0,-1-1 0,1 0 0,-1 1 0,1-1 0,-1 0 0,1 1 0,0 0 0,39 23 44,-1 1 1,62 56-1,30 19-1542,-93-76-5328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9.176"/>
    </inkml:context>
    <inkml:brush xml:id="br0">
      <inkml:brushProperty name="width" value="0.05" units="cm"/>
      <inkml:brushProperty name="height" value="0.05" units="cm"/>
    </inkml:brush>
  </inkml:definitions>
  <inkml:trace contextRef="#ctx0" brushRef="#br0">1 1 24575,'0'9'0,"0"7"0,0 11 0,0 9 0,0 12 0,0 8 0,0 2 0,0-3 0,0-7 0,0-15 0,0-19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49.567"/>
    </inkml:context>
    <inkml:brush xml:id="br0">
      <inkml:brushProperty name="width" value="0.05" units="cm"/>
      <inkml:brushProperty name="height" value="0.05" units="cm"/>
    </inkml:brush>
  </inkml:definitions>
  <inkml:trace contextRef="#ctx0" brushRef="#br0">215 0 24575,'0'10'0,"0"7"0,0 14 0,0 16 0,0 9 0,0 8 0,4 3 0,3-1 0,-1-3 0,-1-7 0,-2-23 0,-1-16-8191</inkml:trace>
  <inkml:trace contextRef="#ctx0" brushRef="#br0" timeOffset="1">1 402 24575,'4'0'0,"12"-5"0,11-1 0,10-9 0,13-1 0,7 1 0,3 4 0,-9-1 0,-14 1-8191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0.034"/>
    </inkml:context>
    <inkml:brush xml:id="br0">
      <inkml:brushProperty name="width" value="0.05" units="cm"/>
      <inkml:brushProperty name="height" value="0.05" units="cm"/>
    </inkml:brush>
  </inkml:definitions>
  <inkml:trace contextRef="#ctx0" brushRef="#br0">169 1 24575,'-7'0'0,"0"-1"0,1 1 0,-1 1 0,0-1 0,0 1 0,1 1 0,-1-1 0,0 1 0,1 0 0,0 1 0,-1-1 0,1 1 0,0 0 0,0 1 0,1 0 0,-1-1 0,1 2 0,0-1 0,0 1 0,0 0 0,0 0 0,1 0 0,0 0 0,0 1 0,0 0 0,1 0 0,-3 7 0,4-10 0,1 0 0,-1 0 0,1 0 0,0 0 0,0 0 0,1 1 0,-1-1 0,1 0 0,-1 0 0,1 1 0,0-1 0,0 0 0,0 0 0,1 1 0,-1-1 0,1 0 0,0 0 0,0 0 0,0 0 0,0 0 0,1 0 0,-1 0 0,1 0 0,-1 0 0,1-1 0,0 1 0,0-1 0,1 1 0,-1-1 0,3 3 0,8 5 0,1-1 0,-1 0 0,1-1 0,30 13 0,2 1 0,-41-19 0,1 1 0,0-1 0,-1 1 0,1 0 0,-1 1 0,0-1 0,4 7 0,-8-10 0,0 0 0,-1 0 0,1 0 0,-1 0 0,1 1 0,-1-1 0,1 0 0,-1 0 0,0 0 0,1 1 0,-1-1 0,0 0 0,0 0 0,0 1 0,0-1 0,0 0 0,0 0 0,-1 1 0,1-1 0,0 0 0,0 0 0,-1 0 0,1 1 0,-1-1 0,1 0 0,-1 0 0,0 0 0,1 0 0,-1 0 0,0 0 0,0 0 0,0 0 0,0 0 0,0 0 0,0-1 0,0 1 0,0 0 0,0-1 0,0 1 0,0 0 0,0-1 0,0 0 0,-2 1 0,-1 2-50,0-1-1,-1 1 1,1-1-1,-1-1 0,1 1 1,-1 0-1,0-1 1,1 0-1,-1 0 1,0-1-1,0 1 0,0-1 1,0 0-1,0 0 1,0-1-1,1 1 1,-1-1-1,0 0 0,0 0 1,1-1-1,-1 0 1,1 0-1,-1 0 1,1 0-1,0 0 1,-7-5-1,-10-16-6775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0.426"/>
    </inkml:context>
    <inkml:brush xml:id="br0">
      <inkml:brushProperty name="width" value="0.05" units="cm"/>
      <inkml:brushProperty name="height" value="0.05" units="cm"/>
    </inkml:brush>
  </inkml:definitions>
  <inkml:trace contextRef="#ctx0" brushRef="#br0">5 42 24575,'-5'0'0,"9"0"0,6 0 0,12 0 0,12 0 0,7-9 0,-6-3 0,-14 1 0,-11 2-8191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8.224"/>
    </inkml:context>
    <inkml:brush xml:id="br0">
      <inkml:brushProperty name="width" value="0.05" units="cm"/>
      <inkml:brushProperty name="height" value="0.05" units="cm"/>
    </inkml:brush>
  </inkml:definitions>
  <inkml:trace contextRef="#ctx0" brushRef="#br0">0 1 24575,'5'4'0,"10"7"0,7 5 0,9 9 0,4 6 0,5 6 0,1 1 0,-3-6 0,-8-3 0,1-8 0,-1-6 0,-5-6-8191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0.802"/>
    </inkml:context>
    <inkml:brush xml:id="br0">
      <inkml:brushProperty name="width" value="0.05" units="cm"/>
      <inkml:brushProperty name="height" value="0.05" units="cm"/>
    </inkml:brush>
  </inkml:definitions>
  <inkml:trace contextRef="#ctx0" brushRef="#br0">1 0 24575,'5'0'0,"10"0"0,16 0 0,8 0 0,11 0 0,1 0 0,-8 0-8191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1.744"/>
    </inkml:context>
    <inkml:brush xml:id="br0">
      <inkml:brushProperty name="width" value="0.05" units="cm"/>
      <inkml:brushProperty name="height" value="0.05" units="cm"/>
    </inkml:brush>
  </inkml:definitions>
  <inkml:trace contextRef="#ctx0" brushRef="#br0">25 1 24575,'0'4'0,"0"11"0,0 17 0,0 16 0,0 18 0,-5 16 0,-1 8 0,1 2 0,0-5 0,2-13 0,5-20 0,3-22 0,0-27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2.197"/>
    </inkml:context>
    <inkml:brush xml:id="br0">
      <inkml:brushProperty name="width" value="0.05" units="cm"/>
      <inkml:brushProperty name="height" value="0.05" units="cm"/>
    </inkml:brush>
  </inkml:definitions>
  <inkml:trace contextRef="#ctx0" brushRef="#br0">55 1 24575,'-3'3'0,"0"1"0,1 0 0,-1 0 0,1 0 0,0 0 0,0 1 0,0-1 0,0 1 0,1-1 0,-1 8 0,-7 53 0,6-37 0,-6 36 0,2 0 0,4 1 0,6 79 0,-3-137 0,1 0 0,1 0 0,-1 0 0,1 0 0,0 0 0,0-1 0,1 1 0,0-1 0,0 1 0,1-1 0,0 0 0,0 0 0,0 0 0,0-1 0,1 0 0,0 1 0,9 5 0,-7-5 0,1-2 0,0 1 0,0-1 0,1-1 0,-1 1 0,1-2 0,-1 1 0,1-1 0,0 0 0,0-1 0,0 0 0,14 0 0,-10-1 0,0-1 0,0 0 0,0 0 0,-1-2 0,1 0 0,0 0 0,-1-1 0,0 0 0,0-1 0,0-1 0,-1 0 0,0 0 0,0-1 0,0-1 0,-1 0 0,0 0 0,0-1 0,-1 0 0,11-15 0,-16 19 0,-1-1 0,0 0 0,0 1 0,-1-1 0,1 0 0,-1 0 0,-1-1 0,1 1 0,-1 0 0,1-10 0,-2 14 0,0 0 0,0 0 0,0 0 0,-1 0 0,1 0 0,-1-1 0,1 1 0,-1 0 0,0 0 0,1 0 0,-1 0 0,0 1 0,0-1 0,-1 0 0,1 0 0,0 1 0,0-1 0,-1 0 0,1 1 0,-1-1 0,0 1 0,1 0 0,-1 0 0,0-1 0,0 1 0,0 0 0,0 1 0,0-1 0,0 0 0,0 0 0,0 1 0,0-1 0,0 1 0,0 0 0,-3 0 0,-3-1 0,-1 1 0,1 0 0,-1 0 0,1 1 0,-1 1 0,1-1 0,0 1 0,-1 1 0,1-1 0,0 1 0,1 1 0,-1 0 0,1 0 0,-1 0 0,1 1 0,0 0 0,1 0 0,-9 9 0,-5 6 0,1 0 0,1 2 0,1 0 0,-17 30 0,25-40-1365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2.776"/>
    </inkml:context>
    <inkml:brush xml:id="br0">
      <inkml:brushProperty name="width" value="0.05" units="cm"/>
      <inkml:brushProperty name="height" value="0.05" units="cm"/>
    </inkml:brush>
  </inkml:definitions>
  <inkml:trace contextRef="#ctx0" brushRef="#br0">36 0 24575,'0'5'0,"0"5"0,0 11 0,0 15 0,0 11 0,0 6 0,0 8 0,0-2 0,-5-11 0,-1-4 0,1-15 0,-5-21 0,0-11-8191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3.138"/>
    </inkml:context>
    <inkml:brush xml:id="br0">
      <inkml:brushProperty name="width" value="0.05" units="cm"/>
      <inkml:brushProperty name="height" value="0.05" units="cm"/>
    </inkml:brush>
  </inkml:definitions>
  <inkml:trace contextRef="#ctx0" brushRef="#br0">5 49 24575,'-5'0'0,"8"0"0,17-4 0,19-2 0,11 0 0,3 1 0,5 2 0,-3-8 0,-10-2-8191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3.527"/>
    </inkml:context>
    <inkml:brush xml:id="br0">
      <inkml:brushProperty name="width" value="0.05" units="cm"/>
      <inkml:brushProperty name="height" value="0.05" units="cm"/>
    </inkml:brush>
  </inkml:definitions>
  <inkml:trace contextRef="#ctx0" brushRef="#br0">0 75 24575,'44'-3'0,"-1"-1"0,0-2 0,0-3 0,78-25 0,-113 32 0,-2 0 0,4-1 0,0 0 0,1 0 0,-1 1 0,1 1 0,12-1 0,-21 2 0,0 0 0,-1 0 0,1 0 0,0 0 0,0 1 0,0-1 0,0 1 0,-1-1 0,1 1 0,0 0 0,0-1 0,-1 1 0,1 0 0,-1 0 0,1 0 0,-1 0 0,1 1 0,-1-1 0,0 0 0,1 0 0,-1 1 0,0-1 0,0 1 0,0-1 0,0 1 0,0 0 0,0-1 0,-1 1 0,1 0 0,-1 0 0,1-1 0,-1 1 0,1 0 0,-1 0 0,0 0 0,0 0 0,0 2 0,-1 21 0,-2 0 0,-1 0 0,0 0 0,-2-1 0,-10 26 0,-1 12 0,-8 24-4,11-43-676,-14 84-1,26-94-6145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3.919"/>
    </inkml:context>
    <inkml:brush xml:id="br0">
      <inkml:brushProperty name="width" value="0.05" units="cm"/>
      <inkml:brushProperty name="height" value="0.05" units="cm"/>
    </inkml:brush>
  </inkml:definitions>
  <inkml:trace contextRef="#ctx0" brushRef="#br0">202 1 24575,'-2'0'0,"-1"1"0,1-1 0,-1 1 0,1 0 0,0 0 0,-1 0 0,1 0 0,0 0 0,0 1 0,0-1 0,0 1 0,0-1 0,0 1 0,0 0 0,0-1 0,-1 4 0,-27 35 0,25-33 0,-9 18 0,0 0 0,1 1 0,2 0 0,1 1 0,-11 44 0,-17 144 0,34-182 0,1 1 0,3-1 0,0 1 0,2-1 0,9 45 0,-9-63 0,2-1 0,0 0 0,0 0 0,1 0 0,1 0 0,1-1 0,-1 0 0,2 0 0,0-1 0,1 0 0,0 0 0,0-1 0,1 0 0,19 15 0,-26-24-80,-1 0 0,1 0-1,0 0 1,1 0 0,-1 0-1,0-1 1,0 0 0,1 1-1,-1-1 1,0 0 0,1-1 0,-1 1-1,1-1 1,0 1 0,-1-1-1,6-1 1,18-5-6746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4.592"/>
    </inkml:context>
    <inkml:brush xml:id="br0">
      <inkml:brushProperty name="width" value="0.05" units="cm"/>
      <inkml:brushProperty name="height" value="0.05" units="cm"/>
    </inkml:brush>
  </inkml:definitions>
  <inkml:trace contextRef="#ctx0" brushRef="#br0">11 81 24575,'-1'0'0,"1"0"0,0 0 0,-1 0 0,1 0 0,-1 0 0,1 0 0,0 0 0,-1 0 0,1 0 0,0 0 0,-1 0 0,1-1 0,-1 1 0,1 0 0,0 0 0,-1 0 0,1-1 0,0 1 0,0 0 0,-1 0 0,1-1 0,0 1 0,-1 0 0,1 0 0,0-1 0,0 1 0,0 0 0,-1-1 0,1 1 0,0-1 0,0 1 0,0 0 0,0-1 0,0 1 0,0 0 0,0-1 0,0 1 0,0-1 0,0 1 0,0 0 0,0-1 0,0 1 0,0 0 0,0-1 0,0 1 0,0-1 0,0 1 0,0 0 0,1-1 0,-1 1 0,0 0 0,0-1 0,0 1 0,1 0 0,-1-1 0,0 1 0,0 0 0,1 0 0,0-1 0,15-20 0,-8 16 0,0 0 0,1 0 0,-1 0 0,1 1 0,0 1 0,0-1 0,0 2 0,0-1 0,16-1 0,-18 2 0,0 1 0,0 1 0,-1-1 0,1 1 0,0 1 0,0-1 0,0 1 0,0 0 0,-1 1 0,1-1 0,-1 1 0,1 1 0,-1-1 0,7 4 0,-12-5 0,1 1 0,0-1 0,0 1 0,-1 0 0,1 0 0,-1-1 0,1 1 0,-1 0 0,0 0 0,1 0 0,-1 0 0,0 1 0,-1-1 0,1 0 0,0 0 0,-1 0 0,1 1 0,-1-1 0,0 0 0,1 1 0,-1-1 0,0 0 0,-1 1 0,1-1 0,0 0 0,-1 1 0,1-1 0,-1 0 0,0 1 0,1-1 0,-1 0 0,0 0 0,0 0 0,-1 0 0,-1 2 0,-5 9 0,0 0 0,-1-1 0,-1 0 0,-11 11 0,18-19 0,-16 17 0,0 0 0,-1 0 0,-43 34 0,81-60 0,1 1 0,-1 1 0,1 0 0,0 2 0,18 0 0,-14-1 0,2 0 0,44-1 0,-65 3 0,0 0 0,0 0 0,0 0 0,0 1 0,0 0 0,0 0 0,0 0 0,-1 0 0,1 1 0,0-1 0,-1 1 0,1 0 0,4 3 0,-7-4 0,0 1 0,0-1 0,0 0 0,0 0 0,0 1 0,0-1 0,-1 1 0,1-1 0,0 1 0,-1-1 0,1 1 0,-1-1 0,1 1 0,-1-1 0,0 1 0,0 0 0,0-1 0,1 1 0,-2-1 0,1 1 0,0 0 0,0-1 0,0 1 0,-1 0 0,1-1 0,-1 1 0,1-1 0,-1 1 0,0-1 0,0 1 0,1-1 0,-1 0 0,0 1 0,0-1 0,-2 2 0,-2 3 0,-1 0 0,1 0 0,-2 0 0,1-1 0,-12 8 0,-59 32 120,71-42-255,-1-1 0,1 1 0,-1-1 0,0 0 0,0 0 0,0-1 0,1 0 0,-1 0 0,0-1 0,-11 0 0,-1-6-6691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4.986"/>
    </inkml:context>
    <inkml:brush xml:id="br0">
      <inkml:brushProperty name="width" value="0.05" units="cm"/>
      <inkml:brushProperty name="height" value="0.05" units="cm"/>
    </inkml:brush>
  </inkml:definitions>
  <inkml:trace contextRef="#ctx0" brushRef="#br0">1 1 24575,'0'9'0,"0"7"0,0 6 0,0 4 0,0 7 0,4-3 0,2-2 0,5-5 0,8-8 0,11-5 0,5-5 0,6-3 0,0-15 0,2-15 0,-6-8 0,-10-10 0,-9 2-8191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5.389"/>
    </inkml:context>
    <inkml:brush xml:id="br0">
      <inkml:brushProperty name="width" value="0.05" units="cm"/>
      <inkml:brushProperty name="height" value="0.05" units="cm"/>
    </inkml:brush>
  </inkml:definitions>
  <inkml:trace contextRef="#ctx0" brushRef="#br0">1 1 24575,'0'4'0,"0"7"0,0 9 0,0 12 0,0 13 0,0 13 0,0 15 0,0 3 0,0 4 0,0-4 0,0-5 0,0-10 0,0-21 0,0-25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8.583"/>
    </inkml:context>
    <inkml:brush xml:id="br0">
      <inkml:brushProperty name="width" value="0.05" units="cm"/>
      <inkml:brushProperty name="height" value="0.05" units="cm"/>
    </inkml:brush>
  </inkml:definitions>
  <inkml:trace contextRef="#ctx0" brushRef="#br0">331 0 24575,'-9'0'0,"-7"0"0,-11 9 0,-9 12 0,-3 7 0,-5 8 0,2 3 0,7-2 0,1-6 0,6 0 0,8-5-8191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5.776"/>
    </inkml:context>
    <inkml:brush xml:id="br0">
      <inkml:brushProperty name="width" value="0.05" units="cm"/>
      <inkml:brushProperty name="height" value="0.05" units="cm"/>
    </inkml:brush>
  </inkml:definitions>
  <inkml:trace contextRef="#ctx0" brushRef="#br0">0 1 24575,'9'0'0,"12"13"0,12 15 0,0 15 0,4 14 0,-5 16 0,-8 9 0,-7 4 0,-17 6 0,-7 0 0,-12-10 0,-4-15 0,-1-18 0,3-18-8191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6.119"/>
    </inkml:context>
    <inkml:brush xml:id="br0">
      <inkml:brushProperty name="width" value="0.05" units="cm"/>
      <inkml:brushProperty name="height" value="0.05" units="cm"/>
    </inkml:brush>
  </inkml:definitions>
  <inkml:trace contextRef="#ctx0" brushRef="#br0">0 0 24575,'9'0'0,"13"0"0,10 0 0,15 0 0,7 0 0,5 0 0,-18 0 0,-19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6.527"/>
    </inkml:context>
    <inkml:brush xml:id="br0">
      <inkml:brushProperty name="width" value="0.05" units="cm"/>
      <inkml:brushProperty name="height" value="0.05" units="cm"/>
    </inkml:brush>
  </inkml:definitions>
  <inkml:trace contextRef="#ctx0" brushRef="#br0">5 21 24575,'-5'0'0,"13"0"0,13 0 0,9 0 0,2 0 0,7-4 0,4-2 0,0 0 0,-7 1-8191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6.927"/>
    </inkml:context>
    <inkml:brush xml:id="br0">
      <inkml:brushProperty name="width" value="0.05" units="cm"/>
      <inkml:brushProperty name="height" value="0.05" units="cm"/>
    </inkml:brush>
  </inkml:definitions>
  <inkml:trace contextRef="#ctx0" brushRef="#br0">1 0 24575,'0'14'0,"0"18"0,0 12 0,0 13 0,0 10 0,0 3 0,0 3 0,0-1 0,0-9 0,4-15 0,2-20 0,0-20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7.347"/>
    </inkml:context>
    <inkml:brush xml:id="br0">
      <inkml:brushProperty name="width" value="0.05" units="cm"/>
      <inkml:brushProperty name="height" value="0.05" units="cm"/>
    </inkml:brush>
  </inkml:definitions>
  <inkml:trace contextRef="#ctx0" brushRef="#br0">75 0 24575,'-1'0'0,"0"0"0,0 1 0,0-1 0,0 0 0,0 1 0,0-1 0,0 0 0,0 1 0,0-1 0,0 1 0,0 0 0,0-1 0,0 1 0,0 0 0,1-1 0,-1 1 0,0 0 0,0 0 0,1 0 0,-1 0 0,1 0 0,-1 0 0,0 1 0,-9 27 0,9-26 0,-12 50 0,2 1 0,3-1 0,-2 102 0,10-143 0,1 1 0,0-1 0,1 1 0,0-1 0,1 0 0,0 0 0,1 0 0,0 0 0,1 0 0,1-1 0,9 15 0,-11-20 0,0-1 0,0 0 0,0 0 0,0 0 0,1-1 0,0 0 0,0 0 0,0 0 0,1 0 0,-1-1 0,1 0 0,0 0 0,0 0 0,0-1 0,0 0 0,0 0 0,1-1 0,-1 0 0,0 0 0,1 0 0,-1 0 0,1-1 0,11-2 0,-10 1 0,-1-1 0,1-1 0,-1 0 0,0 0 0,0 0 0,0-1 0,0 0 0,-1 0 0,1 0 0,-1-1 0,0 0 0,0 0 0,-1-1 0,0 0 0,0 0 0,6-9 0,-9 12 0,-1 1 0,1-1 0,-1 0 0,1 0 0,-1 0 0,0 0 0,0 0 0,0 0 0,-1 0 0,1 0 0,-1 0 0,1-1 0,-1 1 0,0 0 0,0 0 0,-1 0 0,0-5 0,0 5 0,-1 0 0,1 1 0,-1-1 0,0 0 0,0 1 0,0-1 0,0 1 0,0-1 0,0 1 0,-1 0 0,1 0 0,-1 0 0,1 0 0,-1 0 0,0 1 0,0-1 0,0 1 0,0 0 0,0 0 0,-6-1 0,2 0 0,0 1 0,0 0 0,-1 0 0,1 1 0,0-1 0,-1 2 0,1-1 0,0 1 0,-1 0 0,-6 3 0,10-4 0,0 1 0,0 0 0,1 1 0,-1-1 0,1 1 0,-1-1 0,1 1 0,-1 0 0,1 0 0,0 1 0,0-1 0,0 0 0,0 1 0,0 0 0,1 0 0,-1 0 0,1 0 0,0 0 0,0 0 0,-2 6 0,3 10-1365,9-3-5461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4:57.740"/>
    </inkml:context>
    <inkml:brush xml:id="br0">
      <inkml:brushProperty name="width" value="0.05" units="cm"/>
      <inkml:brushProperty name="height" value="0.05" units="cm"/>
    </inkml:brush>
  </inkml:definitions>
  <inkml:trace contextRef="#ctx0" brushRef="#br0">80 1 24575,'0'9'0,"0"8"0,0 10 0,0 9 0,0 8 0,0 1 0,0-3 0,0 1 0,0-12 0,0-15 0</inkml:trace>
  <inkml:trace contextRef="#ctx0" brushRef="#br0" timeOffset="1">0 162 24575,'9'0'0,"13"0"0,15-9 0,11-3 0,6-4 0,4 0 0,-9 4-8191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04.854"/>
    </inkml:context>
    <inkml:brush xml:id="br0">
      <inkml:brushProperty name="width" value="0.05" units="cm"/>
      <inkml:brushProperty name="height" value="0.05" units="cm"/>
    </inkml:brush>
  </inkml:definitions>
  <inkml:trace contextRef="#ctx0" brushRef="#br0">210 75 24575,'-1'-3'0,"1"0"0,-1 0 0,0 0 0,0 0 0,0 0 0,0 0 0,0 1 0,-1-1 0,0 0 0,1 1 0,-1-1 0,0 1 0,0 0 0,0 0 0,0 0 0,0 0 0,-1 0 0,1 0 0,-1 0 0,1 1 0,-1-1 0,0 1 0,-4-2 0,0 0 0,0 0 0,0 0 0,0 1 0,0 0 0,-1 1 0,1-1 0,-1 1 0,-10 0 0,14 1 0,0 0 0,1 1 0,-1-1 0,0 0 0,1 1 0,-1 0 0,1 0 0,-1 0 0,1 0 0,0 1 0,-1 0 0,1-1 0,0 1 0,0 0 0,0 0 0,0 1 0,0-1 0,1 1 0,-1-1 0,1 1 0,-1 0 0,1 0 0,0 0 0,0 0 0,-2 4 0,3-2 0,0 0 0,0 0 0,0 0 0,0 0 0,1 1 0,0-1 0,0 0 0,0 0 0,1 0 0,-1 0 0,1 0 0,0 0 0,1 0 0,0 0 0,-1 0 0,1 0 0,5 7 0,4 5 0,1 0 0,1-1 0,0-1 0,1 0 0,1 0 0,0-2 0,1 0 0,33 20 0,-29-19 0,0 0 0,-1 1 0,0 1 0,-1 1 0,25 31 0,-41-45 0,0 0 0,0 0 0,0 0 0,0 0 0,0 0 0,-1 1 0,1-1 0,-1 0 0,0 1 0,0-1 0,-1 1 0,1-1 0,-1 1 0,1 0 0,-1 6 0,-1-8 0,0 0 0,0 1 0,1-1 0,-2 0 0,1 0 0,0 0 0,0 0 0,-1 0 0,1 0 0,-1 0 0,1-1 0,-1 1 0,0-1 0,1 1 0,-1-1 0,0 1 0,0-1 0,0 0 0,0 0 0,-1 0 0,1 0 0,0 0 0,0-1 0,-5 2 0,1 0 0,0 0 0,-1-1 0,1 0 0,-1 0 0,0 0 0,1-1 0,-1 0 0,1 0 0,-1-1 0,0 0 0,1 0 0,-1 0 0,1-1 0,0 0 0,-1 0 0,1-1 0,0 0 0,0 0 0,-7-5 0,9 5 0,0-1 0,0 1 0,1-1 0,-1-1 0,1 1 0,0 0 0,0-1 0,0 0 0,1 1 0,0-1 0,-1 0 0,2 0 0,-1 0 0,1-1 0,-1 1 0,1 0 0,1-1 0,-1 1 0,1 0 0,0-1 0,0 1 0,1-1 0,-1 1 0,3-7 0,2-5 17,0 0-1,1 0 1,1 1-1,1 0 1,0 0-1,1 1 1,16-22-1,-13 21-265,-1-1-1,-1-1 1,0 0-1,-1 0 1,6-20-1,-7 7-6576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06.342"/>
    </inkml:context>
    <inkml:brush xml:id="br0">
      <inkml:brushProperty name="width" value="0.05" units="cm"/>
      <inkml:brushProperty name="height" value="0.05" units="cm"/>
    </inkml:brush>
  </inkml:definitions>
  <inkml:trace contextRef="#ctx0" brushRef="#br0">134 37 24575,'1'-1'0,"-1"-1"0,1 1 0,0 0 0,0-1 0,0 1 0,0 0 0,0 0 0,0 0 0,0 0 0,0 0 0,0 0 0,1 0 0,-1 0 0,0 0 0,1 1 0,-1-1 0,1 1 0,-1-1 0,3 0 0,30-10 0,-28 10 0,-1-1 0,0 1 0,0 0 0,0 1 0,1-1 0,-1 1 0,0 0 0,1 1 0,-1-1 0,0 1 0,1 0 0,-1 0 0,0 1 0,0 0 0,0-1 0,0 2 0,-1-1 0,1 0 0,8 7 0,-8-4 0,-1-1 0,1 1 0,-1 1 0,0-1 0,-1 0 0,0 1 0,1 0 0,-2 0 0,1 0 0,-1 0 0,0 0 0,0 0 0,0 1 0,-1-1 0,0 0 0,0 8 0,0 4 0,0-1 0,0 1 0,-2 0 0,0 0 0,-1-1 0,-1 1 0,-1-1 0,0 0 0,-13 30 0,13-38 0,0 0 0,-1-1 0,0 0 0,-1 0 0,0 0 0,0-1 0,-1 0 0,0 0 0,0 0 0,-1-1 0,1 0 0,-1-1 0,-1 0 0,1 0 0,-1 0 0,0-1 0,0-1 0,0 1 0,-14 2 0,12-3 0,-1-1 0,1 0 0,-1-1 0,1 0 0,-24-2 0,32 1 0,-1 0 0,1-1 0,-1 1 0,1-1 0,0 0 0,-1 0 0,1-1 0,0 1 0,0-1 0,-1 1 0,1-1 0,0 0 0,1 0 0,-1 0 0,0 0 0,1-1 0,-1 1 0,1-1 0,0 0 0,0 0 0,0 0 0,0 0 0,-3-5 0,5 6 0,-1 1 0,1 0 0,-1-1 0,1 1 0,-1 0 0,1-1 0,0 1 0,0 0 0,0-1 0,0 1 0,0-1 0,0 1 0,0-1 0,0 1 0,0 0 0,1-1 0,-1 1 0,1 0 0,-1-1 0,1 1 0,-1 0 0,1-1 0,0 1 0,-1 0 0,1 0 0,1-1 0,1-1 0,-1 1 0,1 0 0,0 0 0,0 1 0,0-1 0,0 1 0,0-1 0,0 1 0,0 0 0,6-1 0,3-1 0,0 2 0,0-1 0,0 2 0,0-1 0,17 3 0,-12 2 12,-1 0 0,1 1-1,-1 1 1,0 1 0,-1 0-1,1 1 1,27 20 0,38 19-1471,-56-36-5367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07.298"/>
    </inkml:context>
    <inkml:brush xml:id="br0">
      <inkml:brushProperty name="width" value="0.05" units="cm"/>
      <inkml:brushProperty name="height" value="0.05" units="cm"/>
    </inkml:brush>
  </inkml:definitions>
  <inkml:trace contextRef="#ctx0" brushRef="#br0">31 49 24575,'0'0'0,"0"0"0,-1 0 0,1 0 0,0 0 0,-1 0 0,1 0 0,0 0 0,-1 0 0,1 0 0,0 0 0,-1 0 0,1 0 0,0 0 0,-1 0 0,1-1 0,0 1 0,-1 0 0,1 0 0,0 0 0,-1-1 0,1 1 0,0 0 0,0 0 0,-1-1 0,1 1 0,0 0 0,0 0 0,-1-1 0,1 1 0,0 0 0,0-1 0,0 1 0,0 0 0,0-1 0,0 1 0,-1 0 0,1-1 0,0 1 0,0 0 0,0-1 0,0 1 0,0-1 0,0 1 0,0 0 0,0-1 0,1 1 0,-1 0 0,0-1 0,0 1 0,0 0 0,0-1 0,0 1 0,1 0 0,-1-1 0,0 1 0,0 0 0,0 0 0,1-1 0,-1 1 0,0 0 0,1-1 0,17-17 0,-11 15 0,0 0 0,1 1 0,-1 0 0,1 0 0,0 0 0,0 1 0,-1 0 0,1 1 0,14 1 0,-17-1 0,0 0 0,0 1 0,0 0 0,0 0 0,0 0 0,0 0 0,0 1 0,-1 0 0,1 0 0,-1 0 0,1 1 0,-1-1 0,0 1 0,0 0 0,0 1 0,4 3 0,-6-4 0,-1-1 0,0 1 0,0-1 0,0 1 0,-1-1 0,1 1 0,-1 0 0,1-1 0,-1 1 0,0 0 0,0-1 0,0 1 0,0 0 0,-1-1 0,1 1 0,-1 0 0,0-1 0,1 1 0,-1-1 0,0 1 0,0-1 0,-1 1 0,1-1 0,0 0 0,-1 1 0,-3 2 0,-4 8 0,0-2 0,-1 1 0,-15 13 0,1-5 0,17-15 0,1 0 0,-1 1 0,1 0 0,0 0 0,1 0 0,-1 0 0,-8 15 0,14-21 0,0 1 0,0 0 0,0-1 0,0 1 0,0 0 0,0-1 0,0 1 0,0 0 0,0-1 0,0 1 0,1 0 0,-1-1 0,0 1 0,0 0 0,1-1 0,-1 1 0,0-1 0,1 1 0,-1-1 0,0 1 0,1 0 0,-1-1 0,1 0 0,-1 1 0,1-1 0,-1 1 0,1-1 0,0 1 0,-1-1 0,1 0 0,-1 0 0,1 1 0,0-1 0,-1 0 0,1 0 0,0 0 0,-1 1 0,1-1 0,0 0 0,-1 0 0,1 0 0,0 0 0,-1 0 0,2-1 0,42 4 0,-34-3 0,-5 0 0,0 0 0,0 0 0,0 1 0,0 0 0,0 0 0,-1 0 0,1 1 0,0-1 0,-1 1 0,1 0 0,-1 0 0,1 1 0,-1 0 0,0-1 0,0 1 0,0 1 0,0-1 0,-1 1 0,0-1 0,1 1 0,2 4 0,-4-3 0,0-1 0,0 1 0,-1 0 0,1 0 0,-1-1 0,0 1 0,0 0 0,-1 0 0,1 0 0,-1 0 0,0 0 0,-1 1 0,1-1 0,-1-1 0,0 1 0,0 0 0,0 0 0,-1 0 0,0 0 0,0-1 0,-2 5 0,-1-1 9,0 0-1,-1 0 1,1-1-1,-1 0 1,-1 0 0,1 0-1,-1-1 1,0 0-1,-1 0 1,1-1-1,-1 0 1,0 0-1,-12 4 1,16-7-59,0 0 1,0 0-1,-1 0 1,1-1-1,0 0 1,0 0-1,-1 0 1,1-1-1,0 1 1,-1-1-1,1 0 1,-1 0-1,1 0 1,0-1-1,-1 0 1,1 0-1,0 0 1,-1 0-1,1 0 1,0-1-1,0 0 1,0 0-1,0 0 1,1 0-1,-1-1 1,0 0-1,1 1 1,0-1-1,-5-5 1,0-5-6777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09.915"/>
    </inkml:context>
    <inkml:brush xml:id="br0">
      <inkml:brushProperty name="width" value="0.05" units="cm"/>
      <inkml:brushProperty name="height" value="0.05" units="cm"/>
    </inkml:brush>
  </inkml:definitions>
  <inkml:trace contextRef="#ctx0" brushRef="#br0">0 1 24575,'5'0'0,"10"0"0,12 0 0,10 0 0,13 0 0,2 0 0,2 0 0,0 0 0,-4 0 0,-10 9 0,-13 3-8191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9.082"/>
    </inkml:context>
    <inkml:brush xml:id="br0">
      <inkml:brushProperty name="width" value="0.05" units="cm"/>
      <inkml:brushProperty name="height" value="0.05" units="cm"/>
    </inkml:brush>
  </inkml:definitions>
  <inkml:trace contextRef="#ctx0" brushRef="#br0">0 69 24575,'68'-27'0,"-56"20"0,0 1 0,1 1 0,-1 0 0,1 0 0,0 2 0,1 0 0,-1 0 0,1 1 0,24-1 0,-36 4 0,0-1 0,0 0 0,0 0 0,0 0 0,0 1 0,-1-1 0,1 1 0,0 0 0,0-1 0,-1 1 0,1 0 0,-1 0 0,1 0 0,0 0 0,-1 0 0,0 0 0,1 1 0,-1-1 0,0 1 0,0-1 0,1 0 0,-1 1 0,1 1 0,-2 0 0,1 0 0,0-1 0,-1 1 0,0-1 0,0 1 0,1 0 0,-2 0 0,1-1 0,0 1 0,0-1 0,-1 1 0,0 0 0,1-1 0,-2 4 0,-3 5 0,0 1 0,-1-1 0,0 0 0,-1-1 0,-11 14 0,3-8 0,12-13 0,-1 0 0,1 0 0,-1 0 0,1 1 0,1-1 0,-1 1 0,0 0 0,1 0 0,0 0 0,-1 0 0,2 0 0,-1 0 0,0 0 0,0 6 0,2-9 0,0 0 0,1 0 0,-1 0 0,1 0 0,-1-1 0,1 1 0,-1 0 0,1 0 0,-1-1 0,1 1 0,0 0 0,0-1 0,-1 1 0,1-1 0,0 1 0,0-1 0,0 1 0,-1-1 0,1 1 0,0-1 0,0 0 0,0 0 0,0 1 0,0-1 0,0 0 0,0 0 0,0 0 0,1 0 0,32 1 0,-27-1 0,212-7-1365,-179 6-5461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10.290"/>
    </inkml:context>
    <inkml:brush xml:id="br0">
      <inkml:brushProperty name="width" value="0.05" units="cm"/>
      <inkml:brushProperty name="height" value="0.05" units="cm"/>
    </inkml:brush>
  </inkml:definitions>
  <inkml:trace contextRef="#ctx0" brushRef="#br0">1 0 24575,'9'0'0,"7"0"0,11 0 0,9 0 0,4 0 0,-6 0-8191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12.015"/>
    </inkml:context>
    <inkml:brush xml:id="br0">
      <inkml:brushProperty name="width" value="0.05" units="cm"/>
      <inkml:brushProperty name="height" value="0.05" units="cm"/>
    </inkml:brush>
  </inkml:definitions>
  <inkml:trace contextRef="#ctx0" brushRef="#br0">0 111 24575,'1'-3'0,"0"1"0,0-1 0,-1 1 0,2-1 0,-1 0 0,0 1 0,0 0 0,1-1 0,-1 1 0,1 0 0,0 0 0,0 0 0,0 0 0,3-3 0,32-25 0,-37 30 0,7-5 0,0 0 0,0 0 0,1 1 0,-1 0 0,1 0 0,0 1 0,0 0 0,0 0 0,0 1 0,0 0 0,17-1 0,-22 3 0,1 1 0,0-1 0,0 1 0,0-1 0,0 1 0,0 1 0,0-1 0,-1 0 0,1 1 0,-1 0 0,1 0 0,-1 0 0,1 0 0,-1 1 0,0-1 0,0 1 0,0 0 0,-1-1 0,1 1 0,-1 1 0,1-1 0,-1 0 0,0 1 0,0-1 0,0 1 0,-1-1 0,3 8 0,2 12 0,-1 1 0,-1-1 0,-1 1 0,-1 0 0,-1 1 0,-1-1 0,-2 0 0,-5 32 0,6-47 0,-2 0 0,1 0 0,-2 0 0,1-1 0,-1 1 0,0-1 0,-1 0 0,0 0 0,0 0 0,0 0 0,-1-1 0,-1 0 0,1-1 0,-1 1 0,-10 7 0,13-11 0,0 0 0,0 0 0,0-1 0,0 1 0,0-1 0,-1 0 0,1 0 0,-1 0 0,1-1 0,-1 1 0,0-1 0,0-1 0,1 1 0,-1 0 0,0-1 0,0 0 0,0 0 0,0-1 0,1 1 0,-1-1 0,0 0 0,0-1 0,1 1 0,-1-1 0,1 1 0,-1-2 0,1 1 0,0 0 0,0-1 0,-8-6 0,10 8 0,0-1 0,0 1 0,0-1 0,0 0 0,1 0 0,-1 0 0,1 0 0,-1 0 0,1 0 0,-1 0 0,1-1 0,0 1 0,0 0 0,0-1 0,1 1 0,-1-1 0,0 1 0,1-1 0,0 1 0,-1-1 0,1 1 0,0-1 0,1 1 0,-1-1 0,0 0 0,1 1 0,-1-1 0,1 1 0,0-1 0,1-2 0,0 2 0,0-1 0,1 1 0,-1 0 0,1 0 0,-1 0 0,1 1 0,0-1 0,0 1 0,0 0 0,1-1 0,-1 1 0,1 1 0,-1-1 0,1 0 0,-1 1 0,1 0 0,0 0 0,0 0 0,6-1 0,0 1 0,-1 1 0,1 0 0,0 0 0,-1 1 0,1 0 0,-1 1 0,1 0 0,-1 1 0,0 0 0,13 5 0,5 6 0,50 31 0,-53-29 0,-23-15-38,0-1 0,0 1 0,0 0 1,-1 0-1,1-1 0,0 1 0,0-1 0,0 1 0,0-1 0,0 1 0,0-1 0,0 1 0,0-1 0,0 0 0,0 0 0,0 1 1,0-1-1,0 0 0,0 0 0,1 0 0,-1 0 0,0 0 0,0 0 0,0-1 0,0 1 0,0 0 0,0-1 0,0 1 0,0 0 1,0-1-1,0 1 0,0-1 0,0 1 0,0-1 0,1-1 0,7-14-6788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12.886"/>
    </inkml:context>
    <inkml:brush xml:id="br0">
      <inkml:brushProperty name="width" value="0.05" units="cm"/>
      <inkml:brushProperty name="height" value="0.05" units="cm"/>
    </inkml:brush>
  </inkml:definitions>
  <inkml:trace contextRef="#ctx0" brushRef="#br0">311 4 24575,'-75'-1'0,"24"-1"0,-63 6 0,110-3 0,0-1 0,0 1 0,0 0 0,0 0 0,0 0 0,1 0 0,-1 1 0,0-1 0,1 1 0,0 0 0,-1 0 0,1 0 0,0 1 0,-6 4 0,8-5 0,0 0 0,0 0 0,0 0 0,-1 0 0,2 0 0,-1 0 0,0 0 0,0 1 0,1-1 0,-1 0 0,1 0 0,0 1 0,-1-1 0,1 0 0,0 0 0,1 1 0,-1-1 0,0 0 0,0 0 0,1 1 0,0-1 0,-1 0 0,1 0 0,0 0 0,0 0 0,2 3 0,2 6 0,1 0 0,0 0 0,1 0 0,0-1 0,0 0 0,1-1 0,16 16 0,-19-22 0,-1 0 0,1 0 0,0 0 0,0-1 0,0 1 0,0-1 0,1 0 0,-1-1 0,0 1 0,1-1 0,-1 0 0,1-1 0,-1 1 0,1-1 0,0 0 0,-1 0 0,1-1 0,-1 0 0,11-2 0,27-9 0,-33 8 0,0 1 0,1 0 0,-1 0 0,1 1 0,-1 0 0,1 1 0,0 0 0,0 1 0,-1 0 0,1 1 0,21 4 0,-30-5 0,0 1 0,0 0 0,-1-1 0,1 1 0,0 0 0,0 0 0,-1 0 0,1 0 0,-1 1 0,1-1 0,-1 0 0,1 1 0,-1-1 0,0 1 0,1-1 0,-1 1 0,0-1 0,0 1 0,0 0 0,-1 0 0,1 0 0,0-1 0,0 1 0,-1 0 0,0 0 0,1 0 0,-1 0 0,0 0 0,0 0 0,0 0 0,0 0 0,0 0 0,0 0 0,-1 0 0,1 0 0,-1 0 0,1 0 0,-1-1 0,0 1 0,1 0 0,-1 0 0,-2 1 0,0 4 0,-1 0 0,0 0 0,-1-1 0,0 0 0,0 0 0,0 0 0,0 0 0,-1-1 0,-10 7 0,5-5 0,1 0 0,-2-2 0,1 1 0,-1-1 0,0-1 0,0 0 0,0 0 0,0-2 0,-1 1 0,1-1 0,-1-1 0,-23-1 0,35 0-31,0 1 0,1-1 0,-1 0 0,0 0 0,0 0 0,0 0 0,1 0 0,-1 0 0,0 0 0,0 0 0,1-1 0,-1 1 0,0 0 0,0 0 0,1-1 0,-1 1 0,0 0 0,1-1 0,-1 1 0,0 0 0,1-1 0,-1 1 0,0-1 0,1 0-1,-1 1 1,1-1 0,-1 1 0,1-1 0,-1 0 0,1 1 0,0-1 0,-1 0 0,1 1 0,0-1 0,0 0 0,-1 0 0,1 1 0,0-1 0,0 0 0,0 0 0,0 1 0,0-1 0,0-2 0,7-14-6795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13.312"/>
    </inkml:context>
    <inkml:brush xml:id="br0">
      <inkml:brushProperty name="width" value="0.05" units="cm"/>
      <inkml:brushProperty name="height" value="0.05" units="cm"/>
    </inkml:brush>
  </inkml:definitions>
  <inkml:trace contextRef="#ctx0" brushRef="#br0">0 1 24575,'0'4'0,"0"12"0,0 11 0,0 6 0,0 6 0,0 6 0,10-9 0,11-16 0,17-11 0,10-16 0,6-7 0,-1-1 0,-10-3 0,-12 3-8191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13.708"/>
    </inkml:context>
    <inkml:brush xml:id="br0">
      <inkml:brushProperty name="width" value="0.05" units="cm"/>
      <inkml:brushProperty name="height" value="0.05" units="cm"/>
    </inkml:brush>
  </inkml:definitions>
  <inkml:trace contextRef="#ctx0" brushRef="#br0">30 1 24575,'-5'0'0,"-1"4"0,-1 7 0,3 11 0,0 9 0,2 10 0,1 11 0,0 6 0,11 1 0,2 1 0,0-1 0,-2-6 0,-3-7 0,-3-12-8191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45:17.0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2,'243'-2,"267"6,-446 2,120 27,-129-20,0-3,0-2,60 1,145-24,-221 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45:18.2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1,'1545'0,"-1523"0,0 1,1 2,-1 0,36 11,-22-3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45:21.1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4424 29,'-633'0,"544"5,-1 4,-132 30,-94 11,-238-44,303-9,-467-13,65 5,603 11,21-2,0-1,0-2,0-1,1-1,0-1,-31-14,28 10,0 1,-2 2,1 1,-48-6,-142 13,166 2,48 0,0-1,0 1,0 0,0 1,0 0,0 0,0 1,0 0,1 0,-1 1,1-1,-12 10,1 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45:22.4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 3,'-29'-1,"-30"-1,56 2,0 1,-1-1,1 0,0 1,-1 0,1-1,0 1,0 1,0-1,0 0,0 1,-3 1,6-2,0-1,-1 0,1 0,0 0,0 1,0-1,0 0,0 0,0 0,0 1,0-1,0 0,0 0,0 1,0-1,1 0,-1 0,0 0,0 1,0-1,0 0,0 0,0 0,0 0,1 1,-1-1,0 0,0 0,0 0,0 0,1 0,-1 1,0-1,0 0,0 0,0 0,1 0,-1 0,0 0,0 0,0 0,1 0,-1 0,0 0,0 0,1 0,-1 0,0 0,1 0,14 4,88 4,172-7,-125-4,-16 9,248 43,-344-42,393 33,2-34,56 2,-464-7,142 9,266-20,-145-3,-253 14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28.590"/>
    </inkml:context>
    <inkml:brush xml:id="br0">
      <inkml:brushProperty name="width" value="0.035" units="cm"/>
      <inkml:brushProperty name="height" value="0.035" units="cm"/>
      <inkml:brushProperty name="color" value="#66CC00"/>
    </inkml:brush>
  </inkml:definitions>
  <inkml:trace contextRef="#ctx0" brushRef="#br0">1965 1492 24575,'1'1'0,"-1"0"0,1 1 0,-1-1 0,1 0 0,0 1 0,0-1 0,0 0 0,0 0 0,0 0 0,0 0 0,0 0 0,0 0 0,0 0 0,0 0 0,0 0 0,1-1 0,-1 1 0,0 0 0,1-1 0,-1 1 0,1-1 0,1 1 0,38 11 0,-38-11 0,153 22 0,-20-4 0,521 73 0,-178-75 0,-190-13 0,120 44 0,-274-27 0,195 7 0,181-64 0,-155 5 0,54 26 0,-17 1 0,-279-6 0,0-6 0,141-37 0,-226 45 0,49-10 0,99-39 0,-153 48 0,0-2 0,-1-1 0,0-1 0,-1-1 0,0-1 0,-1 0 0,-1-2 0,21-22 0,-23 19 0,0 0 0,-2-1 0,-1 0 0,20-37 0,-28 42 0,0 1 0,-1-1 0,-1 0 0,-1 0 0,0 0 0,-1-1 0,-1 1 0,1-24 0,-2-8 0,-2 0 0,-8-55 0,6 84 0,-1 1 0,0 0 0,-2 0 0,0 1 0,-1-1 0,-1 1 0,0 1 0,-21-30 0,-2 7 0,-2 0 0,-1 2 0,-3 2 0,0 1 0,-3 2 0,0 2 0,-2 2 0,-1 1 0,-1 2 0,-48-19 0,19 14 0,-1 4 0,-1 2 0,-1 4 0,-1 4 0,-142-13 0,-850-77 0,870 85 0,-238 7 0,55-9 0,90 1 0,-677 57 0,545-8 0,128-9 0,-381 72 0,152-18 0,485-68 0,0 1 0,1 2 0,-1 1 0,1 2 0,1 2 0,0 2 0,1 1 0,-64 37 0,38-12 0,1 3 0,1 3 0,3 3 0,3 2 0,1 2 0,-85 111 0,126-145 0,0 1 0,2 0 0,0 1 0,1 0 0,1 0 0,1 1 0,1 1 0,-6 34 0,10-41 0,1 0 0,1 0 0,1 0 0,0 1 0,2-1 0,-1 0 0,2 0 0,0 0 0,1 0 0,0 0 0,2-1 0,13 29 0,-1-14 0,1-1 0,1-1 0,2-1 0,0-1 0,2-1 0,1 0 0,50 37 0,-17-21 0,2-2 0,116 55 0,-96-59 0,1-4 0,1-3 0,2-4 0,87 13 0,-34-17 0,244 5 0,14-7-1365,-303-9-5461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1.436"/>
    </inkml:context>
    <inkml:brush xml:id="br0">
      <inkml:brushProperty name="width" value="0.05" units="cm"/>
      <inkml:brushProperty name="height" value="0.05" units="cm"/>
    </inkml:brush>
  </inkml:definitions>
  <inkml:trace contextRef="#ctx0" brushRef="#br0">56 1 24575,'0'4'0,"0"11"0,-9 13 0,-3 9 0,0 8 0,3 6 0,3 7 0,1 4 0,3 4 0,1-5 0,6-7 0,6-4 0,10-6 0,12-11 0,3-11 0,-3-9-8191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9.564"/>
    </inkml:context>
    <inkml:brush xml:id="br0">
      <inkml:brushProperty name="width" value="0.05" units="cm"/>
      <inkml:brushProperty name="height" value="0.05" units="cm"/>
    </inkml:brush>
  </inkml:definitions>
  <inkml:trace contextRef="#ctx0" brushRef="#br0">22 0 24575,'0'5'0,"0"5"0,0 6 0,0 10 0,0 4 0,0 3 0,0 3 0,0-7 0,-9-10 0,-4-8-8191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36.093"/>
    </inkml:context>
    <inkml:brush xml:id="br0">
      <inkml:brushProperty name="width" value="0.035" units="cm"/>
      <inkml:brushProperty name="height" value="0.035" units="cm"/>
      <inkml:brushProperty name="color" value="#66CC00"/>
    </inkml:brush>
  </inkml:definitions>
  <inkml:trace contextRef="#ctx0" brushRef="#br0">1 471 24575,'0'3'0,"0"0"0,1 0 0,0-1 0,-1 1 0,1 0 0,0-1 0,1 1 0,-1 0 0,0-1 0,1 1 0,-1-1 0,1 0 0,0 0 0,0 1 0,3 2 0,39 31 0,-26-23 0,23 25 0,-31-28 0,0 0 0,0-1 0,1-1 0,0 1 0,1-2 0,14 9 0,-22-15 0,0 0 0,0 1 0,0-1 0,0 0 0,0-1 0,1 1 0,-1-1 0,0 0 0,1 0 0,-1 0 0,0-1 0,0 1 0,1-1 0,-1 0 0,0 0 0,0-1 0,0 1 0,0-1 0,0 0 0,0 0 0,-1 0 0,1 0 0,-1-1 0,7-5 0,19-21 0,0 0 0,-2-2 0,-2-2 0,29-45 0,5-6 0,199-253-1365,-237 308-5461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5.889"/>
    </inkml:context>
    <inkml:brush xml:id="br0">
      <inkml:brushProperty name="width" value="0.05" units="cm"/>
      <inkml:brushProperty name="height" value="0.05" units="cm"/>
    </inkml:brush>
  </inkml:definitions>
  <inkml:trace contextRef="#ctx0" brushRef="#br0">79 56 24575,'-8'0'0,"0"0"0,0 0 0,0 1 0,0 0 0,-14 5 0,6-4 0,16-8 0,22-14 0,-7 14 0,0-1 0,0 2 0,0 0 0,1 0 0,30-3 0,-37 7 0,0 0 0,1 0 0,-1 1 0,0 0 0,0 1 0,0 0 0,1 0 0,-1 1 0,0 0 0,-1 1 0,15 6 0,-20-8 0,0 1 0,0-1 0,0 1 0,-1 0 0,1 0 0,-1 0 0,1 0 0,-1 0 0,0 1 0,0-1 0,0 1 0,0 0 0,0-1 0,0 1 0,-1 0 0,0 0 0,1 0 0,-1 0 0,0 0 0,0 5 0,0-3 0,-1 0 0,0 0 0,-1 0 0,1 0 0,-1 0 0,0 0 0,-1-1 0,1 1 0,-1 0 0,0-1 0,0 1 0,-3 4 0,-4 7 0,-2-1 0,0-1 0,0 0 0,-1-1 0,-1 0 0,-18 14 0,16-16 0,0 0 0,-1-2 0,-1 0 0,0 0 0,-21 6 0,55-20 0,-1 1 0,1 1 0,0 1 0,0 0 0,32 1 0,-40 2 0,0-1 0,1 1 0,-1 1 0,0 0 0,0 0 0,0 1 0,0 0 0,-1 1 0,1 0 0,-1 0 0,0 0 0,9 8 0,-15-11 0,-1 0 0,1 0 0,-1 0 0,1 0 0,-1 1 0,0-1 0,0 0 0,1 1 0,-1-1 0,0 1 0,0-1 0,0 1 0,-1 0 0,1-1 0,0 1 0,-1 0 0,1 0 0,-1 0 0,1-1 0,-1 1 0,0 0 0,0 0 0,0 0 0,0 2 0,-1-2 0,0 1 0,0-1 0,0 0 0,0 1 0,0-1 0,-1 0 0,1 0 0,-1 0 0,0 0 0,0 0 0,0 0 0,1-1 0,-1 1 0,-1 0 0,-1 0 0,-6 4 0,0 0 0,0-1 0,-1 0 0,0-1 0,0 0 0,-18 3 0,-20-3 0,47-4 0,1 1 0,-1-1 0,1 0 0,-1 0 0,1 0 0,-1 0 0,1-1 0,-1 1 0,1 0 0,-1-1 0,1 1 0,-1-1 0,1 1 0,-1-1 0,1 0 0,0 0 0,-1 1 0,1-1 0,0 0 0,0 0 0,0 0 0,0 0 0,0-1 0,0 1 0,0 0 0,0 0 0,0-1 0,-1 0 0,3 1-37,-1 0-1,0 0 1,0 0-1,1 0 1,-1 0 0,0 0-1,1 0 1,-1 0-1,1 0 1,0 0-1,-1 0 1,1 0-1,0 1 1,-1-1 0,1 0-1,0 0 1,0 1-1,-1-1 1,1 0-1,0 1 1,0-1-1,0 1 1,0 0 0,0-1-1,0 1 1,0 0-1,0-1 1,0 1-1,2 0 1,-2-1-205,25-7-6584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6.281"/>
    </inkml:context>
    <inkml:brush xml:id="br0">
      <inkml:brushProperty name="width" value="0.05" units="cm"/>
      <inkml:brushProperty name="height" value="0.05" units="cm"/>
    </inkml:brush>
  </inkml:definitions>
  <inkml:trace contextRef="#ctx0" brushRef="#br0">0 0 24575,'14'9'0,"17"17"0,9 3 0,6 7 0,1-3 0,0 2 0,2-6 0,-12-6 0,-17-9 0,-12-19 0,-7-9-8191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6.651"/>
    </inkml:context>
    <inkml:brush xml:id="br0">
      <inkml:brushProperty name="width" value="0.05" units="cm"/>
      <inkml:brushProperty name="height" value="0.05" units="cm"/>
    </inkml:brush>
  </inkml:definitions>
  <inkml:trace contextRef="#ctx0" brushRef="#br0">282 1 24575,'-4'0'0,"-20"9"0,-15 8 0,-10 5 0,-1-1 0,-2 10 0,14-5 0,12-7-8191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7.026"/>
    </inkml:context>
    <inkml:brush xml:id="br0">
      <inkml:brushProperty name="width" value="0.05" units="cm"/>
      <inkml:brushProperty name="height" value="0.05" units="cm"/>
    </inkml:brush>
  </inkml:definitions>
  <inkml:trace contextRef="#ctx0" brushRef="#br0">160 0 24575,'0'5'0,"0"10"0,0 7 0,0 5 0,0 6 0,0 3 0,0-1 0,0-1 0,0-16 0,-5-11 0</inkml:trace>
  <inkml:trace contextRef="#ctx0" brushRef="#br0" timeOffset="1">0 133 24575,'5'0'0,"14"0"0,14 0 0,15 0 0,12-9 0,1-3 0,0 0 0,-12 3-8191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8.659"/>
    </inkml:context>
    <inkml:brush xml:id="br0">
      <inkml:brushProperty name="width" value="0.05" units="cm"/>
      <inkml:brushProperty name="height" value="0.05" units="cm"/>
    </inkml:brush>
  </inkml:definitions>
  <inkml:trace contextRef="#ctx0" brushRef="#br0">1 0 24575,'0'5'0,"0"6"0,0 10 0,0 11 0,0 4 0,0 5 0,0 1 0,0 1 0,0 4 0,0-3 0,0-4 0,0-8-8191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9.359"/>
    </inkml:context>
    <inkml:brush xml:id="br0">
      <inkml:brushProperty name="width" value="0.05" units="cm"/>
      <inkml:brushProperty name="height" value="0.05" units="cm"/>
    </inkml:brush>
  </inkml:definitions>
  <inkml:trace contextRef="#ctx0" brushRef="#br0">1 115 24575,'7'-9'0,"0"0"0,1 0 0,0 1 0,1 0 0,0 1 0,0 0 0,0 1 0,1-1 0,0 2 0,13-7 0,-14 8 0,1-1 0,-1 2 0,1-1 0,0 1 0,0 1 0,0-1 0,0 2 0,0-1 0,1 2 0,14-1 0,-21 2 0,-1-1 0,0 0 0,0 1 0,1 0 0,-1-1 0,0 1 0,0 1 0,0-1 0,0 0 0,0 1 0,0 0 0,0-1 0,0 1 0,-1 0 0,1 0 0,-1 1 0,1-1 0,-1 0 0,0 1 0,0 0 0,0-1 0,0 1 0,0 0 0,-1 0 0,1 0 0,-1 0 0,0 0 0,0 0 0,0 1 0,0-1 0,-1 0 0,1 1 0,-1-1 0,0 0 0,0 0 0,0 4 0,-1 1 0,1-1 0,-1 0 0,0 1 0,0-1 0,-1 0 0,0 0 0,-1 0 0,1 0 0,-1 0 0,0-1 0,-1 1 0,0-1 0,-7 10 0,-4 1 0,-1 0 0,-1-1 0,-18 14 0,16-15 0,2 0 0,-21 24 0,38-39 0,-1 1 0,0-1 0,0 1 0,1 0 0,-1-1 0,1 1 0,-1 0 0,0 0 0,1-1 0,-1 1 0,1 0 0,0 0 0,-1 0 0,1-1 0,0 1 0,-1 0 0,1 0 0,0 0 0,0 0 0,0 0 0,0 0 0,0 0 0,0 0 0,0 0 0,0 0 0,0 0 0,0-1 0,0 1 0,1 0 0,-1 0 0,0 0 0,1 0 0,-1 0 0,0 0 0,1-1 0,-1 1 0,1 0 0,0 0 0,-1-1 0,1 1 0,0 0 0,-1-1 0,1 1 0,0-1 0,0 1 0,-1-1 0,1 1 0,0-1 0,0 1 0,0-1 0,0 0 0,0 1 0,-1-1 0,1 0 0,0 0 0,2 0 0,7 2 0,0 0 0,0-1 0,21 0 0,-27 0 0,37-1 0,-13-1 0,0 2 0,0 0 0,-1 2 0,40 10 0,-2 1-1365,-44-13-5461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5:59.764"/>
    </inkml:context>
    <inkml:brush xml:id="br0">
      <inkml:brushProperty name="width" value="0.05" units="cm"/>
      <inkml:brushProperty name="height" value="0.05" units="cm"/>
    </inkml:brush>
  </inkml:definitions>
  <inkml:trace contextRef="#ctx0" brushRef="#br0">0 1 24575,'5'0'0,"5"0"0,11 0 0,11 0 0,13 0 0,13 0 0,6 0 0,-4 0 0,-7 0 0,-13 0-8191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00.295"/>
    </inkml:context>
    <inkml:brush xml:id="br0">
      <inkml:brushProperty name="width" value="0.05" units="cm"/>
      <inkml:brushProperty name="height" value="0.05" units="cm"/>
    </inkml:brush>
  </inkml:definitions>
  <inkml:trace contextRef="#ctx0" brushRef="#br0">1 0 24575,'9'0'0,"17"0"0,17 0 0,11 0 0,5 0 0,2 0 0,-5 0 0,-13 0-8191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05.590"/>
    </inkml:context>
    <inkml:brush xml:id="br0">
      <inkml:brushProperty name="width" value="0.05" units="cm"/>
      <inkml:brushProperty name="height" value="0.05" units="cm"/>
    </inkml:brush>
  </inkml:definitions>
  <inkml:trace contextRef="#ctx0" brushRef="#br0">36 109 24575,'0'0'0,"0"0"0,0 0 0,0 0 0,0-1 0,0 1 0,0 0 0,0 0 0,-1 0 0,1-1 0,0 1 0,0 0 0,0 0 0,0 0 0,0 0 0,0-1 0,-1 1 0,1 0 0,0 0 0,0 0 0,0 0 0,-1 0 0,1-1 0,0 1 0,0 0 0,0 0 0,-1 0 0,1 0 0,0 0 0,0 0 0,0 0 0,-1 0 0,1 0 0,0 0 0,0 0 0,0 0 0,-1 0 0,1 0 0,0 0 0,0 0 0,0 0 0,-1 0 0,1 0 0,0 0 0,0 1 0,0-1 0,-1 0 0,1 0 0,0 0 0,-16 8 0,5-4 0,20-17 0,1 3 0,1 0 0,1 0 0,0 1 0,0 0 0,0 1 0,1 1 0,0 0 0,1 0 0,26-8 0,-31 12 0,0 1 0,0-1 0,-1 2 0,1-1 0,0 1 0,1 1 0,-1 0 0,0 0 0,0 0 0,0 1 0,0 1 0,0-1 0,0 2 0,-1-1 0,1 1 0,-1 0 0,15 9 0,-19-10 0,-1 0 0,1 0 0,-1 1 0,0 0 0,0-1 0,0 1 0,0 0 0,-1 0 0,1 1 0,-1-1 0,0 1 0,0-1 0,0 1 0,0 0 0,-1-1 0,1 1 0,-1 0 0,1 4 0,-2-2 0,1 0 0,-1 0 0,-1 0 0,1 0 0,-1 0 0,0-1 0,0 1 0,-1 0 0,1-1 0,-1 1 0,-4 7 0,-3 4 0,-2 1 0,0-2 0,0 1 0,-2-2 0,0 1 0,-20 17 0,17-18 0,2-1 0,0 1 0,-2-2 0,1 0 0,-2-1 0,0 0 0,0-1 0,-30 12 0,67-27 0,-1 0 0,1 1 0,0 1 0,0 1 0,-1 1 0,1 1 0,31 4 0,-43-3 0,-1-1 0,0 1 0,0 0 0,0 1 0,0-1 0,-1 1 0,1 1 0,-1-1 0,1 1 0,-1 0 0,10 10 0,-13-11 0,0 1 0,0 0 0,0 0 0,-1 0 0,1 1 0,-1-1 0,0 1 0,-1-1 0,1 1 0,-1-1 0,0 1 0,0 0 0,0 0 0,-1 0 0,1-1 0,-1 1 0,0 0 0,-1 0 0,1 0 0,-3 6 0,0 0 0,0 0 0,-1-1 0,0 0 0,-1 1 0,0-2 0,-1 1 0,0-1 0,0 1 0,-1-2 0,0 1 0,-1-1 0,0 0 0,0-1 0,-1 1 0,-9 5 0,10-7 0,0-1 0,0 1 0,0-1 0,-1-1 0,0 0 0,0 0 0,0-1 0,0 0 0,0 0 0,-1-1 0,1 0 0,-1-1 0,0 0 0,0-1 0,1 0 0,-1 0 0,-12-2 0,18 1 8,0 0 0,0-1 0,0 1 0,1-1 0,-1 0 0,0 0 0,1 0 0,-1 0 0,1 0 0,0-1 0,-1 0 0,1 1 0,1-1 0,-6-6 0,7 7-76,0-1 1,-1 1-1,1-1 1,0 1-1,0-1 1,0 0-1,1 1 1,-1-1-1,1 0 1,-1 0-1,1 1 1,0-1-1,0 0 1,0 0-1,1 1 1,-1-1-1,1 0 1,-1 0-1,1 1 1,0-1-1,2-4 1,12-22-6759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09.939"/>
    </inkml:context>
    <inkml:brush xml:id="br0">
      <inkml:brushProperty name="width" value="0.05" units="cm"/>
      <inkml:brushProperty name="height" value="0.05" units="cm"/>
    </inkml:brush>
  </inkml:definitions>
  <inkml:trace contextRef="#ctx0" brushRef="#br0">0 0 24575,'14'0'0,"17"0"0,19 0 0,13 0 0,10 0 0,1 0 0,-11 0-8191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05.963"/>
    </inkml:context>
    <inkml:brush xml:id="br0">
      <inkml:brushProperty name="width" value="0.05" units="cm"/>
      <inkml:brushProperty name="height" value="0.05" units="cm"/>
    </inkml:brush>
  </inkml:definitions>
  <inkml:trace contextRef="#ctx0" brushRef="#br0">0 0 24575,'0'5'0,"0"6"0,5 10 0,11 2 0,6 10 0,10 0 0,7 7 0,-2 3 0,1-7 0,0-10 0,1 1 0,-5-5-8191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06.353"/>
    </inkml:context>
    <inkml:brush xml:id="br0">
      <inkml:brushProperty name="width" value="0.05" units="cm"/>
      <inkml:brushProperty name="height" value="0.05" units="cm"/>
    </inkml:brush>
  </inkml:definitions>
  <inkml:trace contextRef="#ctx0" brushRef="#br0">341 1 24575,'-4'0'0,"-11"0"0,-8 9 0,-13 12 0,-5 7 0,-5 7 0,-3 3 0,6 4 0,6-5 0,9 0 0,10-6-8191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06.711"/>
    </inkml:context>
    <inkml:brush xml:id="br0">
      <inkml:brushProperty name="width" value="0.05" units="cm"/>
      <inkml:brushProperty name="height" value="0.05" units="cm"/>
    </inkml:brush>
  </inkml:definitions>
  <inkml:trace contextRef="#ctx0" brushRef="#br0">121 1 24575,'0'9'0,"0"12"0,0 16 0,0 15 0,0 9 0,0 2 0,0 0 0,0-7 0,0-12-8191</inkml:trace>
  <inkml:trace contextRef="#ctx0" brushRef="#br0" timeOffset="1">13 241 24575,'-9'0'0,"6"0"0,13 0 0,13 0 0,13 0 0,8 0 0,12-9 0,4-3 0,1 0 0,-5 2 0,-12 3-8191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07.462"/>
    </inkml:context>
    <inkml:brush xml:id="br0">
      <inkml:brushProperty name="width" value="0.05" units="cm"/>
      <inkml:brushProperty name="height" value="0.05" units="cm"/>
    </inkml:brush>
  </inkml:definitions>
  <inkml:trace contextRef="#ctx0" brushRef="#br0">267 137 24575,'3'-2'0,"0"-1"0,0 0 0,0 0 0,0-1 0,-1 1 0,1-1 0,-1 1 0,0-1 0,0 0 0,-1 1 0,1-1 0,-1 0 0,0 0 0,0 0 0,0-1 0,0 1 0,-1 0 0,0-8 0,0 9 0,-1 0 0,0 0 0,0 1 0,-1-1 0,1 0 0,0 1 0,-1-1 0,0 1 0,1 0 0,-1-1 0,0 1 0,0 0 0,-1 0 0,1 0 0,0 0 0,0 1 0,-1-1 0,1 1 0,-1-1 0,0 1 0,1 0 0,-1 0 0,0 0 0,0 0 0,0 1 0,0-1 0,-4 1 0,-6-3 0,0 1 0,0 0 0,-1 1 0,1 1 0,0 0 0,0 1 0,-1 0 0,1 1 0,-22 6 0,30-6 0,0 0 0,0 0 0,0 1 0,1-1 0,-1 1 0,1 0 0,0 0 0,-1 0 0,1 1 0,1-1 0,-1 1 0,0 0 0,1 0 0,0 1 0,0-1 0,0 0 0,1 1 0,-1 0 0,1 0 0,0 0 0,1 0 0,-1 0 0,1 0 0,0 0 0,0 0 0,0 1 0,1 7 0,0-6 0,1 1 0,0 0 0,0-1 0,1 1 0,0-1 0,0 1 0,1-1 0,0 0 0,0 0 0,1 0 0,0 0 0,0-1 0,0 1 0,1-1 0,10 11 0,10 7 0,0-1 0,37 26 0,-34-28 0,18 14 0,-17-15 0,-1 2 0,-1 1 0,-1 2 0,45 52 0,-67-71 0,0 0 0,-1 1 0,1-1 0,-1 1 0,0 0 0,-1 0 0,0 0 0,0 0 0,0 0 0,-1 0 0,0 1 0,0 9 0,-1-14 0,-1 0 0,1 0 0,0 1 0,-1-1 0,0 0 0,0 0 0,0 0 0,0 0 0,0 0 0,-1 0 0,1-1 0,-1 1 0,1 0 0,-1-1 0,0 1 0,0-1 0,-1 1 0,1-1 0,0 0 0,-1 0 0,1 0 0,-1 0 0,0-1 0,0 1 0,0-1 0,1 1 0,-1-1 0,-1 0 0,1 0 0,-3 0 0,3 0 0,1 0 0,-1-1 0,0 1 0,0-1 0,0 0 0,1 0 0,-1 0 0,0 0 0,0 0 0,0-1 0,1 1 0,-1-1 0,0 0 0,0 0 0,1 0 0,-1 0 0,1 0 0,-1 0 0,1-1 0,-4-2 0,3 1 0,0 0 0,0 0 0,0-1 0,1 1 0,-1-1 0,1 0 0,0 0 0,0 1 0,0-2 0,1 1 0,-1 0 0,0-5 0,0 0 0,0 0 0,0 0 0,1-1 0,1 1 0,0-1 0,0 1 0,1-1 0,0 1 0,0-1 0,1 1 0,5-16 0,18-22 0,1 1 0,3 1 0,63-78 0,-90 121 0,3-3-85,-1 1 0,-1-1-1,1 0 1,-1 0 0,0 0-1,0-1 1,0 1 0,-1-1-1,1 0 1,-1 1 0,-1-1-1,1 0 1,-1 0 0,0 0-1,0-8 1,-6-12-6741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4.173"/>
    </inkml:context>
    <inkml:brush xml:id="br0">
      <inkml:brushProperty name="width" value="0.05" units="cm"/>
      <inkml:brushProperty name="height" value="0.05" units="cm"/>
      <inkml:brushProperty name="color" value="#F6630D"/>
    </inkml:brush>
  </inkml:definitions>
  <inkml:trace contextRef="#ctx0" brushRef="#br0">1 11 24575,'9'0'0,"8"0"0,10 0 0,9 0 0,8 0 0,1 0 0,-3 0 0,1 0 0,-3-4 0,-7-2-8191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4.843"/>
    </inkml:context>
    <inkml:brush xml:id="br0">
      <inkml:brushProperty name="width" value="0.05" units="cm"/>
      <inkml:brushProperty name="height" value="0.05" units="cm"/>
      <inkml:brushProperty name="color" value="#F6630D"/>
    </inkml:brush>
  </inkml:definitions>
  <inkml:trace contextRef="#ctx0" brushRef="#br0">1 91 24575,'43'-24'0,"54"-24"0,-89 44 0,1 1 0,-1 1 0,1-1 0,-1 1 0,1 0 0,0 1 0,9 0 0,-16 1 0,1 0 0,-1 0 0,0 1 0,1-1 0,-1 1 0,0-1 0,0 1 0,1 0 0,-1 0 0,0 0 0,0 0 0,0 1 0,0-1 0,0 0 0,0 1 0,-1-1 0,1 1 0,0 0 0,-1 0 0,1 0 0,-1-1 0,0 1 0,0 0 0,1 1 0,-1-1 0,0 0 0,-1 0 0,1 0 0,0 1 0,-1-1 0,1 5 0,1 0 0,-1 0 0,-1 1 0,1-1 0,-1 0 0,0 1 0,-1-1 0,0 0 0,0 1 0,0-1 0,-1 0 0,0 0 0,-1 0 0,1 0 0,-1 0 0,-1-1 0,-4 9 0,0-5 0,0 1 0,0-1 0,-1-1 0,-1 0 0,1 0 0,-1-1 0,-1 0 0,-14 9 0,33-20 0,-1 1 0,1 1 0,0 0 0,0 0 0,0 0 0,12 1 0,4-1 0,-6 0 0,21-3 0,48 4 0,-77 0 0,0 1 0,0 0 0,0 1 0,0 0 0,0 0 0,0 1 0,-1 1 0,1 0 0,-1 0 0,11 7 0,-19-10 0,1 0 0,0 0 0,-1 0 0,1 0 0,0 1 0,-1-1 0,1 1 0,-1-1 0,0 1 0,0-1 0,0 1 0,1 0 0,-1-1 0,-1 1 0,1 0 0,0 0 0,0 0 0,-1 0 0,1 0 0,-1 0 0,0 0 0,1 0 0,-1 0 0,0 2 0,-1 0 0,0-1 0,0 0 0,0 0 0,0 0 0,-1 0 0,1 0 0,-1 0 0,0 0 0,0-1 0,0 1 0,0 0 0,0-1 0,-4 3 0,-5 4 0,0 0 0,0-1 0,-1 0 0,0-1 0,-24 10 0,-29 8 0,-75 19 0,104-39 120,35-5-150,1 0 1,-1 0-1,0 0 0,1 0 0,-1 0 1,0 0-1,1 0 0,-1-1 1,1 1-1,-1 0 0,0 0 1,1 0-1,-1-1 0,1 1 0,-1 0 1,1-1-1,-1 1 0,1-1 1,-1 1-1,1 0 0,-1-1 1,1 1-1,0-1 0,-1 1 0,1-1 1,0 1-1,-1-1 0,1 0 1,0 1-1,0-1 0,0 1 1,-1-1-1,1 0 0,0 1 0,0-1 1,0 1-1,0-1 0,0 0 1,0 1-1,0-1 0,0 1 1,0-1-1,0 0 0,1 1 0,-1-1 1,0 1-1,0-1 0,0 0 1,1 0-1,9-20-6796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5.251"/>
    </inkml:context>
    <inkml:brush xml:id="br0">
      <inkml:brushProperty name="width" value="0.05" units="cm"/>
      <inkml:brushProperty name="height" value="0.05" units="cm"/>
      <inkml:brushProperty name="color" value="#F6630D"/>
    </inkml:brush>
  </inkml:definitions>
  <inkml:trace contextRef="#ctx0" brushRef="#br0">0 1 24575,'5'4'0,"19"16"0,11 8 0,8 9 0,10 3 0,2 3 0,-1-1 0,0-7 0,-9-10-8191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5.613"/>
    </inkml:context>
    <inkml:brush xml:id="br0">
      <inkml:brushProperty name="width" value="0.05" units="cm"/>
      <inkml:brushProperty name="height" value="0.05" units="cm"/>
      <inkml:brushProperty name="color" value="#F6630D"/>
    </inkml:brush>
  </inkml:definitions>
  <inkml:trace contextRef="#ctx0" brushRef="#br0">571 1 24575,'-5'0'0,"-10"0"0,-11 18 0,-12 10 0,-7 10 0,-15 8 0,-6 5 0,-5-2 0,0-1 0,3-2 0,8-11 0,15-10-8191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6.151"/>
    </inkml:context>
    <inkml:brush xml:id="br0">
      <inkml:brushProperty name="width" value="0.05" units="cm"/>
      <inkml:brushProperty name="height" value="0.05" units="cm"/>
      <inkml:brushProperty name="color" value="#F6630D"/>
    </inkml:brush>
  </inkml:definitions>
  <inkml:trace contextRef="#ctx0" brushRef="#br0">0 0 24575,'0'5'0,"5"1"0,5-1 0,11 0 0,6-2 0,8-1 0,11-1 0,3 0 0,1-1 0,-2 0 0,-5-5 0,-10-1-8191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6.900"/>
    </inkml:context>
    <inkml:brush xml:id="br0">
      <inkml:brushProperty name="width" value="0.05" units="cm"/>
      <inkml:brushProperty name="height" value="0.05" units="cm"/>
      <inkml:brushProperty name="color" value="#F6630D"/>
    </inkml:brush>
  </inkml:definitions>
  <inkml:trace contextRef="#ctx0" brushRef="#br0">1 1 24575,'0'1'0,"1"0"0,-1 0 0,1 0 0,-1 0 0,1 0 0,-1 0 0,1 0 0,-1-1 0,1 1 0,0 0 0,0 0 0,-1 0 0,1-1 0,0 1 0,0 0 0,0-1 0,0 1 0,0-1 0,0 1 0,0-1 0,0 1 0,0-1 0,0 0 0,0 1 0,0-1 0,0 0 0,0 0 0,1 0 0,0 0 0,37 1 0,-11-5 0,-17 2 0,0 1 0,1 0 0,-1 0 0,13 2 0,-20-1 0,-1 1 0,1 0 0,0 0 0,0 0 0,-1 0 0,1 1 0,-1-1 0,1 1 0,-1 0 0,0 0 0,0 0 0,0 1 0,0-1 0,0 1 0,0-1 0,3 5 0,-1 0 0,-1-1 0,0 1 0,-1 0 0,1 0 0,-1 0 0,-1 0 0,1 0 0,-1 1 0,0-1 0,-1 1 0,0-1 0,0 1 0,-1 0 0,0-1 0,-1 13 0,1-15 0,-1 1 0,0-1 0,0 1 0,-1-1 0,1 0 0,-1 0 0,0 1 0,0-1 0,-1-1 0,0 1 0,0 0 0,0-1 0,0 1 0,0-1 0,-1 0 0,0 0 0,0 0 0,0-1 0,-1 1 0,1-1 0,-1 0 0,-7 3 0,11-5 0,-1 0 0,0-1 0,1 1 0,-1-1 0,0 1 0,0-1 0,0 0 0,1 1 0,-1-1 0,0 0 0,0 0 0,0-1 0,0 1 0,1 0 0,-1-1 0,0 1 0,0-1 0,-2 0 0,4 1 0,0 0 0,0 0 0,0-1 0,-1 1 0,1 0 0,0 0 0,0 0 0,0 0 0,0-1 0,0 1 0,-1 0 0,1 0 0,0 0 0,0 0 0,0-1 0,0 1 0,0 0 0,0 0 0,0-1 0,0 1 0,0 0 0,0 0 0,0 0 0,-1-1 0,1 1 0,1 0 0,-1 0 0,0-1 0,0 1 0,0 0 0,0 0 0,0 0 0,0-1 0,0 1 0,0 0 0,0 0 0,0-1 0,0 1 0,0 0 0,1 0 0,-1-1 0,20-8 0,-9 6 0,1 0 0,0 1 0,0 1 0,0 0 0,0 1 0,0 0 0,-1 0 0,1 2 0,14 2 0,-22-3 0,0-1 0,-1 1 0,1 0 0,-1 0 0,1 1 0,-1-1 0,0 1 0,0 0 0,1 0 0,-1 0 0,0 0 0,-1 0 0,1 1 0,0-1 0,-1 1 0,1 0 0,-1-1 0,0 1 0,0 0 0,0 1 0,0-1 0,-1 0 0,1 0 0,-1 1 0,0-1 0,0 1 0,0-1 0,0 1 0,-1 0 0,1-1 0,-1 1 0,0 0 0,0-1 0,-1 6 0,-1-1 0,0 0 0,0 0 0,-1 0 0,0 0 0,-1-1 0,0 1 0,0-1 0,0 0 0,-1 0 0,0 0 0,0-1 0,-1 1 0,0-1 0,0-1 0,-7 6 0,9-8 0,1 0 0,-1 0 0,1 0 0,-1-1 0,0 1 0,0-1 0,0 0 0,0 0 0,-1-1 0,1 1 0,0-1 0,-1 0 0,1 0 0,-1 0 0,0-1 0,1 1 0,-1-1 0,1 0 0,-1-1 0,0 1 0,1-1 0,-1 0 0,1 0 0,0 0 0,-1-1 0,1 1 0,0-1 0,-5-3 0,8 4-54,0 0-1,-1 0 0,1 0 1,0 0-1,0 0 1,0 0-1,0-1 0,1 1 1,-1 0-1,0-1 1,0 1-1,1 0 0,-1-1 1,1 1-1,-1-1 0,1 1 1,0-1-1,-1 1 1,1-1-1,0 0 0,0 1 1,0-1-1,0 1 1,1-3-1,3-16-6771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10.803"/>
    </inkml:context>
    <inkml:brush xml:id="br0">
      <inkml:brushProperty name="width" value="0.05" units="cm"/>
      <inkml:brushProperty name="height" value="0.05" units="cm"/>
    </inkml:brush>
  </inkml:definitions>
  <inkml:trace contextRef="#ctx0" brushRef="#br0">28 47 24575,'-2'0'0,"-23"0"0,31-1 0,38-7 0,-35 5 0,19-6 0,1 2 0,-1 1 0,2 1 0,43-2 0,-66 7 0,-1 0 0,1 0 0,-1 0 0,0 1 0,0 0 0,1 1 0,-1-1 0,0 1 0,0 0 0,0 1 0,0-1 0,-1 1 0,1 0 0,-1 1 0,0-1 0,0 1 0,0 0 0,0 0 0,0 1 0,-1-1 0,0 1 0,0 0 0,0 0 0,-1 1 0,0-1 0,0 1 0,4 8 0,-5-9 0,-1 0 0,1 0 0,-1-1 0,0 1 0,-1 0 0,1 0 0,-1 0 0,0 0 0,0 0 0,0 0 0,-1 0 0,0 0 0,0-1 0,0 1 0,0 0 0,-1 0 0,-3 6 0,1-3 0,-1 0 0,0-1 0,-1 1 0,0-1 0,0 0 0,0-1 0,-1 1 0,-13 8 0,-4 1 0,-1-1 0,-1-1 0,0-1 0,-52 17 0,34-13 0,44-17 0,0 0 0,0 0 0,-1 0 0,1 0 0,0 1 0,0-1 0,0 0 0,0 0 0,0 0 0,0 0 0,0 0 0,-1 0 0,1 0 0,0 0 0,0 0 0,0 0 0,0 0 0,0 0 0,0 0 0,0 1 0,0-1 0,0 0 0,0 0 0,0 0 0,-1 0 0,1 0 0,0 0 0,0 0 0,0 1 0,0-1 0,0 0 0,0 0 0,0 0 0,0 0 0,0 0 0,0 0 0,0 1 0,0-1 0,0 0 0,0 0 0,0 0 0,0 0 0,0 0 0,1 0 0,-1 0 0,0 1 0,0-1 0,0 0 0,0 0 0,0 0 0,0 0 0,0 0 0,0 0 0,0 0 0,0 0 0,0 0 0,1 1 0,-1-1 0,0 0 0,0 0 0,0 0 0,0 0 0,0 0 0,0 0 0,0 0 0,1 0 0,-1 0 0,0 0 0,0 0 0,27 2 0,45-5 0,-50 0 0,-1 2 0,1 0 0,0 2 0,-1 0 0,1 1 0,29 8 0,-46-8 0,0-1 0,-1 1 0,0 1 0,1-1 0,-1 1 0,0-1 0,0 1 0,-1 1 0,1-1 0,0 0 0,-1 1 0,0 0 0,0-1 0,0 1 0,0 1 0,-1-1 0,0 0 0,0 1 0,0-1 0,0 1 0,0-1 0,-1 1 0,0 0 0,0 0 0,-1-1 0,1 1 0,-1 10 0,0-7 0,-1 0 0,1 0 0,-2-1 0,1 1 0,-1 0 0,0 0 0,-1-1 0,1 1 0,-2-1 0,1 0 0,-1 0 0,0 0 0,0-1 0,-1 1 0,0-1 0,-9 9 0,6-8 8,1-1 0,-2 0 0,1 0 0,-1-1 0,0 0 0,0-1 0,0 0 0,0 0 0,-1-1 0,0 0 0,1 0 0,-1-2 0,0 1 0,-17 0 0,6-3-256,1 0 1,-1-2-1,0 0 1,1-1-1,-40-14 1,31 8-6579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7.261"/>
    </inkml:context>
    <inkml:brush xml:id="br0">
      <inkml:brushProperty name="width" value="0.05" units="cm"/>
      <inkml:brushProperty name="height" value="0.05" units="cm"/>
      <inkml:brushProperty name="color" value="#F6630D"/>
    </inkml:brush>
  </inkml:definitions>
  <inkml:trace contextRef="#ctx0" brushRef="#br0">0 0 24575,'5'10'0,"1"7"0,13 0 0,9 8 0,3-2 0,6 1 0,1 4 0,-2-2 0,3-5 0,-5-2 0,-5-5 0,-6-8 0,-8-10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17.664"/>
    </inkml:context>
    <inkml:brush xml:id="br0">
      <inkml:brushProperty name="width" value="0.05" units="cm"/>
      <inkml:brushProperty name="height" value="0.05" units="cm"/>
      <inkml:brushProperty name="color" value="#F6630D"/>
    </inkml:brush>
  </inkml:definitions>
  <inkml:trace contextRef="#ctx0" brushRef="#br0">383 0 24575,'-9'14'0,"-12"9"0,-7 5 0,-12 7 0,-9 6 0,-10 11 0,-3 0 0,-1 5 0,11-7-8191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21.250"/>
    </inkml:context>
    <inkml:brush xml:id="br0">
      <inkml:brushProperty name="width" value="0.05" units="cm"/>
      <inkml:brushProperty name="height" value="0.05" units="cm"/>
    </inkml:brush>
  </inkml:definitions>
  <inkml:trace contextRef="#ctx0" brushRef="#br0">1 0 24575,'0'5'0,"0"5"0,0 15 0,0 13 0,0 3 0,0 10 0,0 4 0,0 7 0,0-3 0,0 3 0,4-10 0,2-13-8191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22.016"/>
    </inkml:context>
    <inkml:brush xml:id="br0">
      <inkml:brushProperty name="width" value="0.05" units="cm"/>
      <inkml:brushProperty name="height" value="0.05" units="cm"/>
    </inkml:brush>
  </inkml:definitions>
  <inkml:trace contextRef="#ctx0" brushRef="#br0">0 68 24575,'8'-2'0,"-1"1"0,1-1 0,-1 0 0,0-1 0,1 0 0,-1 0 0,8-5 0,13-5 0,-14 7 0,1 1 0,0 0 0,1 1 0,-1 0 0,1 2 0,-1 0 0,1 0 0,18 2 0,-28 0 0,-1 1 0,1 0 0,-1 0 0,1 0 0,-1 1 0,0-1 0,0 1 0,0 1 0,0-1 0,0 1 0,0 0 0,-1 0 0,1 0 0,-1 1 0,0-1 0,0 1 0,0 0 0,-1 0 0,1 1 0,-1-1 0,0 1 0,0-1 0,0 1 0,-1 0 0,0 0 0,3 10 0,-1 0 0,0 0 0,-2 1 0,0-1 0,0 0 0,-1 1 0,-1-1 0,-1 0 0,0 1 0,-1-1 0,-1 0 0,0 0 0,-1 0 0,-1 0 0,0-1 0,-1 0 0,-14 26 0,14-29 0,0-1 0,-1 0 0,0 0 0,-1-1 0,0 1 0,0-2 0,-1 1 0,0-1 0,0-1 0,-1 0 0,0 0 0,-1-1 0,1 0 0,-1-1 0,0 0 0,0 0 0,-1-1 0,0-1 0,1 0 0,-1-1 0,0 0 0,-12 0 0,21-2 0,0 0 0,0 0 0,0-1 0,0 1 0,0-1 0,0 0 0,0 0 0,0 0 0,1 0 0,-1 0 0,0-1 0,1 1 0,-1-1 0,1 0 0,-1 0 0,1 0 0,0 0 0,0 0 0,0 0 0,0 0 0,0-1 0,1 1 0,-1-1 0,1 1 0,-1-1 0,1 0 0,0 1 0,0-1 0,0 0 0,0 0 0,1 0 0,-1 0 0,1 0 0,0 0 0,0-4 0,-1 4 0,1-1 0,0 1 0,1-1 0,-1 0 0,1 1 0,-1-1 0,1 1 0,0-1 0,0 1 0,1 0 0,-1-1 0,1 1 0,0 0 0,-1 0 0,1 0 0,1 0 0,-1 0 0,0 1 0,1-1 0,-1 1 0,1-1 0,0 1 0,0 0 0,0 0 0,0 0 0,0 0 0,0 1 0,0-1 0,1 1 0,4-1 0,5 0 0,-1 1 0,1 1 0,0 0 0,-1 0 0,1 1 0,-1 1 0,1 0 0,-1 1 0,1 0 0,14 7 0,19 8 0,53 30 0,1-2-1365,-56-30-5461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22.436"/>
    </inkml:context>
    <inkml:brush xml:id="br0">
      <inkml:brushProperty name="width" value="0.05" units="cm"/>
      <inkml:brushProperty name="height" value="0.05" units="cm"/>
    </inkml:brush>
  </inkml:definitions>
  <inkml:trace contextRef="#ctx0" brushRef="#br0">1 1 24575,'4'0'0,"16"0"0,8 0 0,9 0 0,7 0 0,5 0 0,4 0 0,1 0 0,-8 0-8191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22.814"/>
    </inkml:context>
    <inkml:brush xml:id="br0">
      <inkml:brushProperty name="width" value="0.05" units="cm"/>
      <inkml:brushProperty name="height" value="0.05" units="cm"/>
    </inkml:brush>
  </inkml:definitions>
  <inkml:trace contextRef="#ctx0" brushRef="#br0">0 44 24575,'5'0'0,"14"0"0,10 0 0,8-4 0,7-2 0,1 0 0,2-4 0,-3 1 0,-9 1-8191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25.780"/>
    </inkml:context>
    <inkml:brush xml:id="br0">
      <inkml:brushProperty name="width" value="0.05" units="cm"/>
      <inkml:brushProperty name="height" value="0.05" units="cm"/>
    </inkml:brush>
  </inkml:definitions>
  <inkml:trace contextRef="#ctx0" brushRef="#br0">353 73 24575,'0'-1'0,"-1"-1"0,1 1 0,-1-1 0,0 1 0,1-1 0,-1 1 0,0 0 0,0-1 0,1 1 0,-1 0 0,0 0 0,-1 0 0,1 0 0,0 0 0,0 0 0,0 0 0,-1 0 0,1 0 0,-3-1 0,-29-14 0,28 14 0,-9-4 0,0 1 0,-1 1 0,1 0 0,-1 0 0,-1 2 0,1 0 0,0 0 0,0 2 0,-1 0 0,-22 3 0,32-2 0,1 0 0,0 0 0,0 0 0,0 1 0,0 0 0,0 0 0,0 1 0,0-1 0,1 1 0,-1 0 0,1 0 0,0 0 0,0 1 0,0 0 0,0 0 0,1 0 0,-1 0 0,1 0 0,0 1 0,0-1 0,1 1 0,0 0 0,-1-1 0,1 1 0,1 0 0,-1 1 0,1-1 0,0 0 0,0 0 0,1 1 0,-1-1 0,1 0 0,1 10 0,0-4 0,0 0 0,1 0 0,0 0 0,1 0 0,0 0 0,1-1 0,0 1 0,1-1 0,0 0 0,12 18 0,8 6 0,44 48 0,-44-55 0,15 18 0,93 116 0,-130-157 0,0-1 0,-1 1 0,0 0 0,0-1 0,0 1 0,0 0 0,0 0 0,-1 0 0,0 1 0,0-1 0,0 0 0,0 0 0,-1 1 0,1-1 0,-1 1 0,-1-1 0,1 0 0,0 1 0,-1-1 0,-1 6 0,0-6 0,0 0 0,-1-1 0,1 1 0,-1-1 0,1 1 0,-1-1 0,0 0 0,0 0 0,0-1 0,0 1 0,-1-1 0,1 1 0,-1-1 0,0 0 0,1 0 0,-1-1 0,0 1 0,0-1 0,0 0 0,0 0 0,-8 1 0,6-1 0,0 1 0,-1-2 0,1 1 0,-1-1 0,1 0 0,0 0 0,-1-1 0,1 0 0,0 0 0,-1 0 0,1-1 0,0 0 0,0 0 0,0 0 0,0-1 0,1 0 0,-1 0 0,1-1 0,-9-6 0,10 5 0,-1 0 0,1 0 0,-1-1 0,1 0 0,1 0 0,-1 0 0,1 0 0,0 0 0,1-1 0,-1 1 0,1-1 0,1 0 0,-1 0 0,1 1 0,0-1 0,1 0 0,-1 0 0,2-8 0,0 0-6,1-1-1,0 1 1,1 0 0,1 0-1,0 0 1,13-28 0,51-79 179,-50 94-547,-1-1 1,-2 0-1,21-55 1,-28 55-6453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2.405"/>
    </inkml:context>
    <inkml:brush xml:id="br0">
      <inkml:brushProperty name="width" value="0.05" units="cm"/>
      <inkml:brushProperty name="height" value="0.05" units="cm"/>
    </inkml:brush>
  </inkml:definitions>
  <inkml:trace contextRef="#ctx0" brushRef="#br0">0 1 24575,'0'5'0,"0"10"0,0 8 0,0 8 0,0 13 0,0 17 0,0 17 0,0 8 0,0-1 0,0-7 0,0-11 0,0-26 0,0-25 0,0-24 0,0-11-8191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2.813"/>
    </inkml:context>
    <inkml:brush xml:id="br0">
      <inkml:brushProperty name="width" value="0.05" units="cm"/>
      <inkml:brushProperty name="height" value="0.05" units="cm"/>
    </inkml:brush>
  </inkml:definitions>
  <inkml:trace contextRef="#ctx0" brushRef="#br0">0 132 24575,'5'0'0,"5"-4"0,7-2 0,13 0 0,11 1 0,12-7 0,6-2 0,3-8 0,3 0 0,-4 4 0,-17 4 0,-25 6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3.191"/>
    </inkml:context>
    <inkml:brush xml:id="br0">
      <inkml:brushProperty name="width" value="0.05" units="cm"/>
      <inkml:brushProperty name="height" value="0.05" units="cm"/>
    </inkml:brush>
  </inkml:definitions>
  <inkml:trace contextRef="#ctx0" brushRef="#br0">13 71 24575,'-10'0'0,"7"0"0,17 0 0,11 0 0,6 0 0,6 0 0,6 0 0,1-9 0,-3-8 0,1-1 0,-3 3 0,-7 4-8191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0:16.8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3,'178'-2,"203"5,-155 22,25 1,-169-24,-37-2,86 11,-105-6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3.567"/>
    </inkml:context>
    <inkml:brush xml:id="br0">
      <inkml:brushProperty name="width" value="0.05" units="cm"/>
      <inkml:brushProperty name="height" value="0.05" units="cm"/>
    </inkml:brush>
  </inkml:definitions>
  <inkml:trace contextRef="#ctx0" brushRef="#br0">74 42 24575,'-2'78'0,"-4"0"0,-3-1 0,-3 0 0,-23 76 0,25-121 0,36-175 0,-19 116 0,44-139 0,-41 140 0,1-1 0,2 2 0,0 0 0,20-27 0,-31 49 0,1-1 0,0 0 0,0 1 0,0 0 0,1 0 0,-1 0 0,1 0 0,0 0 0,-1 1 0,1-1 0,1 1 0,-1 0 0,0 1 0,0-1 0,1 1 0,7-2 0,-10 3 0,1 0 0,0 0 0,-1 0 0,1 0 0,-1 1 0,1-1 0,0 1 0,-1 0 0,1-1 0,-1 1 0,0 1 0,1-1 0,-1 0 0,0 0 0,0 1 0,1-1 0,-1 1 0,0 0 0,-1 0 0,1 0 0,0 0 0,0 0 0,-1 0 0,1 0 0,-1 0 0,0 1 0,0-1 0,0 1 0,0-1 0,1 4 0,17 52 0,17 94 0,1 1 0,-35-146 0,0 0 0,1 1 0,0-1 0,0-1 0,0 1 0,1 0 0,0-1 0,1 0 0,0 0 0,-1 0 0,2 0 0,-1-1 0,7 6 0,-6-12-1365,-8-9-5461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3.994"/>
    </inkml:context>
    <inkml:brush xml:id="br0">
      <inkml:brushProperty name="width" value="0.05" units="cm"/>
      <inkml:brushProperty name="height" value="0.05" units="cm"/>
    </inkml:brush>
  </inkml:definitions>
  <inkml:trace contextRef="#ctx0" brushRef="#br0">1 1 24575,'9'0'0,"12"0"0,12 0 0,9 0 0,7 0 0,-1 0 0,1 0 0,-4 0 0,-4 0 0,-10 0-8191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4.354"/>
    </inkml:context>
    <inkml:brush xml:id="br0">
      <inkml:brushProperty name="width" value="0.05" units="cm"/>
      <inkml:brushProperty name="height" value="0.05" units="cm"/>
    </inkml:brush>
  </inkml:definitions>
  <inkml:trace contextRef="#ctx0" brushRef="#br0">0 1 24575,'1'0'0,"0"1"0,0 0 0,0-1 0,0 1 0,0 0 0,0 0 0,0 0 0,0-1 0,-1 1 0,1 0 0,0 0 0,-1 0 0,1 0 0,0 1 0,-1-1 0,1 0 0,-1 0 0,0 0 0,1 0 0,-1 0 0,0 1 0,0 1 0,3 5 0,10 23 0,-2 1 0,-1 0 0,-1 1 0,-2 0 0,5 47 0,-11-66 0,-1-4 0,1 0 0,0 0 0,0 0 0,1 0 0,5 14 0,-6-21 0,0-1 0,1 1 0,0 0 0,-1 0 0,1-1 0,0 0 0,0 1 0,0-1 0,0 0 0,1 0 0,-1 0 0,1 0 0,-1 0 0,1 0 0,0-1 0,-1 0 0,1 1 0,0-1 0,0 0 0,0 0 0,0 0 0,4 0 0,24 2-8,0 0-1,0-2 1,57-6 0,-23 1-1324,-26 3-5494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5.042"/>
    </inkml:context>
    <inkml:brush xml:id="br0">
      <inkml:brushProperty name="width" value="0.05" units="cm"/>
      <inkml:brushProperty name="height" value="0.05" units="cm"/>
    </inkml:brush>
  </inkml:definitions>
  <inkml:trace contextRef="#ctx0" brushRef="#br0">206 1 24575,'-14'0'0,"1"1"0,-1 0 0,1 1 0,-1 1 0,-19 6 0,28-7 0,0 0 0,0-1 0,1 2 0,-1-1 0,1 0 0,-1 1 0,1 0 0,0 0 0,0 0 0,0 0 0,1 1 0,-1 0 0,1-1 0,0 1 0,0 1 0,0-1 0,-4 8 0,7-10 0,-1 0 0,1 0 0,0 1 0,0-1 0,0 0 0,0 0 0,0 0 0,0 0 0,1 0 0,-1 1 0,1-1 0,0 0 0,-1 0 0,1 0 0,0 0 0,0 0 0,0-1 0,0 1 0,1 0 0,-1 0 0,0-1 0,1 1 0,-1-1 0,1 1 0,2 1 0,50 35 0,-45-32 0,12 7 0,-5-4 0,-1 1 0,0 0 0,0 1 0,-1 0 0,-1 1 0,13 14 0,-24-22 0,1-1 0,-1 1 0,0-1 0,0 1 0,0 0 0,-1-1 0,1 1 0,-1 0 0,0 0 0,0 0 0,0 1 0,-1-1 0,1 0 0,-1 0 0,0 0 0,0 0 0,-1 1 0,1-1 0,-1 0 0,0 0 0,0 0 0,0 0 0,0 0 0,-1 0 0,0 0 0,0-1 0,0 1 0,0-1 0,0 1 0,-1-1 0,1 0 0,-4 4 0,-1 0 0,1-1 0,-1 1 0,-1-1 0,1 0 0,-1-1 0,0 0 0,0 0 0,-1-1 0,1 0 0,-1 0 0,0-1 0,-18 4 0,24-5 0,-1-1 0,0-1 0,0 1 0,-1-1 0,1 1 0,0-1 0,0 0 0,0-1 0,0 1 0,0-1 0,0 1 0,0-1 0,0 0 0,0-1 0,0 1 0,1-1 0,-1 0 0,0 0 0,1 0 0,0 0 0,-1 0 0,1-1 0,0 0 0,0 1 0,0-1 0,1 0 0,-1 0 0,1-1 0,-1 1 0,1-1 0,-3-5 0,1-18-1365,9 5-5461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5.525"/>
    </inkml:context>
    <inkml:brush xml:id="br0">
      <inkml:brushProperty name="width" value="0.05" units="cm"/>
      <inkml:brushProperty name="height" value="0.05" units="cm"/>
    </inkml:brush>
  </inkml:definitions>
  <inkml:trace contextRef="#ctx0" brushRef="#br0">0 0 24575,'14'187'0,"-2"-35"0,-11-143 0,-1 2 0,0 0 0,1 0 0,0-1 0,6 20 0,-7-29 0,1 1 0,-1 0 0,1 0 0,-1-1 0,1 1 0,0-1 0,0 1 0,0-1 0,0 1 0,0-1 0,0 1 0,0-1 0,1 0 0,-1 0 0,0 0 0,1 1 0,-1-1 0,1 0 0,-1-1 0,1 1 0,0 0 0,-1 0 0,1-1 0,0 1 0,-1-1 0,1 1 0,0-1 0,0 0 0,-1 0 0,1 0 0,0 0 0,0 0 0,0 0 0,-1 0 0,1-1 0,2 0 0,190-61 0,-170 56-118,-6 2 202,0-1 0,29-12 0,-42 15-191,0 0 0,0-1 0,0 0 0,-1 0 0,1 0 0,-1-1-1,0 1 1,0-1 0,-1 0 0,1 0 0,-1 0 0,1-1 0,4-8 0,1-10-6719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5.913"/>
    </inkml:context>
    <inkml:brush xml:id="br0">
      <inkml:brushProperty name="width" value="0.05" units="cm"/>
      <inkml:brushProperty name="height" value="0.05" units="cm"/>
    </inkml:brush>
  </inkml:definitions>
  <inkml:trace contextRef="#ctx0" brushRef="#br0">0 107 24575,'9'0'0,"8"0"0,5 0 0,8-9 0,8-3 0,3 1 0,-7-3 0,1 1 0,-6-1 0,-8-3 0,-8 0-8191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36.304"/>
    </inkml:context>
    <inkml:brush xml:id="br0">
      <inkml:brushProperty name="width" value="0.05" units="cm"/>
      <inkml:brushProperty name="height" value="0.05" units="cm"/>
    </inkml:brush>
  </inkml:definitions>
  <inkml:trace contextRef="#ctx0" brushRef="#br0">0 94 24575,'5'0'0,"15"-9"0,17-3 0,22-8 0,18-1 0,0 3 0,-12 4-8191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0.688"/>
    </inkml:context>
    <inkml:brush xml:id="br0">
      <inkml:brushProperty name="width" value="0.05" units="cm"/>
      <inkml:brushProperty name="height" value="0.05" units="cm"/>
    </inkml:brush>
  </inkml:definitions>
  <inkml:trace contextRef="#ctx0" brushRef="#br0">0 1 24575,'0'395'0,"1"-410"0,0 1 0,1 0 0,1-1 0,0 1 0,0 0 0,2 0 0,-1 1 0,2-1 0,0 1 0,1 0 0,0 1 0,1-1 0,11-13 0,-4 9 0,0 0 0,1 1 0,0 1 0,1 0 0,1 1 0,1 1 0,39-20 0,-55 31 0,1 0 0,-1 0 0,1 0 0,-1 1 0,1-1 0,0 1 0,-1 0 0,1 0 0,0 1 0,0-1 0,0 1 0,0 0 0,0 0 0,0 0 0,0 0 0,-1 1 0,1 0 0,0-1 0,0 1 0,0 1 0,-1-1 0,1 1 0,0-1 0,-1 1 0,0 0 0,1 0 0,3 4 0,-2-1 0,0 1 0,-1-1 0,0 1 0,0 0 0,0 1 0,0-1 0,-1 1 0,0 0 0,-1-1 0,0 1 0,0 0 0,0 1 0,1 13 0,0 24 0,-2 62 0,-2-20 0,3-74 120,-2-13-143,0 0 0,0 0 0,0 0 0,0 0 1,0 0-1,0-1 0,0 1 0,0 0 0,0 0 0,1 0 1,-1 0-1,0 0 0,0 0 0,0 0 0,0 0 0,0 0 0,0-1 1,0 1-1,0 0 0,0 0 0,1 0 0,-1 0 0,0 0 1,0 0-1,0 0 0,0 0 0,0 0 0,0 0 0,1 0 1,-1 0-1,0 0 0,0 0 0,0 0 0,0 0 0,0 0 0,0 0 1,0 0-1,1 0 0,-1 0 0,0 0 0,0 0 0,0 0 1,0 0-1,0 1 0,0-1 0,0 0 0,1 0 0,-1 0 1,0 0-1,0 0 0,0 0 0,0 0 0,0 0 0,0 0 0,0 1 1,0-1-1,0 0 0,0 0 0,0 0 0,0 0 0,0 0 1,0 0-1,0 0 0,0 1 0,5-13-6803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1.066"/>
    </inkml:context>
    <inkml:brush xml:id="br0">
      <inkml:brushProperty name="width" value="0.05" units="cm"/>
      <inkml:brushProperty name="height" value="0.05" units="cm"/>
    </inkml:brush>
  </inkml:definitions>
  <inkml:trace contextRef="#ctx0" brushRef="#br0">26 0 24575,'-2'23'0,"0"-1"0,-6 22 0,4-25 0,0-1 0,1 1 0,2 0 0,0 0 0,2 24 0,-1-38 0,1-1 0,0 0 0,0 0 0,0 0 0,1 0 0,-1 0 0,1 0 0,0 0 0,0 0 0,0-1 0,1 1 0,-1-1 0,1 0 0,0 1 0,0-1 0,0 0 0,0-1 0,1 1 0,-1 0 0,1-1 0,-1 0 0,1 0 0,0 0 0,0 0 0,0-1 0,0 0 0,0 1 0,5-1 0,-3 1 0,1-1 0,-1-1 0,1 1 0,-1-1 0,1 0 0,-1-1 0,1 0 0,-1 0 0,1 0 0,-1-1 0,0 1 0,1-2 0,-1 1 0,0-1 0,-1 0 0,1 0 0,0 0 0,-1-1 0,0 0 0,1 0 0,8-9 0,-7 5 0,0 0 0,0 0 0,-1-1 0,0 0 0,-1 0 0,0 0 0,0-1 0,-1 0 0,0 0 0,-1 0 0,0 0 0,3-20 0,-5 25 4,-1 1 0,0 0 0,0-1 0,-1 1 0,0-1-1,1 1 1,-1 0 0,-1 0 0,1 0 0,-1-1 0,1 1 0,-1 0-1,0 1 1,0-1 0,-1 0 0,1 1 0,-1-1 0,0 1 0,0 0 0,0 0-1,0 0 1,-1 0 0,1 0 0,-1 1 0,0-1 0,0 1 0,1 0-1,-1 1 1,-1-1 0,-5-1 0,0-1-139,-1 1 0,1 0 0,-1 1 0,0 0 0,0 1 0,0 0 0,0 1 0,0 0 0,0 1 0,-22 4 0,-3 6-6691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1.879"/>
    </inkml:context>
    <inkml:brush xml:id="br0">
      <inkml:brushProperty name="width" value="0.05" units="cm"/>
      <inkml:brushProperty name="height" value="0.05" units="cm"/>
    </inkml:brush>
  </inkml:definitions>
  <inkml:trace contextRef="#ctx0" brushRef="#br0">203 39 24575,'-21'-18'0,"6"4"0,13 13 0,0 0 0,0 0 0,-1 0 0,1 0 0,0 1 0,0-1 0,-1 1 0,1-1 0,0 1 0,-1 0 0,1 0 0,-1 0 0,1 0 0,0 1 0,-1-1 0,1 1 0,0-1 0,-4 2 0,1 1 0,0-1 0,0 1 0,0 0 0,0 0 0,1 0 0,-1 1 0,-5 6 0,-1 1 0,2 1 0,-1 0 0,2 1 0,0-1 0,-7 15 0,13-24 0,0 0 0,0 1 0,1-1 0,0 0 0,-1 1 0,1-1 0,0 0 0,0 1 0,1 0 0,-1-1 0,1 1 0,0-1 0,0 1 0,0 0 0,0-1 0,1 1 0,-1-1 0,1 1 0,0-1 0,0 1 0,0-1 0,0 1 0,1-1 0,0 0 0,-1 0 0,1 0 0,0 0 0,1 0 0,4 5 0,4 1 0,1-1 0,0 0 0,0-1 0,1-1 0,0 0 0,19 6 0,-19-7 0,1 0 0,-1 1 0,-1 1 0,1 0 0,16 12 0,-28-18 0,1-1 0,-1 1 0,0 0 0,0 0 0,0 0 0,0-1 0,0 1 0,-1 0 0,1 0 0,0 0 0,0 0 0,-1 1 0,1-1 0,0 0 0,-1 0 0,1 0 0,-1 1 0,0-1 0,1 0 0,-1 0 0,0 1 0,0-1 0,0 0 0,0 1 0,0-1 0,0 0 0,0 0 0,0 3 0,-2-3 0,1 1 0,-1-1 0,1 1 0,-1-1 0,1 0 0,-1 0 0,0 0 0,1 0 0,-1 0 0,0 0 0,0 0 0,0 0 0,0-1 0,0 1 0,0-1 0,-2 1 0,-9 1 0,-1 0 0,1-1 0,-1-1 0,-18-1 0,-8-11 120,39 12-191,-1-1 1,0 0-1,1 0 0,0 0 0,-1 0 1,1 0-1,-1-1 0,1 1 1,0 0-1,0-1 0,0 1 0,0-1 1,0 1-1,0-1 0,0 1 1,0-1-1,1 0 0,-1 1 0,1-1 1,-1-3-1,2-11-6755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5T23:20:17.8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0,'5'0,"10"0,8 0,4 0,6 0,12 0,11 0,11 0,6 0,6 0,-3 0,0 0,1 0,-8 0,-16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2.266"/>
    </inkml:context>
    <inkml:brush xml:id="br0">
      <inkml:brushProperty name="width" value="0.05" units="cm"/>
      <inkml:brushProperty name="height" value="0.05" units="cm"/>
    </inkml:brush>
  </inkml:definitions>
  <inkml:trace contextRef="#ctx0" brushRef="#br0">103 1 24575,'-3'0'0,"-1"1"0,1 0 0,0 0 0,0 0 0,-1 1 0,1-1 0,0 1 0,0 0 0,0-1 0,0 1 0,1 1 0,-1-1 0,0 0 0,1 1 0,0-1 0,-1 1 0,1 0 0,0 0 0,0 0 0,1 0 0,-3 4 0,-3 8 0,0-1 0,1 1 0,-6 20 0,10-27 0,0 0 0,0 0 0,1 0 0,0 0 0,0 1 0,1 15 0,0-21 0,1 0 0,-1 0 0,1 0 0,0-1 0,0 1 0,0 0 0,0-1 0,0 1 0,1-1 0,-1 1 0,1-1 0,0 1 0,-1-1 0,1 0 0,0 0 0,0 0 0,1 0 0,-1 0 0,0-1 0,0 1 0,1-1 0,-1 1 0,6 1 0,2 0 0,1 0 0,-1-1 0,1 0 0,-1 0 0,1-1 0,0-1 0,-1 0 0,1 0 0,0-1 0,-1 0 0,1-1 0,-1-1 0,0 1 0,13-6 0,-19 7 0,0-1 0,0 1 0,-1-1 0,1 1 0,-1-1 0,1-1 0,-1 1 0,0 0 0,1-1 0,-1 1 0,0-1 0,-1 0 0,1 0 0,-1 0 0,1-1 0,-1 1 0,0-1 0,0 1 0,0-1 0,-1 1 0,1-1 0,-1 0 0,0 0 0,0 0 0,0 0 0,0 0 0,-1 0 0,0 0 0,0 0 0,0 0 0,0 0 0,0 0 0,-1 0 0,0 0 0,0 0 0,0 0 0,0 0 0,-1 1 0,-3-7 0,2 4 10,0 0 0,-1 0 0,0 1 0,0-1 0,0 1 0,-1 0 0,1 0 0,-1 0 0,-1 1 0,1 0 0,-9-6 0,-3 1-505,1 0 0,-35-12 0,27 13-6331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2.687"/>
    </inkml:context>
    <inkml:brush xml:id="br0">
      <inkml:brushProperty name="width" value="0.05" units="cm"/>
      <inkml:brushProperty name="height" value="0.05" units="cm"/>
    </inkml:brush>
  </inkml:definitions>
  <inkml:trace contextRef="#ctx0" brushRef="#br0">1 1 24575,'0'4'0,"0"16"0,0 17 0,4 16 0,2 18 0,0 10 0,-1 5 0,-2-3 0,-1-11 0,-1-9 0,0-19 0,-1-22 0,9-20 0,3-9-8191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3.048"/>
    </inkml:context>
    <inkml:brush xml:id="br0">
      <inkml:brushProperty name="width" value="0.05" units="cm"/>
      <inkml:brushProperty name="height" value="0.05" units="cm"/>
    </inkml:brush>
  </inkml:definitions>
  <inkml:trace contextRef="#ctx0" brushRef="#br0">0 1 24575,'1'17'0,"-1"0"0,2 0 0,0 0 0,1-1 0,1 1 0,1 0 0,9 22 0,-12-34 0,0-1 0,0 1 0,0-1 0,0 0 0,1 0 0,0 0 0,0 0 0,0-1 0,0 1 0,0-1 0,1 1 0,0-1 0,-1 0 0,1-1 0,0 1 0,1-1 0,-1 0 0,0 0 0,1 0 0,-1 0 0,1-1 0,-1 0 0,1 1 0,0-2 0,-1 1 0,1-1 0,0 1 0,0-1 0,0-1 0,7 0 0,-7-1 0,1 1 0,-1-1 0,0 0 0,0 0 0,0-1 0,0 0 0,0 1 0,-1-2 0,1 1 0,-1 0 0,0-1 0,0 0 0,0 0 0,0 0 0,-1 0 0,1-1 0,4-9 0,3-7 0,-1 0 0,14-43 0,-12 30 0,-9 81 0,-3-33 0,0 0 0,1 0 0,0 0 0,6 22 0,-7-33 0,1 0 0,-1 0 0,1-1 0,0 1 0,0 0 0,1 0 0,-1-1 0,0 1 0,1-1 0,0 1 0,-1-1 0,1 1 0,0-1 0,0 0 0,1 0 0,-1 0 0,0 0 0,1-1 0,-1 1 0,1-1 0,-1 1 0,1-1 0,0 0 0,0 0 0,-1 0 0,1 0 0,0 0 0,5 0 0,-6-1 6,1 0-1,-1-1 1,1 1 0,0-1-1,-1 1 1,1-1-1,-1 0 1,1 0 0,-1 0-1,0 0 1,1 0-1,-1-1 1,0 1 0,0-1-1,0 1 1,3-4-1,25-31-1423,-30 35 1376,19-28-6784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3.453"/>
    </inkml:context>
    <inkml:brush xml:id="br0">
      <inkml:brushProperty name="width" value="0.05" units="cm"/>
      <inkml:brushProperty name="height" value="0.05" units="cm"/>
    </inkml:brush>
  </inkml:definitions>
  <inkml:trace contextRef="#ctx0" brushRef="#br0">1 1 24575,'0'13'0,"4"19"0,2 13 0,9 11 0,2 12 0,-3 6 0,-2-4 0,-5-10 0,-7-14 0,-17-30 0,-6-17-8191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3.841"/>
    </inkml:context>
    <inkml:brush xml:id="br0">
      <inkml:brushProperty name="width" value="0.05" units="cm"/>
      <inkml:brushProperty name="height" value="0.05" units="cm"/>
    </inkml:brush>
  </inkml:definitions>
  <inkml:trace contextRef="#ctx0" brushRef="#br0">1 208 24575,'35'-3'0,"0"-1"0,0-2 0,0-1 0,59-22 0,-61 17 0,-21 7 0,0 1 0,0 0 0,0 1 0,1 0 0,16-1 0,-25 4 0,0 0 0,0 0 0,0 0 0,0 1 0,-1 0 0,1 0 0,0 0 0,0 0 0,-1 1 0,1-1 0,-1 1 0,1 0 0,-1 0 0,0 0 0,0 0 0,0 1 0,0-1 0,0 1 0,-1 0 0,1 0 0,4 6 0,3 6-136,0 0-1,-1 1 1,-1 0-1,-1 1 1,0-1-1,-1 1 1,0 1-1,-2-1 0,5 32 1,-9-56-6690</inkml:trace>
  <inkml:trace contextRef="#ctx0" brushRef="#br0" timeOffset="1">508 23 24575,'-4'0'0,"2"-5"0,12-2 0,8 1 0,1 1-8191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4.262"/>
    </inkml:context>
    <inkml:brush xml:id="br0">
      <inkml:brushProperty name="width" value="0.05" units="cm"/>
      <inkml:brushProperty name="height" value="0.05" units="cm"/>
    </inkml:brush>
  </inkml:definitions>
  <inkml:trace contextRef="#ctx0" brushRef="#br0">78 87 24575,'-10'63'0,"7"-53"0,1 1 0,0-1 0,0 1 0,1-1 0,1 1 0,0 14 0,1-22 0,0-1 0,-1 1 0,1 0 0,0 0 0,1 0 0,-1-1 0,0 1 0,1 0 0,-1-1 0,1 0 0,0 1 0,0-1 0,0 0 0,0 0 0,0 0 0,1 0 0,-1 0 0,1 0 0,-1-1 0,1 1 0,-1-1 0,1 0 0,0 0 0,0 0 0,0 0 0,0 0 0,3 0 0,1 0 0,-1 0 0,0-1 0,1 0 0,-1 0 0,0-1 0,1 0 0,-1 0 0,0 0 0,0-1 0,0 0 0,0 0 0,0 0 0,0-1 0,-1 0 0,1 0 0,-1-1 0,0 1 0,0-1 0,0 0 0,0 0 0,-1-1 0,1 0 0,-1 1 0,0-2 0,-1 1 0,1 0 0,2-7 0,-3 7 0,0 1 0,0-1 0,-1 0 0,0 0 0,0 0 0,0 0 0,0 0 0,-1 0 0,0-1 0,0 1 0,0 0 0,-1-1 0,0 1 0,0-1 0,0 1 0,-1 0 0,0-1 0,0 1 0,0 0 0,0 0 0,-1-1 0,0 1 0,0 0 0,0 0 0,-1 1 0,0-1 0,0 1 0,0-1 0,0 1 0,-1 0 0,-7-7 0,1 4 0,-1 1 0,0 0 0,0 1 0,-1 1 0,1-1 0,-1 2 0,0 0 0,0 0 0,0 1 0,-1 0 0,1 1 0,0 1 0,-1 0 0,1 1 0,0 0 0,0 0 0,-13 5 0,24-6-42,0 0-1,0 0 0,0 0 1,0 1-1,-1-1 0,1 0 1,0 1-1,0-1 0,0 1 1,0-1-1,0 1 0,0 0 1,0-1-1,1 1 0,-1 0 1,0 0-1,0-1 0,1 1 1,-1 0-1,0 0 0,1 0 1,-1 0-1,0 0 0,1 0 1,0 0-1,-1 0 0,1 0 1,0 1-1,-1-1 0,1 0 1,0 1-1,6 10-6783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44.649"/>
    </inkml:context>
    <inkml:brush xml:id="br0">
      <inkml:brushProperty name="width" value="0.05" units="cm"/>
      <inkml:brushProperty name="height" value="0.05" units="cm"/>
    </inkml:brush>
  </inkml:definitions>
  <inkml:trace contextRef="#ctx0" brushRef="#br0">1 13 24575,'4'2'0,"-1"1"0,1 0 0,-1-1 0,0 2 0,1-1 0,-1 0 0,-1 1 0,1-1 0,0 1 0,-1 0 0,0 0 0,0 0 0,0 0 0,0 0 0,-1 0 0,0 1 0,0-1 0,1 9 0,2 11 0,-1 0 0,-1 30 0,-2-31 0,6 55 0,13-118 0,47-72 0,-55 96 0,1 0 0,1 1 0,1 0 0,0 1 0,0 0 0,31-20 0,-42 32 0,0 0 0,-1 0 0,1 1 0,0-1 0,0 1 0,0 0 0,0-1 0,0 1 0,0 1 0,1-1 0,-1 0 0,0 1 0,0 0 0,1 0 0,-1 0 0,0 0 0,0 0 0,1 1 0,-1-1 0,4 2 0,1 2 0,0 0 0,0 1 0,-1 0 0,0 0 0,0 0 0,8 9 0,-9-9 0,32 26-1365,-2-3-5461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2.823"/>
    </inkml:context>
    <inkml:brush xml:id="br0">
      <inkml:brushProperty name="width" value="0.05" units="cm"/>
      <inkml:brushProperty name="height" value="0.05" units="cm"/>
    </inkml:brush>
  </inkml:definitions>
  <inkml:trace contextRef="#ctx0" brushRef="#br0">1 1 24575,'0'4'0,"0"11"0,0 17 0,4 11 0,3 8 0,-1 9 0,-1 3 0,-2 0 0,-1-1 0,0-3 0,-2-6 0,-5-27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3.243"/>
    </inkml:context>
    <inkml:brush xml:id="br0">
      <inkml:brushProperty name="width" value="0.05" units="cm"/>
      <inkml:brushProperty name="height" value="0.05" units="cm"/>
    </inkml:brush>
  </inkml:definitions>
  <inkml:trace contextRef="#ctx0" brushRef="#br0">277 79 24575,'0'-4'0,"0"1"0,0-1 0,0 0 0,0 0 0,-1 1 0,0-1 0,0 0 0,0 1 0,0-1 0,0 1 0,-3-5 0,2 6 0,1 0 0,-1 0 0,-1 0 0,1 0 0,0 0 0,0 1 0,-1-1 0,1 1 0,0-1 0,-1 1 0,0 0 0,1 0 0,-1 0 0,0 0 0,-4 0 0,-1-1 0,0 0 0,0 1 0,0 0 0,0 1 0,0-1 0,0 1 0,0 1 0,0 0 0,0 0 0,1 0 0,-1 1 0,0 0 0,0 1 0,-10 4 0,12-3 0,1-1 0,-1 1 0,1 0 0,0 1 0,0-1 0,0 1 0,1 0 0,-1 0 0,1 0 0,0 1 0,1 0 0,-1-1 0,1 1 0,0 0 0,1 1 0,0-1 0,-3 12 0,-1 10 0,2 0 0,1 0 0,1 0 0,1 0 0,1 1 0,9 55 0,6-8 0,30 97 0,-27-126 0,5 13 0,-22-56 0,0 0 0,0 0 0,0 0 0,-1 0 0,1 0 0,-1 0 0,0 0 0,-1 0 0,1 1 0,-1-1 0,1 0 0,-3 4 0,3-7 3,0 1-1,-1-1 0,1 0 0,0 1 1,-1-1-1,1 0 0,-1 0 0,1 0 1,-1 1-1,0-1 0,0 0 1,1 0-1,-1 0 0,0 0 0,0 0 1,0 0-1,0-1 0,0 1 1,0 0-1,0 0 0,-1-1 0,1 1 1,0-1-1,0 1 0,0-1 0,-1 1 1,1-1-1,0 0 0,-1 1 1,1-1-1,0 0 0,-1 0 0,1 0 1,0 0-1,-1 0 0,1-1 1,0 1-1,0 0 0,-1 0 0,1-1 1,0 1-1,0-1 0,-1 1 0,1-1 1,0 0-1,0 1 0,-2-3 1,-2 0-167,0-1 0,1-1 0,-1 1 0,1-1 0,0 1 1,0-1-1,0 0 0,-5-11 0,-11-28-6662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3.616"/>
    </inkml:context>
    <inkml:brush xml:id="br0">
      <inkml:brushProperty name="width" value="0.05" units="cm"/>
      <inkml:brushProperty name="height" value="0.05" units="cm"/>
    </inkml:brush>
  </inkml:definitions>
  <inkml:trace contextRef="#ctx0" brushRef="#br0">1 22 24575,'4'0'0,"7"0"0,19 0 0,13 0 0,9 0 0,1 0 0,-1 0 0,-9-9 0,-11-3-8191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3.100"/>
    </inkml:context>
    <inkml:brush xml:id="br0">
      <inkml:brushProperty name="width" value="0.05" units="cm"/>
      <inkml:brushProperty name="height" value="0.05" units="cm"/>
    </inkml:brush>
  </inkml:definitions>
  <inkml:trace contextRef="#ctx0" brushRef="#br0">1 0 24575,'4'0'0,"7"0"0,15 0 0,11 0 0,10 0 0,5 0 0,-2 0 0,0 0 0,-3 0 0,-7 0 0,-8 0-8191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3.994"/>
    </inkml:context>
    <inkml:brush xml:id="br0">
      <inkml:brushProperty name="width" value="0.05" units="cm"/>
      <inkml:brushProperty name="height" value="0.05" units="cm"/>
    </inkml:brush>
  </inkml:definitions>
  <inkml:trace contextRef="#ctx0" brushRef="#br0">1 0 24575,'9'5'0,"3"10"0,-1 11 0,-2 16 0,-2 10 0,2 4 0,-1 2 0,-2 1 0,-1-5 0,-2-22 0,-2-24 0,0-24 0,-10-22 0,-3-4-8191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4.767"/>
    </inkml:context>
    <inkml:brush xml:id="br0">
      <inkml:brushProperty name="width" value="0.05" units="cm"/>
      <inkml:brushProperty name="height" value="0.05" units="cm"/>
    </inkml:brush>
  </inkml:definitions>
  <inkml:trace contextRef="#ctx0" brushRef="#br0">0 90 24575,'109'2'0,"-57"1"0,-1-2 0,1-3 0,0-1 0,70-15 0,-96 9 0,-20 7 0,-1 0 0,1 0 0,-1 1 0,1-1 0,0 1 0,-1 1 0,12-1 0,-15 1 0,0 1 0,0-1 0,0 1 0,0 0 0,0 0 0,0 0 0,-1 0 0,1 0 0,0 0 0,-1 0 0,1 1 0,0-1 0,-1 0 0,0 1 0,1 0 0,-1-1 0,0 1 0,0 0 0,0-1 0,0 1 0,0 0 0,0 0 0,0 0 0,-1 0 0,1 0 0,-1 0 0,1 3 0,4 28 0,0 1 0,-3 0 0,0 0 0,-3 0 0,-4 34 0,1 10 0,-1-44 0,5-34 0,0 0 0,0 0 0,0 1 0,0-1 0,0 0 0,0 0 0,0 0 0,-1 0 0,1 0 0,0 0 0,0 1 0,0-1 0,0 0 0,0 0 0,0 0 0,0 0 0,0 0 0,0 0 0,-1 0 0,1 0 0,0 0 0,0 0 0,0 0 0,0 1 0,0-1 0,0 0 0,0 0 0,-1 0 0,1 0 0,0 0 0,0 0 0,0 0 0,0 0 0,0 0 0,0 0 0,-1 0 0,1 0 0,0 0 0,0 0 0,0 0 0,0-1 0,0 1 0,0 0 0,-1 0 0,1 0 0,0 0 0,0 0 0,0 0 0,0 0 0,0 0 0,0 0 0,0 0 0,0 0 0,-1-1 0,1 1 0,-6-18 0,0-11 0,1 0 0,2 0 0,1-50 0,2 62 0,1 0 0,1-1 0,0 1 0,2 0 0,0 0 0,0 0 0,11-23 0,-11 32 0,1 1 0,0 0 0,0 1 0,1-1 0,0 1 0,0 0 0,0 0 0,1 0 0,-1 1 0,1 0 0,1 1 0,-1 0 0,1 0 0,-1 0 0,1 1 0,0 0 0,11-2 0,-15 4 0,0 0 0,0 0 0,0 0 0,0 1 0,1-1 0,-1 1 0,0 0 0,0 1 0,1-1 0,-1 1 0,0-1 0,0 1 0,0 1 0,0-1 0,0 0 0,0 1 0,0 0 0,-1 0 0,1 0 0,0 0 0,-1 1 0,0 0 0,1-1 0,-1 1 0,0 0 0,-1 1 0,1-1 0,0 0 0,-1 1 0,0-1 0,0 1 0,0 0 0,0 0 0,0 0 0,1 6 0,-2-7 0,-1 1 0,1 0 0,0-1 0,-1 1 0,0 0 0,0 0 0,0 0 0,0-1 0,-1 1 0,0 0 0,1-1 0,-1 1 0,-1 0 0,1-1 0,0 1 0,-1-1 0,0 1 0,0-1 0,0 0 0,0 0 0,0 0 0,-1 0 0,1 0 0,-1 0 0,0-1 0,1 1 0,-5 2 0,-10 6 0,0 0 0,0 0 0,-37 14 0,27-13 0,24-10 0,0-1 0,0 0 0,1 1 0,-1-1 0,0 1 0,1 0 0,-1 0 0,1 0 0,-1 0 0,1 1 0,0-1 0,0 1 0,0-1 0,1 1 0,-1 0 0,0-1 0,1 1 0,0 0 0,0 0 0,0 0 0,0 0 0,0 0 0,0 1 0,1-1 0,-1 4 0,2-3 0,-1-1 0,1 1 0,0 0 0,0 0 0,1 0 0,-1 0 0,1-1 0,0 1 0,0-1 0,0 1 0,0-1 0,0 0 0,1 0 0,0 0 0,-1 0 0,1 0 0,0-1 0,1 1 0,-1-1 0,5 3 0,2 1-151,0-1-1,1-1 0,0 0 0,0 0 1,0-1-1,0 0 0,0-1 1,14 1-1,7 0-6674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5.123"/>
    </inkml:context>
    <inkml:brush xml:id="br0">
      <inkml:brushProperty name="width" value="0.05" units="cm"/>
      <inkml:brushProperty name="height" value="0.05" units="cm"/>
    </inkml:brush>
  </inkml:definitions>
  <inkml:trace contextRef="#ctx0" brushRef="#br0">3 0 24575,'-1'47'0,"0"-14"0,0 0 0,3 0 0,1 0 0,9 45 0,-11-72 0,1 0 0,-1 0 0,1 0 0,0 0 0,1 0 0,0 0 0,0-1 0,0 0 0,0 1 0,1-1 0,0 0 0,0 0 0,0-1 0,1 0 0,-1 1 0,1-1 0,0-1 0,0 1 0,1-1 0,-1 0 0,1 0 0,-1 0 0,1-1 0,0 0 0,0 0 0,0 0 0,0-1 0,1 0 0,6 0 0,-8 0-4,-1-1-1,0 0 0,1 0 1,-1-1-1,0 1 0,1-1 1,-1 0-1,0 0 0,0 0 1,0-1-1,0 1 1,0-1-1,0 0 0,0 0 1,0-1-1,-1 1 0,5-5 1,-4 3 22,0-1 0,0 0 0,0 0 0,-1 0 0,1-1 0,-2 1 0,1-1 0,0 0 0,-1 0 0,3-11 1,-1-9-286,0 0 0,-2 0 1,-1 0-1,-3-40 0,2 61 120,-2-32-6679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5.511"/>
    </inkml:context>
    <inkml:brush xml:id="br0">
      <inkml:brushProperty name="width" value="0.05" units="cm"/>
      <inkml:brushProperty name="height" value="0.05" units="cm"/>
    </inkml:brush>
  </inkml:definitions>
  <inkml:trace contextRef="#ctx0" brushRef="#br0">0 0 24575,'2'24'0,"0"0"0,2-1 0,11 42 0,3 15 0,-15-63 0,18 87 0,-19-96 0,1 1 0,0-1 0,0 0 0,1 1 0,0-1 0,0-1 0,1 1 0,0-1 0,7 9 0,-9-14 0,-1-1 0,0 1 0,1-1 0,-1 0 0,1 0 0,-1 0 0,1 0 0,0 0 0,-1-1 0,1 1 0,0-1 0,0 0 0,-1 0 0,1 0 0,0 0 0,0 0 0,-1 0 0,1-1 0,3 0 0,60-18 0,-41 10 0,-6 4-341,-1-1 0,0-1-1,30-16 1,-11-1-6485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5.947"/>
    </inkml:context>
    <inkml:brush xml:id="br0">
      <inkml:brushProperty name="width" value="0.05" units="cm"/>
      <inkml:brushProperty name="height" value="0.05" units="cm"/>
    </inkml:brush>
  </inkml:definitions>
  <inkml:trace contextRef="#ctx0" brushRef="#br0">82 296 24575,'9'0'0,"7"0"0,6 0 0,8 0 0,8-9 0,7-3 0,-4-4 0,-5 1 0,-9-2 0,-12 2 0,-10 4-8191</inkml:trace>
  <inkml:trace contextRef="#ctx0" brushRef="#br0" timeOffset="1">0 108 24575,'10'-9'0,"16"-3"0,17-8 0,20-1 0,8 3 0,1 4 0,-2 6 0,-14 3-8191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7.657"/>
    </inkml:context>
    <inkml:brush xml:id="br0">
      <inkml:brushProperty name="width" value="0.05" units="cm"/>
      <inkml:brushProperty name="height" value="0.05" units="cm"/>
    </inkml:brush>
  </inkml:definitions>
  <inkml:trace contextRef="#ctx0" brushRef="#br0">50 101 24575,'2'-1'0,"1"0"0,-1 1 0,1-1 0,-1-1 0,0 1 0,0 0 0,1 0 0,-1-1 0,4-3 0,4-3 0,9-4 0,0 1 0,1 1 0,0 0 0,1 1 0,0 2 0,27-7 0,-43 12 0,0 1 0,0 0 0,1 1 0,-1-1 0,0 1 0,1 0 0,-1 1 0,0-1 0,1 1 0,-1 0 0,0 0 0,0 1 0,0-1 0,0 1 0,0 0 0,0 1 0,0-1 0,-1 1 0,1 0 0,-1 0 0,1 0 0,-1 1 0,-1-1 0,1 1 0,0 0 0,-1 0 0,0 1 0,0-1 0,0 1 0,0-1 0,-1 1 0,3 6 0,1 6 0,-1-1 0,0 1 0,-2 1 0,0-1 0,0 1 0,-2-1 0,0 1 0,-1-1 0,-1 1 0,-1-1 0,-6 32 0,2-24 0,0-1 0,-2 0 0,0-1 0,-2 0 0,-1 0 0,0-1 0,-26 35 0,30-47 0,0-1 0,-1-1 0,0 0 0,-1 0 0,0-1 0,0 0 0,-1 0 0,0-1 0,0 0 0,0-1 0,0 0 0,-1 0 0,0-2 0,0 1 0,0-1 0,-1-1 0,1 0 0,-1 0 0,1-1 0,-1-1 0,0 0 0,1 0 0,-13-3 0,21 2 0,0 0 0,-1 1 0,1-2 0,0 1 0,0 0 0,0-1 0,0 1 0,0-1 0,0 0 0,0 0 0,0 0 0,1 0 0,-1 0 0,1-1 0,-1 1 0,1-1 0,0 0 0,0 0 0,0 0 0,1 0 0,-1 0 0,1 0 0,-1 0 0,1 0 0,0-1 0,0 1 0,1 0 0,-1-1 0,1 1 0,-1 0 0,1-1 0,0 1 0,0-1 0,1 1 0,-1-1 0,1 1 0,0 0 0,-1-1 0,1 1 0,1 0 0,-1 0 0,1 0 0,-1 0 0,1 0 0,0 0 0,0 0 0,0 0 0,0 1 0,0-1 0,1 1 0,-1-1 0,1 1 0,0 0 0,0 0 0,3-2 0,0 1 0,1-1 0,-1 1 0,1 1 0,0-1 0,0 1 0,0 0 0,0 1 0,0-1 0,1 1 0,-1 1 0,0 0 0,1 0 0,-1 0 0,0 1 0,10 1 0,4 4 0,0 1 0,0 0 0,32 18 0,-30-14 0,0-1 0,31 9 0,-50-18-91,0 0 0,0 0 0,0 0 0,0-1 0,0 1 0,1-1 0,-1 0 0,0 0 0,0 0 0,1-1 0,-1 0 0,0 0 0,0 0 0,5-2 0,12-10-6735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8.048"/>
    </inkml:context>
    <inkml:brush xml:id="br0">
      <inkml:brushProperty name="width" value="0.05" units="cm"/>
      <inkml:brushProperty name="height" value="0.05" units="cm"/>
    </inkml:brush>
  </inkml:definitions>
  <inkml:trace contextRef="#ctx0" brushRef="#br0">1 59 24575,'4'0'0,"11"0"0,12 0 0,10 0 0,8-9 0,6-3 0,-2 1 0,-9-3 0,-11 2-8191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8.428"/>
    </inkml:context>
    <inkml:brush xml:id="br0">
      <inkml:brushProperty name="width" value="0.05" units="cm"/>
      <inkml:brushProperty name="height" value="0.05" units="cm"/>
    </inkml:brush>
  </inkml:definitions>
  <inkml:trace contextRef="#ctx0" brushRef="#br0">1 131 24575,'4'0'0,"11"0"0,12-5 0,15-5 0,5-11 0,4-7 0,-3-6 0,-9 1-8191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8.788"/>
    </inkml:context>
    <inkml:brush xml:id="br0">
      <inkml:brushProperty name="width" value="0.05" units="cm"/>
      <inkml:brushProperty name="height" value="0.05" units="cm"/>
    </inkml:brush>
  </inkml:definitions>
  <inkml:trace contextRef="#ctx0" brushRef="#br0">1 99 24575,'43'-19'0,"1"2"0,0 1 0,2 3 0,-1 1 0,71-7 0,-107 17 0,0 2 0,0-1 0,0 1 0,0 1 0,1 0 0,-1 0 0,0 0 0,0 1 0,0 1 0,13 5 0,-17-5 0,0-1 0,0 2 0,0-1 0,0 1 0,0-1 0,-1 1 0,0 0 0,0 1 0,0-1 0,0 1 0,-1 0 0,0 0 0,0 0 0,0 0 0,-1 0 0,1 1 0,2 9 0,-2-3 0,0 1 0,-1-1 0,0 1 0,-1 0 0,0 0 0,-1-1 0,0 1 0,-1 0 0,-1 0 0,-4 18 0,1-12 0,-1-1 0,-1 0 0,-1-1 0,0 1 0,-1-1 0,-19 25 0,13-21 0,-1-2 0,-1 0 0,0-1 0,-2-1 0,0 0 0,-1-2 0,0 0 0,-1-1 0,-1-1 0,0-1 0,-27 10 0,37-18 0,0 0 0,-1-1 0,0-1 0,1 0 0,-15 1 0,25-3 0,-1 1 0,1-1 0,-1 0 0,1 0 0,-1 0 0,1 0 0,-1 0 0,1-1 0,-1 1 0,1-1 0,0 1 0,-1-1 0,1 0 0,0 0 0,-1 0 0,1 0 0,0-1 0,0 1 0,0 0 0,0-1 0,0 0 0,0 1 0,1-1 0,-1 0 0,1 0 0,-1 0 0,1 0 0,-1 0 0,1 0 0,0-1 0,0 1 0,-1-4 0,2 3 0,0 1 0,0-1 0,0 1 0,0-1 0,1 1 0,-1 0 0,1-1 0,0 1 0,0-1 0,0 1 0,0 0 0,0-1 0,0 1 0,0 0 0,1 0 0,-1 0 0,1 0 0,0 0 0,-1 0 0,1 1 0,0-1 0,0 1 0,0-1 0,0 1 0,0-1 0,1 1 0,2-1 0,5-3 0,1 0 0,0 1 0,0 0 0,19-4 0,2 3-170,0 2-1,0 0 0,0 2 1,0 2-1,0 1 0,0 1 1,46 11-1,-52-8-6655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9.195"/>
    </inkml:context>
    <inkml:brush xml:id="br0">
      <inkml:brushProperty name="width" value="0.05" units="cm"/>
      <inkml:brushProperty name="height" value="0.05" units="cm"/>
    </inkml:brush>
  </inkml:definitions>
  <inkml:trace contextRef="#ctx0" brushRef="#br0">108 1 24575,'9'0'0,"3"4"0,-5 11 0,-8 7 0,-13 10 0,-18 3 0,-13 5 0,2-4-8191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3.537"/>
    </inkml:context>
    <inkml:brush xml:id="br0">
      <inkml:brushProperty name="width" value="0.05" units="cm"/>
      <inkml:brushProperty name="height" value="0.05" units="cm"/>
    </inkml:brush>
  </inkml:definitions>
  <inkml:trace contextRef="#ctx0" brushRef="#br0">0 0 24575,'9'0'0,"8"0"0,10 0 0,9 0 0,8 0 0,1 0 0,-3 0 0,6 9 0,-6 3-8191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6:59.711"/>
    </inkml:context>
    <inkml:brush xml:id="br0">
      <inkml:brushProperty name="width" value="0.05" units="cm"/>
      <inkml:brushProperty name="height" value="0.05" units="cm"/>
    </inkml:brush>
  </inkml:definitions>
  <inkml:trace contextRef="#ctx0" brushRef="#br0">6 0 24575,'0'14'0,"0"22"0,0 33 0,0 36 0,0 18 0,0 7 0,0-5 0,0-19 0,0-38 0,-5-38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00.214"/>
    </inkml:context>
    <inkml:brush xml:id="br0">
      <inkml:brushProperty name="width" value="0.05" units="cm"/>
      <inkml:brushProperty name="height" value="0.05" units="cm"/>
    </inkml:brush>
  </inkml:definitions>
  <inkml:trace contextRef="#ctx0" brushRef="#br0">1 237 24575,'36'-1'0,"1"-2"0,0-1 0,-1-2 0,0-1 0,0-2 0,34-14 0,-43 13 0,-1-1 0,0-2 0,-2 0 0,1-1 0,-1-2 0,-1 0 0,-1-2 0,25-24 0,-45 40 0,0-2 0,1 1 0,0 0 0,0 0 0,0 1 0,0-1 0,0 1 0,0-1 0,6-2 0,-8 5 0,-1 0 0,0 0 0,1 0 0,-1 0 0,0 0 0,1 0 0,-1 0 0,0 0 0,1 1 0,-1-1 0,0 0 0,0 0 0,1 0 0,-1 0 0,0 1 0,1-1 0,-1 0 0,0 0 0,0 0 0,0 1 0,1-1 0,-1 0 0,0 1 0,0-1 0,0 0 0,0 0 0,1 1 0,-1-1 0,0 0 0,0 1 0,0-1 0,0 0 0,0 1 0,0-1 0,2 29 0,-15 347 0,13-361 0,-1-12 0,0 1 0,1 0 0,-1-1 0,1 1 0,0 0 0,0-1 0,1 1 0,-1 0 0,1-1 0,0 1 0,0-1 0,0 1 0,0-1 0,0 1 0,1-1 0,0 0 0,3 6 0,-5-9 0,1 0 0,0 0 0,-1 1 0,1-1 0,-1 0 0,1 0 0,0 0 0,-1 0 0,1 0 0,0 0 0,-1 0 0,1 0 0,0 0 0,-1 0 0,1 0 0,-1-1 0,1 1 0,0 0 0,-1 0 0,1 0 0,-1-1 0,1 1 0,-1 0 0,1-1 0,-1 1 0,1-1 0,-1 1 0,1 0 0,-1-1 0,1 1 0,-1-1 0,0 1 0,1-1 0,-1 0 0,0 1 0,1-1 0,12-26 0,-12 25 0,30-82 0,-20 48 0,25-52 0,-31 78 0,1 0 0,0 1 0,0-1 0,1 1 0,0 1 0,0-1 0,1 1 0,0 0 0,14-9 0,-20 15 0,1 0 0,-1 0 0,0 1 0,1-1 0,0 1 0,-1 0 0,1 0 0,0 0 0,-1 0 0,1 0 0,0 1 0,0-1 0,0 1 0,0 0 0,0 0 0,0 0 0,-1 0 0,1 0 0,0 0 0,0 1 0,0 0 0,0-1 0,-1 1 0,1 0 0,0 0 0,-1 1 0,1-1 0,-1 0 0,1 1 0,-1 0 0,1-1 0,-1 1 0,0 0 0,0 0 0,0 1 0,0-1 0,-1 0 0,1 0 0,0 1 0,1 2 0,6 13 0,0-1 0,0 1 0,-2 0 0,9 33 0,-11-36 0,-3-6-110,-1-3 20,1-1 0,-1 1 1,1 0-1,0-1 0,1 0 1,-1 1-1,1-1 1,0 0-1,0 0 0,1-1 1,-1 1-1,1 0 1,6 4-1,0-6-6736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00.620"/>
    </inkml:context>
    <inkml:brush xml:id="br0">
      <inkml:brushProperty name="width" value="0.05" units="cm"/>
      <inkml:brushProperty name="height" value="0.05" units="cm"/>
    </inkml:brush>
  </inkml:definitions>
  <inkml:trace contextRef="#ctx0" brushRef="#br0">1 292 24575,'2'-6'0,"-1"0"0,2 0 0,-1 0 0,1 1 0,0-1 0,0 0 0,0 1 0,1 0 0,0 0 0,0 0 0,0 0 0,1 1 0,9-8 0,4-7 0,-2 2 0,0 0 0,-1 0 0,0-1 0,-1 0 0,-1-1 0,13-27 0,-25 45 0,-1 1 0,1-1 0,0 0 0,-1 0 0,1 0 0,-1-1 0,0 1 0,1 0 0,-1 0 0,0 0 0,1 0 0,-1 0 0,0 0 0,0 0 0,0-1 0,0 1 0,0 0 0,0 0 0,0 0 0,-1 0 0,1 0 0,0-1 0,-1 1 0,1 0 0,-1 0 0,1 0 0,-1 0 0,1 0 0,-1 0 0,0 0 0,1 0 0,-1 1 0,0-1 0,0 0 0,-1-1 0,0 2 0,1 0 0,-1 0 0,1 0 0,-1 0 0,1 0 0,-1 0 0,1 1 0,0-1 0,-1 0 0,1 1 0,-1-1 0,1 1 0,0 0 0,-1-1 0,1 1 0,0 0 0,0 0 0,0 0 0,0 0 0,-1 0 0,1 0 0,0 0 0,1 0 0,-1 0 0,0 0 0,0 1 0,0-1 0,0 2 0,-5 8 0,1 1 0,0-1 0,0 1 0,1 0 0,1 0 0,0 0 0,1 1 0,0-1 0,1 1 0,0-1 0,2 21 0,-1-27 0,0 1 0,1 0 0,0-1 0,0 1 0,1-1 0,-1 1 0,1-1 0,1 0 0,-1 0 0,1 0 0,1 0 0,-1 0 0,1-1 0,-1 1 0,2-1 0,-1 0 0,0 0 0,1-1 0,0 1 0,0-1 0,1 0 0,-1-1 0,10 6 0,-12-8-4,1 1-1,0-1 1,0 0-1,0 0 1,0 0-1,0 0 1,0-1 0,0 1-1,0-1 1,0-1-1,1 1 1,-1 0-1,0-1 1,0 0-1,0 0 1,0 0-1,4-2 1,-2 0 24,-1 0 0,1 0 0,0-1 0,-1 0 0,0 0 0,0-1 0,0 1 0,-1-1 0,8-10 0,-2 0-232,0-1 0,-1 0 0,-1-1-1,-1 0 1,0-1 0,7-27 0,-4-2-6614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01.024"/>
    </inkml:context>
    <inkml:brush xml:id="br0">
      <inkml:brushProperty name="width" value="0.05" units="cm"/>
      <inkml:brushProperty name="height" value="0.05" units="cm"/>
    </inkml:brush>
  </inkml:definitions>
  <inkml:trace contextRef="#ctx0" brushRef="#br0">1 0 24575,'0'264'0,"0"-264"0,0 0 0,0 1 0,0-1 0,0 0 0,0 1 0,0-1 0,0 0 0,0 1 0,0-1 0,0 0 0,0 1 0,0-1 0,0 1 0,0-1 0,0 0 0,0 1 0,0-1 0,0 0 0,1 1 0,-1-1 0,0 0 0,0 1 0,0-1 0,1 0 0,-1 0 0,0 1 0,0-1 0,1 0 0,-1 0 0,0 1 0,0-1 0,1 0 0,-1 0 0,0 0 0,1 1 0,-1-1 0,0 0 0,1 0 0,-1 0 0,0 0 0,1 0 0,0 0 0,17-11 0,23-37 0,-32 37 0,1-2 0,1 1 0,0 1 0,1 0 0,0 0 0,1 2 0,19-13 0,-28 20 0,0 0 0,1 0 0,-1 0 0,0 0 0,1 1 0,0 0 0,-1 0 0,1 0 0,0 0 0,-1 1 0,1 0 0,0 0 0,-1 0 0,1 0 0,0 1 0,0 0 0,-1 0 0,1 0 0,-1 0 0,1 1 0,-1 0 0,0 0 0,1 0 0,-1 0 0,6 5 0,7 8 4,-1 0 1,-1 2-1,0-1 0,-2 2 0,16 22 0,10 15-1394,-19-31-5436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09.809"/>
    </inkml:context>
    <inkml:brush xml:id="br0">
      <inkml:brushProperty name="width" value="0.05" units="cm"/>
      <inkml:brushProperty name="height" value="0.05" units="cm"/>
    </inkml:brush>
  </inkml:definitions>
  <inkml:trace contextRef="#ctx0" brushRef="#br0">162 97 24575,'0'-8'0,"0"1"0,-1-1 0,0 1 0,0-1 0,-1 1 0,0 0 0,-3-9 0,4 14 0,1 0 0,-1 0 0,0 1 0,0-1 0,0 1 0,0-1 0,0 1 0,-1-1 0,1 1 0,0 0 0,-1-1 0,1 1 0,-1 0 0,1 0 0,-1 0 0,0 0 0,1 0 0,-1 1 0,0-1 0,1 0 0,-1 1 0,0-1 0,0 1 0,0 0 0,0 0 0,1-1 0,-1 1 0,0 0 0,0 1 0,0-1 0,0 0 0,0 0 0,1 1 0,-4 0 0,0 2 0,0-1 0,0 1 0,0 0 0,1 0 0,-1 0 0,1 1 0,0 0 0,0-1 0,0 1 0,1 1 0,-1-1 0,1 0 0,0 1 0,0 0 0,1 0 0,-1 0 0,-3 10 0,2-3 0,0 0 0,0 0 0,1 1 0,1-1 0,0 1 0,0 21 0,1-31 0,1 1 0,0-1 0,1 0 0,-1 0 0,0 0 0,1 0 0,0 1 0,0-1 0,0 0 0,0 0 0,0 0 0,1-1 0,-1 1 0,1 0 0,0 0 0,-1-1 0,1 1 0,1-1 0,-1 0 0,0 1 0,0-1 0,1 0 0,0 0 0,-1-1 0,1 1 0,0 0 0,0-1 0,-1 0 0,1 0 0,0 0 0,1 0 0,-1 0 0,0 0 0,0-1 0,0 1 0,0-1 0,1 0 0,-1 0 0,0 0 0,0-1 0,0 1 0,0-1 0,0 0 0,1 0 0,-1 0 0,0 0 0,-1 0 0,1 0 0,0-1 0,0 0 0,-1 1 0,1-1 0,0 0 0,3-4 0,3-3 0,1-1 0,-2 0 0,1-1 0,-1 0 0,-1 0 0,10-18 0,-10 17 0,-7 11 0,0 0 0,0 0 0,1 0 0,-1 1 0,0-1 0,1 0 0,-1 1 0,1-1 0,-1 0 0,1 0 0,-1 1 0,1-1 0,-1 1 0,1-1 0,0 1 0,-1-1 0,1 1 0,0-1 0,-1 1 0,1-1 0,0 1 0,0 0 0,0-1 0,-1 1 0,1 0 0,0 0 0,0 0 0,0 0 0,0-1 0,-1 1 0,1 0 0,0 1 0,0-1 0,0 0 0,0 0 0,-1 0 0,1 0 0,0 1 0,0-1 0,0 0 0,-1 1 0,1-1 0,0 0 0,-1 1 0,1-1 0,0 1 0,-1-1 0,1 1 0,0 0 0,-1-1 0,1 1 0,0 1 0,5 5 0,-1 1 0,0 0 0,0 1 0,4 9 0,2 4 0,-8-18 10,-1-1 0,1 1 0,0-1 0,0 1 0,0-1 0,1 0 0,-1 0 0,1 0 0,0-1 0,-1 1 0,7 2 0,-9-5-60,1 1 1,0-1-1,0 0 1,0 1-1,0-1 1,0 0-1,-1 0 1,1 0-1,0 0 1,0-1-1,0 1 1,0 0-1,0-1 1,-1 1-1,1-1 1,0 0-1,0 1 1,-1-1-1,1 0 1,-1 0-1,1 0 1,0 0-1,-1-1 1,0 1-1,1 0 1,-1-1-1,0 1 1,0-1-1,2-1 1,13-20-6777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0.198"/>
    </inkml:context>
    <inkml:brush xml:id="br0">
      <inkml:brushProperty name="width" value="0.05" units="cm"/>
      <inkml:brushProperty name="height" value="0.05" units="cm"/>
    </inkml:brush>
  </inkml:definitions>
  <inkml:trace contextRef="#ctx0" brushRef="#br0">1 8 24575,'-1'16'0,"2"0"0,0 0 0,0 0 0,1 0 0,1-1 0,1 1 0,10 27 0,-14-43 0,1 1 0,-1-1 0,0 1 0,1-1 0,-1 1 0,0-1 0,1 0 0,-1 1 0,1-1 0,-1 1 0,1-1 0,-1 0 0,1 1 0,-1-1 0,1 0 0,-1 0 0,1 1 0,-1-1 0,1 0 0,-1 0 0,1 0 0,0 0 0,-1 0 0,1 0 0,-1 0 0,1 0 0,0 0 0,-1 0 0,1 0 0,-1 0 0,1 0 0,-1 0 0,1 0 0,0-1 0,-1 1 0,1 0 0,-1 0 0,1-1 0,-1 1 0,1 0 0,-1-1 0,0 1 0,1-1 0,-1 1 0,1-1 0,20-22 0,-19 20 0,23-35 0,19-24 0,-41 58 0,0 1 0,0 0 0,0 0 0,0 0 0,0 0 0,1 1 0,0-1 0,-1 1 0,1 0 0,0 0 0,0 0 0,0 0 0,5-1 0,-6 3-1,-1 0-1,0-1 1,0 1-1,0 0 1,1 0-1,-1 0 0,0 1 1,0-1-1,1 0 1,-1 1-1,0-1 1,0 1-1,0 0 1,0 0-1,0 0 1,0 0-1,0 0 0,0 0 1,0 1-1,-1-1 1,1 1-1,0-1 1,-1 1-1,1-1 1,1 3-1,2 5 35,0 0 0,0 0 0,-1 1 0,6 14 0,-9-18-157,1 0 0,0 0 0,0-1-1,1 1 1,-1-1 0,1 0 0,1 1 0,-1-1-1,1-1 1,-1 1 0,9 7 0,1-6-6702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0.623"/>
    </inkml:context>
    <inkml:brush xml:id="br0">
      <inkml:brushProperty name="width" value="0.05" units="cm"/>
      <inkml:brushProperty name="height" value="0.05" units="cm"/>
    </inkml:brush>
  </inkml:definitions>
  <inkml:trace contextRef="#ctx0" brushRef="#br0">1 0 24575,'0'14'0,"2"0"0,-1-1 0,2 1 0,0-1 0,0 0 0,7 16 0,-8-24 0,0 1 0,1 0 0,0-1 0,-1 1 0,2-1 0,-1 0 0,1 0 0,-1 0 0,1-1 0,1 1 0,-1-1 0,1 0 0,-1 0 0,1 0 0,0-1 0,6 3 0,-8-5 0,0 0 0,1 0 0,-1-1 0,0 1 0,0-1 0,1 0 0,-1 0 0,0 0 0,0 0 0,1-1 0,-1 1 0,0-1 0,0 0 0,0 0 0,0 0 0,0 0 0,0-1 0,0 1 0,0-1 0,0 0 0,-1 0 0,1 0 0,-1 0 0,1 0 0,-1 0 0,4-5 0,7-9 0,-1 0 0,0-1 0,13-25 0,2-1 0,-27 42 0,1-1 0,0 1 0,1-1 0,-1 1 0,0-1 0,0 1 0,1 0 0,-1-1 0,0 1 0,1 0 0,-1 0 0,1 0 0,0 0 0,-1 0 0,1 1 0,0-1 0,0 0 0,-1 1 0,1-1 0,0 1 0,3-1 0,-3 2 0,-1-1 0,1 1 0,0-1 0,-1 1 0,1 0 0,0 0 0,-1 0 0,1 0 0,-1 0 0,1 0 0,-1 0 0,0 0 0,1 1 0,-1-1 0,0 0 0,0 1 0,2 2 0,4 9 0,-1-1 0,0 1 0,-1 1 0,5 17 0,-10-31 0,12 44 0,13 85 0,-22-110 0,-2 0 0,0 0 0,-1 0 0,-1 0 0,-1 0 0,0 0 0,-6 22 0,6-35 0,0 0 0,-1 1 0,1-2 0,-1 1 0,0 0 0,-1 0 0,1-1 0,-1 0 0,0 0 0,0 0 0,-1 0 0,1-1 0,-1 1 0,0-1 0,-1 0 0,1-1 0,-1 1 0,1-1 0,-8 3 0,7-4 0,1-1 0,-1 0 0,0 1 0,1-2 0,-1 1 0,0-1 0,0 0 0,0 0 0,1-1 0,-1 1 0,0-1 0,0 0 0,1-1 0,-1 0 0,1 0 0,-1 0 0,1 0 0,0-1 0,0 0 0,0 0 0,-7-6 0,-28-28-1365,4-4-5461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1.072"/>
    </inkml:context>
    <inkml:brush xml:id="br0">
      <inkml:brushProperty name="width" value="0.05" units="cm"/>
      <inkml:brushProperty name="height" value="0.05" units="cm"/>
    </inkml:brush>
  </inkml:definitions>
  <inkml:trace contextRef="#ctx0" brushRef="#br0">1 78 24575,'1'9'0,"0"0"0,1 0 0,0 0 0,1 0 0,0-1 0,0 1 0,1-1 0,0 0 0,0 0 0,11 15 0,7 14 0,-16-26 0,36 60 0,-40-68 0,0 1 0,1-1 0,-1 0 0,1 0 0,0-1 0,0 1 0,0 0 0,0-1 0,0 0 0,0 0 0,1 0 0,-1 0 0,1 0 0,0-1 0,-1 1 0,1-1 0,5 1 0,-6-2 0,-1 0 0,0 0 0,0-1 0,1 1 0,-1-1 0,0 0 0,0 1 0,1-1 0,-1 0 0,0 0 0,0 0 0,0-1 0,0 1 0,-1 0 0,1-1 0,0 1 0,0-1 0,-1 0 0,1 1 0,-1-1 0,0 0 0,1 0 0,-1 0 0,0 0 0,0 0 0,0 0 0,1-4 0,2-7 0,1 0 0,-2-1 0,3-19 0,-3 17 0,47-160-748,-45 160 131,5-12-6209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1.510"/>
    </inkml:context>
    <inkml:brush xml:id="br0">
      <inkml:brushProperty name="width" value="0.05" units="cm"/>
      <inkml:brushProperty name="height" value="0.05" units="cm"/>
    </inkml:brush>
  </inkml:definitions>
  <inkml:trace contextRef="#ctx0" brushRef="#br0">179 1 24575,'-7'1'0,"-1"0"0,0 0 0,1 1 0,-1 1 0,1-1 0,0 1 0,0 0 0,0 1 0,0-1 0,1 1 0,-1 1 0,1-1 0,0 1 0,0 0 0,-8 11 0,8-10 0,0 1 0,0 0 0,1 0 0,0 0 0,0 1 0,1-1 0,0 1 0,0 0 0,1 0 0,0 1 0,0-1 0,1 1 0,-2 12 0,4-18 0,-1-1 0,1 1 0,0 0 0,0-1 0,1 1 0,-1-1 0,0 1 0,1-1 0,0 1 0,-1-1 0,1 0 0,0 1 0,0-1 0,0 0 0,0 1 0,1-1 0,-1 0 0,1 0 0,-1 0 0,1 0 0,0-1 0,0 1 0,0 0 0,0-1 0,0 1 0,0-1 0,0 0 0,0 1 0,1-1 0,-1 0 0,0 0 0,1-1 0,-1 1 0,1 0 0,-1-1 0,6 1 0,-3-1 0,1 0 0,-1 0 0,1-1 0,-1 0 0,1 0 0,-1 0 0,1 0 0,-1-1 0,0 0 0,0 0 0,0-1 0,0 1 0,0-1 0,-1 0 0,1-1 0,5-4 0,6-9 0,-1-1 0,-1 0 0,21-35 0,-18 25 0,-16 27 0,-1 1 0,0 0 0,0-1 0,1 1 0,-1-1 0,0 1 0,1 0 0,-1-1 0,0 1 0,1 0 0,-1-1 0,1 1 0,-1 0 0,1 0 0,-1-1 0,0 1 0,1 0 0,-1 0 0,1 0 0,-1 0 0,1-1 0,-1 1 0,1 0 0,-1 0 0,1 0 0,-1 0 0,1 0 0,-1 0 0,1 0 0,-1 1 0,1-1 0,-1 0 0,1 0 0,-1 0 0,1 0 0,-1 1 0,1-1 0,-1 0 0,1 0 0,-1 1 0,0-1 0,1 0 0,-1 1 0,0-1 0,1 0 0,-1 1 0,1 0 0,18 26 0,-10-13 0,-6-10-68,0 0 0,0 0-1,1 0 1,-1 0 0,1-1 0,0 0-1,0 1 1,0-1 0,1-1 0,-1 1-1,1 0 1,-1-1 0,1 0 0,0 0-1,0-1 1,0 1 0,0-1-1,0 0 1,7 0 0,15-5-6758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1.918"/>
    </inkml:context>
    <inkml:brush xml:id="br0">
      <inkml:brushProperty name="width" value="0.05" units="cm"/>
      <inkml:brushProperty name="height" value="0.05" units="cm"/>
    </inkml:brush>
  </inkml:definitions>
  <inkml:trace contextRef="#ctx0" brushRef="#br0">32 0 24575,'-9'5'0,"-3"11"0,5 11 0,4 15 0,6 9 0,4 10 0,9 4 0,1-1 0,-1-1 0,-4-8 0,1-12 0,-2-23 0,-3-25 0,-3-10-8191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5.788"/>
    </inkml:context>
    <inkml:brush xml:id="br0">
      <inkml:brushProperty name="width" value="0.05" units="cm"/>
      <inkml:brushProperty name="height" value="0.05" units="cm"/>
    </inkml:brush>
  </inkml:definitions>
  <inkml:trace contextRef="#ctx0" brushRef="#br0">389 1 24575,'-89'-1'0,"-99"3"0,184-3 0,0 1 0,0 0 0,0 1 0,0-1 0,0 0 0,1 1 0,-1 0 0,0 0 0,0 0 0,0 1 0,1-1 0,-1 1 0,1 0 0,-1 0 0,1 0 0,0 0 0,0 1 0,0-1 0,0 1 0,0 0 0,0 0 0,1 0 0,0 0 0,-1 0 0,1 0 0,0 1 0,0-1 0,1 1 0,-1 0 0,1-1 0,0 1 0,0 0 0,0 0 0,0 6 0,-4 29 0,2 0 0,2 43 0,-1 14 0,2-94 0,0-1 0,-1 0 0,1 1 0,0-1 0,0 0 0,0 1 0,0-1 0,0 0 0,0 1 0,0-1 0,1 0 0,-1 0 0,0 1 0,1-1 0,-1 0 0,1 0 0,0 1 0,-1-1 0,1 0 0,0 0 0,-1 0 0,1 0 0,0 0 0,0 0 0,0 0 0,0 0 0,0 0 0,0-1 0,0 1 0,1 0 0,-1-1 0,0 1 0,0-1 0,0 1 0,1-1 0,-1 1 0,0-1 0,1 0 0,-1 0 0,0 0 0,0 0 0,1 0 0,-1 0 0,0 0 0,1 0 0,-1 0 0,0 0 0,1-1 0,-1 1 0,0-1 0,0 1 0,3-2 0,11-3 0,1-1 0,-1-1 0,23-14 0,-17 9 0,-2 2 0,0 2 0,0 0 0,0 2 0,1 0 0,0 1 0,35-5 0,-51 10 0,1-1 0,0 1 0,-1 0 0,1 0 0,-1 1 0,1-1 0,-1 1 0,1 0 0,-1 0 0,1 0 0,-1 1 0,0 0 0,0 0 0,0 0 0,0 0 0,0 0 0,0 1 0,0 0 0,-1 0 0,1 0 0,-1 0 0,0 0 0,0 1 0,0-1 0,-1 1 0,1 0 0,-1 0 0,0 0 0,0 0 0,0 0 0,0 1 0,-1-1 0,0 0 0,0 1 0,0-1 0,0 6 0,0-2 0,-1 0 0,0 1 0,-1-1 0,0 0 0,0 0 0,-1 1 0,0-1 0,0 0 0,-1 0 0,0-1 0,0 1 0,-1 0 0,0-1 0,0 0 0,-1 0 0,0 0 0,0-1 0,-1 0 0,1 0 0,-2 0 0,1 0 0,-12 7 0,6-3 0,-1-2 0,0 1 0,0-2 0,-1 0 0,0 0 0,0-1 0,0-1 0,-1-1 0,0 0 0,0 0 0,-25 1 0,8-7-1365,8-4-5461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2.280"/>
    </inkml:context>
    <inkml:brush xml:id="br0">
      <inkml:brushProperty name="width" value="0.05" units="cm"/>
      <inkml:brushProperty name="height" value="0.05" units="cm"/>
    </inkml:brush>
  </inkml:definitions>
  <inkml:trace contextRef="#ctx0" brushRef="#br0">0 76 24575,'3'21'0,"0"-1"0,1 1 0,1-1 0,1 0 0,1 0 0,1 0 0,15 28 0,-22-46 0,0 1 0,0-1 0,0 1 0,0-1 0,1 0 0,-1 1 0,1-1 0,-1 0 0,1 0 0,0 0 0,0 0 0,0 0 0,0 0 0,0-1 0,0 1 0,0-1 0,1 1 0,-1-1 0,1 0 0,-1 0 0,1 0 0,-1 0 0,1 0 0,-1-1 0,1 1 0,0-1 0,-1 1 0,1-1 0,0 0 0,0 0 0,-1-1 0,5 0 0,-2-1 0,-1 0 0,0 0 0,0 0 0,0-1 0,0 0 0,-1 1 0,1-1 0,-1-1 0,1 1 0,-1 0 0,0-1 0,0 0 0,-1 0 0,1 0 0,-1 0 0,0 0 0,0 0 0,2-7 0,2-12-170,-1 1 0,-1-1-1,-1-1 1,-1 1 0,-1 0 0,-1-1-1,-4-35 1,4 59 167,-1-19-6823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2.673"/>
    </inkml:context>
    <inkml:brush xml:id="br0">
      <inkml:brushProperty name="width" value="0.05" units="cm"/>
      <inkml:brushProperty name="height" value="0.05" units="cm"/>
    </inkml:brush>
  </inkml:definitions>
  <inkml:trace contextRef="#ctx0" brushRef="#br0">1 337 24575,'2'-2'0,"0"0"0,0 0 0,0 0 0,0 0 0,0 0 0,0 0 0,-1-1 0,1 1 0,-1-1 0,2-2 0,1-2 0,113-157 0,-111 154 0,0-1 0,-1 0 0,0 0 0,0 0 0,3-13 0,-8 21 0,1 0 0,-1 0 0,1 0 0,-1 0 0,0 0 0,0 0 0,0 1 0,0-1 0,-1 0 0,1 0 0,-1 0 0,0-3 0,0 5 0,0 0 0,0-1 0,1 1 0,-1 0 0,0 0 0,0 0 0,0 0 0,-1 0 0,1 0 0,0 0 0,0 0 0,0 0 0,-1 0 0,1 0 0,0 1 0,-1-1 0,1 1 0,-1-1 0,1 1 0,-1-1 0,1 1 0,-1 0 0,1 0 0,-3 0 0,2 0 0,-1 0 0,1 0 0,0 0 0,0 0 0,0 1 0,-1-1 0,1 1 0,0-1 0,0 1 0,0 0 0,0 0 0,0 0 0,0 0 0,0 0 0,0 0 0,0 1 0,0-1 0,1 1 0,-3 1 0,1 2 0,-1-1 0,1 1 0,0 0 0,0 0 0,1 0 0,-1 0 0,-2 9 0,1-1 0,1 1 0,0 0 0,1 0 0,0 0 0,1 19 0,1-27 0,1-1 0,-1 0 0,1 0 0,0 0 0,1 0 0,-1 0 0,1-1 0,0 1 0,0 0 0,1-1 0,-1 1 0,1-1 0,0 0 0,0 0 0,0 0 0,1 0 0,0-1 0,-1 1 0,1-1 0,0 0 0,1 0 0,-1 0 0,0-1 0,1 1 0,-1-1 0,8 2 0,-6-2 0,0 0 0,0-1 0,1 1 0,-1-1 0,0-1 0,1 1 0,-1-1 0,0 0 0,1-1 0,-1 0 0,0 0 0,1 0 0,-1 0 0,0-1 0,0 0 0,0-1 0,0 1 0,-1-1 0,1 0 0,-1 0 0,6-5 0,17-20-1365,-6 0-5461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3.369"/>
    </inkml:context>
    <inkml:brush xml:id="br0">
      <inkml:brushProperty name="width" value="0.05" units="cm"/>
      <inkml:brushProperty name="height" value="0.05" units="cm"/>
    </inkml:brush>
  </inkml:definitions>
  <inkml:trace contextRef="#ctx0" brushRef="#br0">173 87 24575,'0'-3'0,"0"-1"0,0 1 0,0-1 0,-1 0 0,1 1 0,-1-1 0,0 1 0,0 0 0,0-1 0,-1 1 0,1 0 0,-1 0 0,0 0 0,0 0 0,0 0 0,0 0 0,0 0 0,0 1 0,-1-1 0,0 1 0,1-1 0,-1 1 0,0 0 0,0 0 0,0 0 0,0 1 0,0-1 0,-1 1 0,1 0 0,0 0 0,-1 0 0,1 0 0,-1 0 0,1 1 0,-1 0 0,1-1 0,-1 1 0,0 1 0,1-1 0,-1 0 0,-4 2 0,4 0 0,0 0 0,1 0 0,-1 1 0,1-1 0,0 1 0,0 0 0,0 0 0,0 0 0,0 1 0,0-1 0,1 1 0,-1-1 0,1 1 0,0 0 0,1 0 0,-1-1 0,0 1 0,1 1 0,0-1 0,0 0 0,0 0 0,0 6 0,-2 14 0,1 0 0,1 38 0,1-56 0,3 43 0,3 0 0,2 0 0,2 0 0,26 73 0,-8-24 0,-26-91 0,0 1 0,0-1 0,-1 1 0,0 0 0,-1-1 0,1 1 0,-2 11 0,0-17 0,1 0 0,-1 0 0,1 0 0,-1 0 0,0 0 0,0 0 0,1 0 0,-1 0 0,-1 0 0,1 0 0,0-1 0,0 1 0,-1 0 0,1-1 0,-1 0 0,1 1 0,-1-1 0,0 0 0,0 1 0,1-1 0,-1 0 0,0 0 0,0 0 0,0-1 0,0 1 0,0 0 0,0-1 0,0 0 0,0 1 0,-4-1 0,-26-2-1365,3-8-5461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3.758"/>
    </inkml:context>
    <inkml:brush xml:id="br0">
      <inkml:brushProperty name="width" value="0.05" units="cm"/>
      <inkml:brushProperty name="height" value="0.05" units="cm"/>
    </inkml:brush>
  </inkml:definitions>
  <inkml:trace contextRef="#ctx0" brushRef="#br0">1 88 24575,'25'-2'0,"0"0"0,-1-2 0,1-1 0,-1-1 0,0-1 0,29-13 0,52-13 0,-102 32 0,1 0 0,-1 0 0,0 1 0,0-1 0,0 1 0,1 0 0,-1 0 0,0 0 0,0 0 0,1 0 0,-1 1 0,0 0 0,0 0 0,0-1 0,0 2 0,0-1 0,0 0 0,0 1 0,0-1 0,0 1 0,-1 0 0,1 0 0,-1 0 0,4 3 0,0 4 0,0 0 0,0 0 0,-1 0 0,0 1 0,0 0 0,2 10 0,-4-10 0,1-1 0,0 1 0,1-1 0,-1-1 0,1 1 0,1 0 0,12 13 0,-15-19 0,-1-1 0,0 0 0,1 0 0,0 0 0,0-1 0,-1 1 0,1-1 0,0 1 0,0-1 0,0 0 0,0 0 0,1 0 0,-1-1 0,0 1 0,0-1 0,0 0 0,1 0 0,-1 0 0,0 0 0,0 0 0,1-1 0,-1 1 0,0-1 0,0 0 0,0 0 0,0 0 0,0 0 0,0-1 0,0 1 0,0-1 0,-1 0 0,1 0 0,0 0 0,2-2 0,-3 1 0,1 1 0,-1-1 0,1 0 0,-1 0 0,0 0 0,0 0 0,0 0 0,-1 0 0,1-1 0,-1 1 0,0 0 0,0-1 0,0 1 0,0-1 0,0 1 0,-1-1 0,0 0 0,1 1 0,-1-1 0,-1 1 0,1-1 0,-1 0 0,1 1 0,-1-1 0,0 1 0,0-1 0,0 1 0,-1 0 0,1-1 0,-3-3 0,-1 1 9,1 0 1,-1 1-1,0-1 0,0 1 0,0 0 1,-1 1-1,0-1 0,0 1 0,0 0 0,0 1 1,-1 0-1,-12-5 0,5 3-257,0 1 1,-1 1-1,1 0 1,-1 1-1,-19-1 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4.180"/>
    </inkml:context>
    <inkml:brush xml:id="br0">
      <inkml:brushProperty name="width" value="0.05" units="cm"/>
      <inkml:brushProperty name="height" value="0.05" units="cm"/>
    </inkml:brush>
  </inkml:definitions>
  <inkml:trace contextRef="#ctx0" brushRef="#br0">1 55 24575,'14'18'0,"-6"-10"0,10 19 0,-1 1 0,-2 0 0,-1 1 0,15 43 0,-19-44 0,-5-14 0,-12-22 0,-10-25 0,15 26 7,0-1-1,0 1 0,1-1 0,0 1 1,1-1-1,0 0 0,0 1 1,0-1-1,1 0 0,0 1 1,1-1-1,0 1 0,0 0 0,0-1 1,1 1-1,0 0 0,1 0 1,7-11-1,-5 9-130,1-1 0,0 1 1,1 0-1,0 1 0,0 0 0,1 0 1,0 1-1,0 0 0,1 1 0,0 0 1,19-9-1,2 4-6702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4.572"/>
    </inkml:context>
    <inkml:brush xml:id="br0">
      <inkml:brushProperty name="width" value="0.05" units="cm"/>
      <inkml:brushProperty name="height" value="0.05" units="cm"/>
    </inkml:brush>
  </inkml:definitions>
  <inkml:trace contextRef="#ctx0" brushRef="#br0">1 0 24575,'0'9'0,"9"3"0,7 9 0,11 9 0,10 5 0,7-4 0,5 2 0,4-5 0,2-6 0,-9-13 0,-12-16 0,-11-7-8191</inkml:trace>
  <inkml:trace contextRef="#ctx0" brushRef="#br0" timeOffset="1">349 0 24575,'-9'0'0,"-8"5"0,-10 10 0,-5 11 0,-10 16 0,-3 14 0,-3 11 0,7-1 0,5-12 0,10-29 0,8-18-8191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8.063"/>
    </inkml:context>
    <inkml:brush xml:id="br0">
      <inkml:brushProperty name="width" value="0.05" units="cm"/>
      <inkml:brushProperty name="height" value="0.05" units="cm"/>
    </inkml:brush>
  </inkml:definitions>
  <inkml:trace contextRef="#ctx0" brushRef="#br0">0 107 24575,'0'-1'0,"0"-1"0,0 1 0,1-1 0,-1 1 0,0-1 0,0 1 0,1 0 0,-1-1 0,1 1 0,-1-1 0,1 1 0,0 0 0,-1 0 0,3-3 0,4 4 0,0 13 0,6 52 0,-10-45 0,1 0 0,0 0 0,9 22 0,-11-38 0,0 1 0,0-1 0,0 0 0,0 0 0,1 0 0,-1 0 0,1 0 0,0-1 0,0 1 0,1-1 0,-1 0 0,1 0 0,-1 0 0,1 0 0,0-1 0,0 0 0,0 1 0,8 1 0,-9-2 0,0-2 0,0 1 0,0 0 0,0 0 0,1-1 0,-1 0 0,0 0 0,0 0 0,1 0 0,-1 0 0,0-1 0,0 1 0,1-1 0,-1 0 0,0 0 0,0 0 0,0 0 0,0-1 0,0 1 0,2-3 0,0 0 0,0 0 0,-1 0 0,0 0 0,1-1 0,-2 0 0,1 0 0,-1 0 0,1 0 0,-2-1 0,4-5 0,1-9 0,0 0 0,-1 0 0,-1 0 0,-1-1 0,2-27 0,-4-29 0,-1 93 0,1-1 0,0 1 0,2 0 0,-1-1 0,8 17 0,-10-27 0,1 1 0,1-1 0,-1 0 0,1 0 0,0 0 0,0 0 0,0 0 0,1-1 0,0 1 0,-1-1 0,2 0 0,-1 0 0,0 0 0,1-1 0,0 0 0,-1 0 0,1 0 0,1 0 0,-1-1 0,11 4 0,-13-6-3,-1 1-1,1-1 0,-1 1 1,1-1-1,-1 0 0,1 0 1,-1 0-1,1 0 0,0-1 1,-1 1-1,1-1 0,-1 0 1,0 1-1,1-1 0,-1 0 1,1 0-1,-1-1 0,0 1 1,0 0-1,0-1 0,3-2 1,-1 0 23,-1 0 0,0 0 0,0 0 0,0-1 0,-1 1 0,1-1 0,-1 0 0,0 0 0,3-9 0,-1-8-391,0 0-1,-1 0 1,0-38 0,-3 17-6455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8.451"/>
    </inkml:context>
    <inkml:brush xml:id="br0">
      <inkml:brushProperty name="width" value="0.05" units="cm"/>
      <inkml:brushProperty name="height" value="0.05" units="cm"/>
    </inkml:brush>
  </inkml:definitions>
  <inkml:trace contextRef="#ctx0" brushRef="#br0">53 240 24575,'0'4'0,"0"11"0,0 12 0,0 11 0,0 7 0,0 6 0,5-7 0,1-14 0,0-22 0,-2-17 0,-1-11 0,0-2-8191</inkml:trace>
  <inkml:trace contextRef="#ctx0" brushRef="#br0" timeOffset="1">0 52 24575,'0'-9'0,"5"-3"0,1-4 0,0 1-8191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8.811"/>
    </inkml:context>
    <inkml:brush xml:id="br0">
      <inkml:brushProperty name="width" value="0.05" units="cm"/>
      <inkml:brushProperty name="height" value="0.05" units="cm"/>
    </inkml:brush>
  </inkml:definitions>
  <inkml:trace contextRef="#ctx0" brushRef="#br0">1 0 24575,'0'19'0,"0"14"0,5 11 0,1 12 0,0 6 0,-1 0 0,3-9 0,0-19 0,-1-19 0,7-13 0,2-20 0,-3-11 0,6-15 0,0-13 0,-4 3-8191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9.218"/>
    </inkml:context>
    <inkml:brush xml:id="br0">
      <inkml:brushProperty name="width" value="0.05" units="cm"/>
      <inkml:brushProperty name="height" value="0.05" units="cm"/>
    </inkml:brush>
  </inkml:definitions>
  <inkml:trace contextRef="#ctx0" brushRef="#br0">0 0 24575,'0'5'0,"0"14"0,9 19 0,3 15 0,9 14 0,1 8 0,-4 5 0,-4-7 0,-1-15 0,-2-13 0,-3-19 0,-3-18 0,-2-20 0,-2-8-8191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6.256"/>
    </inkml:context>
    <inkml:brush xml:id="br0">
      <inkml:brushProperty name="width" value="0.05" units="cm"/>
      <inkml:brushProperty name="height" value="0.05" units="cm"/>
    </inkml:brush>
  </inkml:definitions>
  <inkml:trace contextRef="#ctx0" brushRef="#br0">1 1 24575,'4'0'0,"7"0"0,10 9 0,5 7 0,9 11 0,7 4 0,0 3 0,-6 3 0,0-3 0,-7 1 0,1-1 0,-5-7-8191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19.578"/>
    </inkml:context>
    <inkml:brush xml:id="br0">
      <inkml:brushProperty name="width" value="0.05" units="cm"/>
      <inkml:brushProperty name="height" value="0.05" units="cm"/>
    </inkml:brush>
  </inkml:definitions>
  <inkml:trace contextRef="#ctx0" brushRef="#br0">5 0 24575,'-3'105'0,"1"-36"0,7 76 0,-4-145 0,-1-1 0,0 1 0,0 0 0,0 0 0,1 0 0,-1 0 0,0-1 0,0 1 0,0 0 0,1 0 0,-1 0 0,0 0 0,0 0 0,1 0 0,-1 0 0,0 0 0,1 0 0,-1 0 0,0 0 0,0-1 0,1 2 0,-1-1 0,0 0 0,0 0 0,1 0 0,-1 0 0,0 0 0,1 0 0,-1 0 0,0 0 0,0 0 0,1 0 0,-1 1 0,0-1 0,0 0 0,0 0 0,1 0 0,-1 0 0,0 1 0,0-1 0,0 0 0,1 0 0,-1 0 0,0 1 0,0-1 0,0 0 0,0 0 0,0 1 0,0-1 0,0 0 0,0 0 0,1 1 0,-1-1 0,0 0 0,0 1 0,0-1 0,0 0 0,0 1 0,12-25 0,-11 22 0,19-43 0,32-66 0,-47 102 0,1-1 0,0 1 0,1 1 0,-1-1 0,2 1 0,-1 0 0,1 1 0,15-12 0,-20 17 0,0 0 0,0 0 0,0 1 0,0-1 0,0 0 0,1 1 0,-1 0 0,1 0 0,-1 0 0,1 0 0,-1 1 0,1 0 0,-1-1 0,1 1 0,-1 0 0,1 1 0,0-1 0,-1 1 0,1-1 0,-1 1 0,1 0 0,-1 0 0,0 1 0,1-1 0,-1 1 0,0-1 0,0 1 0,0 0 0,0 0 0,0 1 0,-1-1 0,1 0 0,0 1 0,-1 0 0,0 0 0,4 5 0,6 11 0,0 1 0,-1 0 0,-1 0 0,12 38 0,-11-31 0,-10-21 0,2-1 0,-1 1 0,0-1 0,1 0 0,0 0 0,1 0 0,-1 0 0,1-1 0,4 5 0,-7-8 0,1 0 0,-1 0 0,1 0 0,0-1 0,0 1 0,-1-1 0,1 1 0,0-1 0,0 1 0,-1-1 0,1 0 0,0 0 0,0 0 0,0 0 0,0 0 0,-1 0 0,1-1 0,0 1 0,0-1 0,-1 1 0,1-1 0,0 0 0,-1 1 0,1-1 0,0 0 0,-1 0 0,1 0 0,-1 0 0,0 0 0,1-1 0,-1 1 0,2-2 0,21-21 0,-20 19 0,0 1 0,1 0 0,-1 0 0,0 0 0,1 0 0,6-3 0,-8 6 0,-1 0 0,1 0 0,-1 1 0,1-1 0,-1 1 0,1-1 0,-1 1 0,1 0 0,-1 0 0,1 0 0,0 0 0,-1 0 0,1 1 0,-1-1 0,1 1 0,-1 0 0,1 0 0,3 1 0,55 28 0,-52-24 0,2 0 0,-1 0 0,0-2 0,1 1 0,0-1 0,0-1 0,1 0 0,-1 0 0,0-1 0,1-1 0,0 0 0,15 0 0,-10-4-181,-1 0 0,1-1 0,21-8-1,-30 9-458,15-5-6186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0.671"/>
    </inkml:context>
    <inkml:brush xml:id="br0">
      <inkml:brushProperty name="width" value="0.05" units="cm"/>
      <inkml:brushProperty name="height" value="0.05" units="cm"/>
    </inkml:brush>
  </inkml:definitions>
  <inkml:trace contextRef="#ctx0" brushRef="#br0">186 315 24575,'0'-6'0,"0"1"0,0-1 0,-1 0 0,1 1 0,-1-1 0,-1 1 0,1-1 0,-5-9 0,5 13 0,0 0 0,0 0 0,-1 1 0,1-1 0,0 1 0,-1-1 0,1 1 0,-1-1 0,0 1 0,1 0 0,-1 0 0,0 0 0,0 0 0,0 0 0,0 0 0,0 0 0,0 1 0,0-1 0,0 1 0,0-1 0,0 1 0,0 0 0,0 0 0,0 0 0,0 0 0,0 0 0,-3 1 0,0 0 0,0 0 0,1 0 0,-1 1 0,0-1 0,0 1 0,1 1 0,-1-1 0,1 1 0,-1-1 0,1 1 0,0 1 0,0-1 0,1 0 0,-1 1 0,1 0 0,-1 0 0,-2 5 0,0-1 0,0 1 0,1 0 0,0 0 0,1 1 0,0-1 0,1 1 0,-4 15 0,6-23 0,1-1 0,-1 1 0,1-1 0,-1 1 0,1 0 0,0-1 0,-1 1 0,1-1 0,0 1 0,0 0 0,0-1 0,1 1 0,-1 0 0,0-1 0,1 1 0,-1-1 0,1 1 0,-1-1 0,1 1 0,0-1 0,-1 1 0,1-1 0,0 0 0,0 1 0,0-1 0,0 0 0,0 0 0,0 1 0,1-1 0,-1 0 0,0 0 0,1 0 0,-1-1 0,0 1 0,1 0 0,-1 0 0,1-1 0,-1 1 0,1-1 0,0 1 0,-1-1 0,1 0 0,-1 0 0,1 0 0,0 0 0,2 0 0,1 0 0,1-1 0,0 0 0,-1 0 0,1 0 0,-1 0 0,0-1 0,0 0 0,1 0 0,-1-1 0,0 1 0,-1-1 0,10-7 0,-6 1 0,-1 0 0,0 0 0,0-1 0,0 0 0,-1-1 0,-1 1 0,0-1 0,-1 0 0,1 0 0,2-17 0,-5 22 0,-2 10 0,1 1 0,0-1 0,0-1 0,0 1 0,1 0 0,-1 0 0,1 0 0,0-1 0,0 1 0,0-1 0,0 1 0,1-1 0,5 6 0,-5-5 0,0 1 0,1-1 0,0 0 0,0-1 0,0 1 0,0-1 0,1 1 0,-1-1 0,1 0 0,0-1 0,0 1 0,7 2 0,-8-5 0,0 0 0,0-1 0,0 1 0,1-1 0,-1 0 0,0 0 0,0 0 0,0 0 0,0-1 0,-1 1 0,1-1 0,0 0 0,-1-1 0,1 1 0,-1 0 0,1-1 0,-1 0 0,0 0 0,0 0 0,-1 0 0,1 0 0,-1 0 0,1-1 0,-1 0 0,3-5 0,4-7 0,-1 0 0,-1 0 0,-1-1 0,8-29 0,-7 12 0,-3-1 0,0 0 0,-3-57 0,21 405 0,-15-291 0,-7-22 0,0 1 0,0-1 0,0 0 0,1 0 0,-1 0 0,0 1 0,1-1 0,-1 0 0,0 0 0,0 0 0,1 0 0,-1 0 0,0 1 0,1-1 0,-1 0 0,0 0 0,1 0 0,-1 0 0,0 0 0,1 0 0,-1 0 0,0 0 0,1 0 0,-1 0 0,0 0 0,0 0 0,1-1 0,-1 1 0,0 0 0,1 0 0,-1 0 0,0 0 0,1 0 0,-1-1 0,26-29 0,-14 13 0,57-60 0,-41 45 0,-22 27 0,-9 8 0,-5 8 0,1 0 0,0 1 0,1 0 0,0 0 0,1 0 0,0 0 0,-5 24 0,9-32 0,0 1 0,0-1 0,1 0 0,0 1 0,0-1 0,0 0 0,0 1 0,1-1 0,-1 0 0,1 1 0,0-1 0,3 6 0,-3-8 0,0 0 0,1 0 0,-1 1 0,1-1 0,0-1 0,0 1 0,-1 0 0,1 0 0,0-1 0,1 1 0,-1-1 0,0 1 0,0-1 0,1 0 0,-1 0 0,0 0 0,1 0 0,-1 0 0,1-1 0,-1 1 0,1-1 0,4 0 0,6 1 0,1-1 0,-1 0 0,1-2 0,-1 1 0,0-2 0,1 0 0,-1 0 0,-1-1 0,1-1 0,0 0 0,-1 0 0,23-15 0,-21 10 0,0 0 0,0 0 0,-1-2 0,-1 1 0,0-2 0,0 1 0,-1-2 0,-1 1 0,17-30 0,-25 39 0,0-1 0,0 0 0,0 1 0,-1-1 0,0 0 0,0 0 0,0 0 0,0-8 0,-1 12 0,1 0 0,-2-1 0,1 1 0,0 0 0,0 0 0,0 0 0,0 0 0,-1 0 0,1 0 0,0 0 0,-1 0 0,1 0 0,-1 0 0,1 1 0,-1-1 0,1 0 0,-1 0 0,0 0 0,1 0 0,-1 1 0,0-1 0,0 0 0,0 1 0,1-1 0,-1 1 0,0-1 0,0 1 0,0-1 0,0 1 0,0-1 0,0 1 0,0 0 0,0 0 0,0-1 0,0 1 0,0 0 0,0 0 0,0 0 0,0 0 0,-1 0 0,1 1 0,0-1 0,0 0 0,0 0 0,0 1 0,-1 0 0,-2 0 0,-1 1 0,1 0 0,-1 0 0,1 0 0,0 1 0,0-1 0,0 1 0,1 0 0,-1 0 0,1 1 0,-1-1 0,1 1 0,0-1 0,0 1 0,1 0 0,-1 0 0,1 0 0,0 1 0,0-1 0,0 1 0,1-1 0,-2 8 0,1-5 0,0 0 0,0 0 0,1 0 0,0 0 0,1 1 0,0-1 0,0 0 0,0 0 0,1 0 0,0 1 0,0-1 0,1 0 0,0 0 0,4 9 0,-3-11-30,-1-1 0,1 1-1,0-1 1,1 0 0,-1 0-1,1 0 1,-1-1 0,1 1-1,0-1 1,0 0 0,1 0-1,-1 0 1,1 0 0,-1-1-1,1 0 1,0 0-1,0 0 1,0-1 0,0 1-1,0-1 1,0-1 0,1 1-1,-1-1 1,0 1 0,0-2-1,1 1 1,-1 0 0,0-1-1,0 0 1,0 0 0,0-1-1,0 1 1,0-1 0,0 0-1,0-1 1,-1 1 0,1-1-1,-1 0 1,0 0 0,0 0-1,0 0 1,0-1 0,0 0-1,2-4 1,18-24-6796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2.194"/>
    </inkml:context>
    <inkml:brush xml:id="br0">
      <inkml:brushProperty name="width" value="0.05" units="cm"/>
      <inkml:brushProperty name="height" value="0.05" units="cm"/>
    </inkml:brush>
  </inkml:definitions>
  <inkml:trace contextRef="#ctx0" brushRef="#br0">14 1 24575,'0'9'0,"0"17"0,4 17 0,2 16 0,0 10 0,-1 8 0,-2 0 0,-1-9 0,-1-11 0,-5-15 0,-2-20 0,-4-13 0,-1-18 0,2-7-8191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2.713"/>
    </inkml:context>
    <inkml:brush xml:id="br0">
      <inkml:brushProperty name="width" value="0.05" units="cm"/>
      <inkml:brushProperty name="height" value="0.05" units="cm"/>
    </inkml:brush>
  </inkml:definitions>
  <inkml:trace contextRef="#ctx0" brushRef="#br0">0 345 24575,'144'-83'0,"-123"68"0,119-91 0,-122 90 0,0-1 0,-1-1 0,-1 0 0,-1-1 0,15-24 0,-19 34 0,-7 21 0,-3 33 0,-2-35 0,-2 75 0,0-45 0,1 0 0,3 0 0,6 46 0,-7-86 0,-1 0 0,1 0 0,0 0 0,0 1 0,0-1 0,0 0 0,0 0 0,0 0 0,0 1 0,0-1 0,0 0 0,0 0 0,0 1 0,0-1 0,0 0 0,0 0 0,0 0 0,0 1 0,0-1 0,1 0 0,-1 0 0,0 0 0,0 1 0,0-1 0,0 0 0,0 0 0,0 0 0,1 0 0,-1 0 0,0 1 0,0-1 0,0 0 0,0 0 0,1 0 0,-1 0 0,0 0 0,0 0 0,0 0 0,1 1 0,-1-1 0,0 0 0,0 0 0,0 0 0,1 0 0,-1 0 0,0 0 0,0 0 0,0 0 0,1 0 0,-1 0 0,8-14 0,7-30 0,-13 37 0,1-2 10,1 0 0,0 0 0,0 0 0,1 1 0,0 0 0,0 0 0,1 0 0,0 0 0,0 1 0,1 0 0,13-11 0,-18 17-47,1-1 0,-1 0 0,1 1-1,0-1 1,-1 1 0,1 0 0,0 0 0,0 0 0,0 0 0,0 0 0,0 1-1,0-1 1,0 1 0,0 0 0,0 0 0,0 0 0,0 0 0,0 0 0,0 1-1,0-1 1,0 1 0,0 0 0,0 0 0,0 0 0,0 1 0,0-1 0,-1 1-1,1-1 1,-1 1 0,1 0 0,-1 0 0,1 0 0,-1 0 0,0 0 0,0 0-1,0 1 1,0-1 0,-1 1 0,3 4 0,11 19-6789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3.089"/>
    </inkml:context>
    <inkml:brush xml:id="br0">
      <inkml:brushProperty name="width" value="0.05" units="cm"/>
      <inkml:brushProperty name="height" value="0.05" units="cm"/>
    </inkml:brush>
  </inkml:definitions>
  <inkml:trace contextRef="#ctx0" brushRef="#br0">0 225 24575,'5'0'0,"-1"-1"0,1 0 0,-1 1 0,1-2 0,-1 1 0,1 0 0,-1-1 0,0 0 0,0 0 0,0 0 0,7-6 0,40-36 0,-29 24 0,-13 11 0,-1 1 0,0-1 0,0-1 0,-1 0 0,8-14 0,-13 22 0,-1-1 0,1 0 0,-1 1 0,0-1 0,0 0 0,0 0 0,-1 0 0,1 0 0,-1 0 0,0 0 0,1 0 0,-2-3 0,1 4 0,0 1 0,-1-1 0,1 1 0,-1 0 0,1-1 0,-1 1 0,0 0 0,0-1 0,0 1 0,0 0 0,1 0 0,-1 0 0,-1 0 0,1 0 0,0 0 0,0 0 0,0 0 0,0 0 0,-1 1 0,1-1 0,0 0 0,-1 1 0,1-1 0,-1 1 0,1 0 0,-2-1 0,-1 0 0,0 1 0,0 0 0,1 0 0,-1 0 0,0 0 0,0 1 0,0-1 0,0 1 0,1 0 0,-1 0 0,0 0 0,1 1 0,-1-1 0,1 1 0,-1 0 0,1 0 0,0 0 0,0 1 0,0-1 0,0 1 0,0-1 0,0 1 0,1 0 0,-1 0 0,1 0 0,0 0 0,0 1 0,-2 4 0,-3 3 0,1 1 0,0 0 0,1 0 0,1 0 0,0 1 0,0-1 0,-2 17 0,6-24 4,-1 0 0,1 0-1,0 0 1,1 1-1,-1-1 1,1 0 0,0 0-1,0 0 1,0 0 0,1 0-1,0 0 1,0 0-1,0-1 1,1 1 0,-1-1-1,1 1 1,0-1 0,0 0-1,1 0 1,-1 0-1,1-1 1,0 1 0,0-1-1,0 0 1,0 0 0,1 0-1,-1-1 1,1 1-1,0-1 1,0 0 0,0 0-1,5 0 1,-3 1-66,0-2 0,0 1 0,0-1 0,0 0 1,0-1-1,0 1 0,0-1 0,0-1 0,0 1 0,0-1 0,1-1 0,-1 1 1,-1-1-1,1 0 0,0-1 0,0 0 0,-1 0 0,0 0 0,0-1 0,0 0 1,0 0-1,0 0 0,5-6 0,12-19-6764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3.575"/>
    </inkml:context>
    <inkml:brush xml:id="br0">
      <inkml:brushProperty name="width" value="0.05" units="cm"/>
      <inkml:brushProperty name="height" value="0.05" units="cm"/>
    </inkml:brush>
  </inkml:definitions>
  <inkml:trace contextRef="#ctx0" brushRef="#br0">3 0 24575,'-1'66'0,"-1"-30"0,2 1 0,9 66 0,-8-97 0,0-1 0,1 1 0,0-1 0,0 1 0,0-1 0,0 0 0,1 0 0,0 0 0,0 0 0,0-1 0,0 1 0,1-1 0,0 0 0,0 0 0,0 0 0,1 0 0,-1-1 0,1 0 0,6 4 0,-8-6 0,1 1 0,-1-1 0,1 0 0,0 0 0,0-1 0,0 1 0,-1-1 0,1 1 0,0-1 0,0-1 0,0 1 0,0 0 0,0-1 0,-1 0 0,1 0 0,0 0 0,0 0 0,-1 0 0,1-1 0,-1 0 0,1 0 0,-1 0 0,0 0 0,0 0 0,0-1 0,0 1 0,0-1 0,3-4 0,-2 2 0,0 0 0,0 0 0,0 0 0,-1 0 0,0-1 0,0 0 0,0 1 0,-1-1 0,0 0 0,0 0 0,-1 0 0,1-1 0,-1 1 0,-1 0 0,1 0 0,-1-1 0,0 1 0,0 0 0,-1-1 0,0 1 0,0 0 0,-1 0 0,1 0 0,-1 0 0,0 0 0,-1 0 0,-5-9 0,4 7 0,-1 1 0,0-1 0,0 1 0,0 0 0,-1 1 0,0 0 0,-1 0 0,1 0 0,-1 0 0,0 1 0,0 0 0,-1 1 0,1 0 0,-1 0 0,0 0 0,0 1 0,-1 0 0,1 1 0,-15-3 0,23 5-37,-1 0 0,1-1 1,-1 1-1,1 0 0,-1 0 0,1 0 0,-1 0 0,1 0 0,-1-1 0,1 1 0,-1 0 0,1 0 1,-1 0-1,1 0 0,0 0 0,-1 0 0,1 1 0,-1-1 0,1 0 0,-1 0 0,1 0 0,-1 0 1,1 1-1,-1-1 0,1 0 0,0 0 0,-1 1 0,1-1 0,-1 0 0,1 1 0,0-1 0,-1 0 1,1 1-1,0-1 0,-1 0 0,1 1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3.980"/>
    </inkml:context>
    <inkml:brush xml:id="br0">
      <inkml:brushProperty name="width" value="0.05" units="cm"/>
      <inkml:brushProperty name="height" value="0.05" units="cm"/>
    </inkml:brush>
  </inkml:definitions>
  <inkml:trace contextRef="#ctx0" brushRef="#br0">1 1 24575,'2'21'0,"1"1"0,1-1 0,0 0 0,2 0 0,11 29 0,1 2 0,-13-33 0,-3-10 0,0-1 0,0 1 0,1-1 0,0 0 0,1 0 0,0 0 0,0-1 0,9 13 0,-13-20 0,0 0 0,0 0 0,0 1 0,1-1 0,-1 0 0,0 0 0,0 0 0,0 0 0,0 0 0,0 0 0,1 0 0,-1 0 0,0 0 0,0 0 0,0 0 0,0 0 0,1 0 0,-1 0 0,0 0 0,0 0 0,0 0 0,0 0 0,1 0 0,-1 0 0,0 0 0,0 0 0,0 0 0,0 0 0,1 0 0,-1 0 0,0 0 0,0 0 0,0-1 0,0 1 0,0 0 0,1 0 0,-1 0 0,0 0 0,0 0 0,0 0 0,0-1 0,0 1 0,0 0 0,0 0 0,0 0 0,0 0 0,1 0 0,-1-1 0,0 1 0,0 0 0,0 0 0,0 0 0,4-17 0,-1-16 0,-3 17 17,1 0 0,1 0 1,0 0-1,1 0 0,1 1 0,9-26 0,-11 36-79,1 0 0,-1 0 0,1 0 0,0 1 1,1-1-1,-1 1 0,1 0 0,-1 0 0,1 0 0,1 1 0,-1-1 0,0 1 1,1 0-1,0 0 0,0 1 0,-1-1 0,1 1 0,1 0 0,-1 1 0,0-1 1,0 1-1,1 0 0,7-1 0,16 0-6764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4.353"/>
    </inkml:context>
    <inkml:brush xml:id="br0">
      <inkml:brushProperty name="width" value="0.05" units="cm"/>
      <inkml:brushProperty name="height" value="0.05" units="cm"/>
    </inkml:brush>
  </inkml:definitions>
  <inkml:trace contextRef="#ctx0" brushRef="#br0">28 224 24575,'-5'23'0,"-1"11"0,1 10 0,0 2 0,2-20 0,1-25 0,1-11-8191</inkml:trace>
  <inkml:trace contextRef="#ctx0" brushRef="#br0" timeOffset="1">1 11 24575,'10'-4'0,"2"-3"-8191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4.762"/>
    </inkml:context>
    <inkml:brush xml:id="br0">
      <inkml:brushProperty name="width" value="0.05" units="cm"/>
      <inkml:brushProperty name="height" value="0.05" units="cm"/>
    </inkml:brush>
  </inkml:definitions>
  <inkml:trace contextRef="#ctx0" brushRef="#br0">369 1 24575,'-11'0'0,"-1"0"0,1 2 0,-1-1 0,1 1 0,0 1 0,0 0 0,0 1 0,0 0 0,1 0 0,-1 1 0,1 1 0,0 0 0,-10 7 0,13-5 0,0-1 0,0 1 0,1 0 0,0 0 0,1 1 0,0-1 0,0 1 0,-6 16 0,10-22 0,-1 1 0,1-1 0,0 1 0,0-1 0,1 1 0,-1-1 0,1 1 0,-1 0 0,1-1 0,0 1 0,0 0 0,1-1 0,-1 1 0,1-1 0,0 1 0,0-1 0,0 1 0,0-1 0,1 1 0,-1-1 0,1 0 0,0 0 0,0 0 0,0 0 0,0 0 0,5 5 0,-5-6 0,1 0 0,-1-1 0,0 1 0,1-1 0,-1 0 0,1 1 0,-1-1 0,1 0 0,-1 0 0,1-1 0,0 1 0,0-1 0,-1 1 0,1-1 0,0 0 0,0 0 0,-1 0 0,1 0 0,5-1 0,-2-1 0,-1 0 0,0 0 0,0 0 0,1-1 0,-2 1 0,1-1 0,0 0 0,0-1 0,5-5 0,1-2 0,0 0 0,0-1 0,-1-1 0,-1 0 0,0 0 0,7-16 0,-13 23 0,15-24 0,-17 30 0,-1-1 0,0 1 0,1-1 0,0 1 0,-1 0 0,1-1 0,-1 1 0,1 0 0,-1 0 0,1-1 0,0 1 0,-1 0 0,1 0 0,0 0 0,-1 0 0,1 0 0,0 0 0,-1 0 0,1 0 0,0 0 0,-1 0 0,1 0 0,-1 0 0,1 0 0,0 0 0,-1 1 0,1-1 0,0 0 0,-1 0 0,1 1 0,-1-1 0,1 1 0,-1-1 0,1 0 0,-1 1 0,1-1 0,-1 1 0,1-1 0,-1 1 0,0-1 0,1 1 0,-1-1 0,0 1 0,1 0 0,-1-1 0,0 2 0,11 16 0,0 1 0,-2 0 0,0 0 0,11 38 0,15 87 0,-29-117 0,-1 1 0,-2 0 0,0 0 0,-2 1 0,-3 28 0,2-48 0,-1-1 0,-1 0 0,1 1 0,-1-1 0,-1 0 0,1 0 0,-1 0 0,-1 0 0,1-1 0,-2 1 0,1-1 0,-1 0 0,0 0 0,0-1 0,0 0 0,-1 1 0,0-2 0,-1 1 0,1-1 0,-1 0 0,-11 6 0,6-5 0,-1-1 0,-1 0 0,1-1 0,-1 0 0,1-1 0,-1-1 0,0 0 0,0-1 0,0 0 0,0-1 0,0-1 0,0 0 0,0-1 0,0-1 0,-24-7 0,28 7 0,0 0 0,1-1 0,-1-1 0,1 0 0,-1 0 0,1 0 0,1-1 0,-1-1 0,1 1 0,0-1 0,1-1 0,0 1 0,0-1 0,0-1 0,1 1 0,1-1 0,-1 0 0,1 0 0,1-1 0,0 0 0,-5-15 0,6-14-1365,9 9-5461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5.165"/>
    </inkml:context>
    <inkml:brush xml:id="br0">
      <inkml:brushProperty name="width" value="0.05" units="cm"/>
      <inkml:brushProperty name="height" value="0.05" units="cm"/>
    </inkml:brush>
  </inkml:definitions>
  <inkml:trace contextRef="#ctx0" brushRef="#br0">53 297 24575,'0'9'0,"0"8"0,0 6 0,5 7 0,2 8 0,-1 2 0,8-6 0,-3-22 0,-4-17 0,-2-18 0,-3-4-8191</inkml:trace>
  <inkml:trace contextRef="#ctx0" brushRef="#br0" timeOffset="1.01">0 57 24575,'5'-5'0,"10"-1"0,3-9 0,8-1 0,-1 1-8191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6.624"/>
    </inkml:context>
    <inkml:brush xml:id="br0">
      <inkml:brushProperty name="width" value="0.05" units="cm"/>
      <inkml:brushProperty name="height" value="0.05" units="cm"/>
    </inkml:brush>
  </inkml:definitions>
  <inkml:trace contextRef="#ctx0" brushRef="#br0">304 0 24575,'-4'5'0,"-11"10"0,-12 12 0,-5 5 0,-8 3 0,0 3 0,1 1 0,8 3 0,0-7 0,5-3 0,7-9-8191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5.540"/>
    </inkml:context>
    <inkml:brush xml:id="br0">
      <inkml:brushProperty name="width" value="0.05" units="cm"/>
      <inkml:brushProperty name="height" value="0.05" units="cm"/>
    </inkml:brush>
  </inkml:definitions>
  <inkml:trace contextRef="#ctx0" brushRef="#br0">1 62 24575,'0'9'0,"0"12"0,0 11 0,9-17 0,4-17 0,7-11 0,2-14 0,5-2 0,3 0 0,6 4 0,-4 12 0,7 16 0,-4 18 0,2 9 0,-6 8 0,-4-1 0,3-17 0,-3-11-8191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5.928"/>
    </inkml:context>
    <inkml:brush xml:id="br0">
      <inkml:brushProperty name="width" value="0.05" units="cm"/>
      <inkml:brushProperty name="height" value="0.05" units="cm"/>
    </inkml:brush>
  </inkml:definitions>
  <inkml:trace contextRef="#ctx0" brushRef="#br0">215 330 24575,'0'-1'0,"-1"0"0,1 1 0,0-1 0,-1 0 0,1 0 0,-1 0 0,1 1 0,-1-1 0,0 0 0,1 0 0,-1 1 0,0-1 0,0 1 0,1-1 0,-1 1 0,0-1 0,0 1 0,0-1 0,0 1 0,1 0 0,-1-1 0,0 1 0,0 0 0,0 0 0,-1-1 0,-29-4 0,27 5 0,-3-1 0,-1 1 0,1 0 0,-1 0 0,1 1 0,-1 0 0,1 1 0,-1-1 0,1 1 0,0 1 0,0-1 0,0 1 0,0 1 0,-10 6 0,13-8 0,1 0 0,-1 1 0,1-1 0,0 1 0,0 0 0,0 0 0,0 0 0,1 0 0,-1 0 0,1 0 0,0 1 0,0-1 0,0 1 0,0 0 0,1 0 0,0 0 0,-1-1 0,1 1 0,0 0 0,1 0 0,-1 1 0,1-1 0,0 0 0,0 0 0,0 0 0,2 7 0,-2-9 0,0-1 0,1 1 0,-1 0 0,1-1 0,-1 1 0,1 0 0,0-1 0,0 1 0,0-1 0,0 1 0,0-1 0,0 0 0,0 1 0,0-1 0,1 0 0,-1 0 0,0 0 0,1 0 0,-1 0 0,1 0 0,-1 0 0,1 0 0,-1 0 0,1-1 0,0 1 0,-1-1 0,1 1 0,0-1 0,0 0 0,-1 0 0,1 0 0,0 1 0,0-2 0,-1 1 0,1 0 0,0 0 0,-1-1 0,1 1 0,2-1 0,5-2 0,-1 0 0,1 0 0,-1-1 0,0 0 0,0 0 0,10-8 0,28-25 0,-32 24 0,1 1 0,22-14 0,-32 23 0,1 0 0,0 0 0,0 1 0,0 0 0,0 0 0,1 0 0,-1 1 0,0-1 0,1 2 0,12-1 0,29 6 0,-41-3 0,1-1 0,-1 0 0,0 0 0,1-1 0,-1 0 0,1 0 0,10-2 0,-16 1 0,1-1 0,0 1 0,-1 0 0,1-1 0,-1 1 0,1-1 0,-1 1 0,0-1 0,0 0 0,0 0 0,0 0 0,0-1 0,0 1 0,0 0 0,-1-1 0,1 1 0,-1-1 0,0 1 0,1-1 0,-1 0 0,-1 0 0,1 1 0,1-7 0,2-18-54,0-1 1,-2 0-1,-1-1 0,-3-35 0,1 24-1042,-1-23-5730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6.301"/>
    </inkml:context>
    <inkml:brush xml:id="br0">
      <inkml:brushProperty name="width" value="0.05" units="cm"/>
      <inkml:brushProperty name="height" value="0.05" units="cm"/>
    </inkml:brush>
  </inkml:definitions>
  <inkml:trace contextRef="#ctx0" brushRef="#br0">0 1 24575,'9'0'0,"3"4"0,4 20 0,-1 20 0,7 20 0,-2 17 0,-3 9 0,-5-2 0,-4-11 0,-4-19-8191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6.821"/>
    </inkml:context>
    <inkml:brush xml:id="br0">
      <inkml:brushProperty name="width" value="0.05" units="cm"/>
      <inkml:brushProperty name="height" value="0.05" units="cm"/>
    </inkml:brush>
  </inkml:definitions>
  <inkml:trace contextRef="#ctx0" brushRef="#br0">11 197 24575,'0'1'0,"1"0"0,-1 0 0,0 0 0,1 0 0,-1 0 0,0 0 0,1-1 0,-1 1 0,1 0 0,0 0 0,-1 0 0,1-1 0,0 1 0,-1 0 0,1-1 0,0 1 0,0 0 0,-1-1 0,1 1 0,0-1 0,0 1 0,0-1 0,0 0 0,0 1 0,0-1 0,0 0 0,0 0 0,0 0 0,0 0 0,0 1 0,1-1 0,33 0 0,-28-1 0,-1-1 0,0 0 0,1-1 0,-1 0 0,0 0 0,0 0 0,-1 0 0,1-1 0,-1 0 0,1 0 0,-1-1 0,-1 1 0,1-1 0,-1 0 0,7-10 0,-7 11 0,-1-1 0,0 1 0,0-1 0,0 0 0,0 0 0,-1 0 0,0 0 0,0 0 0,0 0 0,-1-1 0,0 1 0,0 0 0,0-1 0,-1 1 0,0-1 0,0 1 0,0-1 0,0 0 0,-2-6 0,1 10 0,0 0 0,1 0 0,-1 0 0,0 0 0,0 0 0,0 0 0,0 0 0,-1 0 0,1 0 0,-1 0 0,1 1 0,-1-1 0,1 1 0,-1-1 0,0 1 0,1 0 0,-1-1 0,0 1 0,0 0 0,0 0 0,0 0 0,0 1 0,0-1 0,-1 0 0,1 1 0,0 0 0,0-1 0,0 1 0,-1 0 0,1 0 0,0 0 0,0 0 0,0 0 0,-1 1 0,1-1 0,0 1 0,0-1 0,0 1 0,0 0 0,0 0 0,0 0 0,0 0 0,0 0 0,-2 2 0,-4 2 0,0 0 0,0 1 0,1-1 0,0 1 0,0 1 0,0 0 0,1 0 0,0 0 0,-7 11 0,8-8 0,0 0 0,0 0 0,1 1 0,1-1 0,0 1 0,0 0 0,1 0 0,0 0 0,1 0 0,0 1 0,1-1 0,0 0 0,3 16 0,-2-21 0,0 0 0,1 0 0,-1 0 0,1 0 0,1 0 0,-1-1 0,1 1 0,0-1 0,0 0 0,1 0 0,-1 0 0,1 0 0,0-1 0,1 1 0,-1-1 0,1 0 0,0 0 0,0-1 0,0 1 0,0-1 0,1 0 0,-1-1 0,1 1 0,-1-1 0,1 0 0,7 1 0,-5-2 9,1 0 1,-1 0-1,0-1 0,0 0 0,0 0 1,1-1-1,-1 0 0,0-1 0,0 0 0,0 0 1,-1 0-1,10-5 0,0-1-306,0 0 0,-1-2 0,-1 1 0,20-17 0,5-9-6529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7.401"/>
    </inkml:context>
    <inkml:brush xml:id="br0">
      <inkml:brushProperty name="width" value="0.05" units="cm"/>
      <inkml:brushProperty name="height" value="0.05" units="cm"/>
    </inkml:brush>
  </inkml:definitions>
  <inkml:trace contextRef="#ctx0" brushRef="#br0">216 29 24575,'0'-2'0,"0"1"0,0 0 0,0 0 0,0 0 0,0 0 0,0 0 0,0 0 0,0 0 0,-1 0 0,1 0 0,0 0 0,-1 0 0,1 0 0,0 0 0,-1 0 0,1 0 0,-1 0 0,0 0 0,1 0 0,-1 1 0,0-1 0,0 0 0,1 0 0,-1 1 0,0-1 0,0 0 0,0 1 0,-1-1 0,0 1 0,0-1 0,0 1 0,0 0 0,0 0 0,0 0 0,0 0 0,0 0 0,0 1 0,0-1 0,0 0 0,0 1 0,0 0 0,-3 1 0,-3 2 0,0 0 0,0 1 0,0 0 0,1 0 0,-13 11 0,8-2 0,0 0 0,0 1 0,2 1 0,0 0 0,1 0 0,-13 30 0,17-34 0,1 0 0,0 0 0,1 1 0,0-1 0,1 1 0,0-1 0,1 1 0,1 0 0,0 0 0,2 20 0,-2-31 0,1-1 0,-1 1 0,0 0 0,1 0 0,-1 0 0,1-1 0,0 1 0,0 0 0,-1-1 0,1 1 0,0-1 0,0 1 0,1-1 0,-1 1 0,0-1 0,3 3 0,-3-4 0,0 1 0,0-1 0,0 0 0,0 1 0,0-1 0,0 0 0,0 0 0,0 0 0,0 1 0,1-1 0,-1 0 0,0 0 0,0-1 0,0 1 0,0 0 0,0 0 0,0 0 0,0-1 0,0 1 0,2-1 0,2-2 0,0 0 0,-1 0 0,1-1 0,-1 1 0,1-1 0,-1 0 0,0 0 0,0 0 0,3-7 0,5-8 0,-1 0 0,-1-1 0,-1-1 0,11-34 0,-11 28 0,-9 27 0,0 0 0,0 0 0,0-1 0,0 1 0,0 0 0,0 0 0,0 0 0,0 0 0,0 0 0,0-1 0,0 1 0,0 0 0,0 0 0,0 0 0,0 0 0,0-1 0,0 1 0,0 0 0,0 0 0,0 0 0,1 0 0,-1 0 0,0 0 0,0-1 0,0 1 0,0 0 0,0 0 0,0 0 0,0 0 0,0 0 0,1 0 0,-1 0 0,0 0 0,0-1 0,0 1 0,0 0 0,0 0 0,1 0 0,-1 0 0,0 0 0,0 0 0,0 0 0,0 0 0,0 0 0,1 0 0,-1 0 0,0 0 0,0 0 0,0 0 0,0 0 0,0 0 0,1 0 0,-1 0 0,0 0 0,0 0 0,0 1 0,0-1 0,0 0 0,1 0 0,-1 0 0,0 0 0,0 0 0,0 0 0,0 0 0,0 0 0,5 16 0,1 26 0,3 217 0,-4-52 0,-5-195 0,1-1 0,1 1 0,-1-1 0,2 0 0,0 0 0,0 0 0,1 0 0,7 15 0,-9-24 0,-1 1 0,1-1 0,0 1 0,0-1 0,0 0 0,0 0 0,0 0 0,1 0 0,-1 0 0,0-1 0,1 1 0,0-1 0,-1 1 0,1-1 0,0 0 0,0 0 0,-1 0 0,1 0 0,0-1 0,0 1 0,0-1 0,0 0 0,0 0 0,0 0 0,0 0 0,0 0 0,0-1 0,0 1 0,0-1 0,-1 0 0,1 0 0,0 0 0,0 0 0,-1 0 0,1 0 0,4-4 0,2 0 0,-1 0 0,1-1 0,-1 0 0,0 0 0,-1 0 0,1-1 0,-1-1 0,-1 1 0,1-1 0,-1 0 0,-1-1 0,1 1 0,-1-1 0,-1 0 0,0-1 0,0 1 0,-1-1 0,0 1 0,2-12 0,-4 14 0,0 0 0,0 0 0,-1-1 0,0 1 0,0 0 0,-1 0 0,0 0 0,0 0 0,0 0 0,-1 0 0,0 0 0,-1 0 0,1 0 0,-1 1 0,-1-1 0,1 1 0,-1 0 0,0 0 0,0 0 0,-1 1 0,0-1 0,0 1 0,0 0 0,0 1 0,-1-1 0,0 1 0,-11-6 0,-7 1 0,-19-8 0,42 17 0,0-1 0,0 1 0,0 0 0,0-1 0,0 1 0,0-1 0,1 1 0,-1-1 0,0 1 0,0-1 0,1 0 0,-1 1 0,0-1 0,1 0 0,-1 1 0,1-1 0,-1 0 0,1 0 0,-1 0 0,1 1 0,-1-1 0,1 0 0,0 0 0,-1 0 0,1 0 0,0 0 0,0 0 0,0 0 0,0 0 0,0 0 0,0 0 0,0-1 0,30-47-1365,-13 20-5461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7.794"/>
    </inkml:context>
    <inkml:brush xml:id="br0">
      <inkml:brushProperty name="width" value="0.05" units="cm"/>
      <inkml:brushProperty name="height" value="0.05" units="cm"/>
    </inkml:brush>
  </inkml:definitions>
  <inkml:trace contextRef="#ctx0" brushRef="#br0">3 1 24575,'-1'39'0,"0"-17"0,0 1 0,6 41 0,-4-59 0,0 0 0,0-1 0,0 1 0,1 0 0,0 0 0,0-1 0,0 1 0,0-1 0,0 0 0,1 1 0,0-1 0,0 0 0,0-1 0,1 1 0,-1 0 0,1-1 0,0 0 0,4 3 0,-6-4 0,0-1 0,0 0 0,0 0 0,1 0 0,-1 0 0,0 0 0,0-1 0,1 1 0,-1 0 0,0-1 0,1 0 0,-1 0 0,1 0 0,-1 0 0,1 0 0,-1 0 0,0 0 0,1-1 0,-1 1 0,0-1 0,5-1 0,-3-1 0,-1 1 0,1-1 0,-1 1 0,1-1 0,-1 0 0,0 0 0,0-1 0,0 1 0,-1 0 0,1-1 0,2-4 0,2-6 0,0 0 0,-2 0 0,1 0 0,-2-1 0,6-27 0,-7-10 0,-2 44 0,3 33 0,-3-19 0,2 6 0,0 0 0,0 0 0,2 0 0,-1-1 0,1 1 0,1-1 0,0-1 0,1 1 0,0-1 0,0 0 0,1-1 0,15 14 0,-20-20 0,0 1 0,1-1 0,-1-1 0,1 1 0,0 0 0,0-1 0,0 0 0,1 0 0,-1 0 0,0 0 0,1-1 0,-1 0 0,1 0 0,-1 0 0,1 0 0,-1-1 0,1 0 0,0 0 0,-1 0 0,1 0 0,0-1 0,-1 0 0,1 0 0,-1 0 0,1 0 0,-1-1 0,0 0 0,1 1 0,-1-2 0,0 1 0,0 0 0,0-1 0,-1 0 0,1 0 0,5-6 0,1-2-273,-1 1 0,0-1 0,-1-1 0,12-20 0,0-7-6553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8.204"/>
    </inkml:context>
    <inkml:brush xml:id="br0">
      <inkml:brushProperty name="width" value="0.05" units="cm"/>
      <inkml:brushProperty name="height" value="0.05" units="cm"/>
    </inkml:brush>
  </inkml:definitions>
  <inkml:trace contextRef="#ctx0" brushRef="#br0">151 17 24575,'0'-1'0,"0"1"0,0-1 0,-1 0 0,1 0 0,0 1 0,0-1 0,0 0 0,-1 1 0,1-1 0,0 0 0,-1 1 0,1-1 0,0 0 0,-1 1 0,1-1 0,-1 1 0,1-1 0,-1 1 0,1-1 0,-1 1 0,0-1 0,1 1 0,-1-1 0,0 1 0,1 0 0,-1-1 0,0 1 0,1 0 0,-1 0 0,0 0 0,1-1 0,-1 1 0,0 0 0,0 0 0,1 0 0,-1 0 0,0 0 0,0 0 0,1 0 0,-1 1 0,0-1 0,0 0 0,1 0 0,-1 1 0,0-1 0,1 0 0,-1 1 0,0-1 0,0 1 0,-3 1 0,-1-1 0,1 1 0,0 0 0,0 1 0,0-1 0,1 1 0,-6 4 0,-1 6 0,0 1 0,1-1 0,0 2 0,2 0 0,-1 0 0,2 0 0,0 1 0,1-1 0,0 2 0,2-1 0,-3 20 0,5-32 0,1 1 0,0-1 0,0 1 0,0-1 0,0 1 0,1-1 0,0 0 0,0 1 0,0-1 0,0 0 0,1 0 0,0 1 0,0-1 0,0 0 0,0-1 0,1 1 0,-1 0 0,1-1 0,0 1 0,3 2 0,-3-4 0,-1 0 0,0 0 0,1-1 0,0 1 0,-1-1 0,1 0 0,0 1 0,-1-1 0,1-1 0,0 1 0,0 0 0,0-1 0,0 1 0,0-1 0,0 0 0,0 0 0,0 0 0,0 0 0,0-1 0,0 1 0,0-1 0,0 0 0,-1 0 0,1 0 0,0 0 0,0 0 0,-1-1 0,1 1 0,-1-1 0,4-2 0,2-3 0,-1 1 0,-1-1 0,1 0 0,-1-1 0,0 0 0,-1 0 0,0 0 0,0-1 0,-1 1 0,0-1 0,0 0 0,-1 0 0,3-14 0,-3 11 0,0 0 0,-1 0 0,-1 0 0,0 0 0,0 0 0,-1-1 0,-1 1 0,0 0 0,-1 0 0,-3-14 0,-1 14 0,3 14 0,4 21 0,6-4 0,0-1 0,1-1 0,0 1 0,2-1 0,0-1 0,14 18 0,-16-23 0,0-2 0,1 1 0,0-1 0,0-1 0,1 1 0,0-2 0,0 1 0,1-1 0,0-1 0,18 8 0,-26-13 4,1 1 0,0-1-1,0 0 1,0-1 0,0 1 0,0-1-1,0 0 1,0 0 0,-1 0 0,1 0-1,0 0 1,0-1 0,0 0 0,0 0-1,0 0 1,-1 0 0,1-1 0,0 1-1,-1-1 1,1 0 0,-1 0 0,0 0-1,0-1 1,0 1 0,0-1 0,0 0-1,0 0 1,-1 0 0,1 0 0,-1 0-1,4-6 1,0-2-169,0 0 0,-1 0 0,-1-1 0,0 1 0,0-1 0,-1 0 0,0 0 0,1-23 0,-2-17-6661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8.595"/>
    </inkml:context>
    <inkml:brush xml:id="br0">
      <inkml:brushProperty name="width" value="0.05" units="cm"/>
      <inkml:brushProperty name="height" value="0.05" units="cm"/>
    </inkml:brush>
  </inkml:definitions>
  <inkml:trace contextRef="#ctx0" brushRef="#br0">133 0 24575,'0'14'0,"0"17"0,0 14 0,5 7 0,1 4 0,4 2 0,1-4 0,-6-12 0,-5-26 0,-10-16 0,-4-8-8191</inkml:trace>
  <inkml:trace contextRef="#ctx0" brushRef="#br0" timeOffset="1">1 214 24575,'36'0'0,"155"-5"0,-162 2 0,-1-1 0,0-1 0,0-1 0,42-16 0,-68 21 0,0 0 0,0 0 0,-1 1 0,1-1 0,0 0 0,0 1 0,0-1 0,0 1 0,0 0 0,1-1 0,-1 1 0,0 0 0,0 0 0,0 1 0,0-1 0,0 0 0,0 1 0,0-1 0,3 2 0,-3 0 0,1 1 0,0 0 0,-1 0 0,1 0 0,-1 0 0,0 0 0,0 1 0,0-1 0,2 6 0,17 43 0,-18-41 0,1-1 0,0 1 0,1-1 0,0 0 0,1 0 0,8 12 0,-14-22 1,0 0 1,0 1-1,1-1 0,-1 0 0,0 1 0,0-1 0,1 0 0,-1 0 1,0 1-1,0-1 0,1 0 0,-1 0 0,0 0 0,1 1 0,-1-1 1,0 0-1,1 0 0,-1 0 0,0 0 0,1 0 0,-1 0 0,0 1 1,1-1-1,-1 0 0,1 0 0,-1 0 0,0 0 0,1 0 0,-1-1 1,0 1-1,1 0 0,-1 0 0,0 0 0,1 0 0,-1 0 1,0 0-1,1-1 0,-1 1 0,0 0 0,1 0 0,-1 0 0,0-1 1,0 1-1,1 0 0,-1 0 0,0-1 0,0 1 0,1 0 0,-1-1 1,0 1-1,0 0 0,0-1 0,0 1 0,0 0 0,1-1 0,-1 1 1,0 0-1,0-1 0,5-22-1322,-5 23 1209,2-23-6714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8.938"/>
    </inkml:context>
    <inkml:brush xml:id="br0">
      <inkml:brushProperty name="width" value="0.05" units="cm"/>
      <inkml:brushProperty name="height" value="0.05" units="cm"/>
    </inkml:brush>
  </inkml:definitions>
  <inkml:trace contextRef="#ctx0" brushRef="#br0">1 1 24575,'4'0'0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29.328"/>
    </inkml:context>
    <inkml:brush xml:id="br0">
      <inkml:brushProperty name="width" value="0.05" units="cm"/>
      <inkml:brushProperty name="height" value="0.05" units="cm"/>
    </inkml:brush>
  </inkml:definitions>
  <inkml:trace contextRef="#ctx0" brushRef="#br0">19 132 24575,'-1'21'0,"0"-6"0,1 1 0,0 0 0,5 26 0,-5-40 0,0-1 0,0 1 0,0-1 0,0 0 0,0 1 0,1-1 0,-1 1 0,1-1 0,-1 1 0,1-1 0,-1 0 0,1 1 0,0-1 0,0 0 0,-1 0 0,1 0 0,0 0 0,0 1 0,0-1 0,1 0 0,-1-1 0,0 1 0,0 0 0,0 0 0,1 0 0,-1-1 0,0 1 0,1-1 0,-1 1 0,0-1 0,1 1 0,-1-1 0,1 0 0,-1 0 0,1 0 0,-1 1 0,1-2 0,-1 1 0,1 0 0,-1 0 0,1 0 0,-1-1 0,0 1 0,1 0 0,-1-1 0,0 0 0,3 0 0,0-2 0,1 1 0,0-1 0,-1 0 0,1-1 0,-1 1 0,0-1 0,0 0 0,-1 0 0,1 0 0,-1 0 0,0-1 0,0 1 0,0-1 0,0 0 0,-1 0 0,0 0 0,0 0 0,0 0 0,-1 0 0,0-1 0,0 1 0,0 0 0,0-1 0,-1-8 0,0 7 0,0 0 0,-1 0 0,1 1 0,-2-1 0,1 0 0,-1 0 0,1 1 0,-2-1 0,1 1 0,-1 0 0,0 0 0,0 0 0,-1 0 0,0 0 0,0 1 0,0-1 0,-1 1 0,1 0 0,-8-5 0,8 7 0,0 0 0,0 0 0,-1 0 0,1 1 0,-1 0 0,1 0 0,-1 0 0,0 0 0,0 1 0,0 0 0,0 0 0,0 0 0,0 1 0,0-1 0,-9 2 0,28 6 0,14 0 0,21-2 0,-30-4 0,0 1 0,0 1 0,-1 0 0,28 10 0,-40-11 0,0 1 0,0 0 0,0 0 0,-1 1 0,1 0 0,-1 0 0,0 0 0,0 0 0,0 1 0,-1 0 0,0 0 0,0 0 0,0 0 0,0 1 0,-1-1 0,0 1 0,3 8 0,2 10 0,-7-20 0,0 1 0,0-1 0,1 0 0,-1 0 0,1 0 0,0 0 0,0 0 0,3 3 0,-4-6 0,-1-1 0,1 1 0,-1-1 0,1 0 0,-1 1 0,1-1 0,-1 0 0,1 1 0,0-1 0,-1 0 0,1 0 0,-1 1 0,1-1 0,0 0 0,-1 0 0,1 0 0,0 0 0,-1 0 0,1 0 0,0 0 0,-1 0 0,2 0 0,20-15 0,-12 5 0,0 0 0,0 1 0,1 0 0,0 1 0,1 0 0,16-8 0,-23 14 0,1 0 0,-1 0 0,1 1 0,-1-1 0,1 1 0,-1 0 0,1 1 0,0-1 0,0 1 0,-1 0 0,1 1 0,0-1 0,-1 1 0,1 0 0,-1 1 0,1-1 0,-1 1 0,7 3 0,4 3-341,-1 0 0,0 1-1,20 16 1,-21-14-6485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1.811"/>
    </inkml:context>
    <inkml:brush xml:id="br0">
      <inkml:brushProperty name="width" value="0.05" units="cm"/>
      <inkml:brushProperty name="height" value="0.05" units="cm"/>
    </inkml:brush>
  </inkml:definitions>
  <inkml:trace contextRef="#ctx0" brushRef="#br0">1 11 24575,'9'0'0,"12"0"0,8 0 0,7 0 0,7 0 0,5 0 0,-1 0 0,1-4 0,-9-3-8191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7"/>
    </inkml:context>
    <inkml:brush xml:id="br0">
      <inkml:brushProperty name="width" value="0.05" units="cm"/>
      <inkml:brushProperty name="height" value="0.05" units="cm"/>
    </inkml:brush>
  </inkml:definitions>
  <inkml:trace contextRef="#ctx0" brushRef="#br0">0 107 24575,'6'-7'0,"0"1"0,0-1 0,1 1 0,-1 1 0,1-1 0,1 1 0,-1 0 0,1 1 0,9-5 0,-10 5 0,7-3 0,-1 0 0,1 1 0,0 0 0,1 1 0,26-5 0,-38 9 0,0 1 0,-1-1 0,1 1 0,0 0 0,0 0 0,-1 0 0,1 1 0,0-1 0,-1 1 0,1-1 0,0 1 0,-1 0 0,1 0 0,-1 0 0,1 0 0,3 4 0,-4-3 0,0 0 0,-1 0 0,1 0 0,-1 1 0,1-1 0,-1 0 0,0 1 0,0-1 0,0 1 0,0 0 0,-1-1 0,1 1 0,-1 0 0,0-1 0,1 1 0,-1 0 0,0 0 0,-1-1 0,1 1 0,-1 5 0,-1 3 0,-1 0 0,0 0 0,0 0 0,-1 0 0,0 0 0,-1-1 0,0 1 0,-11 15 0,-7 5 0,-33 36 0,11-14 0,44-52 0,1-1 0,-1 0 0,1 1 0,-1-1 0,1 1 0,0-1 0,-1 1 0,1-1 0,0 1 0,-1-1 0,1 1 0,0-1 0,-1 1 0,1-1 0,0 1 0,0 0 0,0-1 0,0 1 0,0-1 0,0 1 0,-1 0 0,1-1 0,0 1 0,1-1 0,-1 1 0,0 0 0,0-1 0,0 1 0,0-1 0,0 1 0,1 0 0,18 3 0,28-13 0,11-7-682,91-14-1,-105 25-6143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30.065"/>
    </inkml:context>
    <inkml:brush xml:id="br0">
      <inkml:brushProperty name="width" value="0.05" units="cm"/>
      <inkml:brushProperty name="height" value="0.05" units="cm"/>
    </inkml:brush>
  </inkml:definitions>
  <inkml:trace contextRef="#ctx0" brushRef="#br0">0 1 24575,'0'9'0,"0"12"0,0 21 0,10 16 0,2 17 0,0 10 0,2 3 0,-1-8 0,-8-28 0,-9-21 0,-13-26 0,-3-14-8191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30.469"/>
    </inkml:context>
    <inkml:brush xml:id="br0">
      <inkml:brushProperty name="width" value="0.05" units="cm"/>
      <inkml:brushProperty name="height" value="0.05" units="cm"/>
    </inkml:brush>
  </inkml:definitions>
  <inkml:trace contextRef="#ctx0" brushRef="#br0">1 127 24575,'26'-2'0,"0"-1"0,-1-1 0,1-1 0,37-13 0,11-2 0,-18 4 0,-41 11 0,0 0 0,0 1 0,0 1 0,0 1 0,1 0 0,17 0 0,-30 2 0,0 1 0,1 0 0,-1 0 0,0 1 0,0-1 0,0 0 0,-1 1 0,1 0 0,0 0 0,-1 0 0,1 0 0,-1 0 0,1 0 0,-1 1 0,0-1 0,0 1 0,0-1 0,0 1 0,-1 0 0,1 0 0,-1 0 0,0 0 0,1 0 0,-1 0 0,-1 0 0,1 0 0,0 5 0,3 9 0,-2 0 0,0 0 0,-1 29 0,-1-44 0,-1-5 0,1-15 0,0 12 0,0-1 0,0 1 0,1 0 0,0-1 0,4-10 0,-1 7-114,2 0 1,0 0-1,0 0 0,1 1 0,0 0 1,0 1-1,1-1 0,0 1 0,1 1 1,0 0-1,16-11 0,4 3-6712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30.870"/>
    </inkml:context>
    <inkml:brush xml:id="br0">
      <inkml:brushProperty name="width" value="0.05" units="cm"/>
      <inkml:brushProperty name="height" value="0.05" units="cm"/>
    </inkml:brush>
  </inkml:definitions>
  <inkml:trace contextRef="#ctx0" brushRef="#br0">1 43 24575,'0'5'0,"0"6"0,0 9 0,13 16 0,5 7 0,9-1 0,4-6 0,5-10 0,7-10 0,-5-11 0,0-21 0,-6-16 0,-8-8 0,-9-5 0,-7-1 0,-13 9 0,-6 0 0,-2 7-8191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7:31.274"/>
    </inkml:context>
    <inkml:brush xml:id="br0">
      <inkml:brushProperty name="width" value="0.05" units="cm"/>
      <inkml:brushProperty name="height" value="0.05" units="cm"/>
    </inkml:brush>
  </inkml:definitions>
  <inkml:trace contextRef="#ctx0" brushRef="#br0">35 279 24575,'5'-1'0,"0"1"0,-1-1 0,1 0 0,-1-1 0,1 1 0,-1-1 0,0 0 0,0 0 0,0 0 0,0-1 0,0 0 0,0 1 0,0-1 0,-1 0 0,1-1 0,-1 1 0,0-1 0,3-4 0,1-1 0,-1 0 0,0 0 0,0-1 0,-1 0 0,-1 0 0,6-17 0,-7 17 0,-1 0 0,0-1 0,0 0 0,-1 1 0,-1-1 0,-1-15 0,1 23 0,0 1 0,0 0 0,0-1 0,0 1 0,-1-1 0,1 1 0,-1 0 0,0 0 0,0-1 0,0 1 0,0 0 0,0 0 0,0 0 0,0 0 0,-1 0 0,1 0 0,-1 0 0,1 0 0,-1 1 0,0-1 0,0 1 0,0-1 0,0 1 0,0-1 0,0 1 0,0 0 0,0 0 0,-1 0 0,1 1 0,0-1 0,0 0 0,-1 1 0,1-1 0,-1 1 0,-2 0 0,0 0 0,1 1 0,-1 0 0,1 0 0,-1 0 0,1 1 0,-1 0 0,1 0 0,0 0 0,0 0 0,0 0 0,0 1 0,1 0 0,-1-1 0,1 1 0,-1 1 0,1-1 0,0 0 0,0 1 0,0 0 0,1 0 0,-1 0 0,1 0 0,-3 7 0,1-3 0,1 0 0,0 0 0,0 1 0,1-1 0,0 1 0,0 0 0,1-1 0,0 1 0,1 0 0,0 0 0,1 14 0,1-14 5,1 0-1,-1 0 1,1 0 0,1-1-1,0 1 1,0-1-1,1 0 1,0 0 0,0 0-1,1-1 1,0 0 0,0 0-1,1 0 1,0-1-1,0 0 1,0 0 0,1-1-1,0 0 1,0 0-1,0-1 1,0 0 0,1 0-1,0-1 1,0 0-1,12 2 1,-10-3-73,0 0 1,0 0-1,0-1 1,0 0-1,0-1 1,0-1-1,0 0 1,0 0-1,0-1 1,0 0-1,0-1 1,-1 0-1,1-1 1,-1 0-1,0 0 1,0-2-1,0 1 1,-1-1-1,0 0 1,0-1-1,9-8 1,11-19-6759</inkml:trace>
  <inkml:trace contextRef="#ctx0" brushRef="#br0" timeOffset="1">704 198 24575,'0'4'0,"0"-2"0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28.315"/>
    </inkml:context>
    <inkml:brush xml:id="br0">
      <inkml:brushProperty name="width" value="0.05" units="cm"/>
      <inkml:brushProperty name="height" value="0.05" units="cm"/>
    </inkml:brush>
  </inkml:definitions>
  <inkml:trace contextRef="#ctx0" brushRef="#br0">460 634 24575,'-1'-13'0,"0"1"0,-1-1 0,0 0 0,-1 1 0,0 0 0,-1 0 0,0 0 0,-1 0 0,0 1 0,-1-1 0,-1 2 0,-11-18 0,14 23 0,0 0 0,-1 0 0,1 0 0,-1 0 0,0 1 0,0-1 0,0 1 0,-1 1 0,1-1 0,-1 1 0,0 0 0,0 0 0,0 1 0,-1-1 0,1 1 0,0 1 0,-1-1 0,1 1 0,-1 0 0,0 1 0,1 0 0,-1 0 0,0 0 0,1 1 0,-9 1 0,3 1 0,0 1 0,0 1 0,1 0 0,0 0 0,-1 1 0,2 1 0,-1 0 0,1 0 0,0 1 0,1 0 0,-1 1 0,2 0 0,-1 0 0,1 1 0,1 0 0,0 0 0,-7 13 0,5-4 0,0 0 0,1 0 0,1 1 0,1 0 0,1 0 0,1 0 0,0 1 0,2 0 0,-1 31 0,3-39 0,1 0 0,0 0 0,0-1 0,1 1 0,1 0 0,0-1 0,9 21 0,-10-27 0,1-1 0,0 0 0,0 0 0,0 0 0,1-1 0,-1 1 0,1-1 0,0 0 0,1 0 0,-1 0 0,1 0 0,0-1 0,0 0 0,0 0 0,0 0 0,0-1 0,0 1 0,1-1 0,7 1 0,-9-2 0,0 0 0,0-1 0,0 0 0,0 1 0,0-2 0,0 1 0,0 0 0,0-1 0,0 0 0,-1 0 0,1 0 0,0 0 0,0 0 0,-1-1 0,1 0 0,-1 0 0,1 0 0,-1 0 0,0 0 0,0-1 0,0 1 0,0-1 0,0 0 0,0 0 0,-1 0 0,0 0 0,1-1 0,2-5 0,6-11 0,-1 0 0,-1-1 0,12-41 0,-13 38 0,10-40 0,-3 0 0,-3-1 0,4-70 0,0 1 0,8 31 0,-16 76 0,-1 0 0,6-51 0,-13 69 0,4-51 0,-5 49 0,-5 39 0,-18 127 0,7 2 0,7 0 0,11 174 0,-1-327-38,-1 1 0,2-1 0,-1 1 1,1-1-1,-1 0 0,1 1 0,0-1 0,1 0 0,-1 0 0,1 0 0,0 0 0,0 0 0,0 0 0,0 0 0,1-1 0,-1 1 1,1-1-1,0 0 0,0 1 0,0-1 0,1-1 0,-1 1 0,1 0 0,-1-1 0,1 0 0,0 0 0,0 0 0,0 0 0,0-1 1,0 1-1,1-1 0,-1 0 0,0 0 0,1-1 0,4 1 0,17 0-6788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28.693"/>
    </inkml:context>
    <inkml:brush xml:id="br0">
      <inkml:brushProperty name="width" value="0.05" units="cm"/>
      <inkml:brushProperty name="height" value="0.05" units="cm"/>
    </inkml:brush>
  </inkml:definitions>
  <inkml:trace contextRef="#ctx0" brushRef="#br0">1 1 24575,'0'4'0,"4"2"0,11 0 0,8-1 0,13-2 0,14-1 0,12-1 0,5-1 0,1 0 0,-17 0 0,-21 0 0,-16 0-8191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29.097"/>
    </inkml:context>
    <inkml:brush xml:id="br0">
      <inkml:brushProperty name="width" value="0.05" units="cm"/>
      <inkml:brushProperty name="height" value="0.05" units="cm"/>
    </inkml:brush>
  </inkml:definitions>
  <inkml:trace contextRef="#ctx0" brushRef="#br0">0 26 24575,'5'0'0,"5"0"0,11 0 0,10-4 0,5-2 0,1 0 0,3 1 0,-1 2 0,-6 1-8191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29.707"/>
    </inkml:context>
    <inkml:brush xml:id="br0">
      <inkml:brushProperty name="width" value="0.05" units="cm"/>
      <inkml:brushProperty name="height" value="0.05" units="cm"/>
    </inkml:brush>
  </inkml:definitions>
  <inkml:trace contextRef="#ctx0" brushRef="#br0">6 1 24575,'0'610'0,"-2"-698"0,0 44 0,1-1 0,2 1 0,2 0 0,2 0 0,13-52 0,-15 88 5,0-1 1,1 1-1,0 0 0,0 0 0,0 1 0,1-1 1,1 1-1,-1 0 0,1 0 0,0 1 1,0 0-1,1 0 0,0 0 0,0 1 0,0 0 1,1 0-1,0 1 0,0 0 0,0 0 0,0 1 1,1 0-1,10-2 0,2 0-170,0 2 0,0 0 0,0 2 0,1 0 0,-1 1 0,0 2 0,0 0 0,24 5 0,-13 0-6661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30.363"/>
    </inkml:context>
    <inkml:brush xml:id="br0">
      <inkml:brushProperty name="width" value="0.05" units="cm"/>
      <inkml:brushProperty name="height" value="0.05" units="cm"/>
    </inkml:brush>
  </inkml:definitions>
  <inkml:trace contextRef="#ctx0" brushRef="#br0">52 0 24575,'-21'557'0,"18"-524"0,-24 371 0,26-392 0,1 0 0,1 0 0,0 0 0,0-1 0,1 1 0,7 21 0,-8-30 0,0-1 0,1 1 0,-1 0 0,1-1 0,-1 1 0,1-1 0,0 0 0,0 0 0,0 1 0,1-1 0,-1 0 0,0-1 0,1 1 0,-1 0 0,1-1 0,-1 0 0,1 1 0,0-1 0,0 0 0,0 0 0,0-1 0,-1 1 0,1 0 0,0-1 0,0 0 0,0 0 0,0 0 0,0 0 0,0 0 0,0-1 0,5 0 0,8-3 0,-1 1 0,1-2 0,-1 0 0,0-1 0,-1-1 0,1 0 0,19-14 0,-12 6 0,0-1 0,-2 0 0,35-36 0,-50 46-151,0 0-1,-1-1 0,0 1 0,0-1 1,0 0-1,-1 0 0,0 0 1,4-12-1,2-20-6674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30.749"/>
    </inkml:context>
    <inkml:brush xml:id="br0">
      <inkml:brushProperty name="width" value="0.05" units="cm"/>
      <inkml:brushProperty name="height" value="0.05" units="cm"/>
    </inkml:brush>
  </inkml:definitions>
  <inkml:trace contextRef="#ctx0" brushRef="#br0">0 40 24575,'10'0'0,"16"0"0,26 0 0,32 0 0,25-4 0,20-2 0,3-4 0,-17-1 0,-29 2-8191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7.375"/>
    </inkml:context>
    <inkml:brush xml:id="br0">
      <inkml:brushProperty name="width" value="0.05" units="cm"/>
      <inkml:brushProperty name="height" value="0.05" units="cm"/>
    </inkml:brush>
  </inkml:definitions>
  <inkml:trace contextRef="#ctx0" brushRef="#br0">1 1 24575,'0'9'0,"5"3"0,10-1 0,8-1 0,8-4 0,9-2 0,6-2 0,4-5 0,-1-3 0,-5 0 0,-1 1 0,-7 1-8191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32.947"/>
    </inkml:context>
    <inkml:brush xml:id="br0">
      <inkml:brushProperty name="width" value="0.05" units="cm"/>
      <inkml:brushProperty name="height" value="0.05" units="cm"/>
    </inkml:brush>
  </inkml:definitions>
  <inkml:trace contextRef="#ctx0" brushRef="#br0">101 1494 24575,'152'9'0,"-40"-1"0,1769-23 0,-1812 11 0,-1-3 0,118-28 0,-153 26 0,-1-2 0,0-1 0,0-2 0,-2-1 0,0-1 0,-1-2 0,42-31 0,-9-2 0,98-105 0,-136 130 0,-1-2 0,-2 0 0,-1-2 0,-1 0 0,-2-1 0,22-52 0,-36 74 0,0 0 0,0-1 0,-1 1 0,0-1 0,-1 1 0,0-1 0,0 0 0,-1 0 0,0 1 0,-1-1 0,0 0 0,0 1 0,-1-1 0,-1 1 0,1-1 0,-2 1 0,1 0 0,-1 0 0,-1 1 0,1-1 0,-1 1 0,-1 0 0,0 0 0,0 0 0,-7-6 0,-14-14 0,-1 1 0,-1 1 0,-1 2 0,-1 1 0,-1 1 0,-1 2 0,-57-26 0,-4 6 0,-166-45 0,-284-29 0,-8 47 0,235 31 0,241 26 0,-237-20 0,272 29 0,0 1 0,0 3 0,1 1 0,-1 1 0,-59 18 0,80-16 0,0 1 0,1 1 0,0 0 0,0 2 0,1 0 0,0 1 0,1 1 0,0 1 0,1 0 0,1 1 0,0 1 0,1 0 0,1 1 0,1 0 0,0 1 0,1 1 0,-14 31 0,1 9 0,3 1 0,2 1 0,3 1 0,-13 104 0,18-94 17,4 0 0,2 1 1,4-1-1,3 1 0,4-1 0,28 143 0,-25-179-110,1-1 0,2 0 1,1 0-1,2-2 0,2 0 0,0 0 0,3-2 0,0 0 1,2-1-1,1-2 0,1 0 0,2-1 0,0-2 1,2-1-1,46 32 0,47 13-6733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44.913"/>
    </inkml:context>
    <inkml:brush xml:id="br0">
      <inkml:brushProperty name="width" value="0.05" units="cm"/>
      <inkml:brushProperty name="height" value="0.05" units="cm"/>
      <inkml:brushProperty name="color" value="#F6630D"/>
    </inkml:brush>
  </inkml:definitions>
  <inkml:trace contextRef="#ctx0" brushRef="#br0">0 110 24575,'1'1'0,"-1"0"0,0 0 0,0-1 0,1 1 0,-1 0 0,0 0 0,1-1 0,-1 1 0,1 0 0,-1 0 0,1-1 0,-1 1 0,1-1 0,0 1 0,-1 0 0,1-1 0,0 1 0,-1-1 0,1 0 0,0 1 0,0-1 0,-1 1 0,1-1 0,0 0 0,0 0 0,0 1 0,-1-1 0,2 0 0,28 4 0,-24-3 0,88 3 0,0-3 0,1-5 0,136-23 0,12 6 0,21-3 0,297-35-1365,-536 58-5461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45.665"/>
    </inkml:context>
    <inkml:brush xml:id="br0">
      <inkml:brushProperty name="width" value="0.05" units="cm"/>
      <inkml:brushProperty name="height" value="0.05" units="cm"/>
      <inkml:brushProperty name="color" value="#F6630D"/>
    </inkml:brush>
  </inkml:definitions>
  <inkml:trace contextRef="#ctx0" brushRef="#br0">0 65 24575,'4'5'0,"-1"1"0,0 0 0,0 0 0,0 0 0,-1 1 0,0-1 0,0 1 0,-1-1 0,0 1 0,0-1 0,0 14 0,2 6 0,13 158 0,-6-46 0,-8-127 0,-1 0 0,2 0 0,-1 0 0,1 0 0,8 15 0,-11-25 0,0-1 0,0 1 0,0 0 0,0-1 0,0 1 0,1-1 0,-1 1 0,0-1 0,0 1 0,1-1 0,-1 1 0,0-1 0,1 0 0,-1 1 0,0-1 0,1 1 0,-1-1 0,1 0 0,-1 1 0,1-1 0,-1 0 0,1 0 0,-1 1 0,1-1 0,-1 0 0,1 0 0,-1 0 0,1 1 0,-1-1 0,1 0 0,-1 0 0,1 0 0,0 0 0,9-17 0,-2-30 0,-7-104 0,-3 102 0,3 1 0,12-90 0,-12 131 5,1 1 0,0-1 0,0 0 0,0 1 0,1 0 0,0-1 0,0 1 0,1 0 0,0 1 0,0-1 0,0 1 0,1-1 0,-1 1 0,1 1 0,0-1 0,1 1 0,-1 0 0,1 0 0,0 0 0,0 1 0,0 0 0,1 0 0,12-4 0,3 2-217,0 0 0,0 2 0,0 0-1,0 2 1,0 0 0,25 3 0,-14 0-6614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46.651"/>
    </inkml:context>
    <inkml:brush xml:id="br0">
      <inkml:brushProperty name="width" value="0.05" units="cm"/>
      <inkml:brushProperty name="height" value="0.05" units="cm"/>
      <inkml:brushProperty name="color" value="#F6630D"/>
    </inkml:brush>
  </inkml:definitions>
  <inkml:trace contextRef="#ctx0" brushRef="#br0">0 0 24575,'9'0'0,"8"9"0,14 3 0,16 0 0,13-3 0,15-3 0,13-1 0,18-3 0,10-6 0,3-2 0,-5 0 0,-12 1 0,-16 1 0,-16 2 0,-17 0 0,-7 2 0,-8 0 0,-10 0-8191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47.384"/>
    </inkml:context>
    <inkml:brush xml:id="br0">
      <inkml:brushProperty name="width" value="0.05" units="cm"/>
      <inkml:brushProperty name="height" value="0.05" units="cm"/>
      <inkml:brushProperty name="color" value="#F6630D"/>
    </inkml:brush>
  </inkml:definitions>
  <inkml:trace contextRef="#ctx0" brushRef="#br0">1 1 24575,'10'44'0,"-2"-18"0,53 338 0,-46-253 0,-9-74 0,-6-37 0,0 0 0,1 0 0,-1 0 0,0 0 0,0 0 0,0 0 0,0 0 0,0 0 0,0 0 0,0 0 0,0 0 0,0 0 0,0 0 0,1-1 0,-1 1 0,0 0 0,0 0 0,0 0 0,0 1 0,0-1 0,0 0 0,0 0 0,0 0 0,0 0 0,0 0 0,1 0 0,-1 0 0,0 0 0,0 0 0,0 0 0,0 0 0,0 0 0,0 0 0,0 0 0,0 0 0,0 0 0,0 0 0,0 0 0,0 0 0,0 1 0,1-1 0,1-19 0,1-29 0,-5-34 0,-1 51 0,2 0 0,2 0 0,0 0 0,8-41 0,-6 63 0,0 1 0,1 0 0,-1 0 0,2 0 0,-1 0 0,1 0 0,0 1 0,1 0 0,-1 0 0,1 1 0,1-1 0,-1 1 0,1 1 0,1-1 0,-1 1 0,0 0 0,1 1 0,0 0 0,11-4 0,-5 2 0,1 1 0,-1 0 0,1 1 0,1 1 0,-1 0 0,0 1 0,1 0 0,0 2 0,-1 0 0,21 2 0,-31-1-97,0 0-1,0 0 1,1 1-1,-1-1 1,0 1-1,0 0 1,0 1-1,-1-1 1,1 1-1,0 0 1,-1 0-1,0 0 0,7 6 1,-1 2-6729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2.971"/>
    </inkml:context>
    <inkml:brush xml:id="br0">
      <inkml:brushProperty name="width" value="0.05" units="cm"/>
      <inkml:brushProperty name="height" value="0.05" units="cm"/>
      <inkml:brushProperty name="color" value="#F6630D"/>
    </inkml:brush>
  </inkml:definitions>
  <inkml:trace contextRef="#ctx0" brushRef="#br0">1 1 24575,'0'4'0,"0"16"0,0 13 0,0 10 0,0 12 0,0 5 0,0-3 0,0 3 0,0-14 0,0-19 0,0-23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3.360"/>
    </inkml:context>
    <inkml:brush xml:id="br0">
      <inkml:brushProperty name="width" value="0.05" units="cm"/>
      <inkml:brushProperty name="height" value="0.05" units="cm"/>
      <inkml:brushProperty name="color" value="#F6630D"/>
    </inkml:brush>
  </inkml:definitions>
  <inkml:trace contextRef="#ctx0" brushRef="#br0">1 5 24575,'4'0'0,"2"-5"0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3.749"/>
    </inkml:context>
    <inkml:brush xml:id="br0">
      <inkml:brushProperty name="width" value="0.05" units="cm"/>
      <inkml:brushProperty name="height" value="0.05" units="cm"/>
      <inkml:brushProperty name="color" value="#F6630D"/>
    </inkml:brush>
  </inkml:definitions>
  <inkml:trace contextRef="#ctx0" brushRef="#br0">376 23 24575,'-1'-1'0,"1"0"0,0 0 0,0 1 0,-1-1 0,1 0 0,0 0 0,-1 1 0,1-1 0,-1 0 0,1 0 0,-1 1 0,1-1 0,-1 1 0,0-1 0,1 0 0,-1 1 0,0-1 0,1 1 0,-1 0 0,0-1 0,1 1 0,-1-1 0,0 1 0,0 0 0,0 0 0,1-1 0,-1 1 0,-1 0 0,-29-4 0,25 3 0,-6 0 0,0 1 0,0 0 0,-1 0 0,1 1 0,0 1 0,0 0 0,0 1 0,0 0 0,0 1 0,0 0 0,-14 7 0,19-6 0,-1-1 0,1 1 0,0 0 0,0 0 0,1 1 0,0 0 0,0 0 0,0 1 0,0-1 0,1 1 0,0 1 0,1-1 0,0 0 0,0 1 0,0 0 0,1 0 0,-3 11 0,2 1 0,0 1 0,1 0 0,1 0 0,1 0 0,1 0 0,1 0 0,6 34 0,6 10 0,25 70 0,-22-83 0,-2 1 0,11 82 0,-20-56 0,-8-67-33,-4-16 115,-7-17-1496,1-6-5412</inkml:trace>
  <inkml:trace contextRef="#ctx0" brushRef="#br0" timeOffset="1">1 557 24575,'9'0'0,"16"-9"0,19-3 0,14 0 0,7 3 0,6 3 0,-9 2-8191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4.637"/>
    </inkml:context>
    <inkml:brush xml:id="br0">
      <inkml:brushProperty name="width" value="0.05" units="cm"/>
      <inkml:brushProperty name="height" value="0.05" units="cm"/>
      <inkml:brushProperty name="color" value="#F6630D"/>
    </inkml:brush>
  </inkml:definitions>
  <inkml:trace contextRef="#ctx0" brushRef="#br0">0 1 24575,'2'45'0,"3"0"0,11 54 0,2 15 0,9 75 0,-39-250 0,7 36 0,0 0 0,-2-40 0,7 57 0,1 0 0,-1-1 0,1 1 0,0 0 0,1 0 0,0 0 0,0 0 0,1 0 0,0 0 0,0 0 0,1 1 0,5-8 0,0 3-59,1-1 0,0 1-1,1 1 1,0 0-1,1 1 1,1 0 0,-1 0-1,1 1 1,1 1 0,0 1-1,0 0 1,0 0 0,1 1-1,0 1 1,0 1-1,1 0 1,-1 1 0,1 1-1,-1 0 1,1 1 0,0 0-1,27 4 1,-27-2-6767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5.084"/>
    </inkml:context>
    <inkml:brush xml:id="br0">
      <inkml:brushProperty name="width" value="0.05" units="cm"/>
      <inkml:brushProperty name="height" value="0.05" units="cm"/>
      <inkml:brushProperty name="color" value="#F6630D"/>
    </inkml:brush>
  </inkml:definitions>
  <inkml:trace contextRef="#ctx0" brushRef="#br0">0 0 24575,'10'9'0,"6"3"0,10 0 0,20-3 0,19-12 0,12-4 0,-2-3 0,-9 2 0,-20 1 0,-19 3-8191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7.770"/>
    </inkml:context>
    <inkml:brush xml:id="br0">
      <inkml:brushProperty name="width" value="0.05" units="cm"/>
      <inkml:brushProperty name="height" value="0.05" units="cm"/>
    </inkml:brush>
  </inkml:definitions>
  <inkml:trace contextRef="#ctx0" brushRef="#br0">0 0 24575,'10'9'0,"11"3"0,7 13 0,-1 7 0,9 8 0,-3 0 0,8-1 0,-4 1 0,6-5 0,-5 0 0,-8-2 0,-6-5 0,-6-5 0,-6-14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5.460"/>
    </inkml:context>
    <inkml:brush xml:id="br0">
      <inkml:brushProperty name="width" value="0.05" units="cm"/>
      <inkml:brushProperty name="height" value="0.05" units="cm"/>
      <inkml:brushProperty name="color" value="#F6630D"/>
    </inkml:brush>
  </inkml:definitions>
  <inkml:trace contextRef="#ctx0" brushRef="#br0">0 38 24575,'9'0'0,"12"-4"0,12-2 0,9 0 0,7 2 0,-1 0 0,1 2 0,-4 1 0,-8-4 0,-12-1-8191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5.829"/>
    </inkml:context>
    <inkml:brush xml:id="br0">
      <inkml:brushProperty name="width" value="0.05" units="cm"/>
      <inkml:brushProperty name="height" value="0.05" units="cm"/>
      <inkml:brushProperty name="color" value="#F6630D"/>
    </inkml:brush>
  </inkml:definitions>
  <inkml:trace contextRef="#ctx0" brushRef="#br0">1 0 24575,'0'5'0,"0"14"0,0 14 0,0 10 0,0 7 0,0 8 0,0 4 0,0 5 0,0-5 0,0-3 0,0-8 0,0-21 0,0-16-8191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8:56.263"/>
    </inkml:context>
    <inkml:brush xml:id="br0">
      <inkml:brushProperty name="width" value="0.05" units="cm"/>
      <inkml:brushProperty name="height" value="0.05" units="cm"/>
      <inkml:brushProperty name="color" value="#F6630D"/>
    </inkml:brush>
  </inkml:definitions>
  <inkml:trace contextRef="#ctx0" brushRef="#br0">4 86 24575,'-2'74'0,"0"-34"0,2 0 0,10 73 0,-9-108 0,0 1 0,1-1 0,-1 1 0,1-1 0,1 0 0,-1 1 0,1-1 0,-1 0 0,2-1 0,-1 1 0,0-1 0,1 1 0,0-1 0,0 0 0,0 0 0,0-1 0,6 5 0,-3-4 0,0-1 0,0 0 0,0 0 0,0 0 0,0-1 0,1 0 0,-1 0 0,1-1 0,-1 0 0,1 0 0,13-1 0,-11-1 0,0 1 0,-1-1 0,1-1 0,-1 0 0,1 0 0,-1-1 0,0 0 0,0-1 0,0 0 0,0 0 0,-1-1 0,1 0 0,-1 0 0,0-1 0,-1 0 0,0-1 0,0 0 0,0 0 0,0 0 0,6-12 0,-8 11 0,0-1 0,-1 0 0,-1 0 0,1 0 0,-1 0 0,-1-1 0,0 1 0,0-1 0,-1 0 0,0 1 0,-1-1 0,0 0 0,-1 0 0,1 0 0,-2 1 0,0-1 0,0 1 0,0-1 0,-1 1 0,-6-13 0,3 12 0,0 0 0,0 0 0,-1 1 0,0-1 0,-1 1 0,0 1 0,0 0 0,-1 0 0,0 1 0,0 0 0,-1 0 0,0 1 0,0 0 0,-1 1 0,1 0 0,-22-6 0,14 5 40,0 2 0,-32-5 0,43 8-175,0 1 0,0 0 0,1 0 0,-1 0 0,0 1 0,0 0 0,1 0 0,-1 1 0,1 0 0,-13 4 0,0 7-6691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1.042"/>
    </inkml:context>
    <inkml:brush xml:id="br0">
      <inkml:brushProperty name="width" value="0.05" units="cm"/>
      <inkml:brushProperty name="height" value="0.05" units="cm"/>
    </inkml:brush>
  </inkml:definitions>
  <inkml:trace contextRef="#ctx0" brushRef="#br0">294 552 24575,'0'-3'0,"0"0"0,0-1 0,0 1 0,-1 0 0,1 0 0,-1 0 0,0-1 0,0 1 0,0 0 0,0 0 0,-1 0 0,1 1 0,-1-1 0,0 0 0,0 0 0,0 1 0,0-1 0,0 1 0,-1 0 0,1 0 0,0 0 0,-1 0 0,0 0 0,0 0 0,1 1 0,-1-1 0,0 1 0,0 0 0,0-1 0,-1 2 0,1-1 0,0 0 0,0 1 0,0-1 0,-1 1 0,-4 0 0,2 0 0,-1 0 0,0 0 0,1 1 0,-1 0 0,1 0 0,-1 1 0,1 0 0,-1 0 0,1 0 0,0 1 0,0 0 0,0 0 0,1 1 0,-1-1 0,1 1 0,0 0 0,-9 9 0,1 5 0,0 0 0,1 0 0,1 1 0,1 1 0,-8 21 0,14-33 0,1 1 0,0-1 0,0 1 0,1 0 0,0-1 0,1 1 0,0 0 0,0 0 0,1 0 0,0 0 0,1 0 0,0 0 0,0 0 0,1 0 0,3 9 0,-4-14 0,1 0 0,0-1 0,0 1 0,0 0 0,0-1 0,1 1 0,-1-1 0,1 0 0,0 0 0,0 0 0,0 0 0,1-1 0,-1 1 0,1-1 0,-1 0 0,1 0 0,0 0 0,0 0 0,0 0 0,0-1 0,0 0 0,0 0 0,0 0 0,0-1 0,0 1 0,1-1 0,-1 0 0,0 0 0,0 0 0,0-1 0,1 1 0,-1-1 0,5-2 0,2 0 0,0-1 0,-1 0 0,1-1 0,-1 0 0,0 0 0,0-1 0,-1-1 0,1 1 0,-2-2 0,1 1 0,9-11 0,-10 8 0,-1 0 0,0-1 0,-1 1 0,0-1 0,0-1 0,-1 1 0,-1-1 0,0 0 0,3-12 0,1-18 0,4-57 0,5-27 0,-10 98 0,27-141 0,-30 142 0,-1-1 0,-2 1 0,0-1 0,-4-30 0,2 56 0,1 0 0,0-1 0,-1 1 0,1 0 0,-1 0 0,0 0 0,0 0 0,0 0 0,0 0 0,0 0 0,0 0 0,-3-3 0,-5 4 0,-1 18 0,-9 50 0,4 2 0,2 0 0,-6 123 0,19-192 0,-5 68 0,6 133 0,1-179 0,0 0 0,2 0 0,1 0 0,0 0 0,2 0 0,0-1 0,2-1 0,0 1 0,23 35 0,-9-28-1365,-2-9-5461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1.508"/>
    </inkml:context>
    <inkml:brush xml:id="br0">
      <inkml:brushProperty name="width" value="0.05" units="cm"/>
      <inkml:brushProperty name="height" value="0.05" units="cm"/>
    </inkml:brush>
  </inkml:definitions>
  <inkml:trace contextRef="#ctx0" brushRef="#br0">0 1 24575,'0'4'0,"14"2"0,13 0 0,11-2 0,14 0 0,15-2 0,15-1 0,11-1 0,4 0 0,4 0 0,-3 0 0,-7 0 0,-12-1 0,-9 1 0,-8 0 0,-14 0-8191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2.088"/>
    </inkml:context>
    <inkml:brush xml:id="br0">
      <inkml:brushProperty name="width" value="0.05" units="cm"/>
      <inkml:brushProperty name="height" value="0.05" units="cm"/>
    </inkml:brush>
  </inkml:definitions>
  <inkml:trace contextRef="#ctx0" brushRef="#br0">1 1 24575,'1'15'0,"1"0"0,1 0 0,0 0 0,9 26 0,1-1 0,7 31 0,-9-36 0,-1 0 0,-2 1 0,-2 0 0,3 39 0,-10-52 0,1-23 0,0 0 0,0 0 0,0-1 0,0 1 0,0 0 0,0 0 0,0 0 0,0 0 0,0 0 0,0 0 0,0 0 0,0 0 0,0 0 0,0 0 0,-1-1 0,1 1 0,0 0 0,0 0 0,0 0 0,0 0 0,0 0 0,0 0 0,0 0 0,0 0 0,0 0 0,0 0 0,0 0 0,0 0 0,-1 0 0,1 0 0,0 0 0,0 0 0,0 0 0,0 0 0,0 0 0,0 0 0,0 0 0,0 0 0,0 0 0,0 0 0,-1 0 0,1 0 0,0 0 0,0 0 0,0 0 0,0 0 0,0 0 0,0 0 0,0 0 0,0 0 0,0 0 0,0 0 0,-1 0 0,1 0 0,0 0 0,0 0 0,0 0 0,0 0 0,0 1 0,0-1 0,-8-39 0,6 15 0,1 1 0,0-1 0,2 1 0,1-1 0,0 1 0,11-41 0,-10 54 0,1 0 0,0 1 0,0-1 0,1 1 0,0 0 0,1 0 0,0 0 0,0 1 0,1 0 0,0 0 0,0 0 0,1 1 0,0 0 0,0 1 0,1 0 0,0 0 0,16-7 0,-18 9 0,0 0 0,1 1 0,-1 0 0,1 1 0,-1 0 0,1 0 0,0 0 0,0 1 0,0 0 0,0 1 0,0-1 0,0 2 0,0-1 0,0 1 0,-1 0 0,1 1 0,0 0 0,0 0 0,12 6 0,-4-1-1365,-4-4-5461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2.482"/>
    </inkml:context>
    <inkml:brush xml:id="br0">
      <inkml:brushProperty name="width" value="0.05" units="cm"/>
      <inkml:brushProperty name="height" value="0.05" units="cm"/>
    </inkml:brush>
  </inkml:definitions>
  <inkml:trace contextRef="#ctx0" brushRef="#br0">0 0 24575,'0'5'0,"9"1"0,13-1 0,15 0 0,20-2 0,19-1 0,9-5 0,-4-3 0,-26 1 0,-31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2.883"/>
    </inkml:context>
    <inkml:brush xml:id="br0">
      <inkml:brushProperty name="width" value="0.05" units="cm"/>
      <inkml:brushProperty name="height" value="0.05" units="cm"/>
    </inkml:brush>
  </inkml:definitions>
  <inkml:trace contextRef="#ctx0" brushRef="#br0">1 13 24575,'0'5'0,"9"1"0,12-1 0,11 0 0,15-6 0,12-3 0,5-5 0,-3-2 0,-13 2-8191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3.335"/>
    </inkml:context>
    <inkml:brush xml:id="br0">
      <inkml:brushProperty name="width" value="0.05" units="cm"/>
      <inkml:brushProperty name="height" value="0.05" units="cm"/>
    </inkml:brush>
  </inkml:definitions>
  <inkml:trace contextRef="#ctx0" brushRef="#br0">1 1 24575,'0'863'0,"0"-854"0,-1 5 0,2-1 0,-1 1 0,2 0 0,4 20 0,-5-31 0,0 1 0,0-1 0,1 0 0,-1 1 0,1-1 0,0 0 0,-1 0 0,2 0 0,-1 0 0,0-1 0,1 1 0,-1 0 0,1-1 0,0 0 0,-1 1 0,1-1 0,0 0 0,1-1 0,-1 1 0,0 0 0,7 1 0,-3-1 6,0 0 0,0 0 0,1-1 0,-1 0 0,0 0 0,1-1 0,-1 0 0,0 0 0,1-1 0,-1 0 0,0 0 0,1-1 0,-1 0 0,0 0 0,0 0 0,-1-1 0,1 0 0,0-1 0,7-4 0,-7 2-99,0 1 0,-1-1 1,1 0-1,-1-1 0,0 0 0,-1 0 0,0 0 0,0 0 1,0-1-1,-1 0 0,0 0 0,0 0 0,-1-1 1,0 1-1,2-14 0,1-17-6733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49:03.690"/>
    </inkml:context>
    <inkml:brush xml:id="br0">
      <inkml:brushProperty name="width" value="0.05" units="cm"/>
      <inkml:brushProperty name="height" value="0.05" units="cm"/>
    </inkml:brush>
  </inkml:definitions>
  <inkml:trace contextRef="#ctx0" brushRef="#br0">0 94 24575,'5'0'0,"10"0"0,12 0 0,15 0 0,19 0 0,21-13 0,11-5 0,-2 0 0,-11-5 0,-20 1-8191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8.210"/>
    </inkml:context>
    <inkml:brush xml:id="br0">
      <inkml:brushProperty name="width" value="0.05" units="cm"/>
      <inkml:brushProperty name="height" value="0.05" units="cm"/>
    </inkml:brush>
  </inkml:definitions>
  <inkml:trace contextRef="#ctx0" brushRef="#br0">349 0 24575,'-9'5'0,"-3"10"0,-8 12 0,-6 11 0,2 7 0,-13 10 0,-5 5 0,-5-3 0,6-3 0,6-10 0,8-8 0,9-19 0,8-13-8191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6:02.802"/>
    </inkml:context>
    <inkml:brush xml:id="br0">
      <inkml:brushProperty name="width" value="0.05" units="cm"/>
      <inkml:brushProperty name="height" value="0.05" units="cm"/>
    </inkml:brush>
  </inkml:definitions>
  <inkml:trace contextRef="#ctx0" brushRef="#br0">1 57 24575,'71'1'0,"-31"1"0,-1-2 0,0-2 0,61-10 0,-34 2 0,-1 3 0,2 3 0,107 6 0,-44 1 0,315-19 0,250 3 0,-424 16 0,3730-3-1365,-3978 0-5461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6:49.155"/>
    </inkml:context>
    <inkml:brush xml:id="br0">
      <inkml:brushProperty name="width" value="0.05" units="cm"/>
      <inkml:brushProperty name="height" value="0.05" units="cm"/>
    </inkml:brush>
  </inkml:definitions>
  <inkml:trace contextRef="#ctx0" brushRef="#br0">0 244 24575,'826'-54'0,"-135"2"0,-565 44 0,199-38 0,-212 31 0,228-1 0,-34 5 0,91-17 0,316 14 0,-438 17 0,615-3 0,-812 4 0,-1 4 0,98 21 0,-99-13 0,2-4 0,104 2 0,289-16-1365,-449 2-5461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6:51.548"/>
    </inkml:context>
    <inkml:brush xml:id="br0">
      <inkml:brushProperty name="width" value="0.05" units="cm"/>
      <inkml:brushProperty name="height" value="0.05" units="cm"/>
    </inkml:brush>
  </inkml:definitions>
  <inkml:trace contextRef="#ctx0" brushRef="#br0">0 188 24575,'1511'0'0,"-957"-27"0,15 0 0,-404 27 0,745-15 0,-468-28 0,-241 25 0,326 12 0,-271 9 0,129-23 0,-169 16 0,-20 1 0,-82-22-1365,-93 23-5461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51:12.0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498 212,'-1'-3,"1"1,-1-1,1 1,-1 0,0-1,0 1,0 0,0-1,0 1,0 0,-1 0,1 0,-1 0,0 0,1 0,-1 1,0-1,0 0,0 1,0-1,0 1,-1 0,1 0,0 0,0 0,-1 0,1 1,-1-1,1 0,-1 1,-4 0,-12-3,-1 2,0 0,-21 2,19 0,-8-2,1 3,-56 8,75-8,0 1,0 0,1 1,0 0,-1 0,2 1,-1 1,0-1,1 1,0 0,0 1,-7 8,8-8,1 0,-1 0,2 1,-1 0,1 0,-7 12,12-18,-1 0,1-1,-1 1,1 0,0-1,-1 1,1 0,0-1,0 1,0 0,1 0,-1-1,0 1,1 0,-1-1,1 1,0 2,1-2,-1 0,1 0,0 0,0 0,0 0,0 0,0 0,0-1,1 1,-1-1,0 1,1-1,-1 0,4 1,14 4,0-1,1 0,34 2,-7-1,-44-5,1 0,-1 0,1 0,0-1,-1 0,1 0,0 0,-1 0,1-1,0 0,-1 0,1 0,-1-1,1 1,-1-1,0 0,0 0,0-1,0 1,0-1,0 0,-1 0,1 0,-1 0,0-1,0 1,0-1,0 0,-1 0,1 0,-1 0,0 0,-1-1,3-4,2-11,0 0,-2 0,0-1,-1 0,-1 1,-1-37,-2 51,1 0,-1-1,-1 1,1 0,-1 0,0 1,0-1,-1 0,1 1,-1-1,-1 1,1 0,-1 0,0 0,0 0,0 1,-1 0,1 0,-1 0,0 0,0 1,-1 0,1 0,-1 0,1 0,-1 1,-6-1,4 1,0 0,-1 1,1 0,-1 0,1 1,-1 0,1 1,-1 0,1 0,0 0,-1 1,1 1,0 0,0 0,1 0,-1 1,0 0,1 0,0 1,-11 10,12-11,1 1,0 0,0 0,0 1,0-1,1 1,0 0,1 0,-1 0,1 1,0-1,1 1,-1 0,2 0,-1 0,1 0,-1 0,2 0,-1 0,1 0,0 1,1-1,0 0,3 13,-2-16,0 1,1-1,0 0,-1 0,2 0,-1 0,0 0,1-1,0 0,-1 0,1 0,1 0,-1 0,0-1,1 1,-1-1,1 0,-1-1,1 1,0-1,7 1,-2 0,1 0,0 0,1-1,-1 0,0-1,0-1,0 0,17-3,-10-2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51:20.0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377 0,'-10'1,"1"0,-1 1,0 0,1 0,0 1,-1 1,1-1,1 1,-10 6,-79 53,70-44,14-8,1-1,-1 2,2 0,0 0,0 1,2 0,-1 1,2 0,-1 1,2 0,0 0,1 0,1 1,0 0,1 0,-4 29,8-40,-1 0,0-1,1 1,0 0,0 0,1-1,-1 1,1 0,0-1,0 1,0 0,1-1,0 1,0-1,0 0,0 0,1 0,-1 0,1 0,0 0,1-1,-1 1,0-1,1 0,0 0,0 0,0-1,0 1,0-1,0 0,1 0,-1 0,1-1,-1 0,1 1,-1-2,1 1,7 0,52 2,117-9,-167 4,-1 0,1-2,-1 1,0-2,0 0,0 0,-1-1,1-1,-2 0,13-9,-9 5,-1-1,0 0,-1 0,-1-1,0-1,-1 0,12-19,-20 28,1-1,-1 1,0-1,0 0,-1 0,0 0,0 0,0 0,-1 0,0-1,0 1,0 0,-1-1,0 1,-1-1,1 1,-1 0,0-1,-1 1,1 0,-1 0,0 0,-1 0,0 0,0 0,0 1,0-1,-1 1,0 0,0 0,-1 0,1 1,-1 0,0-1,0 2,0-1,-1 1,1-1,-1 1,0 1,-7-3,-18-6,-1 2,0 1,-1 1,0 2,0 2,0 1,-41 2,66 0,0 0,0 1,0 0,0 1,0 0,0 0,1 0,-1 1,1 0,-11 6,14-6,1 0,0-1,-1 1,1 1,0-1,1 0,-1 1,0-1,1 1,0 0,0 0,0 0,0 0,1 0,0 0,0 0,0 1,0-1,0 0,1 6,-2 4,1-1,1 1,0 0,1-1,1 1,0 0,1-1,0 0,7 20,3-10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33.519"/>
    </inkml:context>
    <inkml:brush xml:id="br0">
      <inkml:brushProperty name="width" value="0.05" units="cm"/>
      <inkml:brushProperty name="height" value="0.05" units="cm"/>
    </inkml:brush>
  </inkml:definitions>
  <inkml:trace contextRef="#ctx0" brushRef="#br0">78 113 24575,'-1'0'0,"0"0"0,1 0 0,-1 0 0,0 1 0,0-1 0,0 1 0,0-1 0,0 0 0,1 1 0,-1-1 0,0 1 0,0 0 0,1-1 0,-1 1 0,0-1 0,1 1 0,-1 0 0,1 0 0,-1-1 0,1 1 0,-1 0 0,1 0 0,-1 0 0,1 0 0,0 0 0,0-1 0,-1 1 0,1 0 0,0 0 0,0 0 0,0 0 0,0 0 0,0 2 0,5 30 0,-4-31 0,-1 0 0,2 0 0,-1 0 0,0 0 0,0 0 0,1 0 0,-1-1 0,1 1 0,-1 0 0,1-1 0,0 1 0,-1-1 0,1 0 0,0 0 0,0 1 0,0-1 0,0-1 0,0 1 0,0 0 0,0 0 0,1-1 0,-1 1 0,0-1 0,0 0 0,0 1 0,1-1 0,-1 0 0,0 0 0,0-1 0,1 1 0,-1 0 0,0-1 0,0 1 0,0-1 0,0 0 0,0 0 0,0 0 0,0 0 0,0 0 0,0 0 0,0 0 0,0-1 0,1-1 0,2 0 0,1-1 0,-2 0 0,1 0 0,0-1 0,-1 0 0,0 1 0,0-1 0,0-1 0,-1 1 0,1 0 0,-1-1 0,-1 0 0,1 0 0,2-8 0,-4 11 0,-1 0 0,1 1 0,-1-1 0,0 1 0,0-1 0,0 0 0,0 1 0,-1-1 0,1 0 0,-1 1 0,1-1 0,-1 1 0,0-1 0,0 1 0,0-1 0,0 1 0,-1-1 0,1 1 0,-1 0 0,1 0 0,-3-3 0,1 3 0,0-1 0,-1 1 0,1 0 0,0 0 0,-1 1 0,1-1 0,-1 1 0,1-1 0,-1 1 0,0 0 0,0 1 0,1-1 0,-7 0 0,3 1 0,1-1 0,-1 1 0,1 1 0,-1-1 0,0 1 0,1 1 0,-1-1 0,1 1 0,0 0 0,0 0 0,-1 1 0,1 0 0,1 0 0,-1 0 0,0 1 0,1 0 0,-6 5 0,8-6 0,1 0 0,0 0 0,0 0 0,0 1 0,0-1 0,0 1 0,1-1 0,0 1 0,-1 0 0,2-1 0,-1 1 0,0 0 0,1 0 0,-1 0 0,1-1 0,0 1 0,0 0 0,1 0 0,-1 0 0,1 0 0,0-1 0,0 1 0,0 0 0,0-1 0,1 1 0,0-1 0,3 7 0,-2-5 0,0 0 0,1-1 0,-1 0 0,1 1 0,0-1 0,0-1 0,0 1 0,0 0 0,1-1 0,-1 0 0,1 0 0,0-1 0,0 1 0,0-1 0,0 0 0,1 0 0,-1-1 0,10 2 0,-13-2 0,-1-1 0,1 0 0,0 0 0,-1-1 0,1 1 0,0 0 0,0 0 0,-1-1 0,1 1 0,-1-1 0,1 1 0,0-1 0,-1 0 0,1 0 0,-1 1 0,0-1 0,1 0 0,-1-1 0,0 1 0,1 0 0,-1 0 0,0 0 0,1-2 0,0-1 0,1 0 0,-1 0 0,0 0 0,-1 0 0,1-1 0,-1 1 0,1-1 0,0-6 0,0-7 0,-1 1 0,-1-1 0,-2-25 0,2 39 0,-1 1 0,0-1 0,0 0 0,0 1 0,-1-1 0,1 0 0,-1 1 0,0 0 0,1-1 0,-2 1 0,1 0 0,0 0 0,-1 0 0,1 0 0,-1 1 0,0-1 0,0 0 0,-5-2 0,7 4 0,-1 0 0,1 0 0,-1 1 0,1-1 0,-1 1 0,1-1 0,-1 1 0,0-1 0,1 1 0,-1 0 0,0 0 0,1 0 0,-1 0 0,0 0 0,1 0 0,-1 0 0,1 1 0,-1-1 0,0 0 0,1 1 0,-1-1 0,1 1 0,-1 0 0,1 0 0,-1-1 0,1 1 0,0 0 0,-1 0 0,1 0 0,0 1 0,0-1 0,0 0 0,0 0 0,0 1 0,0-1 0,0 0 0,0 1 0,0-1 0,1 1 0,-1-1 0,1 1 0,-1-1 0,0 3 0,0-2 0,1-1 0,-1 0 0,0 1 0,0-1 0,1 0 0,-1 1 0,1-1 0,-1 1 0,1-1 0,0 1 0,0-1 0,-1 1 0,1-1 0,0 1 0,0-1 0,0 1 0,1-1 0,-1 1 0,0-1 0,1 1 0,-1-1 0,1 1 0,-1-1 0,1 1 0,0-1 0,-1 0 0,1 1 0,0-1 0,0 0 0,0 0 0,0 0 0,0 0 0,0 1 0,0-1 0,0-1 0,1 1 0,-1 0 0,0 0 0,1 0 0,-1-1 0,0 1 0,1-1 0,-1 1 0,1-1 0,-1 1 0,1-1 0,-1 0 0,1 0 0,-1 0 0,1 0 0,-1 0 0,1 0 0,2 0 0,-2 0 0,0-1 0,-1 1 0,1 0 0,0 0 0,-1-1 0,1 1 0,0-1 0,-1 1 0,1-1 0,-1 0 0,1 1 0,0-1 0,-1 0 0,0 0 0,1 0 0,-1 0 0,0 0 0,1-1 0,-1 1 0,0 0 0,0-1 0,0 1 0,0 0 0,0-1 0,-1 1 0,1-1 0,0 0 0,-1 1 0,1-1 0,-1 1 0,1-1 0,-1 0 0,0 0 0,0 1 0,1-1 0,-1 0 0,-1 1 0,1-1 0,0 0 0,0 0 0,-1 1 0,1-1 0,0 0 0,-1 1 0,-1-4 0,1 4 0,1-1 0,-1 1 0,0-1 0,0 1 0,1-1 0,-1 1 0,0 0 0,0-1 0,0 1 0,-1 0 0,1 0 0,0 0 0,0-1 0,-1 2 0,1-1 0,0 0 0,-1 0 0,1 0 0,-1 1 0,1-1 0,-1 0 0,0 1 0,1 0 0,-1-1 0,0 1 0,1 0 0,-1 0 0,0 0 0,1 0 0,-1 0 0,0 0 0,1 0 0,-1 1 0,1-1 0,-1 0 0,0 1 0,1 0 0,-1-1 0,1 1 0,-3 1 0,1 0 0,1 0 0,-1 0 0,1 0 0,-1 0 0,1 0 0,0 1 0,0-1 0,0 1 0,0-1 0,0 1 0,0 0 0,1 0 0,-1 0 0,1 0 0,0 0 0,0 0 0,0 0 0,0 0 0,1 1 0,-1 3 0,1-6 0,0 1 0,-1-1 0,1 1 0,0-1 0,0 1 0,1-1 0,-1 1 0,0-1 0,0 1 0,1-1 0,-1 1 0,1-1 0,-1 1 0,1-1 0,0 0 0,0 1 0,-1-1 0,1 0 0,0 0 0,0 1 0,0-1 0,2 1 0,-2-2 0,0 1 0,0-1 0,0 0 0,1 0 0,-1 1 0,0-1 0,0 0 0,0 0 0,1 0 0,-1-1 0,0 1 0,0 0 0,1 0 0,-1-1 0,0 1 0,0 0 0,0-1 0,0 1 0,0-1 0,2-1 0,2 0 0,-1-1 0,0 0 0,-1 0 0,1-1 0,0 1 0,-1-1 0,0 1 0,0-1 0,0 0 0,0 0 0,-1 0 0,4-8 0,-5 8 0,-1 1 0,0-1 0,0 1 0,0-1 0,0 1 0,-1 0 0,1-1 0,-1 1 0,-1-7 0,-8-1 0,10 11 0,-1 0 0,0 1 0,1-1 0,-1 0 0,0 0 0,1 1 0,-1-1 0,0 0 0,1 1 0,-1-1 0,1 1 0,-1-1 0,1 1 0,-1-1 0,1 1 0,-1-1 0,1 1 0,-1-1 0,1 1 0,0 0 0,-1-1 0,1 1 0,0 0 0,-1 0 0,-1 3 0,0 0 0,1 0 0,-1 0 0,1 0 0,0 1 0,0-1 0,0 0 0,1 0 0,0 1 0,-1-1 0,1 0 0,1 1 0,-1-1 0,1 0 0,0 1 0,0-1 0,0 0 0,0 0 0,1 0 0,-1 0 0,5 7 0,-6-11-45,1 1-1,0-1 1,-1 1-1,1-1 1,0 0-1,-1 1 1,1-1-1,0 0 1,-1 0-1,1 1 1,0-1-1,-1 0 1,1 0-1,0 0 1,0 0-1,-1 0 1,1 0-1,0 0 1,0 0-1,-1 0 1,1 0-1,0 0 1,0-1-1,-1 1 0,1 0 1,0 0-1,-1-1 1,1 1-1,0-1 1,11-5-6781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35.530"/>
    </inkml:context>
    <inkml:brush xml:id="br0">
      <inkml:brushProperty name="width" value="0.05" units="cm"/>
      <inkml:brushProperty name="height" value="0.05" units="cm"/>
    </inkml:brush>
  </inkml:definitions>
  <inkml:trace contextRef="#ctx0" brushRef="#br0">30 1 24575,'4'31'0,"1"-18"0,-4-13 0,-1 0 0,0 0 0,0 0 0,1 0 0,-1 0 0,0 0 0,0 0 0,0 0 0,1 0 0,-1 0 0,0 0 0,0 0 0,1 0 0,-1 0 0,0 0 0,0 0 0,0 0 0,1-1 0,-1 1 0,0 0 0,0 0 0,0 0 0,1 0 0,-1 0 0,0 0 0,0-1 0,0 1 0,0 0 0,0 0 0,1 0 0,-1-1 0,0 1 0,0 0 0,0 0 0,0 0 0,0-1 0,0 1 0,0 0 0,0 0 0,0-1 0,0 1 0,0 0 0,0 0 0,0 0 0,0-1 0,0 1 0,0-1 0,0 0 0,0 0 0,0 0 0,0 1 0,0-1 0,0 0 0,0 0 0,-1 0 0,1 1 0,0-1 0,-1 0 0,1 0 0,0 1 0,-1-1 0,1 0 0,-1 0 0,1 1 0,-1-1 0,1 1 0,-1-1 0,0 1 0,1-1 0,-1 1 0,0-1 0,1 1 0,-1-1 0,0 1 0,0 0 0,1-1 0,-1 1 0,0 0 0,0 0 0,0-1 0,0 1 0,1 0 0,-1 0 0,0 0 0,0 0 0,0 0 0,1 0 0,-1 1 0,0-1 0,0 0 0,0 0 0,1 0 0,-2 1 0,1-1 0,0 0 0,0 0 0,1 0 0,-1 0 0,0 0 0,0 1 0,1-1 0,-1 0 0,0 0 0,1 0 0,-1 1 0,0-1 0,1 0 0,-1 1 0,1-1 0,-1 1 0,0-1 0,1 0 0,-1 1 0,1-1 0,-1 1 0,1 0 0,-1-1 0,1 1 0,0-1 0,-1 1 0,1 0 0,0-1 0,-1 1 0,1 0 0,0-1 0,0 1 0,0 0 0,-1-1 0,1 1 0,0 0 0,0 0 0,0-1 0,0 1 0,0 0 0,0-1 0,1 1 0,-1 0 0,0 0 0,0-1 0,0 1 0,1 0 0,-1-1 0,0 1 0,1 0 0,-1-1 0,0 1 0,1-1 0,-1 1 0,1-1 0,-1 1 0,1-1 0,-1 1 0,1-1 0,0 1 0,-1-1 0,2 1 0,-1 0 5,1 0-1,-1 0 1,1 0-1,-1 0 0,1-1 1,-1 1-1,1 0 1,-1-1-1,1 1 1,0-1-1,-1 0 0,1 1 1,0-1-1,0 0 1,-1 0-1,1 0 1,0 0-1,0-1 1,-1 1-1,1 0 0,0-1 1,-1 1-1,1-1 1,-1 1-1,1-1 1,2-1-1,-3 1-34,0 1-1,-1 0 1,1 0 0,0-1-1,0 1 1,-1-1 0,1 1 0,0-1-1,-1 1 1,1-1 0,0 1-1,-1-1 1,1 0 0,-1 1-1,1-1 1,-1 0 0,1 0-1,-1 1 1,1-1 0,-1 0 0,0 0-1,0 1 1,1-1 0,-1 0-1,0 0 1,0 0 0,0 0-1,0 0 1,0 1 0,0-1 0,0 0-1,0 0 1,0 0 0,0 0-1,0 1 1,-1-1 0,1 0-1,0 0 1,-1 0 0,1 1-1,0-1 1,-1 0 0,1 0 0,-1 1-1,1-1 1,-1 0 0,0 1-1,0-2 1,-13-8-6796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41.453"/>
    </inkml:context>
    <inkml:brush xml:id="br0">
      <inkml:brushProperty name="width" value="0.05" units="cm"/>
      <inkml:brushProperty name="height" value="0.05" units="cm"/>
    </inkml:brush>
  </inkml:definitions>
  <inkml:trace contextRef="#ctx0" brushRef="#br0">126 26 24575,'0'-1'0,"0"0"0,1 0 0,-1-1 0,0 1 0,-1 0 0,1 0 0,0 0 0,0-1 0,-1 1 0,1 0 0,0 0 0,-1 0 0,1 0 0,-1-1 0,1 1 0,-1 0 0,0 0 0,-1-1 0,1 1 0,1 1 0,-1 0 0,1 0 0,-1-1 0,0 1 0,1 0 0,-1 0 0,0 0 0,1 0 0,-1 0 0,0 0 0,1 0 0,-1 0 0,0 0 0,0 0 0,1 0 0,-1 1 0,1-1 0,-1 0 0,0 0 0,1 1 0,-1-1 0,0 1 0,-3 1 0,1 0 0,0 1 0,0-1 0,0 1 0,0 0 0,0 0 0,1 0 0,0 0 0,-4 6 0,-7 14 0,2 0 0,1 1 0,0 0 0,2 1 0,-7 35 0,14-52 0,0 0 0,0-1 0,1 1 0,0 0 0,1-1 0,-1 1 0,1 0 0,1-1 0,0 1 0,0-1 0,0 0 0,1 0 0,0 0 0,0 0 0,1 0 0,0 0 0,0-1 0,1 0 0,-1 0 0,1 0 0,1 0 0,9 8 0,-3-5-273,0 0 0,1-1 0,0-1 0,15 7 0,8 1-6553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42.124"/>
    </inkml:context>
    <inkml:brush xml:id="br0">
      <inkml:brushProperty name="width" value="0.05" units="cm"/>
      <inkml:brushProperty name="height" value="0.05" units="cm"/>
    </inkml:brush>
  </inkml:definitions>
  <inkml:trace contextRef="#ctx0" brushRef="#br0">25 115 24575,'0'12'0,"-1"0"0,1 1 0,1 0 0,0-1 0,1 1 0,5 18 0,-7-28 0,1 0 0,0-1 0,1 1 0,-1 0 0,1-1 0,-1 1 0,1-1 0,0 0 0,-1 0 0,1 1 0,0-1 0,1 0 0,-1-1 0,0 1 0,0 0 0,1-1 0,-1 1 0,1-1 0,0 0 0,-1 1 0,1-1 0,0-1 0,0 1 0,-1 0 0,1-1 0,0 1 0,0-1 0,0 0 0,0 0 0,3 0 0,-1-1 0,-1 0 0,1 0 0,-1 0 0,1 0 0,-1-1 0,1 1 0,-1-1 0,0 0 0,0-1 0,0 1 0,0-1 0,0 0 0,0 0 0,-1 0 0,1 0 0,-1-1 0,0 1 0,0-1 0,0 0 0,-1 0 0,1 0 0,-1 0 0,0 0 0,0 0 0,-1-1 0,1 1 0,1-8 0,-1 5 0,0 1 0,-1-1 0,0 1 0,0-1 0,-1 1 0,0-1 0,0 1 0,0-1 0,-1 1 0,1-1 0,-2 1 0,1-1 0,-1 1 0,0 0 0,0-1 0,-1 1 0,0 0 0,0 1 0,-6-9 0,6 10 7,0 0 0,-1 0-1,0 1 1,0-1 0,0 1-1,0 0 1,-1 0-1,1 1 1,-1-1 0,0 1-1,0 0 1,1 0 0,-1 0-1,-1 1 1,1 0 0,0 0-1,-6 0 1,7 1-69,1 0 0,-1 1 0,0-1 0,0 1 1,0 0-1,1 0 0,-1 0 0,0 1 0,1-1 0,-1 1 0,1 0 0,0 0 1,0 0-1,-1 0 0,1 1 0,0-1 0,1 1 0,-1 0 0,0 0 0,1 0 1,0 0-1,0 0 0,-3 6 0,-10 22-6764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42.511"/>
    </inkml:context>
    <inkml:brush xml:id="br0">
      <inkml:brushProperty name="width" value="0.05" units="cm"/>
      <inkml:brushProperty name="height" value="0.05" units="cm"/>
    </inkml:brush>
  </inkml:definitions>
  <inkml:trace contextRef="#ctx0" brushRef="#br0">17 1 24575,'0'4'0,"0"16"0,0 8 0,0 4 0,0 6 0,0 2 0,-5-3 0,-1-16 0,1-11-8191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8.617"/>
    </inkml:context>
    <inkml:brush xml:id="br0">
      <inkml:brushProperty name="width" value="0.05" units="cm"/>
      <inkml:brushProperty name="height" value="0.05" units="cm"/>
    </inkml:brush>
  </inkml:definitions>
  <inkml:trace contextRef="#ctx0" brushRef="#br0">0 38 24575,'25'-13'0,"-13"5"0,-6 5 0,0 1 0,0-1 0,0 1 0,0 0 0,0 1 0,1 0 0,-1 0 0,0 0 0,8 0 0,-12 1 0,0 1 0,0-1 0,0 0 0,0 1 0,-1-1 0,1 1 0,0-1 0,-1 1 0,1 0 0,0 0 0,-1-1 0,1 1 0,-1 1 0,1-1 0,-1 0 0,1 0 0,-1 0 0,0 1 0,0-1 0,0 1 0,0-1 0,0 1 0,0-1 0,0 1 0,0 0 0,0-1 0,-1 1 0,1 0 0,-1-1 0,1 1 0,-1 0 0,0 0 0,0 0 0,0 0 0,0-1 0,0 4 0,0 0 0,-1 0 0,1 0 0,-1 0 0,0 1 0,0-1 0,-1 0 0,1-1 0,-1 1 0,0 0 0,-1 0 0,-4 8 0,-42 45 0,5-3 0,43-55 0,1 1 0,-1-1 0,1 1 0,0 0 0,-1 0 0,1-1 0,0 1 0,0 0 0,-1-1 0,1 1 0,0 0 0,0 0 0,0 0 0,0-1 0,0 1 0,0 0 0,0 0 0,0-1 0,0 1 0,0 0 0,1 0 0,-1-1 0,0 1 0,0 0 0,1 0 0,-1-1 0,0 1 0,1 0 0,-1-1 0,1 1 0,-1 0 0,1-1 0,-1 1 0,1-1 0,0 1 0,-1-1 0,1 1 0,-1-1 0,1 0 0,0 1 0,0-1 0,-1 0 0,1 1 0,0-1 0,0 0 0,-1 0 0,1 0 0,0 0 0,0 1 0,-1-1 0,1 0 0,1-1 0,50 4 0,-45-3 0,128-4-1365,-92 2-5461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42.885"/>
    </inkml:context>
    <inkml:brush xml:id="br0">
      <inkml:brushProperty name="width" value="0.05" units="cm"/>
      <inkml:brushProperty name="height" value="0.05" units="cm"/>
    </inkml:brush>
  </inkml:definitions>
  <inkml:trace contextRef="#ctx0" brushRef="#br0">26 1 24575,'-1'0'0,"0"0"0,0 1 0,1-1 0,-1 1 0,0-1 0,0 1 0,0-1 0,1 1 0,-1-1 0,0 1 0,1 0 0,-1-1 0,0 1 0,1 0 0,-1 0 0,1-1 0,-1 1 0,1 0 0,-1 0 0,1 0 0,0 0 0,-1-1 0,1 1 0,0 0 0,0 2 0,-6 27 0,5-26 0,-1 10 0,1 0 0,0 1 0,1-1 0,1 0 0,0 1 0,1-1 0,1 0 0,6 22 0,-7-31 0,-1 0 0,1 0 0,0 0 0,0-1 0,1 1 0,0-1 0,-1 1 0,1-1 0,1 0 0,-1 0 0,1-1 0,-1 1 0,1-1 0,0 1 0,0-1 0,1 0 0,-1-1 0,1 1 0,-1-1 0,1 0 0,0 0 0,0 0 0,0-1 0,0 0 0,0 0 0,0 0 0,6 0 0,-8-1 0,0 0 0,0 0 0,-1 0 0,1-1 0,0 1 0,-1-1 0,1 0 0,0 0 0,-1 0 0,1 0 0,-1 0 0,1 0 0,-1-1 0,0 1 0,1-1 0,-1 1 0,0-1 0,3-4 0,-1 2 0,-1-1 0,0 0 0,0 0 0,0 0 0,-1 0 0,1 0 0,-1 0 0,-1-1 0,2-5 0,-1 1 0,0 0 0,0 0 0,-2-1 0,1 1 0,-1 0 0,-1-1 0,1 1 0,-2 0 0,-4-20 0,4 25-54,-1-1-1,1 1 0,-1 0 1,0 0-1,0 0 1,-1 0-1,1 0 0,-1 1 1,0 0-1,0 0 1,-1 0-1,1 0 0,-1 1 1,0-1-1,0 1 0,0 0 1,0 1-1,-1-1 1,1 1-1,-1 0 0,1 0 1,-1 1-1,0 0 1,-7-1-1,-15 2-6771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43.259"/>
    </inkml:context>
    <inkml:brush xml:id="br0">
      <inkml:brushProperty name="width" value="0.05" units="cm"/>
      <inkml:brushProperty name="height" value="0.05" units="cm"/>
    </inkml:brush>
  </inkml:definitions>
  <inkml:trace contextRef="#ctx0" brushRef="#br0">1 1 24575,'9'0'0,"12"0"0,12 0 0,0 9 0,3 8 0,-4 5 0,-7 9 0,-9 11 0,-6 9 0,-5 5 0,-4 1 0,-11-4 0,-12-12 0,-8-11 0,1-13-8191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59.367"/>
    </inkml:context>
    <inkml:brush xml:id="br0">
      <inkml:brushProperty name="width" value="0.05" units="cm"/>
      <inkml:brushProperty name="height" value="0.05" units="cm"/>
    </inkml:brush>
  </inkml:definitions>
  <inkml:trace contextRef="#ctx0" brushRef="#br0">150 104 24575,'-4'0'0,"1"1"0,0-1 0,0 1 0,-1 0 0,1 0 0,0 0 0,0 0 0,0 0 0,0 1 0,0 0 0,0-1 0,0 1 0,1 0 0,-1 0 0,1 1 0,-1-1 0,1 0 0,0 1 0,0 0 0,-3 4 0,-3 6 0,0 1 0,1 0 0,-6 17 0,5-11 0,2-8 0,-1 3 0,0 1 0,1 0 0,1 0 0,-7 32 0,12-44 0,-1 1 0,1-1 0,0 1 0,0-1 0,1 0 0,-1 1 0,1-1 0,0 0 0,0 1 0,1-1 0,-1 0 0,1 0 0,0 0 0,0 0 0,0 0 0,0-1 0,1 1 0,-1-1 0,1 1 0,0-1 0,0 0 0,1 0 0,-1 0 0,4 2 0,2 1 0,1 0 0,-1-1 0,1 0 0,0-1 0,0 0 0,0 0 0,0-1 0,1-1 0,0 0 0,-1 0 0,1-1 0,0 0 0,0-1 0,-1 0 0,1-1 0,0 0 0,0-1 0,-1 0 0,1-1 0,19-7 0,-21 6 0,0 0 0,-1 0 0,0 0 0,0-2 0,0 1 0,0-1 0,-1 0 0,0 0 0,0-1 0,-1 1 0,0-2 0,0 1 0,-1-1 0,1 0 0,-2 0 0,1 0 0,-1-1 0,0 0 0,-1 1 0,0-1 0,-1 0 0,0-1 0,0 1 0,1-14 0,-3 14 0,-1 0 0,0 0 0,0 0 0,-1 0 0,0 0 0,0 1 0,-1-1 0,0 1 0,-1-1 0,1 1 0,-2 0 0,-7-11 0,-5-5 0,-2 1 0,-29-31 0,41 47-85,0 1 0,-1 0-1,1 0 1,-1 1 0,-1-1-1,1 2 1,-1-1 0,1 1-1,-1 1 1,0-1 0,0 1-1,-1 1 1,1 0 0,-1 0-1,-14 0 1,-4 4-6741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1:59.789"/>
    </inkml:context>
    <inkml:brush xml:id="br0">
      <inkml:brushProperty name="width" value="0.05" units="cm"/>
      <inkml:brushProperty name="height" value="0.05" units="cm"/>
    </inkml:brush>
  </inkml:definitions>
  <inkml:trace contextRef="#ctx0" brushRef="#br0">0 1 24575,'5'4'0,"1"7"0,13 10 0,3 11 0,8 4 0,2 10 0,6-3 0,0-5 0,4-8 0,-7-14 0,-8-14 0,-9-17 0,-8-10 0,-5-1-8191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0.164"/>
    </inkml:context>
    <inkml:brush xml:id="br0">
      <inkml:brushProperty name="width" value="0.05" units="cm"/>
      <inkml:brushProperty name="height" value="0.05" units="cm"/>
    </inkml:brush>
  </inkml:definitions>
  <inkml:trace contextRef="#ctx0" brushRef="#br0">1 10 24575,'0'9'0,"0"13"0,0 11 0,4 4 0,2 1 0,5-6 0,9-9 0,10-8 0,5-11 0,-4-11 0,-7-8 0,-7-12 0,-7-5 0,-5-2 0,-4-4 0,-1 0 0,-2 6-8191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0.553"/>
    </inkml:context>
    <inkml:brush xml:id="br0">
      <inkml:brushProperty name="width" value="0.05" units="cm"/>
      <inkml:brushProperty name="height" value="0.05" units="cm"/>
    </inkml:brush>
  </inkml:definitions>
  <inkml:trace contextRef="#ctx0" brushRef="#br0">220 1 24575,'-9'0'0,"1"1"0,-1 0 0,1 1 0,-1-1 0,1 2 0,-1-1 0,1 1 0,0 1 0,0-1 0,1 1 0,-1 0 0,1 1 0,-13 10 0,10-6 0,-1 1 0,1 1 0,0 0 0,1 0 0,1 1 0,0 0 0,-10 18 0,17-28 0,0 0 0,0 0 0,-1 1 0,1-1 0,1 0 0,-1 1 0,0-1 0,0 0 0,1 1 0,0-1 0,-1 1 0,1-1 0,0 1 0,0 0 0,0-1 0,1 1 0,-1-1 0,1 1 0,-1-1 0,1 0 0,0 1 0,0-1 0,0 0 0,0 1 0,0-1 0,3 4 0,-2-4 0,0-1 0,1 1 0,-1-1 0,1 1 0,-1-1 0,1 0 0,0 0 0,-1 0 0,1 0 0,0 0 0,0-1 0,0 1 0,-1-1 0,1 0 0,0 0 0,0 0 0,0 0 0,0 0 0,0-1 0,-1 1 0,1-1 0,0 0 0,0 0 0,2-1 0,2-1 0,1-1 0,-2 0 0,1 0 0,0 0 0,-1-1 0,0 0 0,0 0 0,0-1 0,-1 0 0,1 0 0,-2 0 0,1-1 0,-1 1 0,0-1 0,0 0 0,3-8 0,-3 8 0,-3 5 0,0 1 0,-1 0 0,1-1 0,0 1 0,0 0 0,0 0 0,0 0 0,0-1 0,1 1 0,-1 0 0,0 0 0,0 1 0,1-1 0,-1 0 0,0 0 0,1 1 0,-1-1 0,1 1 0,-1-1 0,1 1 0,-1 0 0,1-1 0,-1 1 0,1 0 0,-1 0 0,1 0 0,0 0 0,-1 0 0,1 0 0,-1 1 0,1-1 0,-1 1 0,1-1 0,-1 1 0,3 1 0,6 3 0,-1 0 0,0 1 0,0 0 0,12 11 0,5 3 0,-13-12-195,0-2 0,1 0 0,-1 0 0,1-1 0,0-1 0,27 5 0,-1-4-6631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1.020"/>
    </inkml:context>
    <inkml:brush xml:id="br0">
      <inkml:brushProperty name="width" value="0.05" units="cm"/>
      <inkml:brushProperty name="height" value="0.05" units="cm"/>
    </inkml:brush>
  </inkml:definitions>
  <inkml:trace contextRef="#ctx0" brushRef="#br0">224 270 24575,'-3'-3'0,"0"1"0,1-1 0,-1 1 0,0-1 0,-1 1 0,1 0 0,0 0 0,0 1 0,-1-1 0,1 1 0,-1-1 0,0 1 0,1 0 0,-1 1 0,0-1 0,1 1 0,-1-1 0,0 1 0,0 0 0,1 0 0,-1 1 0,0-1 0,0 1 0,1 0 0,-1 0 0,0 0 0,1 0 0,-1 1 0,1 0 0,0-1 0,-1 1 0,1 0 0,0 1 0,0-1 0,0 0 0,1 1 0,-4 3 0,-5 5 0,1 0 0,1 0 0,-1 1 0,2 0 0,0 1 0,0 0 0,1 0 0,-6 18 0,11-28 0,1 0 0,0 0 0,0 0 0,0 0 0,0 0 0,1 1 0,-1-1 0,1 0 0,0 0 0,0 1 0,0-1 0,0 0 0,0 0 0,1 1 0,0-1 0,-1 0 0,1 0 0,0 0 0,1 0 0,-1 0 0,0 0 0,1 0 0,0 0 0,0 0 0,2 2 0,0-2 0,0 0 0,0 0 0,0 0 0,0-1 0,1 1 0,-1-1 0,1 0 0,0-1 0,-1 1 0,1-1 0,0 0 0,0 0 0,0 0 0,0-1 0,0 0 0,5 0 0,-3 0 0,-1 0 0,0 0 0,1-1 0,-1 0 0,0-1 0,0 1 0,0-1 0,0 0 0,0-1 0,0 1 0,0-1 0,-1 0 0,1-1 0,-1 1 0,0-1 0,6-6 0,-5 3 0,1 0 0,-1-1 0,-1 0 0,1-1 0,-1 1 0,-1-1 0,0 0 0,0 0 0,4-15 0,-1-6 0,-2 0 0,0 0 0,-2-1 0,-2 1 0,-3-54 0,1 69 0,0 0 0,-1 0 0,0 0 0,-1 1 0,-1-1 0,-7-18 0,11 32 0,-1 0 0,1 1 0,0-1 0,0 1 0,0-1 0,0 0 0,-1 1 0,1-1 0,0 1 0,0-1 0,-1 1 0,1-1 0,0 1 0,-1-1 0,1 1 0,-1-1 0,1 1 0,-1 0 0,1-1 0,-1 1 0,1 0 0,-1-1 0,1 1 0,-1 0 0,1-1 0,-1 1 0,1 0 0,-1 0 0,0 0 0,1 0 0,-1 0 0,1 0 0,-1 0 0,0 0 0,-9 19 0,2 33 0,6-18 0,1 0 0,6 63 0,-4-88 0,0-1 0,1 1 0,0-1 0,0 1 0,0-1 0,1 0 0,1 0 0,-1-1 0,1 1 0,1-1 0,-1 1 0,1-1 0,0-1 0,1 1 0,0-1 0,12 11 0,12-4-1365,-4-13-5461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1.409"/>
    </inkml:context>
    <inkml:brush xml:id="br0">
      <inkml:brushProperty name="width" value="0.05" units="cm"/>
      <inkml:brushProperty name="height" value="0.05" units="cm"/>
    </inkml:brush>
  </inkml:definitions>
  <inkml:trace contextRef="#ctx0" brushRef="#br0">1 0 24575,'0'9'0,"0"12"0,9 12 0,3 4 0,-1 1 0,-2-1 0,-2-12 0,-3-20 0,-2-14 0,4-16 0,13-11 0,10-1 0,3 6 0,1 9 0,8 8 0,-2 6-8191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1.800"/>
    </inkml:context>
    <inkml:brush xml:id="br0">
      <inkml:brushProperty name="width" value="0.05" units="cm"/>
      <inkml:brushProperty name="height" value="0.05" units="cm"/>
    </inkml:brush>
  </inkml:definitions>
  <inkml:trace contextRef="#ctx0" brushRef="#br0">262 1 24575,'-10'-1'0,"1"1"0,-1 0 0,0 1 0,1 0 0,-1 1 0,0 0 0,1 0 0,0 1 0,0 0 0,0 1 0,0 0 0,0 0 0,1 1 0,-1 0 0,1 1 0,0 0 0,1 0 0,0 0 0,0 1 0,0 0 0,-10 15 0,8-10 0,2 0 0,-1 1 0,1 0 0,1 0 0,1 0 0,-6 20 0,9-28 0,0-1 0,1 1 0,0-1 0,0 1 0,0 0 0,1 0 0,0-1 0,0 1 0,0 0 0,0-1 0,1 1 0,-1 0 0,1-1 0,0 1 0,1 0 0,-1-1 0,1 0 0,0 1 0,0-1 0,0 0 0,1 0 0,5 7 0,-6-9 0,1 0 0,-1-1 0,0 0 0,1 0 0,-1 1 0,1-2 0,0 1 0,-1 0 0,1 0 0,0-1 0,-1 1 0,1-1 0,0 0 0,0 0 0,-1 0 0,1 0 0,0-1 0,0 1 0,-1-1 0,1 1 0,0-1 0,-1 0 0,1 0 0,-1 0 0,1 0 0,-1-1 0,0 1 0,1-1 0,2-2 0,5-3 0,0 0 0,-1-1 0,1-1 0,-2 0 0,11-12 0,-3-2 0,-1-1 0,-1 0 0,-1-1 0,18-53 0,-28 76 0,-1 9 0,1 23 0,5 23 0,-5-45 15,1-1 0,0 1 0,1-1 0,-1 0 0,1 0 0,1 0 0,11 11 0,-16-16-63,1 0 0,0 0 0,0 0 0,0 0 0,-1-1 1,2 1-1,-1-1 0,0 1 0,0-1 0,0 0 0,1 0 0,-1 0 0,0 0 0,1 0 0,-1-1 1,1 1-1,-1-1 0,1 1 0,-1-1 0,1 0 0,0 0 0,-1 0 0,1 0 0,-1-1 0,1 1 0,-1-1 1,1 0-1,-1 1 0,1-1 0,1-1 0,11-13-6778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2.192"/>
    </inkml:context>
    <inkml:brush xml:id="br0">
      <inkml:brushProperty name="width" value="0.05" units="cm"/>
      <inkml:brushProperty name="height" value="0.05" units="cm"/>
    </inkml:brush>
  </inkml:definitions>
  <inkml:trace contextRef="#ctx0" brushRef="#br0">29 1 24575,'-1'1'0,"-1"1"0,1-1 0,-1 1 0,1 0 0,0 0 0,0-1 0,0 1 0,0 0 0,0 0 0,0 0 0,1 0 0,-1 0 0,1 0 0,-1 0 0,1 0 0,0 1 0,-1-1 0,2 3 0,-2-1 0,-9 107 0,8 200 0,3-255 0,8-133 0,-1 22 0,-7 32 0,1-6 0,2 0 0,7-31 0,-10 54 0,0 0 0,1 0 0,0 0 0,1 0 0,-1 1 0,1-1 0,0 1 0,0-1 0,1 1 0,-1 0 0,1 0 0,0 1 0,1-1 0,-1 1 0,10-7 0,-12 10 0,0 0 0,0 0 0,0 0 0,0 0 0,0 1 0,0-1 0,1 0 0,-1 1 0,0 0 0,0 0 0,0-1 0,1 1 0,-1 1 0,0-1 0,0 0 0,1 0 0,-1 1 0,0-1 0,0 1 0,3 1 0,0 0 0,-1 1 0,1 0 0,-1 0 0,0 0 0,0 0 0,0 1 0,0-1 0,5 7 0,0 3 0,1 0 0,-2 0 0,0 1 0,11 25 0,-11-16 0,-2-1 0,0 1 0,-2 0 0,-1 1 0,1 34 0,4 27 0,-3-67-1365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9.007"/>
    </inkml:context>
    <inkml:brush xml:id="br0">
      <inkml:brushProperty name="width" value="0.05" units="cm"/>
      <inkml:brushProperty name="height" value="0.05" units="cm"/>
    </inkml:brush>
  </inkml:definitions>
  <inkml:trace contextRef="#ctx0" brushRef="#br0">0 0 24575,'0'5'0,"0"5"0,0 16 0,0 12 0,0 13 0,0 7 0,0 3 0,0-5 0,0-16 0,0-19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2.694"/>
    </inkml:context>
    <inkml:brush xml:id="br0">
      <inkml:brushProperty name="width" value="0.05" units="cm"/>
      <inkml:brushProperty name="height" value="0.05" units="cm"/>
    </inkml:brush>
  </inkml:definitions>
  <inkml:trace contextRef="#ctx0" brushRef="#br0">1 0 24575,'0'5'0,"0"5"0,0 11 0,0 6 0,0 13 0,0 12 0,0 11 0,0 9 0,0 6 0,0-2 0,0-4 0,0-5 0,4-15 0,2-20 0,0-16-8191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03.069"/>
    </inkml:context>
    <inkml:brush xml:id="br0">
      <inkml:brushProperty name="width" value="0.05" units="cm"/>
      <inkml:brushProperty name="height" value="0.05" units="cm"/>
    </inkml:brush>
  </inkml:definitions>
  <inkml:trace contextRef="#ctx0" brushRef="#br0">0 28 24575,'5'-4'0,"10"-2"0,11 0 0,12 2 0,7 0 0,6 2 0,7 1 0,-1 1 0,-6 0 0,-11 0-8191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21.088"/>
    </inkml:context>
    <inkml:brush xml:id="br0">
      <inkml:brushProperty name="width" value="0.05" units="cm"/>
      <inkml:brushProperty name="height" value="0.05" units="cm"/>
    </inkml:brush>
  </inkml:definitions>
  <inkml:trace contextRef="#ctx0" brushRef="#br0">3 0 24575,'0'37'0,"-2"-18"0,2 0 0,0 0 0,2-1 0,0 1 0,6 27 0,-7-42 0,1 0 0,-1 0 0,1-1 0,0 1 0,-1 0 0,2-1 0,-1 0 0,0 1 0,1-1 0,-1 0 0,1 0 0,0-1 0,0 1 0,0-1 0,0 1 0,1-1 0,-1 0 0,1 0 0,-1 0 0,1-1 0,0 1 0,-1-1 0,1 0 0,0 0 0,0 0 0,0 0 0,0-1 0,0 0 0,0 0 0,0 0 0,6-1 0,-4 1 0,0-1 0,0 0 0,0-1 0,0 1 0,0-1 0,0-1 0,0 1 0,-1-1 0,1 0 0,-1 0 0,1 0 0,-1-1 0,0 0 0,-1 0 0,1 0 0,-1-1 0,6-6 0,-3 1 0,0 0 0,-1 0 0,0 0 0,0-1 0,-1 1 0,0-2 0,-1 1 0,3-13 0,1 1 0,-7 23 0,0 1 0,-1 0 0,1-1 0,0 1 0,0 0 0,0 0 0,-1 0 0,1 0 0,0 0 0,-1 0 0,1 0 0,-1 0 0,1 0 0,-1 0 0,0 0 0,1 0 0,-1 0 0,0 0 0,0 0 0,0 2 0,22 65 0,-4 1 0,-2 1 0,-4 0 0,6 115 0,-17-174 0,-1 1 0,-1-1 0,0 0 0,0 1 0,-1-1 0,0 0 0,-1 0 0,0 0 0,-1-1 0,0 1 0,-1-1 0,-6 10 0,7-15 0,1 0 0,-1 0 0,-1 0 0,1-1 0,-1 0 0,1 0 0,-1 0 0,0-1 0,-1 1 0,1-1 0,-1-1 0,1 1 0,-1-1 0,0 0 0,0 0 0,0 0 0,0-1 0,0 0 0,0 0 0,0-1 0,-1 1 0,1-1 0,-7-1 0,5 0-68,-1 0 0,1 0-1,-1 0 1,1-1 0,0 0 0,0-1-1,0 0 1,0 0 0,0-1 0,0 0-1,1 0 1,0-1 0,0 0 0,0 0-1,1 0 1,-1-1 0,1 0 0,1-1-1,-9-10 1,-3-14-6758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21.475"/>
    </inkml:context>
    <inkml:brush xml:id="br0">
      <inkml:brushProperty name="width" value="0.05" units="cm"/>
      <inkml:brushProperty name="height" value="0.05" units="cm"/>
    </inkml:brush>
  </inkml:definitions>
  <inkml:trace contextRef="#ctx0" brushRef="#br0">1 0 24575,'18'14'0,"29"14"0,19 15 0,18 14 0,-1 7 0,-15 1 0,-19-1 0,-18 2 0,-23 4 0,-32 3 0,-20 3 0,-12-11 0,-5-8 0,-2-14 0,10-13-8191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19.556"/>
    </inkml:context>
    <inkml:brush xml:id="br0">
      <inkml:brushProperty name="width" value="0.05" units="cm"/>
      <inkml:brushProperty name="height" value="0.05" units="cm"/>
    </inkml:brush>
  </inkml:definitions>
  <inkml:trace contextRef="#ctx0" brushRef="#br0">191 1 24575,'-8'0'0,"-1"0"0,1 0 0,0 1 0,-1 0 0,1 1 0,0 0 0,0 0 0,-10 4 0,13-3 0,1-1 0,0 1 0,-1 0 0,1 0 0,1 1 0,-1-1 0,0 1 0,1 0 0,0 0 0,0 0 0,0 0 0,0 0 0,1 1 0,0-1 0,-3 6 0,-5 17 0,1 1 0,1-1 0,2 1 0,0 1 0,-1 30 0,4-3 0,5 92 0,0-136 0,0 1 0,0-1 0,1 1 0,1-1 0,0 0 0,0 0 0,2 0 0,-1-1 0,1 0 0,1 0 0,0 0 0,1-1 0,0 0 0,0-1 0,1 1 0,0-2 0,1 1 0,0-1 0,0-1 0,1 0 0,0 0 0,0-1 0,0 0 0,1-1 0,0-1 0,22 6 0,-3-5-1365,-8-6-5461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20.699"/>
    </inkml:context>
    <inkml:brush xml:id="br0">
      <inkml:brushProperty name="width" value="0.05" units="cm"/>
      <inkml:brushProperty name="height" value="0.05" units="cm"/>
    </inkml:brush>
  </inkml:definitions>
  <inkml:trace contextRef="#ctx0" brushRef="#br0">65 1 24575,'9'0'0,"3"9"0,-1 7 0,-1 6 0,-13 9 0,-5 7 0,-10 2 0,-2 4 0,-3-7 0,3-13 0,5-11-8191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28.989"/>
    </inkml:context>
    <inkml:brush xml:id="br0">
      <inkml:brushProperty name="width" value="0.05" units="cm"/>
      <inkml:brushProperty name="height" value="0.05" units="cm"/>
    </inkml:brush>
  </inkml:definitions>
  <inkml:trace contextRef="#ctx0" brushRef="#br0">4 46 24575,'-4'-5'0,"11"-4"0,15-9 0,-18 16 0,-1 0 0,1 1 0,0-1 0,0 1 0,0-1 0,1 1 0,-1 0 0,0 1 0,0-1 0,1 1 0,-1 0 0,0 0 0,1 0 0,-1 1 0,0-1 0,0 1 0,0 0 0,1 0 0,-1 0 0,0 1 0,0 0 0,-1 0 0,1 0 0,0 0 0,0 0 0,-1 1 0,0-1 0,1 1 0,4 5 0,4 8 0,-1-1 0,-1 1 0,0 1 0,-1 0 0,10 28 0,-10-24 0,1-1 0,12 21 0,-17-35-97,-1-1-1,1 1 1,0-1-1,1 0 1,-1 0-1,1 0 1,0-1-1,0 0 1,1 0-1,-1 0 1,1-1-1,0 0 0,13 4 1,17 2-6729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29.377"/>
    </inkml:context>
    <inkml:brush xml:id="br0">
      <inkml:brushProperty name="width" value="0.05" units="cm"/>
      <inkml:brushProperty name="height" value="0.05" units="cm"/>
    </inkml:brush>
  </inkml:definitions>
  <inkml:trace contextRef="#ctx0" brushRef="#br0">415 0 24575,'-9'0'0,"-12"5"0,-3 10 0,-6 12 0,-7 6 0,-7 11 0,-4 11 0,-4 2 0,8 0 0,6-11 0,10-7 0,5-11 0,6-10-8191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30.097"/>
    </inkml:context>
    <inkml:brush xml:id="br0">
      <inkml:brushProperty name="width" value="0.05" units="cm"/>
      <inkml:brushProperty name="height" value="0.05" units="cm"/>
    </inkml:brush>
  </inkml:definitions>
  <inkml:trace contextRef="#ctx0" brushRef="#br0">298 1 24575,'-4'0'0,"-16"9"0,-18 8 0,-6 10 0,-6 14 0,6 13 0,6 21 0,9 16 0,10 10 0,8 6 0,10 4 0,24-9 0,26-12 0,19-22 0,6-17 0,4-18 0,-6-14 0,-15-11-8191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31.773"/>
    </inkml:context>
    <inkml:brush xml:id="br0">
      <inkml:brushProperty name="width" value="0.05" units="cm"/>
      <inkml:brushProperty name="height" value="0.05" units="cm"/>
    </inkml:brush>
  </inkml:definitions>
  <inkml:trace contextRef="#ctx0" brushRef="#br0">46 103 24575,'4'-8'0,"0"1"0,1 1 0,0-1 0,0 0 0,0 1 0,1 0 0,0 1 0,0-1 0,1 1 0,-1 0 0,1 0 0,0 1 0,0 0 0,1 0 0,-1 1 0,1 0 0,0 0 0,0 1 0,0 0 0,0 1 0,0-1 0,0 1 0,1 1 0,15 0 0,-17 1 0,0-1 0,1 2 0,-1-1 0,0 1 0,0-1 0,0 2 0,-1-1 0,1 1 0,0 0 0,-1 1 0,0-1 0,0 1 0,0 1 0,0-1 0,-1 1 0,1 0 0,-1 0 0,-1 0 0,1 1 0,-1 0 0,0 0 0,0 0 0,0 0 0,-1 1 0,0-1 0,0 1 0,-1 0 0,3 11 0,-4-8 0,0-1 0,-1 1 0,0 0 0,-1 0 0,0-1 0,-1 1 0,1-1 0,-2 1 0,1-1 0,-2 0 0,1 0 0,-1 0 0,0 0 0,-1-1 0,0 1 0,-9 11 0,-1-1 0,0-1 0,-1 0 0,0-1 0,-2-1 0,-30 23 0,37-31 0,0-1 0,0-1 0,-1 0 0,0-1 0,0 0 0,-23 6 0,32-10 0,-1 0 0,0 0 0,0-1 0,1 1 0,-1-1 0,0 0 0,0 0 0,0 0 0,0 0 0,1-1 0,-1 1 0,0-1 0,0 0 0,1 0 0,-1-1 0,1 1 0,-1-1 0,1 1 0,-1-1 0,1 0 0,0-1 0,0 1 0,0 0 0,0-1 0,1 0 0,-5-4 0,6 5 0,0 1 0,0-1 0,0 1 0,0-1 0,0 0 0,0 1 0,1-1 0,-1 0 0,1 0 0,-1 1 0,1-1 0,0 0 0,-1 0 0,1 0 0,0 1 0,0-1 0,0 0 0,1 0 0,-1 0 0,0 1 0,1-1 0,-1 0 0,1 0 0,-1 1 0,2-3 0,1 1 0,-1 0 0,1 0 0,-1 0 0,1 0 0,0 0 0,0 1 0,0 0 0,0-1 0,1 1 0,-1 1 0,6-3 0,2-1 0,1 0 0,0 1 0,1 1 0,-1 0 0,1 1 0,18-1 0,-9 5 19,-1 0 0,1 2 0,-1 0 0,0 2 1,0 0-1,21 10 0,-18-7-394,1 0 0,0-2 1,39 6-1,-34-10-6451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9.475"/>
    </inkml:context>
    <inkml:brush xml:id="br0">
      <inkml:brushProperty name="width" value="0.05" units="cm"/>
      <inkml:brushProperty name="height" value="0.05" units="cm"/>
    </inkml:brush>
  </inkml:definitions>
  <inkml:trace contextRef="#ctx0" brushRef="#br0">1 42 24575,'9'0'0,"13"0"0,15 0 0,16-9 0,16-3 0,6 1 0,-9 1-8191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32.150"/>
    </inkml:context>
    <inkml:brush xml:id="br0">
      <inkml:brushProperty name="width" value="0.05" units="cm"/>
      <inkml:brushProperty name="height" value="0.05" units="cm"/>
    </inkml:brush>
  </inkml:definitions>
  <inkml:trace contextRef="#ctx0" brushRef="#br0">39 0 24575,'0'9'0,"0"8"0,0 9 0,0 6 0,0 5 0,-5-2 0,-10-8 0,-3-8-8191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32.979"/>
    </inkml:context>
    <inkml:brush xml:id="br0">
      <inkml:brushProperty name="width" value="0.05" units="cm"/>
      <inkml:brushProperty name="height" value="0.05" units="cm"/>
    </inkml:brush>
  </inkml:definitions>
  <inkml:trace contextRef="#ctx0" brushRef="#br0">0 49 24575,'9'-1'0,"-1"0"0,0-1 0,0 0 0,-1 0 0,1-1 0,8-3 0,25-9 0,-19 10 0,1 1 0,-1 0 0,1 2 0,0 0 0,40 3 0,-59-1 0,0 1 0,0-1 0,1 1 0,-1 0 0,0 0 0,0 0 0,0 0 0,0 1 0,0 0 0,0 0 0,-1 0 0,1 0 0,-1 0 0,1 1 0,-1 0 0,0-1 0,0 1 0,0 0 0,0 1 0,0-1 0,-1 0 0,0 1 0,0 0 0,0-1 0,0 1 0,0 0 0,-1 0 0,1 0 0,-1 0 0,0 0 0,0 0 0,-1 1 0,1-1 0,-1 0 0,0 0 0,0 1 0,0-1 0,-2 7 0,0-2 0,1 0 0,-1 0 0,-1-1 0,0 1 0,0-1 0,-1 1 0,0-1 0,0 0 0,-1 0 0,0-1 0,0 1 0,-10 9 0,-4 2 0,0-1 0,-42 30 0,59-42 0,14-4 0,24-5 0,-28 3 0,23-3 0,0 0 0,55 1 0,-79 3 0,1-1 0,-1 1 0,1 0 0,-1 1 0,1 0 0,-1 0 0,0 1 0,0-1 0,0 2 0,0-1 0,0 1 0,9 7 0,-14-10 0,0 1 0,-1-1 0,1 0 0,-1 1 0,0 0 0,1-1 0,-1 1 0,0 0 0,0-1 0,0 1 0,0 0 0,0 0 0,-1 0 0,1 0 0,-1 0 0,1 0 0,-1 0 0,1 0 0,-1 0 0,0 0 0,0 0 0,0 0 0,-1 3 0,0 0 0,0-1 0,-1 0 0,0 0 0,0-1 0,0 1 0,0 0 0,0 0 0,-1-1 0,0 0 0,-5 6 0,-4 3 0,-2-1 0,1-1 0,-1 0 0,-26 14 0,32-20-151,0 0-1,1-1 0,-2 0 0,1 0 1,0-1-1,-1 0 0,1 0 1,-14 0-1,-12-4-6674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33.369"/>
    </inkml:context>
    <inkml:brush xml:id="br0">
      <inkml:brushProperty name="width" value="0.05" units="cm"/>
      <inkml:brushProperty name="height" value="0.05" units="cm"/>
    </inkml:brush>
  </inkml:definitions>
  <inkml:trace contextRef="#ctx0" brushRef="#br0">1 1 24575,'22'13'0,"22"19"0,21 17 0,4 10 0,-9 8 0,-16 1 0,-14 0 0,-18 0 0,-24 4 0,-24-3 0,-19-3 0,-14-4 0,-4-12 0,10-15-8191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41.937"/>
    </inkml:context>
    <inkml:brush xml:id="br0">
      <inkml:brushProperty name="width" value="0.05" units="cm"/>
      <inkml:brushProperty name="height" value="0.05" units="cm"/>
    </inkml:brush>
  </inkml:definitions>
  <inkml:trace contextRef="#ctx0" brushRef="#br0">155 189 24575,'0'-9'0,"0"-1"0,-1 1 0,0 0 0,-1 0 0,0 0 0,-4-11 0,6 18 0,-1 1 0,1-1 0,-1 0 0,0 1 0,1-1 0,-1 1 0,0-1 0,0 0 0,0 1 0,-1 0 0,1-1 0,0 1 0,0 0 0,-1 0 0,1-1 0,-1 1 0,1 0 0,-1 1 0,1-1 0,-1 0 0,0 0 0,1 1 0,-1-1 0,0 1 0,0-1 0,1 1 0,-1 0 0,0-1 0,0 1 0,0 0 0,1 0 0,-1 1 0,0-1 0,0 0 0,1 0 0,-1 1 0,0-1 0,0 1 0,-2 1 0,1 0 0,0 0 0,1 0 0,-1 0 0,0 1 0,1-1 0,0 1 0,-1-1 0,1 1 0,0 0 0,1 0 0,-1 0 0,0 0 0,1 0 0,-1 1 0,1-1 0,0 0 0,0 1 0,1-1 0,-1 0 0,1 1 0,-1-1 0,1 1 0,1 4 0,-2-5 0,1 0 0,0 0 0,0 0 0,0 1 0,0-1 0,1 0 0,-1 0 0,1 0 0,0 0 0,0 0 0,0 0 0,0 0 0,1 0 0,-1 0 0,1 0 0,0-1 0,-1 1 0,1 0 0,0-1 0,1 0 0,-1 1 0,0-1 0,1 0 0,-1 0 0,4 1 0,-3-1 0,0-1 0,1-1 0,-1 1 0,0 0 0,0-1 0,1 1 0,-1-1 0,1 0 0,-1 0 0,0-1 0,1 1 0,-1-1 0,0 1 0,1-1 0,-1 0 0,0 0 0,0-1 0,0 1 0,5-3 0,-3 0 0,-1 1 0,0-1 0,0 1 0,0-1 0,0-1 0,0 1 0,-1 0 0,0-1 0,0 0 0,0 0 0,3-6 0,-4 5 0,1 1 0,-1-1 0,0 1 0,0-1 0,-1 0 0,1 0 0,-1 0 0,-1 0 0,1 0 0,-1 0 0,0 0 0,0 0 0,-1 0 0,0 0 0,0 0 0,0 0 0,-1 1 0,0-1 0,0 0 0,0 1 0,-1-1 0,-5-8 0,6 11 0,-1 1 0,0-1 0,1 1 0,-1 0 0,0 0 0,0 0 0,0 0 0,0 0 0,-1 0 0,1 1 0,0 0 0,-1 0 0,1 0 0,-1 0 0,1 0 0,-1 1 0,1-1 0,-1 1 0,0 0 0,1 0 0,-1 0 0,1 1 0,-7 1 0,4 0 0,0 0 0,0 0 0,0 1 0,0 0 0,0 0 0,1 0 0,-1 1 0,1 0 0,0 0 0,0 0 0,1 1 0,-8 8 0,9-9 0,0 0 0,0 0 0,0 1 0,0-1 0,1 1 0,0 0 0,0 0 0,0 0 0,0 0 0,1 0 0,0 0 0,0 0 0,0 0 0,1 1 0,-1 5 0,2-8 0,-1 0 0,1 1 0,0-1 0,0 0 0,0 0 0,1 1 0,-1-1 0,1 0 0,0 0 0,-1 0 0,1-1 0,1 1 0,-1 0 0,0-1 0,1 0 0,-1 1 0,1-1 0,0 0 0,-1 0 0,1 0 0,0-1 0,0 1 0,0-1 0,1 1 0,4 0 0,-4-1 0,0 0 0,0-1 0,0 1 0,0-1 0,0 0 0,0 0 0,0 0 0,0-1 0,0 1 0,0-1 0,0 0 0,0 0 0,-1 0 0,1-1 0,0 1 0,-1-1 0,1 0 0,-1 0 0,1 0 0,-1-1 0,0 1 0,0-1 0,4-4 0,-5 5 0,1 0 0,-1-1 0,0 1 0,0-1 0,0 1 0,-1-1 0,1 0 0,-1 1 0,1-1 0,-1 0 0,0 0 0,0 0 0,0 0 0,0 0 0,-1-1 0,1 1 0,-1 0 0,0 0 0,0 0 0,0 0 0,0-1 0,-1 1 0,1 0 0,-1 0 0,0 0 0,0 0 0,0 0 0,0 0 0,0 0 0,-3-3 0,3 4 0,0 0 0,0 0 0,-1 1 0,1-1 0,0 1 0,-1-1 0,0 1 0,1-1 0,-1 1 0,0 0 0,0 0 0,0 0 0,1 0 0,-1 0 0,0 0 0,0 1 0,-1-1 0,1 1 0,0-1 0,0 1 0,0 0 0,0 0 0,0 0 0,0 0 0,0 0 0,-1 0 0,1 1 0,0-1 0,0 1 0,0-1 0,0 1 0,0 0 0,0 0 0,0 0 0,-2 1 0,2-1 0,0 1 0,-1-1 0,1 1 0,0 0 0,0 0 0,0-1 0,0 1 0,0 1 0,1-1 0,-1 0 0,0 0 0,1 1 0,0-1 0,0 1 0,-1-1 0,1 1 0,1 0 0,-1-1 0,0 1 0,1 0 0,-1-1 0,1 1 0,0 0 0,0 0 0,0 0 0,1 4 0,0-4 0,0 0 0,0 0 0,0 0 0,0 0 0,0 0 0,1 0 0,0 0 0,0 0 0,-1-1 0,1 1 0,1-1 0,-1 0 0,0 1 0,1-1 0,-1 0 0,1 0 0,0 0 0,-1-1 0,1 1 0,3 1 0,-4-3 0,0 1 0,0-1 0,-1 1 0,1-1 0,0 0 0,0 1 0,0-1 0,0 0 0,-1 0 0,1-1 0,0 1 0,0 0 0,0 0 0,0-1 0,-1 1 0,1-1 0,0 0 0,0 0 0,-1 1 0,1-1 0,-1 0 0,1 0 0,-1-1 0,1 1 0,-1 0 0,1 0 0,-1-1 0,0 1 0,0-1 0,0 1 0,0-1 0,0 1 0,0-1 0,0 0 0,0-1 0,-2 4 0,0 0 0,0 1 0,0-1 0,0 0 0,0 1 0,0-1 0,-1 0 0,1 0 0,0 0 0,-1 0 0,1 0 0,-1 0 0,1-1 0,-1 1 0,0 0 0,1-1 0,-1 1 0,1-1 0,-1 0 0,0 0 0,0 1 0,1-1 0,-1 0 0,0 0 0,1 0 0,-1-1 0,0 1 0,0 0 0,1-1 0,-1 1 0,1-1 0,-1 1 0,0-1 0,1 0 0,-1 0 0,1 0 0,-1 0 0,1 0 0,0 0 0,-1 0 0,1 0 0,0 0 0,0-1 0,0 1 0,0-1 0,0 1 0,0 0 0,0-1 0,1 0 0,-1 1 0,0-1 0,1 1 0,-1-1 0,1 0 0,0 1 0,-1-1 0,1 0 0,0 0 0,0 1 0,0-3 0,0 6-57,-1 0 0,1 0 1,0 0-1,0 0 0,0 0 0,0 0 0,0 0 0,0 0 0,0 0 0,1 0 0,-1 0 1,1 0-1,-1 0 0,1 0 0,0-1 0,0 1 0,0 0 0,0 0 0,0-1 1,0 1-1,0 0 0,0-1 0,3 3 0,16 13-6769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42.478"/>
    </inkml:context>
    <inkml:brush xml:id="br0">
      <inkml:brushProperty name="width" value="0.05" units="cm"/>
      <inkml:brushProperty name="height" value="0.05" units="cm"/>
    </inkml:brush>
  </inkml:definitions>
  <inkml:trace contextRef="#ctx0" brushRef="#br0">85 0 24575,'-9'5'0,"-3"11"0,0 11 0,-2 6 0,1 1 0,3 10 0,3 5 0,3 0 0,1-5 0,3 0 0,9-8 0,13-5 0,7-9 0,-2-7-8191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43.262"/>
    </inkml:context>
    <inkml:brush xml:id="br0">
      <inkml:brushProperty name="width" value="0.05" units="cm"/>
      <inkml:brushProperty name="height" value="0.05" units="cm"/>
    </inkml:brush>
  </inkml:definitions>
  <inkml:trace contextRef="#ctx0" brushRef="#br0">7 64 24575,'26'-14'0,"-11"5"0,0 1 0,1 1 0,0 0 0,31-9 0,-44 16 0,-1-1 0,1 1 0,0-1 0,-1 1 0,1 0 0,0 0 0,-1 0 0,1 0 0,0 0 0,-1 1 0,1-1 0,-1 1 0,1 0 0,0-1 0,-1 1 0,0 0 0,1 1 0,-1-1 0,0 0 0,1 1 0,-1-1 0,0 1 0,0 0 0,0 0 0,0 0 0,-1 0 0,1 0 0,0 0 0,-1 0 0,1 0 0,-1 1 0,0-1 0,0 1 0,0-1 0,0 1 0,0-1 0,-1 1 0,1 3 0,2 6 0,-1 1 0,0 0 0,-1 0 0,0 0 0,-1 0 0,-1 0 0,0 0 0,-1 0 0,0-1 0,-1 1 0,0 0 0,-9 21 0,9-28 0,0-1 0,0 1 0,0 0 0,-1-1 0,0 1 0,0-1 0,0 0 0,0-1 0,-1 1 0,0-1 0,0 0 0,0 0 0,-1 0 0,1-1 0,-1 0 0,0 0 0,0 0 0,0-1 0,0 0 0,0 0 0,-1 0 0,1-1 0,-1 0 0,1 0 0,-1-1 0,-12 0 0,17 0 0,0 0 0,-1 0 0,1 0 0,0-1 0,-1 1 0,1-1 0,0 1 0,0-1 0,0 0 0,-1 0 0,1 0 0,0 0 0,0 0 0,0 0 0,0-1 0,1 1 0,-1-1 0,0 1 0,0-1 0,1 0 0,-1 1 0,1-1 0,0 0 0,0 0 0,-1 0 0,1 0 0,0-1 0,-1-2 0,2 3 0,0 0 0,0 0 0,0 0 0,0 0 0,0 0 0,1 0 0,-1 0 0,0 0 0,1 0 0,0 0 0,-1 0 0,1 0 0,0 0 0,0 0 0,0 1 0,0-1 0,0 0 0,1 1 0,-1-1 0,0 1 0,1-1 0,-1 1 0,1 0 0,0-1 0,-1 1 0,1 0 0,0 0 0,0 0 0,-1 0 0,1 1 0,0-1 0,2 0 0,5-2 3,-1 1 0,1 0 0,0 1 0,0 0 0,-1 1 0,1-1 0,0 1 0,10 2 0,77 15-107,-38-6-1184,-12-5-5538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43.668"/>
    </inkml:context>
    <inkml:brush xml:id="br0">
      <inkml:brushProperty name="width" value="0.05" units="cm"/>
      <inkml:brushProperty name="height" value="0.05" units="cm"/>
    </inkml:brush>
  </inkml:definitions>
  <inkml:trace contextRef="#ctx0" brushRef="#br0">0 0 24575,'9'0'0,"3"5"0,0 10 0,-3 16 0,-7 8 0,-4-7 0,-2-14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44.230"/>
    </inkml:context>
    <inkml:brush xml:id="br0">
      <inkml:brushProperty name="width" value="0.05" units="cm"/>
      <inkml:brushProperty name="height" value="0.05" units="cm"/>
    </inkml:brush>
  </inkml:definitions>
  <inkml:trace contextRef="#ctx0" brushRef="#br0">0 57 24575,'9'-1'0,"1"-1"0,-1 0 0,0-1 0,0 0 0,0 0 0,-1-1 0,10-5 0,-8 3 0,0 2 0,0-1 0,0 2 0,1-1 0,-1 1 0,13-2 0,-20 5 0,0 0 0,-1 0 0,1 0 0,-1 1 0,1-1 0,0 1 0,-1-1 0,1 1 0,-1 0 0,1 0 0,-1 0 0,0 0 0,1 1 0,-1-1 0,0 1 0,0-1 0,0 1 0,0 0 0,0 0 0,0 0 0,0 0 0,-1 0 0,1 0 0,-1 0 0,1 0 0,-1 1 0,0-1 0,0 0 0,1 6 0,0-4 0,-1 0 0,0 0 0,0 0 0,0 0 0,0 0 0,-1 0 0,0 0 0,0 0 0,0 1 0,0-1 0,-1 0 0,1 0 0,-1 0 0,0 0 0,0 0 0,-1 0 0,1 0 0,-4 5 0,-2 4 0,-1-1 0,-1 0 0,-18 20 0,3-4 0,24-28 0,-1 1 0,1-1 0,-1 1 0,1-1 0,-1 0 0,1 1 0,0-1 0,-1 1 0,1-1 0,0 1 0,-1-1 0,1 1 0,0-1 0,0 1 0,-1-1 0,1 1 0,0 0 0,0-1 0,0 1 0,0-1 0,0 1 0,0 0 0,0-1 0,0 1 0,0-1 0,0 1 0,0 0 0,0-1 0,0 1 0,0-1 0,0 1 0,1 0 0,-1-1 0,0 1 0,0-1 0,1 1 0,-1-1 0,1 1 0,-1-1 0,0 1 0,1-1 0,-1 0 0,1 1 0,0 0 0,30 6 0,-10-3 0,-14-1 0,0 0 0,0 0 0,-1 0 0,1 1 0,-1 0 0,0 0 0,0 0 0,11 11 0,-16-13 0,0-1 0,0 0 0,0 0 0,0 1 0,0-1 0,0 0 0,-1 1 0,1-1 0,0 1 0,-1-1 0,1 1 0,-1-1 0,1 1 0,-1 0 0,0-1 0,0 1 0,0 0 0,0-1 0,0 3 0,-1-2 0,1-1 0,-1 1 0,0 0 0,0 0 0,0 0 0,-1-1 0,1 1 0,0-1 0,-1 1 0,1-1 0,-1 1 0,1-1 0,-1 0 0,0 0 0,1 0 0,-1 0 0,0 0 0,0 0 0,-3 1 0,-2 1-97,1-1-1,-1 0 1,1 0-1,-1 0 1,0-1-1,0 0 1,0-1-1,1 1 1,-1-1-1,0 0 1,0-1-1,0 0 0,-11-3 1,-12-6-6729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2:44.634"/>
    </inkml:context>
    <inkml:brush xml:id="br0">
      <inkml:brushProperty name="width" value="0.05" units="cm"/>
      <inkml:brushProperty name="height" value="0.05" units="cm"/>
    </inkml:brush>
  </inkml:definitions>
  <inkml:trace contextRef="#ctx0" brushRef="#br0">1 0 24575,'9'10'0,"7"7"0,6 5 0,17 8 0,3 8 0,-3 7 0,-6 5 0,-10 3 0,-18 1 0,-18 1 0,-17-9 0,-3-3 0,-9-9 0,-3-11 0,8-8-8191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4.062"/>
    </inkml:context>
    <inkml:brush xml:id="br0">
      <inkml:brushProperty name="width" value="0.05" units="cm"/>
      <inkml:brushProperty name="height" value="0.05" units="cm"/>
    </inkml:brush>
  </inkml:definitions>
  <inkml:trace contextRef="#ctx0" brushRef="#br0">23 40 24575,'-1'0'0,"0"0"0,0 0 0,1 0 0,-1 0 0,0 1 0,1-1 0,-1 0 0,0 0 0,1 1 0,-1-1 0,0 0 0,1 1 0,-1-1 0,0 1 0,1-1 0,-1 1 0,1-1 0,-1 1 0,1-1 0,-1 1 0,1 0 0,0-1 0,-1 1 0,1 0 0,0-1 0,-1 1 0,1 0 0,0-1 0,0 1 0,0 0 0,-1-1 0,1 1 0,0 0 0,0 0 0,0-1 0,0 1 0,0 0 0,0 0 0,1-1 0,-1 2 0,0 1 0,1-1 0,-1 0 0,1 0 0,-1 1 0,1-1 0,0 0 0,0 0 0,0 0 0,0 0 0,0 0 0,0 0 0,3 3 0,-3-4 0,0 1 0,1-1 0,-1 0 0,1 1 0,-1-1 0,1 0 0,-1 0 0,1 0 0,0 0 0,0 0 0,-1 0 0,1 0 0,0-1 0,0 1 0,0-1 0,0 1 0,0-1 0,0 0 0,0 0 0,0 0 0,0 0 0,0 0 0,0 0 0,0 0 0,0-1 0,0 1 0,0-1 0,2 0 0,-2-1 0,0 1 0,-1-1 0,1 0 0,0 0 0,-1 0 0,1 0 0,-1 0 0,0 0 0,1 0 0,-1 0 0,0 0 0,0-1 0,-1 1 0,1 0 0,0-1 0,-1 1 0,0 0 0,1-5 0,-1 4 0,0 0 0,0 0 0,0 0 0,0 0 0,0 0 0,-1 0 0,1 0 0,-1 0 0,0 0 0,0 1 0,0-1 0,0 0 0,0 0 0,-1 1 0,-3-5 0,4 5 0,0 1 0,-1 0 0,1 0 0,-1 0 0,1 0 0,-1 0 0,1 0 0,-1 1 0,0-1 0,1 0 0,-1 1 0,0-1 0,0 1 0,1 0 0,-1-1 0,0 1 0,0 0 0,0 0 0,1 0 0,-1 1 0,0-1 0,0 0 0,1 1 0,-1-1 0,0 1 0,0-1 0,1 1 0,-1 0 0,-2 1 0,2-1 0,0 0 0,0 0 0,0 1 0,0-1 0,1 0 0,-1 1 0,0-1 0,1 1 0,-1-1 0,1 1 0,0 0 0,-1 0 0,1-1 0,0 1 0,0 0 0,0 0 0,0 0 0,1 0 0,-1 1 0,1-1 0,-1 0 0,1 0 0,-1 0 0,1 0 0,0 1 0,0-1 0,0 0 0,1 0 0,-1 0 0,0 1 0,1-1 0,-1 0 0,1 0 0,0 0 0,1 2 0,-1 0 0,1 0 0,-1-1 0,1 1 0,0-1 0,1 1 0,-1-1 0,0 0 0,1 0 0,0 0 0,0 0 0,0 0 0,0-1 0,0 1 0,0-1 0,1 0 0,-1 0 0,1 0 0,6 2 0,-5-4 0,0 1 0,1-1 0,-1-1 0,0 1 0,1-1 0,-1 0 0,0 0 0,0 0 0,0-1 0,0 0 0,7-3 0,-10 4 0,1-1 0,-1 1 0,0 0 0,0-1 0,0 0 0,0 1 0,0-1 0,0 0 0,0 0 0,0 0 0,1-3 0,-2 4 0,-1 0 0,1 0 0,-1 0 0,1-1 0,-1 1 0,0 0 0,0 0 0,0 0 0,0-1 0,1 1 0,-2 0 0,1 0 0,0-1 0,0 1 0,0 0 0,0 0 0,-1 0 0,1 0 0,-1-1 0,1 1 0,-1 0 0,1 0 0,-1 0 0,1 0 0,-2-1 0,0 0 0,-1-1 0,0 1 0,1 0 0,-1 0 0,0 1 0,0-1 0,0 0 0,0 1 0,0 0 0,0 0 0,-1 0 0,1 0 0,0 0 0,-1 1 0,1-1 0,-4 1 0,5-1 0,-1 1 0,1 0 0,0 0 0,0 0 0,-1 0 0,1 0 0,0 0 0,0 0 0,-1 1 0,1-1 0,0 1 0,0 0 0,0 0 0,0 0 0,0 0 0,0 0 0,0 0 0,0 0 0,0 1 0,0-1 0,0 1 0,1-1 0,-4 4 0,5-4 0,0-1 0,0 1 0,0-1 0,0 1 0,0-1 0,0 1 0,0-1 0,0 1 0,0-1 0,0 1 0,0-1 0,0 1 0,0-1 0,0 0 0,1 1 0,-1-1 0,0 1 0,0-1 0,0 1 0,1-1 0,-1 0 0,0 1 0,1-1 0,-1 1 0,0-1 0,1 0 0,-1 1 0,0-1 0,1 0 0,-1 0 0,1 1 0,-1-1 0,1 0 0,-1 0 0,1 1 0,24 4 0,-24-5 0,0 0 0,-1 1 0,1-1 0,0-1 0,0 1 0,0 0 0,0 0 0,0 0 0,-1 0 0,1 0 0,0-1 0,0 1 0,0 0 0,-1-1 0,1 1 0,0-1 0,0 1 0,-1-1 0,1 1 0,0-1 0,0 0 0,-1 0 0,0 0 0,0 0 0,0 0 0,0 0 0,0 0 0,0 0 0,0 0 0,-1 0 0,1 0 0,0 0 0,0 1 0,-1-1 0,1 0 0,-1 0 0,1 0 0,-1 0 0,1 1 0,-1-1 0,1 0 0,-1 0 0,0 1 0,1-1 0,-1 1 0,0-1 0,0 0 0,-1 0 0,0-1 0,-2 0 0,1-1 0,0 1 0,0 0 0,-1 0 0,1 1 0,-1-1 0,-7-1 0,10 2 0,0 1 0,-1 0 0,1-1 0,0 1 0,-1 0 0,1 0 0,0 0 0,-1 0 0,1 0 0,-1 0 0,1 0 0,0 1 0,-1-1 0,1 0 0,0 1 0,0-1 0,-1 1 0,1-1 0,0 1 0,0 0 0,0-1 0,-1 1 0,1 0 0,0 0 0,0 0 0,0 0 0,0 0 0,-1 1 0,2-1 2,0 0-1,0-1 0,-1 1 1,1 0-1,0-1 1,0 1-1,0 0 0,0-1 1,0 1-1,0 0 0,0-1 1,0 1-1,0 0 1,0-1-1,0 1 0,0 0 1,0-1-1,0 1 1,1 0-1,-1-1 0,0 1 1,0-1-1,1 1 0,-1 0 1,1-1-1,-1 1 1,0-1-1,1 1 0,-1-1 1,1 1-1,0 0 1,18 11-236,-14-9-942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29.912"/>
    </inkml:context>
    <inkml:brush xml:id="br0">
      <inkml:brushProperty name="width" value="0.05" units="cm"/>
      <inkml:brushProperty name="height" value="0.05" units="cm"/>
    </inkml:brush>
  </inkml:definitions>
  <inkml:trace contextRef="#ctx0" brushRef="#br0">0 116 24575,'3'-3'0,"1"0"0,-1 1 0,0 0 0,1-1 0,0 1 0,0 1 0,-1-1 0,1 1 0,8-3 0,-3 1 0,50-24 0,-24 10 0,48-16 0,-75 30 0,0 1 0,0-1 0,0 2 0,0-1 0,1 1 0,-1 1 0,0 0 0,0 0 0,1 0 0,-1 1 0,0 0 0,9 3 0,-14-3 0,1 0 0,-1 0 0,1 1 0,-1 0 0,1 0 0,-1 0 0,0 0 0,0 0 0,0 1 0,0-1 0,0 1 0,0 0 0,-1 0 0,0 0 0,1 0 0,-1 0 0,3 7 0,-3-4 0,0-1 0,-1 1 0,1 0 0,-1 0 0,-1-1 0,1 1 0,-1 0 0,0 0 0,0 0 0,-2 10 0,-1-1 0,-1-1 0,0 1 0,-1-1 0,-1 0 0,0-1 0,0 1 0,-2-1 0,-12 18 0,-27 24 0,-89 81 0,117-119 0,-15 22 0,34-38 0,-1 0 0,1-1 0,0 1 0,-1 0 0,1-1 0,0 1 0,-1 0 0,1 0 0,0 0 0,0-1 0,0 1 0,0 0 0,0 0 0,0 0 0,0-1 0,0 1 0,0 0 0,0 0 0,0 0 0,0 0 0,0-1 0,1 1 0,-1 0 0,0 0 0,1-1 0,-1 1 0,1 0 0,-1-1 0,1 1 0,-1 0 0,1-1 0,-1 1 0,1-1 0,-1 1 0,1-1 0,0 1 0,-1-1 0,1 1 0,0-1 0,0 0 0,-1 1 0,1-1 0,0 0 0,0 1 0,0-1 0,-1 0 0,1 0 0,0 0 0,0 0 0,0 0 0,-1 0 0,1 0 0,1 0 0,36 2 0,0-1 0,0-2 0,0-2 0,0-1 0,69-18 0,-71 10-1365,-8-2-5461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6.878"/>
    </inkml:context>
    <inkml:brush xml:id="br0">
      <inkml:brushProperty name="width" value="0.05" units="cm"/>
      <inkml:brushProperty name="height" value="0.05" units="cm"/>
    </inkml:brush>
  </inkml:definitions>
  <inkml:trace contextRef="#ctx0" brushRef="#br0">169 85 24575,'-10'0'0,"-6"0"0,0 0 0,1 1 0,-28 5 0,41-5 0,-1-1 0,0 1 0,1 0 0,-1 0 0,1 0 0,-1 1 0,1-1 0,-1 0 0,1 1 0,0 0 0,0 0 0,-3 1 0,5-1 0,-1-1 0,0 0 0,0 1 0,0-1 0,1 1 0,-1-1 0,1 1 0,-1-1 0,1 1 0,0-1 0,-1 1 0,1-1 0,0 1 0,0-1 0,0 1 0,0 0 0,1-1 0,-1 1 0,0-1 0,0 1 0,1-1 0,1 3 0,-2-1 0,1-1 0,0 0 0,0 0 0,0 0 0,1 0 0,-1 0 0,0 0 0,1 0 0,-1 0 0,1-1 0,0 1 0,-1-1 0,1 1 0,0-1 0,0 1 0,0-1 0,0 0 0,0 0 0,1 0 0,-1 0 0,0-1 0,0 1 0,0 0 0,1-1 0,-1 0 0,0 1 0,1-1 0,-1 0 0,1 0 0,-1 0 0,0-1 0,1 1 0,-1 0 0,0-1 0,0 0 0,1 1 0,-1-1 0,0 0 0,3-2 0,0 1 0,-1 0 0,1 0 0,-1-1 0,1 0 0,-1 1 0,0-2 0,0 1 0,0 0 0,0-1 0,-1 0 0,0 1 0,1-2 0,-1 1 0,-1 0 0,1 0 0,0-1 0,2-7 0,-4 6 0,-1-1 0,0 1 0,0-1 0,0 1 0,-1-1 0,1 0 0,-2 1 0,-1-8 0,3 12 0,-1 0 0,1 0 0,0 0 0,-1 0 0,1 1 0,-1-1 0,0 0 0,0 0 0,0 1 0,1-1 0,-2 0 0,1 1 0,0-1 0,0 1 0,0-1 0,-1 1 0,1 0 0,-1-1 0,1 1 0,-1 0 0,1 0 0,-1 0 0,0 0 0,0 0 0,1 1 0,-1-1 0,0 1 0,0-1 0,0 1 0,0-1 0,-2 1 0,1 1 0,1 0 0,0 0 0,-1 1 0,1-1 0,0 1 0,0 0 0,0-1 0,1 1 0,-1 0 0,0 0 0,0 0 0,1 0 0,0 1 0,-1-1 0,1 0 0,0 0 0,0 1 0,0-1 0,0 1 0,1-1 0,-1 1 0,0 4 0,-2 4 0,1 1 0,1 0 0,-1 20 0,2-29 0,0 0 0,0-1 0,0 1 0,1 0 0,-1 0 0,1 0 0,0 0 0,0 0 0,0 0 0,0-1 0,1 1 0,-1 0 0,1-1 0,-1 1 0,1-1 0,0 0 0,0 0 0,0 1 0,0-1 0,0 0 0,1-1 0,-1 1 0,0 0 0,1-1 0,0 1 0,3 1 0,-5-3 0,1 0 0,-1 1 0,1-1 0,0 0 0,-1 0 0,1 0 0,-1 0 0,1 0 0,0 0 0,-1 0 0,1-1 0,-1 1 0,1 0 0,0-1 0,-1 0 0,1 1 0,-1-1 0,0 0 0,2 0 0,-1-1 0,1 0 0,-1 0 0,0 0 0,-1 0 0,1-1 0,0 1 0,-1 0 0,1-1 0,-1 1 0,0-1 0,0 1 0,0-1 0,0 0 0,1-4 0,-2 5 0,1-1 0,-1 1 0,0-1 0,0 1 0,0-1 0,0 1 0,-1-1 0,1 0 0,-1 1 0,1-1 0,-1 1 0,0 0 0,0-1 0,0 1 0,0 0 0,-1-1 0,1 1 0,0 0 0,-1 0 0,0 0 0,1 0 0,-1 0 0,0 1 0,0-1 0,0 0 0,0 1 0,0 0 0,-1-1 0,1 1 0,0 0 0,-1 0 0,1 0 0,-3 0 0,1-1 0,-1 0 0,1 1 0,0 0 0,-1 0 0,1 0 0,0 1 0,-1 0 0,1 0 0,-1 0 0,1 0 0,-1 0 0,1 1 0,0 0 0,-1 0 0,1 0 0,0 0 0,0 1 0,0 0 0,-5 2 0,4 0 0,1 0 0,0 0 0,0 1 0,0-1 0,0 1 0,0 0 0,1 0 0,0 0 0,0 1 0,1-1 0,-1 1 0,1-1 0,0 1 0,1 0 0,-1 0 0,1 0 0,1 0 0,-1 0 0,1 0 0,0 0 0,0 0 0,0 0 0,1 0 0,2 10 0,-2-12 0,0 1 0,1-1 0,-1 1 0,1-1 0,0 1 0,0-1 0,0 0 0,1 0 0,-1 0 0,1 0 0,0 0 0,0-1 0,0 1 0,1-1 0,-1 0 0,1 0 0,0 0 0,0-1 0,0 1 0,0-1 0,0 0 0,1 0 0,-1 0 0,0-1 0,1 1 0,0-1 0,-1 0 0,1 0 0,0-1 0,-1 0 0,9 0 0,-6-1 0,-1 0 0,0-1 0,0 1 0,0-1 0,0-1 0,0 1 0,-1-1 0,1 0 0,-1 0 0,1-1 0,-1 0 0,0 0 0,-1 0 0,1 0 0,-1-1 0,1 0 0,-2 0 0,1 0 0,0 0 0,4-11 0,-4 10 0,-1 1 0,-1-1 0,1 0 0,-1 0 0,0 0 0,-1 0 0,1 0 0,-1-1 0,0 1 0,-1 0 0,0-1 0,0 1 0,0-1 0,0 1 0,-1 0 0,0-1 0,-1 1 0,0 0 0,1 0 0,-6-10 0,6 14 0,0 0 0,0 0 0,-1-1 0,1 1 0,-1 0 0,1 0 0,-1 1 0,0-1 0,0 0 0,0 0 0,0 1 0,0-1 0,0 1 0,0 0 0,0-1 0,-1 1 0,1 0 0,0 0 0,-1 1 0,1-1 0,-1 0 0,1 1 0,-1 0 0,1-1 0,-1 1 0,1 0 0,-1 0 0,1 1 0,-1-1 0,1 0 0,-1 1 0,1-1 0,-1 1 0,1 0 0,-1 0 0,1 0 0,-4 3 0,1-1 0,0 0 0,0 0 0,0 1 0,1 0 0,0 0 0,0 0 0,0 0 0,0 1 0,1-1 0,-1 1 0,1 0 0,0 0 0,1 0 0,-1 1 0,-2 8 0,4-11 0,0 0 0,0 1 0,1-1 0,-1 1 0,1-1 0,0 1 0,0-1 0,0 1 0,0-1 0,0 1 0,1-1 0,0 0 0,0 1 0,0-1 0,0 0 0,0 1 0,1-1 0,-1 0 0,1 0 0,0 0 0,0 0 0,0 0 0,0-1 0,0 1 0,1 0 0,-1-1 0,1 0 0,0 0 0,0 0 0,-1 0 0,2 0 0,-1 0 0,0-1 0,0 1 0,0-1 0,1 0 0,-1 0 0,0 0 0,1-1 0,-1 1 0,1-1 0,-1 0 0,1 1 0,-1-2 0,1 1 0,-1 0 0,1-1 0,-1 0 0,7-1 0,-7 1 0,0-1 0,-1 1 0,1 0 0,0-1 0,-1 1 0,1-1 0,-1 0 0,1 1 0,-1-1 0,0-1 0,1 1 0,-1 0 0,-1 0 0,1-1 0,0 1 0,0-1 0,-1 0 0,0 1 0,1-1 0,-1 0 0,0 0 0,0 0 0,-1 0 0,1 0 0,0 0 0,-1 0 0,0 0 0,0 0 0,0 0 0,0 0 0,0 0 0,-1 0 0,-1-5 0,1 0 0,0 0 0,-1 1 0,0-1 0,-1 1 0,0 0 0,0 0 0,0 0 0,-1 0 0,0 1 0,0-1 0,-1 1 0,-6-8 0,9 12 0,1 1 0,0 0 0,-1 0 0,1 0 0,0-1 0,-1 1 0,0 0 0,1 1 0,-1-1 0,1 0 0,-1 0 0,0 1 0,0-1 0,1 1 0,-1 0 0,0-1 0,0 1 0,0 0 0,1 0 0,-1 0 0,0 0 0,0 0 0,0 1 0,-3 0 0,3 0 0,-1 1 0,1-1 0,-1 1 0,1 0 0,0 0 0,-1 0 0,1 0 0,0 0 0,0 1 0,1-1 0,-1 1 0,0-1 0,-1 5 0,-3 4 0,2 1 0,-1-1 0,2 1 0,-1 0 0,-2 24 0,5-32 0,1 1 0,0-1 0,1 0 0,-1 0 0,1 1 0,0-1 0,0 0 0,0 0 0,0 0 0,1 0 0,-1 0 0,1 0 0,0 0 0,1-1 0,-1 1 0,0 0 0,6 4 0,-7-7 0,0 0 0,1 0 0,-1 0 0,0 0 0,0 0 0,1 0 0,-1 0 0,1-1 0,-1 1 0,1-1 0,-1 1 0,1-1 0,-1 0 0,1 1 0,-1-1 0,1 0 0,0 0 0,-1 0 0,3 0 0,-2-1 0,1 0 0,-1 0 0,0 0 0,1 0 0,-1 0 0,0 0 0,0-1 0,0 1 0,0-1 0,0 0 0,0 1 0,-1-1 0,1 0 0,0 0 0,-1 0 0,2-3 0,0-1 0,1 0 0,-1 0 0,-1 0 0,1-1 0,-1 0 0,0 1 0,1-11 0,-3 15 0,1 0 0,-1 0 0,1 0 0,-1 0 0,0 0 0,0 0 0,0 0 0,0-1 0,0 1 0,-1 0 0,1 0 0,-1 0 0,1 0 0,-1 0 0,0 0 0,1 0 0,-1 1 0,0-1 0,0 0 0,-1 0 0,1 1 0,0-1 0,-1 0 0,1 1 0,0-1 0,-1 1 0,0 0 0,-3-3 0,5 4 0,-1 0 0,1-1 0,-1 1 0,1 0 0,-1 0 0,0-1 0,1 1 0,-1 0 0,0 0 0,1 0 0,-1 0 0,1 0 0,-1-1 0,0 1 0,1 0 0,-1 1 0,0-1 0,1 0 0,-1 0 0,0 0 0,1 0 0,-1 0 0,0 1 0,1-1 0,-1 0 0,1 1 0,-1-1 0,1 0 0,-1 1 0,1-1 0,-1 1 0,1-1 0,-1 1 0,0 0 0,0 21 0,10-6 0,-9-16 0,1 0 0,-1 0 0,1 0 0,-1 0 0,0 0 0,1 0 0,-1-1 0,1 1 0,-1 0 0,1 0 0,-1 0 0,0-1 0,1 1 0,-1 0 0,1-1 0,-1 1 0,0 0 0,0-1 0,1 1 0,-1-1 0,0 1 0,1 0 0,-1-1 0,0 1 0,0-1 0,0 1 0,0-1 0,1 1 0,-1-1 0,0 1 0,0-1 0,0 1 0,0-1 0,0 1 0,0-1 0,0 1 0,0 0 0,0-1 0,-1 0 0,0-15-1365,-6 1-5461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7.895"/>
    </inkml:context>
    <inkml:brush xml:id="br0">
      <inkml:brushProperty name="width" value="0.05" units="cm"/>
      <inkml:brushProperty name="height" value="0.05" units="cm"/>
    </inkml:brush>
  </inkml:definitions>
  <inkml:trace contextRef="#ctx0" brushRef="#br0">75 1 24575,'-3'2'0,"1"-1"0,0 1 0,-1 0 0,1 0 0,0 1 0,0-1 0,1 0 0,-1 1 0,0-1 0,1 1 0,0 0 0,-1-1 0,1 1 0,0 0 0,-1 6 0,-1-1 0,-5 9 0,1 1 0,0 0 0,2 0 0,0 0 0,1 1 0,1-1 0,1 1 0,0 0 0,3 35 0,0-44 0,0-1 0,1 0 0,0-1 0,0 1 0,1 0 0,0 0 0,1-1 0,0 0 0,0 0 0,1 0 0,0 0 0,0-1 0,1 0 0,0 0 0,0 0 0,1-1 0,-1 1 0,1-2 0,1 1 0,-1-1 0,1 0 0,10 4 0,-6-3-119,-9-3 41,1-1 0,-1 0 0,1 0 0,0 0 1,0-1-1,0 1 0,0-1 0,0 0 0,0 0 0,0 0 0,0-1 0,0 1 1,0-1-1,0 0 0,7-1 0,0-6-6748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8.335"/>
    </inkml:context>
    <inkml:brush xml:id="br0">
      <inkml:brushProperty name="width" value="0.05" units="cm"/>
      <inkml:brushProperty name="height" value="0.05" units="cm"/>
    </inkml:brush>
  </inkml:definitions>
  <inkml:trace contextRef="#ctx0" brushRef="#br0">1 16 24575,'5'0'0,"10"0"0,7 0 0,9 0 0,-1-4 0,-1-2 0,-4 0-8191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8.963"/>
    </inkml:context>
    <inkml:brush xml:id="br0">
      <inkml:brushProperty name="width" value="0.05" units="cm"/>
      <inkml:brushProperty name="height" value="0.05" units="cm"/>
    </inkml:brush>
  </inkml:definitions>
  <inkml:trace contextRef="#ctx0" brushRef="#br0">212 1 24575,'0'2'0,"-1"1"0,1-1 0,-1 1 0,0-1 0,1 1 0,-1-1 0,0 0 0,-1 1 0,1-1 0,0 0 0,-1 0 0,1 0 0,-1 0 0,1 0 0,-1 0 0,0 0 0,0-1 0,0 1 0,0-1 0,-4 3 0,-54 26 0,29-16 0,24-9 0,0 0 0,0 1 0,1 0 0,-1 0 0,1 0 0,0 1 0,1 0 0,0 0 0,0 0 0,1 1 0,-1-1 0,2 1 0,-6 14 0,8-19 0,0 0 0,0 0 0,0 0 0,0 0 0,0 0 0,1 1 0,-1-1 0,1 0 0,0 0 0,0 0 0,0 1 0,0-1 0,1 0 0,-1 0 0,1 0 0,0 1 0,0-1 0,0 0 0,0 0 0,0 0 0,1-1 0,0 1 0,-1 0 0,1 0 0,0-1 0,0 1 0,0-1 0,1 0 0,-1 0 0,1 1 0,-1-2 0,1 1 0,0 0 0,-1 0 0,1-1 0,0 1 0,0-1 0,0 0 0,4 1 0,3 0 0,0-1 0,0 0 0,0-1 0,0 0 0,0 0 0,0-1 0,0 0 0,0-1 0,15-4 0,-12 2 0,0 2 0,0 0 0,-1 0 0,26 1 0,-36 1 0,-1 0 0,1 0 0,0 0 0,0 0 0,0 1 0,0-1 0,0 0 0,0 1 0,0 0 0,0-1 0,-1 1 0,1 0 0,0 0 0,-1 0 0,1 0 0,0 0 0,-1 1 0,1-1 0,-1 0 0,0 1 0,1-1 0,-1 1 0,0-1 0,0 1 0,0 0 0,0-1 0,0 1 0,0 0 0,0 2 0,-1-2 0,0 0 0,0 0 0,0 1 0,-1-1 0,1 0 0,-1 0 0,1 0 0,-1 1 0,0-1 0,0 0 0,0 0 0,0 0 0,0 0 0,0-1 0,-1 1 0,1 0 0,0 0 0,-1-1 0,0 1 0,1-1 0,-1 1 0,0-1 0,0 0 0,0 1 0,-2 0 0,-3 2-136,-1 0-1,1-1 1,-1 1-1,0-1 1,0-1-1,0 0 1,0 0-1,-1 0 0,-16 0 1,-1-4-6690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9.322"/>
    </inkml:context>
    <inkml:brush xml:id="br0">
      <inkml:brushProperty name="width" value="0.05" units="cm"/>
      <inkml:brushProperty name="height" value="0.05" units="cm"/>
    </inkml:brush>
  </inkml:definitions>
  <inkml:trace contextRef="#ctx0" brushRef="#br0">11 1 24575,'0'4'0,"0"11"0,0 12 0,0 11 0,-5-2 0,-1-20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49.714"/>
    </inkml:context>
    <inkml:brush xml:id="br0">
      <inkml:brushProperty name="width" value="0.05" units="cm"/>
      <inkml:brushProperty name="height" value="0.05" units="cm"/>
    </inkml:brush>
  </inkml:definitions>
  <inkml:trace contextRef="#ctx0" brushRef="#br0">1 135 24575,'9'0'0,"3"9"0,-1 8 0,-1 5 0,-4 8 0,3-1 0,8-6 0,6-6 0,8-7 0,-1-13 0,3-7 0,-3-10 0,-7-7 0,-8-12 0,-6 0-8191</inkml:trace>
  <inkml:trace contextRef="#ctx0" brushRef="#br0" timeOffset="1">241 1 24575,'0'9'0,"0"7"0,0 7 0,5 7 0,1 13 0,4 12 0,1 7 0,-2 1 0,-3-5 0,8-13 0,0-19 0,-1-22 0,-4-12-8191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59:50.090"/>
    </inkml:context>
    <inkml:brush xml:id="br0">
      <inkml:brushProperty name="width" value="0.05" units="cm"/>
      <inkml:brushProperty name="height" value="0.05" units="cm"/>
    </inkml:brush>
  </inkml:definitions>
  <inkml:trace contextRef="#ctx0" brushRef="#br0">0 0 24575,'5'0'0,"10"0"0,12 5 0,10 10 0,8 12 0,1 14 0,-7 15 0,-11 6 0,-9 2 0,-9 0 0,-5-7 0,-14-5 0,-9-10 0,-1-12-8191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1.353"/>
    </inkml:context>
    <inkml:brush xml:id="br0">
      <inkml:brushProperty name="width" value="0.05" units="cm"/>
      <inkml:brushProperty name="height" value="0.05" units="cm"/>
    </inkml:brush>
  </inkml:definitions>
  <inkml:trace contextRef="#ctx0" brushRef="#br0">26 58 24575,'0'7'0,"1"0"0,0 0 0,0 0 0,0 0 0,1-1 0,0 1 0,0 0 0,5 8 0,-7-14 0,1 1 0,0-1 0,-1 0 0,1 1 0,0-1 0,0 0 0,0 1 0,0-1 0,0 0 0,0 0 0,1 0 0,-1 0 0,0 0 0,1 0 0,-1 0 0,0 0 0,1-1 0,-1 1 0,1 0 0,-1-1 0,1 1 0,-1-1 0,1 0 0,0 0 0,-1 1 0,1-1 0,-1 0 0,1 0 0,0 0 0,-1-1 0,1 1 0,-1 0 0,1-1 0,-1 1 0,1 0 0,-1-1 0,1 0 0,-1 1 0,1-1 0,-1 0 0,0 0 0,3-1 0,-3 0 0,1 1 0,0 0 0,0-1 0,-1 1 0,1-1 0,-1 0 0,1 1 0,-1-1 0,0 0 0,0 0 0,0 0 0,0 0 0,0 0 0,0 0 0,0 0 0,-1 0 0,1 0 0,-1 0 0,1 0 0,-1-1 0,0 1 0,0 0 0,0 0 0,0 0 0,0 0 0,-1-1 0,1 1 0,-1 0 0,1 0 0,-1 0 0,0 0 0,0 0 0,0 0 0,0 0 0,0 0 0,-2-2 0,2 1 0,-1 1 0,0-1 0,0 1 0,0-1 0,0 1 0,0 0 0,0 0 0,-1 0 0,1 1 0,-1-1 0,1 0 0,-1 1 0,0 0 0,1-1 0,-1 1 0,0 0 0,0 1 0,0-1 0,0 0 0,0 1 0,0 0 0,0-1 0,0 1 0,0 0 0,0 1 0,-5 0 0,6 0 0,-1 1 0,1-1 0,-1 1 0,1 0 0,0-1 0,0 1 0,0 0 0,0 1 0,0-1 0,0 0 0,1 0 0,-1 1 0,1-1 0,-1 1 0,1 0 0,0-1 0,0 1 0,0 0 0,1-1 0,-1 1 0,1 0 0,-1 4 0,-1 2 0,1 1 0,1-1 0,-1 1 0,1 0 0,3 13 0,-3-19 0,1 0 0,0-1 0,0 1 0,1-1 0,-1 0 0,1 1 0,-1-1 0,1 0 0,0 0 0,0 0 0,1 0 0,-1 0 0,1 0 0,-1-1 0,1 1 0,0-1 0,0 0 0,0 1 0,0-2 0,0 1 0,0 0 0,1-1 0,-1 1 0,1-1 0,-1 0 0,1 0 0,-1 0 0,1-1 0,0 1 0,-1-1 0,1 0 0,0 0 0,-1 0 0,1 0 0,0-1 0,-1 1 0,1-1 0,0 0 0,-1 0 0,1-1 0,-1 1 0,0-1 0,1 1 0,-1-1 0,0 0 0,0 0 0,0-1 0,0 1 0,-1-1 0,1 1 0,-1-1 0,1 0 0,2-4 0,-2 1 0,1 0 0,-1 0 0,-1 0 0,1 0 0,-1 0 0,0-1 0,0 1 0,-1-1 0,0 0 0,0 1 0,-1-1 0,0 0 0,0 1 0,0-1 0,-3-12 0,2 16 0,1 0 0,-1 1 0,0-1 0,0 1 0,-1-1 0,1 1 0,0-1 0,-1 1 0,0 0 0,1 0 0,-1 0 0,0 0 0,0 0 0,0 0 0,0 0 0,-4-2 0,2 3 0,1-1 0,0 1 0,-1 0 0,1 0 0,-1 1 0,0-1 0,1 1 0,-1-1 0,1 1 0,-1 0 0,0 1 0,1-1 0,-1 1 0,1-1 0,-7 3 0,5-2 0,1 1 0,0 0 0,0 0 0,0 0 0,0 0 0,0 1 0,0-1 0,0 1 0,1 0 0,0 0 0,-1 0 0,1 1 0,0-1 0,0 1 0,1 0 0,-3 4 0,4-7 0,1 1 0,-1-1 0,1 0 0,-1 0 0,1 0 0,0 0 0,-1 1 0,1-1 0,0 0 0,0 0 0,0 1 0,0-1 0,0 0 0,0 0 0,0 1 0,1-1 0,-1 0 0,0 0 0,1 0 0,-1 1 0,1-1 0,-1 0 0,2 1 0,-1 0 0,1-1 0,0 1 0,0-1 0,0 0 0,0 1 0,0-1 0,0 0 0,0 0 0,0 0 0,1-1 0,-1 1 0,0 0 0,0-1 0,1 1 0,-1-1 0,0 0 0,4 0 0,-3 0 0,1 0 0,-1-1 0,1 1 0,0-1 0,-1 0 0,1 0 0,-1 0 0,0-1 0,1 1 0,-1-1 0,0 0 0,0 1 0,0-2 0,0 1 0,0 0 0,0 0 0,0-1 0,1-2 0,-2 3 0,0 0 0,0-1 0,0 1 0,-1 0 0,1 0 0,-1-1 0,0 1 0,1-1 0,-1 1 0,0-1 0,-1 0 0,1 1 0,0-1 0,-1 0 0,1 0 0,-1 1 0,0-1 0,0 0 0,0 0 0,-1 1 0,1-1 0,0 0 0,-1 0 0,-1-3 0,2 6 0,0-1 0,0 0 0,0 0 0,-1 0 0,1 0 0,0 1 0,-1-1 0,1 0 0,-1 0 0,1 1 0,-1-1 0,1 0 0,-1 0 0,1 1 0,-1-1 0,0 1 0,1-1 0,-1 1 0,0-1 0,1 1 0,-1-1 0,0 1 0,0-1 0,0 1 0,1 0 0,-1-1 0,0 1 0,0 0 0,0 0 0,0 0 0,0 0 0,1 0 0,-1 0 0,0 0 0,0 0 0,0 0 0,0 0 0,0 0 0,1 1 0,-1-1 0,0 0 0,0 0 0,0 1 0,0-1 0,1 1 0,-1-1 0,0 1 0,1-1 0,-1 1 0,0-1 0,1 1 0,-1 0 0,0 1 0,-2 0 0,1 1 0,0 0 0,-1 0 0,1 0 0,1 0 0,-1 1 0,0-1 0,1 0 0,0 1 0,0-1 0,0 1 0,-1 5 0,2-5 0,0 0 0,0 0 0,1 1 0,-1-1 0,1 0 0,0 0 0,0 0 0,0 0 0,1 0 0,0 0 0,-1 0 0,1-1 0,1 1 0,-1-1 0,0 1 0,1-1 0,0 0 0,0 0 0,0 0 0,0 0 0,4 3 0,-5-5 0,0 0 0,-1 0 0,1 0 0,0-1 0,0 1 0,0 0 0,0-1 0,0 1 0,0-1 0,0 0 0,0 1 0,0-1 0,0 0 0,0 0 0,0 0 0,0-1 0,0 1 0,3-1 0,-3 0 0,1-1 0,0 1 0,-1-1 0,1 1 0,-1-1 0,1 0 0,-1 0 0,0 0 0,0 0 0,0-1 0,0 1 0,0 0 0,-1-1 0,1 1 0,-1-1 0,2-3 0,-1 0 0,0 0 0,0-1 0,0 1 0,-1-1 0,0 1 0,-1-1 0,1 0 0,-1 1 0,-2-12 0,3 16 0,-1 0 0,0 0 0,-1 0 0,1 0 0,0 0 0,0 0 0,-1 0 0,1 0 0,-1 0 0,0 0 0,0 1 0,0-1 0,1 0 0,-2 0 0,1 1 0,0-1 0,0 1 0,0-1 0,-1 1 0,1-1 0,-1 1 0,1 0 0,-1 0 0,1-1 0,-1 1 0,0 0 0,0 1 0,0-1 0,1 0 0,-1 0 0,0 1 0,0-1 0,0 1 0,0 0 0,0 0 0,-4-1 0,-9 8-1365,4 5-5461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2.512"/>
    </inkml:context>
    <inkml:brush xml:id="br0">
      <inkml:brushProperty name="width" value="0.05" units="cm"/>
      <inkml:brushProperty name="height" value="0.05" units="cm"/>
    </inkml:brush>
  </inkml:definitions>
  <inkml:trace contextRef="#ctx0" brushRef="#br0">0 5 24575,'0'-4'0,"0"11"0,0 10 0,0 11 0,0 10 0,0 7 0,0 10 0,0 4 0,0-2 0,5-8 0,5-11 0,11-12 0,11-11 0,-1-12 0,-5-16 0,-7-6-8191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2.889"/>
    </inkml:context>
    <inkml:brush xml:id="br0">
      <inkml:brushProperty name="width" value="0.05" units="cm"/>
      <inkml:brushProperty name="height" value="0.05" units="cm"/>
    </inkml:brush>
  </inkml:definitions>
  <inkml:trace contextRef="#ctx0" brushRef="#br0">0 32 24575,'5'0'0,"5"0"0,7 0 0,8 0 0,10 0 0,8-4 0,1-2 0,-7-5 0,-10 1-8191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0.287"/>
    </inkml:context>
    <inkml:brush xml:id="br0">
      <inkml:brushProperty name="width" value="0.05" units="cm"/>
      <inkml:brushProperty name="height" value="0.05" units="cm"/>
    </inkml:brush>
  </inkml:definitions>
  <inkml:trace contextRef="#ctx0" brushRef="#br0">0 0 24575,'9'14'0,"3"13"0,13 7 0,12 6 0,3 2 0,1 2 0,1-6 0,-2-5 0,-7-9-8191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3.349"/>
    </inkml:context>
    <inkml:brush xml:id="br0">
      <inkml:brushProperty name="width" value="0.05" units="cm"/>
      <inkml:brushProperty name="height" value="0.05" units="cm"/>
    </inkml:brush>
  </inkml:definitions>
  <inkml:trace contextRef="#ctx0" brushRef="#br0">0 38 24575,'8'-1'0,"0"0"0,-1 0 0,1-1 0,0 0 0,-1 0 0,0-1 0,8-4 0,-7 4 0,1-1 0,-1 1 0,1 1 0,0 0 0,9-2 0,-14 4 0,0 0 0,1-1 0,-1 2 0,0-1 0,0 0 0,0 1 0,0 0 0,0 0 0,0 0 0,0 0 0,0 1 0,-1 0 0,1-1 0,5 5 0,-8-5 0,0 0 0,1 1 0,-1-1 0,0 0 0,0 1 0,0-1 0,0 1 0,-1 0 0,1-1 0,0 1 0,-1 0 0,1-1 0,-1 1 0,0 0 0,1 0 0,-1-1 0,0 1 0,0 0 0,0 0 0,0-1 0,0 1 0,-1 0 0,1 0 0,0-1 0,-1 1 0,1 0 0,-1-1 0,0 1 0,0 0 0,0-1 0,1 1 0,-1-1 0,-1 1 0,1-1 0,0 0 0,-2 3 0,-32 36 0,26-32 0,1 0 0,1 1 0,0 0 0,-7 11 0,14-19 0,-1-1 0,1 1 0,0-1 0,-1 1 0,1-1 0,0 1 0,0-1 0,0 1 0,-1 0 0,1-1 0,0 1 0,0-1 0,0 1 0,0 0 0,0-1 0,0 1 0,0-1 0,0 1 0,1 0 0,-1-1 0,0 1 0,0-1 0,0 1 0,0-1 0,1 1 0,-1-1 0,0 1 0,1-1 0,-1 1 0,0-1 0,1 1 0,-1-1 0,1 1 0,-1-1 0,1 0 0,-1 1 0,1-1 0,-1 0 0,1 1 0,-1-1 0,1 0 0,-1 0 0,1 1 0,-1-1 0,1 0 0,-1 0 0,1 0 0,0 0 0,-1 0 0,1 0 0,0 0 0,43 1 0,-28-2 0,-6 2 0,-1 0 0,1 1 0,0 0 0,0 1 0,-1-1 0,1 2 0,14 7 0,-21-10 0,-1 0 0,0 0 0,1 1 0,-1-1 0,0 1 0,0-1 0,0 1 0,0 0 0,0 0 0,-1 0 0,1 0 0,0 0 0,-1 0 0,0 0 0,1 1 0,-1-1 0,0 0 0,0 1 0,0-1 0,-1 1 0,1-1 0,0 1 0,-1 0 0,0-1 0,0 1 0,0-1 0,0 1 0,0 0 0,0-1 0,-1 1 0,1-1 0,-1 1 0,1 0 0,-3 3 0,1-2-41,1-1 0,-1 0-1,0-1 1,-1 1-1,1 0 1,0 0 0,-1-1-1,1 0 1,-1 1 0,0-1-1,0 0 1,0 0-1,0 0 1,0-1 0,0 1-1,0-1 1,-1 0 0,1 0-1,-1 0 1,1 0-1,-1 0 1,1-1 0,-1 0-1,1 0 1,-1 0 0,1 0-1,-1 0 1,1-1-1,-1 1 1,1-1 0,-1 0-1,-2-1 1,-11-7-6785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3.736"/>
    </inkml:context>
    <inkml:brush xml:id="br0">
      <inkml:brushProperty name="width" value="0.05" units="cm"/>
      <inkml:brushProperty name="height" value="0.05" units="cm"/>
    </inkml:brush>
  </inkml:definitions>
  <inkml:trace contextRef="#ctx0" brushRef="#br0">16 0 24575,'0'10'0,"0"11"0,0 12 0,-4 4 0,-2-8 0,0-9-8191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4.124"/>
    </inkml:context>
    <inkml:brush xml:id="br0">
      <inkml:brushProperty name="width" value="0.05" units="cm"/>
      <inkml:brushProperty name="height" value="0.05" units="cm"/>
    </inkml:brush>
  </inkml:definitions>
  <inkml:trace contextRef="#ctx0" brushRef="#br0">0 41 24575,'5'0'0,"19"0"0,15 0 0,5-4 0,0-2 0,-7-5 0,-2 1 0,-6 1-8191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4.505"/>
    </inkml:context>
    <inkml:brush xml:id="br0">
      <inkml:brushProperty name="width" value="0.05" units="cm"/>
      <inkml:brushProperty name="height" value="0.05" units="cm"/>
    </inkml:brush>
  </inkml:definitions>
  <inkml:trace contextRef="#ctx0" brushRef="#br0">0 1 24575,'0'4'0,"0"7"0,0 5 0,0 10 0,0 4 0,0 2 0,5-4 0,15-7 0,17-21 0,8-10 0,-4-9 0,-10-5 0,-9 2-8191</inkml:trace>
  <inkml:trace contextRef="#ctx0" brushRef="#br0" timeOffset="1">161 1 24575,'0'9'0,"0"12"0,0 7 0,0 8 0,5 7 0,1 5 0,0-1 0,-2-3 0,0-20 0,-2-13-8191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04.895"/>
    </inkml:context>
    <inkml:brush xml:id="br0">
      <inkml:brushProperty name="width" value="0.05" units="cm"/>
      <inkml:brushProperty name="height" value="0.05" units="cm"/>
    </inkml:brush>
  </inkml:definitions>
  <inkml:trace contextRef="#ctx0" brushRef="#br0">0 1 24575,'9'0'0,"8"9"0,9 12 0,1 8 0,-4 7 0,-6 7 0,-7 9 0,-4 6 0,-8 1 0,-3-4 0,-11-12 0,-1-4 0,-4-8 0,3-10-8191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3.673"/>
    </inkml:context>
    <inkml:brush xml:id="br0">
      <inkml:brushProperty name="width" value="0.05" units="cm"/>
      <inkml:brushProperty name="height" value="0.05" units="cm"/>
    </inkml:brush>
  </inkml:definitions>
  <inkml:trace contextRef="#ctx0" brushRef="#br0">149 50 24575,'-10'1'0,"-1"-1"0,0 2 0,0-1 0,1 2 0,-1-1 0,1 2 0,-12 4 0,19-7 0,0 0 0,0 0 0,0 1 0,0-1 0,0 1 0,1 0 0,-1 0 0,1 0 0,-1 0 0,1 0 0,0 0 0,-1 1 0,1-1 0,0 1 0,1 0 0,-1-1 0,0 1 0,1 0 0,0 0 0,-1 0 0,1 0 0,0 0 0,1 0 0,-1 1 0,0-1 0,1 0 0,0 0 0,0 4 0,0-5 0,1 0 0,0 0 0,0-1 0,-1 1 0,1 0 0,0-1 0,0 1 0,1 0 0,-1-1 0,0 0 0,0 1 0,1-1 0,-1 0 0,1 1 0,-1-1 0,1 0 0,0 0 0,-1 0 0,1 0 0,0-1 0,0 1 0,0 0 0,-1-1 0,1 1 0,0-1 0,0 0 0,3 1 0,55 2 0,-53-4 0,0 0 0,0-1 0,0 0 0,0 0 0,0 0 0,0-1 0,-1 0 0,1 0 0,-1-1 0,0 0 0,0 0 0,0 0 0,0-1 0,5-5 0,-9 8 0,0 0 0,0-1 0,0 1 0,0 0 0,-1-1 0,1 1 0,-1-1 0,1 1 0,-1-1 0,0 1 0,0-1 0,0 0 0,0 0 0,-1 0 0,1 0 0,-1 1 0,0-1 0,1 0 0,-1 0 0,-1 0 0,1 0 0,0 0 0,-1 0 0,1 0 0,-1 1 0,0-1 0,0 0 0,0 0 0,0 1 0,-1-1 0,1 1 0,-1-1 0,1 1 0,-1-1 0,0 1 0,0 0 0,-4-4 0,3 4 0,1-1 0,0 1 0,-1 0 0,0-1 0,0 1 0,1 0 0,-1 1 0,0-1 0,0 1 0,-1-1 0,1 1 0,0 0 0,0 0 0,-1 0 0,1 0 0,0 1 0,-1 0 0,1-1 0,-1 1 0,1 0 0,-1 1 0,1-1 0,0 1 0,-5 0 0,4 1 0,1 0 0,-1 0 0,1 0 0,0 0 0,0 0 0,0 1 0,0-1 0,0 1 0,1 0 0,-1 0 0,1 0 0,0 0 0,0 0 0,0 0 0,0 1 0,0-1 0,1 1 0,-1-1 0,1 1 0,0 0 0,-1 5 0,2-4 0,-1 1 0,1-1 0,0 0 0,0 1 0,0-1 0,1 0 0,0 0 0,0 1 0,0-1 0,1 0 0,4 9 0,-6-12 0,1-1 0,0 1 0,-1-1 0,1 0 0,0 1 0,0-1 0,0 0 0,0 1 0,0-1 0,0 0 0,0 0 0,1 0 0,-1 0 0,0 0 0,1 0 0,-1-1 0,0 1 0,1 0 0,-1-1 0,1 1 0,-1-1 0,1 1 0,0-1 0,-1 0 0,1 1 0,-1-1 0,1 0 0,0 0 0,-1 0 0,1-1 0,-1 1 0,1 0 0,-1 0 0,1-1 0,0 1 0,-1-1 0,1 0 0,-1 1 0,0-1 0,1 0 0,-1 0 0,0 0 0,2-1 0,-1 1 0,-1-1 0,1 0 0,0 0 0,-1 1 0,0-1 0,1 0 0,-1 0 0,0 0 0,0 0 0,0 0 0,-1 0 0,1-1 0,0 1 0,-1 0 0,1-3 0,-1 4 0,1 0 0,-1 1 0,0-1 0,0 0 0,0 0 0,0 1 0,0-1 0,0 0 0,0 0 0,0 0 0,0 1 0,-1-1 0,1 0 0,0 0 0,0 1 0,-1-1 0,1 0 0,0 1 0,-1-1 0,1 0 0,0 1 0,-1-1 0,1 0 0,-1 1 0,1-1 0,-1 1 0,0-1 0,1 1 0,-1-1 0,0 1 0,1 0 0,-1-1 0,0 1 0,1 0 0,-1-1 0,0 1 0,0 0 0,1 0 0,-1 0 0,0 0 0,0 0 0,1 0 0,-1 0 0,0 0 0,0 0 0,1 0 0,-2 0 0,0 1 0,1-1 0,-1 1 0,1-1 0,0 1 0,-1 0 0,1 0 0,0 0 0,-1 0 0,1 0 0,0 0 0,0 0 0,0 0 0,0 1 0,0-1 0,0 0 0,0 1 0,0-1 0,1 0 0,-1 1 0,0-1 0,1 1 0,-1-1 0,1 1 0,0-1 0,-1 1 0,1 0 0,0-1 0,0 1 0,0-1 0,0 1 0,0 0 0,1-1 0,-1 1 0,0-1 0,1 1 0,-1-1 0,1 1 0,1 2 0,-2-4 0,0 1 0,0 0 0,0 0 0,1 0 0,-1-1 0,1 1 0,-1 0 0,0 0 0,1-1 0,-1 1 0,1 0 0,-1-1 0,1 1 0,0-1 0,-1 1 0,1 0 0,0-1 0,-1 1 0,1-1 0,0 0 0,0 1 0,-1-1 0,1 0 0,0 1 0,0-1 0,0 0 0,1 0 0,0 0 0,-1-1 0,1 0 0,-1 0 0,1 0 0,-1 0 0,1 0 0,-1 0 0,0 0 0,1 0 0,-1-1 0,0 1 0,0-1 0,0 1 0,0-1 0,0 1 0,0-1 0,0 1 0,-1-1 0,1 0 0,0-2 0,3-5 0,-1 0 0,-1 0 0,1 0 0,1-15 0,-4 22 0,1 0 0,-1 0 0,0 1 0,0-1 0,0 0 0,0 0 0,0 0 0,0 0 0,0 0 0,0 0 0,-1 0 0,1 0 0,-1 0 0,0 1 0,1-1 0,-1 0 0,0 0 0,0 1 0,0-1 0,0 1 0,0-1 0,-1 1 0,1-1 0,0 1 0,-1-1 0,1 1 0,-4-2 0,3 3 0,0-1 0,0 1 0,0 0 0,1 0 0,-1 0 0,0 1 0,0-1 0,0 0 0,0 1 0,0-1 0,1 1 0,-1 0 0,0-1 0,0 1 0,1 0 0,-1 0 0,1 0 0,-1 0 0,1 0 0,-1 1 0,1-1 0,-1 0 0,1 1 0,0-1 0,0 1 0,0-1 0,0 1 0,0 0 0,0-1 0,-1 4 0,-1 0 0,0 1 0,1-1 0,-1 1 0,1 0 0,0 0 0,1 0 0,-1 0 0,0 8 0,2-11 0,1 0 0,-1-1 0,1 1 0,-1 0 0,1-1 0,0 1 0,0 0 0,0-1 0,0 1 0,1-1 0,-1 1 0,1-1 0,-1 0 0,1 0 0,0 0 0,0 0 0,0 0 0,0 0 0,0 0 0,0 0 0,0-1 0,1 1 0,-1-1 0,1 0 0,3 2 0,-4-2 0,0-1 0,0 1 0,0 0 0,0-1 0,0 0 0,0 1 0,0-1 0,0 0 0,0 0 0,0 0 0,1 0 0,-1 0 0,0-1 0,0 1 0,0-1 0,0 1 0,0-1 0,0 0 0,-1 1 0,1-1 0,0 0 0,0 0 0,0-1 0,-1 1 0,1 0 0,-1 0 0,1-1 0,-1 1 0,1-1 0,-1 0 0,0 1 0,0-1 0,0 0 0,2-2 0,-2 2 0,0 0 0,0 0 0,0 0 0,0 0 0,0 0 0,0-1 0,0 1 0,-1 0 0,1 0 0,-1-1 0,0 1 0,1 0 0,-1-1 0,0 1 0,0 0 0,-1-1 0,1 1 0,0 0 0,-1-1 0,0 1 0,1 0 0,-1 0 0,0-1 0,0 1 0,0 0 0,0 0 0,-1 0 0,1 0 0,0 0 0,-1 1 0,0-1 0,1 0 0,-4-1 0,3 1 0,-1 1 0,0 0 0,1 1 0,-1-1 0,0 0 0,0 1 0,0 0 0,1-1 0,-1 1 0,0 0 0,0 0 0,0 1 0,0-1 0,1 1 0,-1-1 0,0 1 0,0 0 0,1 0 0,-1 0 0,1 0 0,-1 1 0,1-1 0,-1 1 0,1 0 0,0-1 0,0 1 0,-3 3 0,-17 22 120,22-26-152,0 0 1,-1-1-1,1 1 1,0-1-1,-1 1 0,1 0 1,0-1-1,0 1 1,0 0-1,0-1 0,-1 1 1,1 0-1,0-1 1,0 1-1,0 0 0,0-1 1,1 1-1,-1 0 1,0-1-1,0 1 0,0 0 1,1-1-1,-1 1 1,0 0-1,0-1 0,1 1 1,-1-1-1,1 1 1,-1-1-1,0 1 0,1-1 1,-1 1-1,1-1 1,-1 1-1,1-1 1,-1 1-1,1-1 0,0 0 1,-1 1-1,1-1 1,0 0-1,-1 0 0,1 1 1,-1-1-1,1 0 1,1 0-1,18 3-6794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4.432"/>
    </inkml:context>
    <inkml:brush xml:id="br0">
      <inkml:brushProperty name="width" value="0.05" units="cm"/>
      <inkml:brushProperty name="height" value="0.05" units="cm"/>
    </inkml:brush>
  </inkml:definitions>
  <inkml:trace contextRef="#ctx0" brushRef="#br0">25 0 24575,'0'9'0,"0"8"0,-5 9 0,-1 10 0,1 13 0,0 16 0,2 10 0,5 2 0,3-8 0,14-16 0,13-16 0,6-15 0,9-16 0,-2-13 0,-10-5-8191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5.060"/>
    </inkml:context>
    <inkml:brush xml:id="br0">
      <inkml:brushProperty name="width" value="0.05" units="cm"/>
      <inkml:brushProperty name="height" value="0.05" units="cm"/>
    </inkml:brush>
  </inkml:definitions>
  <inkml:trace contextRef="#ctx0" brushRef="#br0">0 89 24575,'1'-2'0,"0"-1"0,-1 1 0,1 0 0,0 0 0,0-1 0,0 1 0,0 0 0,0 0 0,0 0 0,1 0 0,-1 0 0,1 0 0,0 0 0,-1 1 0,1-1 0,0 1 0,3-3 0,35-21 0,-31 20 0,1 1 0,0 0 0,1 0 0,16-3 0,-24 6 0,0 1 0,0-1 0,0 1 0,0 0 0,0 0 0,-1 0 0,1 1 0,0-1 0,0 1 0,4 1 0,-6-2 0,0 1 0,0-1 0,0 1 0,0 0 0,1-1 0,-2 1 0,1 0 0,0 0 0,0 0 0,0 0 0,0 0 0,0 0 0,-1 0 0,1 0 0,-1 0 0,1 0 0,0 1 0,-1-1 0,0 0 0,1 0 0,-1 0 0,0 1 0,0-1 0,1 2 0,-2 8 0,0-1 0,0 0 0,-1 1 0,-1-1 0,0 0 0,0 0 0,-1 0 0,0 0 0,0-1 0,-1 0 0,0 0 0,-12 14 0,9-10 0,0 1 0,0-1 0,1 1 0,-9 28 0,19-42 0,0-1 0,0 0 0,0 1 0,0-1 0,0 0 0,0-1 0,0 1 0,0 0 0,0-1 0,3-2 0,-2 1 0,140-58-1365,-118 50-5461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5.436"/>
    </inkml:context>
    <inkml:brush xml:id="br0">
      <inkml:brushProperty name="width" value="0.05" units="cm"/>
      <inkml:brushProperty name="height" value="0.05" units="cm"/>
    </inkml:brush>
  </inkml:definitions>
  <inkml:trace contextRef="#ctx0" brushRef="#br0">0 0 24575,'0'14'0,"0"13"0,0 7 0,0 2 0,0 0 0,0-7-8191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5.796"/>
    </inkml:context>
    <inkml:brush xml:id="br0">
      <inkml:brushProperty name="width" value="0.05" units="cm"/>
      <inkml:brushProperty name="height" value="0.05" units="cm"/>
    </inkml:brush>
  </inkml:definitions>
  <inkml:trace contextRef="#ctx0" brushRef="#br0">1 43 24575,'9'0'0,"12"0"0,8 0 0,7 0 0,-3-5 0,-1-1 0,-7-9 0,-8-2-8191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0.739"/>
    </inkml:context>
    <inkml:brush xml:id="br0">
      <inkml:brushProperty name="width" value="0.05" units="cm"/>
      <inkml:brushProperty name="height" value="0.05" units="cm"/>
    </inkml:brush>
  </inkml:definitions>
  <inkml:trace contextRef="#ctx0" brushRef="#br0">272 1 24575,'0'4'0,"-9"7"0,-3 5 0,-17 14 0,-9 11 0,-7 7 0,0 5 0,7-2 0,6-10 0,8-11-8191</inkml:trace>
  <inkml:trace contextRef="#ctx0" brushRef="#br0" timeOffset="1">808 1 24575,'0'4'0,"0"7"0,0 14 0,0 8 0,0 3 0,0-1 0,0 4 0,0-6-8191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6.145"/>
    </inkml:context>
    <inkml:brush xml:id="br0">
      <inkml:brushProperty name="width" value="0.05" units="cm"/>
      <inkml:brushProperty name="height" value="0.05" units="cm"/>
    </inkml:brush>
  </inkml:definitions>
  <inkml:trace contextRef="#ctx0" brushRef="#br0">0 50 24575,'9'-1'0,"0"0"0,-1-1 0,1 0 0,-1-1 0,0 0 0,0 0 0,11-6 0,10-4 0,-23 11 0,0-1 0,1 1 0,0 1 0,0-1 0,-1 1 0,1 0 0,0 1 0,0 0 0,10 0 0,-16 1 0,0-1 0,1 0 0,-1 0 0,0 1 0,0-1 0,1 1 0,-1-1 0,0 1 0,0-1 0,0 1 0,0 0 0,0 0 0,0-1 0,0 1 0,0 0 0,0 0 0,0 0 0,-1 0 0,1 0 0,0 0 0,1 3 0,-2-2 0,1 1 0,-1-1 0,0 1 0,0 0 0,0-1 0,0 1 0,0 0 0,0-1 0,-1 1 0,1-1 0,-1 1 0,0 0 0,1-1 0,-1 0 0,-2 4 0,-2 3 0,0 1 0,-1 0 0,0-1 0,-10 10 0,-14 25 0,74-61 0,-35 13 0,-1 0 0,1 1 0,0 0 0,0 1 0,0 0 0,0 0 0,1 1 0,-1 0 0,14 1 0,-19 0 0,0 0 0,-1 1 0,1 0 0,-1-1 0,1 1 0,-1 1 0,1-1 0,-1 0 0,1 1 0,-1 0 0,0-1 0,0 1 0,0 1 0,0-1 0,0 0 0,-1 1 0,1-1 0,-1 1 0,1 0 0,-1 0 0,0 0 0,0 0 0,0 0 0,-1 1 0,1-1 0,-1 0 0,2 5 0,-3-6-39,1 0 0,-1 0 0,1 0 0,-1 1 0,0-1 0,0 0 0,0 0 0,0 0 0,0 0 0,0 0 0,0 0 0,-1 1 0,0-1 0,1 0 0,-1 0 0,0 0 0,0 0 0,0-1 0,0 1 0,0 0 0,0 0 0,0 0 0,-1-1 0,1 1 0,-1-1 0,1 1 0,-1-1 0,0 0 0,1 1 0,-1-1 0,0 0 0,0 0 0,0 0 0,-2 0 0,-23 11-6787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16.533"/>
    </inkml:context>
    <inkml:brush xml:id="br0">
      <inkml:brushProperty name="width" value="0.05" units="cm"/>
      <inkml:brushProperty name="height" value="0.05" units="cm"/>
    </inkml:brush>
  </inkml:definitions>
  <inkml:trace contextRef="#ctx0" brushRef="#br0">0 1 24575,'9'0'0,"8"0"0,10 0 0,4 9 0,7 8 0,-3 5 0,-3 13 0,-8 5 0,-7-1 0,-6 4 0,-6 2 0,-17-1 0,-11-8 0,-1-11-8191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28.431"/>
    </inkml:context>
    <inkml:brush xml:id="br0">
      <inkml:brushProperty name="width" value="0.05" units="cm"/>
      <inkml:brushProperty name="height" value="0.05" units="cm"/>
    </inkml:brush>
  </inkml:definitions>
  <inkml:trace contextRef="#ctx0" brushRef="#br0">155 96 24575,'0'-2'0,"0"0"0,0 0 0,0 0 0,0 0 0,-1 0 0,0 0 0,1 0 0,-1 0 0,0 0 0,0 1 0,1-1 0,-2 0 0,1 0 0,0 1 0,0-1 0,0 1 0,-1-1 0,1 1 0,-1-1 0,1 1 0,-1 0 0,0 0 0,1 0 0,-1 0 0,0 0 0,-3-2 0,0 2 0,0-1 0,0 1 0,0 0 0,0 1 0,0-1 0,0 1 0,0 0 0,0 0 0,0 0 0,0 0 0,-5 2 0,7-1 0,-1 0 0,1 0 0,-1 0 0,1 0 0,-1 0 0,1 1 0,0-1 0,-1 1 0,1 0 0,0 0 0,0 0 0,0 1 0,1-1 0,-4 4 0,5-4 0,0-1 0,0 1 0,0 0 0,1-1 0,-1 1 0,1 0 0,-1-1 0,1 1 0,-1 0 0,1-1 0,0 1 0,0 0 0,0 0 0,0 0 0,0-1 0,0 1 0,1 0 0,-1-1 0,1 1 0,-1 0 0,1-1 0,-1 1 0,1 0 0,0-1 0,0 1 0,0-1 0,0 1 0,0-1 0,0 0 0,3 3 0,-2-1 0,1 0 0,0 0 0,0 0 0,1-1 0,-1 1 0,0-1 0,1 0 0,0 0 0,-1 0 0,1 0 0,0-1 0,0 0 0,0 1 0,0-1 0,0-1 0,0 1 0,0-1 0,0 1 0,0-1 0,0 0 0,1-1 0,-1 1 0,0-1 0,0 0 0,0 0 0,0 0 0,0 0 0,0-1 0,-1 1 0,1-1 0,0 0 0,-1 0 0,1-1 0,-1 1 0,0-1 0,0 1 0,0-1 0,0 0 0,0 0 0,-1-1 0,1 1 0,-1 0 0,0-1 0,0 1 0,0-1 0,0 0 0,-1 0 0,1 0 0,-1 0 0,0 0 0,-1 0 0,1 0 0,0 0 0,-1 0 0,0 0 0,0 0 0,-1-1 0,0-6 0,1 9 0,-1 0 0,1 0 0,0 0 0,-1-1 0,1 1 0,-1 0 0,0 0 0,0 0 0,0 0 0,0 1 0,0-1 0,0 0 0,0 0 0,0 0 0,-1 1 0,1-1 0,-1 1 0,1-1 0,-1 1 0,0 0 0,0-1 0,1 1 0,-1 0 0,0 0 0,-4-1 0,3 1 0,0 1 0,0 0 0,0 0 0,0 0 0,1 0 0,-1 0 0,0 1 0,0-1 0,0 1 0,0 0 0,1 0 0,-1 0 0,0 0 0,1 0 0,-1 0 0,-4 4 0,5-4 0,-1 0 0,1 1 0,0-1 0,0 1 0,0-1 0,0 1 0,0 0 0,0 0 0,0 0 0,0 0 0,1 0 0,-1 1 0,1-1 0,0 0 0,0 1 0,-1-1 0,2 1 0,-1-1 0,0 1 0,0-1 0,1 1 0,-1 0 0,1-1 0,0 1 0,0 0 0,0 0 0,0-1 0,1 1 0,-1 0 0,0-1 0,1 1 0,0-1 0,0 1 0,0-1 0,0 1 0,0-1 0,0 1 0,1-1 0,-1 0 0,1 0 0,0 0 0,2 3 0,0-2 0,-1 0 0,1-1 0,0 0 0,-1 1 0,1-1 0,0-1 0,1 1 0,-1-1 0,0 1 0,0-1 0,1 0 0,-1-1 0,0 1 0,7-1 0,-9 0 0,0 0 0,1 0 0,-1 0 0,0 0 0,0 0 0,0-1 0,0 1 0,0-1 0,0 0 0,0 0 0,0 1 0,-1-1 0,1 0 0,0-1 0,0 1 0,-1 0 0,1 0 0,0-1 0,-1 1 0,0-1 0,1 1 0,-1-1 0,0 0 0,0 0 0,0 1 0,0-1 0,0 0 0,0 0 0,0 0 0,-1 0 0,1 0 0,0-3 0,-1 3 0,0 1 0,0-1 0,0 0 0,0 1 0,0-1 0,0 0 0,0 1 0,-1-1 0,1 1 0,-1-1 0,1 1 0,-1-1 0,1 1 0,-1-1 0,0 1 0,0 0 0,0-1 0,0 1 0,0 0 0,0-1 0,0 1 0,0 0 0,-1 0 0,1 0 0,0 0 0,-1 0 0,1 1 0,0-1 0,-1 0 0,1 1 0,-1-1 0,1 1 0,-1-1 0,0 1 0,1-1 0,-1 1 0,1 0 0,-1 0 0,-1 0 0,0 0 0,0 0 0,0-1 0,0 2 0,0-1 0,1 0 0,-1 0 0,0 1 0,0 0 0,0-1 0,1 1 0,-1 0 0,0 0 0,1 1 0,-1-1 0,1 0 0,-1 1 0,1 0 0,0-1 0,-1 1 0,1 0 0,0 0 0,-2 4 0,1-1 0,1 0 0,0 0 0,1 1 0,-1-1 0,1 1 0,0-1 0,0 11 0,1-14 0,-1-1 0,1 0 0,0 1 0,0-1 0,0 1 0,0-1 0,0 0 0,0 1 0,1-1 0,-1 1 0,0-1 0,1 0 0,-1 1 0,1-1 0,-1 0 0,1 1 0,0-1 0,0 0 0,-1 0 0,1 0 0,0 0 0,0 0 0,0 0 0,0 0 0,0 0 0,0 0 0,0 0 0,1 0 0,-1-1 0,0 1 0,0 0 0,1-1 0,-1 1 0,0-1 0,3 1 0,-2-1 0,-1 0 0,0 0 0,0 0 0,0 0 0,1 0 0,-1 0 0,0 0 0,0-1 0,0 1 0,0 0 0,0-1 0,1 1 0,-1-1 0,0 1 0,0-1 0,0 0 0,0 1 0,0-1 0,0 0 0,-1 0 0,1 0 0,0 0 0,0 0 0,0 1 0,-1-2 0,1 1 0,-1 0 0,1 0 0,-1 0 0,1 0 0,0-2 0,-1 0 0,1 0 0,-1-1 0,1 1 0,-1 0 0,0 0 0,0 0 0,-1-1 0,1 1 0,-1 0 0,1 0 0,-3-5 0,3 6 0,-1 1 0,1-1 0,-1 1 0,1-1 0,-1 1 0,0-1 0,0 1 0,0 0 0,0-1 0,0 1 0,0 0 0,0 0 0,0 0 0,0 0 0,0 0 0,-1 0 0,1 0 0,0 0 0,-4-1 0,4 2 0,0 0 0,0 1 0,-1-1 0,1 1 0,0-1 0,0 1 0,-1-1 0,1 1 0,0 0 0,0 0 0,0-1 0,0 1 0,0 0 0,0 0 0,0 0 0,0 0 0,0 0 0,1 0 0,-1 0 0,0 1 0,1-1 0,-1 0 0,1 0 0,-1 1 0,1-1 0,-1 0 0,1 0 0,0 1 0,0-1 0,-1 2 0,1-2 0,-1 0 0,1 0 0,0 0 0,-1 1 0,1-1 0,0 0 0,-1 0 0,1 1 0,0-1 0,0 0 0,0 0 0,0 1 0,0-1 0,1 0 0,-1 0 0,0 0 0,0 1 0,1-1 0,-1 0 0,1 0 0,-1 0 0,1 0 0,-1 0 0,1 0 0,0 1 0,0-2 0,0 1 0,-1 0 0,1 0 0,0 0 0,0 0 0,0 0 0,0-1 0,0 1 0,0 0 0,0-1 0,1 1 0,-1-1 0,0 0 0,0 1 0,0-1 0,1 0 0,-1 1 0,0-1 0,0 0 0,1 0 0,-1 0 0,0 0 0,0 0 0,1-1 0,-1 1 0,0 0 0,0 0 0,0-1 0,1 1 0,-1-1 0,0 1 0,0-1 0,0 1 0,0-1 0,0 0 0,0 0 0,0 1 0,0-1 0,0 0 0,0 0 0,-1 0 0,2-2 0,13-20-1365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29.110"/>
    </inkml:context>
    <inkml:brush xml:id="br0">
      <inkml:brushProperty name="width" value="0.05" units="cm"/>
      <inkml:brushProperty name="height" value="0.05" units="cm"/>
    </inkml:brush>
  </inkml:definitions>
  <inkml:trace contextRef="#ctx0" brushRef="#br0">163 1 24575,'-4'0'0,"-1"0"0,1 1 0,0-1 0,0 1 0,0 0 0,-1 0 0,1 1 0,0-1 0,1 1 0,-1 0 0,0 0 0,0 0 0,1 0 0,-1 1 0,1 0 0,-4 3 0,1 1 0,0 0 0,1 0 0,-1 0 0,1 1 0,1-1 0,0 1 0,-5 12 0,0 8 0,0 1 0,2 0 0,-6 49 0,9-45 0,0 0 0,3 0 0,0 0 0,8 63 0,-5-87 0,0 0 0,0-1 0,1 1 0,0 0 0,1-1 0,0 1 0,0-1 0,0 0 0,12 14 0,-12-18 0,1 1 0,0-1 0,-1 0 0,1 0 0,1 0 0,-1-1 0,1 0 0,-1 0 0,1 0 0,0-1 0,0 0 0,0 0 0,0 0 0,0-1 0,13 1 0,-16-1-47,0-1 0,1 0 0,-1 0 0,0 0 0,0-1 0,1 1 0,-1-1 0,0 0 0,0 0-1,0 0 1,0 0 0,0 0 0,0-1 0,0 1 0,0-1 0,0 0 0,-1 0 0,1 0 0,-1 0 0,1 0 0,-1-1 0,0 1-1,0-1 1,0 1 0,0-1 0,-1 0 0,1 0 0,1-3 0,9-23-6779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29.528"/>
    </inkml:context>
    <inkml:brush xml:id="br0">
      <inkml:brushProperty name="width" value="0.05" units="cm"/>
      <inkml:brushProperty name="height" value="0.05" units="cm"/>
    </inkml:brush>
  </inkml:definitions>
  <inkml:trace contextRef="#ctx0" brushRef="#br0">27 34 24575,'-1'0'0,"0"0"0,0 1 0,0-1 0,0 0 0,0 1 0,0-1 0,0 1 0,1-1 0,-1 1 0,0-1 0,0 1 0,1 0 0,-1-1 0,0 1 0,0 0 0,1 0 0,-1-1 0,1 1 0,-1 0 0,1 0 0,-1 0 0,1 0 0,0 0 0,-1 0 0,1 0 0,0 0 0,0 1 0,-6 32 0,6-30 0,-1 10 0,0 1 0,1 0 0,0-1 0,2 1 0,4 25 0,-5-37 0,-1 0 0,1 0 0,0 0 0,0 0 0,0 0 0,0 0 0,0 0 0,1-1 0,0 1 0,-1 0 0,1-1 0,0 1 0,0-1 0,0 0 0,0 1 0,1-1 0,-1 0 0,1 0 0,-1-1 0,1 1 0,0 0 0,0-1 0,-1 0 0,1 0 0,0 1 0,0-2 0,0 1 0,1 0 0,-1-1 0,0 1 0,0-1 0,6 0 0,-3-1 0,-1-1 0,1 0 0,-1 0 0,0 0 0,0 0 0,1-1 0,-1 0 0,-1 0 0,1 0 0,0-1 0,-1 1 0,0-1 0,0 0 0,0-1 0,0 1 0,-1 0 0,0-1 0,0 0 0,0 0 0,0 0 0,3-10 0,-3 10 0,-1-1 0,0 1 0,0 0 0,0 0 0,-1-1 0,0 1 0,0-1 0,0 1 0,-1-1 0,0 1 0,0-1 0,0 1 0,0-1 0,-1 1 0,0-1 0,-1 1 0,1-1 0,-1 1 0,0 0 0,0 0 0,0 0 0,-5-6 0,2 6-105,-1 0 0,0 0 0,-1 0 0,1 1 0,-1 0 0,0 1 0,1 0 0,-2 0 0,1 0 0,0 1 0,-1 0 0,-14-2 0,-5-1-6721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29.887"/>
    </inkml:context>
    <inkml:brush xml:id="br0">
      <inkml:brushProperty name="width" value="0.05" units="cm"/>
      <inkml:brushProperty name="height" value="0.05" units="cm"/>
    </inkml:brush>
  </inkml:definitions>
  <inkml:trace contextRef="#ctx0" brushRef="#br0">31 1 24575,'0'5'0,"4"15"0,2 8 0,0 9 0,-1 7 0,-2 6 0,-10-7 0,-8-9 0,-2-16 0,2-11-8191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30.249"/>
    </inkml:context>
    <inkml:brush xml:id="br0">
      <inkml:brushProperty name="width" value="0.05" units="cm"/>
      <inkml:brushProperty name="height" value="0.05" units="cm"/>
    </inkml:brush>
  </inkml:definitions>
  <inkml:trace contextRef="#ctx0" brushRef="#br0">0 33 24575,'5'0'0,"10"0"0,8 0 0,4 0 0,11 0 0,-1-5 0,-2-1 0,-7-5 0,-9 0-8191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0:30.622"/>
    </inkml:context>
    <inkml:brush xml:id="br0">
      <inkml:brushProperty name="width" value="0.05" units="cm"/>
      <inkml:brushProperty name="height" value="0.05" units="cm"/>
    </inkml:brush>
  </inkml:definitions>
  <inkml:trace contextRef="#ctx0" brushRef="#br0">1 161 24575,'0'9'0,"4"8"0,2 10 0,0 4 0,-1 3 0,-2 3 0,-1 1 0,-1-6-8191</inkml:trace>
  <inkml:trace contextRef="#ctx0" brushRef="#br0" timeOffset="1">268 0 24575,'9'0'0,"12"0"0,7 5 0,3 10 0,-3 8 0,3 8 0,-5 9 0,-6 10 0,-7 7 0,-5 2 0,-9 0 0,-4-5 0,-5-12 0,-7-13 0,0-12-8191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1:51.664"/>
    </inkml:context>
    <inkml:brush xml:id="br0">
      <inkml:brushProperty name="width" value="0.05" units="cm"/>
      <inkml:brushProperty name="height" value="0.05" units="cm"/>
    </inkml:brush>
  </inkml:definitions>
  <inkml:trace contextRef="#ctx0" brushRef="#br0">1 1 24575,'0'0'-8191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4:07.504"/>
    </inkml:context>
    <inkml:brush xml:id="br0">
      <inkml:brushProperty name="width" value="0.05" units="cm"/>
      <inkml:brushProperty name="height" value="0.05" units="cm"/>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2.173"/>
    </inkml:context>
    <inkml:brush xml:id="br0">
      <inkml:brushProperty name="width" value="0.05" units="cm"/>
      <inkml:brushProperty name="height" value="0.05" units="cm"/>
    </inkml:brush>
  </inkml:definitions>
  <inkml:trace contextRef="#ctx0" brushRef="#br0">0 1 24575,'0'4'0,"0"7"0,0 5 0,0 9 0,0 10 0,0 8 0,0 5 0,0 0 0,0 0 0,0-8-8191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1.141"/>
    </inkml:context>
    <inkml:brush xml:id="br0">
      <inkml:brushProperty name="width" value="0.05" units="cm"/>
      <inkml:brushProperty name="height" value="0.05" units="cm"/>
    </inkml:brush>
  </inkml:definitions>
  <inkml:trace contextRef="#ctx0" brushRef="#br0">0 107 24575,'5'0'0,"5"0"0,16-4 0,16-11 0,15-3 0,12-7 0,-2 1 0,-12 4-8191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6T00:02:05.6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0,'1037'0,"-990"2,55 10,-55-5,61 0,3420-8,-3506 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6:45.756"/>
    </inkml:context>
    <inkml:brush xml:id="br0">
      <inkml:brushProperty name="width" value="0.05" units="cm"/>
      <inkml:brushProperty name="height" value="0.05" units="cm"/>
    </inkml:brush>
  </inkml:definitions>
  <inkml:trace contextRef="#ctx0" brushRef="#br0">0 0 24575,'0'0'-8191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09:53.881"/>
    </inkml:context>
    <inkml:brush xml:id="br0">
      <inkml:brushProperty name="width" value="0.05" units="cm"/>
      <inkml:brushProperty name="height" value="0.05" units="cm"/>
    </inkml:brush>
  </inkml:definitions>
  <inkml:trace contextRef="#ctx0" brushRef="#br0">0 0 24575,'0'0'-8191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27.257"/>
    </inkml:context>
    <inkml:brush xml:id="br0">
      <inkml:brushProperty name="width" value="0.05" units="cm"/>
      <inkml:brushProperty name="height" value="0.05" units="cm"/>
    </inkml:brush>
  </inkml:definitions>
  <inkml:trace contextRef="#ctx0" brushRef="#br0">0 69 24575,'4'-2'0,"-1"0"0,1 1 0,-1-2 0,0 1 0,0 0 0,0-1 0,0 1 0,4-5 0,7-6 0,-8 9 0,0 0 0,0 0 0,0 1 0,1 0 0,-1 0 0,1 1 0,0 0 0,-1 0 0,1 0 0,0 1 0,0 0 0,8 0 0,-11 1 0,0 1 0,-1-1 0,1 1 0,-1 0 0,1 0 0,-1 0 0,1 0 0,-1 0 0,1 1 0,-1 0 0,0-1 0,0 1 0,0 0 0,0 1 0,0-1 0,0 1 0,-1-1 0,1 1 0,-1 0 0,0 0 0,0 0 0,0 0 0,0 0 0,2 5 0,8 21-27,14 52-1,-20-54 67,2-1-1,1-1 1,21 41-1,-27-60-115,1 0 0,0 0 0,0 0 0,1 0 0,0-1 0,0 0 0,0 0 0,0 0 0,1-1 0,0 1-1,0-1 1,0-1 0,0 1 0,1-1 0,-1 0 0,1 0 0,0-1 0,9 2 0,10 0-6749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27.632"/>
    </inkml:context>
    <inkml:brush xml:id="br0">
      <inkml:brushProperty name="width" value="0.05" units="cm"/>
      <inkml:brushProperty name="height" value="0.05" units="cm"/>
    </inkml:brush>
  </inkml:definitions>
  <inkml:trace contextRef="#ctx0" brushRef="#br0">466 0 24575,'-4'1'0,"-12"3"0,-15 21 0,-4 9 0,-13 14 0,2 3 0,-6-4 0,2 1 0,0 0 0,9-3 0,2-14 0,8-16 0,9-12-8191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28.164"/>
    </inkml:context>
    <inkml:brush xml:id="br0">
      <inkml:brushProperty name="width" value="0.05" units="cm"/>
      <inkml:brushProperty name="height" value="0.05" units="cm"/>
    </inkml:brush>
  </inkml:definitions>
  <inkml:trace contextRef="#ctx0" brushRef="#br0">1 1 24575,'4'0'0,"11"0"0,12 0 0,11 0 0,7 0 0,1 0 0,-3 0 0,-8 0-8191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28.584"/>
    </inkml:context>
    <inkml:brush xml:id="br0">
      <inkml:brushProperty name="width" value="0.05" units="cm"/>
      <inkml:brushProperty name="height" value="0.05" units="cm"/>
    </inkml:brush>
  </inkml:definitions>
  <inkml:trace contextRef="#ctx0" brushRef="#br0">0 0 24575,'5'0'0,"6"0"0,10 0 0,15 0 0,11 0 0,2 0 0,-3 0 0,-9 0-8191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2.586"/>
    </inkml:context>
    <inkml:brush xml:id="br0">
      <inkml:brushProperty name="width" value="0.05" units="cm"/>
      <inkml:brushProperty name="height" value="0.05" units="cm"/>
    </inkml:brush>
  </inkml:definitions>
  <inkml:trace contextRef="#ctx0" brushRef="#br0">0 34 24575,'0'259'0,"1"-274"0,-1 1 0,2-1 0,0 1 0,1-1 0,1 1 0,0 0 0,10-24 0,-1 12 0,1 0 0,1 2 0,19-24 0,-32 46 0,-1-1 0,1 1 0,-1 0 0,1 0 0,0 0 0,0 0 0,0 1 0,0-1 0,0 0 0,0 1 0,1 0 0,-1-1 0,0 1 0,1 0 0,-1 0 0,1 0 0,0 1 0,4-2 0,-5 2 0,0 0 0,1 1 0,-1-1 0,0 1 0,1-1 0,-1 1 0,0 0 0,0 0 0,0 0 0,1 0 0,-1 0 0,0 0 0,-1 1 0,1-1 0,0 1 0,0-1 0,1 3 0,3 3 0,-1 0 0,1 0 0,-2 1 0,1-1 0,-1 1 0,0 0 0,-1 0 0,0 1 0,0-1 0,1 10 0,2 57 0,-7-64 0,1 0 0,1 0 0,0 0 0,0 0 0,1 0 0,1 0 0,0-1 0,8 21 0,-10-29 9,-1-1-1,1 1 0,0-1 1,1 1-1,-1-1 0,0 1 1,0-1-1,0 0 1,1 1-1,-1-1 0,1 0 1,-1 0-1,4 2 0,-4-3-54,0 0 0,0 0-1,-1 0 1,1 0 0,0 0-1,0 0 1,0 0 0,0 0-1,-1 0 1,1 0 0,0-1-1,0 1 1,0 0 0,-1 0-1,1-1 1,0 1 0,0-1 0,-1 1-1,1 0 1,0-1 0,-1 1-1,1-1 1,-1 0 0,1 1-1,-1-1 1,1 1 0,-1-1-1,1 0 1,-1 0 0,1 1-1,-1-2 1,9-16-6780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3.007"/>
    </inkml:context>
    <inkml:brush xml:id="br0">
      <inkml:brushProperty name="width" value="0.05" units="cm"/>
      <inkml:brushProperty name="height" value="0.05" units="cm"/>
    </inkml:brush>
  </inkml:definitions>
  <inkml:trace contextRef="#ctx0" brushRef="#br0">1 0 24575,'0'18'0,"0"11"0,1-1 0,7 50 0,-7-71 0,0-1 0,1 1 0,0 0 0,0-1 0,1 1 0,0-1 0,0 0 0,0 0 0,1 0 0,0 0 0,0-1 0,0 1 0,1-1 0,0 0 0,0-1 0,10 8 0,-13-10 0,1 0 0,0-1 0,0 1 0,0-1 0,0 0 0,0 0 0,0 0 0,0 0 0,0-1 0,0 1 0,0-1 0,0 0 0,0 1 0,1-2 0,-1 1 0,0 0 0,0-1 0,0 1 0,4-2 0,-2 0 0,0-1 0,0 1 0,0-1 0,0 0 0,-1-1 0,1 1 0,-1-1 0,0 1 0,0-1 0,4-6 0,4-5 0,-1-1 0,-1-1 0,-1 0 0,0 0 0,8-24 0,13-55 0,-24 206 0,-4-95 0,0-1 0,1 1 0,0-1 0,10 25 0,-12-35 0,0 0 0,1 0 0,0-1 0,0 1 0,0-1 0,0 1 0,0-1 0,0 0 0,1 0 0,0 0 0,0 0 0,-1 0 0,2 0 0,-1-1 0,0 0 0,0 1 0,1-1 0,-1-1 0,1 1 0,0 0 0,0-1 0,4 2 0,-5-3-80,0-1 0,0 1-1,0 0 1,0-1 0,0 0-1,0 1 1,0-1 0,0 0-1,0-1 1,0 1 0,-1 0 0,1-1-1,0 0 1,-1 0 0,1 1-1,3-5 1,15-15-6746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3.598"/>
    </inkml:context>
    <inkml:brush xml:id="br0">
      <inkml:brushProperty name="width" value="0.05" units="cm"/>
      <inkml:brushProperty name="height" value="0.05" units="cm"/>
    </inkml:brush>
  </inkml:definitions>
  <inkml:trace contextRef="#ctx0" brushRef="#br0">3 0 24575,'-1'41'0,"0"-27"0,1 1 0,0-1 0,0 1 0,2-1 0,-1 0 0,8 25 0,-9-37 0,1-1 0,-1 0 0,1 1 0,-1-1 0,1 0 0,0 1 0,0-1 0,-1 0 0,1 0 0,0 0 0,0 0 0,0 0 0,0 0 0,0 0 0,0 0 0,0 0 0,2 0 0,-2 0 0,0-1 0,0 0 0,0 0 0,-1 0 0,1 0 0,0 0 0,0 0 0,0 0 0,0 0 0,0-1 0,-1 1 0,1 0 0,0 0 0,0-1 0,0 1 0,-1 0 0,1-1 0,0 1 0,-1-1 0,1 1 0,1-1 0,4-5 0,-1 0 0,1-1 0,-1 1 0,8-14 0,-1 2 0,-8 14 0,-1 0 0,1 0 0,0 0 0,0 1 0,0 0 0,0 0 0,0 0 0,1 0 0,8-3 0,-12 5 0,1 1 0,0-1 0,0 1 0,-1-1 0,1 1 0,0 0 0,0 0 0,-1 0 0,1 0 0,0 0 0,0 0 0,0 0 0,-1 1 0,1-1 0,0 1 0,0-1 0,-1 1 0,1 0 0,0-1 0,-1 1 0,1 0 0,-1 0 0,1 0 0,-1 0 0,1 1 0,-1-1 0,0 0 0,0 1 0,0-1 0,0 0 0,2 3 0,4 9 0,1 0 0,10 29 0,14 23 0,-32-64 0,1 0 0,0 1 0,0-1 0,0 0 0,0 0 0,0 0 0,0 0 0,0 0 0,0 0 0,0 0 0,0-1 0,0 1 0,1 0 0,-1-1 0,0 1 0,1-1 0,-1 1 0,0-1 0,1 1 0,-1-1 0,1 0 0,-1 0 0,0 0 0,1 0 0,-1 0 0,1 0 0,-1 0 0,0 0 0,1 0 0,-1-1 0,1 1 0,-1-1 0,0 1 0,1-1 0,-1 1 0,0-1 0,0 0 0,0 0 0,1 1 0,-1-1 0,0 0 0,0 0 0,0 0 0,0 0 0,0-1 0,1-1 0,7-7 0,-1-1 0,0 0 0,12-23 0,-14 24 0,-1 1 0,49-73 0,-51 77 0,2-1 0,-1 1 0,1 0 0,0 0 0,0 1 0,0-1 0,0 1 0,1 0 0,0 1 0,0-1 0,10-4 0,-13 8 2,0 0 0,0-1-1,-1 1 1,1 0 0,0 0-1,0 1 1,0-1 0,-1 1-1,1-1 1,0 1 0,-1 0-1,1 0 1,0 0 0,-1 0-1,1 0 1,-1 1 0,0-1-1,1 1 1,-1 0 0,0-1-1,0 1 1,0 0 0,0 0-1,0 1 1,-1-1 0,1 0-1,1 4 1,8 10-66,-2 1 0,0 0 0,7 19 1,1 1-1094,-8-21-5669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1.532"/>
    </inkml:context>
    <inkml:brush xml:id="br0">
      <inkml:brushProperty name="width" value="0.05" units="cm"/>
      <inkml:brushProperty name="height" value="0.05" units="cm"/>
    </inkml:brush>
  </inkml:definitions>
  <inkml:trace contextRef="#ctx0" brushRef="#br0">1 1 24575,'85'0'0,"98"1"0,-179-1 0,-1 0 0,0 0 0,0 1 0,1-1 0,-1 1 0,0 0 0,0-1 0,0 1 0,0 1 0,0-1 0,0 0 0,0 1 0,0 0 0,0-1 0,-1 1 0,1 0 0,-1 0 0,1 1 0,-1-1 0,0 1 0,0-1 0,0 1 0,0-1 0,0 1 0,-1 0 0,1 0 0,-1 0 0,0 0 0,0 0 0,0 0 0,0 0 0,1 6 0,-2-3 0,0 0 0,0 1 0,0-1 0,-1 0 0,0 0 0,0 1 0,-1-1 0,1 0 0,-1 0 0,-1 0 0,1 0 0,-1-1 0,0 1 0,0-1 0,-1 1 0,-4 5 0,-9 6 0,-1 0 0,-1-1 0,0-1 0,-1 0 0,-25 12 0,-38 30 0,133-63 0,-18 2 0,0 1 0,0 1 0,0 2 0,48 5 0,-70-3 0,-1 0 0,0 0 0,1 1 0,-1 0 0,-1 1 0,1-1 0,0 2 0,12 8 0,-16-9 0,0 0 0,-1 0 0,0 0 0,0 0 0,0 1 0,0 0 0,-1-1 0,0 1 0,0 1 0,0-1 0,-1 0 0,1 1 0,-1-1 0,-1 1 0,2 7 0,-2-9 5,0 1 0,-1 0 0,1 0 0,-1 0 0,-1 0 0,1 0 0,0-1 0,-1 1 0,0 0 0,0 0 0,-1-1 0,1 1 0,-1 0 0,0-1 0,-1 0 0,1 1 0,0-1 0,-1 0 0,0 0 0,0-1 0,0 1 0,-1 0 0,-6 4 0,1-1-170,-1 0 0,0-1 0,0 0 0,0 0 0,-1-1 0,1-1 0,-1 0 0,-22 5 0,-10-1-6661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4.036"/>
    </inkml:context>
    <inkml:brush xml:id="br0">
      <inkml:brushProperty name="width" value="0.05" units="cm"/>
      <inkml:brushProperty name="height" value="0.05" units="cm"/>
    </inkml:brush>
  </inkml:definitions>
  <inkml:trace contextRef="#ctx0" brushRef="#br0">0 1 24575,'2'21'0,"0"-1"0,1 1 0,1-1 0,7 21 0,8 43 0,-5 120 0,-14-204 0,0 1 0,0-1 0,0 0 0,0 1 0,0-1 0,0 0 0,0 1 0,0-1 0,0 0 0,0 1 0,0-1 0,0 0 0,0 0 0,0 1 0,0-1 0,0 0 0,0 1 0,0-1 0,1 0 0,-1 0 0,0 1 0,0-1 0,0 0 0,0 0 0,1 1 0,-1-1 0,0 0 0,0 0 0,1 1 0,-1-1 0,0 0 0,0 0 0,1 0 0,-1 0 0,0 1 0,0-1 0,1 0 0,-1 0 0,1 0 0,12-9 0,20-34 0,-19 25 0,-7 9 0,1 0 0,0 0 0,0 1 0,1 1 0,0-1 0,15-8 0,-22 15 0,0 0 0,1 0 0,-1-1 0,0 1 0,1 1 0,-1-1 0,1 0 0,0 1 0,-1-1 0,1 1 0,0 0 0,-1 0 0,1 0 0,-1 0 0,1 0 0,0 1 0,-1-1 0,1 1 0,-1-1 0,1 1 0,-1 0 0,1 0 0,-1 0 0,1 1 0,-1-1 0,0 1 0,0-1 0,0 1 0,0-1 0,0 1 0,0 0 0,0 0 0,0 0 0,1 3 0,1 1 0,0 1 0,0-1 0,-1 1 0,0-1 0,0 1 0,0 0 0,-1 0 0,0 0 0,-1 0 0,1 1 0,-1-1 0,-1 0 0,1 1 0,-1-1 0,-2 13 0,1-15 0,1 0 0,-1 0 0,-1 0 0,1-1 0,-1 1 0,0-1 0,0 1 0,0-1 0,0 0 0,-1 0 0,1 0 0,-1 0 0,0 0 0,-1 0 0,1-1 0,-1 0 0,1 1 0,-1-1 0,0-1 0,0 1 0,0-1 0,-1 1 0,1-1 0,-9 3 0,10-4-76,0-1 1,0 1-1,-1-1 0,1 1 0,0-1 0,-1 0 0,1 0 0,0 0 1,-1-1-1,1 1 0,0-1 0,-1 0 0,1 0 0,0 0 1,0 0-1,0 0 0,-4-3 0,-14-11-6750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4.396"/>
    </inkml:context>
    <inkml:brush xml:id="br0">
      <inkml:brushProperty name="width" value="0.05" units="cm"/>
      <inkml:brushProperty name="height" value="0.05" units="cm"/>
    </inkml:brush>
  </inkml:definitions>
  <inkml:trace contextRef="#ctx0" brushRef="#br0">0 176 24575,'23'-1'0,"-1"0"0,0-1 0,0-1 0,0-2 0,29-8 0,-40 9 0,-1 0 0,0 0 0,0-1 0,0 0 0,0 0 0,-1-1 0,0-1 0,0 0 0,-1 0 0,0 0 0,0-1 0,11-14 0,-18 21 0,0 0 0,0 0 0,0-1 0,0 1 0,0 0 0,0-1 0,-1 1 0,1 0 0,0-1 0,-1 1 0,1-1 0,-1 1 0,1-1 0,-1 1 0,0-1 0,0 0 0,0 1 0,1-1 0,-2 1 0,1-1 0,0 0 0,0 1 0,0-1 0,-1 1 0,1-1 0,-1 1 0,1-1 0,-1 1 0,0-1 0,1 1 0,-1 0 0,0-1 0,0 1 0,0 0 0,0 0 0,-1-2 0,0 2 0,0 1 0,0-1 0,0 0 0,0 1 0,0-1 0,0 1 0,0-1 0,0 1 0,0 0 0,0 0 0,0 0 0,0 0 0,0 0 0,0 1 0,0-1 0,0 0 0,1 1 0,-1 0 0,0-1 0,0 1 0,0 0 0,0 0 0,1 0 0,-1 0 0,0 0 0,1 1 0,-1-1 0,-1 2 0,-4 4 0,-1 1 0,2 0 0,-1 1 0,1-1 0,1 1 0,-1 1 0,1-1 0,1 1 0,-7 19 0,10-26 0,-1 1 0,1 0 0,0-1 0,0 1 0,1 0 0,-1 0 0,1 0 0,0-1 0,0 1 0,0 0 0,0 0 0,1 0 0,-1 0 0,1-1 0,0 1 0,0 0 0,1-1 0,-1 1 0,1-1 0,-1 1 0,1-1 0,0 0 0,1 1 0,-1-1 0,0 0 0,1 0 0,0-1 0,-1 1 0,7 4 0,-2-4-48,0 0-1,0 0 0,0-1 0,1 0 0,-1 0 1,1-1-1,-1 0 0,1 0 0,-1 0 1,1-1-1,-1-1 0,1 1 0,0-1 1,-1 0-1,1-1 0,-1 0 0,0 0 1,0 0-1,0-1 0,0 0 0,0-1 1,0 1-1,-1-1 0,1-1 0,-1 1 0,0-1 1,8-9-1,12-12-6777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4.783"/>
    </inkml:context>
    <inkml:brush xml:id="br0">
      <inkml:brushProperty name="width" value="0.05" units="cm"/>
      <inkml:brushProperty name="height" value="0.05" units="cm"/>
    </inkml:brush>
  </inkml:definitions>
  <inkml:trace contextRef="#ctx0" brushRef="#br0">0 103 24575,'0'4'0,"0"11"0,0 8 0,0-10 0,10-7 0,16-13 0,8-11 0,3-2 0,4-11 0,1 0 0,1 0 0,-7 6-8191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5.176"/>
    </inkml:context>
    <inkml:brush xml:id="br0">
      <inkml:brushProperty name="width" value="0.05" units="cm"/>
      <inkml:brushProperty name="height" value="0.05" units="cm"/>
    </inkml:brush>
  </inkml:definitions>
  <inkml:trace contextRef="#ctx0" brushRef="#br0">94 7 24575,'-4'1'0,"1"0"0,-1-1 0,1 1 0,0 0 0,-1 1 0,1-1 0,0 1 0,0-1 0,0 1 0,0 0 0,0 0 0,0 0 0,1 1 0,-1-1 0,1 1 0,-1-1 0,1 1 0,0 0 0,0 0 0,0 0 0,1 0 0,-1 0 0,-1 3 0,-2 5 0,0 1 0,1-1 0,0 1 0,1 0 0,-2 13 0,4-21 0,1 0 0,-1 0 0,1 0 0,0 0 0,1 0 0,-1 0 0,0 0 0,1 0 0,0 0 0,0 0 0,0 0 0,1 0 0,-1-1 0,1 1 0,0 0 0,0-1 0,0 1 0,1-1 0,-1 0 0,1 0 0,0 0 0,0 0 0,0 0 0,0-1 0,0 1 0,0-1 0,1 0 0,-1 0 0,1 0 0,0 0 0,-1-1 0,1 1 0,0-1 0,0 0 0,0 0 0,0-1 0,0 1 0,0-1 0,0 0 0,0 0 0,0 0 0,0 0 0,0-1 0,0 0 0,0 1 0,0-2 0,0 1 0,0 0 0,0-1 0,-1 0 0,1 1 0,-1-1 0,1-1 0,-1 1 0,0-1 0,5-4 0,-2 1 0,0 0 0,-1 0 0,0-1 0,0 1 0,-1-1 0,0-1 0,0 1 0,-1 0 0,1-1 0,-2 0 0,1 0 0,1-10 0,-3 15 0,-1-1 0,1 0 0,-1 1 0,0-1 0,0 1 0,0-1 0,-1 0 0,1 1 0,-1-1 0,0 1 0,0-1 0,0 1 0,0 0 0,-1-1 0,0 1 0,1 0 0,-1 0 0,0 0 0,0 0 0,-1 0 0,1 1 0,0-1 0,-1 1 0,0-1 0,0 1 0,0 0 0,0 0 0,0 0 0,-6-2 0,-5-3-341,-1 1 0,0 1-1,-25-6 1,52 12-6485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5.569"/>
    </inkml:context>
    <inkml:brush xml:id="br0">
      <inkml:brushProperty name="width" value="0.05" units="cm"/>
      <inkml:brushProperty name="height" value="0.05" units="cm"/>
    </inkml:brush>
  </inkml:definitions>
  <inkml:trace contextRef="#ctx0" brushRef="#br0">192 0 24575,'-4'0'0,"-7"0"0,-5 0 0,-9 5 0,-1 10 0,-5 12 0,3 19 0,6 16 0,7 16 0,6 7 0,4 4 0,9-5 0,2-11 0,1-24 0,-10-19 0,-4-15-8191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5.958"/>
    </inkml:context>
    <inkml:brush xml:id="br0">
      <inkml:brushProperty name="width" value="0.05" units="cm"/>
      <inkml:brushProperty name="height" value="0.05" units="cm"/>
    </inkml:brush>
  </inkml:definitions>
  <inkml:trace contextRef="#ctx0" brushRef="#br0">0 150 24575,'0'-9'0,"14"-3"0,17-8 0,19-1 0,12-2 0,7 4 0,-1-4 0,-11 1-8191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6.348"/>
    </inkml:context>
    <inkml:brush xml:id="br0">
      <inkml:brushProperty name="width" value="0.05" units="cm"/>
      <inkml:brushProperty name="height" value="0.05" units="cm"/>
    </inkml:brush>
  </inkml:definitions>
  <inkml:trace contextRef="#ctx0" brushRef="#br0">357 26 24575,'0'-1'0,"-1"0"0,0 0 0,0-1 0,0 1 0,0 0 0,1 0 0,-1 0 0,-1 0 0,1 0 0,0 0 0,0 1 0,0-1 0,0 0 0,-1 1 0,1-1 0,0 0 0,0 1 0,-1-1 0,1 1 0,-1 0 0,1 0 0,0-1 0,-1 1 0,-1 0 0,-42-5 0,41 4 0,-11 0 0,0 1 0,-1 0 0,1 1 0,0 0 0,0 1 0,0 1 0,-24 7 0,30-6 0,-1 0 0,1 1 0,-1-1 0,1 2 0,1-1 0,-1 2 0,1-1 0,0 1 0,0 0 0,1 0 0,-12 17 0,17-22 0,0-1 0,0 2 0,1-1 0,-1 0 0,1 0 0,0 0 0,0 1 0,0-1 0,0 0 0,0 1 0,0-1 0,0 1 0,1-1 0,0 1 0,-1-1 0,1 1 0,0 0 0,0-1 0,0 1 0,0-1 0,1 1 0,-1 0 0,1-1 0,0 1 0,-1-1 0,1 0 0,0 1 0,1-1 0,-1 0 0,0 1 0,1-1 0,-1 0 0,1 0 0,-1 0 0,1 0 0,0 0 0,2 1 0,1 0 0,-1 0 0,1 0 0,0 0 0,0 0 0,0-1 0,1 0 0,-1 0 0,0-1 0,1 0 0,-1 1 0,1-2 0,0 1 0,-1-1 0,1 0 0,10-1 0,-7 0 0,0-1 0,-1 0 0,1-1 0,-1 0 0,0 0 0,0-1 0,0 0 0,0 0 0,0-1 0,-1 0 0,10-9 0,-5 3 0,0-2 0,-1 0 0,0 0 0,15-27 0,-26 39 0,1 1 0,-1 0 0,0-1 0,0 1 0,0 0 0,0-1 0,0 1 0,1-1 0,-1 1 0,0 0 0,0-1 0,1 1 0,-1 0 0,0 0 0,0-1 0,1 1 0,-1 0 0,0 0 0,1-1 0,-1 1 0,0 0 0,1 0 0,-1 0 0,1 0 0,-1-1 0,0 1 0,1 0 0,-1 0 0,0 0 0,1 0 0,-1 0 0,1 0 0,-1 0 0,0 0 0,1 0 0,-1 0 0,1 0 0,-1 0 0,1 1 0,7 17 0,1 40 0,-7-46 0,18 87 0,-14-75 0,0 0 0,-1 0 0,-2 1 0,0-1 0,-2 1 0,-3 44 0,0-62 0,-1 0 0,0 1 0,0-1 0,0 0 0,-1-1 0,0 1 0,-1-1 0,1 0 0,-1 0 0,0 0 0,-1 0 0,1-1 0,-1 0 0,0 0 0,-1-1 0,1 1 0,-1-1 0,1-1 0,-12 5 0,14-6 0,0 0 0,0-1 0,1 1 0,-1-1 0,0 0 0,0 0 0,0 0 0,0-1 0,-1 1 0,1-1 0,0 0 0,0 0 0,0-1 0,0 1 0,0-1 0,0 0 0,0 0 0,0 0 0,0-1 0,0 1 0,0-1 0,1 0 0,-1 0 0,1 0 0,-1 0 0,1-1 0,0 0 0,0 1 0,0-1 0,0 0 0,0 0 0,1-1 0,-1 1 0,1-1 0,0 1 0,0-1 0,-2-6 0,-1-4-273,1 0 0,1 0 0,0-1 0,-1-25 0,2-8-6553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6.751"/>
    </inkml:context>
    <inkml:brush xml:id="br0">
      <inkml:brushProperty name="width" value="0.05" units="cm"/>
      <inkml:brushProperty name="height" value="0.05" units="cm"/>
    </inkml:brush>
  </inkml:definitions>
  <inkml:trace contextRef="#ctx0" brushRef="#br0">211 19 24575,'0'0'0,"-1"-1"0,1 0 0,0 0 0,-1 0 0,1 0 0,-1 0 0,1 0 0,-1 1 0,0-1 0,1 0 0,-1 0 0,0 1 0,0-1 0,1 1 0,-1-1 0,0 0 0,0 1 0,0 0 0,0-1 0,1 1 0,-1-1 0,0 1 0,0 0 0,0 0 0,0-1 0,0 1 0,0 0 0,-1 0 0,-30-3 0,25 4 0,0 0 0,1 1 0,-1-1 0,1 1 0,0 0 0,-1 1 0,1 0 0,0 0 0,1 0 0,-1 0 0,0 1 0,1 0 0,0 0 0,0 1 0,0 0 0,1-1 0,-1 2 0,1-1 0,0 0 0,0 1 0,-5 10 0,4-7 0,1 1 0,0-1 0,0 0 0,1 1 0,0 0 0,0 0 0,1 0 0,1 0 0,-1 0 0,2 0 0,-1 1 0,2-1 0,1 17 0,-1-23 0,-1-1 0,1 1 0,0-1 0,0 0 0,0 1 0,1-1 0,-1 0 0,1 0 0,-1 0 0,1 0 0,0 0 0,0 0 0,1-1 0,-1 1 0,0-1 0,1 1 0,0-1 0,-1 0 0,1 0 0,0 0 0,0 0 0,0-1 0,1 1 0,-1-1 0,0 0 0,0 0 0,1 0 0,-1 0 0,1 0 0,-1-1 0,1 0 0,-1 1 0,4-2 0,-1 1 0,-1-1 0,1 0 0,0 0 0,-1-1 0,0 0 0,1 0 0,-1 0 0,0-1 0,0 1 0,0-1 0,0 0 0,-1-1 0,1 1 0,-1-1 0,0 0 0,0 0 0,0 0 0,-1-1 0,5-7 0,2-12 0,-9 21 0,0-1 0,1 0 0,-1 0 0,1 0 0,0 1 0,0-1 0,0 1 0,4-5 0,24 48 0,-24-35-54,0 0-1,0-1 0,1 0 1,-1 0-1,1 0 1,0-1-1,0 0 0,0 0 1,1-1-1,-1 0 1,1 0-1,-1-1 0,1 0 1,-1-1-1,1 1 0,0-1 1,-1-1-1,1 1 1,0-1-1,-1-1 0,1 1 1,-1-1-1,1-1 1,8-3-1,10-9-6771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7.138"/>
    </inkml:context>
    <inkml:brush xml:id="br0">
      <inkml:brushProperty name="width" value="0.05" units="cm"/>
      <inkml:brushProperty name="height" value="0.05" units="cm"/>
    </inkml:brush>
  </inkml:definitions>
  <inkml:trace contextRef="#ctx0" brushRef="#br0">1 1 24575,'0'4'0,"0"11"0,0 12 0,9 15 0,3 14 0,4 6 0,-1 3 0,-3-2 0,6-11 0,0-19 0,-3-24 0,4-18 0,0-8-8191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7.529"/>
    </inkml:context>
    <inkml:brush xml:id="br0">
      <inkml:brushProperty name="width" value="0.05" units="cm"/>
      <inkml:brushProperty name="height" value="0.05" units="cm"/>
    </inkml:brush>
  </inkml:definitions>
  <inkml:trace contextRef="#ctx0" brushRef="#br0">1 1 24575,'4'0'0,"2"4"0,0 11 0,8 17 0,1 16 0,-1 13 0,-3 7 0,-4-5 0,2-13 0,3-14 0,5-15 0,-1-14 0,-3-8-8191</inkml:trace>
  <inkml:trace contextRef="#ctx0" brushRef="#br0" timeOffset="1">349 268 24575,'0'9'0,"0"0"0,0 0 0,1 0 0,0 0 0,1 0 0,0 0 0,0-1 0,1 1 0,6 12 0,-6-17 0,-1 0 0,1 0 0,0 0 0,1 0 0,-1-1 0,1 1 0,0-1 0,-1 0 0,1 0 0,1-1 0,-1 1 0,0-1 0,1 0 0,-1 0 0,1 0 0,-1-1 0,1 1 0,9 0 0,-11-1 0,0-1 0,1 1 0,-1-1 0,0 0 0,0 0 0,0-1 0,1 1 0,-1-1 0,0 1 0,0-1 0,0 0 0,0 0 0,0-1 0,0 1 0,0 0 0,0-1 0,-1 0 0,1 0 0,0 0 0,-1 0 0,0 0 0,1 0 0,-1 0 0,0-1 0,0 0 0,0 1 0,-1-1 0,1 0 0,0 0 0,-1 1 0,0-1 0,0 0 0,0-1 0,0 1 0,0 0 0,-1 0 0,1 0 0,-1 0 0,0-1 0,0 1 0,0 0 0,0 0 0,-1 0 0,1-1 0,-1 1 0,0 0 0,0 0 0,0 0 0,0 0 0,-1 0 0,1 0 0,-1 1 0,1-1 0,-5-4 0,-1-1 0,-1 0 0,0 0 0,0 1 0,-1 0 0,0 1 0,0 0 0,0 0 0,-1 1 0,0 0 0,0 1 0,-18-6 0,-6-3 0,32 11-1365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7.718"/>
    </inkml:context>
    <inkml:brush xml:id="br0">
      <inkml:brushProperty name="width" value="0.05" units="cm"/>
      <inkml:brushProperty name="height" value="0.05" units="cm"/>
    </inkml:brush>
  </inkml:definitions>
  <inkml:trace contextRef="#ctx0" brushRef="#br0">1 11 24575,'4'0'0,"7"0"0,15 0 0,7 0 0,3 0 0,4 0 0,0 0 0,-2 0 0,-3 0 0,6-5 0,-4-1-8191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7.907"/>
    </inkml:context>
    <inkml:brush xml:id="br0">
      <inkml:brushProperty name="width" value="0.05" units="cm"/>
      <inkml:brushProperty name="height" value="0.05" units="cm"/>
    </inkml:brush>
  </inkml:definitions>
  <inkml:trace contextRef="#ctx0" brushRef="#br0">1 7 24575,'0'14'0,"1"-1"0,0 1 0,1-1 0,1 0 0,0 0 0,1 0 0,0 0 0,10 21 0,-13-33 0,-1 0 0,0 0 0,1-1 0,-1 1 0,1 0 0,-1 0 0,1 0 0,-1-1 0,1 1 0,-1 0 0,1-1 0,0 1 0,-1-1 0,1 1 0,0 0 0,-1-1 0,1 1 0,0-1 0,0 0 0,0 1 0,-1-1 0,1 0 0,0 1 0,0-1 0,0 0 0,0 0 0,0 0 0,0 0 0,0 0 0,-1 0 0,1 0 0,0 0 0,0 0 0,0 0 0,0-1 0,0 1 0,0 0 0,-1 0 0,1-1 0,0 1 0,1-1 0,31-30 0,-22 19 0,1-1 0,7-6 0,0 1 0,23-18 0,-37 33 0,-1 0 0,1 0 0,0 0 0,-1 0 0,1 0 0,0 1 0,0 0 0,1 0 0,-1 1 0,0-1 0,1 1 0,-1 0 0,1 1 0,-1-1 0,1 1 0,8 1 0,-12-1 0,0 1 0,1 0 0,-1-1 0,0 1 0,1 0 0,-1 0 0,0 1 0,0-1 0,0 0 0,0 1 0,0-1 0,0 1 0,0 0 0,-1-1 0,1 1 0,0 0 0,-1 0 0,0 0 0,1 0 0,-1 0 0,0 1 0,1 3 0,1 4 0,0 0 0,-1 1 0,0-1 0,0 14 0,-2-19 0,0 1 0,0 0 0,1-1 0,0 1 0,0-1 0,0 1 0,0-1 0,1 0 0,0 1 0,0-1 0,1 0 0,0 0 0,4 6 0,8-6-1365,0-10-5461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8.295"/>
    </inkml:context>
    <inkml:brush xml:id="br0">
      <inkml:brushProperty name="width" value="0.05" units="cm"/>
      <inkml:brushProperty name="height" value="0.05" units="cm"/>
    </inkml:brush>
  </inkml:definitions>
  <inkml:trace contextRef="#ctx0" brushRef="#br0">146 19 24575,'0'-1'0,"-1"0"0,1 0 0,-1 0 0,1 0 0,-1 0 0,0 0 0,0 0 0,1 0 0,-1 0 0,0 0 0,0 0 0,0 0 0,0 1 0,0-1 0,0 0 0,0 1 0,0-1 0,0 1 0,0-1 0,0 1 0,-1-1 0,1 1 0,0 0 0,0-1 0,0 1 0,-1 0 0,1 0 0,0 0 0,0 0 0,-2 0 0,-39 3 0,38-2 0,0 1 0,0-1 0,0 1 0,0 0 0,0 1 0,0-1 0,1 1 0,-1-1 0,1 1 0,0 0 0,0 0 0,0 1 0,0-1 0,0 1 0,1-1 0,-1 1 0,1 0 0,0 0 0,0 0 0,1 0 0,-1 0 0,1 0 0,0 1 0,-1 7 0,1-5 0,0 0 0,1 0 0,0 0 0,1 1 0,-1-1 0,1 0 0,1 0 0,-1 0 0,1 0 0,1-1 0,-1 1 0,1 0 0,0-1 0,7 11 0,0-5 0,0 0 0,0-1 0,15 12 0,-15-14 0,0 0 0,-1 1 0,16 20 0,-25-29-2,1-1 0,-1 1-1,0-1 1,1 0-1,-1 1 1,0-1 0,0 1-1,0-1 1,1 1-1,-1-1 1,0 1 0,0-1-1,0 1 1,0-1 0,0 1-1,0-1 1,0 1-1,0-1 1,0 1 0,0-1-1,0 1 1,0-1 0,0 1-1,-1-1 1,1 1-1,0-1 1,0 1 0,0-1-1,-1 0 1,1 1 0,0-1-1,-1 1 1,1-1-1,-20 9 180,-28-6-1246,45-3 677,-27 0-6434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8.809"/>
    </inkml:context>
    <inkml:brush xml:id="br0">
      <inkml:brushProperty name="width" value="0.05" units="cm"/>
      <inkml:brushProperty name="height" value="0.05" units="cm"/>
    </inkml:brush>
  </inkml:definitions>
  <inkml:trace contextRef="#ctx0" brushRef="#br0">125 60 24575,'-5'0'0,"-1"1"0,0 0 0,1 0 0,-1 0 0,1 0 0,-1 1 0,1 0 0,0 0 0,0 1 0,0-1 0,0 1 0,0 0 0,0 1 0,1-1 0,-1 1 0,1 0 0,0 0 0,0 0 0,1 0 0,-5 7 0,5-7 0,1 0 0,0-1 0,0 1 0,0 0 0,1 0 0,-1 0 0,1 1 0,0-1 0,0 0 0,1 0 0,-1 1 0,1-1 0,0 0 0,0 1 0,0-1 0,1 0 0,-1 1 0,1-1 0,0 0 0,0 0 0,1 0 0,-1 0 0,1 0 0,0 0 0,0 0 0,0 0 0,4 4 0,-3-4 0,0-1 0,1 1 0,-1 0 0,1-1 0,0 0 0,0 0 0,0 0 0,1 0 0,-1-1 0,1 0 0,-1 0 0,1 0 0,0 0 0,0-1 0,0 1 0,0-1 0,0-1 0,0 1 0,0-1 0,0 0 0,0 0 0,0 0 0,0 0 0,0-1 0,0 0 0,0 0 0,0-1 0,0 1 0,0-1 0,-1 0 0,1-1 0,-1 1 0,1-1 0,-1 1 0,0-1 0,5-5 0,-5 5 0,1 0 0,-1-1 0,0 0 0,0 0 0,0 0 0,0 0 0,-1-1 0,0 0 0,0 1 0,0-1 0,0 0 0,-1 0 0,0-1 0,0 1 0,0 0 0,-1-1 0,1 1 0,-1-1 0,-1 1 0,1-1 0,-1 0 0,0 1 0,0-1 0,-1 0 0,1 1 0,-1-1 0,-1 1 0,1-1 0,-1 1 0,0-1 0,0 1 0,-5-8 0,2 6 27,0 1 0,-1-1-1,1 1 1,-13-9-1,-14-15-1524,27 21-5328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9.185"/>
    </inkml:context>
    <inkml:brush xml:id="br0">
      <inkml:brushProperty name="width" value="0.05" units="cm"/>
      <inkml:brushProperty name="height" value="0.05" units="cm"/>
    </inkml:brush>
  </inkml:definitions>
  <inkml:trace contextRef="#ctx0" brushRef="#br0">150 86 24575,'0'-14'0,"0"-8"0,-4-2 0,-7 4 0,-10 15 0,-1 21 0,2 22 0,-4 22 0,2 20 0,5 9 0,10 9 0,5 0 0,9-12 0,2-6 0,0-21 0,-1-27 0,-3-17-8191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9.576"/>
    </inkml:context>
    <inkml:brush xml:id="br0">
      <inkml:brushProperty name="width" value="0.05" units="cm"/>
      <inkml:brushProperty name="height" value="0.05" units="cm"/>
    </inkml:brush>
  </inkml:definitions>
  <inkml:trace contextRef="#ctx0" brushRef="#br0">1 121 24575,'9'1'0,"17"-1"0,22-1 0,21-12 0,17-5 0,12-13 0,-6-1 0,-18 5-8191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39.981"/>
    </inkml:context>
    <inkml:brush xml:id="br0">
      <inkml:brushProperty name="width" value="0.05" units="cm"/>
      <inkml:brushProperty name="height" value="0.05" units="cm"/>
    </inkml:brush>
  </inkml:definitions>
  <inkml:trace contextRef="#ctx0" brushRef="#br0">314 102 24575,'0'-3'0,"-1"0"0,0-1 0,0 1 0,0 0 0,0 0 0,-1-1 0,1 1 0,-1 0 0,0 0 0,0 1 0,0-1 0,0 0 0,-1 1 0,1-1 0,-1 1 0,1 0 0,-1 0 0,0 0 0,0 0 0,-5-3 0,-5-1 0,1-1 0,-1 2 0,-23-8 0,28 10 0,0 1 0,0 0 0,0 1 0,0 0 0,0 0 0,0 1 0,0 0 0,0 0 0,0 1 0,0 0 0,0 0 0,0 1 0,-10 3 0,13-3 0,1 1 0,-1-1 0,1 1 0,0 0 0,-1 0 0,1 1 0,1-1 0,-1 1 0,0 0 0,1 0 0,0 0 0,0 0 0,0 0 0,1 1 0,-1-1 0,1 1 0,0 0 0,0 0 0,1 0 0,-1 0 0,0 10 0,1-12 0,1 0 0,-1 0 0,1 0 0,0 1 0,0-1 0,0 0 0,0 0 0,1 0 0,-1 0 0,1 1 0,0-1 0,0 0 0,0 0 0,0 0 0,0 0 0,1-1 0,0 1 0,-1 0 0,1-1 0,0 1 0,4 4 0,-1-4 0,-1 1 0,1-1 0,0 0 0,0 0 0,0 0 0,0-1 0,1 0 0,-1 0 0,1 0 0,-1-1 0,11 2 0,-8-2 0,0 0 0,0 0 0,1-1 0,-1 0 0,0 0 0,0-1 0,1 0 0,-1 0 0,0-1 0,0 0 0,0-1 0,0 0 0,-1 0 0,1 0 0,-1-1 0,0 0 0,11-9 0,18-37 0,-36 50 0,0 0 0,0 0 0,0 0 0,0-1 0,0 1 0,0 0 0,0 0 0,0 0 0,0 0 0,0 0 0,0 0 0,1 0 0,-1-1 0,0 1 0,0 0 0,0 0 0,0 0 0,0 0 0,0 0 0,1 0 0,-1 0 0,0 0 0,0 0 0,0 0 0,0 0 0,0 0 0,0 0 0,1 0 0,-1 0 0,0 0 0,0 0 0,0 0 0,0 0 0,0 0 0,1 0 0,-1 0 0,0 0 0,0 0 0,0 0 0,0 0 0,0 0 0,0 0 0,1 0 0,-1 0 0,0 0 0,0 0 0,0 1 0,0-1 0,0 0 0,0 0 0,0 0 0,0 0 0,1 0 0,-1 0 0,0 0 0,0 1 0,0-1 0,3 15 0,0 25 0,-3-35 0,8 171 0,1 159 0,-9-324 0,0-1 0,-1 1 0,0 0 0,-1-1 0,-4 14 0,5-22 0,1 0 0,-1 0 0,0 0 0,0 0 0,1 0 0,-1-1 0,-1 1 0,1 0 0,0-1 0,0 1 0,-1-1 0,1 1 0,-1-1 0,1 1 0,-1-1 0,1 0 0,-1 0 0,0 0 0,0 0 0,0 0 0,0 0 0,1-1 0,-1 1 0,0-1 0,0 1 0,0-1 0,0 1 0,0-1 0,0 0 0,-1 0 0,1 0 0,0 0 0,0-1 0,-2 0 0,-2 0 8,1-1 0,-1 0 0,0 0 0,1 0 0,-1-1 0,1 0 0,0 0 0,0 0 0,0-1 0,0 0 0,1 0 0,-1 0-1,1 0 1,-6-8 0,3 1-255,-1 1 0,1-2-1,1 1 1,0-1-1,-7-21 1,-2-17-6579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0.405"/>
    </inkml:context>
    <inkml:brush xml:id="br0">
      <inkml:brushProperty name="width" value="0.05" units="cm"/>
      <inkml:brushProperty name="height" value="0.05" units="cm"/>
    </inkml:brush>
  </inkml:definitions>
  <inkml:trace contextRef="#ctx0" brushRef="#br0">126 1 24575,'-6'1'0,"-1"0"0,1 0 0,0 0 0,0 1 0,0 0 0,0 1 0,0-1 0,1 1 0,-1 0 0,1 1 0,0-1 0,0 1 0,0 0 0,0 0 0,1 1 0,-1-1 0,1 1 0,-6 10 0,8-13 0,0 0 0,0 1 0,1-1 0,-1 1 0,1-1 0,0 1 0,0-1 0,0 1 0,0 0 0,0 0 0,0-1 0,1 1 0,-1 0 0,1 0 0,0 0 0,0 0 0,0 0 0,0 0 0,1-1 0,-1 1 0,1 0 0,-1 0 0,1 0 0,0-1 0,0 1 0,1 0 0,-1-1 0,0 1 0,1-1 0,0 1 0,-1-1 0,1 0 0,0 0 0,0 0 0,0 0 0,0 0 0,1 0 0,-1 0 0,0-1 0,1 1 0,3 1 0,-4-2 0,0 0 0,1 1 0,-1-1 0,0 0 0,1 0 0,-1-1 0,0 1 0,1 0 0,0-1 0,-1 0 0,1 1 0,-1-1 0,1 0 0,-1 0 0,1-1 0,-1 1 0,1 0 0,-1-1 0,1 1 0,-1-1 0,1 0 0,-1 0 0,0 0 0,1 0 0,-1-1 0,0 1 0,2-2 0,1-2 0,0 0 0,-1 0 0,1-1 0,-1 0 0,-1 0 0,1 0 0,-1 0 0,4-11 0,-6 16 0,-1 1 0,1 0 0,-1-1 0,1 1 0,-1-1 0,1 1 0,-1 0 0,1-1 0,0 1 0,-1 0 0,1 0 0,-1 0 0,1-1 0,0 1 0,-1 0 0,1 0 0,-1 0 0,1 0 0,0 0 0,-1 0 0,1 0 0,0 0 0,-1 0 0,1 1 0,-1-1 0,1 0 0,0 0 0,-1 0 0,1 1 0,-1-1 0,1 0 0,-1 1 0,1-1 0,0 1 0,-1-1 0,0 0 0,1 1 0,-1-1 0,1 1 0,-1-1 0,0 1 0,1-1 0,-1 2 0,35 33 0,-17-17 0,-12-12-105,1-1 0,0 1 0,0-2 0,0 1 0,0-1 0,1 0 0,0 0 0,0-1 0,0 0 0,0 0 0,0-1 0,18 3 0,8-6-6721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0.829"/>
    </inkml:context>
    <inkml:brush xml:id="br0">
      <inkml:brushProperty name="width" value="0.05" units="cm"/>
      <inkml:brushProperty name="height" value="0.05" units="cm"/>
    </inkml:brush>
  </inkml:definitions>
  <inkml:trace contextRef="#ctx0" brushRef="#br0">80 24 24575,'8'-11'0,"-2"3"0,-20 4 0,12 4 0,1 0 0,-1 0 0,0 1 0,0-1 0,1 0 0,-1 1 0,0-1 0,1 1 0,-1 0 0,1 0 0,-1-1 0,1 1 0,-1 0 0,1 0 0,0 0 0,-1 1 0,1-1 0,0 0 0,0 0 0,0 1 0,0-1 0,0 1 0,0-1 0,0 1 0,1-1 0,-1 1 0,0-1 0,1 1 0,-1 0 0,1-1 0,0 1 0,-1 0 0,1 1 0,-1 2 0,1 0 0,0-1 0,0 1 0,0-1 0,0 1 0,1-1 0,-1 1 0,1-1 0,0 1 0,1-1 0,2 8 0,5 1 0,-1-2 0,2 0 0,0 0 0,0 0 0,0-1 0,2-1 0,14 11 0,35 32 0,-60-51 0,0 0 0,1 0 0,-1 0 0,0 0 0,-1 0 0,1 0 0,0 0 0,0 0 0,0 0 0,-1 1 0,1-1 0,0 0 0,-1 0 0,1 1 0,-1-1 0,0 0 0,1 1 0,-1-1 0,0 1 0,0-1 0,0 1 0,0 2 0,-1-3 0,0 0 0,1 0 0,-1 0 0,0 0 0,0 0 0,0 0 0,0 0 0,0 0 0,0-1 0,0 1 0,-1 0 0,1-1 0,0 1 0,0-1 0,0 1 0,-1-1 0,1 1 0,0-1 0,-3 0 0,-11 3 0,0-2 0,0 0 0,-21-2 0,23 1 0,-60-7-1365,45-1-5461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1.202"/>
    </inkml:context>
    <inkml:brush xml:id="br0">
      <inkml:brushProperty name="width" value="0.05" units="cm"/>
      <inkml:brushProperty name="height" value="0.05" units="cm"/>
    </inkml:brush>
  </inkml:definitions>
  <inkml:trace contextRef="#ctx0" brushRef="#br0">21 9 24575,'-4'9'0,"-2"12"0,0 11 0,1 10 0,7 2 0,6-6 0,7-5 0,10-9 0,10-8 0,8-20 0,-4-24 0,-12-20 0,-21-6 0,-15 5 0,-15 12 0,-9 12 0,7 10 0,7 7-8191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1.577"/>
    </inkml:context>
    <inkml:brush xml:id="br0">
      <inkml:brushProperty name="width" value="0.05" units="cm"/>
      <inkml:brushProperty name="height" value="0.05" units="cm"/>
    </inkml:brush>
  </inkml:definitions>
  <inkml:trace contextRef="#ctx0" brushRef="#br0">1 1 24575,'0'4'0,"9"7"0,3 10 0,-1 11 0,3 17 0,-1 20 0,-4 7 0,7-1 0,1-9 0,1-15 0,8-16 0,-2-19 0,5-17 0,-3-8-8191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8.094"/>
    </inkml:context>
    <inkml:brush xml:id="br0">
      <inkml:brushProperty name="width" value="0.05" units="cm"/>
      <inkml:brushProperty name="height" value="0.05" units="cm"/>
    </inkml:brush>
  </inkml:definitions>
  <inkml:trace contextRef="#ctx0" brushRef="#br0">18 1 24575,'-9'9'0,"1"3"0,7-1 0,8-1 0,12-8 0,12-4 0,5-2 0,6 0 0,4 1 0,-5 1-8191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1.951"/>
    </inkml:context>
    <inkml:brush xml:id="br0">
      <inkml:brushProperty name="width" value="0.05" units="cm"/>
      <inkml:brushProperty name="height" value="0.05" units="cm"/>
    </inkml:brush>
  </inkml:definitions>
  <inkml:trace contextRef="#ctx0" brushRef="#br0">0 198 24575,'0'4'0,"0"12"0,0 6 0,0 5 0,9 7 0,8-3 0,0-11 0,-2-9-8191</inkml:trace>
  <inkml:trace contextRef="#ctx0" brushRef="#br0" timeOffset="1">27 11 24575,'0'-5'0,"4"-1"0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2.372"/>
    </inkml:context>
    <inkml:brush xml:id="br0">
      <inkml:brushProperty name="width" value="0.05" units="cm"/>
      <inkml:brushProperty name="height" value="0.05" units="cm"/>
    </inkml:brush>
  </inkml:definitions>
  <inkml:trace contextRef="#ctx0" brushRef="#br0">3 67 24575,'-2'44'0,"1"-16"0,16-59 0,-11 21 0,0 1 0,1 0 0,0 0 0,0 0 0,1 1 0,0 0 0,10-11 0,-14 17 0,0 0 0,1-1 0,-1 1 0,0 0 0,1 0 0,-1 1 0,1-1 0,-1 0 0,1 1 0,0 0 0,0-1 0,0 1 0,0 0 0,0 1 0,0-1 0,0 0 0,0 1 0,0 0 0,0 0 0,0 0 0,0 0 0,0 0 0,0 0 0,0 1 0,0 0 0,0-1 0,0 1 0,4 2 0,45 29 69,-40-23-428,1-1 1,0-1-1,21 10 1,-3-7-6468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2.752"/>
    </inkml:context>
    <inkml:brush xml:id="br0">
      <inkml:brushProperty name="width" value="0.05" units="cm"/>
      <inkml:brushProperty name="height" value="0.05" units="cm"/>
    </inkml:brush>
  </inkml:definitions>
  <inkml:trace contextRef="#ctx0" brushRef="#br0">1 181 24575,'8'-1'0,"1"0"0,-1 0 0,0-1 0,0 0 0,0 0 0,0-1 0,0 0 0,0-1 0,-1 1 0,1-2 0,-1 1 0,9-8 0,-6 4 0,1 0 0,-2-1 0,1-1 0,-1 1 0,-1-2 0,0 1 0,7-13 0,-14 22 0,0-1 0,0 1 0,0 0 0,0-1 0,-1 1 0,1-1 0,-1 1 0,1-1 0,-1 1 0,1-1 0,-1 1 0,0-1 0,0 1 0,0-1 0,0 0 0,0 1 0,0-1 0,0 1 0,0-1 0,-1 1 0,0-4 0,0 4 0,0 0 0,1 0 0,-1 0 0,-1 0 0,1 0 0,0 0 0,0 1 0,0-1 0,0 0 0,-1 1 0,1-1 0,0 0 0,0 1 0,-1-1 0,1 1 0,-1 0 0,1 0 0,0-1 0,-3 1 0,-1 0 0,-1 0 0,1 0 0,-1 0 0,1 1 0,0 0 0,-1 0 0,1 0 0,0 1 0,-1 0 0,1 0 0,-6 3 0,5-1 0,0 1 0,1-1 0,0 1 0,0 0 0,0 0 0,1 1 0,0 0 0,0-1 0,0 1 0,1 0 0,0 1 0,0-1 0,0 1 0,1-1 0,0 1 0,-2 9 0,3-11 0,1 0 0,-1 0 0,1 0 0,0 0 0,0 0 0,0 0 0,1 1 0,0-1 0,0 0 0,0 0 0,0-1 0,1 1 0,0 0 0,0 0 0,0-1 0,1 1 0,-1-1 0,1 0 0,0 0 0,0 0 0,1 0 0,6 6 0,0-3-65,0-1 0,1 0 0,-1 0 0,2-1 0,-1 0 0,0-1 0,1-1 0,-1 0 0,1 0 0,0-1 0,0 0 0,0-1 0,0-1 0,1 0 0,-1-1 0,0 0 0,0 0 0,0-1 0,0-1 0,15-5 0,-1-4-6761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4.732"/>
    </inkml:context>
    <inkml:brush xml:id="br0">
      <inkml:brushProperty name="width" value="0.05" units="cm"/>
      <inkml:brushProperty name="height" value="0.05" units="cm"/>
    </inkml:brush>
  </inkml:definitions>
  <inkml:trace contextRef="#ctx0" brushRef="#br0">6 0 24575,'-2'75'0,"-1"-46"0,2 0 0,2 0 0,0 0 0,9 44 0,-9-71 0,-1 1 0,1-1 0,-1 1 0,1-1 0,0 1 0,0-1 0,0 0 0,1 0 0,-1 0 0,0 1 0,1-1 0,-1 0 0,1-1 0,0 1 0,0 0 0,0 0 0,0-1 0,0 1 0,0-1 0,0 0 0,3 2 0,-2-3 0,-1 1 0,0-1 0,0 0 0,1 0 0,-1 0 0,0-1 0,0 1 0,0-1 0,1 1 0,-1-1 0,0 1 0,0-1 0,0 0 0,0 0 0,0 0 0,0-1 0,0 1 0,-1 0 0,1-1 0,0 1 0,-1-1 0,1 1 0,-1-1 0,3-3 0,5-6 0,-1-1 0,0 0 0,-1-1 0,-1 1 0,0-1 0,8-25 0,16-83 0,-30 119 0,0 1 0,0-1 0,1 0 0,-1 1 0,0-1 0,1 0 0,-1 1 0,1-1 0,-1 1 0,1-1 0,0 1 0,0-1 0,0 1 0,0-1 0,0 1 0,0 0 0,2-2 0,-3 3 0,1 0 0,0 0 0,0 1 0,-1-1 0,1 0 0,0 1 0,-1-1 0,1 1 0,0-1 0,-1 1 0,1-1 0,-1 1 0,1 0 0,-1-1 0,1 1 0,-1-1 0,0 1 0,1 0 0,-1-1 0,0 1 0,1 0 0,-1 0 0,0-1 0,1 3 0,18 66 0,38 261 0,-51-266 0,-1 0 0,-4 0 0,-9 80 0,7-134 0,0-1 0,-1 0 0,0 0 0,-1 0 0,0 0 0,-1 0 0,-4 8 0,7-15 0,0 0 0,0-1 0,0 1 0,0 0 0,0-1 0,0 1 0,-1-1 0,1 1 0,0-1 0,-1 0 0,1 1 0,-1-1 0,0 0 0,1 0 0,-1 0 0,0 0 0,0-1 0,1 1 0,-1 0 0,0-1 0,0 1 0,0-1 0,0 0 0,0 1 0,0-1 0,0 0 0,0 0 0,0 0 0,0-1 0,0 1 0,0 0 0,1-1 0,-1 1 0,0-1 0,0 0 0,0 0 0,0 1 0,-2-3 0,0 0 0,-1-1 0,1 0 0,-1 0 0,1-1 0,0 1 0,1-1 0,-1 0 0,1 0 0,0 0 0,0 0 0,1-1 0,-1 1 0,1-1 0,0 0 0,1 1 0,-2-8 0,0-4 0,0 0 0,1 0 0,0 0 0,2-26 0,2 32-52,-1 1-1,1-1 1,1 1-1,0 0 1,0-1-1,1 2 1,1-1-1,-1 0 1,2 1-1,-1 0 1,1 0-1,1 1 1,-1-1-1,1 1 1,1 1-1,-1-1 1,1 1-1,1 1 1,-1-1-1,1 2 1,0-1-1,1 1 1,-1 0-1,1 1 0,19-6 1,10 0-6774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5.152"/>
    </inkml:context>
    <inkml:brush xml:id="br0">
      <inkml:brushProperty name="width" value="0.05" units="cm"/>
      <inkml:brushProperty name="height" value="0.05" units="cm"/>
    </inkml:brush>
  </inkml:definitions>
  <inkml:trace contextRef="#ctx0" brushRef="#br0">1 0 24575,'9'0'0,"7"0"0,15 0 0,11 0 0,4 0 0,2 0 0,-11 0 0,-13 0-8191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5.541"/>
    </inkml:context>
    <inkml:brush xml:id="br0">
      <inkml:brushProperty name="width" value="0.05" units="cm"/>
      <inkml:brushProperty name="height" value="0.05" units="cm"/>
    </inkml:brush>
  </inkml:definitions>
  <inkml:trace contextRef="#ctx0" brushRef="#br0">0 0 24575,'0'9'0,"14"3"0,13 0 0,12-3 0,3-7 0,-1-4 0,-7-6 0,-1-2 0,-5 1-8191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5.916"/>
    </inkml:context>
    <inkml:brush xml:id="br0">
      <inkml:brushProperty name="width" value="0.05" units="cm"/>
      <inkml:brushProperty name="height" value="0.05" units="cm"/>
    </inkml:brush>
  </inkml:definitions>
  <inkml:trace contextRef="#ctx0" brushRef="#br0">73 1 24575,'-9'0'0,"-4"9"0,2 12 0,1 7 0,-1 7 0,1 3 0,2 4 0,12 0 0,9-8 0,12-10 0,16-12 0,13-19 0,3-8 0,-8-14 0,-8-3 0,-11 4-8191</inkml:trace>
  <inkml:trace contextRef="#ctx0" brushRef="#br0" timeOffset="1">420 27 24575,'-1'32'0,"1"-14"0,-1 0 0,2-1 0,1 1 0,6 33 0,-6-46 0,0 1 0,0-1 0,1 0 0,-1 1 0,1-1 0,0-1 0,1 1 0,-1 0 0,1-1 0,0 1 0,0-1 0,0 0 0,1-1 0,-1 1 0,1-1 0,0 0 0,0 0 0,0 0 0,7 2 0,-2-1 0,0 0 0,1-1 0,0 0 0,0 0 0,0-1 0,0-1 0,0 0 0,0-1 0,0 0 0,17-2 0,-23 2 0,-1-1 0,0 0 0,0 0 0,0 0 0,0 0 0,-1-1 0,1 1 0,0-1 0,-1 0 0,1-1 0,-1 1 0,1 0 0,-1-1 0,0 0 0,0 0 0,0 0 0,0 0 0,-1 0 0,0 0 0,1-1 0,-1 1 0,0-1 0,0 0 0,-1 0 0,1 1 0,-1-1 0,0 0 0,0 0 0,0 0 0,-1-1 0,1-4 0,-1 5 0,0-1 0,0 1 0,0-1 0,-1 1 0,0 0 0,0-1 0,0 1 0,0 0 0,-1-1 0,0 1 0,0 0 0,0 0 0,0 0 0,0 1 0,-1-1 0,0 0 0,0 1 0,0 0 0,0 0 0,0 0 0,-1 0 0,1 0 0,-1 1 0,0-1 0,0 1 0,0 0 0,0 0 0,0 0 0,0 1 0,0 0 0,-6-2 0,-6-1 0,-1 0 0,1 2 0,-1-1 0,0 2 0,0 0 0,-31 3 0,42 0-1365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6.342"/>
    </inkml:context>
    <inkml:brush xml:id="br0">
      <inkml:brushProperty name="width" value="0.05" units="cm"/>
      <inkml:brushProperty name="height" value="0.05" units="cm"/>
    </inkml:brush>
  </inkml:definitions>
  <inkml:trace contextRef="#ctx0" brushRef="#br0">75 1 24575,'-3'0'0,"1"0"0,-1-1 0,0 1 0,0 0 0,1 1 0,-1-1 0,0 0 0,0 1 0,1 0 0,-1-1 0,0 1 0,1 0 0,-1 0 0,1 0 0,-1 1 0,1-1 0,0 1 0,-1-1 0,1 1 0,0 0 0,0 0 0,0 0 0,0 0 0,1 0 0,-1 0 0,0 1 0,1-1 0,0 0 0,-1 1 0,1-1 0,0 1 0,0 0 0,1-1 0,-1 1 0,0 0 0,1-1 0,-1 4 0,2 0 0,-1-1 0,1 1 0,0-1 0,0 1 0,0-1 0,1 0 0,0 0 0,0 0 0,0 0 0,1 0 0,-1 0 0,1-1 0,0 1 0,1-1 0,-1 0 0,1 0 0,0 0 0,5 5 0,12 5 0,1-1 0,0 0 0,0-2 0,30 12 0,-30-15 0,-1 1 0,0 1 0,-1 1 0,0 1 0,21 17 0,-40-28 0,1 0 0,0 0 0,-1 0 0,1 1 0,-1-1 0,0 1 0,1-1 0,-1 1 0,0-1 0,0 1 0,0 0 0,0-1 0,0 1 0,-1 0 0,1 0 0,0 0 0,-1-1 0,1 1 0,-1 0 0,0 2 0,0-2 0,-1-1 0,1 0 0,-1 0 0,1 1 0,-1-1 0,0 0 0,0 0 0,1 0 0,-1 0 0,0 0 0,0 0 0,0 0 0,0 0 0,0 0 0,0-1 0,-1 1 0,1 0 0,0-1 0,0 1 0,0-1 0,-3 1 0,-6 3 0,0-2 0,-1 0 0,1 0 0,-1 0 0,-17-1 0,19-1-54,0 0-1,0-1 0,0 1 1,0-2-1,1 1 1,-1-1-1,0-1 0,1 1 1,-1-2-1,1 1 1,0-1-1,0 0 0,0-1 1,1 1-1,0-2 0,0 1 1,0-1-1,0 0 1,1 0-1,0-1 0,0 0 1,1 0-1,0 0 1,-5-10-1,-3-16-6771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6.735"/>
    </inkml:context>
    <inkml:brush xml:id="br0">
      <inkml:brushProperty name="width" value="0.05" units="cm"/>
      <inkml:brushProperty name="height" value="0.05" units="cm"/>
    </inkml:brush>
  </inkml:definitions>
  <inkml:trace contextRef="#ctx0" brushRef="#br0">1 1 24575,'0'4'0,"0"16"0,0 13 0,0 15 0,0 12 0,0 6 0,0 0 0,9-2 0,3-20 0,-1-23 0,-2-19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7.126"/>
    </inkml:context>
    <inkml:brush xml:id="br0">
      <inkml:brushProperty name="width" value="0.05" units="cm"/>
      <inkml:brushProperty name="height" value="0.05" units="cm"/>
    </inkml:brush>
  </inkml:definitions>
  <inkml:trace contextRef="#ctx0" brushRef="#br0">1 59 24575,'9'0'0,"17"0"0,17 0 0,11 0 0,5-9 0,-3-3 0,-1 1 0,-11-3 0,-13 2-8191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39.783"/>
    </inkml:context>
    <inkml:brush xml:id="br0">
      <inkml:brushProperty name="width" value="0.05" units="cm"/>
      <inkml:brushProperty name="height" value="0.05" units="cm"/>
    </inkml:brush>
  </inkml:definitions>
  <inkml:trace contextRef="#ctx0" brushRef="#br0">36 0 24575,'0'41'0,"2"-16"0,-2 1 0,0 0 0,-2 0 0,-1 0 0,-1-1 0,-1 0 0,-16 49 0,20-74 0,1 1 0,0-1 0,-1 1 0,1-1 0,0 1 0,0-1 0,0 1 0,0-1 0,-1 1 0,1-1 0,0 1 0,0-1 0,0 1 0,0-1 0,0 1 0,0-1 0,0 1 0,0 0 0,1-1 0,-1 1 0,0-1 0,0 1 0,0-1 0,0 0 0,1 1 0,-1-1 0,0 1 0,1-1 0,-1 1 0,0-1 0,1 1 0,20 4 0,41-13 0,-37 4 0,218-5-1365,-209 10-5461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7.682"/>
    </inkml:context>
    <inkml:brush xml:id="br0">
      <inkml:brushProperty name="width" value="0.05" units="cm"/>
      <inkml:brushProperty name="height" value="0.05" units="cm"/>
    </inkml:brush>
  </inkml:definitions>
  <inkml:trace contextRef="#ctx0" brushRef="#br0">28 13 24575,'-3'3'0,"1"1"0,-1-1 0,1 1 0,0 0 0,0 0 0,0 0 0,1 0 0,-1 0 0,1 0 0,0 0 0,0 0 0,0 6 0,-2 59 0,3-43 0,0-24 0,-1 13 0,1 0 0,0 0 0,2 0 0,3 21 0,-4-34 0,-1 0 0,0 0 0,1 1 0,-1-1 0,1 0 0,0 0 0,0 0 0,0 0 0,0 0 0,0 0 0,0-1 0,0 1 0,1 0 0,-1 0 0,0-1 0,1 1 0,0-1 0,-1 1 0,1-1 0,0 0 0,0 0 0,0 0 0,0 0 0,0 0 0,0 0 0,0 0 0,0-1 0,0 1 0,0-1 0,0 1 0,0-1 0,1 0 0,-1 0 0,0 0 0,0 0 0,0 0 0,1 0 0,-1-1 0,0 1 0,3-2 0,-1 1 0,1-1 0,-1 0 0,0 0 0,0 0 0,0-1 0,0 1 0,0-1 0,0 0 0,-1 0 0,1 0 0,-1-1 0,0 1 0,0-1 0,0 1 0,-1-1 0,1 0 0,-1 0 0,0-1 0,0 1 0,0 0 0,-1-1 0,0 1 0,1-1 0,-2 1 0,1-1 0,0-5 0,0 4 0,-1 0 0,0 0 0,0 0 0,-1 1 0,0-1 0,0 0 0,0 0 0,0 0 0,-1 1 0,0-1 0,0 1 0,-1-1 0,0 1 0,0 0 0,0 0 0,0 0 0,-1 0 0,0 1 0,0-1 0,-5-4 0,-56-31 0,64 40-34,0 0 0,0 0 0,0-1 0,1 1 0,-1 0-1,0-1 1,0 1 0,0-1 0,1 1 0,-1-1 0,0 1 0,0-1 0,1 0-1,-1 1 1,1-1 0,-1 0 0,0 1 0,1-1 0,-1 0 0,1 0-1,0 0 1,-1 1 0,1-1 0,0 0 0,-1 0 0,1 0 0,0 0 0,0 0-1,0 0 1,0 0 0,0 1 0,0-1 0,0 0 0,0 0 0,0 0 0,0 0-1,0 0 1,0 0 0,1-1 0,9-18-6792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8.038"/>
    </inkml:context>
    <inkml:brush xml:id="br0">
      <inkml:brushProperty name="width" value="0.05" units="cm"/>
      <inkml:brushProperty name="height" value="0.05" units="cm"/>
    </inkml:brush>
  </inkml:definitions>
  <inkml:trace contextRef="#ctx0" brushRef="#br0">135 61 24575,'0'-9'0,"0"-8"0,-5 0 0,-10 2 0,-12 13 0,-1 20 0,4 17 0,7 15 0,5 13 0,5 14 0,9 4 0,3 0 0,6-3 0,1-7 0,-7-14 0,-8-18 0,-3-15-8191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8.414"/>
    </inkml:context>
    <inkml:brush xml:id="br0">
      <inkml:brushProperty name="width" value="0.05" units="cm"/>
      <inkml:brushProperty name="height" value="0.05" units="cm"/>
    </inkml:brush>
  </inkml:definitions>
  <inkml:trace contextRef="#ctx0" brushRef="#br0">1 138 24575,'9'-5'0,"12"-1"0,16-8 0,11-8 0,7 2 0,-2-7 0,-1 3 0,-9 4-8191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8.933"/>
    </inkml:context>
    <inkml:brush xml:id="br0">
      <inkml:brushProperty name="width" value="0.05" units="cm"/>
      <inkml:brushProperty name="height" value="0.05" units="cm"/>
    </inkml:brush>
  </inkml:definitions>
  <inkml:trace contextRef="#ctx0" brushRef="#br0">1 0 24575,'13'0'0,"10"0"0,5 5 0,7 2 0,2 3 0,-1 1 0,-6 7 0,0 1 0,-4 6 0,2 8 0,1-2 0,-5 3 0,4-4 0,5-7 0,-3-8-8191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9.323"/>
    </inkml:context>
    <inkml:brush xml:id="br0">
      <inkml:brushProperty name="width" value="0.05" units="cm"/>
      <inkml:brushProperty name="height" value="0.05" units="cm"/>
    </inkml:brush>
  </inkml:definitions>
  <inkml:trace contextRef="#ctx0" brushRef="#br0">285 0 24575,'-9'5'0,"-7"11"0,-2 11 0,-6 10 0,0 8 0,-4 6 0,2 3 0,-3-8 0,3-7 0,-3-10 0,-1-10 0,5-8-8191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49.932"/>
    </inkml:context>
    <inkml:brush xml:id="br0">
      <inkml:brushProperty name="width" value="0.05" units="cm"/>
      <inkml:brushProperty name="height" value="0.05" units="cm"/>
    </inkml:brush>
  </inkml:definitions>
  <inkml:trace contextRef="#ctx0" brushRef="#br0">318 48 24575,'-1'-2'0,"1"0"0,-1 0 0,0-1 0,0 1 0,1 0 0,-2 0 0,1 0 0,0 0 0,0 0 0,0 0 0,-1 0 0,1 0 0,-1 0 0,0 1 0,1-1 0,-1 1 0,0-1 0,0 1 0,0 0 0,0 0 0,0-1 0,0 2 0,-1-1 0,1 0 0,0 0 0,0 1 0,-1-1 0,1 1 0,0-1 0,-1 1 0,-2 0 0,-4-1 0,0 0 0,0 1 0,0 0 0,0 0 0,0 1 0,0 0 0,-10 2 0,11 0 0,1 1 0,-1-1 0,1 2 0,-1-1 0,1 1 0,1 0 0,-1 0 0,1 0 0,0 1 0,0 0 0,0 1 0,1-1 0,0 1 0,0 0 0,-6 14 0,7-14 0,1 0 0,-1 0 0,1 1 0,1 0 0,0-1 0,0 1 0,0 0 0,1 0 0,0 0 0,0 0 0,1 0 0,0 0 0,1 0 0,0 0 0,0 0 0,4 13 0,-3-17 0,0 1 0,0-1 0,1 0 0,-1 0 0,1-1 0,0 1 0,0 0 0,1-1 0,-1 0 0,1 0 0,-1 0 0,1 0 0,0 0 0,0-1 0,0 0 0,0 0 0,1 0 0,-1 0 0,1 0 0,-1-1 0,1 0 0,-1 0 0,1 0 0,0-1 0,-1 0 0,1 0 0,0 0 0,0 0 0,-1-1 0,6 0 0,-2 0 0,-1-1 0,0 1 0,0-1 0,0 0 0,0 0 0,0-1 0,0 0 0,-1-1 0,1 1 0,-1-1 0,0 0 0,0-1 0,0 1 0,-1-1 0,1 0 0,-1-1 0,-1 1 0,9-12 0,-10 9 0,1 0 0,-1-1 0,0 1 0,-1-1 0,0 1 0,-1-1 0,1 0 0,-1-13 0,0 73 0,15 92 0,-2-78 0,-6-32 0,-1 0 0,-2 0 0,-1 0 0,0 52 0,-5-80 0,1 1 0,-1-1 0,0 1 0,-1-1 0,1 1 0,-1-1 0,0 0 0,-1 0 0,1 0 0,-1 0 0,0 0 0,0 0 0,-1-1 0,1 1 0,-1-1 0,0 0 0,0 0 0,0-1 0,-8 6 0,3-4 0,1 0 0,-1-1 0,0 0 0,0-1 0,-1 0 0,1 0 0,-1-1 0,1 0 0,-1-1 0,0 0 0,-10 0 0,9-1 0,-1-1 0,1 0 0,-1 0 0,1-1 0,0-1 0,0 0 0,0 0 0,0-1 0,-14-8 0,19 9 0,0 0 0,1 0 0,0-1 0,0 0 0,0 0 0,0 0 0,1 0 0,0-1 0,0 0 0,0 0 0,0 0 0,1 0 0,0-1 0,0 1 0,0-1 0,1 0 0,-3-6 0,2-27-1365,10 6-5461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50.414"/>
    </inkml:context>
    <inkml:brush xml:id="br0">
      <inkml:brushProperty name="width" value="0.05" units="cm"/>
      <inkml:brushProperty name="height" value="0.05" units="cm"/>
    </inkml:brush>
  </inkml:definitions>
  <inkml:trace contextRef="#ctx0" brushRef="#br0">204 17 24575,'-1'-1'0,"1"0"0,0 0 0,-1 0 0,1 1 0,-1-1 0,1 0 0,-1 0 0,1 0 0,-1 1 0,1-1 0,-1 0 0,0 1 0,1-1 0,-1 0 0,0 1 0,0-1 0,0 1 0,1-1 0,-1 1 0,0 0 0,0-1 0,0 1 0,0 0 0,0-1 0,0 1 0,0 0 0,1 0 0,-1 0 0,0 0 0,0 0 0,-2 0 0,-29 1 0,26 0 0,0 0 0,0 1 0,0-1 0,0 2 0,0-1 0,1 0 0,-1 1 0,1 0 0,-1 1 0,1-1 0,0 1 0,1 0 0,-1 0 0,1 0 0,-5 6 0,3-2 0,-1 0 0,1 1 0,1 0 0,0 0 0,0 0 0,1 1 0,0-1 0,-5 21 0,7-23 0,1 0 0,0 1 0,0-1 0,0 1 0,1 0 0,0-1 0,1 1 0,0-1 0,0 1 0,0-1 0,1 1 0,3 7 0,-3-11 0,0 0 0,0 0 0,0 0 0,1 0 0,0 0 0,-1 0 0,2-1 0,-1 1 0,0-1 0,1 0 0,-1 0 0,1 0 0,0-1 0,0 1 0,0-1 0,0 0 0,0 0 0,1 0 0,-1-1 0,8 2 0,-7-2 0,0 0 0,1-1 0,-1 0 0,1 0 0,-1 0 0,1-1 0,-1 1 0,1-1 0,-1 0 0,0-1 0,1 0 0,-1 0 0,0 0 0,0 0 0,0-1 0,-1 1 0,1-1 0,-1-1 0,1 1 0,-1-1 0,0 1 0,0-1 0,0 0 0,-1-1 0,0 1 0,1 0 0,-2-1 0,5-8 0,-2 5 0,-2 1 0,1-1 0,-1 0 0,0 0 0,0 0 0,-1 0 0,0-1 0,-1 1 0,0 0 0,0-1 0,-1 0 0,0 1 0,0-1 0,-1 1 0,0-1 0,0 1 0,-6-15 0,-4 4 0,11 19 0,-1 0 0,1 0 0,0 0 0,0 0 0,0 0 0,0-1 0,-1 1 0,1 0 0,0 0 0,0 0 0,-1 0 0,1 0 0,0 0 0,0 0 0,0 0 0,-1 0 0,1 0 0,0 0 0,0 0 0,-1 0 0,1 0 0,0 0 0,0 0 0,0 0 0,-1 0 0,1 0 0,0 0 0,0 0 0,0 0 0,-1 1 0,1-1 0,0 0 0,0 0 0,0 0 0,-1 0 0,1 0 0,0 1 0,0-1 0,0 0 0,0 0 0,-1 2 0,0 0 0,1 1 0,-1-1 0,1 0 0,-1 0 0,1 0 0,0 0 0,0 0 0,0 1 0,0-1 0,0 0 0,1 0 0,-1 0 0,2 4 0,0 1-38,1 1 0,1-1 0,-1 0 1,1-1-1,0 1 0,1-1 0,-1 1 0,1-1 0,1 0 0,-1-1 0,1 1 0,0-1 0,0-1 0,0 1 0,1-1 0,-1 0 1,1 0-1,0-1 0,1 0 0,-1 0 0,0-1 0,1 1 0,0-2 0,-1 1 0,1-1 0,0 0 0,0-1 0,-1 0 0,1 0 1,0-1-1,0 0 0,0 0 0,-1-1 0,1 0 0,9-3 0,4-7-6788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50.791"/>
    </inkml:context>
    <inkml:brush xml:id="br0">
      <inkml:brushProperty name="width" value="0.05" units="cm"/>
      <inkml:brushProperty name="height" value="0.05" units="cm"/>
    </inkml:brush>
  </inkml:definitions>
  <inkml:trace contextRef="#ctx0" brushRef="#br0">1 0 24575,'0'9'0,"0"13"0,9 20 0,3 21 0,8 18 0,2 9 0,-4-1 0,-5-7 0,0-18 0,-2-15 0,6-20 0,1-24 0,-4-18 0,-3-16 0,-4-2-8191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51.167"/>
    </inkml:context>
    <inkml:brush xml:id="br0">
      <inkml:brushProperty name="width" value="0.05" units="cm"/>
      <inkml:brushProperty name="height" value="0.05" units="cm"/>
    </inkml:brush>
  </inkml:definitions>
  <inkml:trace contextRef="#ctx0" brushRef="#br0">1 0 24575,'0'5'0,"4"5"0,2 16 0,9 11 0,2 14 0,-2 12 0,-4 3 0,-4-3 0,2-14 0,0-5 0,6-11 0,6-11 0,0-17 0,-5-16 0,-4-5-8191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51.608"/>
    </inkml:context>
    <inkml:brush xml:id="br0">
      <inkml:brushProperty name="width" value="0.05" units="cm"/>
      <inkml:brushProperty name="height" value="0.05" units="cm"/>
    </inkml:brush>
  </inkml:definitions>
  <inkml:trace contextRef="#ctx0" brushRef="#br0">32 37 24575,'-1'4'0,"0"-1"0,0 1 0,0 0 0,0 0 0,0-1 0,-1 1 0,0-1 0,0 1 0,-2 3 0,-11 26 0,14-29 0,1 1 0,0-1 0,0 0 0,0 0 0,1 1 0,-1-1 0,1 0 0,0 0 0,0 0 0,1 0 0,-1 0 0,1 0 0,0 0 0,0 0 0,0-1 0,0 1 0,0-1 0,1 1 0,0-1 0,0 0 0,0 0 0,0 0 0,0-1 0,1 1 0,-1-1 0,1 0 0,-1 1 0,1-2 0,0 1 0,0 0 0,0-1 0,0 0 0,0 0 0,0 0 0,0 0 0,1 0 0,-1-1 0,0 0 0,0 0 0,1 0 0,-1-1 0,0 1 0,0-1 0,0 0 0,0 0 0,0-1 0,0 1 0,0-1 0,0 0 0,0 0 0,-1 0 0,1 0 0,-1 0 0,1-1 0,3-4 0,-4 4 0,0 1 0,0-1 0,-1 0 0,0-1 0,1 1 0,-1 0 0,0-1 0,0 1 0,-1-1 0,1 0 0,-1 0 0,0 1 0,0-1 0,0 0 0,0 0 0,-1 0 0,0 0 0,1 0 0,-1 0 0,-1 0 0,1 0 0,-1 0 0,-1-5 0,0 4 0,0 0 0,0-1 0,-1 1 0,0 1 0,0-1 0,0 0 0,-1 1 0,1-1 0,-1 1 0,0 0 0,-1 1 0,1-1 0,-1 1 0,1-1 0,-10-4 0,-25-17-1365,48 25-5461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0.173"/>
    </inkml:context>
    <inkml:brush xml:id="br0">
      <inkml:brushProperty name="width" value="0.05" units="cm"/>
      <inkml:brushProperty name="height" value="0.05" units="cm"/>
    </inkml:brush>
  </inkml:definitions>
  <inkml:trace contextRef="#ctx0" brushRef="#br0">81 0 24575,'0'5'0,"0"5"0,0 11 0,0 15 0,-5 11 0,-1 6 0,1 3 0,-9 1 0,-1 1 0,1 3 0,4-3 0,3-8 0,3-13-8191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52.001"/>
    </inkml:context>
    <inkml:brush xml:id="br0">
      <inkml:brushProperty name="width" value="0.05" units="cm"/>
      <inkml:brushProperty name="height" value="0.05" units="cm"/>
    </inkml:brush>
  </inkml:definitions>
  <inkml:trace contextRef="#ctx0" brushRef="#br0">1 0 24575,'9'11'0,"0"1"0,-1-1 0,0 2 0,-1-1 0,0 1 0,-1 0 0,-1 0 0,0 0 0,5 20 0,-4-14 0,0 0 0,1-1 0,15 26 0,-22-44 0,0 1 0,0-1 0,1 1 0,-1-1 0,0 1 0,1-1 0,-1 0 0,0 1 0,1-1 0,-1 0 0,0 1 0,1-1 0,-1 0 0,1 1 0,-1-1 0,1 0 0,-1 1 0,0-1 0,1 0 0,-1 0 0,1 0 0,-1 0 0,1 0 0,0 1 0,-1-1 0,1 0 0,-1 0 0,1 0 0,-1 0 0,1 0 0,-1-1 0,1 1 0,-1 0 0,1 0 0,-1 0 0,1 0 0,-1 0 0,1-1 0,-1 1 0,1 0 0,-1-1 0,0 1 0,1 0 0,-1 0 0,1-1 0,-1 1 0,0-1 0,1 1 0,-1 0 0,0-1 0,1 0 0,17-29 0,-15 23 0,9-15 0,2 0 0,0 1 0,30-35 0,-39 49 0,1 1 0,0 0 0,0 1 0,0-1 0,1 1 0,-1 0 0,1 0 0,0 1 0,1 0 0,-1 1 0,1-1 0,0 1 0,0 1 0,0 0 0,13-3 0,-18 5 0,1 1 0,-1-1 0,0 0 0,0 1 0,1 0 0,-1 0 0,0 0 0,0 0 0,0 0 0,0 1 0,0-1 0,-1 1 0,1 0 0,0 0 0,-1 0 0,1 0 0,-1 0 0,1 0 0,-1 1 0,0-1 0,0 1 0,3 5 0,3 7 0,-1 0 0,0 0 0,7 25 0,6 10 0,-18-45-62,0-1 0,0 1 0,0-1 0,1 1 0,0-1 0,0 0 0,0 0 0,0-1 0,1 1 0,0-1 0,-1 1 0,1-1-1,0 0 1,1-1 0,-1 1 0,0-1 0,1 0 0,0 0 0,-1 0 0,1 0 0,8 1 0,6-4-6764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7:52.408"/>
    </inkml:context>
    <inkml:brush xml:id="br0">
      <inkml:brushProperty name="width" value="0.05" units="cm"/>
      <inkml:brushProperty name="height" value="0.05" units="cm"/>
    </inkml:brush>
  </inkml:definitions>
  <inkml:trace contextRef="#ctx0" brushRef="#br0">176 22 24575,'0'-1'0,"0"1"0,0-1 0,0 0 0,0 0 0,0 0 0,0 0 0,-1 1 0,1-1 0,0 0 0,0 0 0,-1 0 0,1 1 0,-1-1 0,1 0 0,-1 0 0,1 1 0,-1-1 0,1 0 0,-1 1 0,1-1 0,-1 1 0,0-1 0,0 1 0,1-1 0,-1 1 0,0-1 0,1 1 0,-2-1 0,-29 0 0,22 2 0,0 1 0,0 1 0,0 0 0,-14 6 0,17-6 0,1 0 0,0 1 0,1-1 0,-1 1 0,1 0 0,-1 0 0,1 0 0,0 0 0,1 1 0,-1 0 0,1 0 0,0 0 0,0 0 0,1 0 0,-1 1 0,1-1 0,0 1 0,0-1 0,1 1 0,0 0 0,-1 9 0,2-10 0,0-1 0,0 1 0,1 0 0,0 0 0,0 0 0,0 0 0,0-1 0,1 1 0,-1 0 0,1-1 0,0 0 0,1 1 0,-1-1 0,1 0 0,0 0 0,0 0 0,0 0 0,0-1 0,1 1 0,-1-1 0,1 0 0,0 0 0,0 0 0,0-1 0,1 1 0,4 1 0,8 2 0,0 0 0,0-1 0,26 4 0,-7-1 0,-34-8-5,-1 0 0,1 0 0,-1 0 0,0 1 0,1-1 0,-1 1 0,1-1-1,-1 1 1,0 0 0,1-1 0,-1 1 0,0 0 0,0 0 0,0 0 0,1 0 0,-1 0-1,0 0 1,1 2 0,-2-2 13,0 0-1,0-1 0,0 1 1,0 0-1,0 0 1,0-1-1,0 1 0,0 0 1,0 0-1,-1-1 1,1 1-1,0 0 0,-1 0 1,1-1-1,0 1 1,-1 0-1,1-1 0,-1 1 1,1-1-1,-1 1 1,1 0-1,-1-1 0,0 1 1,0 0-1,-9 6-191,1-1 0,-1 0 0,-17 7 0,18-8-533,-17 8-6109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1.658"/>
    </inkml:context>
    <inkml:brush xml:id="br0">
      <inkml:brushProperty name="width" value="0.05" units="cm"/>
      <inkml:brushProperty name="height" value="0.05" units="cm"/>
    </inkml:brush>
  </inkml:definitions>
  <inkml:trace contextRef="#ctx0" brushRef="#br0">146 1 24575,'-9'0'0,"-7"-1"0,0 2 0,0 0 0,-30 6 0,43-7 0,0 1 0,0 0 0,1 0 0,-1 0 0,1 0 0,-1 0 0,1 1 0,-1-1 0,1 1 0,0 0 0,0 0 0,-4 3 0,5-3 0,0-1 0,1 1 0,-1-1 0,0 1 0,1-1 0,-1 1 0,1 0 0,-1 0 0,1-1 0,0 1 0,0 0 0,-1-1 0,1 1 0,1 0 0,-1 0 0,0-1 0,0 1 0,1 0 0,-1 0 0,1-1 0,-1 1 0,2 2 0,1 2 0,1 0 0,-1 0 0,1 0 0,0-1 0,1 1 0,-1-1 0,1 0 0,0-1 0,8 6 0,59 40 0,-45-32 0,-17-11 0,0-1 0,0 0 0,-1 1 0,0 0 0,0 1 0,9 11 0,-17-18 0,0 1 0,0-1 0,0 1 0,0-1 0,0 1 0,0-1 0,0 1 0,0-1 0,-1 1 0,1 0 0,-1 0 0,1-1 0,-1 1 0,0 0 0,0 0 0,0 0 0,0-1 0,0 1 0,0 0 0,0 0 0,-1 0 0,1-1 0,0 1 0,-1 0 0,0-1 0,1 1 0,-1 0 0,0-1 0,0 1 0,0-1 0,0 1 0,0-1 0,0 1 0,0-1 0,0 0 0,-1 0 0,1 1 0,-1-1 0,1 0 0,-1 0 0,1 0 0,-3 0 0,-1 3-39,0-1 0,0-1 0,-1 1 0,1-1 0,-1 1 0,1-2 0,-1 1 0,0-1 0,0 1 0,0-2 0,0 1 0,0-1 0,0 0 0,0 0 0,0 0 0,0-1 0,0 0 0,1 0 0,-1-1 0,0 1 0,0-1 0,1 0 0,-1-1 0,1 0 0,0 0 0,0 0 0,0 0 0,0-1 0,0 1 0,1-1 0,-1-1 0,1 1 0,0-1 0,-5-8 0,-3-12-6787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2.050"/>
    </inkml:context>
    <inkml:brush xml:id="br0">
      <inkml:brushProperty name="width" value="0.05" units="cm"/>
      <inkml:brushProperty name="height" value="0.05" units="cm"/>
    </inkml:brush>
  </inkml:definitions>
  <inkml:trace contextRef="#ctx0" brushRef="#br0">32 1 24575,'0'4'0,"0"7"0,0 10 0,0 11 0,0 8 0,0 12 0,0 6 0,0 2 0,0 0 0,-9-6 0,-3-7 0,5-12 0,4-21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2.711"/>
    </inkml:context>
    <inkml:brush xml:id="br0">
      <inkml:brushProperty name="width" value="0.05" units="cm"/>
      <inkml:brushProperty name="height" value="0.05" units="cm"/>
    </inkml:brush>
  </inkml:definitions>
  <inkml:trace contextRef="#ctx0" brushRef="#br0">24 11 24575,'-2'0'0,"1"0"0,0 1 0,0-1 0,-1 0 0,1 1 0,0-1 0,0 0 0,0 1 0,-1-1 0,1 1 0,0 0 0,0-1 0,0 1 0,0 0 0,0 0 0,0 0 0,0-1 0,1 1 0,-1 0 0,-1 2 0,3 4 0,16-8 0,12-8 0,-14 4 0,-1 0 0,1 2 0,-1-1 0,20 0 0,-30 4 0,-1-1 0,1 1 0,-1 1 0,1-1 0,-1 1 0,1-1 0,-1 1 0,1 0 0,-1 0 0,1 0 0,-1 1 0,0-1 0,0 1 0,1 0 0,-1 0 0,-1 0 0,1 0 0,0 1 0,0-1 0,-1 1 0,1-1 0,3 7 0,-5-6 0,1 0 0,-1 0 0,0 0 0,0 1 0,0-1 0,-1 0 0,1 0 0,-1 1 0,1-1 0,-1 1 0,0-1 0,-1 0 0,1 1 0,0-1 0,-1 0 0,0 0 0,0 1 0,0-1 0,0 0 0,-1 0 0,1 0 0,-1 0 0,1 0 0,-1 0 0,0-1 0,-4 5 0,-5 7 0,-1 0 0,-1-1 0,-20 17 0,-9-4 0,23-17 0,37-16 0,1 1 0,-1 1 0,1 1 0,0 0 0,0 2 0,0 0 0,0 1 0,1 1 0,35 5 0,-50-5 0,0 2 0,1-1 0,-1 1 0,0 0 0,0 0 0,0 0 0,0 1 0,-1-1 0,1 1 0,-1 0 0,1 1 0,-1-1 0,5 7 0,-7-8 0,-1 0 0,1 0 0,-1 0 0,0 0 0,1 0 0,-1 1 0,0-1 0,-1 1 0,1-1 0,0 1 0,-1-1 0,1 1 0,-1-1 0,0 1 0,0-1 0,0 1 0,0 0 0,0-1 0,-1 1 0,1-1 0,-1 1 0,1-1 0,-1 1 0,0-1 0,0 0 0,0 1 0,-1-1 0,1 0 0,-3 4 0,0 0-65,0-1 0,0 0 0,-1-1 0,1 1 0,-1-1 0,0 0 0,0 0 0,-1-1 0,1 1 0,-1-1 0,0 0 0,0 0 0,0-1 0,0 0 0,0 0 0,0-1 0,0 1 0,-1-1 0,1-1 0,-8 1 0,-1-4-6761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3.130"/>
    </inkml:context>
    <inkml:brush xml:id="br0">
      <inkml:brushProperty name="width" value="0.05" units="cm"/>
      <inkml:brushProperty name="height" value="0.05" units="cm"/>
    </inkml:brush>
  </inkml:definitions>
  <inkml:trace contextRef="#ctx0" brushRef="#br0">0 1 24575,'0'4'0,"0"11"0,5 3 0,1-7 0,0-13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3.550"/>
    </inkml:context>
    <inkml:brush xml:id="br0">
      <inkml:brushProperty name="width" value="0.05" units="cm"/>
      <inkml:brushProperty name="height" value="0.05" units="cm"/>
    </inkml:brush>
  </inkml:definitions>
  <inkml:trace contextRef="#ctx0" brushRef="#br0">0 135 24575,'0'3'0,"1"-1"0,-1 0 0,0 0 0,1 1 0,-1-1 0,1 0 0,0 0 0,0 0 0,0 0 0,0 0 0,0 0 0,0 0 0,1 0 0,-1 0 0,1 0 0,-1 0 0,1-1 0,-1 1 0,5 2 0,0 0 0,0 0 0,1-1 0,-1 0 0,1 0 0,0 0 0,10 2 0,6 0 0,1 0 0,0-2 0,32 1 0,-40-4 0,1 1 0,0 1 0,-1 1 0,0 1 0,0 0 0,23 9 0,-34-12 0,-1 1 0,0 0 0,0 0 0,0 0 0,0 0 0,0 1 0,0-1 0,0 1 0,-1 0 0,0 0 0,1 1 0,-1-1 0,0 1 0,-1-1 0,1 1 0,-1 0 0,1 0 0,-1 0 0,-1 0 0,1 0 0,0 1 0,-1-1 0,0 1 0,0-1 0,0 1 0,-1-1 0,1 1 0,-1 6 0,-1-8 0,1 1 0,-1-1 0,0 1 0,0-1 0,0 1 0,-1-1 0,1 0 0,-1 1 0,0-1 0,0 0 0,0 0 0,0 0 0,-1 0 0,1-1 0,-1 1 0,1-1 0,-1 1 0,0-1 0,0 0 0,0 0 0,0 0 0,-1 0 0,1-1 0,0 1 0,-1-1 0,1 0 0,-1 0 0,1 0 0,-8 0 0,2 1 0,-1-1 0,0-1 0,1 0 0,-1 0 0,0 0 0,1-2 0,-1 1 0,0-1 0,1 0 0,-13-5 0,6-1-273,-1-1 0,2 0 0,0 0 0,-19-16 0,-2-7-6553</inkml:trace>
  <inkml:trace contextRef="#ctx0" brushRef="#br0" timeOffset="1">27 56 24575,'0'-5'0,"5"-1"0,10 0 0,17-3 0,11 0 0,8 1 0,0 3 0,0 1 0,-4 2 0,-10 1-8191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4.161"/>
    </inkml:context>
    <inkml:brush xml:id="br0">
      <inkml:brushProperty name="width" value="0.05" units="cm"/>
      <inkml:brushProperty name="height" value="0.05" units="cm"/>
    </inkml:brush>
  </inkml:definitions>
  <inkml:trace contextRef="#ctx0" brushRef="#br0">53 1 24575,'-30'4'0,"29"-4"0,0 0 0,0 0 0,-1 0 0,1 0 0,0 1 0,0-1 0,0 0 0,0 1 0,0-1 0,0 1 0,0-1 0,0 1 0,0-1 0,0 1 0,0 0 0,0 0 0,0-1 0,0 1 0,1 0 0,-2 2 0,5-2 0,0 0 0,0-1 0,1 1 0,-1-1 0,0 1 0,1-1 0,-1 0 0,0 0 0,1 0 0,-1-1 0,0 1 0,1-1 0,2-1 0,1 1 0,10-1 0,1 0 0,-1 2 0,1 0 0,21 2 0,-34-1 0,0 0 0,0 0 0,0 0 0,0 0 0,0 1 0,-1 0 0,1 0 0,-1 0 0,1 0 0,-1 1 0,0 0 0,0 0 0,0 0 0,0 0 0,-1 1 0,1-1 0,-1 1 0,0 0 0,5 8 0,-6-9 0,-1-1 0,0 1 0,0-1 0,-1 1 0,1-1 0,0 1 0,-1 0 0,0-1 0,0 1 0,1-1 0,-2 1 0,1 0 0,0-1 0,0 1 0,-1 0 0,1-1 0,-1 1 0,0-1 0,-2 5 0,0-1 0,0 0 0,-1 0 0,0-1 0,0 1 0,0-1 0,-1 0 0,-8 7 0,1-2 0,-1 0 0,0-1 0,-1 0 0,0-1 0,-24 11 0,61-26 0,1 1 0,45-5 0,-56 9 0,-1 1 0,0 0 0,1 1 0,-1 0 0,0 1 0,1 1 0,-1 0 0,0 0 0,0 2 0,18 6 0,-27-8 0,1 0 0,-1 0 0,1 0 0,-1 0 0,0 1 0,0 0 0,0-1 0,-1 1 0,1 0 0,-1 0 0,1 1 0,-1-1 0,0 0 0,0 1 0,-1-1 0,1 1 0,-1 0 0,1 0 0,-1-1 0,0 1 0,-1 0 0,1 0 0,-1 0 0,0 0 0,1 0 0,-2 0 0,1 0 0,0 0 0,-1 0 0,-2 7 0,1-4 0,-1 1 0,1-1 0,-2 0 0,1 0 0,-1 0 0,0 0 0,0-1 0,-1 0 0,0 0 0,0 0 0,0 0 0,-1-1 0,1 0 0,-13 8 0,11-8-76,0-1 1,-1 0-1,1-1 0,-1 0 0,0 0 0,0-1 0,0 1 0,0-2 1,0 1-1,0-1 0,0-1 0,-1 1 0,1-1 0,0-1 1,-1 1-1,1-2 0,-14-3 0,-1-6-6750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5.508"/>
    </inkml:context>
    <inkml:brush xml:id="br0">
      <inkml:brushProperty name="width" value="0.05" units="cm"/>
      <inkml:brushProperty name="height" value="0.05" units="cm"/>
    </inkml:brush>
  </inkml:definitions>
  <inkml:trace contextRef="#ctx0" brushRef="#br0">530 1 24575,'0'4'0,"0"11"0,-13 8 0,-5 13 0,-18 14 0,-7 8 0,-9 8 0,-6 5 0,-2 10 0,1 0 0,5 0 0,12-5 0,4-6 0,9-6 0,9-23 0,12-19 0,8-12-8191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6.164"/>
    </inkml:context>
    <inkml:brush xml:id="br0">
      <inkml:brushProperty name="width" value="0.05" units="cm"/>
      <inkml:brushProperty name="height" value="0.05" units="cm"/>
    </inkml:brush>
  </inkml:definitions>
  <inkml:trace contextRef="#ctx0" brushRef="#br0">201 67 24575,'0'-3'0,"1"1"0,-1-1 0,0 1 0,0-1 0,-1 1 0,1-1 0,0 1 0,-1-1 0,1 1 0,-1 0 0,0-1 0,0 1 0,0 0 0,0-1 0,-1 1 0,1 0 0,0 0 0,-1 0 0,1 0 0,-1 0 0,0 1 0,0-1 0,0 0 0,0 1 0,0-1 0,0 1 0,0 0 0,0 0 0,0 0 0,-1 0 0,1 0 0,0 0 0,-1 0 0,1 1 0,-1-1 0,1 1 0,-1 0 0,1 0 0,-4 0 0,0 0 0,-1 1 0,1 0 0,0 0 0,-1 1 0,1 0 0,0 0 0,0 0 0,0 1 0,0 0 0,0 0 0,0 0 0,1 1 0,0 0 0,-7 5 0,8-5 0,0 1 0,0 0 0,0-1 0,1 1 0,-1 0 0,1 0 0,0 1 0,0-1 0,1 1 0,0 0 0,0-1 0,0 1 0,1 0 0,0 0 0,-1 7 0,2-10 0,0 0 0,1-1 0,-1 1 0,1 0 0,-1-1 0,1 1 0,0-1 0,0 1 0,0-1 0,0 1 0,0-1 0,1 0 0,-1 0 0,1 1 0,0-1 0,-1 0 0,1 0 0,0-1 0,0 1 0,0 0 0,0-1 0,1 1 0,-1-1 0,0 1 0,1-1 0,-1 0 0,1 0 0,-1 0 0,1-1 0,-1 1 0,1 0 0,0-1 0,-1 0 0,1 0 0,0 0 0,2 0 0,2 0 0,-1 0 0,0 0 0,1 0 0,-1-1 0,0 0 0,0-1 0,0 0 0,0 1 0,0-2 0,0 1 0,0-1 0,0 0 0,-1 0 0,0 0 0,6-5 0,-10 7 0,0 0 0,-1 0 0,1 0 0,0 0 0,0 1 0,0-1 0,0 0 0,0 1 0,0-1 0,0 0 0,1 1 0,-1-1 0,0 1 0,0 0 0,0-1 0,0 1 0,1 0 0,-1 0 0,0 0 0,0 0 0,1 0 0,-1 0 0,0 0 0,0 0 0,0 0 0,1 1 0,-1-1 0,0 0 0,0 1 0,0-1 0,0 1 0,0 0 0,1-1 0,-1 1 0,0 0 0,-1-1 0,1 1 0,0 0 0,0 0 0,0 0 0,0 0 0,-1 0 0,1 0 0,0 0 0,-1 0 0,1 0 0,-1 0 0,1 0 0,-1 1 0,1-1 0,-1 2 0,3 9 0,0 0 0,-1 0 0,-1 0 0,0 16 0,0-17 0,1 22 0,1 100 0,-4-121 0,0 0 0,0 0 0,-2 1 0,1-1 0,-1 0 0,-1 0 0,0-1 0,-8 15 0,10-23 0,0 1 0,0-1 0,0 0 0,0 0 0,0 0 0,-1 0 0,0 0 0,1-1 0,-1 1 0,0-1 0,0 1 0,-1-1 0,1 0 0,0-1 0,-1 1 0,1 0 0,-1-1 0,0 0 0,1 0 0,-1 0 0,0 0 0,1-1 0,-1 1 0,0-1 0,0 0 0,0 0 0,0 0 0,1-1 0,-1 1 0,0-1 0,0 0 0,1 0 0,-5-2 0,3 1 0,1 0 0,0-1 0,-1 1 0,1-1 0,0 0 0,0 0 0,1 0 0,-1-1 0,1 1 0,-1-1 0,1 0 0,0 0 0,1 0 0,-1 0 0,1 0 0,0-1 0,0 1 0,0-1 0,0 0 0,1 1 0,0-1 0,0 0 0,0 0 0,0 0 0,1-8 0,0 7 0,0 0 0,1 0 0,0 0 0,0 0 0,0 0 0,1 0 0,0 0 0,0 0 0,0 0 0,1 1 0,0-1 0,0 1 0,0 0 0,1 0 0,0 0 0,0 0 0,0 0 0,0 1 0,1 0 0,7-6 0,5 0 0,1 1 0,0 0 0,0 1 0,38-11 0,-51 18 0,79-37-1365,-58 29-5461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0.784"/>
    </inkml:context>
    <inkml:brush xml:id="br0">
      <inkml:brushProperty name="width" value="0.05" units="cm"/>
      <inkml:brushProperty name="height" value="0.05" units="cm"/>
    </inkml:brush>
  </inkml:definitions>
  <inkml:trace contextRef="#ctx0" brushRef="#br0">0 0 24575,'9'9'0,"3"8"0,13 9 0,12 6 0,8 1 0,1 4 0,2 1 0,-7 3 0,-2-6 0,-7-4 0,-5-7 0,-6-8-8191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6.572"/>
    </inkml:context>
    <inkml:brush xml:id="br0">
      <inkml:brushProperty name="width" value="0.05" units="cm"/>
      <inkml:brushProperty name="height" value="0.05" units="cm"/>
    </inkml:brush>
  </inkml:definitions>
  <inkml:trace contextRef="#ctx0" brushRef="#br0">189 23 24575,'-1'-1'0,"1"0"0,-1-1 0,0 1 0,1 0 0,-1 0 0,0-1 0,0 1 0,0 0 0,0 0 0,0 0 0,0 0 0,0 0 0,0 0 0,0 1 0,0-1 0,0 0 0,-1 0 0,1 1 0,0-1 0,-1 1 0,1-1 0,0 1 0,-1 0 0,1-1 0,0 1 0,-1 0 0,1 0 0,-1 0 0,1 0 0,-2 0 0,-46 2 0,43-1 0,1 1 0,-1 0 0,1 1 0,-1-1 0,1 1 0,0 0 0,0 0 0,0 1 0,0-1 0,1 1 0,-1 0 0,1 1 0,0-1 0,0 1 0,1 0 0,-1-1 0,1 2 0,0-1 0,0 0 0,1 1 0,0-1 0,0 1 0,0-1 0,0 1 0,1 0 0,0 0 0,0 0 0,1 0 0,0 0 0,0 0 0,0 0 0,2 6 0,-2-9 0,0-1 0,0 0 0,1 1 0,-1-1 0,1 0 0,0 0 0,0 1 0,-1-1 0,1 0 0,1 0 0,-1 0 0,0 0 0,0 0 0,1 0 0,-1-1 0,1 1 0,0 0 0,-1-1 0,1 1 0,0-1 0,0 1 0,0-1 0,0 0 0,0 0 0,0 0 0,0 0 0,1 0 0,-1-1 0,0 1 0,0-1 0,1 1 0,-1-1 0,0 0 0,1 0 0,-1 0 0,0 0 0,1 0 0,-1 0 0,4-2 0,1 1 0,-1-1 0,0 0 0,0 0 0,-1 0 0,1-1 0,0 0 0,-1 0 0,1-1 0,-1 1 0,0-1 0,0 0 0,-1 0 0,8-9 0,-7 4 0,1 0 0,-1-1 0,-1 0 0,0 0 0,0 0 0,-1 0 0,0-1 0,-1 0 0,0 1 0,0-21 0,-2 36 5,1 0 0,0 0 0,0 0-1,0 0 1,1 0 0,-1 0 0,1 0 0,0-1-1,1 1 1,-1-1 0,1 1 0,0-1 0,0 0-1,0 0 1,0 0 0,1-1 0,0 1-1,0-1 1,0 0 0,0 0 0,0 0 0,0 0-1,1-1 1,6 3 0,-6-3-62,0 1 0,0-1 0,0 0 0,1-1-1,-1 1 1,1-1 0,-1 0 0,1 0 0,0-1 0,-1 0 0,1 0 0,0 0-1,-1-1 1,1 1 0,-1-1 0,1-1 0,-1 1 0,1-1 0,-1 0 0,0 0 0,0-1-1,0 1 1,0-1 0,0 0 0,5-5 0,16-19-6769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6.995"/>
    </inkml:context>
    <inkml:brush xml:id="br0">
      <inkml:brushProperty name="width" value="0.05" units="cm"/>
      <inkml:brushProperty name="height" value="0.05" units="cm"/>
    </inkml:brush>
  </inkml:definitions>
  <inkml:trace contextRef="#ctx0" brushRef="#br0">1 0 24575,'0'9'0,"0"8"0,0 9 0,0 10 0,0 13 0,4 6 0,2 4 0,0 1 0,7-11 0,3-17 0,-3-28 0,-2-29 0,-5-9-8191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7.387"/>
    </inkml:context>
    <inkml:brush xml:id="br0">
      <inkml:brushProperty name="width" value="0.05" units="cm"/>
      <inkml:brushProperty name="height" value="0.05" units="cm"/>
    </inkml:brush>
  </inkml:definitions>
  <inkml:trace contextRef="#ctx0" brushRef="#br0">1 0 24575,'0'9'0,"0"8"0,0 5 0,0 8 0,5 8 0,1 11 0,0 7 0,-1-3 0,7-4 0,3-12-8191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7.780"/>
    </inkml:context>
    <inkml:brush xml:id="br0">
      <inkml:brushProperty name="width" value="0.05" units="cm"/>
      <inkml:brushProperty name="height" value="0.05" units="cm"/>
    </inkml:brush>
  </inkml:definitions>
  <inkml:trace contextRef="#ctx0" brushRef="#br0">1 60 24575,'0'7'0,"0"1"0,1-1 0,-1 1 0,2-1 0,-1 1 0,1-1 0,0 0 0,0 0 0,7 14 0,-7-18 0,0-1 0,0 1 0,0 0 0,0-1 0,1 1 0,-1-1 0,1 0 0,-1 0 0,1 0 0,0 0 0,0 0 0,0-1 0,0 1 0,0-1 0,0 0 0,0 0 0,0 0 0,1 0 0,-1-1 0,0 1 0,0-1 0,1 0 0,-1 0 0,6 0 0,-6 0 0,-1 0 0,1-1 0,-1 1 0,1-1 0,-1 1 0,1-1 0,-1 0 0,0 0 0,0 0 0,1 0 0,-1 0 0,0 0 0,0-1 0,0 1 0,0-1 0,0 1 0,0-1 0,-1 0 0,1 0 0,0 0 0,-1 0 0,0 0 0,1 0 0,-1 0 0,0 0 0,0-1 0,0 1 0,0 0 0,0-5 0,0 3 0,-1 1 0,1-1 0,-1 0 0,0 1 0,0-1 0,-1 1 0,1-1 0,-1 1 0,0-1 0,0 1 0,0-1 0,0 1 0,0-1 0,-1 1 0,0 0 0,1 0 0,-1 0 0,0 0 0,-4-4 0,-26-16 0,28 21 0,0-1 0,-1 0 0,1 1 0,0-2 0,0 1 0,0 0 0,1-1 0,-5-5 0,8 9 0,0-1 0,0 1 0,1 0 0,-1-1 0,0 1 0,0-1 0,0 1 0,0 0 0,0-1 0,1 1 0,-1 0 0,0-1 0,0 1 0,1 0 0,-1-1 0,0 1 0,0 0 0,1-1 0,-1 1 0,0 0 0,1 0 0,-1-1 0,0 1 0,1 0 0,-1 0 0,0 0 0,1 0 0,-1 0 0,1-1 0,-1 1 0,0 0 0,1 0 0,-1 0 0,1 0 0,-1 0 0,0 0 0,1 0 0,-1 0 0,1 0 0,-1 1 0,0-1 0,1 0 0,23-1 0,-23 1 0,13 1 0,-1-1 0,1 2 0,0 0 0,-1 1 0,1 0 0,-1 1 0,0 0 0,0 1 0,14 8 0,-20-9 0,1 1 0,-1 0 0,0 0 0,-1 1 0,1-1 0,-1 2 0,0-1 0,-1 1 0,0-1 0,0 1 0,0 1 0,-1-1 0,0 1 0,0 0 0,4 14 0,-5-13 0,4 15 0,-7-24 0,0 1 0,0-1 0,0 0 0,1 1 0,-1-1 0,0 0 0,0 1 0,1-1 0,-1 0 0,0 1 0,0-1 0,1 0 0,-1 0 0,0 1 0,1-1 0,-1 0 0,1 0 0,-1 0 0,0 1 0,1-1 0,-1 0 0,1 0 0,-1 0 0,0 0 0,1 0 0,-1 0 0,1 0 0,-1 0 0,0 0 0,1 0 0,-1 0 0,1 0 0,-1 0 0,1 0 0,-1 0 0,0-1 0,1 1 0,-1 0 0,0 0 0,1 0 0,-1-1 0,1 1 0,-1 0 0,0 0 0,0-1 0,1 1 0,32-30 0,-22 19 0,1 0 0,0 1 0,0 0 0,17-9 0,-25 17 0,-1 0 0,0 1 0,0-1 0,1 1 0,-1 0 0,0 0 0,1 0 0,-1 0 0,1 1 0,-1 0 0,1-1 0,0 1 0,-1 0 0,1 1 0,-1-1 0,1 1 0,-1-1 0,1 1 0,-1 0 0,1 1 0,-1-1 0,0 0 0,6 5 0,6 3-115,-4-1-24,0-1 0,0 0 0,1-1 1,-1 0-1,1-1 0,1 0 0,-1-1 0,15 3 0,3-3-6687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8.823"/>
    </inkml:context>
    <inkml:brush xml:id="br0">
      <inkml:brushProperty name="width" value="0.05" units="cm"/>
      <inkml:brushProperty name="height" value="0.05" units="cm"/>
    </inkml:brush>
  </inkml:definitions>
  <inkml:trace contextRef="#ctx0" brushRef="#br0">0 95 24575,'5'0'0,"6"0"0,5 0 0,0-4 0,-2-11 0,-4-7 0,-9 0 0,-7 3 0,-9 6 0,-1 18 0,6 9 0,10 1 0,9-2 0,3-2-8191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09.760"/>
    </inkml:context>
    <inkml:brush xml:id="br0">
      <inkml:brushProperty name="width" value="0.05" units="cm"/>
      <inkml:brushProperty name="height" value="0.05" units="cm"/>
    </inkml:brush>
  </inkml:definitions>
  <inkml:trace contextRef="#ctx0" brushRef="#br0">0 46 24575,'1'-1'0,"0"-1"0,0 0 0,0 1 0,0-1 0,0 1 0,0-1 0,0 1 0,0-1 0,1 1 0,-1 0 0,0 0 0,1 0 0,0-1 0,-1 1 0,1 1 0,-1-1 0,1 0 0,0 0 0,2 0 0,37-14 0,-36 14 0,0-1 0,1 1 0,-1 0 0,1 1 0,-1-1 0,1 1 0,-1 0 0,1 0 0,-1 1 0,1 0 0,-1 0 0,0 0 0,1 0 0,-1 1 0,0 0 0,0 0 0,0 1 0,0-1 0,-1 1 0,1 0 0,0 0 0,-1 0 0,6 7 0,-2-1 0,0 1 0,-1 0 0,-1 0 0,0 1 0,0-1 0,-1 1 0,0 1 0,-1-1 0,5 21 0,-2-4 0,2 0 0,0-1 0,19 36 0,-21-50 0,1 0 0,1 0 0,0-1 0,0 0 0,2 0 0,-1-1 0,1-1 0,16 12 0,-13-11 24,1 0 0,1-2 0,0 0 0,28 12 0,-37-18-117,-1-1 0,1 0 1,0 0-1,0-1 0,0 0 0,0 0 0,0-1 0,0 0 1,0 0-1,0-1 0,0 1 0,0-1 0,0-1 1,0 0-1,6-2 0,30-18-6733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10.131"/>
    </inkml:context>
    <inkml:brush xml:id="br0">
      <inkml:brushProperty name="width" value="0.05" units="cm"/>
      <inkml:brushProperty name="height" value="0.05" units="cm"/>
    </inkml:brush>
  </inkml:definitions>
  <inkml:trace contextRef="#ctx0" brushRef="#br0">560 1 24575,'-9'4'0,"-12"11"0,-12 16 0,-14 17 0,-12 14 0,-6 5 0,-5-4 0,5-4 0,5-7 0,11-3 0,11-11 0,11-2 0,10-7-8191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12.417"/>
    </inkml:context>
    <inkml:brush xml:id="br0">
      <inkml:brushProperty name="width" value="0.05" units="cm"/>
      <inkml:brushProperty name="height" value="0.05" units="cm"/>
    </inkml:brush>
  </inkml:definitions>
  <inkml:trace contextRef="#ctx0" brushRef="#br0">0 0 24575,'5'0'0,"10"0"0,12 0 0,10 0 0,4 0 0,4 0 0,-2 0 0,-7 0-8191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12.790"/>
    </inkml:context>
    <inkml:brush xml:id="br0">
      <inkml:brushProperty name="width" value="0.05" units="cm"/>
      <inkml:brushProperty name="height" value="0.05" units="cm"/>
    </inkml:brush>
  </inkml:definitions>
  <inkml:trace contextRef="#ctx0" brushRef="#br0">1 1 24575,'4'0'0,"21"0"0,14 0 0,10 0 0,5 0 0,-1 0 0,-11 0-8191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13.773"/>
    </inkml:context>
    <inkml:brush xml:id="br0">
      <inkml:brushProperty name="width" value="0.05" units="cm"/>
      <inkml:brushProperty name="height" value="0.05" units="cm"/>
    </inkml:brush>
  </inkml:definitions>
  <inkml:trace contextRef="#ctx0" brushRef="#br0">1 0 24575,'1'305'0,"-1"-300"0,0 0 0,0 0 0,1 0 0,0 0 0,0 0 0,0-1 0,1 1 0,-1 0 0,1-1 0,1 1 0,-1-1 0,0 1 0,1-1 0,0 0 0,0 0 0,0 0 0,6 4 0,-6-6 0,-1 0 0,1-1 0,0 0 0,0 1 0,0-1 0,0 0 0,0 0 0,0-1 0,0 1 0,0-1 0,0 0 0,0 1 0,1-1 0,-1-1 0,0 1 0,0 0 0,0-1 0,0 0 0,0 1 0,0-1 0,0 0 0,0-1 0,0 1 0,0 0 0,-1-1 0,1 0 0,0 1 0,3-5 0,1 1 0,0-1 0,-1 1 0,0-2 0,0 1 0,0-1 0,-1 1 0,0-1 0,0-1 0,-1 1 0,0-1 0,5-12 0,0-8 0,0-1 0,4-31 0,-8 35 0,0 1 0,2 1 0,12-30 0,-19 52 0,0 0 0,0 0 0,1 0 0,-1 1 0,0-1 0,1 0 0,-1 0 0,0 1 0,1-1 0,-1 0 0,1 1 0,0-1 0,-1 0 0,1 1 0,-1-1 0,1 1 0,0-1 0,-1 1 0,1-1 0,0 1 0,0-1 0,-1 1 0,2 0 0,7 12 0,-2 36 0,-3 482 0,-7-295 0,5-158 0,-1-46 0,0 0 0,-2 0 0,-1 0 0,-11 54 0,13-83 0,0 1 0,-1 0 0,0-1 0,1 1 0,-1-1 0,0 1 0,-1-1 0,1 1 0,0-1 0,0 0 0,-1 1 0,0-1 0,1 0 0,-1 0 0,0 0 0,0 0 0,0-1 0,0 1 0,0 0 0,-1-1 0,1 0 0,0 1 0,-1-1 0,1 0 0,-1 0 0,1 0 0,-5 0 0,4-1 0,-1 0 0,1-1 0,-1 0 0,1 1 0,0-1 0,-1 0 0,1-1 0,0 1 0,0-1 0,0 1 0,0-1 0,0 0 0,0 0 0,0 0 0,0-1 0,1 1 0,0-1 0,-1 1 0,1-1 0,-3-4 0,-3-6 0,0 0 0,1 0 0,0-1 0,1 0 0,1 0 0,0-1 0,1 1 0,0-1 0,2 0 0,-1 0 0,2 0 0,0-27 0,1 34 0,1 0 0,0-1 0,1 1 0,-1 0 0,2 0 0,-1 0 0,1 1 0,0-1 0,1 0 0,8-12 0,-9 15 0,1 0 0,0 1 0,0 0 0,1 0 0,-1 0 0,1 0 0,0 1 0,0 0 0,0 0 0,0 0 0,0 0 0,1 1 0,-1 0 0,1 0 0,0 1 0,9-2 0,23-1-1365,-4 4-5461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1.235"/>
    </inkml:context>
    <inkml:brush xml:id="br0">
      <inkml:brushProperty name="width" value="0.05" units="cm"/>
      <inkml:brushProperty name="height" value="0.05" units="cm"/>
    </inkml:brush>
  </inkml:definitions>
  <inkml:trace contextRef="#ctx0" brushRef="#br0">312 0 24575,'0'9'0,"-5"3"0,-1 9 0,-8 5 0,-7 7 0,-5 3 0,-11-1 0,-3 8 0,-5 1 0,5-2 0,6-9 0,8-1 0,8-5-8191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5.314"/>
    </inkml:context>
    <inkml:brush xml:id="br0">
      <inkml:brushProperty name="width" value="0.05" units="cm"/>
      <inkml:brushProperty name="height" value="0.05" units="cm"/>
    </inkml:brush>
  </inkml:definitions>
  <inkml:trace contextRef="#ctx0" brushRef="#br0">0 0 24575,'5'5'0,"6"1"0,10-1 0,10 0 0,15-2 0,7-1 0,9-1 0,-2 0 0,-6-1 0,-21 4 0,-17 2-8191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5.688"/>
    </inkml:context>
    <inkml:brush xml:id="br0">
      <inkml:brushProperty name="width" value="0.05" units="cm"/>
      <inkml:brushProperty name="height" value="0.05" units="cm"/>
    </inkml:brush>
  </inkml:definitions>
  <inkml:trace contextRef="#ctx0" brushRef="#br0">1 1 24575,'4'0'0,"7"0"0,10 0 0,10 0 0,5 0 0,5 0 0,-4 0-8191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6.757"/>
    </inkml:context>
    <inkml:brush xml:id="br0">
      <inkml:brushProperty name="width" value="0.05" units="cm"/>
      <inkml:brushProperty name="height" value="0.05" units="cm"/>
    </inkml:brush>
  </inkml:definitions>
  <inkml:trace contextRef="#ctx0" brushRef="#br0">19 29 24575,'0'0'0,"0"1"0,0-1 0,0 0 0,0 1 0,0-1 0,0 1 0,0-1 0,-1 1 0,1-1 0,0 1 0,0-1 0,0 0 0,-1 1 0,1-1 0,0 0 0,0 1 0,-1-1 0,1 1 0,0-1 0,0 0 0,-1 0 0,1 1 0,-1-1 0,1 0 0,0 0 0,-1 1 0,1-1 0,-1 0 0,13-8 0,4 2 0,1 0 0,0 2 0,0-1 0,0 2 0,0 0 0,1 1 0,-1 1 0,1 1 0,-1 0 0,23 4 0,-37-3 0,0-1 0,0 1 0,-1 0 0,1 0 0,0 0 0,-1 0 0,1 0 0,-1 1 0,1-1 0,-1 1 0,0 0 0,1-1 0,-1 1 0,0 0 0,0 0 0,0 1 0,-1-1 0,1 0 0,0 0 0,1 5 0,-2-3 0,1 0 0,-1 0 0,0 1 0,-1-1 0,1 0 0,-1 1 0,0-1 0,0 0 0,0 1 0,0-1 0,-1 0 0,-1 6 0,-1 1 0,0 0 0,-1-1 0,0 1 0,-1-1 0,0 0 0,-1 0 0,0 0 0,0-1 0,-11 12 0,-8 4 0,-34 27 0,52-46 0,0-1 0,0 0 0,0 0 0,-1-1 0,1 0 0,-1-1 0,-1 1 0,1-2 0,0 1 0,-14 2 0,22-5 0,-1 0 0,1 0 0,-1 1 0,1-1 0,-1 0 0,1 0 0,-1 0 0,1 0 0,-1 0 0,0 0 0,1 0 0,-1 0 0,1 0 0,-1 0 0,0 0 0,1 0 0,-1 0 0,1 0 0,-1-1 0,1 1 0,-1 0 0,1 0 0,-1-1 0,1 1 0,-1 0 0,1-1 0,-1 1 0,1-1 0,-1 1 0,1 0 0,0-1 0,-1 1 0,1-1 0,0 1 0,-1-2 0,1 2 0,1-1 0,-1 0 0,1 0 0,-1 0 0,1 0 0,-1 0 0,1 1 0,0-1 0,0 0 0,-1 1 0,1-1 0,0 0 0,0 1 0,-1-1 0,1 1 0,0-1 0,0 1 0,0 0 0,0-1 0,1 1 0,13-5 0,1 0 0,-1 2 0,1 0 0,0 0 0,0 2 0,0 0 0,0 1 0,0 0 0,23 5 0,-33-4 0,1 0 0,-1 1 0,1 0 0,-1 0 0,1 0 0,-1 1 0,0 0 0,0 0 0,0 1 0,-1 0 0,7 5 0,-9-6 0,-1 0 0,1 0 0,0 1 0,-1-1 0,0 1 0,0-1 0,0 1 0,0 0 0,0 0 0,-1 0 0,0 0 0,1 0 0,-2 0 0,1 1 0,0-1 0,-1 0 0,0 0 0,0 1 0,-1 4 0,0-4 0,0 0 0,-1-1 0,1 1 0,-1 0 0,0-1 0,-1 1 0,1-1 0,-1 0 0,0 0 0,0 0 0,0 0 0,0 0 0,-1 0 0,0-1 0,1 0 0,-1 0 0,-1 0 0,1 0 0,0-1 0,-5 3 0,-9 4 0,-1 0 0,0-1 0,-30 7 0,47-14 0,-76 16 0,73-16 0,0 0 0,0-1 0,0 0 0,0 0 0,0 0 0,0 0 0,0-1 0,1 0 0,-1 0 0,0 0 0,0-1 0,0 0 0,-5-2 0,9 3-26,1 1 0,-1 0-1,1-1 1,-1 1 0,1-1 0,-1 1-1,1 0 1,-1-1 0,1 1 0,0-1-1,-1 1 1,1-1 0,0 0 0,-1 1-1,1-1 1,0 1 0,-1-1 0,1 0-1,0 1 1,0-1 0,0 0 0,0 1-1,0-1 1,0 0 0,0 1 0,0-1-1,0 0 1,0 1 0,0-1 0,0 1-1,0-1 1,0 0 0,1 1 0,-1-1-1,0 0 1,0 1 0,1-1 0,-1 1-1,1-1 1,-1 1 0,0-1 0,1 1-1,-1-1 1,1 1 0,-1-1 0,1 1-1,-1 0 1,1-1 0,-1 1-1,1 0 1,0-1 0,19-14-6800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7.118"/>
    </inkml:context>
    <inkml:brush xml:id="br0">
      <inkml:brushProperty name="width" value="0.05" units="cm"/>
      <inkml:brushProperty name="height" value="0.05" units="cm"/>
    </inkml:brush>
  </inkml:definitions>
  <inkml:trace contextRef="#ctx0" brushRef="#br0">1 0 24575,'0'5'0,"0"10"0,0 7 0,4 0 0,2-8 0,0-12 0,-1-9 0,-2-14 0,-1-3-8191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7.509"/>
    </inkml:context>
    <inkml:brush xml:id="br0">
      <inkml:brushProperty name="width" value="0.05" units="cm"/>
      <inkml:brushProperty name="height" value="0.05" units="cm"/>
    </inkml:brush>
  </inkml:definitions>
  <inkml:trace contextRef="#ctx0" brushRef="#br0">5 1 24575,'-2'53'0,"1"-36"0,0 0 0,0 0 0,2 0 0,0 0 0,1 0 0,6 22 0,-7-36 0,0-1 0,0 0 0,0 0 0,0 0 0,1 0 0,-1 0 0,1 0 0,0 0 0,0 0 0,-1 0 0,1-1 0,0 1 0,0-1 0,0 0 0,1 1 0,-1-1 0,0 0 0,0 0 0,1-1 0,-1 1 0,1 0 0,-1-1 0,0 1 0,1-1 0,-1 0 0,1 0 0,-1 0 0,1 0 0,2 0 0,12-2 0,-1-1 0,1 0 0,23-7 0,-4 0 0,-24 8 0,1 1 0,-1-1 0,1 2 0,-1 0 0,1 1 0,-1 0 0,0 0 0,1 2 0,15 4 0,-25-6 0,1 0 0,-1 0 0,1 1 0,-1-1 0,1 1 0,-1 0 0,0 0 0,0 0 0,0 0 0,0 1 0,-1-1 0,1 1 0,0-1 0,-1 1 0,0 0 0,0 0 0,0 0 0,0 1 0,0-1 0,-1 0 0,1 1 0,-1-1 0,0 1 0,0-1 0,0 1 0,0 0 0,-1-1 0,0 1 0,1 0 0,-1-1 0,-1 1 0,1 0 0,0-1 0,-1 1 0,-2 6 0,1-5 0,0-1 0,-1 1 0,1 0 0,-1-1 0,0 0 0,-1 1 0,1-1 0,-1-1 0,0 1 0,0 0 0,0-1 0,0 0 0,0 0 0,-1 0 0,0 0 0,1-1 0,-1 0 0,0 0 0,0 0 0,0-1 0,-8 2 0,3 0 0,-1-1 0,1 1 0,-1-2 0,0 0 0,0 0 0,1-1 0,-1 0 0,0-1 0,-20-4 0,-1-7-1365,3-1-5461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7.899"/>
    </inkml:context>
    <inkml:brush xml:id="br0">
      <inkml:brushProperty name="width" value="0.05" units="cm"/>
      <inkml:brushProperty name="height" value="0.05" units="cm"/>
    </inkml:brush>
  </inkml:definitions>
  <inkml:trace contextRef="#ctx0" brushRef="#br0">1 51 24575,'9'0'0,"7"-5"0,6-2 0,9 1 0,11 1 0,9 2 0,5 1 0,-3 1 0,-11-9 0,-11-2-8191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8.335"/>
    </inkml:context>
    <inkml:brush xml:id="br0">
      <inkml:brushProperty name="width" value="0.05" units="cm"/>
      <inkml:brushProperty name="height" value="0.05" units="cm"/>
    </inkml:brush>
  </inkml:definitions>
  <inkml:trace contextRef="#ctx0" brushRef="#br0">99 36 24575,'-9'0'0,"0"2"0,0-1 0,0 1 0,0 0 0,0 1 0,-16 7 0,6-3 0,206-66 0,-183 58 0,1 0 0,-1 0 0,1 1 0,-1 0 0,1 0 0,-1 0 0,1 0 0,-1 1 0,1-1 0,-1 1 0,1 0 0,-1 0 0,0 1 0,1 0 0,-1-1 0,0 1 0,0 1 0,0-1 0,0 0 0,-1 1 0,5 4 0,-5-4 0,-1 0 0,1 0 0,-1 0 0,0 0 0,0 1 0,0-1 0,-1 1 0,1-1 0,-1 1 0,0-1 0,0 1 0,0 0 0,0 0 0,-1 0 0,0-1 0,1 1 0,-1 0 0,-1 0 0,1 0 0,-1 0 0,1-1 0,-1 1 0,0 0 0,0-1 0,-2 5 0,-3 4 0,1 0 0,-2 0 0,0-1 0,0 0 0,0-1 0,-2 0 0,-17 18 0,-5 0 0,-39 26 0,24-20 0,89-39 0,-30 3 0,0 0 0,0 1 0,0 1 0,0 0 0,0 1 0,-1 1 0,1 0 0,0 0 0,17 6 0,-25-6 0,0 0 0,0 0 0,-1 1 0,1-1 0,-1 1 0,1 0 0,-1 0 0,0 1 0,0-1 0,-1 1 0,1 0 0,-1 0 0,1 0 0,-1 0 0,0 1 0,-1-1 0,1 1 0,-1-1 0,0 1 0,0 0 0,-1 0 0,1 0 0,-1 0 0,0 1 0,0 8 0,-1-6 6,-1 0 0,0 0-1,-1 0 1,0-1 0,0 1-1,0 0 1,-1-1 0,0 1 0,-1-1-1,0 0 1,0 0 0,0 0-1,-1-1 1,0 0 0,0 0-1,-1 0 1,0 0 0,0-1 0,0 0-1,-14 8 1,14-8-26,-1-1 0,0-1 0,0 1 0,0-1-1,0 0 1,0-1 0,-1 0 0,0 0 0,-13 2 0,16-4-51,1 0-1,-1 0 1,1 0 0,-1-1-1,1 0 1,0 1 0,-1-1-1,1-1 1,0 1 0,0-1-1,0 0 1,0 0 0,0 0-1,0 0 1,0-1 0,1 1-1,-6-5 1,-10-16-6755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8.832"/>
    </inkml:context>
    <inkml:brush xml:id="br0">
      <inkml:brushProperty name="width" value="0.05" units="cm"/>
      <inkml:brushProperty name="height" value="0.05" units="cm"/>
    </inkml:brush>
  </inkml:definitions>
  <inkml:trace contextRef="#ctx0" brushRef="#br0">0 3 24575,'72'-2'0,"64"2"0,-123 1 0,0 0 0,-1 1 0,0 1 0,1 0 0,-1 1 0,0 0 0,-1 0 0,16 9 0,-20-7 0,0 0 0,-1 0 0,0 1 0,0 0 0,0 0 0,-1 0 0,0 1 0,0 0 0,-1 0 0,0 0 0,0 0 0,-1 0 0,0 1 0,2 13 0,1-5 0,0-1 0,14 29 0,-17-41 0,-1 0 0,1 0 0,0 0 0,0 0 0,1 0 0,-1-1 0,1 1 0,0-1 0,0 0 0,0 0 0,0-1 0,0 1 0,1-1 0,4 2 0,15 1-1365,-5-6-5461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29.208"/>
    </inkml:context>
    <inkml:brush xml:id="br0">
      <inkml:brushProperty name="width" value="0.05" units="cm"/>
      <inkml:brushProperty name="height" value="0.05" units="cm"/>
    </inkml:brush>
  </inkml:definitions>
  <inkml:trace contextRef="#ctx0" brushRef="#br0">402 0 24575,'-5'0'0,"-6"0"0,-10 9 0,-6 13 0,-8 10 0,-6 11 0,-6 10 0,-9 6 0,-3 2 0,3-1 0,12-10-8191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0.969"/>
    </inkml:context>
    <inkml:brush xml:id="br0">
      <inkml:brushProperty name="width" value="0.05" units="cm"/>
      <inkml:brushProperty name="height" value="0.05" units="cm"/>
    </inkml:brush>
  </inkml:definitions>
  <inkml:trace contextRef="#ctx0" brushRef="#br0">1 0 24575,'0'5'0,"0"10"0,0 7 0,0 9 0,0 13 0,0 13 0,0 9 0,0 4 0,0 3 0,0-6 0,0-24 0,0-19-8191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1.689"/>
    </inkml:context>
    <inkml:brush xml:id="br0">
      <inkml:brushProperty name="width" value="0.05" units="cm"/>
      <inkml:brushProperty name="height" value="0.05" units="cm"/>
    </inkml:brush>
  </inkml:definitions>
  <inkml:trace contextRef="#ctx0" brushRef="#br0">1 49 24575,'8'-6'0,"1"1"0,-1-1 0,1 1 0,1 1 0,-1 0 0,1 0 0,-1 1 0,1 0 0,0 1 0,0 0 0,14-1 0,-21 2 0,-1 1 0,1 0 0,-1 0 0,1-1 0,-1 2 0,1-1 0,-1 0 0,1 0 0,-1 1 0,1 0 0,-1-1 0,1 1 0,-1 0 0,0 0 0,0 0 0,1 1 0,-1-1 0,0 0 0,0 1 0,0-1 0,0 1 0,0 0 0,-1 0 0,1 0 0,0 0 0,-1 0 0,0 0 0,2 3 0,-2-2 0,0 0 0,0 1 0,0-1 0,-1 1 0,1-1 0,-1 1 0,0-1 0,0 1 0,0-1 0,-1 1 0,1-1 0,-1 1 0,0-1 0,0 1 0,0-1 0,0 0 0,-1 0 0,1 1 0,-1-1 0,-2 3 0,-8 11 0,0-1 0,-20 20 0,-22 28 0,54-64 0,0 1 0,0-1 0,-1 0 0,1 0 0,0 1 0,0-1 0,0 0 0,0 1 0,-1-1 0,1 1 0,0-1 0,0 0 0,0 1 0,0-1 0,0 0 0,0 1 0,0-1 0,0 1 0,0-1 0,0 0 0,0 1 0,0-1 0,0 0 0,0 1 0,0-1 0,1 1 0,-1-1 0,0 0 0,0 1 0,0-1 0,1 0 0,-1 0 0,0 1 0,0-1 0,1 0 0,-1 1 0,0-1 0,0 0 0,1 0 0,-1 1 0,0-1 0,1 0 0,-1 0 0,0 0 0,1 0 0,-1 0 0,0 1 0,1-1 0,-1 0 0,1 0 0,-1 0 0,0 0 0,1 0 0,-1 0 0,0 0 0,1 0 0,0 0 0,27-2 0,-25 2 0,95-19 90,-46 7-1545,-16 5-5371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1.428"/>
    </inkml:context>
    <inkml:brush xml:id="br0">
      <inkml:brushProperty name="width" value="0.05" units="cm"/>
      <inkml:brushProperty name="height" value="0.05" units="cm"/>
    </inkml:brush>
  </inkml:definitions>
  <inkml:trace contextRef="#ctx0" brushRef="#br0">229 39 24575,'0'-2'0,"0"0"0,-1 1 0,1-1 0,-1 1 0,1-1 0,-1 1 0,0-1 0,0 1 0,0-1 0,0 1 0,0-1 0,0 1 0,0 0 0,0 0 0,0 0 0,-1-1 0,1 1 0,0 0 0,-1 1 0,1-1 0,-1 0 0,1 0 0,-1 1 0,1-1 0,-1 0 0,0 1 0,-2-1 0,-2 0 0,0-1 0,-1 1 0,1 0 0,-1 1 0,-11-1 0,13 2 0,0 0 0,1 0 0,-1 0 0,0 0 0,1 1 0,-1 0 0,1 0 0,0 0 0,-1 0 0,1 1 0,0-1 0,0 1 0,1 0 0,-1 0 0,1 1 0,-1-1 0,1 1 0,0 0 0,0-1 0,1 2 0,-1-1 0,1 0 0,0 0 0,0 1 0,0-1 0,0 1 0,1-1 0,-1 7 0,-3 13 0,1 1 0,2 0 0,0 0 0,3 30 0,-1-37 0,4 86 0,-1-61 0,-1 1 0,-9 82 0,7-124-54,0 0-1,0-1 0,0 0 1,-1 1-1,1-1 1,0 1-1,-1-1 0,1 1 1,-1-1-1,0 0 1,1 1-1,-1-1 0,0 0 1,0 1-1,0-1 0,0 0 1,0 0-1,0 0 1,0 0-1,0 0 0,0 0 1,0 0-1,-1 0 1,-1 1-1,-14 1-6771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1.789"/>
    </inkml:context>
    <inkml:brush xml:id="br0">
      <inkml:brushProperty name="width" value="0.05" units="cm"/>
      <inkml:brushProperty name="height" value="0.05" units="cm"/>
    </inkml:brush>
  </inkml:definitions>
  <inkml:trace contextRef="#ctx0" brushRef="#br0">0 27 24575,'5'0'0,"10"0"0,12-5 0,10-1 0,4 0 0,3 2 0,0 0 0,-9 2-8191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2.159"/>
    </inkml:context>
    <inkml:brush xml:id="br0">
      <inkml:brushProperty name="width" value="0.05" units="cm"/>
      <inkml:brushProperty name="height" value="0.05" units="cm"/>
    </inkml:brush>
  </inkml:definitions>
  <inkml:trace contextRef="#ctx0" brushRef="#br0">1 1 24575,'5'14'0,"6"4"0,14 13 0,8 10 0,8-2 0,-4-3 0,1-7 0,-5-10-8191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2.534"/>
    </inkml:context>
    <inkml:brush xml:id="br0">
      <inkml:brushProperty name="width" value="0.05" units="cm"/>
      <inkml:brushProperty name="height" value="0.05" units="cm"/>
    </inkml:brush>
  </inkml:definitions>
  <inkml:trace contextRef="#ctx0" brushRef="#br0">314 1 24575,'-5'0'0,"-10"0"0,-12 0 0,-11 13 0,-7 14 0,-6 7 0,6 6 0,6-3 0,10-4 0,10-6-8191</inkml:trace>
  <inkml:trace contextRef="#ctx0" brushRef="#br0" timeOffset="1">607 27 24575,'9'0'0,"8"0"0,10 0 0,9 0 0,8 0 0,5 0 0,4 0 0,-12 0 0,-13 0-8191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2.926"/>
    </inkml:context>
    <inkml:brush xml:id="br0">
      <inkml:brushProperty name="width" value="0.05" units="cm"/>
      <inkml:brushProperty name="height" value="0.05" units="cm"/>
    </inkml:brush>
  </inkml:definitions>
  <inkml:trace contextRef="#ctx0" brushRef="#br0">1 22 24575,'9'0'0,"7"0"0,16 0 0,10-5 0,12-1 0,2 0 0,-10 2-8191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3.363"/>
    </inkml:context>
    <inkml:brush xml:id="br0">
      <inkml:brushProperty name="width" value="0.05" units="cm"/>
      <inkml:brushProperty name="height" value="0.05" units="cm"/>
    </inkml:brush>
  </inkml:definitions>
  <inkml:trace contextRef="#ctx0" brushRef="#br0">0 11 24575,'5'0'0,"15"0"0,13 0 0,14 0 0,14 0 0,5 0 0,0-5 0,-11-1-8191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3.955"/>
    </inkml:context>
    <inkml:brush xml:id="br0">
      <inkml:brushProperty name="width" value="0.05" units="cm"/>
      <inkml:brushProperty name="height" value="0.05" units="cm"/>
    </inkml:brush>
  </inkml:definitions>
  <inkml:trace contextRef="#ctx0" brushRef="#br0">4 0 24575,'-2'62'0,"1"-25"0,5 62 0,-3-96 0,-1 1 0,1-1 0,0 1 0,0-1 0,0 0 0,0 0 0,0 0 0,1 1 0,0-1 0,0-1 0,-1 1 0,1 0 0,1 0 0,-1-1 0,0 1 0,1-1 0,-1 0 0,1 1 0,0-1 0,0 0 0,0-1 0,0 1 0,0-1 0,0 1 0,0-1 0,1 0 0,-1 0 0,0 0 0,1 0 0,-1-1 0,1 0 0,-1 1 0,7-2 0,11 1 0,0-2 0,0-1 0,0 0 0,29-10 0,-22 6 0,-15 4 0,-1 1 0,0-1 0,1 2 0,0 0 0,-1 0 0,18 3 0,-27-2 0,1 1 0,0 0 0,-1 0 0,1 0 0,-1 0 0,1 1 0,-1-1 0,0 1 0,1 0 0,-1 0 0,0 0 0,0 1 0,-1-1 0,1 1 0,0-1 0,-1 1 0,0 0 0,1 0 0,-1 0 0,0 0 0,-1 1 0,1-1 0,0 0 0,-1 1 0,2 6 0,-2-4 5,0 0-1,0 0 1,0 0 0,-1 0-1,0 0 1,0 1-1,0-1 1,-1 0 0,0 0-1,0 0 1,-1 0 0,0-1-1,0 1 1,0 0-1,-1-1 1,1 1 0,-1-1-1,-1 0 1,1 0-1,-1 0 1,0 0 0,0 0-1,0-1 1,0 0-1,-7 5 1,5-5-73,1 1 1,-1-1-1,0 0 1,0-1-1,0 1 1,-1-1-1,1-1 1,-1 1-1,1-1 1,-1 0-1,0-1 1,0 1-1,0-1 1,0-1-1,0 1 1,0-1-1,0-1 1,0 1-1,0-1 1,0 0-1,-13-4 1,8-2-6759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4.531"/>
    </inkml:context>
    <inkml:brush xml:id="br0">
      <inkml:brushProperty name="width" value="0.05" units="cm"/>
      <inkml:brushProperty name="height" value="0.05" units="cm"/>
    </inkml:brush>
  </inkml:definitions>
  <inkml:trace contextRef="#ctx0" brushRef="#br0">266 26 24575,'-1'-2'0,"1"1"0,-1 0 0,0-1 0,0 1 0,1 0 0,-1 0 0,0-1 0,0 1 0,-1 0 0,1 0 0,0 0 0,0 1 0,0-1 0,-1 0 0,1 0 0,0 1 0,-1-1 0,1 0 0,0 1 0,-1 0 0,1-1 0,-1 1 0,1 0 0,-1 0 0,1-1 0,-3 2 0,-42-5 0,39 4 0,0 1 0,-1 0 0,1 0 0,0 1 0,0 0 0,0 0 0,0 1 0,0-1 0,1 2 0,-1-1 0,1 1 0,0 0 0,-7 5 0,9-6 0,0 1 0,0-1 0,0 1 0,0 0 0,0 0 0,1 1 0,-1-1 0,1 1 0,1 0 0,-1-1 0,1 1 0,-1 1 0,1-1 0,1 0 0,-1 0 0,1 1 0,-1 8 0,1-13 0,1 1 0,0 0 0,0-1 0,0 1 0,0 0 0,0-1 0,0 1 0,0-1 0,1 1 0,-1 0 0,1-1 0,-1 1 0,1-1 0,-1 1 0,1-1 0,0 1 0,0-1 0,0 1 0,0-1 0,0 0 0,0 1 0,0-1 0,0 0 0,1 0 0,-1 0 0,0 0 0,1 0 0,-1 0 0,0 0 0,1-1 0,-1 1 0,1 0 0,0-1 0,-1 1 0,1-1 0,-1 0 0,1 1 0,0-1 0,-1 0 0,1 0 0,0 0 0,-1 0 0,1-1 0,3 1 0,1-1 0,0-1 0,0 1 0,0-1 0,0 0 0,0-1 0,0 1 0,0-1 0,0 0 0,-1-1 0,7-4 0,7-13 0,-16 17 0,0 0 0,0 0 0,0 1 0,1-1 0,-1 1 0,1 0 0,0 0 0,0 0 0,0 0 0,0 0 0,0 1 0,8-3 0,-10 6 0,-1-1 0,0 1 0,0 0 0,0 0 0,0 0 0,0 0 0,0 0 0,0 0 0,0 0 0,0 0 0,0 0 0,0 1 0,-1-1 0,1 0 0,0 1 0,-1-1 0,1 0 0,-1 1 0,0-1 0,1 0 0,-1 1 0,0-1 0,0 1 0,0-1 0,0 1 0,0-1 0,-1 3 0,2-1 0,3 64 0,-2 0 0,-12 117 0,9-174 0,-1 0 0,-1 0 0,0 0 0,0 0 0,-1 0 0,0-1 0,0 1 0,-1-1 0,-1-1 0,-10 15 0,14-20 0,0 0 0,-1-1 0,1 1 0,-1-1 0,0 0 0,1 0 0,-1 0 0,0 0 0,0 0 0,0 0 0,-1-1 0,1 1 0,0-1 0,0 0 0,-1 0 0,1-1 0,-1 1 0,1 0 0,-1-1 0,1 0 0,-1 0 0,1 0 0,-1 0 0,1-1 0,-1 0 0,1 1 0,-1-1 0,1 0 0,0 0 0,-1-1 0,1 1 0,0-1 0,0 0 0,-4-2 0,1-1 0,0 1 0,1-1 0,0 0 0,-1 0 0,2-1 0,-1 0 0,1 0 0,0 0 0,0 0 0,0 0 0,1-1 0,0 0 0,0 1 0,1-1 0,0 0 0,0 0 0,0-1 0,1 1 0,0 0 0,1 0 0,0-14 0,0 13 0,1 0 0,0 0 0,0 0 0,1 1 0,0-1 0,0 1 0,1-1 0,0 1 0,0 0 0,1 0 0,0 0 0,0 0 0,0 1 0,1-1 0,0 1 0,0 1 0,1-1 0,-1 1 0,1-1 0,8-3 0,2-1-151,1 1-1,1 1 0,0 0 0,0 1 1,0 1-1,1 1 0,0 1 1,21-2-1,-6 3-6674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4.921"/>
    </inkml:context>
    <inkml:brush xml:id="br0">
      <inkml:brushProperty name="width" value="0.05" units="cm"/>
      <inkml:brushProperty name="height" value="0.05" units="cm"/>
    </inkml:brush>
  </inkml:definitions>
  <inkml:trace contextRef="#ctx0" brushRef="#br0">145 1 24575,'-7'0'0,"0"1"0,1 1 0,-1-1 0,0 1 0,1 0 0,-1 1 0,1 0 0,0 0 0,0 0 0,0 0 0,0 1 0,1 0 0,-1 1 0,1-1 0,0 1 0,0 0 0,1 0 0,-7 9 0,8-10 0,0-1 0,1 1 0,-1 0 0,1 0 0,0-1 0,0 2 0,0-1 0,0 0 0,1 0 0,0 1 0,0-1 0,0 0 0,0 1 0,1-1 0,0 1 0,0-1 0,0 1 0,0-1 0,1 1 0,0-1 0,0 1 0,0-1 0,0 0 0,1 0 0,-1 1 0,1-1 0,0 0 0,4 5 0,-5-7 0,1-1 0,-1 1 0,1-1 0,0 1 0,0-1 0,-1 0 0,1 1 0,0-1 0,0 0 0,0 0 0,0 0 0,1-1 0,-1 1 0,0 0 0,0-1 0,0 0 0,1 1 0,-1-1 0,0 0 0,0 0 0,1 0 0,-1 0 0,0-1 0,0 1 0,0-1 0,1 1 0,-1-1 0,0 0 0,0 0 0,0 0 0,0 0 0,0 0 0,0 0 0,0 0 0,-1-1 0,4-2 0,2-1 0,-1-1 0,0 1 0,0-1 0,-1 0 0,0 0 0,0-1 0,0 0 0,7-13 0,13-59 0,-25 90 0,1 0 0,0 0 0,1 0 0,0-1 0,0 1 0,2 0 0,-1-1 0,1 0 0,0 0 0,7 11 0,-8-16 0,0 0 0,1 0 0,-1 0 0,1 0 0,0-1 0,1 1 0,-1-1 0,1 0 0,-1 0 0,1-1 0,0 0 0,1 1 0,-1-2 0,0 1 0,1-1 0,0 0 0,-1 0 0,1 0 0,0-1 0,8 2 0,21-8-1365,-6-7-5461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5.361"/>
    </inkml:context>
    <inkml:brush xml:id="br0">
      <inkml:brushProperty name="width" value="0.05" units="cm"/>
      <inkml:brushProperty name="height" value="0.05" units="cm"/>
    </inkml:brush>
  </inkml:definitions>
  <inkml:trace contextRef="#ctx0" brushRef="#br0">0 0 24575,'0'9'0,"0"12"0,0 16 0,0 16 0,0 12 0,5 13 0,1 3 0,-1-9 0,5-15 0,8-19 0,2-19 0,-3-18 0,-4-18 0,-5-6-8191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2.218"/>
    </inkml:context>
    <inkml:brush xml:id="br0">
      <inkml:brushProperty name="width" value="0.05" units="cm"/>
      <inkml:brushProperty name="height" value="0.05" units="cm"/>
    </inkml:brush>
  </inkml:definitions>
  <inkml:trace contextRef="#ctx0" brushRef="#br0">1 0 24575,'0'5'0,"0"10"0,0 12 0,0 11 0,0 7 0,0 6 0,0 3 0,0-3 0,0-15 0,0-13-8191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5.719"/>
    </inkml:context>
    <inkml:brush xml:id="br0">
      <inkml:brushProperty name="width" value="0.05" units="cm"/>
      <inkml:brushProperty name="height" value="0.05" units="cm"/>
    </inkml:brush>
  </inkml:definitions>
  <inkml:trace contextRef="#ctx0" brushRef="#br0">0 0 24575,'0'5'0,"0"14"0,0 14 0,0 15 0,0 12 0,0 11 0,0-3 0,9-9 0,8-13 0,5-16 0,8-12 0,4-14 0,-5-17 0,-1-5 0,-7-10 0,-6 0-8191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6.095"/>
    </inkml:context>
    <inkml:brush xml:id="br0">
      <inkml:brushProperty name="width" value="0.05" units="cm"/>
      <inkml:brushProperty name="height" value="0.05" units="cm"/>
    </inkml:brush>
  </inkml:definitions>
  <inkml:trace contextRef="#ctx0" brushRef="#br0">65 60 24575,'-3'0'0,"0"0"0,1 0 0,-1 1 0,0 0 0,0-1 0,0 1 0,1 0 0,-1 0 0,0 1 0,1-1 0,-1 0 0,1 1 0,-1 0 0,1-1 0,0 1 0,0 0 0,0 0 0,0 0 0,0 1 0,0-1 0,1 0 0,-1 1 0,1-1 0,-1 1 0,1-1 0,0 1 0,0 0 0,0 0 0,0-1 0,1 1 0,-1 0 0,1 0 0,0 0 0,0 0 0,0 0 0,0 5 0,0-5 0,0 0 0,1 0 0,-1 0 0,0 0 0,1 0 0,0 0 0,0 0 0,0 0 0,0 0 0,0-1 0,1 1 0,-1 0 0,1-1 0,-1 1 0,1-1 0,0 1 0,0-1 0,0 0 0,1 0 0,-1 0 0,0 0 0,1 0 0,-1 0 0,1-1 0,0 1 0,0-1 0,-1 0 0,1 0 0,0 0 0,0 0 0,0 0 0,0-1 0,0 1 0,0-1 0,6 0 0,-4 0 0,0-1 0,-1 0 0,1 0 0,-1 0 0,1-1 0,-1 0 0,1 0 0,-1 0 0,0 0 0,0-1 0,0 1 0,0-1 0,0 0 0,-1 0 0,1 0 0,-1-1 0,0 1 0,0-1 0,0 0 0,-1 0 0,1 0 0,-1 0 0,0 0 0,0-1 0,2-6 0,-3 8 0,0-1 0,0 0 0,0 1 0,0-1 0,-1 0 0,1 1 0,-1-1 0,0 0 0,0 0 0,-1 1 0,1-1 0,-1 0 0,0 1 0,0-1 0,0 0 0,0 1 0,-1-1 0,1 1 0,-1 0 0,0 0 0,0-1 0,0 1 0,0 0 0,-1 1 0,1-1 0,-1 0 0,0 1 0,1-1 0,-1 1 0,0 0 0,-1 0 0,-3-2 0,-23-7 0,8 2 0,46 8 0,-6 1 0,0 2 0,-1 0 0,27 7 0,-39-8 0,1 1 0,0 1 0,-1-1 0,1 1 0,-1 0 0,0 0 0,0 0 0,0 1 0,0 0 0,-1 0 0,1 0 0,-1 1 0,0-1 0,4 7 0,-2 0 0,13 21 0,-18-31 0,-1 0 0,1 0 0,-1 0 0,1 0 0,0-1 0,-1 1 0,1 0 0,0 0 0,0-1 0,0 1 0,0 0 0,-1-1 0,1 1 0,0-1 0,0 1 0,0-1 0,0 1 0,0-1 0,0 0 0,0 0 0,0 1 0,0-1 0,1 0 0,-1 0 0,0 0 0,1 0 0,65-37 0,-55 29 0,0 0 0,1 1 0,0 0 0,1 1 0,0 0 0,19-4 0,-30 9 0,0 1 0,0 0 0,0-1 0,0 1 0,0 1 0,0-1 0,0 0 0,1 1 0,-1-1 0,0 1 0,0 0 0,-1 0 0,1 0 0,4 3 0,-3-1 0,0-1 0,-1 1 0,0 0 0,0 1 0,0-1 0,0 0 0,0 1 0,-1 0 0,0-1 0,1 1 0,-1 0 0,2 8 0,21 72 10,-17-50-1385,-5-23-5451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6.439"/>
    </inkml:context>
    <inkml:brush xml:id="br0">
      <inkml:brushProperty name="width" value="0.05" units="cm"/>
      <inkml:brushProperty name="height" value="0.05" units="cm"/>
    </inkml:brush>
  </inkml:definitions>
  <inkml:trace contextRef="#ctx0" brushRef="#br0">174 1 24575,'-10'0'0,"0"1"0,-1 0 0,2 1 0,-1 0 0,0 0 0,0 1 0,1 1 0,-1 0 0,1 0 0,0 0 0,0 1 0,1 1 0,-10 7 0,15-11 0,0 1 0,1-1 0,-1 1 0,1 0 0,0 0 0,0-1 0,0 2 0,0-1 0,0 0 0,1 0 0,-1 1 0,1-1 0,0 0 0,0 1 0,0-1 0,0 6 0,1-5 0,0 0 0,1 0 0,0 1 0,0-1 0,0 0 0,0 0 0,0 0 0,1 0 0,0 0 0,0-1 0,0 1 0,0 0 0,0-1 0,1 0 0,0 1 0,0-1 0,3 3 0,2 1 0,0-1 0,0-1 0,0 1 0,1-1 0,-1 0 0,1-1 0,0 0 0,1-1 0,15 4 0,35 16 0,-58-23 0,-1 1 0,0-1 0,1 1 0,-1 0 0,0-1 0,0 1 0,1 0 0,-1 0 0,0 0 0,0 0 0,0 0 0,0 0 0,0 0 0,0 0 0,0 0 0,-1 0 0,1 1 0,0-1 0,-1 0 0,1 1 0,-1-1 0,1 2 0,-1-2 0,0 1 0,-1-1 0,1 0 0,0 0 0,-1 0 0,1 1 0,-1-1 0,0 0 0,1 0 0,-1 0 0,0 0 0,0 0 0,0 0 0,0 0 0,0 0 0,0 0 0,0-1 0,0 1 0,-2 1 0,-9 5 0,-2 0 0,1-1 0,-22 7 0,15-6 0,12-2-1365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6.814"/>
    </inkml:context>
    <inkml:brush xml:id="br0">
      <inkml:brushProperty name="width" value="0.05" units="cm"/>
      <inkml:brushProperty name="height" value="0.05" units="cm"/>
    </inkml:brush>
  </inkml:definitions>
  <inkml:trace contextRef="#ctx0" brushRef="#br0">43 0 24575,'0'9'0,"-4"3"0,-2 9 0,-9 9 0,-2 0-8191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7.394"/>
    </inkml:context>
    <inkml:brush xml:id="br0">
      <inkml:brushProperty name="width" value="0.05" units="cm"/>
      <inkml:brushProperty name="height" value="0.05" units="cm"/>
    </inkml:brush>
  </inkml:definitions>
  <inkml:trace contextRef="#ctx0" brushRef="#br0">54 1 24575,'0'9'0,"0"17"0,0 21 0,0 22 0,-9 13 0,-3 1 0,0-5 0,2-19 0,4-30 0,1-23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7.911"/>
    </inkml:context>
    <inkml:brush xml:id="br0">
      <inkml:brushProperty name="width" value="0.05" units="cm"/>
      <inkml:brushProperty name="height" value="0.05" units="cm"/>
    </inkml:brush>
  </inkml:definitions>
  <inkml:trace contextRef="#ctx0" brushRef="#br0">1 166 24575,'68'-4'0,"0"-3"0,-1-3 0,79-21 0,-96 20 0,-17 4 0,4-1 0,47-16 0,-74 21 0,-1-1 0,1 0 0,-1-1 0,0 0 0,-1 0 0,1-1 0,-1 0 0,0-1 0,11-11 0,-19 18 0,0 0 0,0 0 0,0 0 0,0 0 0,0 0 0,0 0 0,0 0 0,0 1 0,0-1 0,0 0 0,0 0 0,0 0 0,0 0 0,0 0 0,1 0 0,-1 0 0,0 0 0,0 0 0,0 0 0,0 0 0,0 0 0,0 0 0,0 0 0,0 0 0,0 0 0,0 0 0,0 1 0,0-1 0,0 0 0,0 0 0,1 0 0,-1 0 0,0 0 0,0 0 0,0 0 0,0 0 0,0 0 0,0 0 0,0 0 0,0 0 0,0 0 0,0 0 0,0 0 0,1-1 0,-1 1 0,0 0 0,0 0 0,0 0 0,0 0 0,0 0 0,0 0 0,0 0 0,0 0 0,0 0 0,0 0 0,0 0 0,0 0 0,-2 13 0,-6 16 0,-3 2 0,1-1 0,1 2 0,2-1 0,1 1 0,-3 65 0,9-98 0,0 1 0,0 0 0,0 0 0,1 0 0,-1-1 0,0 1 0,0 0 0,1 0 0,-1 0 0,0 0 0,0 0 0,1-1 0,-1 1 0,0 0 0,0 0 0,1 0 0,-1 0 0,0 0 0,1 0 0,-1 0 0,0 0 0,0 0 0,1 0 0,-1 0 0,0 0 0,1 0 0,-1 0 0,0 0 0,0 0 0,1 1 0,-1-1 0,0 0 0,1 0 0,-1 0 0,0 0 0,0 0 0,0 1 0,1-1 0,-1 0 0,0 0 0,0 0 0,0 1 0,1-1 0,-1 0 0,0 0 0,0 1 0,0-1 0,0 0 0,0 1 0,0-1 0,1 0 0,-1 1 0,22-42 0,-8 14 0,-7 17 0,0 0 0,0 1 0,1-1 0,1 1 0,-1 1 0,1 0 0,15-11 0,-21 17 0,-1 1 0,1 0 0,-1 0 0,1 0 0,-1 0 0,1 0 0,0 0 0,-1 1 0,1-1 0,0 1 0,0 0 0,0-1 0,-1 2 0,1-1 0,4 1 0,-3 0 0,-1 0 0,0 1 0,0-1 0,1 1 0,-1 0 0,0 0 0,-1 0 0,1 0 0,0 0 0,-1 1 0,1-1 0,-1 1 0,0 0 0,0 0 0,3 4 0,2 5 0,-1 0 0,-1 0 0,0 1 0,6 24 0,-9-27 0,1 0 0,0 0 0,0 0 0,1 0 0,1-1 0,-1 0 0,2 0 0,-1 0 0,10 11 0,-13-18-36,-1-1 0,0 1 0,1-1 1,0 0-1,-1 0 0,1 0 0,0 0 0,-1 0 0,1 0 0,0 0 0,0 0 0,0-1 0,0 1 0,0-1 0,0 1 0,0-1 0,0 0 1,0 0-1,0 0 0,0 0 0,0 0 0,0 0 0,-1-1 0,1 1 0,0-1 0,0 1 0,0-1 0,0 0 0,0 1 0,0-1 0,-1 0 1,1 0-1,0 0 0,-1-1 0,1 1 0,-1 0 0,2-3 0,9-9-6790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8.288"/>
    </inkml:context>
    <inkml:brush xml:id="br0">
      <inkml:brushProperty name="width" value="0.05" units="cm"/>
      <inkml:brushProperty name="height" value="0.05" units="cm"/>
    </inkml:brush>
  </inkml:definitions>
  <inkml:trace contextRef="#ctx0" brushRef="#br0">0 169 24575,'1'-3'0,"1"-1"0,0 1 0,-1-1 0,1 1 0,0 0 0,1 0 0,-1 0 0,0 0 0,1 0 0,0 0 0,0 1 0,-1-1 0,1 1 0,1 0 0,-1 0 0,0 0 0,5-2 0,8-6 0,-2-1 0,-8 8 0,0-2 0,0 1 0,0-1 0,0 1 0,-1-2 0,0 1 0,0-1 0,0 1 0,-1-1 0,1-1 0,5-11 0,-10 17 0,1 1 0,-1-1 0,0 1 0,0-1 0,1 1 0,-1-1 0,0 1 0,0-1 0,0 0 0,0 1 0,1-1 0,-1 1 0,0-1 0,0 0 0,0 1 0,-1-1 0,1 1 0,0-1 0,0 0 0,0 1 0,0-1 0,0 1 0,-1-1 0,1 1 0,0-1 0,0 1 0,-1-1 0,1 1 0,0-1 0,-1 1 0,1-1 0,-1 1 0,1-1 0,-1 1 0,1 0 0,-1-1 0,1 1 0,-1 0 0,1-1 0,-1 1 0,1 0 0,-1 0 0,0-1 0,0 2 0,-1-1 0,1 0 0,-1 0 0,1 0 0,0 1 0,-1-1 0,1 1 0,-1-1 0,1 1 0,0 0 0,0-1 0,0 1 0,-1 0 0,1 0 0,0 0 0,0 0 0,0 0 0,-1 2 0,-4 3 0,2 1 0,-1 0 0,1 0 0,0 0 0,0 1 0,0-1 0,1 1 0,1 0 0,-1 0 0,1 0 0,1 0 0,-1 0 0,1 0 0,1 1 0,0-1 0,0 0 0,0 1 0,4 14 0,-3-18 0,0 0 0,1 0 0,0 0 0,0 0 0,0 0 0,1 0 0,0-1 0,0 1 0,0-1 0,0 0 0,0 0 0,1 0 0,0 0 0,0-1 0,0 0 0,0 1 0,1-2 0,-1 1 0,1 0 0,-1-1 0,1 0 0,0 0 0,0 0 0,0 0 0,0-1 0,1 0 0,-1 0 0,0-1 0,0 1 0,8-1 0,-7 0-80,0 0 0,-1-1-1,1 1 1,0-1 0,0 0-1,-1 0 1,1-1 0,0 0-1,-1 0 1,0 0 0,1-1 0,-1 1-1,0-1 1,0 0 0,-1-1-1,6-4 1,8-13-6746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8.651"/>
    </inkml:context>
    <inkml:brush xml:id="br0">
      <inkml:brushProperty name="width" value="0.05" units="cm"/>
      <inkml:brushProperty name="height" value="0.05" units="cm"/>
    </inkml:brush>
  </inkml:definitions>
  <inkml:trace contextRef="#ctx0" brushRef="#br0">5 1 24575,'-2'41'0,"1"-27"0,0-1 0,1 1 0,0-1 0,5 26 0,-5-38 0,1-1 0,-1 1 0,0-1 0,1 1 0,-1-1 0,1 1 0,-1-1 0,1 1 0,-1-1 0,0 0 0,1 1 0,-1-1 0,1 0 0,0 1 0,-1-1 0,1 0 0,-1 0 0,1 1 0,-1-1 0,1 0 0,0 0 0,-1 0 0,1 0 0,-1 0 0,1 0 0,0 0 0,-1 0 0,1 0 0,0 0 0,-1 0 0,1 0 0,-1-1 0,1 1 0,-1 0 0,1 0 0,0-1 0,-1 1 0,1 0 0,-1 0 0,1-1 0,-1 1 0,1-1 0,29-19 0,-26 16 0,-2 3 0,21-16 0,0 2 0,0 0 0,2 2 0,36-16 0,-55 27 0,0 0 0,0 0 0,0 1 0,0-1 0,0 1 0,0 0 0,1 1 0,-1 0 0,0 0 0,0 0 0,1 1 0,-1-1 0,0 2 0,0-1 0,0 1 0,0-1 0,0 2 0,-1-1 0,1 1 0,0 0 0,-1 0 0,0 0 0,0 1 0,0 0 0,0 0 0,4 5 0,38 36-1365,-24-28-5461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9.294"/>
    </inkml:context>
    <inkml:brush xml:id="br0">
      <inkml:brushProperty name="width" value="0.05" units="cm"/>
      <inkml:brushProperty name="height" value="0.05" units="cm"/>
    </inkml:brush>
  </inkml:definitions>
  <inkml:trace contextRef="#ctx0" brushRef="#br0">68 1 24575,'-6'7'0,"0"0"0,1 1 0,0 0 0,0 0 0,0 0 0,1 1 0,1 0 0,-6 16 0,4-6 0,0 1 0,-3 38 0,7-54 0,1-1 0,0 1 0,0 0 0,0 0 0,0-1 0,0 1 0,1 0 0,0 0 0,0-1 0,0 1 0,0-1 0,0 1 0,1-1 0,-1 1 0,1-1 0,0 0 0,0 0 0,0 0 0,1 0 0,-1 0 0,1 0 0,0-1 0,-1 1 0,1-1 0,0 0 0,0 0 0,1 0 0,-1 0 0,0 0 0,1-1 0,-1 1 0,1-1 0,-1 0 0,1 0 0,0 0 0,-1-1 0,1 1 0,0-1 0,0 0 0,-1 0 0,1 0 0,0-1 0,0 1 0,-1-1 0,1 0 0,-1 0 0,1 0 0,-1-1 0,1 1 0,-1-1 0,1 0 0,-1 0 0,4-2 0,0-2 0,0 0 0,0 0 0,-1-1 0,0 0 0,0 0 0,0 0 0,-1-1 0,0 0 0,0 0 0,-1 0 0,0 0 0,4-17 0,9-12 0,-14 34 0,-2 10 0,3 70 0,-8 90 0,0-48 0,4 5 0,-6 142 0,5-249 0,-1 1 0,-2-1 0,1 1 0,-2-1 0,-11 27 0,15-40 0,-1 0 0,-1 0 0,1 0 0,-1 0 0,1 0 0,-1 0 0,0-1 0,-1 0 0,1 1 0,-1-1 0,-5 4 0,7-6 0,-1 0 0,1 0 0,-1 0 0,1 0 0,-1 0 0,0-1 0,1 1 0,-1-1 0,0 0 0,1 1 0,-1-1 0,0-1 0,1 1 0,-1 0 0,0-1 0,0 1 0,1-1 0,-1 0 0,1 0 0,-1 0 0,-2-1 0,-2-2 0,1 0 0,0 0 0,0 0 0,1-1 0,-1 0 0,1 0 0,0 0 0,0-1 0,1 1 0,-1-1 0,1 0 0,1-1 0,-1 1 0,1 0 0,0-1 0,0 0 0,1 0 0,0 0 0,0 0 0,1 0 0,0 0 0,0-1 0,1-11 0,-1 7 0,2-1 0,-1 1 0,2 0 0,-1 0 0,2 0 0,0 0 0,0 0 0,1 0 0,0 1 0,1-1 0,1 1 0,0 0 0,9-13 0,-5 14 8,0 0 0,0 1-1,1 0 1,0 0 0,0 1 0,1 1-1,0 0 1,17-7 0,32-20-1443,-36 16-5391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49.686"/>
    </inkml:context>
    <inkml:brush xml:id="br0">
      <inkml:brushProperty name="width" value="0.05" units="cm"/>
      <inkml:brushProperty name="height" value="0.05" units="cm"/>
    </inkml:brush>
  </inkml:definitions>
  <inkml:trace contextRef="#ctx0" brushRef="#br0">1 0 24575,'4'0'0,"11"0"0,12 0 0,11 0 0,7 0 0,6 0 0,-6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2.596"/>
    </inkml:context>
    <inkml:brush xml:id="br0">
      <inkml:brushProperty name="width" value="0.05" units="cm"/>
      <inkml:brushProperty name="height" value="0.05" units="cm"/>
    </inkml:brush>
  </inkml:definitions>
  <inkml:trace contextRef="#ctx0" brushRef="#br0">3 1 24575,'-1'33'0,"0"-9"0,1 1 0,1-1 0,1 0 0,8 41 0,-9-60 0,0-1 0,1 0 0,-1 0 0,1 0 0,-1 0 0,1 0 0,1 0 0,-1 0 0,0-1 0,1 1 0,0-1 0,0 1 0,0-1 0,0 0 0,0 0 0,1-1 0,-1 1 0,1-1 0,0 1 0,-1-1 0,1 0 0,0-1 0,1 1 0,-1-1 0,0 1 0,0-1 0,0 0 0,1-1 0,-1 1 0,1-1 0,-1 0 0,6-1 0,-2 1 0,-1-1 0,0-1 0,-1 1 0,1-1 0,0 0 0,0-1 0,-1 1 0,1-1 0,-1-1 0,0 1 0,0-1 0,0 0 0,-1 0 0,1-1 0,-1 0 0,0 0 0,0 0 0,-1-1 0,0 1 0,0-1 0,0 0 0,0 0 0,-1 0 0,0-1 0,0 1 0,-1-1 0,0 0 0,0 0 0,-1 0 0,1 0 0,-1 0 0,-1 0 0,0-10 0,0 13 4,-1 0 0,1 1 0,-1-1 0,0 0 0,0 1-1,0 0 1,0-1 0,-1 1 0,0 0 0,1-1 0,-1 1 0,0 0 0,-1 0-1,1 1 1,0-1 0,-1 0 0,0 1 0,1-1 0,-1 1 0,0 0 0,0 0-1,-1 0 1,1 0 0,0 1 0,0-1 0,-1 1 0,1 0 0,-1 0 0,-5-1-1,-10-2-275,-1 1 0,1 1 0,-1 1 0,-20 1-1,37 0 153,-34 0-6706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2.579"/>
    </inkml:context>
    <inkml:brush xml:id="br0">
      <inkml:brushProperty name="width" value="0.05" units="cm"/>
      <inkml:brushProperty name="height" value="0.05" units="cm"/>
    </inkml:brush>
  </inkml:definitions>
  <inkml:trace contextRef="#ctx0" brushRef="#br0">0 76 24575,'0'-4'0,"14"-2"0,18 0 0,21 2 0,16-9 0,10-1 0,-5 2 0,-5 2 0,-14 3-8191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0.094"/>
    </inkml:context>
    <inkml:brush xml:id="br0">
      <inkml:brushProperty name="width" value="0.05" units="cm"/>
      <inkml:brushProperty name="height" value="0.05" units="cm"/>
    </inkml:brush>
  </inkml:definitions>
  <inkml:trace contextRef="#ctx0" brushRef="#br0">1 33 24575,'4'0'0,"16"0"0,17 0 0,12-9 0,7-3 0,-7 0-8191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0.812"/>
    </inkml:context>
    <inkml:brush xml:id="br0">
      <inkml:brushProperty name="width" value="0.05" units="cm"/>
      <inkml:brushProperty name="height" value="0.05" units="cm"/>
    </inkml:brush>
  </inkml:definitions>
  <inkml:trace contextRef="#ctx0" brushRef="#br0">10 79 24575,'0'0'0,"0"0"0,-1 0 0,1 0 0,-1 0 0,1 0 0,0 0 0,-1 0 0,1 0 0,-1 0 0,1 0 0,0-1 0,-1 1 0,1 0 0,0 0 0,-1 0 0,1-1 0,0 1 0,-1 0 0,1 0 0,0-1 0,-1 1 0,1 0 0,0-1 0,0 1 0,-1 0 0,1-1 0,0 1 0,0 0 0,0-1 0,0 1 0,-1 0 0,1-1 0,0 1 0,0-1 0,0 1 0,0 0 0,0-1 0,0 1 0,0-1 0,0 1 0,0 0 0,0-1 0,0 1 0,0-1 0,1 1 0,-1 0 0,0-1 0,0 1 0,0-1 0,0 1 0,1 0 0,-1-1 0,0 1 0,0 0 0,1 0 0,-1-1 0,0 1 0,1-1 0,16-20 0,-8 16 0,-1-1 0,1 2 0,1-1 0,-1 1 0,1 1 0,-1-1 0,1 2 0,0-1 0,0 1 0,16 0 0,-22 1 0,-1 1 0,1 0 0,0 0 0,0 1 0,0-1 0,-1 1 0,1 0 0,0 0 0,-1 0 0,1 1 0,-1-1 0,1 1 0,3 2 0,-5-2 0,0 0 0,0 0 0,0 0 0,-1 0 0,1 0 0,-1 0 0,1 0 0,-1 0 0,0 0 0,0 1 0,0-1 0,0 1 0,0-1 0,-1 0 0,1 1 0,-1 0 0,0-1 0,1 1 0,-1-1 0,0 1 0,-1 4 0,-1 0 0,1 1 0,-1-1 0,-1 0 0,0 0 0,0 0 0,0 0 0,-1 0 0,0-1 0,0 0 0,0 1 0,-1-2 0,0 1 0,-1 0 0,1-1 0,-1 0 0,-11 7 0,-4 4 0,-1-2 0,-1 0 0,-34 15 0,107-36 0,-30 6 0,-2-1 0,-1 1 0,0 1 0,1 1 0,-1 0 0,27 6 0,-38-6 0,-1 1 0,0-1 0,0 1 0,0 0 0,0 0 0,-1 0 0,1 1 0,-1 0 0,1 0 0,-1 0 0,0 0 0,0 1 0,0-1 0,-1 1 0,1 0 0,-1 0 0,0 1 0,0-1 0,0 1 0,-1-1 0,1 1 0,1 7 0,-3-9 4,-1-1-1,1 1 1,-1 0-1,0 0 1,0 0-1,0 0 1,-1 0-1,1 0 1,-1 0-1,1-1 1,-1 1 0,0 0-1,0 0 1,0-1-1,-1 1 1,1-1-1,-1 1 1,1-1-1,-1 0 1,0 1-1,0-1 1,0 0-1,0 0 1,0 0-1,0 0 1,-1-1-1,1 1 1,-1-1-1,1 1 1,-1-1-1,1 0 1,-1 0-1,-3 1 1,0 1-103,0-1 0,0 0 0,0 0 0,0 0 0,0-1 0,0 0 0,-1 0 0,1-1 0,0 0 0,0 0 0,-1 0 0,1-1 0,0 0 0,-10-2 0,-2-9-6727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1.220"/>
    </inkml:context>
    <inkml:brush xml:id="br0">
      <inkml:brushProperty name="width" value="0.05" units="cm"/>
      <inkml:brushProperty name="height" value="0.05" units="cm"/>
    </inkml:brush>
  </inkml:definitions>
  <inkml:trace contextRef="#ctx0" brushRef="#br0">0 0 24575,'0'5'0,"0"10"0,9 2 0,3-5 0,5-6 0,-2-16 0,-2-8-8191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1.598"/>
    </inkml:context>
    <inkml:brush xml:id="br0">
      <inkml:brushProperty name="width" value="0.05" units="cm"/>
      <inkml:brushProperty name="height" value="0.05" units="cm"/>
    </inkml:brush>
  </inkml:definitions>
  <inkml:trace contextRef="#ctx0" brushRef="#br0">1 3 24575,'0'5'0,"0"-1"0,0 1 0,0 0 0,1-1 0,0 1 0,0-1 0,0 1 0,1-1 0,-1 0 0,1 1 0,0-1 0,0 0 0,0 0 0,1 0 0,0 0 0,-1-1 0,1 1 0,1-1 0,-1 0 0,0 0 0,1 0 0,0 0 0,-1 0 0,1-1 0,6 3 0,6 2 0,1-1 0,1-1 0,-1 0 0,1-2 0,21 3 0,10 2 0,-45-7 0,0-1 0,0 1 0,0 0 0,0 1 0,0-1 0,0 1 0,0 0 0,-1-1 0,1 2 0,0-1 0,-1 0 0,0 1 0,0-1 0,0 1 0,0 0 0,0 0 0,0 1 0,-1-1 0,1 0 0,-1 1 0,0-1 0,0 1 0,-1 0 0,1 0 0,-1 0 0,1 0 0,-1 0 0,0 0 0,-1 0 0,1 0 0,-1 0 0,0 0 0,0 0 0,0 5 0,-1-3 0,0 0 0,0 0 0,-1 0 0,0 0 0,0 0 0,0-1 0,-1 1 0,1-1 0,-1 0 0,0 0 0,-1 0 0,0 0 0,1 0 0,-1-1 0,-1 1 0,1-1 0,-1 0 0,1-1 0,-1 1 0,0-1 0,-1 0 0,1 0 0,-7 2 0,6-2-72,1-2 1,0 1-1,-1-1 0,0 1 0,1-2 0,-1 1 0,0-1 0,1 1 1,-1-2-1,0 1 0,1 0 0,-1-1 0,1 0 0,-1-1 0,1 1 1,-1-1-1,1 0 0,-9-5 0,-10-10-6754</inkml:trace>
  <inkml:trace contextRef="#ctx0" brushRef="#br0" timeOffset="1">81 58 24575,'-10'0'0,"-2"-9"0,6-4 0,7 2 0,9 1 0,7 3 0,10 3 0,4 2 0,7 1 0,1 1 0,3 0 0,4 1 0,-7-1-8191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2.174"/>
    </inkml:context>
    <inkml:brush xml:id="br0">
      <inkml:brushProperty name="width" value="0.05" units="cm"/>
      <inkml:brushProperty name="height" value="0.05" units="cm"/>
    </inkml:brush>
  </inkml:definitions>
  <inkml:trace contextRef="#ctx0" brushRef="#br0">1 4 24575,'26'-1'0,"4"-1"0,0 2 0,0 1 0,56 8 0,-79-8 0,0 1 0,0 0 0,-1 0 0,1 1 0,0 0 0,-1 0 0,0 0 0,0 1 0,0 0 0,6 5 0,-10-6 0,1 0 0,0 0 0,-1 0 0,0 0 0,0 0 0,0 0 0,0 1 0,-1-1 0,1 1 0,-1 0 0,0-1 0,0 1 0,0 0 0,0-1 0,-1 1 0,1 0 0,-1 0 0,0 0 0,-1 7 0,0-8 0,1 1 0,-1 0 0,0-1 0,-1 1 0,1 0 0,-1-1 0,1 0 0,-1 1 0,0-1 0,0 0 0,0 0 0,-1 0 0,1 0 0,-1-1 0,0 1 0,1 0 0,-1-1 0,0 0 0,-7 4 0,-1 0 0,-1 0 0,-1-1 0,1 0 0,-14 3 0,37-8 0,1 0 0,-1 0 0,1 2 0,-1-1 0,1 2 0,-1-1 0,0 1 0,21 9 0,-23-9 0,-1 0 0,1 1 0,-1 0 0,1 0 0,-1 1 0,-1 0 0,1 0 0,-1 1 0,0 0 0,0 0 0,0 1 0,-1 0 0,0 0 0,9 13 0,-15-18 0,1-1 0,0 1 0,-1 0 0,1-1 0,-1 1 0,1 0 0,-1-1 0,0 1 0,0 0 0,0 0 0,0-1 0,0 1 0,0 0 0,0-1 0,0 1 0,-1 0 0,1-1 0,-1 1 0,1 0 0,-1-1 0,0 1 0,0-1 0,-1 3 0,0-2 0,0 1 0,0-1 0,-1 0 0,1 0 0,-1 0 0,0-1 0,0 1 0,1 0 0,-1-1 0,0 0 0,-6 2 0,-2 0 0,0-1 0,-1 0 0,1 0 0,-1-1 0,-22-1 0,-6-8-1365,7-4-5461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2.535"/>
    </inkml:context>
    <inkml:brush xml:id="br0">
      <inkml:brushProperty name="width" value="0.05" units="cm"/>
      <inkml:brushProperty name="height" value="0.05" units="cm"/>
    </inkml:brush>
  </inkml:definitions>
  <inkml:trace contextRef="#ctx0" brushRef="#br0">139 1 24575,'-9'9'0,"-3"12"0,-9 16 0,-1 15 0,4 13 0,-5 4 0,3 0 0,8-8 0,11-5 0,15-11 0,18-10 0,9-11 0,6-9 0,-4-7-8191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2.947"/>
    </inkml:context>
    <inkml:brush xml:id="br0">
      <inkml:brushProperty name="width" value="0.05" units="cm"/>
      <inkml:brushProperty name="height" value="0.05" units="cm"/>
    </inkml:brush>
  </inkml:definitions>
  <inkml:trace contextRef="#ctx0" brushRef="#br0">72 1 24575,'-2'0'0,"1"0"0,-1 1 0,0-1 0,0 1 0,1-1 0,-1 1 0,0 0 0,0 0 0,1 0 0,-1 0 0,1 0 0,-1 0 0,1 0 0,-1 1 0,1-1 0,0 0 0,0 1 0,0-1 0,0 1 0,0-1 0,0 1 0,0 0 0,0-1 0,0 1 0,1 0 0,-1 0 0,1 0 0,-1-1 0,1 1 0,0 0 0,0 0 0,0 2 0,-1-1 0,1 0 0,0 0 0,-1 0 0,1 0 0,1 0 0,-1 0 0,0 0 0,1 0 0,0 0 0,-1 0 0,1 0 0,0 0 0,1 0 0,-1-1 0,0 1 0,1 0 0,-1-1 0,1 1 0,3 3 0,4-1 0,-1 0 0,1-1 0,0 0 0,0-1 0,0 0 0,0 0 0,1 0 0,15 1 0,-13-2 0,-1 0 0,1 1 0,0 0 0,-1 1 0,18 8 0,-24-9 0,0 1 0,0-1 0,0 1 0,0 0 0,-1 0 0,1 1 0,-1-1 0,0 1 0,0 0 0,-1 0 0,0 0 0,0 1 0,0-1 0,0 1 0,-1-1 0,0 1 0,0 0 0,0 0 0,-1 0 0,0 0 0,0 10 0,-1-11 0,0 0 0,0-1 0,-1 1 0,0 0 0,0 0 0,0-1 0,-1 1 0,0-1 0,0 1 0,0-1 0,0 0 0,-1 1 0,1-1 0,-1 0 0,0-1 0,0 1 0,0 0 0,-1-1 0,0 0 0,1 0 0,-1 0 0,0 0 0,0-1 0,0 1 0,-1-1 0,1 0 0,-8 2 0,5-1-45,0-1-1,-1 0 1,1 0-1,0-1 1,0 0-1,-1 0 1,1-1-1,-1 0 1,1 0-1,-1-1 1,1 0-1,0 0 1,-1-1-1,1 1 1,0-2-1,0 1 1,0-1-1,0 0 1,1 0-1,-1-1 1,1 0-1,0 0 1,0-1-1,0 0 0,1 0 1,-1 0-1,1 0 1,0-1-1,-7-11 1,-9-21-6781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3.335"/>
    </inkml:context>
    <inkml:brush xml:id="br0">
      <inkml:brushProperty name="width" value="0.05" units="cm"/>
      <inkml:brushProperty name="height" value="0.05" units="cm"/>
    </inkml:brush>
  </inkml:definitions>
  <inkml:trace contextRef="#ctx0" brushRef="#br0">1 1 24575,'9'0'0,"16"0"0,14 0 0,8 0 0,2 0 0,1 0 0,1 0 0,-3 0 0,-6 0 0,-9 0-8191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3.741"/>
    </inkml:context>
    <inkml:brush xml:id="br0">
      <inkml:brushProperty name="width" value="0.05" units="cm"/>
      <inkml:brushProperty name="height" value="0.05" units="cm"/>
    </inkml:brush>
  </inkml:definitions>
  <inkml:trace contextRef="#ctx0" brushRef="#br0">1 1 24575,'9'9'0,"21"7"0,20 15 0,9 12 0,14 16 0,3 16 0,-7 14 0,-15 5 0,-16-4 0,-20-8 0,-17-10 0,-18-16 0,-6-14 0,-8-13 0,-4-12 0,4-9-8191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5.270"/>
    </inkml:context>
    <inkml:brush xml:id="br0">
      <inkml:brushProperty name="width" value="0.05" units="cm"/>
      <inkml:brushProperty name="height" value="0.05" units="cm"/>
    </inkml:brush>
  </inkml:definitions>
  <inkml:trace contextRef="#ctx0" brushRef="#br0">49 1 24575,'-6'17'0,"1"0"0,1 1 0,1 0 0,0 0 0,2 0 0,0 0 0,0 0 0,4 30 0,-2-47 0,-1 1 0,0-1 0,0 1 0,0 0 0,1-1 0,-1 1 0,1-1 0,-1 1 0,1-1 0,0 1 0,-1-1 0,1 1 0,0-1 0,0 0 0,0 1 0,0-1 0,0 0 0,1 0 0,-1 0 0,0 0 0,0 0 0,1 0 0,-1 0 0,1 0 0,-1 0 0,1-1 0,-1 1 0,1-1 0,-1 1 0,1-1 0,-1 1 0,1-1 0,0 0 0,-1 0 0,1 0 0,0 0 0,-1 0 0,1 0 0,-1 0 0,1-1 0,0 1 0,-1 0 0,1-1 0,-1 0 0,1 1 0,1-2 0,5-1 0,-1-1 0,0 0 0,0-1 0,-1 1 0,1-1 0,-1 0 0,0-1 0,6-6 0,-4 1 0,0 0 0,0 0 0,-1 0 0,-1-1 0,1 0 0,-2 0 0,0-1 0,5-18 0,-52 498 0,40-434 0,0 4 0,-11 53 0,11-82 0,1-1 0,-1 0 0,-1 1 0,1-1 0,-1 0 0,0 0 0,-1-1 0,0 1 0,0-1 0,0 0 0,-1 0 0,0 0 0,-7 7 0,11-12 0,-1 0 0,1 0 0,-1 1 0,1-1 0,-1 0 0,0-1 0,0 1 0,0 0 0,1 0 0,-1-1 0,0 1 0,0-1 0,0 0 0,0 1 0,0-1 0,0 0 0,0 0 0,0 0 0,0 0 0,0-1 0,0 1 0,0 0 0,0-1 0,0 0 0,1 1 0,-1-1 0,0 0 0,0 0 0,1 0 0,-1 0 0,0 0 0,1 0 0,-1-1 0,1 1 0,-1 0 0,1-1 0,0 1 0,0-1 0,0 1 0,0-1 0,0 0 0,-1-2 0,-3-3 0,1-1 0,0 0 0,1 0 0,0-1 0,0 1 0,1 0 0,0-1 0,-1-11 0,3 12 8,0 0-1,0 1 1,1-1-1,0 0 1,0 1-1,1-1 1,0 1-1,1-1 1,-1 1-1,2 0 1,-1 0-1,1 0 1,0 1-1,0-1 1,9-9-1,-3 4-193,0 2 1,1-1-1,0 2 0,1-1 1,0 1-1,1 1 1,15-8-1,13-4-6640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3.145"/>
    </inkml:context>
    <inkml:brush xml:id="br0">
      <inkml:brushProperty name="width" value="0.05" units="cm"/>
      <inkml:brushProperty name="height" value="0.05" units="cm"/>
    </inkml:brush>
  </inkml:definitions>
  <inkml:trace contextRef="#ctx0" brushRef="#br0">0 101 24575,'14'-10'0,"1"0"0,0 1 0,0 1 0,1 0 0,0 1 0,0 1 0,0 1 0,25-5 0,-33 7 0,14-3 0,1 0 0,-1 2 0,1 0 0,43-1 0,-61 5 0,0 1 0,1-1 0,-1 1 0,1 0 0,-1 0 0,0 1 0,0 0 0,0-1 0,0 2 0,0-1 0,8 5 0,-10-4 0,-1-1 0,1 1 0,0 0 0,-1 0 0,0 0 0,0 0 0,0 0 0,0 0 0,0 1 0,0-1 0,-1 0 0,0 1 0,1-1 0,-2 1 0,1 0 0,0-1 0,-1 1 0,1 7 0,-1 1 0,-1 0 0,-1 0 0,0 0 0,0 0 0,-1 0 0,-1-1 0,0 1 0,0-1 0,-1 0 0,-1 0 0,1-1 0,-2 1 0,0-1 0,0-1 0,-16 17 0,-11 9 0,-2-2 0,-61 44 0,78-63 0,-3 9 0,22-23 0,0 1 0,-1-1 0,1 0 0,0 1 0,0-1 0,0 0 0,1 1 0,-1-1 0,0 0 0,0 1 0,0-1 0,0 0 0,0 1 0,0-1 0,0 0 0,0 1 0,1-1 0,-1 0 0,0 0 0,0 1 0,0-1 0,1 0 0,-1 0 0,0 1 0,0-1 0,1 0 0,-1 0 0,0 0 0,0 0 0,1 1 0,-1-1 0,0 0 0,1 0 0,-1 0 0,0 0 0,1 0 0,-1 0 0,0 0 0,1 0 0,-1 0 0,0 0 0,1 0 0,56-3 0,-53 2 0,66-8 0,2 1 0,0-4 0,83-24 0,-107 21-1365,-11 3-5461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5.646"/>
    </inkml:context>
    <inkml:brush xml:id="br0">
      <inkml:brushProperty name="width" value="0.05" units="cm"/>
      <inkml:brushProperty name="height" value="0.05" units="cm"/>
    </inkml:brush>
  </inkml:definitions>
  <inkml:trace contextRef="#ctx0" brushRef="#br0">1 1 24575,'4'0'0,"7"0"0,10 0 0,6 0 0,8 0 0,2 0 0,4 0 0,-10 0 0,-10 0-8191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6.022"/>
    </inkml:context>
    <inkml:brush xml:id="br0">
      <inkml:brushProperty name="width" value="0.05" units="cm"/>
      <inkml:brushProperty name="height" value="0.05" units="cm"/>
    </inkml:brush>
  </inkml:definitions>
  <inkml:trace contextRef="#ctx0" brushRef="#br0">1 17 24575,'9'0'0,"12"0"0,7 0 0,8-5 0,2-1 0,-5 0-8191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7.585"/>
    </inkml:context>
    <inkml:brush xml:id="br0">
      <inkml:brushProperty name="width" value="0.05" units="cm"/>
      <inkml:brushProperty name="height" value="0.05" units="cm"/>
    </inkml:brush>
  </inkml:definitions>
  <inkml:trace contextRef="#ctx0" brushRef="#br0">288 109 24575,'2'-1'0,"0"-1"0,-1 1 0,1-1 0,-1 0 0,1 0 0,-1 0 0,1 0 0,-1 0 0,0 0 0,0 0 0,0 0 0,0 0 0,0 0 0,-1 0 0,1-1 0,-1 1 0,1 0 0,-1-1 0,0 1 0,0-5 0,-1 5 0,1 0 0,-1-1 0,0 1 0,-1 0 0,1 0 0,0 0 0,0 0 0,-1 1 0,1-1 0,-1 0 0,0 0 0,1 1 0,-1-1 0,0 1 0,0 0 0,0-1 0,-2 0 0,-7-3 0,0 0 0,0 1 0,0 1 0,0 0 0,0 0 0,-1 1 0,-12-1 0,12 3 0,1 0 0,0 1 0,0 0 0,0 0 0,-1 2 0,1-1 0,1 1 0,-1 1 0,-18 9 0,26-12 0,0 0 0,0 1 0,0-1 0,0 1 0,0 0 0,1 0 0,-1 0 0,1 0 0,-1 0 0,1 0 0,0 1 0,0-1 0,0 1 0,0 0 0,0 0 0,1 0 0,-1-1 0,1 1 0,0 1 0,0-1 0,0 0 0,0 0 0,0 0 0,1 0 0,0 1 0,-1-1 0,1 0 0,0 0 0,1 1 0,-1-1 0,0 0 0,1 0 0,0 1 0,0-1 0,0 0 0,0 0 0,3 6 0,0-2 0,1-1 0,-1 1 0,1-1 0,0 1 0,0-1 0,1-1 0,0 1 0,0-1 0,0 0 0,8 4 0,11 6 0,40 17 0,-44-22 0,0 0 0,35 24 0,-54-33 0,1 1 0,-1-1 0,0 1 0,0-1 0,0 1 0,0 0 0,0 0 0,-1 0 0,1 0 0,-1 0 0,1 0 0,-1 0 0,0 1 0,1-1 0,-1 1 0,-1-1 0,1 0 0,0 1 0,0 0 0,-1-1 0,0 1 0,1-1 0,-1 1 0,0 4 0,-2-4 0,1-1 0,0 1 0,-1-1 0,1 0 0,-1 1 0,0-1 0,0 0 0,0 0 0,0 0 0,0-1 0,0 1 0,0 0 0,-1-1 0,1 1 0,0-1 0,-1 0 0,1 0 0,-1 0 0,0 0 0,1 0 0,-1-1 0,0 1 0,-5-1 0,-2 2 0,0 0 0,-1-1 0,1 0 0,-1-1 0,1-1 0,0 1 0,-12-3 0,19 2 0,0 1 0,1-1 0,-1 0 0,1 0 0,-1 0 0,1 0 0,-1 0 0,1-1 0,0 1 0,0-1 0,0 1 0,-1-1 0,2 0 0,-1 0 0,0 0 0,0 0 0,0 0 0,1 0 0,-1 0 0,1-1 0,0 1 0,0-1 0,0 1 0,0-1 0,0 1 0,0-1 0,1 1 0,-1-1 0,1 0 0,0 1 0,0-1 0,0-5 0,9-43-1365,9-1-5461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7.962"/>
    </inkml:context>
    <inkml:brush xml:id="br0">
      <inkml:brushProperty name="width" value="0.05" units="cm"/>
      <inkml:brushProperty name="height" value="0.05" units="cm"/>
    </inkml:brush>
  </inkml:definitions>
  <inkml:trace contextRef="#ctx0" brushRef="#br0">188 0 24575,'-5'5'0,"-1"10"0,-4 12 0,0 20 0,-13 15 0,-2 20 0,-6 9 0,2 4 0,7-6 0,6-14 0,6-10 0,10-16 0,4-21 0,6-20 0,2-16 0,-2-6-8191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8.370"/>
    </inkml:context>
    <inkml:brush xml:id="br0">
      <inkml:brushProperty name="width" value="0.05" units="cm"/>
      <inkml:brushProperty name="height" value="0.05" units="cm"/>
    </inkml:brush>
  </inkml:definitions>
  <inkml:trace contextRef="#ctx0" brushRef="#br0">52 1 24575,'0'9'0,"0"16"0,0 18 0,0 16 0,-5 10 0,-1 4 0,1 2 0,-4-7 0,-1-5 0,3-10 0,1-27 0,2-22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8.875"/>
    </inkml:context>
    <inkml:brush xml:id="br0">
      <inkml:brushProperty name="width" value="0.05" units="cm"/>
      <inkml:brushProperty name="height" value="0.05" units="cm"/>
    </inkml:brush>
  </inkml:definitions>
  <inkml:trace contextRef="#ctx0" brushRef="#br0">0 39 24575,'63'1'0,"0"-2"0,-1-3 0,122-25 0,-181 28 0,-1 1 0,0-1 0,1 0 0,-1 0 0,0 1 0,1-1 0,-1 1 0,0 0 0,1 0 0,-1 0 0,1 0 0,-1 0 0,1 0 0,-1 1 0,0-1 0,1 1 0,-1 0 0,0 0 0,1-1 0,1 3 0,-2-1 0,0 1 0,0 0 0,-1-1 0,0 1 0,1 0 0,-1 0 0,0 0 0,0 0 0,-1 0 0,1 0 0,-1 0 0,1 0 0,-1 0 0,0 1 0,-1 3 0,0 28 0,-2 0 0,-1-1 0,-16 61 0,-2 13 0,-11 131-1365,28-217-5461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8:59.263"/>
    </inkml:context>
    <inkml:brush xml:id="br0">
      <inkml:brushProperty name="width" value="0.05" units="cm"/>
      <inkml:brushProperty name="height" value="0.05" units="cm"/>
    </inkml:brush>
  </inkml:definitions>
  <inkml:trace contextRef="#ctx0" brushRef="#br0">1 0 24575,'0'5'0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9:00.793"/>
    </inkml:context>
    <inkml:brush xml:id="br0">
      <inkml:brushProperty name="width" value="0.05" units="cm"/>
      <inkml:brushProperty name="height" value="0.05" units="cm"/>
    </inkml:brush>
  </inkml:definitions>
  <inkml:trace contextRef="#ctx0" brushRef="#br0">238 11 24575,'0'0'0,"0"-1"0,0 1 0,0 0 0,0-1 0,0 1 0,0-1 0,0 1 0,0 0 0,0-1 0,0 1 0,0-1 0,0 1 0,0 0 0,-1-1 0,1 1 0,0 0 0,0-1 0,0 1 0,-1 0 0,1-1 0,0 1 0,0 0 0,-1 0 0,1-1 0,0 1 0,0 0 0,-1 0 0,1-1 0,0 1 0,-1 0 0,1 0 0,0 0 0,-1 0 0,1-1 0,-1 1 0,1 0 0,-1 0 0,-17 6 0,-13 17 0,11 1 0,0 0 0,2 1 0,1 1 0,1 0 0,1 1 0,1 1 0,1 0 0,2 1 0,1 1 0,1-1 0,-8 55 0,17-79 0,0-1 0,-1 1 0,2-1 0,-1 1 0,0-1 0,1 1 0,0-1 0,0 1 0,0-1 0,1 0 0,-1 0 0,1 0 0,0 0 0,1 0 0,-1 0 0,5 7 0,-2-7 0,0 1 0,0-1 0,1 1 0,-1-1 0,1-1 0,-1 1 0,1-1 0,0 0 0,1-1 0,6 3 0,12 2 0,-1-2 0,1-1 0,0-1 0,46 0 0,-57-4 0,0 0 0,0-1 0,0 0 0,0-1 0,0-1 0,0 0 0,13-6 0,-24 8 0,1 0 0,-1 0 0,1 0 0,-1 0 0,0 0 0,1 0 0,-1-1 0,0 0 0,-1 0 0,1 0 0,0 0 0,-1 0 0,3-4 0,-5 5 0,1 0 0,0-1 0,-1 1 0,1-1 0,-1 1 0,1 0 0,-1-1 0,0 1 0,0-1 0,0 1 0,-1-1 0,1 1 0,0 0 0,-1-1 0,0 1 0,0-1 0,1 1 0,-1 0 0,0 0 0,-1 0 0,1-1 0,0 1 0,-3-2 0,1 0 0,-1-1 0,0 2 0,0-1 0,-1 0 0,1 1 0,-1 0 0,0 0 0,1 0 0,-1 0 0,0 1 0,-1 0 0,1 0 0,0 0 0,-1 1 0,1 0 0,-1 0 0,1 0 0,-1 0 0,0 1 0,-5 1 0,2-1 0,0 0 0,0 1 0,0 0 0,1 0 0,-1 1 0,0 1 0,1-1 0,-1 1 0,1 1 0,0 0 0,-14 8 0,16-8-85,1 0 0,-1 0-1,1 1 1,0-1 0,1 1-1,-1 0 1,1 1 0,0-1-1,0 1 1,0 0 0,1-1-1,0 2 1,0-1 0,1 0-1,-3 10 1,5 5-6741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0:59:01.586"/>
    </inkml:context>
    <inkml:brush xml:id="br0">
      <inkml:brushProperty name="width" value="0.05" units="cm"/>
      <inkml:brushProperty name="height" value="0.05" units="cm"/>
    </inkml:brush>
  </inkml:definitions>
  <inkml:trace contextRef="#ctx0" brushRef="#br0">430 40 24575,'0'-2'0,"0"0"0,0 1 0,-1-1 0,1 0 0,-1 0 0,1 1 0,-1-1 0,0 0 0,0 1 0,0-1 0,0 1 0,0-1 0,0 1 0,0-1 0,0 1 0,0 0 0,-1 0 0,1-1 0,0 1 0,-1 0 0,1 0 0,-1 0 0,0 1 0,1-1 0,-1 0 0,0 0 0,1 1 0,-1-1 0,0 1 0,0 0 0,1 0 0,-1-1 0,0 1 0,-3 0 0,-11 0 0,0 0 0,0 1 0,-19 3 0,8-1 0,-30-1 0,28-2 0,1 1 0,-1 2 0,-36 7 0,62-9 0,-1 1 0,1-1 0,0 1 0,0 0 0,0-1 0,0 1 0,0 1 0,0-1 0,0 0 0,1 1 0,-1-1 0,1 1 0,0 0 0,0 0 0,0 0 0,0 0 0,0 0 0,0 0 0,1 1 0,0-1 0,0 0 0,0 1 0,-1 6 0,-2 9 0,2 0 0,0 0 0,1 26 0,1-21 0,-1-20 0,1 0 0,0 1 0,0-1 0,0 1 0,0-1 0,1 1 0,0-1 0,0 0 0,0 1 0,0-1 0,1 0 0,0 0 0,0 0 0,0 0 0,0 0 0,0 0 0,1-1 0,0 1 0,0-1 0,0 0 0,0 0 0,0 0 0,1 0 0,-1 0 0,1-1 0,0 1 0,-1-1 0,1 0 0,0 0 0,1 0 0,-1-1 0,0 0 0,0 0 0,9 2 0,5 0 0,8 1 0,-1 2 0,0 0 0,-1 2 0,34 14 0,-51-19 0,0 1 0,-1 0 0,1 1 0,-1 0 0,0 0 0,0 0 0,0 1 0,-1-1 0,0 1 0,0 1 0,0-1 0,-1 1 0,0 0 0,0 0 0,-1 0 0,0 0 0,0 0 0,3 14 0,-6-19 0,1 1 0,0 0 0,-1-1 0,0 1 0,0 0 0,1-1 0,-1 1 0,-1 0 0,1-1 0,0 1 0,-1 0 0,1-1 0,-1 1 0,0-1 0,0 1 0,0 0 0,0-1 0,0 0 0,-1 1 0,1-1 0,-3 3 0,1-2 0,-1 0 0,0 0 0,0 0 0,0 0 0,0-1 0,0 1 0,0-1 0,-1 0 0,1 0 0,-1-1 0,-4 2 0,-14 1 0,0 0 0,1-1 0,-45-2 0,63-1 0,-43-1-1365,7 0-5461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1:00:03.570"/>
    </inkml:context>
    <inkml:brush xml:id="br0">
      <inkml:brushProperty name="width" value="0.05" units="cm"/>
      <inkml:brushProperty name="height" value="0.05" units="cm"/>
    </inkml:brush>
  </inkml:definitions>
  <inkml:trace contextRef="#ctx0" brushRef="#br0">0 0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3.615"/>
    </inkml:context>
    <inkml:brush xml:id="br0">
      <inkml:brushProperty name="width" value="0.05" units="cm"/>
      <inkml:brushProperty name="height" value="0.05" units="cm"/>
    </inkml:brush>
  </inkml:definitions>
  <inkml:trace contextRef="#ctx0" brushRef="#br0">1 0 24575,'5'5'0,"1"10"0,9 8 0,7 8 0,8 4 0,3 1 0,1-7 0,-5 7 0,2-4 0,-1-7 0,-4-12 0,-8-8-8191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3.963"/>
    </inkml:context>
    <inkml:brush xml:id="br0">
      <inkml:brushProperty name="width" value="0.05" units="cm"/>
      <inkml:brushProperty name="height" value="0.05" units="cm"/>
    </inkml:brush>
  </inkml:definitions>
  <inkml:trace contextRef="#ctx0" brushRef="#br0">274 133 24575,'-9'14'0,"-8"13"0,-10 12 0,-9 7 0,-8 2 0,-1-4 0,3 0 0,8-2 0,15-10 0,19-9 0,20-22 0,5-12-8191</inkml:trace>
  <inkml:trace contextRef="#ctx0" brushRef="#br0" timeOffset="1">916 0 24575,'0'9'0,"0"12"0,0 7 0,0 13 0,0 8 0,9 5 0,3 2 0,-5-18 0,-4-14-8191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4.354"/>
    </inkml:context>
    <inkml:brush xml:id="br0">
      <inkml:brushProperty name="width" value="0.05" units="cm"/>
      <inkml:brushProperty name="height" value="0.05" units="cm"/>
    </inkml:brush>
  </inkml:definitions>
  <inkml:trace contextRef="#ctx0" brushRef="#br0">0 89 24575,'14'0'0,"9"-5"0,9-1 0,9-4 0,6-1 0,9 1 0,-5-6 0,-6 0 0,-12 2-8191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0:44.760"/>
    </inkml:context>
    <inkml:brush xml:id="br0">
      <inkml:brushProperty name="width" value="0.05" units="cm"/>
      <inkml:brushProperty name="height" value="0.05" units="cm"/>
    </inkml:brush>
  </inkml:definitions>
  <inkml:trace contextRef="#ctx0" brushRef="#br0">0 49 24575,'23'-2'0,"-1"-2"0,29-7 0,-2 0 0,53-6 0,-90 15 0,0 1 0,0 1 0,0 0 0,1 1 0,-1 0 0,0 0 0,0 2 0,0-1 0,23 10 0,-32-11 0,0 0 0,0 1 0,0 0 0,0-1 0,0 1 0,0 0 0,-1 1 0,1-1 0,-1 0 0,1 1 0,-1-1 0,0 1 0,0 0 0,0 0 0,0 0 0,0 0 0,-1 0 0,0 0 0,1 0 0,-1 1 0,0-1 0,-1 0 0,1 1 0,-1-1 0,1 1 0,-1 3 0,-1-2 0,1-1 0,-1 1 0,0-1 0,-1 0 0,1 1 0,-1-1 0,0 0 0,0 0 0,0 0 0,0 0 0,-1 0 0,0 0 0,1-1 0,-1 1 0,-1-1 0,1 0 0,0 0 0,-1 0 0,-5 3 0,-25 14 0,-1-2 0,-61 22 0,31-13 0,58-23 0,9 0 0,21 0 0,33-3 0,-27-3 0,-10 1 0,1 0 0,-1 1 0,29 5 0,-44-5 0,0 1 0,0 0 0,0 0 0,0 0 0,-1 0 0,1 1 0,0-1 0,-1 1 0,1 0 0,-1 0 0,0 0 0,1 1 0,-1-1 0,0 1 0,-1-1 0,1 1 0,0 0 0,-1 0 0,1 1 0,-1-1 0,0 0 0,3 8 0,-4-8 0,-1-1 0,0 1 0,1 0 0,-1 0 0,0 0 0,0 0 0,0-1 0,-1 1 0,1 0 0,-1 0 0,1 0 0,-1-1 0,0 1 0,0 0 0,0-1 0,-1 1 0,1-1 0,-1 1 0,1-1 0,-1 0 0,0 0 0,0 1 0,0-1 0,0-1 0,0 1 0,0 0 0,0 0 0,-1-1 0,1 1 0,-4 1 0,-11 7 0,-1-1 0,0-1 0,-23 8 0,24-10 0,-4 3-120,-58 19 373,75-26-352,0-1-1,-1 0 0,1-1 0,-1 1 0,1-1 0,-1 0 0,1 0 0,-1 0 0,1 0 0,-1-1 1,1 0-1,-1 0 0,1 0 0,-7-3 0,-7-10-6726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06.083"/>
    </inkml:context>
    <inkml:brush xml:id="br0">
      <inkml:brushProperty name="width" value="0.05" units="cm"/>
      <inkml:brushProperty name="height" value="0.05" units="cm"/>
    </inkml:brush>
  </inkml:definitions>
  <inkml:trace contextRef="#ctx0" brushRef="#br0">0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44.723"/>
    </inkml:context>
    <inkml:brush xml:id="br0">
      <inkml:brushProperty name="width" value="0.05" units="cm"/>
      <inkml:brushProperty name="height" value="0.05" units="cm"/>
    </inkml:brush>
  </inkml:definitions>
  <inkml:trace contextRef="#ctx0" brushRef="#br0">0 0 24575,'5'0'0,"10"0"0,11 0 0,12 0 0,7 0 0,6 0 0,2 0 0,-2 0 0,-6 0 0,-10 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45.147"/>
    </inkml:context>
    <inkml:brush xml:id="br0">
      <inkml:brushProperty name="width" value="0.05" units="cm"/>
      <inkml:brushProperty name="height" value="0.05" units="cm"/>
    </inkml:brush>
  </inkml:definitions>
  <inkml:trace contextRef="#ctx0" brushRef="#br0">0 0 24575,'0'5'0,"5"1"0,5 0 0,11-2 0,10-1 0,14-1 0,9 0 0,-1-2 0,-5 0 0,-6 0 0,-10 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4.095"/>
    </inkml:context>
    <inkml:brush xml:id="br0">
      <inkml:brushProperty name="width" value="0.05" units="cm"/>
      <inkml:brushProperty name="height" value="0.05" units="cm"/>
    </inkml:brush>
  </inkml:definitions>
  <inkml:trace contextRef="#ctx0" brushRef="#br0">0 0 24575,'14'0'0,"13"0"0,7 0 0,7 5 0,5 1 0,-5 13 0,-5 8 0,-8 4 0,-5 6 0,-6 1 0,3-1 0,3 2 0,6-1 0,3-8 0,-4 2 0,-2-6 0,-6-7-8191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17:42.999"/>
    </inkml:context>
    <inkml:brush xml:id="br0">
      <inkml:brushProperty name="width" value="0.05" units="cm"/>
      <inkml:brushProperty name="height" value="0.05" units="cm"/>
    </inkml:brush>
  </inkml:definitions>
  <inkml:trace contextRef="#ctx0" brushRef="#br0">0 34 24575,'0'-9'0,"9"-3"0,8 0 0,9 12 0,10 10 0,-1 8 0,2 14 0,0 12 0,-7 7 0,-8 3 0,-8 3 0,-6 4 0,-5-3 0,-12-7 0,-4-3 0,-4-10 0,-1-7 0,4-8-8191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4.489"/>
    </inkml:context>
    <inkml:brush xml:id="br0">
      <inkml:brushProperty name="width" value="0.05" units="cm"/>
      <inkml:brushProperty name="height" value="0.05" units="cm"/>
    </inkml:brush>
  </inkml:definitions>
  <inkml:trace contextRef="#ctx0" brushRef="#br0">348 1 24575,'-4'0'0,"-3"4"0,-3 7 0,-1 10 0,-17 14 0,-2 12 0,-7 6 0,0 3 0,5 2 0,-6-10 0,5-8 0,2-11 0,8-6 0,6-11 0,7-12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5.037"/>
    </inkml:context>
    <inkml:brush xml:id="br0">
      <inkml:brushProperty name="width" value="0.05" units="cm"/>
      <inkml:brushProperty name="height" value="0.05" units="cm"/>
    </inkml:brush>
  </inkml:definitions>
  <inkml:trace contextRef="#ctx0" brushRef="#br0">0 103 24575,'1'-5'0,"-1"1"0,1 0 0,0-1 0,1 1 0,-1 0 0,1 0 0,0-1 0,0 1 0,0 1 0,0-1 0,1 0 0,-1 0 0,1 1 0,0 0 0,0-1 0,1 1 0,-1 0 0,1 1 0,-1-1 0,1 1 0,0-1 0,0 1 0,0 0 0,0 0 0,0 1 0,6-2 0,-3 0 0,0 1 0,0 0 0,0 0 0,0 1 0,0 0 0,0 0 0,0 1 0,1 0 0,-1 0 0,0 1 0,0 0 0,1 0 0,-1 0 0,0 1 0,0 0 0,6 3 0,-10-3 0,0 0 0,-1-1 0,0 1 0,1 0 0,-1 0 0,0 1 0,0-1 0,0 0 0,0 1 0,0-1 0,-1 1 0,1 0 0,-1-1 0,0 1 0,0 0 0,0 0 0,0 0 0,0 0 0,0 0 0,-1 0 0,0 0 0,1 0 0,-1 0 0,0 0 0,0 0 0,-1 0 0,1 0 0,-1 0 0,1 0 0,-1 0 0,0 0 0,0 0 0,-2 2 0,-3 10 0,0-1 0,-1 0 0,-1-1 0,0 1 0,-12 13 0,15-19 0,-3 0 0,2 2 0,-1-1 0,1 1 0,0 0 0,-6 16 0,12-25 0,-1 1 0,1 0 0,-1 0 0,1 0 0,-1-1 0,1 1 0,0 0 0,0 0 0,0 0 0,0 0 0,0 0 0,1-1 0,-1 1 0,1 0 0,-1 0 0,1 0 0,-1-1 0,1 1 0,0 0 0,0-1 0,0 1 0,0 0 0,0-1 0,0 0 0,0 1 0,1-1 0,-1 1 0,0-1 0,1 0 0,-1 0 0,1 0 0,-1 0 0,1 0 0,0 0 0,-1-1 0,1 1 0,0 0 0,0-1 0,-1 1 0,1-1 0,0 0 0,2 1 0,21 3-52,-1-1 0,1-1-1,0-1 1,47-5 0,-33 2-1052,-3 0-5722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5.457"/>
    </inkml:context>
    <inkml:brush xml:id="br0">
      <inkml:brushProperty name="width" value="0.05" units="cm"/>
      <inkml:brushProperty name="height" value="0.05" units="cm"/>
    </inkml:brush>
  </inkml:definitions>
  <inkml:trace contextRef="#ctx0" brushRef="#br0">1 1 24575,'0'14'0,"0"9"0,0 9 0,0 9 0,0 6 0,0 9 0,0 4 0,0 1 0,0-10-8191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5.846"/>
    </inkml:context>
    <inkml:brush xml:id="br0">
      <inkml:brushProperty name="width" value="0.05" units="cm"/>
      <inkml:brushProperty name="height" value="0.05" units="cm"/>
    </inkml:brush>
  </inkml:definitions>
  <inkml:trace contextRef="#ctx0" brushRef="#br0">1 55 24575,'9'0'0,"12"-9"0,16-3 0,11 1 0,7 1 0,2 4 0,-4 2 0,-10 1-8191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8.023"/>
    </inkml:context>
    <inkml:brush xml:id="br0">
      <inkml:brushProperty name="width" value="0.05" units="cm"/>
      <inkml:brushProperty name="height" value="0.05" units="cm"/>
    </inkml:brush>
  </inkml:definitions>
  <inkml:trace contextRef="#ctx0" brushRef="#br0">18 18 24575,'-14'13'0,"13"-7"0,14-9 0,2-3 0,0 0 0,1 1 0,-1 0 0,1 2 0,0 0 0,25-2 0,-36 5 0,-1 0 0,0 0 0,0 0 0,1 0 0,-1 1 0,0 0 0,0 0 0,0 0 0,0 0 0,0 1 0,0-1 0,0 1 0,0 0 0,0 0 0,-1 1 0,1-1 0,-1 1 0,0 0 0,1-1 0,-1 1 0,-1 1 0,1-1 0,0 0 0,-1 1 0,0 0 0,1-1 0,-2 1 0,1 0 0,2 6 0,-2 0 0,0 1 0,-1-1 0,0 0 0,-1 1 0,0-1 0,0 1 0,-1-1 0,-1 0 0,0 1 0,0-1 0,-1 0 0,0 0 0,-1 0 0,0-1 0,-1 1 0,1-1 0,-2 0 0,1-1 0,-9 10 0,5-5 0,-1-1 0,0 0 0,-1-1 0,0 0 0,0 0 0,-2-1 0,1-1 0,-1 0 0,0-1 0,-1 0 0,0-1 0,-18 6 0,3-8 0,29-5 0,0 0 0,-1 0 0,1 0 0,0 0 0,0 0 0,0 0 0,0-1 0,-1 1 0,1 0 0,0 0 0,0 0 0,0 0 0,0 0 0,0-1 0,0 1 0,0 0 0,-1 0 0,1 0 0,0-1 0,0 1 0,0 0 0,0 0 0,0 0 0,0-1 0,0 1 0,0 0 0,0 0 0,0 0 0,0-1 0,0 1 0,0 0 0,0 0 0,0 0 0,0-1 0,0 1 0,0 0 0,1 0 0,-1 0 0,0 0 0,0-1 0,0 1 0,0 0 0,0 0 0,0 0 0,1 0 0,-1-1 0,0 1 0,0 0 0,0 0 0,0 0 0,1 0 0,-1 0 0,0 0 0,0 0 0,5-5 0,0 1 0,0 0 0,1 0 0,-1 1 0,1 0 0,7-4 0,2 1 0,2 0 0,-1 1 0,0 0 0,1 1 0,0 1 0,0 1 0,0 0 0,1 1 0,-1 1 0,18 2 0,-28-1 0,1 0 0,-1 0 0,1 1 0,-1 0 0,1 0 0,-1 1 0,0 0 0,0 0 0,0 1 0,0 0 0,-1 0 0,0 1 0,0-1 0,0 1 0,0 1 0,-1-1 0,0 1 0,0 0 0,0 0 0,-1 0 0,0 1 0,0-1 0,0 1 0,3 11 0,-5-9 0,0-1 0,0 1 0,-1-1 0,-1 1 0,0 0 0,0-1 0,0 1 0,-1 0 0,0-1 0,-1 1 0,0-1 0,0 1 0,-1-1 0,0 0 0,-1 0 0,1 0 0,-1-1 0,-1 1 0,-8 10 0,5-6 0,-1-1 0,0-1 0,-1 1 0,0-1 0,0-1 0,-1 0 0,0-1 0,-1 0 0,0 0 0,0-1 0,-21 8 0,30-14-50,-1 1-1,1-1 1,-1 0-1,1 0 0,-1-1 1,1 1-1,-1-1 1,1 0-1,-1 0 1,0 0-1,1 0 0,-1 0 1,1-1-1,-1 0 1,1 0-1,-1 0 1,1 0-1,-1 0 0,1-1 1,0 1-1,0-1 1,0 0-1,0 0 1,0 0-1,0-1 1,-5-4-1,-10-17-6775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8.444"/>
    </inkml:context>
    <inkml:brush xml:id="br0">
      <inkml:brushProperty name="width" value="0.05" units="cm"/>
      <inkml:brushProperty name="height" value="0.05" units="cm"/>
    </inkml:brush>
  </inkml:definitions>
  <inkml:trace contextRef="#ctx0" brushRef="#br0">1 0 24575,'9'5'0,"7"5"0,11 11 0,4 11 0,7 9 0,2 6 0,-7 5 0,0-3 0,4 0 0,5-3 0,-5-15 0,-8-26 0,-10-14-8191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8.804"/>
    </inkml:context>
    <inkml:brush xml:id="br0">
      <inkml:brushProperty name="width" value="0.05" units="cm"/>
      <inkml:brushProperty name="height" value="0.05" units="cm"/>
    </inkml:brush>
  </inkml:definitions>
  <inkml:trace contextRef="#ctx0" brushRef="#br0">399 0 24575,'-9'0'0,"-3"9"0,-18 8 0,-8 15 0,-7 10 0,-9 8 0,-4 8 0,2 5 0,11-6 0,14-20 0,11-16-8191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1:59.194"/>
    </inkml:context>
    <inkml:brush xml:id="br0">
      <inkml:brushProperty name="width" value="0.05" units="cm"/>
      <inkml:brushProperty name="height" value="0.05" units="cm"/>
    </inkml:brush>
  </inkml:definitions>
  <inkml:trace contextRef="#ctx0" brushRef="#br0">1 152 24575,'1'-2'0,"1"0"0,-1 0 0,1 0 0,-1 0 0,1 0 0,0 0 0,0 1 0,0-1 0,0 1 0,0-1 0,0 1 0,0 0 0,1 0 0,-1 0 0,4-2 0,9-4 0,25-21 0,-25 17 0,0 0 0,1 1 0,0 0 0,0 1 0,1 1 0,0 1 0,0 0 0,1 1 0,21-4 0,-36 10 0,0-1 0,-1 1 0,1 0 0,0 0 0,-1 0 0,1 1 0,-1-1 0,1 1 0,-1-1 0,1 1 0,-1 0 0,1 0 0,-1 0 0,1 0 0,-1 0 0,0 1 0,0-1 0,0 1 0,0-1 0,0 1 0,0 0 0,0 0 0,0 0 0,-1 0 0,1 0 0,-1 0 0,1 0 0,-1 1 0,0-1 0,0 0 0,0 1 0,0-1 0,1 5 0,1 7 0,-1 1 0,0-1 0,-1 1 0,-1 26 0,0-25 0,-1-3 0,0 0 0,-1-1 0,-1 0 0,0 1 0,-1-1 0,0 0 0,-1-1 0,0 1 0,-1-1 0,0 0 0,-1 0 0,0-1 0,0 0 0,-2 0 0,1-1 0,-1 0 0,0 0 0,-1-1 0,0 0 0,0-1 0,0 0 0,-1 0 0,-1-1 0,1-1 0,-1 0 0,1-1 0,-16 4 0,25-7 0,-1 0 0,0 0 0,0-1 0,0 1 0,0-1 0,0 0 0,0 0 0,0 0 0,0 0 0,0 0 0,0-1 0,0 0 0,0 1 0,0-1 0,0 0 0,0 0 0,0 0 0,1-1 0,-1 1 0,0-1 0,1 0 0,0 1 0,-1-1 0,1 0 0,0 0 0,0-1 0,0 1 0,0 0 0,0-1 0,0 1 0,1-1 0,-2-3 0,2 3 0,0 0 0,0 0 0,1 0 0,0 0 0,-1 0 0,1 0 0,0 0 0,0 0 0,1 1 0,-1-1 0,1 0 0,-1 0 0,1 0 0,0 0 0,0 0 0,0 0 0,0 1 0,1-1 0,-1 0 0,1 1 0,0 0 0,-1-1 0,1 1 0,0 0 0,1 0 0,-1 0 0,0 0 0,0 0 0,1 0 0,-1 1 0,1-1 0,4-1 0,0 0 0,0 0 0,0 0 0,0 1 0,0 0 0,1 0 0,-1 1 0,1 0 0,-1 1 0,1-1 0,-1 1 0,1 1 0,10 1 0,10 3 0,-1 1 0,28 10 0,-12-3 0,9 1-1365,-9-3-5461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1.055"/>
    </inkml:context>
    <inkml:brush xml:id="br0">
      <inkml:brushProperty name="width" value="0.05" units="cm"/>
      <inkml:brushProperty name="height" value="0.05" units="cm"/>
    </inkml:brush>
  </inkml:definitions>
  <inkml:trace contextRef="#ctx0" brushRef="#br0">16 0 24575,'0'5'0,"0"10"0,0 17 0,0 20 0,0 21 0,-4 15 0,-2 2 0,0-10 0,6-27 0,3-32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23:22:01.461"/>
    </inkml:context>
    <inkml:brush xml:id="br0">
      <inkml:brushProperty name="width" value="0.05" units="cm"/>
      <inkml:brushProperty name="height" value="0.05" units="cm"/>
    </inkml:brush>
  </inkml:definitions>
  <inkml:trace contextRef="#ctx0" brushRef="#br0">13 1 24575,'-9'0'0,"6"0"0,13 0 0,17 0 0,24 0 0,16 0 0,10 0 0,6 0 0,-11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3FBEC-0BB0-4038-8442-8458611CDCFE}"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7244F-8BD0-4A9A-B070-EBAD0476FA93}" type="slidenum">
              <a:rPr lang="en-IN" smtClean="0"/>
              <a:t>‹#›</a:t>
            </a:fld>
            <a:endParaRPr lang="en-IN"/>
          </a:p>
        </p:txBody>
      </p:sp>
    </p:spTree>
    <p:extLst>
      <p:ext uri="{BB962C8B-B14F-4D97-AF65-F5344CB8AC3E}">
        <p14:creationId xmlns:p14="http://schemas.microsoft.com/office/powerpoint/2010/main" val="133486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on, mathematicians realized the need to establish some guidelines when performing arithmetic operations to ensure that everyone would get the same answer. Those guidelines are called the order of operations and are listed in the table below. </a:t>
            </a:r>
          </a:p>
          <a:p>
            <a:endParaRPr lang="en-US" dirty="0"/>
          </a:p>
        </p:txBody>
      </p:sp>
      <p:sp>
        <p:nvSpPr>
          <p:cNvPr id="4" name="Slide Number Placeholder 3"/>
          <p:cNvSpPr>
            <a:spLocks noGrp="1"/>
          </p:cNvSpPr>
          <p:nvPr>
            <p:ph type="sldNum" sz="quarter" idx="5"/>
          </p:nvPr>
        </p:nvSpPr>
        <p:spPr/>
        <p:txBody>
          <a:bodyPr/>
          <a:lstStyle/>
          <a:p>
            <a:fld id="{6F57244F-8BD0-4A9A-B070-EBAD0476FA93}" type="slidenum">
              <a:rPr lang="en-IN" smtClean="0"/>
              <a:t>9</a:t>
            </a:fld>
            <a:endParaRPr lang="en-IN"/>
          </a:p>
        </p:txBody>
      </p:sp>
    </p:spTree>
    <p:extLst>
      <p:ext uri="{BB962C8B-B14F-4D97-AF65-F5344CB8AC3E}">
        <p14:creationId xmlns:p14="http://schemas.microsoft.com/office/powerpoint/2010/main" val="231204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looking at multiplying algebraic expressions we look at the </a:t>
            </a:r>
            <a:r>
              <a:rPr lang="en-US" b="1" dirty="0"/>
              <a:t>Distributive Property</a:t>
            </a:r>
            <a:r>
              <a:rPr lang="en-US" dirty="0"/>
              <a:t>, which says that to multiply a sum, first you multiply each term in the sum and then you add the products. </a:t>
            </a:r>
          </a:p>
          <a:p>
            <a:endParaRPr lang="en-US" dirty="0"/>
          </a:p>
        </p:txBody>
      </p:sp>
      <p:sp>
        <p:nvSpPr>
          <p:cNvPr id="4" name="Slide Number Placeholder 3"/>
          <p:cNvSpPr>
            <a:spLocks noGrp="1"/>
          </p:cNvSpPr>
          <p:nvPr>
            <p:ph type="sldNum" sz="quarter" idx="5"/>
          </p:nvPr>
        </p:nvSpPr>
        <p:spPr/>
        <p:txBody>
          <a:bodyPr/>
          <a:lstStyle/>
          <a:p>
            <a:fld id="{6F57244F-8BD0-4A9A-B070-EBAD0476FA93}" type="slidenum">
              <a:rPr lang="en-IN" smtClean="0"/>
              <a:t>14</a:t>
            </a:fld>
            <a:endParaRPr lang="en-IN"/>
          </a:p>
        </p:txBody>
      </p:sp>
    </p:spTree>
    <p:extLst>
      <p:ext uri="{BB962C8B-B14F-4D97-AF65-F5344CB8AC3E}">
        <p14:creationId xmlns:p14="http://schemas.microsoft.com/office/powerpoint/2010/main" val="33884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variable </a:t>
            </a:r>
            <a:r>
              <a:rPr lang="en-US" sz="1200" dirty="0">
                <a:latin typeface="Cambria" panose="02040503050406030204" pitchFamily="18" charset="0"/>
                <a:ea typeface="Cambria" panose="02040503050406030204" pitchFamily="18" charset="0"/>
              </a:rPr>
              <a:t>𝑥</a:t>
            </a:r>
            <a:r>
              <a:rPr lang="en-US" sz="1200" i="1" dirty="0">
                <a:ea typeface="Cambria Math" panose="02040503050406030204" pitchFamily="18" charset="0"/>
              </a:rPr>
              <a:t> </a:t>
            </a:r>
            <a:r>
              <a:rPr lang="en-US" sz="1200" dirty="0">
                <a:ea typeface="Cambria Math" panose="02040503050406030204" pitchFamily="18" charset="0"/>
              </a:rPr>
              <a:t>has disappeared! When this happens, you need to examine what remains. </a:t>
            </a:r>
            <a:r>
              <a:rPr lang="en-US" sz="1200" dirty="0"/>
              <a:t>In this particular case, we have </a:t>
            </a:r>
            <a:r>
              <a:rPr lang="en-US" sz="1200" i="0" dirty="0">
                <a:latin typeface="Cambria" panose="02040503050406030204" pitchFamily="18" charset="0"/>
                <a:ea typeface="Cambria" panose="02040503050406030204" pitchFamily="18" charset="0"/>
              </a:rPr>
              <a:t>12 = 8</a:t>
            </a:r>
            <a:r>
              <a:rPr lang="en-US" sz="1200" dirty="0"/>
              <a:t>, which is not a true statement. When you have a false statement, then you know the equation has no solution; there does not exist a value for </a:t>
            </a:r>
            <a:r>
              <a:rPr lang="en-US" sz="1200" dirty="0">
                <a:latin typeface="Cambria" panose="02040503050406030204" pitchFamily="18" charset="0"/>
                <a:ea typeface="Cambria" panose="02040503050406030204" pitchFamily="18" charset="0"/>
              </a:rPr>
              <a:t>𝑥</a:t>
            </a:r>
            <a:r>
              <a:rPr lang="en-US" sz="1200" i="0" dirty="0">
                <a:latin typeface="+mj-lt"/>
                <a:ea typeface="Cambria Math" panose="02040503050406030204" pitchFamily="18" charset="0"/>
              </a:rPr>
              <a:t> </a:t>
            </a:r>
            <a:r>
              <a:rPr lang="en-US" sz="1200" dirty="0"/>
              <a:t>that can be put into the equation that will make it true. </a:t>
            </a:r>
          </a:p>
          <a:p>
            <a:endParaRPr lang="en-US" dirty="0"/>
          </a:p>
        </p:txBody>
      </p:sp>
      <p:sp>
        <p:nvSpPr>
          <p:cNvPr id="4" name="Slide Number Placeholder 3"/>
          <p:cNvSpPr>
            <a:spLocks noGrp="1"/>
          </p:cNvSpPr>
          <p:nvPr>
            <p:ph type="sldNum" sz="quarter" idx="5"/>
          </p:nvPr>
        </p:nvSpPr>
        <p:spPr/>
        <p:txBody>
          <a:bodyPr/>
          <a:lstStyle/>
          <a:p>
            <a:fld id="{6F57244F-8BD0-4A9A-B070-EBAD0476FA93}" type="slidenum">
              <a:rPr lang="en-IN" smtClean="0"/>
              <a:t>21</a:t>
            </a:fld>
            <a:endParaRPr lang="en-IN"/>
          </a:p>
        </p:txBody>
      </p:sp>
    </p:spTree>
    <p:extLst>
      <p:ext uri="{BB962C8B-B14F-4D97-AF65-F5344CB8AC3E}">
        <p14:creationId xmlns:p14="http://schemas.microsoft.com/office/powerpoint/2010/main" val="18098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rectangular coordinate system is formed by two intersecting number lines, one horizontal and one vertical. The horizontal number line is called the </a:t>
            </a:r>
            <a:r>
              <a:rPr lang="en-US" sz="1200" i="0" dirty="0">
                <a:latin typeface="Cambria Math" panose="02040503050406030204" pitchFamily="18" charset="0"/>
                <a:ea typeface="Cambria Math" panose="02040503050406030204" pitchFamily="18" charset="0"/>
              </a:rPr>
              <a:t>𝑥</a:t>
            </a:r>
            <a:r>
              <a:rPr lang="en-US" sz="1200" dirty="0"/>
              <a:t>-axis. The vertical number line is called the </a:t>
            </a:r>
            <a:r>
              <a:rPr lang="en-US" sz="1200" i="0" dirty="0">
                <a:latin typeface="Cambria" panose="02040503050406030204" pitchFamily="18" charset="0"/>
                <a:ea typeface="Cambria" panose="02040503050406030204" pitchFamily="18" charset="0"/>
              </a:rPr>
              <a:t>𝑦</a:t>
            </a:r>
            <a:r>
              <a:rPr lang="en-US" sz="1200" dirty="0"/>
              <a:t>-axis. These axes divide a plane into four regions, called quadrants. The quadrants are identified by Roman numerals, beginning on the upper right and proceeding counterclockwise. </a:t>
            </a:r>
          </a:p>
          <a:p>
            <a:r>
              <a:rPr lang="en-US" sz="1200" dirty="0"/>
              <a:t>In the rectangular coordinate system, every point is represented by an </a:t>
            </a:r>
            <a:r>
              <a:rPr lang="en-US" sz="1200" b="1" dirty="0"/>
              <a:t>ordered pair. </a:t>
            </a:r>
            <a:r>
              <a:rPr lang="en-US" sz="1200" dirty="0"/>
              <a:t>The first number in the ordered pair is the </a:t>
            </a:r>
            <a:r>
              <a:rPr lang="en-US" sz="1200" i="0" dirty="0">
                <a:latin typeface="Cambria Math" panose="02040503050406030204" pitchFamily="18" charset="0"/>
                <a:ea typeface="Cambria Math" panose="02040503050406030204" pitchFamily="18" charset="0"/>
              </a:rPr>
              <a:t>𝑥</a:t>
            </a:r>
            <a:r>
              <a:rPr lang="en-US" sz="1200" dirty="0"/>
              <a:t>-coordinate of the point, and the second number is the </a:t>
            </a:r>
            <a:r>
              <a:rPr lang="en-US" sz="1200" i="0" dirty="0">
                <a:latin typeface="Cambria" panose="02040503050406030204" pitchFamily="18" charset="0"/>
                <a:ea typeface="Cambria" panose="02040503050406030204" pitchFamily="18" charset="0"/>
              </a:rPr>
              <a:t>𝑦</a:t>
            </a:r>
            <a:r>
              <a:rPr lang="en-US" sz="1200" dirty="0"/>
              <a:t>-coordinate of the point. The phrase "ordered pair" means that the order is important. At the point where the axes cross and where both coordinates are zero, the ordered pair is </a:t>
            </a:r>
            <a:r>
              <a:rPr lang="en-US" sz="1200" i="0" dirty="0">
                <a:latin typeface="Cambria" panose="02040503050406030204" pitchFamily="18" charset="0"/>
                <a:ea typeface="Cambria" panose="02040503050406030204" pitchFamily="18" charset="0"/>
              </a:rPr>
              <a:t>(0,0)</a:t>
            </a:r>
            <a:r>
              <a:rPr lang="en-US" sz="1200" dirty="0"/>
              <a:t>. The point </a:t>
            </a:r>
            <a:r>
              <a:rPr lang="en-US" sz="1200" i="0" dirty="0">
                <a:latin typeface="Cambria" panose="02040503050406030204" pitchFamily="18" charset="0"/>
                <a:ea typeface="Cambria" panose="02040503050406030204" pitchFamily="18" charset="0"/>
              </a:rPr>
              <a:t>(0,0)</a:t>
            </a:r>
            <a:r>
              <a:rPr lang="en-US" sz="1200" dirty="0"/>
              <a:t>has a special name. It is called the </a:t>
            </a:r>
            <a:r>
              <a:rPr lang="en-US" sz="1200" b="1" dirty="0"/>
              <a:t>origin</a:t>
            </a:r>
            <a:r>
              <a:rPr lang="en-US" sz="1200" dirty="0"/>
              <a:t>.</a:t>
            </a:r>
            <a:r>
              <a:rPr lang="en-US" sz="1200" b="1" dirty="0"/>
              <a:t> </a:t>
            </a:r>
            <a:endParaRPr lang="en-US" sz="1200" dirty="0"/>
          </a:p>
          <a:p>
            <a:endParaRPr lang="en-US" dirty="0"/>
          </a:p>
        </p:txBody>
      </p:sp>
      <p:sp>
        <p:nvSpPr>
          <p:cNvPr id="4" name="Slide Number Placeholder 3"/>
          <p:cNvSpPr>
            <a:spLocks noGrp="1"/>
          </p:cNvSpPr>
          <p:nvPr>
            <p:ph type="sldNum" sz="quarter" idx="5"/>
          </p:nvPr>
        </p:nvSpPr>
        <p:spPr/>
        <p:txBody>
          <a:bodyPr/>
          <a:lstStyle/>
          <a:p>
            <a:fld id="{6F57244F-8BD0-4A9A-B070-EBAD0476FA93}" type="slidenum">
              <a:rPr lang="en-IN" smtClean="0"/>
              <a:t>25</a:t>
            </a:fld>
            <a:endParaRPr lang="en-IN"/>
          </a:p>
        </p:txBody>
      </p:sp>
    </p:spTree>
    <p:extLst>
      <p:ext uri="{BB962C8B-B14F-4D97-AF65-F5344CB8AC3E}">
        <p14:creationId xmlns:p14="http://schemas.microsoft.com/office/powerpoint/2010/main" val="23991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 </a:t>
            </a:r>
            <a:r>
              <a:rPr lang="en-US" sz="1200" i="0" dirty="0">
                <a:latin typeface="Cambria Math" panose="02040503050406030204" pitchFamily="18" charset="0"/>
                <a:ea typeface="Cambria Math" panose="02040503050406030204" pitchFamily="18" charset="0"/>
              </a:rPr>
              <a:t>𝑥 </a:t>
            </a:r>
            <a:r>
              <a:rPr lang="en-US" sz="1200" i="0" dirty="0">
                <a:latin typeface="Cambria" panose="02040503050406030204" pitchFamily="18" charset="0"/>
                <a:ea typeface="Cambria" panose="02040503050406030204" pitchFamily="18" charset="0"/>
              </a:rPr>
              <a:t>= </a:t>
            </a:r>
            <a:r>
              <a:rPr lang="en-US" sz="1200" i="0" dirty="0">
                <a:ea typeface="Cambria" panose="02040503050406030204" pitchFamily="18" charset="0"/>
              </a:rPr>
              <a:t>the number of gallons of gasoline</a:t>
            </a:r>
            <a:r>
              <a:rPr lang="en-US" sz="1200" dirty="0"/>
              <a:t> and let </a:t>
            </a:r>
            <a:r>
              <a:rPr lang="en-US" sz="1200" i="0" dirty="0">
                <a:latin typeface="Cambria" panose="02040503050406030204" pitchFamily="18" charset="0"/>
                <a:ea typeface="Cambria" panose="02040503050406030204" pitchFamily="18" charset="0"/>
              </a:rPr>
              <a:t>𝑦 = </a:t>
            </a:r>
            <a:r>
              <a:rPr lang="en-US" sz="1200" i="0" dirty="0">
                <a:ea typeface="Cambria" panose="02040503050406030204" pitchFamily="18" charset="0"/>
              </a:rPr>
              <a:t>the total cost</a:t>
            </a:r>
            <a:r>
              <a:rPr lang="en-US" sz="1200" dirty="0">
                <a:latin typeface="Cambria" panose="02040503050406030204" pitchFamily="18" charset="0"/>
                <a:ea typeface="Cambria" panose="02040503050406030204" pitchFamily="18" charset="0"/>
              </a:rPr>
              <a:t>. If gas is $3.53 per gallon, then </a:t>
            </a:r>
            <a:r>
              <a:rPr lang="en-US" sz="1200" i="0" dirty="0">
                <a:latin typeface="Cambria" panose="02040503050406030204" pitchFamily="18" charset="0"/>
                <a:ea typeface="Cambria" panose="02040503050406030204" pitchFamily="18" charset="0"/>
              </a:rPr>
              <a:t>𝑦 = 3.53x</a:t>
            </a:r>
            <a:r>
              <a:rPr lang="en-US" sz="1200" dirty="0"/>
              <a:t>. The two points given (10, 35.30) and (15, 52.95). Plot the points, check that they line up, and draw the line. </a:t>
            </a:r>
          </a:p>
          <a:p>
            <a:r>
              <a:rPr lang="en-US" sz="1200" dirty="0"/>
              <a:t>We can see the point at </a:t>
            </a:r>
            <a:r>
              <a:rPr lang="en-US" sz="1200" i="0" dirty="0">
                <a:latin typeface="Cambria Math" panose="02040503050406030204" pitchFamily="18" charset="0"/>
                <a:ea typeface="Cambria Math" panose="02040503050406030204" pitchFamily="18" charset="0"/>
              </a:rPr>
              <a:t>𝑥 </a:t>
            </a:r>
            <a:r>
              <a:rPr lang="en-US" sz="1200" i="0" dirty="0">
                <a:latin typeface="Cambria" panose="02040503050406030204" pitchFamily="18" charset="0"/>
                <a:ea typeface="Cambria" panose="02040503050406030204" pitchFamily="18" charset="0"/>
              </a:rPr>
              <a:t>= 5</a:t>
            </a:r>
            <a:r>
              <a:rPr lang="en-US" sz="1200" dirty="0"/>
              <a:t>. The </a:t>
            </a:r>
            <a:r>
              <a:rPr lang="en-US" sz="1200" i="0" dirty="0">
                <a:latin typeface="Cambria" panose="02040503050406030204" pitchFamily="18" charset="0"/>
                <a:ea typeface="Cambria" panose="02040503050406030204" pitchFamily="18" charset="0"/>
              </a:rPr>
              <a:t>𝑦</a:t>
            </a:r>
            <a:r>
              <a:rPr lang="en-US" sz="1200" dirty="0"/>
              <a:t>-value is found by multiplying 5 by $3.53 to get $17.65. your neighbor will pay $17.65.</a:t>
            </a:r>
          </a:p>
          <a:p>
            <a:endParaRPr lang="en-US" dirty="0"/>
          </a:p>
        </p:txBody>
      </p:sp>
      <p:sp>
        <p:nvSpPr>
          <p:cNvPr id="4" name="Slide Number Placeholder 3"/>
          <p:cNvSpPr>
            <a:spLocks noGrp="1"/>
          </p:cNvSpPr>
          <p:nvPr>
            <p:ph type="sldNum" sz="quarter" idx="5"/>
          </p:nvPr>
        </p:nvSpPr>
        <p:spPr/>
        <p:txBody>
          <a:bodyPr/>
          <a:lstStyle/>
          <a:p>
            <a:fld id="{6F57244F-8BD0-4A9A-B070-EBAD0476FA93}" type="slidenum">
              <a:rPr lang="en-IN" smtClean="0"/>
              <a:t>28</a:t>
            </a:fld>
            <a:endParaRPr lang="en-IN"/>
          </a:p>
        </p:txBody>
      </p:sp>
    </p:spTree>
    <p:extLst>
      <p:ext uri="{BB962C8B-B14F-4D97-AF65-F5344CB8AC3E}">
        <p14:creationId xmlns:p14="http://schemas.microsoft.com/office/powerpoint/2010/main" val="75069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961120" cy="457200"/>
          </a:xfrm>
        </p:spPr>
        <p:txBody>
          <a:bodyPr>
            <a:noAutofit/>
          </a:bodyPr>
          <a:lstStyle>
            <a:lvl1pPr>
              <a:defRPr b="1"/>
            </a:lvl1pPr>
          </a:lstStyle>
          <a:p>
            <a:r>
              <a:rPr lang="en-US" dirty="0"/>
              <a:t>Title (optional)</a:t>
            </a:r>
          </a:p>
        </p:txBody>
      </p:sp>
      <p:sp>
        <p:nvSpPr>
          <p:cNvPr id="3" name="Footer Placeholder 2"/>
          <p:cNvSpPr>
            <a:spLocks noGrp="1"/>
          </p:cNvSpPr>
          <p:nvPr>
            <p:ph type="ftr" sz="quarter" idx="10"/>
          </p:nvPr>
        </p:nvSpPr>
        <p:spPr/>
        <p:txBody>
          <a:bodyPr>
            <a:noAutofit/>
          </a:bodyPr>
          <a:lstStyle/>
          <a:p>
            <a:endParaRPr lang="en-US" dirty="0"/>
          </a:p>
        </p:txBody>
      </p:sp>
      <p:sp>
        <p:nvSpPr>
          <p:cNvPr id="5" name="Content Placeholder 4"/>
          <p:cNvSpPr>
            <a:spLocks noGrp="1"/>
          </p:cNvSpPr>
          <p:nvPr>
            <p:ph sz="quarter" idx="11" hasCustomPrompt="1"/>
          </p:nvPr>
        </p:nvSpPr>
        <p:spPr>
          <a:xfrm>
            <a:off x="838200" y="1010661"/>
            <a:ext cx="10515600" cy="5155580"/>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961120" cy="457200"/>
          </a:xfrm>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noAutofit/>
          </a:bodyPr>
          <a:lstStyle/>
          <a:p>
            <a:endParaRPr lang="en-US" dirty="0"/>
          </a:p>
        </p:txBody>
      </p:sp>
      <p:sp>
        <p:nvSpPr>
          <p:cNvPr id="5" name="Content Placeholder 4"/>
          <p:cNvSpPr>
            <a:spLocks noGrp="1"/>
          </p:cNvSpPr>
          <p:nvPr>
            <p:ph sz="quarter" idx="11" hasCustomPrompt="1"/>
          </p:nvPr>
        </p:nvSpPr>
        <p:spPr>
          <a:xfrm>
            <a:off x="838200" y="1010661"/>
            <a:ext cx="10515600" cy="5155579"/>
          </a:xfrm>
        </p:spPr>
        <p:txBody>
          <a:bodyPr>
            <a:noAutofit/>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2334A-736E-D4CA-BB75-3DEB4B770B56}"/>
              </a:ext>
            </a:extLst>
          </p:cNvPr>
          <p:cNvSpPr>
            <a:spLocks noGrp="1"/>
          </p:cNvSpPr>
          <p:nvPr>
            <p:ph type="dt" sz="half" idx="10"/>
          </p:nvPr>
        </p:nvSpPr>
        <p:spPr/>
        <p:txBody>
          <a:bodyPr/>
          <a:lstStyle/>
          <a:p>
            <a:fld id="{C0D7D29C-5448-44B8-8095-E574016D84EF}" type="datetime1">
              <a:rPr lang="en-US" smtClean="0"/>
              <a:t>7/1/2024</a:t>
            </a:fld>
            <a:endParaRPr lang="en-US"/>
          </a:p>
        </p:txBody>
      </p:sp>
      <p:sp>
        <p:nvSpPr>
          <p:cNvPr id="3" name="Footer Placeholder 2">
            <a:extLst>
              <a:ext uri="{FF2B5EF4-FFF2-40B4-BE49-F238E27FC236}">
                <a16:creationId xmlns:a16="http://schemas.microsoft.com/office/drawing/2014/main" id="{63DB769B-BDD5-7799-E929-B7B7EF3B335D}"/>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B2A3097B-5570-F1F3-A69C-0E1179C5A091}"/>
              </a:ext>
            </a:extLst>
          </p:cNvPr>
          <p:cNvSpPr>
            <a:spLocks noGrp="1"/>
          </p:cNvSpPr>
          <p:nvPr>
            <p:ph type="sldNum" sz="quarter" idx="12"/>
          </p:nvPr>
        </p:nvSpPr>
        <p:spPr/>
        <p:txBody>
          <a:bodyPr/>
          <a:lstStyle/>
          <a:p>
            <a:fld id="{7D22EFD6-40EC-4925-8FC2-563567919777}" type="slidenum">
              <a:rPr lang="en-US" smtClean="0"/>
              <a:t>‹#›</a:t>
            </a:fld>
            <a:endParaRPr lang="en-US"/>
          </a:p>
        </p:txBody>
      </p:sp>
    </p:spTree>
    <p:extLst>
      <p:ext uri="{BB962C8B-B14F-4D97-AF65-F5344CB8AC3E}">
        <p14:creationId xmlns:p14="http://schemas.microsoft.com/office/powerpoint/2010/main" val="69462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8961120" cy="457200"/>
          </a:xfrm>
        </p:spPr>
        <p:txBody>
          <a:bodyPr wrap="square" anchor="ctr" anchorCtr="0">
            <a:noAutofit/>
          </a:bodyPr>
          <a:lstStyle>
            <a:lvl1pPr>
              <a:defRPr sz="2800" b="1"/>
            </a:lvl1pPr>
          </a:lstStyle>
          <a:p>
            <a:r>
              <a:rPr lang="en-US" dirty="0"/>
              <a:t>Title</a:t>
            </a:r>
          </a:p>
        </p:txBody>
      </p:sp>
      <p:sp>
        <p:nvSpPr>
          <p:cNvPr id="3" name="Content Placeholder 2"/>
          <p:cNvSpPr>
            <a:spLocks noGrp="1"/>
          </p:cNvSpPr>
          <p:nvPr>
            <p:ph idx="1" hasCustomPrompt="1"/>
          </p:nvPr>
        </p:nvSpPr>
        <p:spPr>
          <a:xfrm>
            <a:off x="838200" y="1010661"/>
            <a:ext cx="10515600" cy="3796145"/>
          </a:xfrm>
        </p:spPr>
        <p:txBody>
          <a:bodyPr wrap="square" anchor="t" anchorCtr="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wrap="square" anchor="t" anchorCtr="0">
            <a:noAutofit/>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wrap="square" anchor="t" anchorCtr="0">
            <a:no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5166302"/>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5166302"/>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7417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7402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71986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2845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2830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374542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2"/>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2"/>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284507"/>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283007"/>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3558254"/>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3558254"/>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4942555"/>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4942555"/>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545CBA57-C0F1-44E7-82C0-CB1D58030558}"/>
              </a:ext>
            </a:extLst>
          </p:cNvPr>
          <p:cNvSpPr>
            <a:spLocks noGrp="1"/>
          </p:cNvSpPr>
          <p:nvPr>
            <p:ph sz="half" idx="18" hasCustomPrompt="1"/>
          </p:nvPr>
        </p:nvSpPr>
        <p:spPr>
          <a:xfrm>
            <a:off x="845820" y="6125935"/>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0FFBC5B6-0B60-47E0-A75F-0A5F20594B5B}"/>
              </a:ext>
            </a:extLst>
          </p:cNvPr>
          <p:cNvSpPr>
            <a:spLocks noGrp="1"/>
          </p:cNvSpPr>
          <p:nvPr>
            <p:ph sz="half" idx="19" hasCustomPrompt="1"/>
          </p:nvPr>
        </p:nvSpPr>
        <p:spPr>
          <a:xfrm>
            <a:off x="6179820" y="6125935"/>
            <a:ext cx="5181600" cy="6431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19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2"/>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2"/>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1293907"/>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1292407"/>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1602454"/>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1602454"/>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1970755"/>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1970755"/>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
        <p:nvSpPr>
          <p:cNvPr id="13" name="Content Placeholder 3">
            <a:extLst>
              <a:ext uri="{FF2B5EF4-FFF2-40B4-BE49-F238E27FC236}">
                <a16:creationId xmlns:a16="http://schemas.microsoft.com/office/drawing/2014/main" id="{6691686B-2E08-45C4-840D-B797409812A5}"/>
              </a:ext>
            </a:extLst>
          </p:cNvPr>
          <p:cNvSpPr>
            <a:spLocks noGrp="1"/>
          </p:cNvSpPr>
          <p:nvPr>
            <p:ph sz="half" idx="18" hasCustomPrompt="1"/>
          </p:nvPr>
        </p:nvSpPr>
        <p:spPr>
          <a:xfrm>
            <a:off x="838200" y="2271825"/>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5E1DDF81-9F4A-4B7E-B89C-5462AAAA4C94}"/>
              </a:ext>
            </a:extLst>
          </p:cNvPr>
          <p:cNvSpPr>
            <a:spLocks noGrp="1"/>
          </p:cNvSpPr>
          <p:nvPr>
            <p:ph sz="half" idx="19" hasCustomPrompt="1"/>
          </p:nvPr>
        </p:nvSpPr>
        <p:spPr>
          <a:xfrm>
            <a:off x="6172200" y="2271825"/>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707541DC-02CA-405F-96B3-9CCB5AF305AF}"/>
              </a:ext>
            </a:extLst>
          </p:cNvPr>
          <p:cNvSpPr>
            <a:spLocks noGrp="1"/>
          </p:cNvSpPr>
          <p:nvPr>
            <p:ph sz="half" idx="20" hasCustomPrompt="1"/>
          </p:nvPr>
        </p:nvSpPr>
        <p:spPr>
          <a:xfrm>
            <a:off x="838200" y="2598295"/>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1F83096-4CBF-4508-A7CB-5990390F3436}"/>
              </a:ext>
            </a:extLst>
          </p:cNvPr>
          <p:cNvSpPr>
            <a:spLocks noGrp="1"/>
          </p:cNvSpPr>
          <p:nvPr>
            <p:ph sz="half" idx="21" hasCustomPrompt="1"/>
          </p:nvPr>
        </p:nvSpPr>
        <p:spPr>
          <a:xfrm>
            <a:off x="6172200" y="2598295"/>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615FFDF2-0571-4C86-B53F-2DEA571D793B}"/>
              </a:ext>
            </a:extLst>
          </p:cNvPr>
          <p:cNvSpPr>
            <a:spLocks noGrp="1"/>
          </p:cNvSpPr>
          <p:nvPr>
            <p:ph sz="half" idx="22" hasCustomPrompt="1"/>
          </p:nvPr>
        </p:nvSpPr>
        <p:spPr>
          <a:xfrm>
            <a:off x="838200" y="2911940"/>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EE9D91B-7B02-4488-8262-B2EF52D56542}"/>
              </a:ext>
            </a:extLst>
          </p:cNvPr>
          <p:cNvSpPr>
            <a:spLocks noGrp="1"/>
          </p:cNvSpPr>
          <p:nvPr>
            <p:ph sz="half" idx="23" hasCustomPrompt="1"/>
          </p:nvPr>
        </p:nvSpPr>
        <p:spPr>
          <a:xfrm>
            <a:off x="6172200" y="2911940"/>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9F140592-0C22-459D-8AE5-005DA6288249}"/>
              </a:ext>
            </a:extLst>
          </p:cNvPr>
          <p:cNvSpPr>
            <a:spLocks noGrp="1"/>
          </p:cNvSpPr>
          <p:nvPr>
            <p:ph sz="half" idx="24" hasCustomPrompt="1"/>
          </p:nvPr>
        </p:nvSpPr>
        <p:spPr>
          <a:xfrm>
            <a:off x="838200" y="3246120"/>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712F2482-68B3-4C64-81D3-9B50DDA48C35}"/>
              </a:ext>
            </a:extLst>
          </p:cNvPr>
          <p:cNvSpPr>
            <a:spLocks noGrp="1"/>
          </p:cNvSpPr>
          <p:nvPr>
            <p:ph sz="half" idx="25" hasCustomPrompt="1"/>
          </p:nvPr>
        </p:nvSpPr>
        <p:spPr>
          <a:xfrm>
            <a:off x="6172200" y="3246120"/>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DA74FD8A-8623-4392-A150-A5456213E8D1}"/>
              </a:ext>
            </a:extLst>
          </p:cNvPr>
          <p:cNvSpPr>
            <a:spLocks noGrp="1"/>
          </p:cNvSpPr>
          <p:nvPr>
            <p:ph sz="half" idx="26" hasCustomPrompt="1"/>
          </p:nvPr>
        </p:nvSpPr>
        <p:spPr>
          <a:xfrm>
            <a:off x="838200" y="3592066"/>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a:extLst>
              <a:ext uri="{FF2B5EF4-FFF2-40B4-BE49-F238E27FC236}">
                <a16:creationId xmlns:a16="http://schemas.microsoft.com/office/drawing/2014/main" id="{BB794619-DE83-4C86-9572-58BEF0A8F380}"/>
              </a:ext>
            </a:extLst>
          </p:cNvPr>
          <p:cNvSpPr>
            <a:spLocks noGrp="1"/>
          </p:cNvSpPr>
          <p:nvPr>
            <p:ph sz="half" idx="27" hasCustomPrompt="1"/>
          </p:nvPr>
        </p:nvSpPr>
        <p:spPr>
          <a:xfrm>
            <a:off x="6172200" y="3592066"/>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3">
            <a:extLst>
              <a:ext uri="{FF2B5EF4-FFF2-40B4-BE49-F238E27FC236}">
                <a16:creationId xmlns:a16="http://schemas.microsoft.com/office/drawing/2014/main" id="{4F8A599A-DD8C-4389-8254-6687E920FC2F}"/>
              </a:ext>
            </a:extLst>
          </p:cNvPr>
          <p:cNvSpPr>
            <a:spLocks noGrp="1"/>
          </p:cNvSpPr>
          <p:nvPr>
            <p:ph sz="half" idx="28" hasCustomPrompt="1"/>
          </p:nvPr>
        </p:nvSpPr>
        <p:spPr>
          <a:xfrm>
            <a:off x="838200" y="3893946"/>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3">
            <a:extLst>
              <a:ext uri="{FF2B5EF4-FFF2-40B4-BE49-F238E27FC236}">
                <a16:creationId xmlns:a16="http://schemas.microsoft.com/office/drawing/2014/main" id="{26C5B6F5-DC2A-4E19-B79B-9E5B47721579}"/>
              </a:ext>
            </a:extLst>
          </p:cNvPr>
          <p:cNvSpPr>
            <a:spLocks noGrp="1"/>
          </p:cNvSpPr>
          <p:nvPr>
            <p:ph sz="half" idx="29" hasCustomPrompt="1"/>
          </p:nvPr>
        </p:nvSpPr>
        <p:spPr>
          <a:xfrm>
            <a:off x="6172200" y="3893946"/>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3">
            <a:extLst>
              <a:ext uri="{FF2B5EF4-FFF2-40B4-BE49-F238E27FC236}">
                <a16:creationId xmlns:a16="http://schemas.microsoft.com/office/drawing/2014/main" id="{4733B7BC-9304-47FF-81BC-9F4CF83A1860}"/>
              </a:ext>
            </a:extLst>
          </p:cNvPr>
          <p:cNvSpPr>
            <a:spLocks noGrp="1"/>
          </p:cNvSpPr>
          <p:nvPr>
            <p:ph sz="half" idx="30" hasCustomPrompt="1"/>
          </p:nvPr>
        </p:nvSpPr>
        <p:spPr>
          <a:xfrm>
            <a:off x="838200" y="4195826"/>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3">
            <a:extLst>
              <a:ext uri="{FF2B5EF4-FFF2-40B4-BE49-F238E27FC236}">
                <a16:creationId xmlns:a16="http://schemas.microsoft.com/office/drawing/2014/main" id="{41F1E9EE-0E67-4156-AB31-BD448F8E68F3}"/>
              </a:ext>
            </a:extLst>
          </p:cNvPr>
          <p:cNvSpPr>
            <a:spLocks noGrp="1"/>
          </p:cNvSpPr>
          <p:nvPr>
            <p:ph sz="half" idx="31" hasCustomPrompt="1"/>
          </p:nvPr>
        </p:nvSpPr>
        <p:spPr>
          <a:xfrm>
            <a:off x="6172200" y="4195826"/>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3">
            <a:extLst>
              <a:ext uri="{FF2B5EF4-FFF2-40B4-BE49-F238E27FC236}">
                <a16:creationId xmlns:a16="http://schemas.microsoft.com/office/drawing/2014/main" id="{276653C3-9D03-411F-A738-82B12B3690CB}"/>
              </a:ext>
            </a:extLst>
          </p:cNvPr>
          <p:cNvSpPr>
            <a:spLocks noGrp="1"/>
          </p:cNvSpPr>
          <p:nvPr>
            <p:ph sz="half" idx="32" hasCustomPrompt="1"/>
          </p:nvPr>
        </p:nvSpPr>
        <p:spPr>
          <a:xfrm>
            <a:off x="838200" y="4524787"/>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3">
            <a:extLst>
              <a:ext uri="{FF2B5EF4-FFF2-40B4-BE49-F238E27FC236}">
                <a16:creationId xmlns:a16="http://schemas.microsoft.com/office/drawing/2014/main" id="{418EBBF4-1FFC-4ED6-ADF0-19AD961CE5DC}"/>
              </a:ext>
            </a:extLst>
          </p:cNvPr>
          <p:cNvSpPr>
            <a:spLocks noGrp="1"/>
          </p:cNvSpPr>
          <p:nvPr>
            <p:ph sz="half" idx="33" hasCustomPrompt="1"/>
          </p:nvPr>
        </p:nvSpPr>
        <p:spPr>
          <a:xfrm>
            <a:off x="6172200" y="4524787"/>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3">
            <a:extLst>
              <a:ext uri="{FF2B5EF4-FFF2-40B4-BE49-F238E27FC236}">
                <a16:creationId xmlns:a16="http://schemas.microsoft.com/office/drawing/2014/main" id="{96BCCF97-CD7C-47FA-8250-496D2338D4D3}"/>
              </a:ext>
            </a:extLst>
          </p:cNvPr>
          <p:cNvSpPr>
            <a:spLocks noGrp="1"/>
          </p:cNvSpPr>
          <p:nvPr>
            <p:ph sz="half" idx="34" hasCustomPrompt="1"/>
          </p:nvPr>
        </p:nvSpPr>
        <p:spPr>
          <a:xfrm>
            <a:off x="838200" y="4809727"/>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3">
            <a:extLst>
              <a:ext uri="{FF2B5EF4-FFF2-40B4-BE49-F238E27FC236}">
                <a16:creationId xmlns:a16="http://schemas.microsoft.com/office/drawing/2014/main" id="{D1D956C6-8EE4-45D3-AD10-946B4A5BACB7}"/>
              </a:ext>
            </a:extLst>
          </p:cNvPr>
          <p:cNvSpPr>
            <a:spLocks noGrp="1"/>
          </p:cNvSpPr>
          <p:nvPr>
            <p:ph sz="half" idx="35" hasCustomPrompt="1"/>
          </p:nvPr>
        </p:nvSpPr>
        <p:spPr>
          <a:xfrm>
            <a:off x="6172200" y="4809727"/>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3">
            <a:extLst>
              <a:ext uri="{FF2B5EF4-FFF2-40B4-BE49-F238E27FC236}">
                <a16:creationId xmlns:a16="http://schemas.microsoft.com/office/drawing/2014/main" id="{182C2CA6-350A-4486-AE89-4F4109A01976}"/>
              </a:ext>
            </a:extLst>
          </p:cNvPr>
          <p:cNvSpPr>
            <a:spLocks noGrp="1"/>
          </p:cNvSpPr>
          <p:nvPr>
            <p:ph sz="half" idx="36" hasCustomPrompt="1"/>
          </p:nvPr>
        </p:nvSpPr>
        <p:spPr>
          <a:xfrm>
            <a:off x="838200" y="5115218"/>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3">
            <a:extLst>
              <a:ext uri="{FF2B5EF4-FFF2-40B4-BE49-F238E27FC236}">
                <a16:creationId xmlns:a16="http://schemas.microsoft.com/office/drawing/2014/main" id="{9C00C9EC-FDAE-4831-8D2B-A7F939131CC4}"/>
              </a:ext>
            </a:extLst>
          </p:cNvPr>
          <p:cNvSpPr>
            <a:spLocks noGrp="1"/>
          </p:cNvSpPr>
          <p:nvPr>
            <p:ph sz="half" idx="37" hasCustomPrompt="1"/>
          </p:nvPr>
        </p:nvSpPr>
        <p:spPr>
          <a:xfrm>
            <a:off x="6172200" y="5115218"/>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3">
            <a:extLst>
              <a:ext uri="{FF2B5EF4-FFF2-40B4-BE49-F238E27FC236}">
                <a16:creationId xmlns:a16="http://schemas.microsoft.com/office/drawing/2014/main" id="{D7AE9FF4-51CD-4DF5-994A-3BB9BE34D409}"/>
              </a:ext>
            </a:extLst>
          </p:cNvPr>
          <p:cNvSpPr>
            <a:spLocks noGrp="1"/>
          </p:cNvSpPr>
          <p:nvPr>
            <p:ph sz="half" idx="38" hasCustomPrompt="1"/>
          </p:nvPr>
        </p:nvSpPr>
        <p:spPr>
          <a:xfrm>
            <a:off x="838200" y="5407091"/>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3">
            <a:extLst>
              <a:ext uri="{FF2B5EF4-FFF2-40B4-BE49-F238E27FC236}">
                <a16:creationId xmlns:a16="http://schemas.microsoft.com/office/drawing/2014/main" id="{8F0851F2-4552-4E45-9F9C-F7E6D320A513}"/>
              </a:ext>
            </a:extLst>
          </p:cNvPr>
          <p:cNvSpPr>
            <a:spLocks noGrp="1"/>
          </p:cNvSpPr>
          <p:nvPr>
            <p:ph sz="half" idx="39" hasCustomPrompt="1"/>
          </p:nvPr>
        </p:nvSpPr>
        <p:spPr>
          <a:xfrm>
            <a:off x="6172200" y="5407091"/>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3">
            <a:extLst>
              <a:ext uri="{FF2B5EF4-FFF2-40B4-BE49-F238E27FC236}">
                <a16:creationId xmlns:a16="http://schemas.microsoft.com/office/drawing/2014/main" id="{AA132473-0185-4318-B8E7-E249BCF0DF1B}"/>
              </a:ext>
            </a:extLst>
          </p:cNvPr>
          <p:cNvSpPr>
            <a:spLocks noGrp="1"/>
          </p:cNvSpPr>
          <p:nvPr>
            <p:ph sz="half" idx="40" hasCustomPrompt="1"/>
          </p:nvPr>
        </p:nvSpPr>
        <p:spPr>
          <a:xfrm>
            <a:off x="838200" y="5735784"/>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3">
            <a:extLst>
              <a:ext uri="{FF2B5EF4-FFF2-40B4-BE49-F238E27FC236}">
                <a16:creationId xmlns:a16="http://schemas.microsoft.com/office/drawing/2014/main" id="{40B92E14-D2B0-4FB0-90D5-7C9A4C6E1727}"/>
              </a:ext>
            </a:extLst>
          </p:cNvPr>
          <p:cNvSpPr>
            <a:spLocks noGrp="1"/>
          </p:cNvSpPr>
          <p:nvPr>
            <p:ph sz="half" idx="41" hasCustomPrompt="1"/>
          </p:nvPr>
        </p:nvSpPr>
        <p:spPr>
          <a:xfrm>
            <a:off x="6172200" y="5735784"/>
            <a:ext cx="5181600" cy="1828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901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7417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7402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B3A1F791-C97D-4F30-85DC-EEC2CE30F101}"/>
              </a:ext>
            </a:extLst>
          </p:cNvPr>
          <p:cNvSpPr>
            <a:spLocks noGrp="1"/>
          </p:cNvSpPr>
          <p:nvPr>
            <p:ph type="body" sz="quarter" idx="16" hasCustomPrompt="1"/>
          </p:nvPr>
        </p:nvSpPr>
        <p:spPr>
          <a:xfrm>
            <a:off x="838200" y="6271576"/>
            <a:ext cx="10515600" cy="442595"/>
          </a:xfrm>
        </p:spPr>
        <p:txBody>
          <a:bodyPr>
            <a:noAutofit/>
          </a:bodyPr>
          <a:lstStyle>
            <a:lvl1pPr marL="0" indent="0" algn="l">
              <a:buNone/>
              <a:defRPr sz="1200">
                <a:solidFill>
                  <a:schemeClr val="tx1"/>
                </a:solidFill>
              </a:defRPr>
            </a:lvl1p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134196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rmAutofit/>
          </a:bodyPr>
          <a:lstStyle>
            <a:lvl1pPr>
              <a:defRPr sz="2800" b="1" baseline="0"/>
            </a:lvl1pPr>
          </a:lstStyle>
          <a:p>
            <a:r>
              <a:rPr lang="en-US" dirty="0"/>
              <a:t>Title</a:t>
            </a:r>
          </a:p>
        </p:txBody>
      </p:sp>
      <p:sp>
        <p:nvSpPr>
          <p:cNvPr id="7" name="Content Placeholder 6"/>
          <p:cNvSpPr>
            <a:spLocks noGrp="1"/>
          </p:cNvSpPr>
          <p:nvPr>
            <p:ph sz="quarter" idx="12" hasCustomPrompt="1"/>
          </p:nvPr>
        </p:nvSpPr>
        <p:spPr>
          <a:xfrm>
            <a:off x="838200" y="1011383"/>
            <a:ext cx="10515600" cy="325581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6"/>
          <p:cNvSpPr>
            <a:spLocks noGrp="1"/>
          </p:cNvSpPr>
          <p:nvPr>
            <p:ph sz="quarter" idx="13" hasCustomPrompt="1"/>
          </p:nvPr>
        </p:nvSpPr>
        <p:spPr>
          <a:xfrm>
            <a:off x="838200" y="4378037"/>
            <a:ext cx="10515600" cy="1627909"/>
          </a:xfrm>
        </p:spPr>
        <p:txBody>
          <a:bodyPr>
            <a:noAutofit/>
          </a:bodyPr>
          <a:lstStyle>
            <a:lvl1pPr marL="0" indent="0">
              <a:buNone/>
              <a:defRPr sz="1600"/>
            </a:lvl1pPr>
          </a:lstStyle>
          <a:p>
            <a:pPr lvl="0"/>
            <a:r>
              <a:rPr lang="en-US" dirty="0"/>
              <a:t>Caption</a:t>
            </a:r>
          </a:p>
        </p:txBody>
      </p:sp>
      <p:sp>
        <p:nvSpPr>
          <p:cNvPr id="6" name="Text Placeholder 5">
            <a:extLst>
              <a:ext uri="{FF2B5EF4-FFF2-40B4-BE49-F238E27FC236}">
                <a16:creationId xmlns:a16="http://schemas.microsoft.com/office/drawing/2014/main" id="{6E14F94F-1E52-2B42-BC75-C0C106E8BEC0}"/>
              </a:ext>
            </a:extLst>
          </p:cNvPr>
          <p:cNvSpPr>
            <a:spLocks noGrp="1"/>
          </p:cNvSpPr>
          <p:nvPr>
            <p:ph type="body" sz="quarter" idx="14" hasCustomPrompt="1"/>
          </p:nvPr>
        </p:nvSpPr>
        <p:spPr>
          <a:xfrm>
            <a:off x="838200" y="6271576"/>
            <a:ext cx="10515600" cy="442595"/>
          </a:xfrm>
        </p:spPr>
        <p:txBody>
          <a:bodyPr>
            <a:noAutofit/>
          </a:bodyPr>
          <a:lstStyle>
            <a:lvl1pPr marL="0" indent="0" algn="l">
              <a:buNone/>
              <a:defRPr sz="1200">
                <a:solidFill>
                  <a:schemeClr val="tx1"/>
                </a:solidFill>
              </a:defRPr>
            </a:lvl1p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168617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3">
            <a:extLst>
              <a:ext uri="{FF2B5EF4-FFF2-40B4-BE49-F238E27FC236}">
                <a16:creationId xmlns:a16="http://schemas.microsoft.com/office/drawing/2014/main" id="{95599AE0-B13C-E741-A969-DCDFA4F7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677BF-C91A-CA46-9BF6-A28F3D13AFBD}" type="slidenum">
              <a:rPr lang="en-US" smtClean="0"/>
              <a:t>‹#›</a:t>
            </a:fld>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4" r:id="rId5"/>
    <p:sldLayoutId id="2147483667" r:id="rId6"/>
    <p:sldLayoutId id="2147483666" r:id="rId7"/>
    <p:sldLayoutId id="2147483665" r:id="rId8"/>
    <p:sldLayoutId id="2147483660" r:id="rId9"/>
    <p:sldLayoutId id="2147483661" r:id="rId10"/>
    <p:sldLayoutId id="2147483662" r:id="rId11"/>
    <p:sldLayoutId id="2147483668" r:id="rId12"/>
  </p:sldLayoutIdLst>
  <p:txStyles>
    <p:titleStyle>
      <a:lvl1pPr algn="l" defTabSz="914400" rtl="0" eaLnBrk="1" latinLnBrk="0" hangingPunct="1">
        <a:lnSpc>
          <a:spcPct val="90000"/>
        </a:lnSpc>
        <a:spcBef>
          <a:spcPct val="0"/>
        </a:spcBef>
        <a:buNone/>
        <a:defRPr sz="28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BA4C2D"/>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2.png"/><Relationship Id="rId42" Type="http://schemas.openxmlformats.org/officeDocument/2006/relationships/customXml" Target="../ink/ink21.xml"/><Relationship Id="rId47" Type="http://schemas.openxmlformats.org/officeDocument/2006/relationships/image" Target="../media/image25.png"/><Relationship Id="rId63" Type="http://schemas.openxmlformats.org/officeDocument/2006/relationships/customXml" Target="../ink/ink32.xml"/><Relationship Id="rId68" Type="http://schemas.openxmlformats.org/officeDocument/2006/relationships/image" Target="../media/image35.png"/><Relationship Id="rId7" Type="http://schemas.openxmlformats.org/officeDocument/2006/relationships/image" Target="../media/image5.png"/><Relationship Id="rId71" Type="http://schemas.openxmlformats.org/officeDocument/2006/relationships/customXml" Target="../ink/ink36.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0.png"/><Relationship Id="rId40" Type="http://schemas.openxmlformats.org/officeDocument/2006/relationships/customXml" Target="../ink/ink20.xml"/><Relationship Id="rId45" Type="http://schemas.openxmlformats.org/officeDocument/2006/relationships/image" Target="../media/image24.png"/><Relationship Id="rId53" Type="http://schemas.openxmlformats.org/officeDocument/2006/relationships/image" Target="../media/image28.png"/><Relationship Id="rId58" Type="http://schemas.openxmlformats.org/officeDocument/2006/relationships/image" Target="../media/image30.png"/><Relationship Id="rId66" Type="http://schemas.openxmlformats.org/officeDocument/2006/relationships/image" Target="../media/image34.png"/><Relationship Id="rId5" Type="http://schemas.openxmlformats.org/officeDocument/2006/relationships/image" Target="../media/image4.png"/><Relationship Id="rId61" Type="http://schemas.openxmlformats.org/officeDocument/2006/relationships/customXml" Target="../ink/ink31.xml"/><Relationship Id="rId19" Type="http://schemas.openxmlformats.org/officeDocument/2006/relationships/image" Target="../media/image11.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png"/><Relationship Id="rId30" Type="http://schemas.openxmlformats.org/officeDocument/2006/relationships/customXml" Target="../ink/ink15.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4.xml"/><Relationship Id="rId56" Type="http://schemas.openxmlformats.org/officeDocument/2006/relationships/image" Target="../media/image29.png"/><Relationship Id="rId64" Type="http://schemas.openxmlformats.org/officeDocument/2006/relationships/image" Target="../media/image33.png"/><Relationship Id="rId69" Type="http://schemas.openxmlformats.org/officeDocument/2006/relationships/customXml" Target="../ink/ink35.xml"/><Relationship Id="rId8" Type="http://schemas.openxmlformats.org/officeDocument/2006/relationships/customXml" Target="../ink/ink4.xml"/><Relationship Id="rId51" Type="http://schemas.openxmlformats.org/officeDocument/2006/relationships/image" Target="../media/image27.png"/><Relationship Id="rId72" Type="http://schemas.openxmlformats.org/officeDocument/2006/relationships/image" Target="../media/image37.png"/><Relationship Id="rId3"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customXml" Target="../ink/ink10.xml"/><Relationship Id="rId41" Type="http://schemas.openxmlformats.org/officeDocument/2006/relationships/image" Target="../media/image22.png"/><Relationship Id="rId54" Type="http://schemas.openxmlformats.org/officeDocument/2006/relationships/customXml" Target="../ink/ink27.xml"/><Relationship Id="rId62" Type="http://schemas.openxmlformats.org/officeDocument/2006/relationships/image" Target="../media/image32.png"/><Relationship Id="rId70"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customXml" Target="../ink/ink3.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6.png"/><Relationship Id="rId57" Type="http://schemas.openxmlformats.org/officeDocument/2006/relationships/customXml" Target="../ink/ink29.xml"/><Relationship Id="rId10" Type="http://schemas.openxmlformats.org/officeDocument/2006/relationships/customXml" Target="../ink/ink5.xml"/><Relationship Id="rId31" Type="http://schemas.openxmlformats.org/officeDocument/2006/relationships/image" Target="../media/image17.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image" Target="../media/image31.png"/><Relationship Id="rId65" Type="http://schemas.openxmlformats.org/officeDocument/2006/relationships/customXml" Target="../ink/ink33.xml"/><Relationship Id="rId4" Type="http://schemas.openxmlformats.org/officeDocument/2006/relationships/customXml" Target="../ink/ink2.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9.xml"/><Relationship Id="rId39" Type="http://schemas.openxmlformats.org/officeDocument/2006/relationships/image" Target="../media/image21.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customXml" Target="../ink/ink28.xml"/></Relationships>
</file>

<file path=ppt/slides/_rels/slide11.xml.rels><?xml version="1.0" encoding="UTF-8" standalone="yes"?>
<Relationships xmlns="http://schemas.openxmlformats.org/package/2006/relationships"><Relationship Id="rId26" Type="http://schemas.openxmlformats.org/officeDocument/2006/relationships/customXml" Target="../ink/ink49.xml"/><Relationship Id="rId21" Type="http://schemas.openxmlformats.org/officeDocument/2006/relationships/image" Target="../media/image47.png"/><Relationship Id="rId42" Type="http://schemas.openxmlformats.org/officeDocument/2006/relationships/customXml" Target="../ink/ink57.xml"/><Relationship Id="rId47" Type="http://schemas.openxmlformats.org/officeDocument/2006/relationships/image" Target="../media/image60.png"/><Relationship Id="rId63" Type="http://schemas.openxmlformats.org/officeDocument/2006/relationships/image" Target="../media/image68.png"/><Relationship Id="rId68" Type="http://schemas.openxmlformats.org/officeDocument/2006/relationships/customXml" Target="../ink/ink70.xml"/><Relationship Id="rId84" Type="http://schemas.openxmlformats.org/officeDocument/2006/relationships/customXml" Target="../ink/ink78.xml"/><Relationship Id="rId89" Type="http://schemas.openxmlformats.org/officeDocument/2006/relationships/image" Target="../media/image81.png"/><Relationship Id="rId16" Type="http://schemas.openxmlformats.org/officeDocument/2006/relationships/customXml" Target="../ink/ink44.xml"/><Relationship Id="rId11" Type="http://schemas.openxmlformats.org/officeDocument/2006/relationships/image" Target="../media/image42.png"/><Relationship Id="rId32" Type="http://schemas.openxmlformats.org/officeDocument/2006/relationships/customXml" Target="../ink/ink52.xml"/><Relationship Id="rId37"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customXml" Target="../ink/ink65.xml"/><Relationship Id="rId74" Type="http://schemas.openxmlformats.org/officeDocument/2006/relationships/customXml" Target="../ink/ink73.xml"/><Relationship Id="rId79" Type="http://schemas.openxmlformats.org/officeDocument/2006/relationships/image" Target="../media/image76.png"/><Relationship Id="rId5" Type="http://schemas.openxmlformats.org/officeDocument/2006/relationships/image" Target="../media/image39.png"/><Relationship Id="rId90" Type="http://schemas.openxmlformats.org/officeDocument/2006/relationships/customXml" Target="../ink/ink81.xml"/><Relationship Id="rId95" Type="http://schemas.openxmlformats.org/officeDocument/2006/relationships/image" Target="../media/image84.png"/><Relationship Id="rId22" Type="http://schemas.openxmlformats.org/officeDocument/2006/relationships/customXml" Target="../ink/ink47.xml"/><Relationship Id="rId27" Type="http://schemas.openxmlformats.org/officeDocument/2006/relationships/image" Target="../media/image50.png"/><Relationship Id="rId43" Type="http://schemas.openxmlformats.org/officeDocument/2006/relationships/image" Target="../media/image58.png"/><Relationship Id="rId48" Type="http://schemas.openxmlformats.org/officeDocument/2006/relationships/customXml" Target="../ink/ink60.xml"/><Relationship Id="rId64" Type="http://schemas.openxmlformats.org/officeDocument/2006/relationships/customXml" Target="../ink/ink68.xml"/><Relationship Id="rId69" Type="http://schemas.openxmlformats.org/officeDocument/2006/relationships/image" Target="../media/image71.png"/><Relationship Id="rId80" Type="http://schemas.openxmlformats.org/officeDocument/2006/relationships/customXml" Target="../ink/ink76.xml"/><Relationship Id="rId85" Type="http://schemas.openxmlformats.org/officeDocument/2006/relationships/image" Target="../media/image79.png"/><Relationship Id="rId3" Type="http://schemas.openxmlformats.org/officeDocument/2006/relationships/image" Target="../media/image38.png"/><Relationship Id="rId12" Type="http://schemas.openxmlformats.org/officeDocument/2006/relationships/customXml" Target="../ink/ink42.xml"/><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customXml" Target="../ink/ink55.xml"/><Relationship Id="rId46" Type="http://schemas.openxmlformats.org/officeDocument/2006/relationships/customXml" Target="../ink/ink59.xml"/><Relationship Id="rId59" Type="http://schemas.openxmlformats.org/officeDocument/2006/relationships/image" Target="../media/image66.png"/><Relationship Id="rId67" Type="http://schemas.openxmlformats.org/officeDocument/2006/relationships/image" Target="../media/image70.png"/><Relationship Id="rId20" Type="http://schemas.openxmlformats.org/officeDocument/2006/relationships/customXml" Target="../ink/ink46.xml"/><Relationship Id="rId41" Type="http://schemas.openxmlformats.org/officeDocument/2006/relationships/image" Target="../media/image57.png"/><Relationship Id="rId54" Type="http://schemas.openxmlformats.org/officeDocument/2006/relationships/customXml" Target="../ink/ink63.xml"/><Relationship Id="rId62" Type="http://schemas.openxmlformats.org/officeDocument/2006/relationships/customXml" Target="../ink/ink67.xml"/><Relationship Id="rId70" Type="http://schemas.openxmlformats.org/officeDocument/2006/relationships/customXml" Target="../ink/ink71.xml"/><Relationship Id="rId75" Type="http://schemas.openxmlformats.org/officeDocument/2006/relationships/image" Target="../media/image74.png"/><Relationship Id="rId83" Type="http://schemas.openxmlformats.org/officeDocument/2006/relationships/image" Target="../media/image78.png"/><Relationship Id="rId88" Type="http://schemas.openxmlformats.org/officeDocument/2006/relationships/customXml" Target="../ink/ink80.xml"/><Relationship Id="rId91" Type="http://schemas.openxmlformats.org/officeDocument/2006/relationships/image" Target="../media/image82.png"/><Relationship Id="rId96" Type="http://schemas.openxmlformats.org/officeDocument/2006/relationships/customXml" Target="../ink/ink84.xml"/><Relationship Id="rId1" Type="http://schemas.openxmlformats.org/officeDocument/2006/relationships/slideLayout" Target="../slideLayouts/slideLayout10.xml"/><Relationship Id="rId6" Type="http://schemas.openxmlformats.org/officeDocument/2006/relationships/customXml" Target="../ink/ink39.xml"/><Relationship Id="rId15" Type="http://schemas.openxmlformats.org/officeDocument/2006/relationships/image" Target="../media/image44.png"/><Relationship Id="rId23" Type="http://schemas.openxmlformats.org/officeDocument/2006/relationships/image" Target="../media/image48.png"/><Relationship Id="rId28" Type="http://schemas.openxmlformats.org/officeDocument/2006/relationships/customXml" Target="../ink/ink50.xml"/><Relationship Id="rId36" Type="http://schemas.openxmlformats.org/officeDocument/2006/relationships/customXml" Target="../ink/ink54.xml"/><Relationship Id="rId49" Type="http://schemas.openxmlformats.org/officeDocument/2006/relationships/image" Target="../media/image61.png"/><Relationship Id="rId57" Type="http://schemas.openxmlformats.org/officeDocument/2006/relationships/image" Target="../media/image65.png"/><Relationship Id="rId10" Type="http://schemas.openxmlformats.org/officeDocument/2006/relationships/customXml" Target="../ink/ink41.xml"/><Relationship Id="rId31" Type="http://schemas.openxmlformats.org/officeDocument/2006/relationships/image" Target="../media/image52.png"/><Relationship Id="rId44" Type="http://schemas.openxmlformats.org/officeDocument/2006/relationships/customXml" Target="../ink/ink58.xml"/><Relationship Id="rId52" Type="http://schemas.openxmlformats.org/officeDocument/2006/relationships/customXml" Target="../ink/ink62.xml"/><Relationship Id="rId60" Type="http://schemas.openxmlformats.org/officeDocument/2006/relationships/customXml" Target="../ink/ink66.xml"/><Relationship Id="rId65" Type="http://schemas.openxmlformats.org/officeDocument/2006/relationships/image" Target="../media/image69.png"/><Relationship Id="rId73" Type="http://schemas.openxmlformats.org/officeDocument/2006/relationships/image" Target="../media/image73.png"/><Relationship Id="rId78" Type="http://schemas.openxmlformats.org/officeDocument/2006/relationships/customXml" Target="../ink/ink75.xml"/><Relationship Id="rId81" Type="http://schemas.openxmlformats.org/officeDocument/2006/relationships/image" Target="../media/image77.png"/><Relationship Id="rId86" Type="http://schemas.openxmlformats.org/officeDocument/2006/relationships/customXml" Target="../ink/ink79.xml"/><Relationship Id="rId94" Type="http://schemas.openxmlformats.org/officeDocument/2006/relationships/customXml" Target="../ink/ink83.xml"/><Relationship Id="rId99" Type="http://schemas.openxmlformats.org/officeDocument/2006/relationships/image" Target="../media/image86.png"/><Relationship Id="rId4" Type="http://schemas.openxmlformats.org/officeDocument/2006/relationships/customXml" Target="../ink/ink38.xml"/><Relationship Id="rId9" Type="http://schemas.openxmlformats.org/officeDocument/2006/relationships/image" Target="../media/image41.png"/><Relationship Id="rId13" Type="http://schemas.openxmlformats.org/officeDocument/2006/relationships/image" Target="../media/image43.png"/><Relationship Id="rId18" Type="http://schemas.openxmlformats.org/officeDocument/2006/relationships/customXml" Target="../ink/ink45.xml"/><Relationship Id="rId39" Type="http://schemas.openxmlformats.org/officeDocument/2006/relationships/image" Target="../media/image56.png"/><Relationship Id="rId34" Type="http://schemas.openxmlformats.org/officeDocument/2006/relationships/customXml" Target="../ink/ink53.xml"/><Relationship Id="rId50" Type="http://schemas.openxmlformats.org/officeDocument/2006/relationships/customXml" Target="../ink/ink61.xml"/><Relationship Id="rId55" Type="http://schemas.openxmlformats.org/officeDocument/2006/relationships/image" Target="../media/image64.png"/><Relationship Id="rId76" Type="http://schemas.openxmlformats.org/officeDocument/2006/relationships/customXml" Target="../ink/ink74.xml"/><Relationship Id="rId97" Type="http://schemas.openxmlformats.org/officeDocument/2006/relationships/image" Target="../media/image85.png"/><Relationship Id="rId7" Type="http://schemas.openxmlformats.org/officeDocument/2006/relationships/image" Target="../media/image40.png"/><Relationship Id="rId71" Type="http://schemas.openxmlformats.org/officeDocument/2006/relationships/image" Target="../media/image72.png"/><Relationship Id="rId92" Type="http://schemas.openxmlformats.org/officeDocument/2006/relationships/customXml" Target="../ink/ink82.xml"/><Relationship Id="rId2" Type="http://schemas.openxmlformats.org/officeDocument/2006/relationships/customXml" Target="../ink/ink37.xml"/><Relationship Id="rId29" Type="http://schemas.openxmlformats.org/officeDocument/2006/relationships/image" Target="../media/image51.png"/><Relationship Id="rId24" Type="http://schemas.openxmlformats.org/officeDocument/2006/relationships/customXml" Target="../ink/ink48.xml"/><Relationship Id="rId40" Type="http://schemas.openxmlformats.org/officeDocument/2006/relationships/customXml" Target="../ink/ink56.xml"/><Relationship Id="rId45" Type="http://schemas.openxmlformats.org/officeDocument/2006/relationships/image" Target="../media/image59.png"/><Relationship Id="rId66" Type="http://schemas.openxmlformats.org/officeDocument/2006/relationships/customXml" Target="../ink/ink69.xml"/><Relationship Id="rId87" Type="http://schemas.openxmlformats.org/officeDocument/2006/relationships/image" Target="../media/image80.png"/><Relationship Id="rId61" Type="http://schemas.openxmlformats.org/officeDocument/2006/relationships/image" Target="../media/image67.png"/><Relationship Id="rId82" Type="http://schemas.openxmlformats.org/officeDocument/2006/relationships/customXml" Target="../ink/ink77.xml"/><Relationship Id="rId19" Type="http://schemas.openxmlformats.org/officeDocument/2006/relationships/image" Target="../media/image46.png"/><Relationship Id="rId14" Type="http://schemas.openxmlformats.org/officeDocument/2006/relationships/customXml" Target="../ink/ink43.xml"/><Relationship Id="rId30" Type="http://schemas.openxmlformats.org/officeDocument/2006/relationships/customXml" Target="../ink/ink51.xml"/><Relationship Id="rId35" Type="http://schemas.openxmlformats.org/officeDocument/2006/relationships/image" Target="../media/image54.png"/><Relationship Id="rId56" Type="http://schemas.openxmlformats.org/officeDocument/2006/relationships/customXml" Target="../ink/ink64.xml"/><Relationship Id="rId77" Type="http://schemas.openxmlformats.org/officeDocument/2006/relationships/image" Target="../media/image75.png"/><Relationship Id="rId8" Type="http://schemas.openxmlformats.org/officeDocument/2006/relationships/customXml" Target="../ink/ink40.xml"/><Relationship Id="rId51" Type="http://schemas.openxmlformats.org/officeDocument/2006/relationships/image" Target="../media/image62.png"/><Relationship Id="rId72" Type="http://schemas.openxmlformats.org/officeDocument/2006/relationships/customXml" Target="../ink/ink72.xml"/><Relationship Id="rId93" Type="http://schemas.openxmlformats.org/officeDocument/2006/relationships/image" Target="../media/image83.png"/><Relationship Id="rId98" Type="http://schemas.openxmlformats.org/officeDocument/2006/relationships/customXml" Target="../ink/ink85.xml"/></Relationships>
</file>

<file path=ppt/slides/_rels/slide12.xml.rels><?xml version="1.0" encoding="UTF-8" standalone="yes"?>
<Relationships xmlns="http://schemas.openxmlformats.org/package/2006/relationships"><Relationship Id="rId26" Type="http://schemas.openxmlformats.org/officeDocument/2006/relationships/customXml" Target="../ink/ink98.xml"/><Relationship Id="rId21" Type="http://schemas.openxmlformats.org/officeDocument/2006/relationships/image" Target="../media/image95.png"/><Relationship Id="rId42" Type="http://schemas.openxmlformats.org/officeDocument/2006/relationships/customXml" Target="../ink/ink106.xml"/><Relationship Id="rId47" Type="http://schemas.openxmlformats.org/officeDocument/2006/relationships/image" Target="../media/image108.png"/><Relationship Id="rId63" Type="http://schemas.openxmlformats.org/officeDocument/2006/relationships/image" Target="../media/image116.png"/><Relationship Id="rId68" Type="http://schemas.openxmlformats.org/officeDocument/2006/relationships/customXml" Target="../ink/ink119.xml"/><Relationship Id="rId84" Type="http://schemas.openxmlformats.org/officeDocument/2006/relationships/customXml" Target="../ink/ink127.xml"/><Relationship Id="rId89" Type="http://schemas.openxmlformats.org/officeDocument/2006/relationships/image" Target="../media/image129.png"/><Relationship Id="rId16" Type="http://schemas.openxmlformats.org/officeDocument/2006/relationships/customXml" Target="../ink/ink93.xml"/><Relationship Id="rId11" Type="http://schemas.openxmlformats.org/officeDocument/2006/relationships/image" Target="../media/image90.png"/><Relationship Id="rId32" Type="http://schemas.openxmlformats.org/officeDocument/2006/relationships/customXml" Target="../ink/ink101.xml"/><Relationship Id="rId37" Type="http://schemas.openxmlformats.org/officeDocument/2006/relationships/image" Target="../media/image103.png"/><Relationship Id="rId53" Type="http://schemas.openxmlformats.org/officeDocument/2006/relationships/image" Target="../media/image111.png"/><Relationship Id="rId58" Type="http://schemas.openxmlformats.org/officeDocument/2006/relationships/customXml" Target="../ink/ink114.xml"/><Relationship Id="rId74" Type="http://schemas.openxmlformats.org/officeDocument/2006/relationships/customXml" Target="../ink/ink122.xml"/><Relationship Id="rId79" Type="http://schemas.openxmlformats.org/officeDocument/2006/relationships/image" Target="../media/image124.png"/><Relationship Id="rId5" Type="http://schemas.openxmlformats.org/officeDocument/2006/relationships/image" Target="../media/image52.png"/><Relationship Id="rId90" Type="http://schemas.openxmlformats.org/officeDocument/2006/relationships/customXml" Target="../ink/ink130.xml"/><Relationship Id="rId95" Type="http://schemas.openxmlformats.org/officeDocument/2006/relationships/image" Target="../media/image132.png"/><Relationship Id="rId22" Type="http://schemas.openxmlformats.org/officeDocument/2006/relationships/customXml" Target="../ink/ink96.xml"/><Relationship Id="rId27" Type="http://schemas.openxmlformats.org/officeDocument/2006/relationships/image" Target="../media/image98.png"/><Relationship Id="rId43" Type="http://schemas.openxmlformats.org/officeDocument/2006/relationships/image" Target="../media/image106.png"/><Relationship Id="rId48" Type="http://schemas.openxmlformats.org/officeDocument/2006/relationships/customXml" Target="../ink/ink109.xml"/><Relationship Id="rId64" Type="http://schemas.openxmlformats.org/officeDocument/2006/relationships/customXml" Target="../ink/ink117.xml"/><Relationship Id="rId69" Type="http://schemas.openxmlformats.org/officeDocument/2006/relationships/image" Target="../media/image119.png"/><Relationship Id="rId8" Type="http://schemas.openxmlformats.org/officeDocument/2006/relationships/customXml" Target="../ink/ink89.xml"/><Relationship Id="rId51" Type="http://schemas.openxmlformats.org/officeDocument/2006/relationships/image" Target="../media/image110.png"/><Relationship Id="rId72" Type="http://schemas.openxmlformats.org/officeDocument/2006/relationships/customXml" Target="../ink/ink121.xml"/><Relationship Id="rId80" Type="http://schemas.openxmlformats.org/officeDocument/2006/relationships/customXml" Target="../ink/ink125.xml"/><Relationship Id="rId85" Type="http://schemas.openxmlformats.org/officeDocument/2006/relationships/image" Target="../media/image127.png"/><Relationship Id="rId93" Type="http://schemas.openxmlformats.org/officeDocument/2006/relationships/image" Target="../media/image131.png"/><Relationship Id="rId3" Type="http://schemas.openxmlformats.org/officeDocument/2006/relationships/image" Target="../media/image87.png"/><Relationship Id="rId12" Type="http://schemas.openxmlformats.org/officeDocument/2006/relationships/customXml" Target="../ink/ink91.xml"/><Relationship Id="rId17" Type="http://schemas.openxmlformats.org/officeDocument/2006/relationships/image" Target="../media/image93.png"/><Relationship Id="rId25" Type="http://schemas.openxmlformats.org/officeDocument/2006/relationships/image" Target="../media/image97.png"/><Relationship Id="rId33" Type="http://schemas.openxmlformats.org/officeDocument/2006/relationships/image" Target="../media/image101.png"/><Relationship Id="rId38" Type="http://schemas.openxmlformats.org/officeDocument/2006/relationships/customXml" Target="../ink/ink104.xml"/><Relationship Id="rId46" Type="http://schemas.openxmlformats.org/officeDocument/2006/relationships/customXml" Target="../ink/ink108.xml"/><Relationship Id="rId59" Type="http://schemas.openxmlformats.org/officeDocument/2006/relationships/image" Target="../media/image114.png"/><Relationship Id="rId67" Type="http://schemas.openxmlformats.org/officeDocument/2006/relationships/image" Target="../media/image118.png"/><Relationship Id="rId20" Type="http://schemas.openxmlformats.org/officeDocument/2006/relationships/customXml" Target="../ink/ink95.xml"/><Relationship Id="rId41" Type="http://schemas.openxmlformats.org/officeDocument/2006/relationships/image" Target="../media/image105.png"/><Relationship Id="rId54" Type="http://schemas.openxmlformats.org/officeDocument/2006/relationships/customXml" Target="../ink/ink112.xml"/><Relationship Id="rId62" Type="http://schemas.openxmlformats.org/officeDocument/2006/relationships/customXml" Target="../ink/ink116.xml"/><Relationship Id="rId70" Type="http://schemas.openxmlformats.org/officeDocument/2006/relationships/customXml" Target="../ink/ink120.xml"/><Relationship Id="rId75" Type="http://schemas.openxmlformats.org/officeDocument/2006/relationships/image" Target="../media/image122.png"/><Relationship Id="rId83" Type="http://schemas.openxmlformats.org/officeDocument/2006/relationships/image" Target="../media/image126.png"/><Relationship Id="rId88" Type="http://schemas.openxmlformats.org/officeDocument/2006/relationships/customXml" Target="../ink/ink129.xml"/><Relationship Id="rId91" Type="http://schemas.openxmlformats.org/officeDocument/2006/relationships/image" Target="../media/image130.png"/><Relationship Id="rId1" Type="http://schemas.openxmlformats.org/officeDocument/2006/relationships/slideLayout" Target="../slideLayouts/slideLayout3.xml"/><Relationship Id="rId6" Type="http://schemas.openxmlformats.org/officeDocument/2006/relationships/customXml" Target="../ink/ink88.xml"/><Relationship Id="rId15" Type="http://schemas.openxmlformats.org/officeDocument/2006/relationships/image" Target="../media/image92.png"/><Relationship Id="rId23" Type="http://schemas.openxmlformats.org/officeDocument/2006/relationships/image" Target="../media/image96.png"/><Relationship Id="rId28" Type="http://schemas.openxmlformats.org/officeDocument/2006/relationships/customXml" Target="../ink/ink99.xml"/><Relationship Id="rId36" Type="http://schemas.openxmlformats.org/officeDocument/2006/relationships/customXml" Target="../ink/ink103.xml"/><Relationship Id="rId49" Type="http://schemas.openxmlformats.org/officeDocument/2006/relationships/image" Target="../media/image109.png"/><Relationship Id="rId57" Type="http://schemas.openxmlformats.org/officeDocument/2006/relationships/image" Target="../media/image113.png"/><Relationship Id="rId10" Type="http://schemas.openxmlformats.org/officeDocument/2006/relationships/customXml" Target="../ink/ink90.xml"/><Relationship Id="rId31" Type="http://schemas.openxmlformats.org/officeDocument/2006/relationships/image" Target="../media/image100.png"/><Relationship Id="rId44" Type="http://schemas.openxmlformats.org/officeDocument/2006/relationships/customXml" Target="../ink/ink107.xml"/><Relationship Id="rId52" Type="http://schemas.openxmlformats.org/officeDocument/2006/relationships/customXml" Target="../ink/ink111.xml"/><Relationship Id="rId60" Type="http://schemas.openxmlformats.org/officeDocument/2006/relationships/customXml" Target="../ink/ink115.xml"/><Relationship Id="rId65" Type="http://schemas.openxmlformats.org/officeDocument/2006/relationships/image" Target="../media/image117.png"/><Relationship Id="rId73" Type="http://schemas.openxmlformats.org/officeDocument/2006/relationships/image" Target="../media/image121.png"/><Relationship Id="rId78" Type="http://schemas.openxmlformats.org/officeDocument/2006/relationships/customXml" Target="../ink/ink124.xml"/><Relationship Id="rId81" Type="http://schemas.openxmlformats.org/officeDocument/2006/relationships/image" Target="../media/image125.png"/><Relationship Id="rId86" Type="http://schemas.openxmlformats.org/officeDocument/2006/relationships/customXml" Target="../ink/ink128.xml"/><Relationship Id="rId94" Type="http://schemas.openxmlformats.org/officeDocument/2006/relationships/customXml" Target="../ink/ink132.xml"/><Relationship Id="rId4" Type="http://schemas.openxmlformats.org/officeDocument/2006/relationships/customXml" Target="../ink/ink87.xml"/><Relationship Id="rId9" Type="http://schemas.openxmlformats.org/officeDocument/2006/relationships/image" Target="../media/image89.png"/><Relationship Id="rId13" Type="http://schemas.openxmlformats.org/officeDocument/2006/relationships/image" Target="../media/image91.png"/><Relationship Id="rId18" Type="http://schemas.openxmlformats.org/officeDocument/2006/relationships/customXml" Target="../ink/ink94.xml"/><Relationship Id="rId39" Type="http://schemas.openxmlformats.org/officeDocument/2006/relationships/image" Target="../media/image104.png"/><Relationship Id="rId34" Type="http://schemas.openxmlformats.org/officeDocument/2006/relationships/customXml" Target="../ink/ink102.xml"/><Relationship Id="rId50" Type="http://schemas.openxmlformats.org/officeDocument/2006/relationships/customXml" Target="../ink/ink110.xml"/><Relationship Id="rId55" Type="http://schemas.openxmlformats.org/officeDocument/2006/relationships/image" Target="../media/image112.png"/><Relationship Id="rId76" Type="http://schemas.openxmlformats.org/officeDocument/2006/relationships/customXml" Target="../ink/ink123.xml"/><Relationship Id="rId7" Type="http://schemas.openxmlformats.org/officeDocument/2006/relationships/image" Target="../media/image88.png"/><Relationship Id="rId71" Type="http://schemas.openxmlformats.org/officeDocument/2006/relationships/image" Target="../media/image120.png"/><Relationship Id="rId92" Type="http://schemas.openxmlformats.org/officeDocument/2006/relationships/customXml" Target="../ink/ink131.xml"/><Relationship Id="rId2" Type="http://schemas.openxmlformats.org/officeDocument/2006/relationships/customXml" Target="../ink/ink86.xml"/><Relationship Id="rId29" Type="http://schemas.openxmlformats.org/officeDocument/2006/relationships/image" Target="../media/image99.png"/><Relationship Id="rId24" Type="http://schemas.openxmlformats.org/officeDocument/2006/relationships/customXml" Target="../ink/ink97.xml"/><Relationship Id="rId40" Type="http://schemas.openxmlformats.org/officeDocument/2006/relationships/customXml" Target="../ink/ink105.xml"/><Relationship Id="rId45" Type="http://schemas.openxmlformats.org/officeDocument/2006/relationships/image" Target="../media/image107.png"/><Relationship Id="rId66" Type="http://schemas.openxmlformats.org/officeDocument/2006/relationships/customXml" Target="../ink/ink118.xml"/><Relationship Id="rId87" Type="http://schemas.openxmlformats.org/officeDocument/2006/relationships/image" Target="../media/image128.png"/><Relationship Id="rId61" Type="http://schemas.openxmlformats.org/officeDocument/2006/relationships/image" Target="../media/image115.png"/><Relationship Id="rId82" Type="http://schemas.openxmlformats.org/officeDocument/2006/relationships/customXml" Target="../ink/ink126.xml"/><Relationship Id="rId19" Type="http://schemas.openxmlformats.org/officeDocument/2006/relationships/image" Target="../media/image94.png"/><Relationship Id="rId14" Type="http://schemas.openxmlformats.org/officeDocument/2006/relationships/customXml" Target="../ink/ink92.xml"/><Relationship Id="rId30" Type="http://schemas.openxmlformats.org/officeDocument/2006/relationships/customXml" Target="../ink/ink100.xml"/><Relationship Id="rId35" Type="http://schemas.openxmlformats.org/officeDocument/2006/relationships/image" Target="../media/image102.png"/><Relationship Id="rId56" Type="http://schemas.openxmlformats.org/officeDocument/2006/relationships/customXml" Target="../ink/ink113.xml"/><Relationship Id="rId77" Type="http://schemas.openxmlformats.org/officeDocument/2006/relationships/image" Target="../media/image123.png"/></Relationships>
</file>

<file path=ppt/slides/_rels/slide13.xml.rels><?xml version="1.0" encoding="UTF-8" standalone="yes"?>
<Relationships xmlns="http://schemas.openxmlformats.org/package/2006/relationships"><Relationship Id="rId117" Type="http://schemas.openxmlformats.org/officeDocument/2006/relationships/customXml" Target="../ink/ink190.xml"/><Relationship Id="rId21" Type="http://schemas.openxmlformats.org/officeDocument/2006/relationships/customXml" Target="../ink/ink142.xml"/><Relationship Id="rId42" Type="http://schemas.openxmlformats.org/officeDocument/2006/relationships/image" Target="../media/image151.png"/><Relationship Id="rId63" Type="http://schemas.openxmlformats.org/officeDocument/2006/relationships/customXml" Target="../ink/ink163.xml"/><Relationship Id="rId84" Type="http://schemas.openxmlformats.org/officeDocument/2006/relationships/image" Target="../media/image171.png"/><Relationship Id="rId138" Type="http://schemas.openxmlformats.org/officeDocument/2006/relationships/image" Target="../media/image196.png"/><Relationship Id="rId16" Type="http://schemas.openxmlformats.org/officeDocument/2006/relationships/image" Target="../media/image139.png"/><Relationship Id="rId107" Type="http://schemas.openxmlformats.org/officeDocument/2006/relationships/customXml" Target="../ink/ink185.xml"/><Relationship Id="rId11" Type="http://schemas.openxmlformats.org/officeDocument/2006/relationships/customXml" Target="../ink/ink137.xml"/><Relationship Id="rId32" Type="http://schemas.openxmlformats.org/officeDocument/2006/relationships/image" Target="../media/image147.png"/><Relationship Id="rId37" Type="http://schemas.openxmlformats.org/officeDocument/2006/relationships/customXml" Target="../ink/ink150.xml"/><Relationship Id="rId53" Type="http://schemas.openxmlformats.org/officeDocument/2006/relationships/customXml" Target="../ink/ink158.xml"/><Relationship Id="rId58" Type="http://schemas.openxmlformats.org/officeDocument/2006/relationships/image" Target="../media/image158.png"/><Relationship Id="rId74" Type="http://schemas.openxmlformats.org/officeDocument/2006/relationships/image" Target="../media/image166.png"/><Relationship Id="rId79" Type="http://schemas.openxmlformats.org/officeDocument/2006/relationships/customXml" Target="../ink/ink171.xml"/><Relationship Id="rId102" Type="http://schemas.openxmlformats.org/officeDocument/2006/relationships/image" Target="../media/image180.png"/><Relationship Id="rId123" Type="http://schemas.openxmlformats.org/officeDocument/2006/relationships/customXml" Target="../ink/ink193.xml"/><Relationship Id="rId128" Type="http://schemas.openxmlformats.org/officeDocument/2006/relationships/image" Target="../media/image192.png"/><Relationship Id="rId5" Type="http://schemas.openxmlformats.org/officeDocument/2006/relationships/customXml" Target="../ink/ink134.xml"/><Relationship Id="rId90" Type="http://schemas.openxmlformats.org/officeDocument/2006/relationships/image" Target="../media/image174.png"/><Relationship Id="rId95" Type="http://schemas.openxmlformats.org/officeDocument/2006/relationships/customXml" Target="../ink/ink179.xml"/><Relationship Id="rId22" Type="http://schemas.openxmlformats.org/officeDocument/2006/relationships/image" Target="../media/image142.png"/><Relationship Id="rId27" Type="http://schemas.openxmlformats.org/officeDocument/2006/relationships/customXml" Target="../ink/ink145.xml"/><Relationship Id="rId43" Type="http://schemas.openxmlformats.org/officeDocument/2006/relationships/customXml" Target="../ink/ink153.xml"/><Relationship Id="rId48" Type="http://schemas.openxmlformats.org/officeDocument/2006/relationships/image" Target="../media/image5.png"/><Relationship Id="rId64" Type="http://schemas.openxmlformats.org/officeDocument/2006/relationships/image" Target="../media/image161.png"/><Relationship Id="rId69" Type="http://schemas.openxmlformats.org/officeDocument/2006/relationships/customXml" Target="../ink/ink166.xml"/><Relationship Id="rId113" Type="http://schemas.openxmlformats.org/officeDocument/2006/relationships/customXml" Target="../ink/ink188.xml"/><Relationship Id="rId118" Type="http://schemas.openxmlformats.org/officeDocument/2006/relationships/image" Target="../media/image188.png"/><Relationship Id="rId134" Type="http://schemas.openxmlformats.org/officeDocument/2006/relationships/image" Target="../media/image103.png"/><Relationship Id="rId80" Type="http://schemas.openxmlformats.org/officeDocument/2006/relationships/image" Target="../media/image169.png"/><Relationship Id="rId85" Type="http://schemas.openxmlformats.org/officeDocument/2006/relationships/customXml" Target="../ink/ink174.xml"/><Relationship Id="rId12" Type="http://schemas.openxmlformats.org/officeDocument/2006/relationships/image" Target="../media/image137.png"/><Relationship Id="rId17" Type="http://schemas.openxmlformats.org/officeDocument/2006/relationships/customXml" Target="../ink/ink140.xml"/><Relationship Id="rId33" Type="http://schemas.openxmlformats.org/officeDocument/2006/relationships/customXml" Target="../ink/ink148.xml"/><Relationship Id="rId38" Type="http://schemas.openxmlformats.org/officeDocument/2006/relationships/image" Target="../media/image150.png"/><Relationship Id="rId59" Type="http://schemas.openxmlformats.org/officeDocument/2006/relationships/customXml" Target="../ink/ink161.xml"/><Relationship Id="rId103" Type="http://schemas.openxmlformats.org/officeDocument/2006/relationships/customXml" Target="../ink/ink183.xml"/><Relationship Id="rId108" Type="http://schemas.openxmlformats.org/officeDocument/2006/relationships/image" Target="../media/image183.png"/><Relationship Id="rId124" Type="http://schemas.openxmlformats.org/officeDocument/2006/relationships/image" Target="../media/image92.png"/><Relationship Id="rId129" Type="http://schemas.openxmlformats.org/officeDocument/2006/relationships/customXml" Target="../ink/ink196.xml"/><Relationship Id="rId54" Type="http://schemas.openxmlformats.org/officeDocument/2006/relationships/image" Target="../media/image156.png"/><Relationship Id="rId70" Type="http://schemas.openxmlformats.org/officeDocument/2006/relationships/image" Target="../media/image164.png"/><Relationship Id="rId75" Type="http://schemas.openxmlformats.org/officeDocument/2006/relationships/customXml" Target="../ink/ink169.xml"/><Relationship Id="rId91" Type="http://schemas.openxmlformats.org/officeDocument/2006/relationships/customXml" Target="../ink/ink177.xml"/><Relationship Id="rId96" Type="http://schemas.openxmlformats.org/officeDocument/2006/relationships/image" Target="../media/image177.png"/><Relationship Id="rId1" Type="http://schemas.openxmlformats.org/officeDocument/2006/relationships/slideLayout" Target="../slideLayouts/slideLayout3.xml"/><Relationship Id="rId6" Type="http://schemas.openxmlformats.org/officeDocument/2006/relationships/image" Target="../media/image15.png"/><Relationship Id="rId23" Type="http://schemas.openxmlformats.org/officeDocument/2006/relationships/customXml" Target="../ink/ink143.xml"/><Relationship Id="rId28" Type="http://schemas.openxmlformats.org/officeDocument/2006/relationships/image" Target="../media/image145.png"/><Relationship Id="rId49" Type="http://schemas.openxmlformats.org/officeDocument/2006/relationships/customXml" Target="../ink/ink156.xml"/><Relationship Id="rId114" Type="http://schemas.openxmlformats.org/officeDocument/2006/relationships/image" Target="../media/image186.png"/><Relationship Id="rId119" Type="http://schemas.openxmlformats.org/officeDocument/2006/relationships/customXml" Target="../ink/ink191.xml"/><Relationship Id="rId44" Type="http://schemas.openxmlformats.org/officeDocument/2006/relationships/image" Target="../media/image152.png"/><Relationship Id="rId60" Type="http://schemas.openxmlformats.org/officeDocument/2006/relationships/image" Target="../media/image159.png"/><Relationship Id="rId65" Type="http://schemas.openxmlformats.org/officeDocument/2006/relationships/customXml" Target="../ink/ink164.xml"/><Relationship Id="rId81" Type="http://schemas.openxmlformats.org/officeDocument/2006/relationships/customXml" Target="../ink/ink172.xml"/><Relationship Id="rId86" Type="http://schemas.openxmlformats.org/officeDocument/2006/relationships/image" Target="../media/image172.png"/><Relationship Id="rId130" Type="http://schemas.openxmlformats.org/officeDocument/2006/relationships/image" Target="../media/image193.png"/><Relationship Id="rId135" Type="http://schemas.openxmlformats.org/officeDocument/2006/relationships/customXml" Target="../ink/ink199.xml"/><Relationship Id="rId13" Type="http://schemas.openxmlformats.org/officeDocument/2006/relationships/customXml" Target="../ink/ink138.xml"/><Relationship Id="rId18" Type="http://schemas.openxmlformats.org/officeDocument/2006/relationships/image" Target="../media/image140.png"/><Relationship Id="rId39" Type="http://schemas.openxmlformats.org/officeDocument/2006/relationships/customXml" Target="../ink/ink151.xml"/><Relationship Id="rId109" Type="http://schemas.openxmlformats.org/officeDocument/2006/relationships/customXml" Target="../ink/ink186.xml"/><Relationship Id="rId34" Type="http://schemas.openxmlformats.org/officeDocument/2006/relationships/image" Target="../media/image148.png"/><Relationship Id="rId50" Type="http://schemas.openxmlformats.org/officeDocument/2006/relationships/image" Target="../media/image154.png"/><Relationship Id="rId55" Type="http://schemas.openxmlformats.org/officeDocument/2006/relationships/customXml" Target="../ink/ink159.xml"/><Relationship Id="rId76" Type="http://schemas.openxmlformats.org/officeDocument/2006/relationships/image" Target="../media/image167.png"/><Relationship Id="rId97" Type="http://schemas.openxmlformats.org/officeDocument/2006/relationships/customXml" Target="../ink/ink180.xml"/><Relationship Id="rId104" Type="http://schemas.openxmlformats.org/officeDocument/2006/relationships/image" Target="../media/image181.png"/><Relationship Id="rId120" Type="http://schemas.openxmlformats.org/officeDocument/2006/relationships/image" Target="../media/image189.png"/><Relationship Id="rId125" Type="http://schemas.openxmlformats.org/officeDocument/2006/relationships/customXml" Target="../ink/ink194.xml"/><Relationship Id="rId7" Type="http://schemas.openxmlformats.org/officeDocument/2006/relationships/customXml" Target="../ink/ink135.xml"/><Relationship Id="rId71" Type="http://schemas.openxmlformats.org/officeDocument/2006/relationships/customXml" Target="../ink/ink167.xml"/><Relationship Id="rId92" Type="http://schemas.openxmlformats.org/officeDocument/2006/relationships/image" Target="../media/image175.png"/><Relationship Id="rId2" Type="http://schemas.openxmlformats.org/officeDocument/2006/relationships/image" Target="../media/image133.png"/><Relationship Id="rId29" Type="http://schemas.openxmlformats.org/officeDocument/2006/relationships/customXml" Target="../ink/ink146.xml"/><Relationship Id="rId24" Type="http://schemas.openxmlformats.org/officeDocument/2006/relationships/image" Target="../media/image143.png"/><Relationship Id="rId40" Type="http://schemas.openxmlformats.org/officeDocument/2006/relationships/image" Target="../media/image3.png"/><Relationship Id="rId45" Type="http://schemas.openxmlformats.org/officeDocument/2006/relationships/customXml" Target="../ink/ink154.xml"/><Relationship Id="rId66" Type="http://schemas.openxmlformats.org/officeDocument/2006/relationships/image" Target="../media/image162.png"/><Relationship Id="rId87" Type="http://schemas.openxmlformats.org/officeDocument/2006/relationships/customXml" Target="../ink/ink175.xml"/><Relationship Id="rId110" Type="http://schemas.openxmlformats.org/officeDocument/2006/relationships/image" Target="../media/image184.png"/><Relationship Id="rId115" Type="http://schemas.openxmlformats.org/officeDocument/2006/relationships/customXml" Target="../ink/ink189.xml"/><Relationship Id="rId131" Type="http://schemas.openxmlformats.org/officeDocument/2006/relationships/customXml" Target="../ink/ink197.xml"/><Relationship Id="rId136" Type="http://schemas.openxmlformats.org/officeDocument/2006/relationships/image" Target="../media/image195.png"/><Relationship Id="rId61" Type="http://schemas.openxmlformats.org/officeDocument/2006/relationships/customXml" Target="../ink/ink162.xml"/><Relationship Id="rId82" Type="http://schemas.openxmlformats.org/officeDocument/2006/relationships/image" Target="../media/image170.png"/><Relationship Id="rId19" Type="http://schemas.openxmlformats.org/officeDocument/2006/relationships/customXml" Target="../ink/ink141.xml"/><Relationship Id="rId14" Type="http://schemas.openxmlformats.org/officeDocument/2006/relationships/image" Target="../media/image138.png"/><Relationship Id="rId30" Type="http://schemas.openxmlformats.org/officeDocument/2006/relationships/image" Target="../media/image146.png"/><Relationship Id="rId35" Type="http://schemas.openxmlformats.org/officeDocument/2006/relationships/customXml" Target="../ink/ink149.xml"/><Relationship Id="rId56" Type="http://schemas.openxmlformats.org/officeDocument/2006/relationships/image" Target="../media/image157.png"/><Relationship Id="rId77" Type="http://schemas.openxmlformats.org/officeDocument/2006/relationships/customXml" Target="../ink/ink170.xml"/><Relationship Id="rId100" Type="http://schemas.openxmlformats.org/officeDocument/2006/relationships/image" Target="../media/image179.png"/><Relationship Id="rId105" Type="http://schemas.openxmlformats.org/officeDocument/2006/relationships/customXml" Target="../ink/ink184.xml"/><Relationship Id="rId126" Type="http://schemas.openxmlformats.org/officeDocument/2006/relationships/image" Target="../media/image191.png"/><Relationship Id="rId8" Type="http://schemas.openxmlformats.org/officeDocument/2006/relationships/image" Target="../media/image135.png"/><Relationship Id="rId51" Type="http://schemas.openxmlformats.org/officeDocument/2006/relationships/customXml" Target="../ink/ink157.xml"/><Relationship Id="rId72" Type="http://schemas.openxmlformats.org/officeDocument/2006/relationships/image" Target="../media/image165.png"/><Relationship Id="rId93" Type="http://schemas.openxmlformats.org/officeDocument/2006/relationships/customXml" Target="../ink/ink178.xml"/><Relationship Id="rId98" Type="http://schemas.openxmlformats.org/officeDocument/2006/relationships/image" Target="../media/image178.png"/><Relationship Id="rId121" Type="http://schemas.openxmlformats.org/officeDocument/2006/relationships/customXml" Target="../ink/ink192.xml"/><Relationship Id="rId3" Type="http://schemas.openxmlformats.org/officeDocument/2006/relationships/customXml" Target="../ink/ink133.xml"/><Relationship Id="rId25" Type="http://schemas.openxmlformats.org/officeDocument/2006/relationships/customXml" Target="../ink/ink144.xml"/><Relationship Id="rId46" Type="http://schemas.openxmlformats.org/officeDocument/2006/relationships/image" Target="../media/image153.png"/><Relationship Id="rId67" Type="http://schemas.openxmlformats.org/officeDocument/2006/relationships/customXml" Target="../ink/ink165.xml"/><Relationship Id="rId116" Type="http://schemas.openxmlformats.org/officeDocument/2006/relationships/image" Target="../media/image187.png"/><Relationship Id="rId137" Type="http://schemas.openxmlformats.org/officeDocument/2006/relationships/customXml" Target="../ink/ink200.xml"/><Relationship Id="rId20" Type="http://schemas.openxmlformats.org/officeDocument/2006/relationships/image" Target="../media/image141.png"/><Relationship Id="rId41" Type="http://schemas.openxmlformats.org/officeDocument/2006/relationships/customXml" Target="../ink/ink152.xml"/><Relationship Id="rId62" Type="http://schemas.openxmlformats.org/officeDocument/2006/relationships/image" Target="../media/image160.png"/><Relationship Id="rId83" Type="http://schemas.openxmlformats.org/officeDocument/2006/relationships/customXml" Target="../ink/ink173.xml"/><Relationship Id="rId88" Type="http://schemas.openxmlformats.org/officeDocument/2006/relationships/image" Target="../media/image173.png"/><Relationship Id="rId111" Type="http://schemas.openxmlformats.org/officeDocument/2006/relationships/customXml" Target="../ink/ink187.xml"/><Relationship Id="rId132" Type="http://schemas.openxmlformats.org/officeDocument/2006/relationships/image" Target="../media/image194.png"/><Relationship Id="rId15" Type="http://schemas.openxmlformats.org/officeDocument/2006/relationships/customXml" Target="../ink/ink139.xml"/><Relationship Id="rId36" Type="http://schemas.openxmlformats.org/officeDocument/2006/relationships/image" Target="../media/image149.png"/><Relationship Id="rId57" Type="http://schemas.openxmlformats.org/officeDocument/2006/relationships/customXml" Target="../ink/ink160.xml"/><Relationship Id="rId106" Type="http://schemas.openxmlformats.org/officeDocument/2006/relationships/image" Target="../media/image182.png"/><Relationship Id="rId127" Type="http://schemas.openxmlformats.org/officeDocument/2006/relationships/customXml" Target="../ink/ink195.xml"/><Relationship Id="rId10" Type="http://schemas.openxmlformats.org/officeDocument/2006/relationships/image" Target="../media/image136.png"/><Relationship Id="rId31" Type="http://schemas.openxmlformats.org/officeDocument/2006/relationships/customXml" Target="../ink/ink147.xml"/><Relationship Id="rId52" Type="http://schemas.openxmlformats.org/officeDocument/2006/relationships/image" Target="../media/image155.png"/><Relationship Id="rId73" Type="http://schemas.openxmlformats.org/officeDocument/2006/relationships/customXml" Target="../ink/ink168.xml"/><Relationship Id="rId78" Type="http://schemas.openxmlformats.org/officeDocument/2006/relationships/image" Target="../media/image168.png"/><Relationship Id="rId94" Type="http://schemas.openxmlformats.org/officeDocument/2006/relationships/image" Target="../media/image176.png"/><Relationship Id="rId99" Type="http://schemas.openxmlformats.org/officeDocument/2006/relationships/customXml" Target="../ink/ink181.xml"/><Relationship Id="rId101" Type="http://schemas.openxmlformats.org/officeDocument/2006/relationships/customXml" Target="../ink/ink182.xml"/><Relationship Id="rId122" Type="http://schemas.openxmlformats.org/officeDocument/2006/relationships/image" Target="../media/image190.png"/><Relationship Id="rId4" Type="http://schemas.openxmlformats.org/officeDocument/2006/relationships/image" Target="../media/image134.png"/><Relationship Id="rId9" Type="http://schemas.openxmlformats.org/officeDocument/2006/relationships/customXml" Target="../ink/ink136.xml"/><Relationship Id="rId26" Type="http://schemas.openxmlformats.org/officeDocument/2006/relationships/image" Target="../media/image144.png"/><Relationship Id="rId47" Type="http://schemas.openxmlformats.org/officeDocument/2006/relationships/customXml" Target="../ink/ink155.xml"/><Relationship Id="rId68" Type="http://schemas.openxmlformats.org/officeDocument/2006/relationships/image" Target="../media/image163.png"/><Relationship Id="rId89" Type="http://schemas.openxmlformats.org/officeDocument/2006/relationships/customXml" Target="../ink/ink176.xml"/><Relationship Id="rId112" Type="http://schemas.openxmlformats.org/officeDocument/2006/relationships/image" Target="../media/image185.png"/><Relationship Id="rId133" Type="http://schemas.openxmlformats.org/officeDocument/2006/relationships/customXml" Target="../ink/ink198.xml"/></Relationships>
</file>

<file path=ppt/slides/_rels/slide14.xml.rels><?xml version="1.0" encoding="UTF-8" standalone="yes"?>
<Relationships xmlns="http://schemas.openxmlformats.org/package/2006/relationships"><Relationship Id="rId117" Type="http://schemas.openxmlformats.org/officeDocument/2006/relationships/customXml" Target="../ink/ink258.xml"/><Relationship Id="rId21" Type="http://schemas.openxmlformats.org/officeDocument/2006/relationships/customXml" Target="../ink/ink210.xml"/><Relationship Id="rId42" Type="http://schemas.openxmlformats.org/officeDocument/2006/relationships/image" Target="../media/image216.png"/><Relationship Id="rId63" Type="http://schemas.openxmlformats.org/officeDocument/2006/relationships/customXml" Target="../ink/ink231.xml"/><Relationship Id="rId84" Type="http://schemas.openxmlformats.org/officeDocument/2006/relationships/image" Target="../media/image237.png"/><Relationship Id="rId138" Type="http://schemas.openxmlformats.org/officeDocument/2006/relationships/image" Target="../media/image262.png"/><Relationship Id="rId159" Type="http://schemas.openxmlformats.org/officeDocument/2006/relationships/customXml" Target="../ink/ink279.xml"/><Relationship Id="rId170" Type="http://schemas.openxmlformats.org/officeDocument/2006/relationships/image" Target="../media/image277.png"/><Relationship Id="rId191" Type="http://schemas.openxmlformats.org/officeDocument/2006/relationships/customXml" Target="../ink/ink295.xml"/><Relationship Id="rId107" Type="http://schemas.openxmlformats.org/officeDocument/2006/relationships/customXml" Target="../ink/ink253.xml"/><Relationship Id="rId11" Type="http://schemas.openxmlformats.org/officeDocument/2006/relationships/customXml" Target="../ink/ink205.xml"/><Relationship Id="rId32" Type="http://schemas.openxmlformats.org/officeDocument/2006/relationships/image" Target="../media/image211.png"/><Relationship Id="rId53" Type="http://schemas.openxmlformats.org/officeDocument/2006/relationships/customXml" Target="../ink/ink226.xml"/><Relationship Id="rId74" Type="http://schemas.openxmlformats.org/officeDocument/2006/relationships/image" Target="../media/image232.png"/><Relationship Id="rId128" Type="http://schemas.openxmlformats.org/officeDocument/2006/relationships/image" Target="../media/image258.png"/><Relationship Id="rId149" Type="http://schemas.openxmlformats.org/officeDocument/2006/relationships/customXml" Target="../ink/ink274.xml"/><Relationship Id="rId5" Type="http://schemas.openxmlformats.org/officeDocument/2006/relationships/customXml" Target="../ink/ink202.xml"/><Relationship Id="rId95" Type="http://schemas.openxmlformats.org/officeDocument/2006/relationships/customXml" Target="../ink/ink247.xml"/><Relationship Id="rId160" Type="http://schemas.openxmlformats.org/officeDocument/2006/relationships/image" Target="../media/image272.png"/><Relationship Id="rId181" Type="http://schemas.openxmlformats.org/officeDocument/2006/relationships/customXml" Target="../ink/ink290.xml"/><Relationship Id="rId22" Type="http://schemas.openxmlformats.org/officeDocument/2006/relationships/image" Target="../media/image206.png"/><Relationship Id="rId43" Type="http://schemas.openxmlformats.org/officeDocument/2006/relationships/customXml" Target="../ink/ink221.xml"/><Relationship Id="rId64" Type="http://schemas.openxmlformats.org/officeDocument/2006/relationships/image" Target="../media/image227.png"/><Relationship Id="rId118" Type="http://schemas.openxmlformats.org/officeDocument/2006/relationships/image" Target="../media/image253.png"/><Relationship Id="rId139" Type="http://schemas.openxmlformats.org/officeDocument/2006/relationships/customXml" Target="../ink/ink269.xml"/><Relationship Id="rId85" Type="http://schemas.openxmlformats.org/officeDocument/2006/relationships/customXml" Target="../ink/ink242.xml"/><Relationship Id="rId150" Type="http://schemas.openxmlformats.org/officeDocument/2006/relationships/image" Target="../media/image267.png"/><Relationship Id="rId171" Type="http://schemas.openxmlformats.org/officeDocument/2006/relationships/customXml" Target="../ink/ink285.xml"/><Relationship Id="rId192" Type="http://schemas.openxmlformats.org/officeDocument/2006/relationships/image" Target="../media/image288.png"/><Relationship Id="rId12" Type="http://schemas.openxmlformats.org/officeDocument/2006/relationships/image" Target="../media/image201.png"/><Relationship Id="rId33" Type="http://schemas.openxmlformats.org/officeDocument/2006/relationships/customXml" Target="../ink/ink216.xml"/><Relationship Id="rId108" Type="http://schemas.openxmlformats.org/officeDocument/2006/relationships/image" Target="../media/image248.png"/><Relationship Id="rId129" Type="http://schemas.openxmlformats.org/officeDocument/2006/relationships/customXml" Target="../ink/ink264.xml"/><Relationship Id="rId54" Type="http://schemas.openxmlformats.org/officeDocument/2006/relationships/image" Target="../media/image222.png"/><Relationship Id="rId75" Type="http://schemas.openxmlformats.org/officeDocument/2006/relationships/customXml" Target="../ink/ink237.xml"/><Relationship Id="rId96" Type="http://schemas.openxmlformats.org/officeDocument/2006/relationships/image" Target="../media/image243.png"/><Relationship Id="rId140" Type="http://schemas.openxmlformats.org/officeDocument/2006/relationships/image" Target="../media/image263.png"/><Relationship Id="rId161" Type="http://schemas.openxmlformats.org/officeDocument/2006/relationships/customXml" Target="../ink/ink280.xml"/><Relationship Id="rId182" Type="http://schemas.openxmlformats.org/officeDocument/2006/relationships/image" Target="../media/image283.png"/><Relationship Id="rId6" Type="http://schemas.openxmlformats.org/officeDocument/2006/relationships/image" Target="../media/image198.png"/><Relationship Id="rId23" Type="http://schemas.openxmlformats.org/officeDocument/2006/relationships/customXml" Target="../ink/ink211.xml"/><Relationship Id="rId119" Type="http://schemas.openxmlformats.org/officeDocument/2006/relationships/customXml" Target="../ink/ink259.xml"/><Relationship Id="rId44" Type="http://schemas.openxmlformats.org/officeDocument/2006/relationships/image" Target="../media/image217.png"/><Relationship Id="rId65" Type="http://schemas.openxmlformats.org/officeDocument/2006/relationships/customXml" Target="../ink/ink232.xml"/><Relationship Id="rId86" Type="http://schemas.openxmlformats.org/officeDocument/2006/relationships/image" Target="../media/image238.png"/><Relationship Id="rId130" Type="http://schemas.openxmlformats.org/officeDocument/2006/relationships/image" Target="../media/image259.png"/><Relationship Id="rId151" Type="http://schemas.openxmlformats.org/officeDocument/2006/relationships/customXml" Target="../ink/ink275.xml"/><Relationship Id="rId172" Type="http://schemas.openxmlformats.org/officeDocument/2006/relationships/image" Target="../media/image278.png"/><Relationship Id="rId193" Type="http://schemas.openxmlformats.org/officeDocument/2006/relationships/customXml" Target="../ink/ink296.xml"/><Relationship Id="rId13" Type="http://schemas.openxmlformats.org/officeDocument/2006/relationships/customXml" Target="../ink/ink206.xml"/><Relationship Id="rId109" Type="http://schemas.openxmlformats.org/officeDocument/2006/relationships/customXml" Target="../ink/ink254.xml"/><Relationship Id="rId34" Type="http://schemas.openxmlformats.org/officeDocument/2006/relationships/image" Target="../media/image212.png"/><Relationship Id="rId50" Type="http://schemas.openxmlformats.org/officeDocument/2006/relationships/image" Target="../media/image220.png"/><Relationship Id="rId55" Type="http://schemas.openxmlformats.org/officeDocument/2006/relationships/customXml" Target="../ink/ink227.xml"/><Relationship Id="rId76" Type="http://schemas.openxmlformats.org/officeDocument/2006/relationships/image" Target="../media/image233.png"/><Relationship Id="rId97" Type="http://schemas.openxmlformats.org/officeDocument/2006/relationships/customXml" Target="../ink/ink248.xml"/><Relationship Id="rId104" Type="http://schemas.openxmlformats.org/officeDocument/2006/relationships/image" Target="../media/image246.png"/><Relationship Id="rId120" Type="http://schemas.openxmlformats.org/officeDocument/2006/relationships/image" Target="../media/image254.png"/><Relationship Id="rId125" Type="http://schemas.openxmlformats.org/officeDocument/2006/relationships/customXml" Target="../ink/ink262.xml"/><Relationship Id="rId141" Type="http://schemas.openxmlformats.org/officeDocument/2006/relationships/customXml" Target="../ink/ink270.xml"/><Relationship Id="rId146" Type="http://schemas.openxmlformats.org/officeDocument/2006/relationships/image" Target="../media/image265.png"/><Relationship Id="rId167" Type="http://schemas.openxmlformats.org/officeDocument/2006/relationships/customXml" Target="../ink/ink283.xml"/><Relationship Id="rId188" Type="http://schemas.openxmlformats.org/officeDocument/2006/relationships/image" Target="../media/image286.png"/><Relationship Id="rId7" Type="http://schemas.openxmlformats.org/officeDocument/2006/relationships/customXml" Target="../ink/ink203.xml"/><Relationship Id="rId71" Type="http://schemas.openxmlformats.org/officeDocument/2006/relationships/customXml" Target="../ink/ink235.xml"/><Relationship Id="rId92" Type="http://schemas.openxmlformats.org/officeDocument/2006/relationships/image" Target="../media/image241.png"/><Relationship Id="rId162" Type="http://schemas.openxmlformats.org/officeDocument/2006/relationships/image" Target="../media/image273.png"/><Relationship Id="rId183" Type="http://schemas.openxmlformats.org/officeDocument/2006/relationships/customXml" Target="../ink/ink291.xml"/><Relationship Id="rId2" Type="http://schemas.openxmlformats.org/officeDocument/2006/relationships/notesSlide" Target="../notesSlides/notesSlide2.xml"/><Relationship Id="rId29" Type="http://schemas.openxmlformats.org/officeDocument/2006/relationships/customXml" Target="../ink/ink214.xml"/><Relationship Id="rId24" Type="http://schemas.openxmlformats.org/officeDocument/2006/relationships/image" Target="../media/image207.png"/><Relationship Id="rId40" Type="http://schemas.openxmlformats.org/officeDocument/2006/relationships/image" Target="../media/image215.png"/><Relationship Id="rId45" Type="http://schemas.openxmlformats.org/officeDocument/2006/relationships/customXml" Target="../ink/ink222.xml"/><Relationship Id="rId66" Type="http://schemas.openxmlformats.org/officeDocument/2006/relationships/image" Target="../media/image228.png"/><Relationship Id="rId87" Type="http://schemas.openxmlformats.org/officeDocument/2006/relationships/customXml" Target="../ink/ink243.xml"/><Relationship Id="rId110" Type="http://schemas.openxmlformats.org/officeDocument/2006/relationships/image" Target="../media/image249.png"/><Relationship Id="rId115" Type="http://schemas.openxmlformats.org/officeDocument/2006/relationships/customXml" Target="../ink/ink257.xml"/><Relationship Id="rId131" Type="http://schemas.openxmlformats.org/officeDocument/2006/relationships/customXml" Target="../ink/ink265.xml"/><Relationship Id="rId136" Type="http://schemas.openxmlformats.org/officeDocument/2006/relationships/image" Target="../media/image261.png"/><Relationship Id="rId157" Type="http://schemas.openxmlformats.org/officeDocument/2006/relationships/customXml" Target="../ink/ink278.xml"/><Relationship Id="rId178" Type="http://schemas.openxmlformats.org/officeDocument/2006/relationships/image" Target="../media/image281.png"/><Relationship Id="rId61" Type="http://schemas.openxmlformats.org/officeDocument/2006/relationships/customXml" Target="../ink/ink230.xml"/><Relationship Id="rId82" Type="http://schemas.openxmlformats.org/officeDocument/2006/relationships/image" Target="../media/image236.png"/><Relationship Id="rId152" Type="http://schemas.openxmlformats.org/officeDocument/2006/relationships/image" Target="../media/image268.png"/><Relationship Id="rId173" Type="http://schemas.openxmlformats.org/officeDocument/2006/relationships/customXml" Target="../ink/ink286.xml"/><Relationship Id="rId194" Type="http://schemas.openxmlformats.org/officeDocument/2006/relationships/image" Target="../media/image289.png"/><Relationship Id="rId19" Type="http://schemas.openxmlformats.org/officeDocument/2006/relationships/customXml" Target="../ink/ink209.xml"/><Relationship Id="rId14" Type="http://schemas.openxmlformats.org/officeDocument/2006/relationships/image" Target="../media/image202.png"/><Relationship Id="rId30" Type="http://schemas.openxmlformats.org/officeDocument/2006/relationships/image" Target="../media/image210.png"/><Relationship Id="rId35" Type="http://schemas.openxmlformats.org/officeDocument/2006/relationships/customXml" Target="../ink/ink217.xml"/><Relationship Id="rId56" Type="http://schemas.openxmlformats.org/officeDocument/2006/relationships/image" Target="../media/image223.png"/><Relationship Id="rId77" Type="http://schemas.openxmlformats.org/officeDocument/2006/relationships/customXml" Target="../ink/ink238.xml"/><Relationship Id="rId100" Type="http://schemas.openxmlformats.org/officeDocument/2006/relationships/image" Target="../media/image245.png"/><Relationship Id="rId105" Type="http://schemas.openxmlformats.org/officeDocument/2006/relationships/customXml" Target="../ink/ink252.xml"/><Relationship Id="rId126" Type="http://schemas.openxmlformats.org/officeDocument/2006/relationships/image" Target="../media/image257.png"/><Relationship Id="rId147" Type="http://schemas.openxmlformats.org/officeDocument/2006/relationships/customXml" Target="../ink/ink273.xml"/><Relationship Id="rId168" Type="http://schemas.openxmlformats.org/officeDocument/2006/relationships/image" Target="../media/image276.png"/><Relationship Id="rId8" Type="http://schemas.openxmlformats.org/officeDocument/2006/relationships/image" Target="../media/image199.png"/><Relationship Id="rId51" Type="http://schemas.openxmlformats.org/officeDocument/2006/relationships/customXml" Target="../ink/ink225.xml"/><Relationship Id="rId72" Type="http://schemas.openxmlformats.org/officeDocument/2006/relationships/image" Target="../media/image231.png"/><Relationship Id="rId93" Type="http://schemas.openxmlformats.org/officeDocument/2006/relationships/customXml" Target="../ink/ink246.xml"/><Relationship Id="rId98" Type="http://schemas.openxmlformats.org/officeDocument/2006/relationships/image" Target="../media/image244.png"/><Relationship Id="rId121" Type="http://schemas.openxmlformats.org/officeDocument/2006/relationships/customXml" Target="../ink/ink260.xml"/><Relationship Id="rId142" Type="http://schemas.openxmlformats.org/officeDocument/2006/relationships/image" Target="../media/image264.png"/><Relationship Id="rId163" Type="http://schemas.openxmlformats.org/officeDocument/2006/relationships/customXml" Target="../ink/ink281.xml"/><Relationship Id="rId184" Type="http://schemas.openxmlformats.org/officeDocument/2006/relationships/image" Target="../media/image284.png"/><Relationship Id="rId189" Type="http://schemas.openxmlformats.org/officeDocument/2006/relationships/customXml" Target="../ink/ink294.xml"/><Relationship Id="rId3" Type="http://schemas.openxmlformats.org/officeDocument/2006/relationships/customXml" Target="../ink/ink201.xml"/><Relationship Id="rId25" Type="http://schemas.openxmlformats.org/officeDocument/2006/relationships/customXml" Target="../ink/ink212.xml"/><Relationship Id="rId46" Type="http://schemas.openxmlformats.org/officeDocument/2006/relationships/image" Target="../media/image218.png"/><Relationship Id="rId67" Type="http://schemas.openxmlformats.org/officeDocument/2006/relationships/customXml" Target="../ink/ink233.xml"/><Relationship Id="rId116" Type="http://schemas.openxmlformats.org/officeDocument/2006/relationships/image" Target="../media/image252.png"/><Relationship Id="rId137" Type="http://schemas.openxmlformats.org/officeDocument/2006/relationships/customXml" Target="../ink/ink268.xml"/><Relationship Id="rId158" Type="http://schemas.openxmlformats.org/officeDocument/2006/relationships/image" Target="../media/image271.png"/><Relationship Id="rId20" Type="http://schemas.openxmlformats.org/officeDocument/2006/relationships/image" Target="../media/image205.png"/><Relationship Id="rId41" Type="http://schemas.openxmlformats.org/officeDocument/2006/relationships/customXml" Target="../ink/ink220.xml"/><Relationship Id="rId62" Type="http://schemas.openxmlformats.org/officeDocument/2006/relationships/image" Target="../media/image226.png"/><Relationship Id="rId83" Type="http://schemas.openxmlformats.org/officeDocument/2006/relationships/customXml" Target="../ink/ink241.xml"/><Relationship Id="rId88" Type="http://schemas.openxmlformats.org/officeDocument/2006/relationships/image" Target="../media/image239.png"/><Relationship Id="rId111" Type="http://schemas.openxmlformats.org/officeDocument/2006/relationships/customXml" Target="../ink/ink255.xml"/><Relationship Id="rId132" Type="http://schemas.openxmlformats.org/officeDocument/2006/relationships/image" Target="../media/image15.png"/><Relationship Id="rId153" Type="http://schemas.openxmlformats.org/officeDocument/2006/relationships/customXml" Target="../ink/ink276.xml"/><Relationship Id="rId174" Type="http://schemas.openxmlformats.org/officeDocument/2006/relationships/image" Target="../media/image279.png"/><Relationship Id="rId179" Type="http://schemas.openxmlformats.org/officeDocument/2006/relationships/customXml" Target="../ink/ink289.xml"/><Relationship Id="rId195" Type="http://schemas.openxmlformats.org/officeDocument/2006/relationships/customXml" Target="../ink/ink297.xml"/><Relationship Id="rId190" Type="http://schemas.openxmlformats.org/officeDocument/2006/relationships/image" Target="../media/image287.png"/><Relationship Id="rId15" Type="http://schemas.openxmlformats.org/officeDocument/2006/relationships/customXml" Target="../ink/ink207.xml"/><Relationship Id="rId36" Type="http://schemas.openxmlformats.org/officeDocument/2006/relationships/image" Target="../media/image213.png"/><Relationship Id="rId57" Type="http://schemas.openxmlformats.org/officeDocument/2006/relationships/customXml" Target="../ink/ink228.xml"/><Relationship Id="rId106" Type="http://schemas.openxmlformats.org/officeDocument/2006/relationships/image" Target="../media/image247.png"/><Relationship Id="rId127" Type="http://schemas.openxmlformats.org/officeDocument/2006/relationships/customXml" Target="../ink/ink263.xml"/><Relationship Id="rId10" Type="http://schemas.openxmlformats.org/officeDocument/2006/relationships/image" Target="../media/image200.png"/><Relationship Id="rId31" Type="http://schemas.openxmlformats.org/officeDocument/2006/relationships/customXml" Target="../ink/ink215.xml"/><Relationship Id="rId52" Type="http://schemas.openxmlformats.org/officeDocument/2006/relationships/image" Target="../media/image221.png"/><Relationship Id="rId73" Type="http://schemas.openxmlformats.org/officeDocument/2006/relationships/customXml" Target="../ink/ink236.xml"/><Relationship Id="rId78" Type="http://schemas.openxmlformats.org/officeDocument/2006/relationships/image" Target="../media/image234.png"/><Relationship Id="rId94" Type="http://schemas.openxmlformats.org/officeDocument/2006/relationships/image" Target="../media/image242.png"/><Relationship Id="rId99" Type="http://schemas.openxmlformats.org/officeDocument/2006/relationships/customXml" Target="../ink/ink249.xml"/><Relationship Id="rId101" Type="http://schemas.openxmlformats.org/officeDocument/2006/relationships/customXml" Target="../ink/ink250.xml"/><Relationship Id="rId122" Type="http://schemas.openxmlformats.org/officeDocument/2006/relationships/image" Target="../media/image255.png"/><Relationship Id="rId143" Type="http://schemas.openxmlformats.org/officeDocument/2006/relationships/customXml" Target="../ink/ink271.xml"/><Relationship Id="rId148" Type="http://schemas.openxmlformats.org/officeDocument/2006/relationships/image" Target="../media/image266.png"/><Relationship Id="rId164" Type="http://schemas.openxmlformats.org/officeDocument/2006/relationships/image" Target="../media/image274.png"/><Relationship Id="rId169" Type="http://schemas.openxmlformats.org/officeDocument/2006/relationships/customXml" Target="../ink/ink284.xml"/><Relationship Id="rId185" Type="http://schemas.openxmlformats.org/officeDocument/2006/relationships/customXml" Target="../ink/ink292.xml"/><Relationship Id="rId4" Type="http://schemas.openxmlformats.org/officeDocument/2006/relationships/image" Target="../media/image197.png"/><Relationship Id="rId9" Type="http://schemas.openxmlformats.org/officeDocument/2006/relationships/customXml" Target="../ink/ink204.xml"/><Relationship Id="rId180" Type="http://schemas.openxmlformats.org/officeDocument/2006/relationships/image" Target="../media/image282.png"/><Relationship Id="rId26" Type="http://schemas.openxmlformats.org/officeDocument/2006/relationships/image" Target="../media/image208.png"/><Relationship Id="rId47" Type="http://schemas.openxmlformats.org/officeDocument/2006/relationships/customXml" Target="../ink/ink223.xml"/><Relationship Id="rId68" Type="http://schemas.openxmlformats.org/officeDocument/2006/relationships/image" Target="../media/image229.png"/><Relationship Id="rId89" Type="http://schemas.openxmlformats.org/officeDocument/2006/relationships/customXml" Target="../ink/ink244.xml"/><Relationship Id="rId112" Type="http://schemas.openxmlformats.org/officeDocument/2006/relationships/image" Target="../media/image250.png"/><Relationship Id="rId133" Type="http://schemas.openxmlformats.org/officeDocument/2006/relationships/customXml" Target="../ink/ink266.xml"/><Relationship Id="rId154" Type="http://schemas.openxmlformats.org/officeDocument/2006/relationships/image" Target="../media/image269.png"/><Relationship Id="rId175" Type="http://schemas.openxmlformats.org/officeDocument/2006/relationships/customXml" Target="../ink/ink287.xml"/><Relationship Id="rId196" Type="http://schemas.openxmlformats.org/officeDocument/2006/relationships/image" Target="../media/image290.png"/><Relationship Id="rId16" Type="http://schemas.openxmlformats.org/officeDocument/2006/relationships/image" Target="../media/image203.png"/><Relationship Id="rId37" Type="http://schemas.openxmlformats.org/officeDocument/2006/relationships/customXml" Target="../ink/ink218.xml"/><Relationship Id="rId58" Type="http://schemas.openxmlformats.org/officeDocument/2006/relationships/image" Target="../media/image224.png"/><Relationship Id="rId79" Type="http://schemas.openxmlformats.org/officeDocument/2006/relationships/customXml" Target="../ink/ink239.xml"/><Relationship Id="rId102" Type="http://schemas.openxmlformats.org/officeDocument/2006/relationships/image" Target="../media/image191.png"/><Relationship Id="rId123" Type="http://schemas.openxmlformats.org/officeDocument/2006/relationships/customXml" Target="../ink/ink261.xml"/><Relationship Id="rId144" Type="http://schemas.openxmlformats.org/officeDocument/2006/relationships/image" Target="../media/image92.png"/><Relationship Id="rId90" Type="http://schemas.openxmlformats.org/officeDocument/2006/relationships/image" Target="../media/image240.png"/><Relationship Id="rId165" Type="http://schemas.openxmlformats.org/officeDocument/2006/relationships/customXml" Target="../ink/ink282.xml"/><Relationship Id="rId186" Type="http://schemas.openxmlformats.org/officeDocument/2006/relationships/image" Target="../media/image285.png"/><Relationship Id="rId27" Type="http://schemas.openxmlformats.org/officeDocument/2006/relationships/customXml" Target="../ink/ink213.xml"/><Relationship Id="rId48" Type="http://schemas.openxmlformats.org/officeDocument/2006/relationships/image" Target="../media/image219.png"/><Relationship Id="rId69" Type="http://schemas.openxmlformats.org/officeDocument/2006/relationships/customXml" Target="../ink/ink234.xml"/><Relationship Id="rId113" Type="http://schemas.openxmlformats.org/officeDocument/2006/relationships/customXml" Target="../ink/ink256.xml"/><Relationship Id="rId134" Type="http://schemas.openxmlformats.org/officeDocument/2006/relationships/image" Target="../media/image260.png"/><Relationship Id="rId80" Type="http://schemas.openxmlformats.org/officeDocument/2006/relationships/image" Target="../media/image235.png"/><Relationship Id="rId155" Type="http://schemas.openxmlformats.org/officeDocument/2006/relationships/customXml" Target="../ink/ink277.xml"/><Relationship Id="rId176" Type="http://schemas.openxmlformats.org/officeDocument/2006/relationships/image" Target="../media/image280.png"/><Relationship Id="rId17" Type="http://schemas.openxmlformats.org/officeDocument/2006/relationships/customXml" Target="../ink/ink208.xml"/><Relationship Id="rId38" Type="http://schemas.openxmlformats.org/officeDocument/2006/relationships/image" Target="../media/image214.png"/><Relationship Id="rId59" Type="http://schemas.openxmlformats.org/officeDocument/2006/relationships/customXml" Target="../ink/ink229.xml"/><Relationship Id="rId103" Type="http://schemas.openxmlformats.org/officeDocument/2006/relationships/customXml" Target="../ink/ink251.xml"/><Relationship Id="rId124" Type="http://schemas.openxmlformats.org/officeDocument/2006/relationships/image" Target="../media/image256.png"/><Relationship Id="rId70" Type="http://schemas.openxmlformats.org/officeDocument/2006/relationships/image" Target="../media/image230.png"/><Relationship Id="rId91" Type="http://schemas.openxmlformats.org/officeDocument/2006/relationships/customXml" Target="../ink/ink245.xml"/><Relationship Id="rId145" Type="http://schemas.openxmlformats.org/officeDocument/2006/relationships/customXml" Target="../ink/ink272.xml"/><Relationship Id="rId166" Type="http://schemas.openxmlformats.org/officeDocument/2006/relationships/image" Target="../media/image275.png"/><Relationship Id="rId187" Type="http://schemas.openxmlformats.org/officeDocument/2006/relationships/customXml" Target="../ink/ink293.xml"/><Relationship Id="rId1" Type="http://schemas.openxmlformats.org/officeDocument/2006/relationships/slideLayout" Target="../slideLayouts/slideLayout10.xml"/><Relationship Id="rId28" Type="http://schemas.openxmlformats.org/officeDocument/2006/relationships/image" Target="../media/image209.png"/><Relationship Id="rId49" Type="http://schemas.openxmlformats.org/officeDocument/2006/relationships/customXml" Target="../ink/ink224.xml"/><Relationship Id="rId114" Type="http://schemas.openxmlformats.org/officeDocument/2006/relationships/image" Target="../media/image251.png"/><Relationship Id="rId60" Type="http://schemas.openxmlformats.org/officeDocument/2006/relationships/image" Target="../media/image225.png"/><Relationship Id="rId81" Type="http://schemas.openxmlformats.org/officeDocument/2006/relationships/customXml" Target="../ink/ink240.xml"/><Relationship Id="rId135" Type="http://schemas.openxmlformats.org/officeDocument/2006/relationships/customXml" Target="../ink/ink267.xml"/><Relationship Id="rId156" Type="http://schemas.openxmlformats.org/officeDocument/2006/relationships/image" Target="../media/image270.png"/><Relationship Id="rId177" Type="http://schemas.openxmlformats.org/officeDocument/2006/relationships/customXml" Target="../ink/ink288.xml"/><Relationship Id="rId18" Type="http://schemas.openxmlformats.org/officeDocument/2006/relationships/image" Target="../media/image204.png"/><Relationship Id="rId39" Type="http://schemas.openxmlformats.org/officeDocument/2006/relationships/customXml" Target="../ink/ink219.xml"/></Relationships>
</file>

<file path=ppt/slides/_rels/slide15.xml.rels><?xml version="1.0" encoding="UTF-8" standalone="yes"?>
<Relationships xmlns="http://schemas.openxmlformats.org/package/2006/relationships"><Relationship Id="rId8" Type="http://schemas.openxmlformats.org/officeDocument/2006/relationships/customXml" Target="../ink/ink301.xml"/><Relationship Id="rId13" Type="http://schemas.openxmlformats.org/officeDocument/2006/relationships/image" Target="../media/image296.png"/><Relationship Id="rId3" Type="http://schemas.openxmlformats.org/officeDocument/2006/relationships/image" Target="../media/image291.png"/><Relationship Id="rId7" Type="http://schemas.openxmlformats.org/officeDocument/2006/relationships/image" Target="../media/image293.png"/><Relationship Id="rId12" Type="http://schemas.openxmlformats.org/officeDocument/2006/relationships/customXml" Target="../ink/ink303.xml"/><Relationship Id="rId17" Type="http://schemas.openxmlformats.org/officeDocument/2006/relationships/image" Target="../media/image298.png"/><Relationship Id="rId2" Type="http://schemas.openxmlformats.org/officeDocument/2006/relationships/customXml" Target="../ink/ink298.xml"/><Relationship Id="rId16" Type="http://schemas.openxmlformats.org/officeDocument/2006/relationships/customXml" Target="../ink/ink305.xml"/><Relationship Id="rId1" Type="http://schemas.openxmlformats.org/officeDocument/2006/relationships/slideLayout" Target="../slideLayouts/slideLayout3.xml"/><Relationship Id="rId6" Type="http://schemas.openxmlformats.org/officeDocument/2006/relationships/customXml" Target="../ink/ink300.xml"/><Relationship Id="rId11" Type="http://schemas.openxmlformats.org/officeDocument/2006/relationships/image" Target="../media/image295.png"/><Relationship Id="rId5" Type="http://schemas.openxmlformats.org/officeDocument/2006/relationships/image" Target="../media/image292.png"/><Relationship Id="rId15" Type="http://schemas.openxmlformats.org/officeDocument/2006/relationships/image" Target="../media/image297.png"/><Relationship Id="rId10" Type="http://schemas.openxmlformats.org/officeDocument/2006/relationships/customXml" Target="../ink/ink302.xml"/><Relationship Id="rId4" Type="http://schemas.openxmlformats.org/officeDocument/2006/relationships/customXml" Target="../ink/ink299.xml"/><Relationship Id="rId9" Type="http://schemas.openxmlformats.org/officeDocument/2006/relationships/image" Target="../media/image294.png"/><Relationship Id="rId14" Type="http://schemas.openxmlformats.org/officeDocument/2006/relationships/customXml" Target="../ink/ink3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customXml" Target="../ink/ink309.xml"/><Relationship Id="rId3" Type="http://schemas.openxmlformats.org/officeDocument/2006/relationships/image" Target="../media/image299.png"/><Relationship Id="rId7" Type="http://schemas.openxmlformats.org/officeDocument/2006/relationships/image" Target="../media/image301.png"/><Relationship Id="rId2" Type="http://schemas.openxmlformats.org/officeDocument/2006/relationships/customXml" Target="../ink/ink306.xml"/><Relationship Id="rId1" Type="http://schemas.openxmlformats.org/officeDocument/2006/relationships/slideLayout" Target="../slideLayouts/slideLayout4.xml"/><Relationship Id="rId6" Type="http://schemas.openxmlformats.org/officeDocument/2006/relationships/customXml" Target="../ink/ink308.xml"/><Relationship Id="rId11" Type="http://schemas.openxmlformats.org/officeDocument/2006/relationships/image" Target="../media/image303.png"/><Relationship Id="rId5" Type="http://schemas.openxmlformats.org/officeDocument/2006/relationships/image" Target="../media/image300.png"/><Relationship Id="rId10" Type="http://schemas.openxmlformats.org/officeDocument/2006/relationships/customXml" Target="../ink/ink310.xml"/><Relationship Id="rId4" Type="http://schemas.openxmlformats.org/officeDocument/2006/relationships/customXml" Target="../ink/ink307.xml"/><Relationship Id="rId9" Type="http://schemas.openxmlformats.org/officeDocument/2006/relationships/image" Target="../media/image302.png"/></Relationships>
</file>

<file path=ppt/slides/_rels/slide18.xml.rels><?xml version="1.0" encoding="UTF-8" standalone="yes"?>
<Relationships xmlns="http://schemas.openxmlformats.org/package/2006/relationships"><Relationship Id="rId26" Type="http://schemas.openxmlformats.org/officeDocument/2006/relationships/customXml" Target="../ink/ink323.xml"/><Relationship Id="rId21" Type="http://schemas.openxmlformats.org/officeDocument/2006/relationships/image" Target="../media/image313.png"/><Relationship Id="rId34" Type="http://schemas.openxmlformats.org/officeDocument/2006/relationships/customXml" Target="../ink/ink327.xml"/><Relationship Id="rId42" Type="http://schemas.openxmlformats.org/officeDocument/2006/relationships/customXml" Target="../ink/ink331.xml"/><Relationship Id="rId47" Type="http://schemas.openxmlformats.org/officeDocument/2006/relationships/image" Target="../media/image326.png"/><Relationship Id="rId50" Type="http://schemas.openxmlformats.org/officeDocument/2006/relationships/customXml" Target="../ink/ink335.xml"/><Relationship Id="rId55" Type="http://schemas.openxmlformats.org/officeDocument/2006/relationships/image" Target="../media/image330.png"/><Relationship Id="rId63" Type="http://schemas.openxmlformats.org/officeDocument/2006/relationships/image" Target="../media/image334.png"/><Relationship Id="rId7" Type="http://schemas.openxmlformats.org/officeDocument/2006/relationships/image" Target="../media/image306.png"/><Relationship Id="rId2" Type="http://schemas.openxmlformats.org/officeDocument/2006/relationships/customXml" Target="../ink/ink311.xml"/><Relationship Id="rId16" Type="http://schemas.openxmlformats.org/officeDocument/2006/relationships/customXml" Target="../ink/ink318.xml"/><Relationship Id="rId29" Type="http://schemas.openxmlformats.org/officeDocument/2006/relationships/image" Target="../media/image317.png"/><Relationship Id="rId11" Type="http://schemas.openxmlformats.org/officeDocument/2006/relationships/image" Target="../media/image308.png"/><Relationship Id="rId24" Type="http://schemas.openxmlformats.org/officeDocument/2006/relationships/customXml" Target="../ink/ink322.xml"/><Relationship Id="rId32" Type="http://schemas.openxmlformats.org/officeDocument/2006/relationships/customXml" Target="../ink/ink326.xml"/><Relationship Id="rId37" Type="http://schemas.openxmlformats.org/officeDocument/2006/relationships/image" Target="../media/image321.png"/><Relationship Id="rId40" Type="http://schemas.openxmlformats.org/officeDocument/2006/relationships/customXml" Target="../ink/ink330.xml"/><Relationship Id="rId45" Type="http://schemas.openxmlformats.org/officeDocument/2006/relationships/image" Target="../media/image325.png"/><Relationship Id="rId53" Type="http://schemas.openxmlformats.org/officeDocument/2006/relationships/image" Target="../media/image329.png"/><Relationship Id="rId58" Type="http://schemas.openxmlformats.org/officeDocument/2006/relationships/customXml" Target="../ink/ink339.xml"/><Relationship Id="rId66" Type="http://schemas.openxmlformats.org/officeDocument/2006/relationships/customXml" Target="../ink/ink343.xml"/><Relationship Id="rId5" Type="http://schemas.openxmlformats.org/officeDocument/2006/relationships/image" Target="../media/image305.png"/><Relationship Id="rId61" Type="http://schemas.openxmlformats.org/officeDocument/2006/relationships/image" Target="../media/image333.png"/><Relationship Id="rId19" Type="http://schemas.openxmlformats.org/officeDocument/2006/relationships/image" Target="../media/image312.png"/><Relationship Id="rId14" Type="http://schemas.openxmlformats.org/officeDocument/2006/relationships/customXml" Target="../ink/ink317.xml"/><Relationship Id="rId22" Type="http://schemas.openxmlformats.org/officeDocument/2006/relationships/customXml" Target="../ink/ink321.xml"/><Relationship Id="rId27" Type="http://schemas.openxmlformats.org/officeDocument/2006/relationships/image" Target="../media/image316.png"/><Relationship Id="rId30" Type="http://schemas.openxmlformats.org/officeDocument/2006/relationships/customXml" Target="../ink/ink325.xml"/><Relationship Id="rId35" Type="http://schemas.openxmlformats.org/officeDocument/2006/relationships/image" Target="../media/image320.png"/><Relationship Id="rId43" Type="http://schemas.openxmlformats.org/officeDocument/2006/relationships/image" Target="../media/image324.png"/><Relationship Id="rId48" Type="http://schemas.openxmlformats.org/officeDocument/2006/relationships/customXml" Target="../ink/ink334.xml"/><Relationship Id="rId56" Type="http://schemas.openxmlformats.org/officeDocument/2006/relationships/customXml" Target="../ink/ink338.xml"/><Relationship Id="rId64" Type="http://schemas.openxmlformats.org/officeDocument/2006/relationships/customXml" Target="../ink/ink342.xml"/><Relationship Id="rId8" Type="http://schemas.openxmlformats.org/officeDocument/2006/relationships/customXml" Target="../ink/ink314.xml"/><Relationship Id="rId51" Type="http://schemas.openxmlformats.org/officeDocument/2006/relationships/image" Target="../media/image328.png"/><Relationship Id="rId3" Type="http://schemas.openxmlformats.org/officeDocument/2006/relationships/image" Target="../media/image304.png"/><Relationship Id="rId12" Type="http://schemas.openxmlformats.org/officeDocument/2006/relationships/customXml" Target="../ink/ink316.xml"/><Relationship Id="rId17" Type="http://schemas.openxmlformats.org/officeDocument/2006/relationships/image" Target="../media/image311.png"/><Relationship Id="rId25" Type="http://schemas.openxmlformats.org/officeDocument/2006/relationships/image" Target="../media/image315.png"/><Relationship Id="rId33" Type="http://schemas.openxmlformats.org/officeDocument/2006/relationships/image" Target="../media/image319.png"/><Relationship Id="rId38" Type="http://schemas.openxmlformats.org/officeDocument/2006/relationships/customXml" Target="../ink/ink329.xml"/><Relationship Id="rId46" Type="http://schemas.openxmlformats.org/officeDocument/2006/relationships/customXml" Target="../ink/ink333.xml"/><Relationship Id="rId59" Type="http://schemas.openxmlformats.org/officeDocument/2006/relationships/image" Target="../media/image332.png"/><Relationship Id="rId67" Type="http://schemas.openxmlformats.org/officeDocument/2006/relationships/image" Target="../media/image336.png"/><Relationship Id="rId20" Type="http://schemas.openxmlformats.org/officeDocument/2006/relationships/customXml" Target="../ink/ink320.xml"/><Relationship Id="rId41" Type="http://schemas.openxmlformats.org/officeDocument/2006/relationships/image" Target="../media/image323.png"/><Relationship Id="rId54" Type="http://schemas.openxmlformats.org/officeDocument/2006/relationships/customXml" Target="../ink/ink337.xml"/><Relationship Id="rId62" Type="http://schemas.openxmlformats.org/officeDocument/2006/relationships/customXml" Target="../ink/ink341.xml"/><Relationship Id="rId1" Type="http://schemas.openxmlformats.org/officeDocument/2006/relationships/slideLayout" Target="../slideLayouts/slideLayout4.xml"/><Relationship Id="rId6" Type="http://schemas.openxmlformats.org/officeDocument/2006/relationships/customXml" Target="../ink/ink313.xml"/><Relationship Id="rId15" Type="http://schemas.openxmlformats.org/officeDocument/2006/relationships/image" Target="../media/image310.png"/><Relationship Id="rId23" Type="http://schemas.openxmlformats.org/officeDocument/2006/relationships/image" Target="../media/image314.png"/><Relationship Id="rId28" Type="http://schemas.openxmlformats.org/officeDocument/2006/relationships/customXml" Target="../ink/ink324.xml"/><Relationship Id="rId36" Type="http://schemas.openxmlformats.org/officeDocument/2006/relationships/customXml" Target="../ink/ink328.xml"/><Relationship Id="rId49" Type="http://schemas.openxmlformats.org/officeDocument/2006/relationships/image" Target="../media/image327.png"/><Relationship Id="rId57" Type="http://schemas.openxmlformats.org/officeDocument/2006/relationships/image" Target="../media/image331.png"/><Relationship Id="rId10" Type="http://schemas.openxmlformats.org/officeDocument/2006/relationships/customXml" Target="../ink/ink315.xml"/><Relationship Id="rId31" Type="http://schemas.openxmlformats.org/officeDocument/2006/relationships/image" Target="../media/image318.png"/><Relationship Id="rId44" Type="http://schemas.openxmlformats.org/officeDocument/2006/relationships/customXml" Target="../ink/ink332.xml"/><Relationship Id="rId52" Type="http://schemas.openxmlformats.org/officeDocument/2006/relationships/customXml" Target="../ink/ink336.xml"/><Relationship Id="rId60" Type="http://schemas.openxmlformats.org/officeDocument/2006/relationships/customXml" Target="../ink/ink340.xml"/><Relationship Id="rId65" Type="http://schemas.openxmlformats.org/officeDocument/2006/relationships/image" Target="../media/image335.png"/><Relationship Id="rId4" Type="http://schemas.openxmlformats.org/officeDocument/2006/relationships/customXml" Target="../ink/ink312.xml"/><Relationship Id="rId9" Type="http://schemas.openxmlformats.org/officeDocument/2006/relationships/image" Target="../media/image307.png"/><Relationship Id="rId13" Type="http://schemas.openxmlformats.org/officeDocument/2006/relationships/image" Target="../media/image309.png"/><Relationship Id="rId18" Type="http://schemas.openxmlformats.org/officeDocument/2006/relationships/customXml" Target="../ink/ink319.xml"/><Relationship Id="rId39" Type="http://schemas.openxmlformats.org/officeDocument/2006/relationships/image" Target="../media/image3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17" Type="http://schemas.openxmlformats.org/officeDocument/2006/relationships/image" Target="../media/image390.png"/><Relationship Id="rId299" Type="http://schemas.openxmlformats.org/officeDocument/2006/relationships/customXml" Target="../ink/ink496.xml"/><Relationship Id="rId21" Type="http://schemas.openxmlformats.org/officeDocument/2006/relationships/customXml" Target="../ink/ink354.xml"/><Relationship Id="rId63" Type="http://schemas.openxmlformats.org/officeDocument/2006/relationships/image" Target="../media/image366.png"/><Relationship Id="rId159" Type="http://schemas.openxmlformats.org/officeDocument/2006/relationships/customXml" Target="../ink/ink425.xml"/><Relationship Id="rId170" Type="http://schemas.openxmlformats.org/officeDocument/2006/relationships/image" Target="../media/image416.png"/><Relationship Id="rId226" Type="http://schemas.openxmlformats.org/officeDocument/2006/relationships/image" Target="../media/image443.png"/><Relationship Id="rId268" Type="http://schemas.openxmlformats.org/officeDocument/2006/relationships/image" Target="../media/image464.png"/><Relationship Id="rId32" Type="http://schemas.openxmlformats.org/officeDocument/2006/relationships/image" Target="../media/image351.png"/><Relationship Id="rId74" Type="http://schemas.openxmlformats.org/officeDocument/2006/relationships/customXml" Target="../ink/ink381.xml"/><Relationship Id="rId128" Type="http://schemas.openxmlformats.org/officeDocument/2006/relationships/customXml" Target="../ink/ink409.xml"/><Relationship Id="rId5" Type="http://schemas.openxmlformats.org/officeDocument/2006/relationships/image" Target="../media/image338.png"/><Relationship Id="rId181" Type="http://schemas.openxmlformats.org/officeDocument/2006/relationships/customXml" Target="../ink/ink436.xml"/><Relationship Id="rId237" Type="http://schemas.openxmlformats.org/officeDocument/2006/relationships/customXml" Target="../ink/ink465.xml"/><Relationship Id="rId279" Type="http://schemas.openxmlformats.org/officeDocument/2006/relationships/customXml" Target="../ink/ink486.xml"/><Relationship Id="rId43" Type="http://schemas.openxmlformats.org/officeDocument/2006/relationships/customXml" Target="../ink/ink365.xml"/><Relationship Id="rId139" Type="http://schemas.openxmlformats.org/officeDocument/2006/relationships/image" Target="../media/image401.png"/><Relationship Id="rId290" Type="http://schemas.openxmlformats.org/officeDocument/2006/relationships/image" Target="../media/image475.png"/><Relationship Id="rId304" Type="http://schemas.openxmlformats.org/officeDocument/2006/relationships/image" Target="../media/image482.png"/><Relationship Id="rId85" Type="http://schemas.openxmlformats.org/officeDocument/2006/relationships/image" Target="../media/image376.png"/><Relationship Id="rId150" Type="http://schemas.openxmlformats.org/officeDocument/2006/relationships/customXml" Target="../ink/ink420.xml"/><Relationship Id="rId192" Type="http://schemas.openxmlformats.org/officeDocument/2006/relationships/customXml" Target="../ink/ink442.xml"/><Relationship Id="rId206" Type="http://schemas.openxmlformats.org/officeDocument/2006/relationships/customXml" Target="../ink/ink449.xml"/><Relationship Id="rId248" Type="http://schemas.openxmlformats.org/officeDocument/2006/relationships/image" Target="../media/image454.png"/><Relationship Id="rId12" Type="http://schemas.openxmlformats.org/officeDocument/2006/relationships/customXml" Target="../ink/ink349.xml"/><Relationship Id="rId108" Type="http://schemas.openxmlformats.org/officeDocument/2006/relationships/customXml" Target="../ink/ink398.xml"/><Relationship Id="rId54" Type="http://schemas.openxmlformats.org/officeDocument/2006/relationships/customXml" Target="../ink/ink371.xml"/><Relationship Id="rId96" Type="http://schemas.openxmlformats.org/officeDocument/2006/relationships/customXml" Target="../ink/ink392.xml"/><Relationship Id="rId161" Type="http://schemas.openxmlformats.org/officeDocument/2006/relationships/customXml" Target="../ink/ink426.xml"/><Relationship Id="rId217" Type="http://schemas.openxmlformats.org/officeDocument/2006/relationships/image" Target="../media/image439.png"/><Relationship Id="rId259" Type="http://schemas.openxmlformats.org/officeDocument/2006/relationships/customXml" Target="../ink/ink476.xml"/><Relationship Id="rId23" Type="http://schemas.openxmlformats.org/officeDocument/2006/relationships/customXml" Target="../ink/ink355.xml"/><Relationship Id="rId119" Type="http://schemas.openxmlformats.org/officeDocument/2006/relationships/image" Target="../media/image391.png"/><Relationship Id="rId270" Type="http://schemas.openxmlformats.org/officeDocument/2006/relationships/image" Target="../media/image465.png"/><Relationship Id="rId291" Type="http://schemas.openxmlformats.org/officeDocument/2006/relationships/customXml" Target="../ink/ink492.xml"/><Relationship Id="rId305" Type="http://schemas.openxmlformats.org/officeDocument/2006/relationships/customXml" Target="../ink/ink499.xml"/><Relationship Id="rId44" Type="http://schemas.openxmlformats.org/officeDocument/2006/relationships/customXml" Target="../ink/ink366.xml"/><Relationship Id="rId65" Type="http://schemas.openxmlformats.org/officeDocument/2006/relationships/image" Target="../media/image367.png"/><Relationship Id="rId86" Type="http://schemas.openxmlformats.org/officeDocument/2006/relationships/customXml" Target="../ink/ink387.xml"/><Relationship Id="rId130" Type="http://schemas.openxmlformats.org/officeDocument/2006/relationships/customXml" Target="../ink/ink410.xml"/><Relationship Id="rId151" Type="http://schemas.openxmlformats.org/officeDocument/2006/relationships/image" Target="../media/image407.png"/><Relationship Id="rId172" Type="http://schemas.openxmlformats.org/officeDocument/2006/relationships/image" Target="../media/image417.png"/><Relationship Id="rId193" Type="http://schemas.openxmlformats.org/officeDocument/2006/relationships/image" Target="../media/image427.png"/><Relationship Id="rId207" Type="http://schemas.openxmlformats.org/officeDocument/2006/relationships/image" Target="../media/image434.png"/><Relationship Id="rId228" Type="http://schemas.openxmlformats.org/officeDocument/2006/relationships/image" Target="../media/image444.png"/><Relationship Id="rId249" Type="http://schemas.openxmlformats.org/officeDocument/2006/relationships/customXml" Target="../ink/ink471.xml"/><Relationship Id="rId13" Type="http://schemas.openxmlformats.org/officeDocument/2006/relationships/image" Target="../media/image342.png"/><Relationship Id="rId109" Type="http://schemas.openxmlformats.org/officeDocument/2006/relationships/image" Target="../media/image387.png"/><Relationship Id="rId260" Type="http://schemas.openxmlformats.org/officeDocument/2006/relationships/image" Target="../media/image460.png"/><Relationship Id="rId281" Type="http://schemas.openxmlformats.org/officeDocument/2006/relationships/customXml" Target="../ink/ink487.xml"/><Relationship Id="rId34" Type="http://schemas.openxmlformats.org/officeDocument/2006/relationships/image" Target="../media/image352.png"/><Relationship Id="rId55" Type="http://schemas.openxmlformats.org/officeDocument/2006/relationships/image" Target="../media/image362.png"/><Relationship Id="rId76" Type="http://schemas.openxmlformats.org/officeDocument/2006/relationships/customXml" Target="../ink/ink382.xml"/><Relationship Id="rId97" Type="http://schemas.openxmlformats.org/officeDocument/2006/relationships/image" Target="../media/image382.png"/><Relationship Id="rId120" Type="http://schemas.openxmlformats.org/officeDocument/2006/relationships/customXml" Target="../ink/ink405.xml"/><Relationship Id="rId141" Type="http://schemas.openxmlformats.org/officeDocument/2006/relationships/image" Target="../media/image402.png"/><Relationship Id="rId7" Type="http://schemas.openxmlformats.org/officeDocument/2006/relationships/image" Target="../media/image339.png"/><Relationship Id="rId162" Type="http://schemas.openxmlformats.org/officeDocument/2006/relationships/image" Target="../media/image412.png"/><Relationship Id="rId183" Type="http://schemas.openxmlformats.org/officeDocument/2006/relationships/customXml" Target="../ink/ink437.xml"/><Relationship Id="rId218" Type="http://schemas.openxmlformats.org/officeDocument/2006/relationships/customXml" Target="../ink/ink455.xml"/><Relationship Id="rId239" Type="http://schemas.openxmlformats.org/officeDocument/2006/relationships/customXml" Target="../ink/ink466.xml"/><Relationship Id="rId250" Type="http://schemas.openxmlformats.org/officeDocument/2006/relationships/image" Target="../media/image455.png"/><Relationship Id="rId271" Type="http://schemas.openxmlformats.org/officeDocument/2006/relationships/customXml" Target="../ink/ink482.xml"/><Relationship Id="rId292" Type="http://schemas.openxmlformats.org/officeDocument/2006/relationships/image" Target="../media/image476.png"/><Relationship Id="rId306" Type="http://schemas.openxmlformats.org/officeDocument/2006/relationships/image" Target="../media/image483.png"/><Relationship Id="rId24" Type="http://schemas.openxmlformats.org/officeDocument/2006/relationships/image" Target="../media/image347.png"/><Relationship Id="rId45" Type="http://schemas.openxmlformats.org/officeDocument/2006/relationships/image" Target="../media/image357.png"/><Relationship Id="rId66" Type="http://schemas.openxmlformats.org/officeDocument/2006/relationships/customXml" Target="../ink/ink377.xml"/><Relationship Id="rId87" Type="http://schemas.openxmlformats.org/officeDocument/2006/relationships/image" Target="../media/image377.png"/><Relationship Id="rId110" Type="http://schemas.openxmlformats.org/officeDocument/2006/relationships/customXml" Target="../ink/ink399.xml"/><Relationship Id="rId131" Type="http://schemas.openxmlformats.org/officeDocument/2006/relationships/image" Target="../media/image397.png"/><Relationship Id="rId152" Type="http://schemas.openxmlformats.org/officeDocument/2006/relationships/customXml" Target="../ink/ink421.xml"/><Relationship Id="rId173" Type="http://schemas.openxmlformats.org/officeDocument/2006/relationships/customXml" Target="../ink/ink432.xml"/><Relationship Id="rId194" Type="http://schemas.openxmlformats.org/officeDocument/2006/relationships/customXml" Target="../ink/ink443.xml"/><Relationship Id="rId208" Type="http://schemas.openxmlformats.org/officeDocument/2006/relationships/customXml" Target="../ink/ink450.xml"/><Relationship Id="rId229" Type="http://schemas.openxmlformats.org/officeDocument/2006/relationships/customXml" Target="../ink/ink461.xml"/><Relationship Id="rId240" Type="http://schemas.openxmlformats.org/officeDocument/2006/relationships/image" Target="../media/image450.png"/><Relationship Id="rId261" Type="http://schemas.openxmlformats.org/officeDocument/2006/relationships/customXml" Target="../ink/ink477.xml"/><Relationship Id="rId14" Type="http://schemas.openxmlformats.org/officeDocument/2006/relationships/customXml" Target="../ink/ink350.xml"/><Relationship Id="rId35" Type="http://schemas.openxmlformats.org/officeDocument/2006/relationships/customXml" Target="../ink/ink361.xml"/><Relationship Id="rId56" Type="http://schemas.openxmlformats.org/officeDocument/2006/relationships/customXml" Target="../ink/ink372.xml"/><Relationship Id="rId77" Type="http://schemas.openxmlformats.org/officeDocument/2006/relationships/image" Target="../media/image325.png"/><Relationship Id="rId100" Type="http://schemas.openxmlformats.org/officeDocument/2006/relationships/customXml" Target="../ink/ink394.xml"/><Relationship Id="rId282" Type="http://schemas.openxmlformats.org/officeDocument/2006/relationships/image" Target="../media/image471.png"/><Relationship Id="rId8" Type="http://schemas.openxmlformats.org/officeDocument/2006/relationships/customXml" Target="../ink/ink347.xml"/><Relationship Id="rId98" Type="http://schemas.openxmlformats.org/officeDocument/2006/relationships/customXml" Target="../ink/ink393.xml"/><Relationship Id="rId121" Type="http://schemas.openxmlformats.org/officeDocument/2006/relationships/image" Target="../media/image392.png"/><Relationship Id="rId142" Type="http://schemas.openxmlformats.org/officeDocument/2006/relationships/customXml" Target="../ink/ink416.xml"/><Relationship Id="rId163" Type="http://schemas.openxmlformats.org/officeDocument/2006/relationships/customXml" Target="../ink/ink427.xml"/><Relationship Id="rId184" Type="http://schemas.openxmlformats.org/officeDocument/2006/relationships/image" Target="../media/image423.png"/><Relationship Id="rId219" Type="http://schemas.openxmlformats.org/officeDocument/2006/relationships/image" Target="../media/image440.png"/><Relationship Id="rId230" Type="http://schemas.openxmlformats.org/officeDocument/2006/relationships/image" Target="../media/image445.png"/><Relationship Id="rId251" Type="http://schemas.openxmlformats.org/officeDocument/2006/relationships/customXml" Target="../ink/ink472.xml"/><Relationship Id="rId25" Type="http://schemas.openxmlformats.org/officeDocument/2006/relationships/customXml" Target="../ink/ink356.xml"/><Relationship Id="rId46" Type="http://schemas.openxmlformats.org/officeDocument/2006/relationships/customXml" Target="../ink/ink367.xml"/><Relationship Id="rId67" Type="http://schemas.openxmlformats.org/officeDocument/2006/relationships/image" Target="../media/image368.png"/><Relationship Id="rId272" Type="http://schemas.openxmlformats.org/officeDocument/2006/relationships/image" Target="../media/image466.png"/><Relationship Id="rId293" Type="http://schemas.openxmlformats.org/officeDocument/2006/relationships/customXml" Target="../ink/ink493.xml"/><Relationship Id="rId307" Type="http://schemas.openxmlformats.org/officeDocument/2006/relationships/customXml" Target="../ink/ink500.xml"/><Relationship Id="rId88" Type="http://schemas.openxmlformats.org/officeDocument/2006/relationships/customXml" Target="../ink/ink388.xml"/><Relationship Id="rId111" Type="http://schemas.openxmlformats.org/officeDocument/2006/relationships/customXml" Target="../ink/ink400.xml"/><Relationship Id="rId132" Type="http://schemas.openxmlformats.org/officeDocument/2006/relationships/customXml" Target="../ink/ink411.xml"/><Relationship Id="rId153" Type="http://schemas.openxmlformats.org/officeDocument/2006/relationships/image" Target="../media/image408.png"/><Relationship Id="rId174" Type="http://schemas.openxmlformats.org/officeDocument/2006/relationships/image" Target="../media/image418.png"/><Relationship Id="rId195" Type="http://schemas.openxmlformats.org/officeDocument/2006/relationships/image" Target="../media/image428.png"/><Relationship Id="rId209" Type="http://schemas.openxmlformats.org/officeDocument/2006/relationships/image" Target="../media/image435.png"/><Relationship Id="rId220" Type="http://schemas.openxmlformats.org/officeDocument/2006/relationships/customXml" Target="../ink/ink456.xml"/><Relationship Id="rId241" Type="http://schemas.openxmlformats.org/officeDocument/2006/relationships/customXml" Target="../ink/ink467.xml"/><Relationship Id="rId15" Type="http://schemas.openxmlformats.org/officeDocument/2006/relationships/image" Target="../media/image343.png"/><Relationship Id="rId36" Type="http://schemas.openxmlformats.org/officeDocument/2006/relationships/image" Target="../media/image353.png"/><Relationship Id="rId57" Type="http://schemas.openxmlformats.org/officeDocument/2006/relationships/image" Target="../media/image363.png"/><Relationship Id="rId262" Type="http://schemas.openxmlformats.org/officeDocument/2006/relationships/image" Target="../media/image461.png"/><Relationship Id="rId283" Type="http://schemas.openxmlformats.org/officeDocument/2006/relationships/customXml" Target="../ink/ink488.xml"/><Relationship Id="rId78" Type="http://schemas.openxmlformats.org/officeDocument/2006/relationships/customXml" Target="../ink/ink383.xml"/><Relationship Id="rId99" Type="http://schemas.openxmlformats.org/officeDocument/2006/relationships/image" Target="../media/image383.png"/><Relationship Id="rId101" Type="http://schemas.openxmlformats.org/officeDocument/2006/relationships/image" Target="../media/image311.png"/><Relationship Id="rId122" Type="http://schemas.openxmlformats.org/officeDocument/2006/relationships/customXml" Target="../ink/ink406.xml"/><Relationship Id="rId143" Type="http://schemas.openxmlformats.org/officeDocument/2006/relationships/image" Target="../media/image403.png"/><Relationship Id="rId164" Type="http://schemas.openxmlformats.org/officeDocument/2006/relationships/image" Target="../media/image413.png"/><Relationship Id="rId185" Type="http://schemas.openxmlformats.org/officeDocument/2006/relationships/customXml" Target="../ink/ink438.xml"/><Relationship Id="rId9" Type="http://schemas.openxmlformats.org/officeDocument/2006/relationships/image" Target="../media/image340.png"/><Relationship Id="rId210" Type="http://schemas.openxmlformats.org/officeDocument/2006/relationships/customXml" Target="../ink/ink451.xml"/><Relationship Id="rId26" Type="http://schemas.openxmlformats.org/officeDocument/2006/relationships/image" Target="../media/image348.png"/><Relationship Id="rId231" Type="http://schemas.openxmlformats.org/officeDocument/2006/relationships/customXml" Target="../ink/ink462.xml"/><Relationship Id="rId252" Type="http://schemas.openxmlformats.org/officeDocument/2006/relationships/image" Target="../media/image456.png"/><Relationship Id="rId273" Type="http://schemas.openxmlformats.org/officeDocument/2006/relationships/customXml" Target="../ink/ink483.xml"/><Relationship Id="rId294" Type="http://schemas.openxmlformats.org/officeDocument/2006/relationships/image" Target="../media/image477.png"/><Relationship Id="rId308" Type="http://schemas.openxmlformats.org/officeDocument/2006/relationships/image" Target="../media/image484.png"/><Relationship Id="rId47" Type="http://schemas.openxmlformats.org/officeDocument/2006/relationships/image" Target="../media/image358.png"/><Relationship Id="rId68" Type="http://schemas.openxmlformats.org/officeDocument/2006/relationships/customXml" Target="../ink/ink378.xml"/><Relationship Id="rId89" Type="http://schemas.openxmlformats.org/officeDocument/2006/relationships/image" Target="../media/image378.png"/><Relationship Id="rId112" Type="http://schemas.openxmlformats.org/officeDocument/2006/relationships/customXml" Target="../ink/ink401.xml"/><Relationship Id="rId133" Type="http://schemas.openxmlformats.org/officeDocument/2006/relationships/image" Target="../media/image398.png"/><Relationship Id="rId154" Type="http://schemas.openxmlformats.org/officeDocument/2006/relationships/customXml" Target="../ink/ink422.xml"/><Relationship Id="rId175" Type="http://schemas.openxmlformats.org/officeDocument/2006/relationships/customXml" Target="../ink/ink433.xml"/><Relationship Id="rId196" Type="http://schemas.openxmlformats.org/officeDocument/2006/relationships/customXml" Target="../ink/ink444.xml"/><Relationship Id="rId200" Type="http://schemas.openxmlformats.org/officeDocument/2006/relationships/customXml" Target="../ink/ink446.xml"/><Relationship Id="rId16" Type="http://schemas.openxmlformats.org/officeDocument/2006/relationships/customXml" Target="../ink/ink351.xml"/><Relationship Id="rId221" Type="http://schemas.openxmlformats.org/officeDocument/2006/relationships/image" Target="../media/image441.png"/><Relationship Id="rId242" Type="http://schemas.openxmlformats.org/officeDocument/2006/relationships/image" Target="../media/image451.png"/><Relationship Id="rId263" Type="http://schemas.openxmlformats.org/officeDocument/2006/relationships/customXml" Target="../ink/ink478.xml"/><Relationship Id="rId284" Type="http://schemas.openxmlformats.org/officeDocument/2006/relationships/image" Target="../media/image472.png"/><Relationship Id="rId37" Type="http://schemas.openxmlformats.org/officeDocument/2006/relationships/customXml" Target="../ink/ink362.xml"/><Relationship Id="rId58" Type="http://schemas.openxmlformats.org/officeDocument/2006/relationships/customXml" Target="../ink/ink373.xml"/><Relationship Id="rId79" Type="http://schemas.openxmlformats.org/officeDocument/2006/relationships/image" Target="../media/image373.png"/><Relationship Id="rId102" Type="http://schemas.openxmlformats.org/officeDocument/2006/relationships/customXml" Target="../ink/ink395.xml"/><Relationship Id="rId123" Type="http://schemas.openxmlformats.org/officeDocument/2006/relationships/image" Target="../media/image393.png"/><Relationship Id="rId144" Type="http://schemas.openxmlformats.org/officeDocument/2006/relationships/customXml" Target="../ink/ink417.xml"/><Relationship Id="rId90" Type="http://schemas.openxmlformats.org/officeDocument/2006/relationships/customXml" Target="../ink/ink389.xml"/><Relationship Id="rId165" Type="http://schemas.openxmlformats.org/officeDocument/2006/relationships/customXml" Target="../ink/ink428.xml"/><Relationship Id="rId186" Type="http://schemas.openxmlformats.org/officeDocument/2006/relationships/image" Target="../media/image424.png"/><Relationship Id="rId211" Type="http://schemas.openxmlformats.org/officeDocument/2006/relationships/image" Target="../media/image436.png"/><Relationship Id="rId232" Type="http://schemas.openxmlformats.org/officeDocument/2006/relationships/image" Target="../media/image446.png"/><Relationship Id="rId253" Type="http://schemas.openxmlformats.org/officeDocument/2006/relationships/customXml" Target="../ink/ink473.xml"/><Relationship Id="rId274" Type="http://schemas.openxmlformats.org/officeDocument/2006/relationships/image" Target="../media/image467.png"/><Relationship Id="rId295" Type="http://schemas.openxmlformats.org/officeDocument/2006/relationships/customXml" Target="../ink/ink494.xml"/><Relationship Id="rId27" Type="http://schemas.openxmlformats.org/officeDocument/2006/relationships/customXml" Target="../ink/ink357.xml"/><Relationship Id="rId48" Type="http://schemas.openxmlformats.org/officeDocument/2006/relationships/customXml" Target="../ink/ink368.xml"/><Relationship Id="rId69" Type="http://schemas.openxmlformats.org/officeDocument/2006/relationships/image" Target="../media/image369.png"/><Relationship Id="rId113" Type="http://schemas.openxmlformats.org/officeDocument/2006/relationships/image" Target="../media/image388.png"/><Relationship Id="rId134" Type="http://schemas.openxmlformats.org/officeDocument/2006/relationships/customXml" Target="../ink/ink412.xml"/><Relationship Id="rId80" Type="http://schemas.openxmlformats.org/officeDocument/2006/relationships/customXml" Target="../ink/ink384.xml"/><Relationship Id="rId155" Type="http://schemas.openxmlformats.org/officeDocument/2006/relationships/customXml" Target="../ink/ink423.xml"/><Relationship Id="rId176" Type="http://schemas.openxmlformats.org/officeDocument/2006/relationships/image" Target="../media/image419.png"/><Relationship Id="rId197" Type="http://schemas.openxmlformats.org/officeDocument/2006/relationships/image" Target="../media/image429.png"/><Relationship Id="rId201" Type="http://schemas.openxmlformats.org/officeDocument/2006/relationships/image" Target="../media/image431.png"/><Relationship Id="rId222" Type="http://schemas.openxmlformats.org/officeDocument/2006/relationships/customXml" Target="../ink/ink457.xml"/><Relationship Id="rId243" Type="http://schemas.openxmlformats.org/officeDocument/2006/relationships/customXml" Target="../ink/ink468.xml"/><Relationship Id="rId264" Type="http://schemas.openxmlformats.org/officeDocument/2006/relationships/image" Target="../media/image462.png"/><Relationship Id="rId285" Type="http://schemas.openxmlformats.org/officeDocument/2006/relationships/customXml" Target="../ink/ink489.xml"/><Relationship Id="rId17" Type="http://schemas.openxmlformats.org/officeDocument/2006/relationships/customXml" Target="../ink/ink352.xml"/><Relationship Id="rId38" Type="http://schemas.openxmlformats.org/officeDocument/2006/relationships/image" Target="../media/image354.png"/><Relationship Id="rId59" Type="http://schemas.openxmlformats.org/officeDocument/2006/relationships/image" Target="../media/image364.png"/><Relationship Id="rId103" Type="http://schemas.openxmlformats.org/officeDocument/2006/relationships/image" Target="../media/image384.png"/><Relationship Id="rId124" Type="http://schemas.openxmlformats.org/officeDocument/2006/relationships/customXml" Target="../ink/ink407.xml"/><Relationship Id="rId70" Type="http://schemas.openxmlformats.org/officeDocument/2006/relationships/customXml" Target="../ink/ink379.xml"/><Relationship Id="rId91" Type="http://schemas.openxmlformats.org/officeDocument/2006/relationships/image" Target="../media/image379.png"/><Relationship Id="rId145" Type="http://schemas.openxmlformats.org/officeDocument/2006/relationships/image" Target="../media/image404.png"/><Relationship Id="rId166" Type="http://schemas.openxmlformats.org/officeDocument/2006/relationships/image" Target="../media/image414.png"/><Relationship Id="rId187" Type="http://schemas.openxmlformats.org/officeDocument/2006/relationships/customXml" Target="../ink/ink439.xml"/><Relationship Id="rId1" Type="http://schemas.openxmlformats.org/officeDocument/2006/relationships/slideLayout" Target="../slideLayouts/slideLayout3.xml"/><Relationship Id="rId212" Type="http://schemas.openxmlformats.org/officeDocument/2006/relationships/customXml" Target="../ink/ink452.xml"/><Relationship Id="rId233" Type="http://schemas.openxmlformats.org/officeDocument/2006/relationships/customXml" Target="../ink/ink463.xml"/><Relationship Id="rId254" Type="http://schemas.openxmlformats.org/officeDocument/2006/relationships/image" Target="../media/image457.png"/><Relationship Id="rId28" Type="http://schemas.openxmlformats.org/officeDocument/2006/relationships/image" Target="../media/image349.png"/><Relationship Id="rId49" Type="http://schemas.openxmlformats.org/officeDocument/2006/relationships/image" Target="../media/image359.png"/><Relationship Id="rId114" Type="http://schemas.openxmlformats.org/officeDocument/2006/relationships/customXml" Target="../ink/ink402.xml"/><Relationship Id="rId275" Type="http://schemas.openxmlformats.org/officeDocument/2006/relationships/customXml" Target="../ink/ink484.xml"/><Relationship Id="rId296" Type="http://schemas.openxmlformats.org/officeDocument/2006/relationships/image" Target="../media/image478.png"/><Relationship Id="rId300" Type="http://schemas.openxmlformats.org/officeDocument/2006/relationships/image" Target="../media/image480.png"/><Relationship Id="rId60" Type="http://schemas.openxmlformats.org/officeDocument/2006/relationships/customXml" Target="../ink/ink374.xml"/><Relationship Id="rId81" Type="http://schemas.openxmlformats.org/officeDocument/2006/relationships/image" Target="../media/image374.png"/><Relationship Id="rId135" Type="http://schemas.openxmlformats.org/officeDocument/2006/relationships/image" Target="../media/image399.png"/><Relationship Id="rId156" Type="http://schemas.openxmlformats.org/officeDocument/2006/relationships/image" Target="../media/image409.png"/><Relationship Id="rId177" Type="http://schemas.openxmlformats.org/officeDocument/2006/relationships/customXml" Target="../ink/ink434.xml"/><Relationship Id="rId198" Type="http://schemas.openxmlformats.org/officeDocument/2006/relationships/customXml" Target="../ink/ink445.xml"/><Relationship Id="rId202" Type="http://schemas.openxmlformats.org/officeDocument/2006/relationships/customXml" Target="../ink/ink447.xml"/><Relationship Id="rId223" Type="http://schemas.openxmlformats.org/officeDocument/2006/relationships/image" Target="../media/image442.png"/><Relationship Id="rId244" Type="http://schemas.openxmlformats.org/officeDocument/2006/relationships/image" Target="../media/image452.png"/><Relationship Id="rId18" Type="http://schemas.openxmlformats.org/officeDocument/2006/relationships/image" Target="../media/image344.png"/><Relationship Id="rId39" Type="http://schemas.openxmlformats.org/officeDocument/2006/relationships/customXml" Target="../ink/ink363.xml"/><Relationship Id="rId265" Type="http://schemas.openxmlformats.org/officeDocument/2006/relationships/customXml" Target="../ink/ink479.xml"/><Relationship Id="rId286" Type="http://schemas.openxmlformats.org/officeDocument/2006/relationships/image" Target="../media/image473.png"/><Relationship Id="rId50" Type="http://schemas.openxmlformats.org/officeDocument/2006/relationships/customXml" Target="../ink/ink369.xml"/><Relationship Id="rId104" Type="http://schemas.openxmlformats.org/officeDocument/2006/relationships/customXml" Target="../ink/ink396.xml"/><Relationship Id="rId125" Type="http://schemas.openxmlformats.org/officeDocument/2006/relationships/image" Target="../media/image394.png"/><Relationship Id="rId146" Type="http://schemas.openxmlformats.org/officeDocument/2006/relationships/customXml" Target="../ink/ink418.xml"/><Relationship Id="rId167" Type="http://schemas.openxmlformats.org/officeDocument/2006/relationships/customXml" Target="../ink/ink429.xml"/><Relationship Id="rId188" Type="http://schemas.openxmlformats.org/officeDocument/2006/relationships/customXml" Target="../ink/ink440.xml"/><Relationship Id="rId71" Type="http://schemas.openxmlformats.org/officeDocument/2006/relationships/image" Target="../media/image370.png"/><Relationship Id="rId92" Type="http://schemas.openxmlformats.org/officeDocument/2006/relationships/customXml" Target="../ink/ink390.xml"/><Relationship Id="rId213" Type="http://schemas.openxmlformats.org/officeDocument/2006/relationships/image" Target="../media/image437.png"/><Relationship Id="rId234" Type="http://schemas.openxmlformats.org/officeDocument/2006/relationships/image" Target="../media/image447.png"/><Relationship Id="rId2" Type="http://schemas.openxmlformats.org/officeDocument/2006/relationships/customXml" Target="../ink/ink344.xml"/><Relationship Id="rId29" Type="http://schemas.openxmlformats.org/officeDocument/2006/relationships/customXml" Target="../ink/ink358.xml"/><Relationship Id="rId255" Type="http://schemas.openxmlformats.org/officeDocument/2006/relationships/customXml" Target="../ink/ink474.xml"/><Relationship Id="rId276" Type="http://schemas.openxmlformats.org/officeDocument/2006/relationships/image" Target="../media/image468.png"/><Relationship Id="rId297" Type="http://schemas.openxmlformats.org/officeDocument/2006/relationships/customXml" Target="../ink/ink495.xml"/><Relationship Id="rId40" Type="http://schemas.openxmlformats.org/officeDocument/2006/relationships/image" Target="../media/image355.png"/><Relationship Id="rId115" Type="http://schemas.openxmlformats.org/officeDocument/2006/relationships/image" Target="../media/image389.png"/><Relationship Id="rId136" Type="http://schemas.openxmlformats.org/officeDocument/2006/relationships/customXml" Target="../ink/ink413.xml"/><Relationship Id="rId157" Type="http://schemas.openxmlformats.org/officeDocument/2006/relationships/customXml" Target="../ink/ink424.xml"/><Relationship Id="rId178" Type="http://schemas.openxmlformats.org/officeDocument/2006/relationships/image" Target="../media/image420.png"/><Relationship Id="rId301" Type="http://schemas.openxmlformats.org/officeDocument/2006/relationships/customXml" Target="../ink/ink497.xml"/><Relationship Id="rId61" Type="http://schemas.openxmlformats.org/officeDocument/2006/relationships/image" Target="../media/image365.png"/><Relationship Id="rId82" Type="http://schemas.openxmlformats.org/officeDocument/2006/relationships/customXml" Target="../ink/ink385.xml"/><Relationship Id="rId199" Type="http://schemas.openxmlformats.org/officeDocument/2006/relationships/image" Target="../media/image430.png"/><Relationship Id="rId203" Type="http://schemas.openxmlformats.org/officeDocument/2006/relationships/image" Target="../media/image432.png"/><Relationship Id="rId19" Type="http://schemas.openxmlformats.org/officeDocument/2006/relationships/customXml" Target="../ink/ink353.xml"/><Relationship Id="rId224" Type="http://schemas.openxmlformats.org/officeDocument/2006/relationships/customXml" Target="../ink/ink458.xml"/><Relationship Id="rId245" Type="http://schemas.openxmlformats.org/officeDocument/2006/relationships/customXml" Target="../ink/ink469.xml"/><Relationship Id="rId266" Type="http://schemas.openxmlformats.org/officeDocument/2006/relationships/image" Target="../media/image463.png"/><Relationship Id="rId287" Type="http://schemas.openxmlformats.org/officeDocument/2006/relationships/customXml" Target="../ink/ink490.xml"/><Relationship Id="rId30" Type="http://schemas.openxmlformats.org/officeDocument/2006/relationships/image" Target="../media/image350.png"/><Relationship Id="rId105" Type="http://schemas.openxmlformats.org/officeDocument/2006/relationships/image" Target="../media/image385.png"/><Relationship Id="rId126" Type="http://schemas.openxmlformats.org/officeDocument/2006/relationships/customXml" Target="../ink/ink408.xml"/><Relationship Id="rId147" Type="http://schemas.openxmlformats.org/officeDocument/2006/relationships/image" Target="../media/image405.png"/><Relationship Id="rId168" Type="http://schemas.openxmlformats.org/officeDocument/2006/relationships/image" Target="../media/image415.png"/><Relationship Id="rId51" Type="http://schemas.openxmlformats.org/officeDocument/2006/relationships/image" Target="../media/image360.png"/><Relationship Id="rId72" Type="http://schemas.openxmlformats.org/officeDocument/2006/relationships/customXml" Target="../ink/ink380.xml"/><Relationship Id="rId93" Type="http://schemas.openxmlformats.org/officeDocument/2006/relationships/image" Target="../media/image380.png"/><Relationship Id="rId189" Type="http://schemas.openxmlformats.org/officeDocument/2006/relationships/image" Target="../media/image425.png"/><Relationship Id="rId3" Type="http://schemas.openxmlformats.org/officeDocument/2006/relationships/image" Target="../media/image337.png"/><Relationship Id="rId214" Type="http://schemas.openxmlformats.org/officeDocument/2006/relationships/customXml" Target="../ink/ink453.xml"/><Relationship Id="rId235" Type="http://schemas.openxmlformats.org/officeDocument/2006/relationships/customXml" Target="../ink/ink464.xml"/><Relationship Id="rId256" Type="http://schemas.openxmlformats.org/officeDocument/2006/relationships/image" Target="../media/image458.png"/><Relationship Id="rId277" Type="http://schemas.openxmlformats.org/officeDocument/2006/relationships/customXml" Target="../ink/ink485.xml"/><Relationship Id="rId298" Type="http://schemas.openxmlformats.org/officeDocument/2006/relationships/image" Target="../media/image479.png"/><Relationship Id="rId116" Type="http://schemas.openxmlformats.org/officeDocument/2006/relationships/customXml" Target="../ink/ink403.xml"/><Relationship Id="rId137" Type="http://schemas.openxmlformats.org/officeDocument/2006/relationships/image" Target="../media/image400.png"/><Relationship Id="rId158" Type="http://schemas.openxmlformats.org/officeDocument/2006/relationships/image" Target="../media/image410.png"/><Relationship Id="rId302" Type="http://schemas.openxmlformats.org/officeDocument/2006/relationships/image" Target="../media/image481.png"/><Relationship Id="rId20" Type="http://schemas.openxmlformats.org/officeDocument/2006/relationships/image" Target="../media/image345.png"/><Relationship Id="rId41" Type="http://schemas.openxmlformats.org/officeDocument/2006/relationships/customXml" Target="../ink/ink364.xml"/><Relationship Id="rId62" Type="http://schemas.openxmlformats.org/officeDocument/2006/relationships/customXml" Target="../ink/ink375.xml"/><Relationship Id="rId83" Type="http://schemas.openxmlformats.org/officeDocument/2006/relationships/image" Target="../media/image375.png"/><Relationship Id="rId179" Type="http://schemas.openxmlformats.org/officeDocument/2006/relationships/customXml" Target="../ink/ink435.xml"/><Relationship Id="rId190" Type="http://schemas.openxmlformats.org/officeDocument/2006/relationships/customXml" Target="../ink/ink441.xml"/><Relationship Id="rId204" Type="http://schemas.openxmlformats.org/officeDocument/2006/relationships/customXml" Target="../ink/ink448.xml"/><Relationship Id="rId225" Type="http://schemas.openxmlformats.org/officeDocument/2006/relationships/customXml" Target="../ink/ink459.xml"/><Relationship Id="rId246" Type="http://schemas.openxmlformats.org/officeDocument/2006/relationships/image" Target="../media/image453.png"/><Relationship Id="rId267" Type="http://schemas.openxmlformats.org/officeDocument/2006/relationships/customXml" Target="../ink/ink480.xml"/><Relationship Id="rId288" Type="http://schemas.openxmlformats.org/officeDocument/2006/relationships/image" Target="../media/image474.png"/><Relationship Id="rId106" Type="http://schemas.openxmlformats.org/officeDocument/2006/relationships/customXml" Target="../ink/ink397.xml"/><Relationship Id="rId127" Type="http://schemas.openxmlformats.org/officeDocument/2006/relationships/image" Target="../media/image395.png"/><Relationship Id="rId10" Type="http://schemas.openxmlformats.org/officeDocument/2006/relationships/customXml" Target="../ink/ink348.xml"/><Relationship Id="rId31" Type="http://schemas.openxmlformats.org/officeDocument/2006/relationships/customXml" Target="../ink/ink359.xml"/><Relationship Id="rId52" Type="http://schemas.openxmlformats.org/officeDocument/2006/relationships/customXml" Target="../ink/ink370.xml"/><Relationship Id="rId73" Type="http://schemas.openxmlformats.org/officeDocument/2006/relationships/image" Target="../media/image371.png"/><Relationship Id="rId94" Type="http://schemas.openxmlformats.org/officeDocument/2006/relationships/customXml" Target="../ink/ink391.xml"/><Relationship Id="rId148" Type="http://schemas.openxmlformats.org/officeDocument/2006/relationships/customXml" Target="../ink/ink419.xml"/><Relationship Id="rId169" Type="http://schemas.openxmlformats.org/officeDocument/2006/relationships/customXml" Target="../ink/ink430.xml"/><Relationship Id="rId4" Type="http://schemas.openxmlformats.org/officeDocument/2006/relationships/customXml" Target="../ink/ink345.xml"/><Relationship Id="rId180" Type="http://schemas.openxmlformats.org/officeDocument/2006/relationships/image" Target="../media/image421.png"/><Relationship Id="rId215" Type="http://schemas.openxmlformats.org/officeDocument/2006/relationships/image" Target="../media/image438.png"/><Relationship Id="rId236" Type="http://schemas.openxmlformats.org/officeDocument/2006/relationships/image" Target="../media/image448.png"/><Relationship Id="rId257" Type="http://schemas.openxmlformats.org/officeDocument/2006/relationships/customXml" Target="../ink/ink475.xml"/><Relationship Id="rId278" Type="http://schemas.openxmlformats.org/officeDocument/2006/relationships/image" Target="../media/image469.png"/><Relationship Id="rId303" Type="http://schemas.openxmlformats.org/officeDocument/2006/relationships/customXml" Target="../ink/ink498.xml"/><Relationship Id="rId42" Type="http://schemas.openxmlformats.org/officeDocument/2006/relationships/image" Target="../media/image356.png"/><Relationship Id="rId84" Type="http://schemas.openxmlformats.org/officeDocument/2006/relationships/customXml" Target="../ink/ink386.xml"/><Relationship Id="rId138" Type="http://schemas.openxmlformats.org/officeDocument/2006/relationships/customXml" Target="../ink/ink414.xml"/><Relationship Id="rId191" Type="http://schemas.openxmlformats.org/officeDocument/2006/relationships/image" Target="../media/image426.png"/><Relationship Id="rId205" Type="http://schemas.openxmlformats.org/officeDocument/2006/relationships/image" Target="../media/image433.png"/><Relationship Id="rId247" Type="http://schemas.openxmlformats.org/officeDocument/2006/relationships/customXml" Target="../ink/ink470.xml"/><Relationship Id="rId107" Type="http://schemas.openxmlformats.org/officeDocument/2006/relationships/image" Target="../media/image386.png"/><Relationship Id="rId289" Type="http://schemas.openxmlformats.org/officeDocument/2006/relationships/customXml" Target="../ink/ink491.xml"/><Relationship Id="rId11" Type="http://schemas.openxmlformats.org/officeDocument/2006/relationships/image" Target="../media/image341.png"/><Relationship Id="rId53" Type="http://schemas.openxmlformats.org/officeDocument/2006/relationships/image" Target="../media/image361.png"/><Relationship Id="rId149" Type="http://schemas.openxmlformats.org/officeDocument/2006/relationships/image" Target="../media/image406.png"/><Relationship Id="rId95" Type="http://schemas.openxmlformats.org/officeDocument/2006/relationships/image" Target="../media/image381.png"/><Relationship Id="rId160" Type="http://schemas.openxmlformats.org/officeDocument/2006/relationships/image" Target="../media/image411.png"/><Relationship Id="rId216" Type="http://schemas.openxmlformats.org/officeDocument/2006/relationships/customXml" Target="../ink/ink454.xml"/><Relationship Id="rId258" Type="http://schemas.openxmlformats.org/officeDocument/2006/relationships/image" Target="../media/image459.png"/><Relationship Id="rId22" Type="http://schemas.openxmlformats.org/officeDocument/2006/relationships/image" Target="../media/image346.png"/><Relationship Id="rId64" Type="http://schemas.openxmlformats.org/officeDocument/2006/relationships/customXml" Target="../ink/ink376.xml"/><Relationship Id="rId118" Type="http://schemas.openxmlformats.org/officeDocument/2006/relationships/customXml" Target="../ink/ink404.xml"/><Relationship Id="rId171" Type="http://schemas.openxmlformats.org/officeDocument/2006/relationships/customXml" Target="../ink/ink431.xml"/><Relationship Id="rId227" Type="http://schemas.openxmlformats.org/officeDocument/2006/relationships/customXml" Target="../ink/ink460.xml"/><Relationship Id="rId269" Type="http://schemas.openxmlformats.org/officeDocument/2006/relationships/customXml" Target="../ink/ink481.xml"/><Relationship Id="rId33" Type="http://schemas.openxmlformats.org/officeDocument/2006/relationships/customXml" Target="../ink/ink360.xml"/><Relationship Id="rId129" Type="http://schemas.openxmlformats.org/officeDocument/2006/relationships/image" Target="../media/image396.png"/><Relationship Id="rId280" Type="http://schemas.openxmlformats.org/officeDocument/2006/relationships/image" Target="../media/image470.png"/><Relationship Id="rId75" Type="http://schemas.openxmlformats.org/officeDocument/2006/relationships/image" Target="../media/image372.png"/><Relationship Id="rId140" Type="http://schemas.openxmlformats.org/officeDocument/2006/relationships/customXml" Target="../ink/ink415.xml"/><Relationship Id="rId182" Type="http://schemas.openxmlformats.org/officeDocument/2006/relationships/image" Target="../media/image422.png"/><Relationship Id="rId6" Type="http://schemas.openxmlformats.org/officeDocument/2006/relationships/customXml" Target="../ink/ink346.xml"/><Relationship Id="rId238" Type="http://schemas.openxmlformats.org/officeDocument/2006/relationships/image" Target="../media/image449.png"/></Relationships>
</file>

<file path=ppt/slides/_rels/slide21.xml.rels><?xml version="1.0" encoding="UTF-8" standalone="yes"?>
<Relationships xmlns="http://schemas.openxmlformats.org/package/2006/relationships"><Relationship Id="rId117" Type="http://schemas.openxmlformats.org/officeDocument/2006/relationships/customXml" Target="../ink/ink558.xml"/><Relationship Id="rId21" Type="http://schemas.openxmlformats.org/officeDocument/2006/relationships/customXml" Target="../ink/ink510.xml"/><Relationship Id="rId42" Type="http://schemas.openxmlformats.org/officeDocument/2006/relationships/image" Target="../media/image503.png"/><Relationship Id="rId63" Type="http://schemas.openxmlformats.org/officeDocument/2006/relationships/customXml" Target="../ink/ink531.xml"/><Relationship Id="rId84" Type="http://schemas.openxmlformats.org/officeDocument/2006/relationships/image" Target="../media/image523.png"/><Relationship Id="rId138" Type="http://schemas.openxmlformats.org/officeDocument/2006/relationships/image" Target="../media/image550.png"/><Relationship Id="rId159" Type="http://schemas.openxmlformats.org/officeDocument/2006/relationships/customXml" Target="../ink/ink579.xml"/><Relationship Id="rId170" Type="http://schemas.openxmlformats.org/officeDocument/2006/relationships/image" Target="../media/image566.png"/><Relationship Id="rId191" Type="http://schemas.openxmlformats.org/officeDocument/2006/relationships/customXml" Target="../ink/ink595.xml"/><Relationship Id="rId205" Type="http://schemas.openxmlformats.org/officeDocument/2006/relationships/customXml" Target="../ink/ink602.xml"/><Relationship Id="rId107" Type="http://schemas.openxmlformats.org/officeDocument/2006/relationships/customXml" Target="../ink/ink553.xml"/><Relationship Id="rId11" Type="http://schemas.openxmlformats.org/officeDocument/2006/relationships/customXml" Target="../ink/ink505.xml"/><Relationship Id="rId32" Type="http://schemas.openxmlformats.org/officeDocument/2006/relationships/image" Target="../media/image498.png"/><Relationship Id="rId53" Type="http://schemas.openxmlformats.org/officeDocument/2006/relationships/customXml" Target="../ink/ink526.xml"/><Relationship Id="rId74" Type="http://schemas.openxmlformats.org/officeDocument/2006/relationships/image" Target="../media/image518.png"/><Relationship Id="rId128" Type="http://schemas.openxmlformats.org/officeDocument/2006/relationships/image" Target="../media/image545.png"/><Relationship Id="rId149" Type="http://schemas.openxmlformats.org/officeDocument/2006/relationships/customXml" Target="../ink/ink574.xml"/><Relationship Id="rId5" Type="http://schemas.openxmlformats.org/officeDocument/2006/relationships/customXml" Target="../ink/ink502.xml"/><Relationship Id="rId95" Type="http://schemas.openxmlformats.org/officeDocument/2006/relationships/customXml" Target="../ink/ink547.xml"/><Relationship Id="rId160" Type="http://schemas.openxmlformats.org/officeDocument/2006/relationships/image" Target="../media/image561.png"/><Relationship Id="rId181" Type="http://schemas.openxmlformats.org/officeDocument/2006/relationships/customXml" Target="../ink/ink590.xml"/><Relationship Id="rId22" Type="http://schemas.openxmlformats.org/officeDocument/2006/relationships/image" Target="../media/image493.png"/><Relationship Id="rId43" Type="http://schemas.openxmlformats.org/officeDocument/2006/relationships/customXml" Target="../ink/ink521.xml"/><Relationship Id="rId64" Type="http://schemas.openxmlformats.org/officeDocument/2006/relationships/image" Target="../media/image513.png"/><Relationship Id="rId118" Type="http://schemas.openxmlformats.org/officeDocument/2006/relationships/image" Target="../media/image540.png"/><Relationship Id="rId139" Type="http://schemas.openxmlformats.org/officeDocument/2006/relationships/customXml" Target="../ink/ink569.xml"/><Relationship Id="rId85" Type="http://schemas.openxmlformats.org/officeDocument/2006/relationships/customXml" Target="../ink/ink542.xml"/><Relationship Id="rId150" Type="http://schemas.openxmlformats.org/officeDocument/2006/relationships/image" Target="../media/image556.png"/><Relationship Id="rId171" Type="http://schemas.openxmlformats.org/officeDocument/2006/relationships/customXml" Target="../ink/ink585.xml"/><Relationship Id="rId192" Type="http://schemas.openxmlformats.org/officeDocument/2006/relationships/image" Target="../media/image577.png"/><Relationship Id="rId206" Type="http://schemas.openxmlformats.org/officeDocument/2006/relationships/image" Target="../media/image584.png"/><Relationship Id="rId12" Type="http://schemas.openxmlformats.org/officeDocument/2006/relationships/image" Target="../media/image489.png"/><Relationship Id="rId33" Type="http://schemas.openxmlformats.org/officeDocument/2006/relationships/customXml" Target="../ink/ink516.xml"/><Relationship Id="rId108" Type="http://schemas.openxmlformats.org/officeDocument/2006/relationships/image" Target="../media/image535.png"/><Relationship Id="rId129" Type="http://schemas.openxmlformats.org/officeDocument/2006/relationships/customXml" Target="../ink/ink564.xml"/><Relationship Id="rId54" Type="http://schemas.openxmlformats.org/officeDocument/2006/relationships/image" Target="../media/image508.png"/><Relationship Id="rId75" Type="http://schemas.openxmlformats.org/officeDocument/2006/relationships/customXml" Target="../ink/ink537.xml"/><Relationship Id="rId96" Type="http://schemas.openxmlformats.org/officeDocument/2006/relationships/image" Target="../media/image529.png"/><Relationship Id="rId140" Type="http://schemas.openxmlformats.org/officeDocument/2006/relationships/image" Target="../media/image551.png"/><Relationship Id="rId161" Type="http://schemas.openxmlformats.org/officeDocument/2006/relationships/customXml" Target="../ink/ink580.xml"/><Relationship Id="rId182" Type="http://schemas.openxmlformats.org/officeDocument/2006/relationships/image" Target="../media/image572.png"/><Relationship Id="rId6" Type="http://schemas.openxmlformats.org/officeDocument/2006/relationships/image" Target="../media/image486.png"/><Relationship Id="rId23" Type="http://schemas.openxmlformats.org/officeDocument/2006/relationships/customXml" Target="../ink/ink511.xml"/><Relationship Id="rId119" Type="http://schemas.openxmlformats.org/officeDocument/2006/relationships/customXml" Target="../ink/ink559.xml"/><Relationship Id="rId44" Type="http://schemas.openxmlformats.org/officeDocument/2006/relationships/image" Target="../media/image504.png"/><Relationship Id="rId65" Type="http://schemas.openxmlformats.org/officeDocument/2006/relationships/customXml" Target="../ink/ink532.xml"/><Relationship Id="rId86" Type="http://schemas.openxmlformats.org/officeDocument/2006/relationships/image" Target="../media/image524.png"/><Relationship Id="rId130" Type="http://schemas.openxmlformats.org/officeDocument/2006/relationships/image" Target="../media/image546.png"/><Relationship Id="rId151" Type="http://schemas.openxmlformats.org/officeDocument/2006/relationships/customXml" Target="../ink/ink575.xml"/><Relationship Id="rId172" Type="http://schemas.openxmlformats.org/officeDocument/2006/relationships/image" Target="../media/image567.png"/><Relationship Id="rId193" Type="http://schemas.openxmlformats.org/officeDocument/2006/relationships/customXml" Target="../ink/ink596.xml"/><Relationship Id="rId207" Type="http://schemas.openxmlformats.org/officeDocument/2006/relationships/customXml" Target="../ink/ink603.xml"/><Relationship Id="rId13" Type="http://schemas.openxmlformats.org/officeDocument/2006/relationships/customXml" Target="../ink/ink506.xml"/><Relationship Id="rId109" Type="http://schemas.openxmlformats.org/officeDocument/2006/relationships/customXml" Target="../ink/ink554.xml"/><Relationship Id="rId34" Type="http://schemas.openxmlformats.org/officeDocument/2006/relationships/image" Target="../media/image499.png"/><Relationship Id="rId55" Type="http://schemas.openxmlformats.org/officeDocument/2006/relationships/customXml" Target="../ink/ink527.xml"/><Relationship Id="rId76" Type="http://schemas.openxmlformats.org/officeDocument/2006/relationships/image" Target="../media/image519.png"/><Relationship Id="rId97" Type="http://schemas.openxmlformats.org/officeDocument/2006/relationships/customXml" Target="../ink/ink548.xml"/><Relationship Id="rId120" Type="http://schemas.openxmlformats.org/officeDocument/2006/relationships/image" Target="../media/image541.png"/><Relationship Id="rId141" Type="http://schemas.openxmlformats.org/officeDocument/2006/relationships/customXml" Target="../ink/ink570.xml"/><Relationship Id="rId7" Type="http://schemas.openxmlformats.org/officeDocument/2006/relationships/customXml" Target="../ink/ink503.xml"/><Relationship Id="rId162" Type="http://schemas.openxmlformats.org/officeDocument/2006/relationships/image" Target="../media/image562.png"/><Relationship Id="rId183" Type="http://schemas.openxmlformats.org/officeDocument/2006/relationships/customXml" Target="../ink/ink591.xml"/><Relationship Id="rId24" Type="http://schemas.openxmlformats.org/officeDocument/2006/relationships/image" Target="../media/image494.png"/><Relationship Id="rId40" Type="http://schemas.openxmlformats.org/officeDocument/2006/relationships/image" Target="../media/image502.png"/><Relationship Id="rId45" Type="http://schemas.openxmlformats.org/officeDocument/2006/relationships/customXml" Target="../ink/ink522.xml"/><Relationship Id="rId66" Type="http://schemas.openxmlformats.org/officeDocument/2006/relationships/image" Target="../media/image514.png"/><Relationship Id="rId87" Type="http://schemas.openxmlformats.org/officeDocument/2006/relationships/customXml" Target="../ink/ink543.xml"/><Relationship Id="rId110" Type="http://schemas.openxmlformats.org/officeDocument/2006/relationships/image" Target="../media/image536.png"/><Relationship Id="rId115" Type="http://schemas.openxmlformats.org/officeDocument/2006/relationships/customXml" Target="../ink/ink557.xml"/><Relationship Id="rId131" Type="http://schemas.openxmlformats.org/officeDocument/2006/relationships/customXml" Target="../ink/ink565.xml"/><Relationship Id="rId136" Type="http://schemas.openxmlformats.org/officeDocument/2006/relationships/image" Target="../media/image549.png"/><Relationship Id="rId157" Type="http://schemas.openxmlformats.org/officeDocument/2006/relationships/customXml" Target="../ink/ink578.xml"/><Relationship Id="rId178" Type="http://schemas.openxmlformats.org/officeDocument/2006/relationships/image" Target="../media/image570.png"/><Relationship Id="rId61" Type="http://schemas.openxmlformats.org/officeDocument/2006/relationships/customXml" Target="../ink/ink530.xml"/><Relationship Id="rId82" Type="http://schemas.openxmlformats.org/officeDocument/2006/relationships/image" Target="../media/image522.png"/><Relationship Id="rId152" Type="http://schemas.openxmlformats.org/officeDocument/2006/relationships/image" Target="../media/image557.png"/><Relationship Id="rId173" Type="http://schemas.openxmlformats.org/officeDocument/2006/relationships/customXml" Target="../ink/ink586.xml"/><Relationship Id="rId194" Type="http://schemas.openxmlformats.org/officeDocument/2006/relationships/image" Target="../media/image578.png"/><Relationship Id="rId199" Type="http://schemas.openxmlformats.org/officeDocument/2006/relationships/customXml" Target="../ink/ink599.xml"/><Relationship Id="rId203" Type="http://schemas.openxmlformats.org/officeDocument/2006/relationships/customXml" Target="../ink/ink601.xml"/><Relationship Id="rId208" Type="http://schemas.openxmlformats.org/officeDocument/2006/relationships/image" Target="../media/image585.png"/><Relationship Id="rId19" Type="http://schemas.openxmlformats.org/officeDocument/2006/relationships/customXml" Target="../ink/ink509.xml"/><Relationship Id="rId14" Type="http://schemas.openxmlformats.org/officeDocument/2006/relationships/image" Target="../media/image490.png"/><Relationship Id="rId30" Type="http://schemas.openxmlformats.org/officeDocument/2006/relationships/image" Target="../media/image497.png"/><Relationship Id="rId35" Type="http://schemas.openxmlformats.org/officeDocument/2006/relationships/customXml" Target="../ink/ink517.xml"/><Relationship Id="rId56" Type="http://schemas.openxmlformats.org/officeDocument/2006/relationships/image" Target="../media/image509.png"/><Relationship Id="rId77" Type="http://schemas.openxmlformats.org/officeDocument/2006/relationships/customXml" Target="../ink/ink538.xml"/><Relationship Id="rId100" Type="http://schemas.openxmlformats.org/officeDocument/2006/relationships/image" Target="../media/image531.png"/><Relationship Id="rId105" Type="http://schemas.openxmlformats.org/officeDocument/2006/relationships/customXml" Target="../ink/ink552.xml"/><Relationship Id="rId126" Type="http://schemas.openxmlformats.org/officeDocument/2006/relationships/image" Target="../media/image544.png"/><Relationship Id="rId147" Type="http://schemas.openxmlformats.org/officeDocument/2006/relationships/customXml" Target="../ink/ink573.xml"/><Relationship Id="rId168" Type="http://schemas.openxmlformats.org/officeDocument/2006/relationships/image" Target="../media/image565.png"/><Relationship Id="rId8" Type="http://schemas.openxmlformats.org/officeDocument/2006/relationships/image" Target="../media/image487.png"/><Relationship Id="rId51" Type="http://schemas.openxmlformats.org/officeDocument/2006/relationships/customXml" Target="../ink/ink525.xml"/><Relationship Id="rId72" Type="http://schemas.openxmlformats.org/officeDocument/2006/relationships/image" Target="../media/image517.png"/><Relationship Id="rId93" Type="http://schemas.openxmlformats.org/officeDocument/2006/relationships/customXml" Target="../ink/ink546.xml"/><Relationship Id="rId98" Type="http://schemas.openxmlformats.org/officeDocument/2006/relationships/image" Target="../media/image530.png"/><Relationship Id="rId121" Type="http://schemas.openxmlformats.org/officeDocument/2006/relationships/customXml" Target="../ink/ink560.xml"/><Relationship Id="rId142" Type="http://schemas.openxmlformats.org/officeDocument/2006/relationships/image" Target="../media/image552.png"/><Relationship Id="rId163" Type="http://schemas.openxmlformats.org/officeDocument/2006/relationships/customXml" Target="../ink/ink581.xml"/><Relationship Id="rId184" Type="http://schemas.openxmlformats.org/officeDocument/2006/relationships/image" Target="../media/image573.png"/><Relationship Id="rId189" Type="http://schemas.openxmlformats.org/officeDocument/2006/relationships/customXml" Target="../ink/ink594.xml"/><Relationship Id="rId3" Type="http://schemas.openxmlformats.org/officeDocument/2006/relationships/customXml" Target="../ink/ink501.xml"/><Relationship Id="rId25" Type="http://schemas.openxmlformats.org/officeDocument/2006/relationships/customXml" Target="../ink/ink512.xml"/><Relationship Id="rId46" Type="http://schemas.openxmlformats.org/officeDocument/2006/relationships/image" Target="../media/image505.png"/><Relationship Id="rId67" Type="http://schemas.openxmlformats.org/officeDocument/2006/relationships/customXml" Target="../ink/ink533.xml"/><Relationship Id="rId116" Type="http://schemas.openxmlformats.org/officeDocument/2006/relationships/image" Target="../media/image539.png"/><Relationship Id="rId137" Type="http://schemas.openxmlformats.org/officeDocument/2006/relationships/customXml" Target="../ink/ink568.xml"/><Relationship Id="rId158" Type="http://schemas.openxmlformats.org/officeDocument/2006/relationships/image" Target="../media/image560.png"/><Relationship Id="rId20" Type="http://schemas.openxmlformats.org/officeDocument/2006/relationships/image" Target="../media/image492.png"/><Relationship Id="rId41" Type="http://schemas.openxmlformats.org/officeDocument/2006/relationships/customXml" Target="../ink/ink520.xml"/><Relationship Id="rId62" Type="http://schemas.openxmlformats.org/officeDocument/2006/relationships/image" Target="../media/image512.png"/><Relationship Id="rId83" Type="http://schemas.openxmlformats.org/officeDocument/2006/relationships/customXml" Target="../ink/ink541.xml"/><Relationship Id="rId88" Type="http://schemas.openxmlformats.org/officeDocument/2006/relationships/image" Target="../media/image525.png"/><Relationship Id="rId111" Type="http://schemas.openxmlformats.org/officeDocument/2006/relationships/customXml" Target="../ink/ink555.xml"/><Relationship Id="rId132" Type="http://schemas.openxmlformats.org/officeDocument/2006/relationships/image" Target="../media/image547.png"/><Relationship Id="rId153" Type="http://schemas.openxmlformats.org/officeDocument/2006/relationships/customXml" Target="../ink/ink576.xml"/><Relationship Id="rId174" Type="http://schemas.openxmlformats.org/officeDocument/2006/relationships/image" Target="../media/image568.png"/><Relationship Id="rId179" Type="http://schemas.openxmlformats.org/officeDocument/2006/relationships/customXml" Target="../ink/ink589.xml"/><Relationship Id="rId195" Type="http://schemas.openxmlformats.org/officeDocument/2006/relationships/customXml" Target="../ink/ink597.xml"/><Relationship Id="rId190" Type="http://schemas.openxmlformats.org/officeDocument/2006/relationships/image" Target="../media/image576.png"/><Relationship Id="rId204" Type="http://schemas.openxmlformats.org/officeDocument/2006/relationships/image" Target="../media/image583.png"/><Relationship Id="rId15" Type="http://schemas.openxmlformats.org/officeDocument/2006/relationships/customXml" Target="../ink/ink507.xml"/><Relationship Id="rId36" Type="http://schemas.openxmlformats.org/officeDocument/2006/relationships/image" Target="../media/image500.png"/><Relationship Id="rId57" Type="http://schemas.openxmlformats.org/officeDocument/2006/relationships/customXml" Target="../ink/ink528.xml"/><Relationship Id="rId106" Type="http://schemas.openxmlformats.org/officeDocument/2006/relationships/image" Target="../media/image534.png"/><Relationship Id="rId127" Type="http://schemas.openxmlformats.org/officeDocument/2006/relationships/customXml" Target="../ink/ink563.xml"/><Relationship Id="rId10" Type="http://schemas.openxmlformats.org/officeDocument/2006/relationships/image" Target="../media/image488.png"/><Relationship Id="rId31" Type="http://schemas.openxmlformats.org/officeDocument/2006/relationships/customXml" Target="../ink/ink515.xml"/><Relationship Id="rId52" Type="http://schemas.openxmlformats.org/officeDocument/2006/relationships/image" Target="../media/image507.png"/><Relationship Id="rId73" Type="http://schemas.openxmlformats.org/officeDocument/2006/relationships/customXml" Target="../ink/ink536.xml"/><Relationship Id="rId78" Type="http://schemas.openxmlformats.org/officeDocument/2006/relationships/image" Target="../media/image520.png"/><Relationship Id="rId94" Type="http://schemas.openxmlformats.org/officeDocument/2006/relationships/image" Target="../media/image528.png"/><Relationship Id="rId99" Type="http://schemas.openxmlformats.org/officeDocument/2006/relationships/customXml" Target="../ink/ink549.xml"/><Relationship Id="rId101" Type="http://schemas.openxmlformats.org/officeDocument/2006/relationships/customXml" Target="../ink/ink550.xml"/><Relationship Id="rId122" Type="http://schemas.openxmlformats.org/officeDocument/2006/relationships/image" Target="../media/image542.png"/><Relationship Id="rId143" Type="http://schemas.openxmlformats.org/officeDocument/2006/relationships/customXml" Target="../ink/ink571.xml"/><Relationship Id="rId148" Type="http://schemas.openxmlformats.org/officeDocument/2006/relationships/image" Target="../media/image555.png"/><Relationship Id="rId164" Type="http://schemas.openxmlformats.org/officeDocument/2006/relationships/image" Target="../media/image563.png"/><Relationship Id="rId169" Type="http://schemas.openxmlformats.org/officeDocument/2006/relationships/customXml" Target="../ink/ink584.xml"/><Relationship Id="rId185" Type="http://schemas.openxmlformats.org/officeDocument/2006/relationships/customXml" Target="../ink/ink592.xml"/><Relationship Id="rId4" Type="http://schemas.openxmlformats.org/officeDocument/2006/relationships/image" Target="../media/image485.png"/><Relationship Id="rId9" Type="http://schemas.openxmlformats.org/officeDocument/2006/relationships/customXml" Target="../ink/ink504.xml"/><Relationship Id="rId180" Type="http://schemas.openxmlformats.org/officeDocument/2006/relationships/image" Target="../media/image571.png"/><Relationship Id="rId26" Type="http://schemas.openxmlformats.org/officeDocument/2006/relationships/image" Target="../media/image495.png"/><Relationship Id="rId47" Type="http://schemas.openxmlformats.org/officeDocument/2006/relationships/customXml" Target="../ink/ink523.xml"/><Relationship Id="rId68" Type="http://schemas.openxmlformats.org/officeDocument/2006/relationships/image" Target="../media/image515.png"/><Relationship Id="rId89" Type="http://schemas.openxmlformats.org/officeDocument/2006/relationships/customXml" Target="../ink/ink544.xml"/><Relationship Id="rId112" Type="http://schemas.openxmlformats.org/officeDocument/2006/relationships/image" Target="../media/image537.png"/><Relationship Id="rId133" Type="http://schemas.openxmlformats.org/officeDocument/2006/relationships/customXml" Target="../ink/ink566.xml"/><Relationship Id="rId154" Type="http://schemas.openxmlformats.org/officeDocument/2006/relationships/image" Target="../media/image558.png"/><Relationship Id="rId175" Type="http://schemas.openxmlformats.org/officeDocument/2006/relationships/customXml" Target="../ink/ink587.xml"/><Relationship Id="rId196" Type="http://schemas.openxmlformats.org/officeDocument/2006/relationships/image" Target="../media/image579.png"/><Relationship Id="rId200" Type="http://schemas.openxmlformats.org/officeDocument/2006/relationships/image" Target="../media/image581.png"/><Relationship Id="rId16" Type="http://schemas.openxmlformats.org/officeDocument/2006/relationships/image" Target="../media/image339.png"/><Relationship Id="rId37" Type="http://schemas.openxmlformats.org/officeDocument/2006/relationships/customXml" Target="../ink/ink518.xml"/><Relationship Id="rId58" Type="http://schemas.openxmlformats.org/officeDocument/2006/relationships/image" Target="../media/image510.png"/><Relationship Id="rId79" Type="http://schemas.openxmlformats.org/officeDocument/2006/relationships/customXml" Target="../ink/ink539.xml"/><Relationship Id="rId102" Type="http://schemas.openxmlformats.org/officeDocument/2006/relationships/image" Target="../media/image532.png"/><Relationship Id="rId123" Type="http://schemas.openxmlformats.org/officeDocument/2006/relationships/customXml" Target="../ink/ink561.xml"/><Relationship Id="rId144" Type="http://schemas.openxmlformats.org/officeDocument/2006/relationships/image" Target="../media/image553.png"/><Relationship Id="rId90" Type="http://schemas.openxmlformats.org/officeDocument/2006/relationships/image" Target="../media/image526.png"/><Relationship Id="rId165" Type="http://schemas.openxmlformats.org/officeDocument/2006/relationships/customXml" Target="../ink/ink582.xml"/><Relationship Id="rId186" Type="http://schemas.openxmlformats.org/officeDocument/2006/relationships/image" Target="../media/image574.png"/><Relationship Id="rId27" Type="http://schemas.openxmlformats.org/officeDocument/2006/relationships/customXml" Target="../ink/ink513.xml"/><Relationship Id="rId48" Type="http://schemas.openxmlformats.org/officeDocument/2006/relationships/image" Target="../media/image506.png"/><Relationship Id="rId69" Type="http://schemas.openxmlformats.org/officeDocument/2006/relationships/customXml" Target="../ink/ink534.xml"/><Relationship Id="rId113" Type="http://schemas.openxmlformats.org/officeDocument/2006/relationships/customXml" Target="../ink/ink556.xml"/><Relationship Id="rId134" Type="http://schemas.openxmlformats.org/officeDocument/2006/relationships/image" Target="../media/image548.png"/><Relationship Id="rId80" Type="http://schemas.openxmlformats.org/officeDocument/2006/relationships/image" Target="../media/image521.png"/><Relationship Id="rId155" Type="http://schemas.openxmlformats.org/officeDocument/2006/relationships/customXml" Target="../ink/ink577.xml"/><Relationship Id="rId176" Type="http://schemas.openxmlformats.org/officeDocument/2006/relationships/image" Target="../media/image569.png"/><Relationship Id="rId197" Type="http://schemas.openxmlformats.org/officeDocument/2006/relationships/customXml" Target="../ink/ink598.xml"/><Relationship Id="rId201" Type="http://schemas.openxmlformats.org/officeDocument/2006/relationships/customXml" Target="../ink/ink600.xml"/><Relationship Id="rId17" Type="http://schemas.openxmlformats.org/officeDocument/2006/relationships/customXml" Target="../ink/ink508.xml"/><Relationship Id="rId38" Type="http://schemas.openxmlformats.org/officeDocument/2006/relationships/image" Target="../media/image501.png"/><Relationship Id="rId59" Type="http://schemas.openxmlformats.org/officeDocument/2006/relationships/customXml" Target="../ink/ink529.xml"/><Relationship Id="rId103" Type="http://schemas.openxmlformats.org/officeDocument/2006/relationships/customXml" Target="../ink/ink551.xml"/><Relationship Id="rId124" Type="http://schemas.openxmlformats.org/officeDocument/2006/relationships/image" Target="../media/image543.png"/><Relationship Id="rId70" Type="http://schemas.openxmlformats.org/officeDocument/2006/relationships/image" Target="../media/image516.png"/><Relationship Id="rId91" Type="http://schemas.openxmlformats.org/officeDocument/2006/relationships/customXml" Target="../ink/ink545.xml"/><Relationship Id="rId145" Type="http://schemas.openxmlformats.org/officeDocument/2006/relationships/customXml" Target="../ink/ink572.xml"/><Relationship Id="rId166" Type="http://schemas.openxmlformats.org/officeDocument/2006/relationships/image" Target="../media/image564.png"/><Relationship Id="rId187" Type="http://schemas.openxmlformats.org/officeDocument/2006/relationships/customXml" Target="../ink/ink593.xml"/><Relationship Id="rId1" Type="http://schemas.openxmlformats.org/officeDocument/2006/relationships/slideLayout" Target="../slideLayouts/slideLayout3.xml"/><Relationship Id="rId28" Type="http://schemas.openxmlformats.org/officeDocument/2006/relationships/image" Target="../media/image496.png"/><Relationship Id="rId49" Type="http://schemas.openxmlformats.org/officeDocument/2006/relationships/customXml" Target="../ink/ink524.xml"/><Relationship Id="rId114" Type="http://schemas.openxmlformats.org/officeDocument/2006/relationships/image" Target="../media/image538.png"/><Relationship Id="rId60" Type="http://schemas.openxmlformats.org/officeDocument/2006/relationships/image" Target="../media/image511.png"/><Relationship Id="rId81" Type="http://schemas.openxmlformats.org/officeDocument/2006/relationships/customXml" Target="../ink/ink540.xml"/><Relationship Id="rId135" Type="http://schemas.openxmlformats.org/officeDocument/2006/relationships/customXml" Target="../ink/ink567.xml"/><Relationship Id="rId156" Type="http://schemas.openxmlformats.org/officeDocument/2006/relationships/image" Target="../media/image559.png"/><Relationship Id="rId177" Type="http://schemas.openxmlformats.org/officeDocument/2006/relationships/customXml" Target="../ink/ink588.xml"/><Relationship Id="rId198" Type="http://schemas.openxmlformats.org/officeDocument/2006/relationships/image" Target="../media/image580.png"/><Relationship Id="rId202" Type="http://schemas.openxmlformats.org/officeDocument/2006/relationships/image" Target="../media/image582.png"/><Relationship Id="rId18" Type="http://schemas.openxmlformats.org/officeDocument/2006/relationships/image" Target="../media/image491.png"/><Relationship Id="rId39" Type="http://schemas.openxmlformats.org/officeDocument/2006/relationships/customXml" Target="../ink/ink519.xml"/><Relationship Id="rId50" Type="http://schemas.openxmlformats.org/officeDocument/2006/relationships/image" Target="../media/image342.png"/><Relationship Id="rId104" Type="http://schemas.openxmlformats.org/officeDocument/2006/relationships/image" Target="../media/image533.png"/><Relationship Id="rId125" Type="http://schemas.openxmlformats.org/officeDocument/2006/relationships/customXml" Target="../ink/ink562.xml"/><Relationship Id="rId146" Type="http://schemas.openxmlformats.org/officeDocument/2006/relationships/image" Target="../media/image554.png"/><Relationship Id="rId167" Type="http://schemas.openxmlformats.org/officeDocument/2006/relationships/customXml" Target="../ink/ink583.xml"/><Relationship Id="rId188" Type="http://schemas.openxmlformats.org/officeDocument/2006/relationships/image" Target="../media/image575.png"/><Relationship Id="rId71" Type="http://schemas.openxmlformats.org/officeDocument/2006/relationships/customXml" Target="../ink/ink535.xml"/><Relationship Id="rId92" Type="http://schemas.openxmlformats.org/officeDocument/2006/relationships/image" Target="../media/image527.png"/><Relationship Id="rId2" Type="http://schemas.openxmlformats.org/officeDocument/2006/relationships/notesSlide" Target="../notesSlides/notesSlide3.xml"/><Relationship Id="rId29" Type="http://schemas.openxmlformats.org/officeDocument/2006/relationships/customXml" Target="../ink/ink5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3" Type="http://schemas.openxmlformats.org/officeDocument/2006/relationships/image" Target="../media/image591.png"/><Relationship Id="rId18" Type="http://schemas.openxmlformats.org/officeDocument/2006/relationships/customXml" Target="../ink/ink612.xml"/><Relationship Id="rId26" Type="http://schemas.openxmlformats.org/officeDocument/2006/relationships/customXml" Target="../ink/ink616.xml"/><Relationship Id="rId39" Type="http://schemas.openxmlformats.org/officeDocument/2006/relationships/image" Target="../media/image604.png"/><Relationship Id="rId21" Type="http://schemas.openxmlformats.org/officeDocument/2006/relationships/image" Target="../media/image595.png"/><Relationship Id="rId34" Type="http://schemas.openxmlformats.org/officeDocument/2006/relationships/customXml" Target="../ink/ink620.xml"/><Relationship Id="rId42" Type="http://schemas.openxmlformats.org/officeDocument/2006/relationships/customXml" Target="../ink/ink624.xml"/><Relationship Id="rId47" Type="http://schemas.openxmlformats.org/officeDocument/2006/relationships/image" Target="../media/image608.png"/><Relationship Id="rId50" Type="http://schemas.openxmlformats.org/officeDocument/2006/relationships/customXml" Target="../ink/ink628.xml"/><Relationship Id="rId7" Type="http://schemas.openxmlformats.org/officeDocument/2006/relationships/image" Target="../media/image588.png"/><Relationship Id="rId2" Type="http://schemas.openxmlformats.org/officeDocument/2006/relationships/customXml" Target="../ink/ink604.xml"/><Relationship Id="rId16" Type="http://schemas.openxmlformats.org/officeDocument/2006/relationships/customXml" Target="../ink/ink611.xml"/><Relationship Id="rId29" Type="http://schemas.openxmlformats.org/officeDocument/2006/relationships/image" Target="../media/image599.png"/><Relationship Id="rId11" Type="http://schemas.openxmlformats.org/officeDocument/2006/relationships/image" Target="../media/image590.png"/><Relationship Id="rId24" Type="http://schemas.openxmlformats.org/officeDocument/2006/relationships/customXml" Target="../ink/ink615.xml"/><Relationship Id="rId32" Type="http://schemas.openxmlformats.org/officeDocument/2006/relationships/customXml" Target="../ink/ink619.xml"/><Relationship Id="rId37" Type="http://schemas.openxmlformats.org/officeDocument/2006/relationships/image" Target="../media/image603.png"/><Relationship Id="rId40" Type="http://schemas.openxmlformats.org/officeDocument/2006/relationships/customXml" Target="../ink/ink623.xml"/><Relationship Id="rId45" Type="http://schemas.openxmlformats.org/officeDocument/2006/relationships/image" Target="../media/image607.png"/><Relationship Id="rId53" Type="http://schemas.openxmlformats.org/officeDocument/2006/relationships/image" Target="../media/image611.png"/><Relationship Id="rId5" Type="http://schemas.openxmlformats.org/officeDocument/2006/relationships/image" Target="../media/image587.png"/><Relationship Id="rId10" Type="http://schemas.openxmlformats.org/officeDocument/2006/relationships/customXml" Target="../ink/ink608.xml"/><Relationship Id="rId19" Type="http://schemas.openxmlformats.org/officeDocument/2006/relationships/image" Target="../media/image594.png"/><Relationship Id="rId31" Type="http://schemas.openxmlformats.org/officeDocument/2006/relationships/image" Target="../media/image600.png"/><Relationship Id="rId44" Type="http://schemas.openxmlformats.org/officeDocument/2006/relationships/customXml" Target="../ink/ink625.xml"/><Relationship Id="rId52" Type="http://schemas.openxmlformats.org/officeDocument/2006/relationships/customXml" Target="../ink/ink629.xml"/><Relationship Id="rId4" Type="http://schemas.openxmlformats.org/officeDocument/2006/relationships/customXml" Target="../ink/ink605.xml"/><Relationship Id="rId9" Type="http://schemas.openxmlformats.org/officeDocument/2006/relationships/image" Target="../media/image589.png"/><Relationship Id="rId14" Type="http://schemas.openxmlformats.org/officeDocument/2006/relationships/customXml" Target="../ink/ink610.xml"/><Relationship Id="rId22" Type="http://schemas.openxmlformats.org/officeDocument/2006/relationships/customXml" Target="../ink/ink614.xml"/><Relationship Id="rId27" Type="http://schemas.openxmlformats.org/officeDocument/2006/relationships/image" Target="../media/image598.png"/><Relationship Id="rId30" Type="http://schemas.openxmlformats.org/officeDocument/2006/relationships/customXml" Target="../ink/ink618.xml"/><Relationship Id="rId35" Type="http://schemas.openxmlformats.org/officeDocument/2006/relationships/image" Target="../media/image602.png"/><Relationship Id="rId43" Type="http://schemas.openxmlformats.org/officeDocument/2006/relationships/image" Target="../media/image606.png"/><Relationship Id="rId48" Type="http://schemas.openxmlformats.org/officeDocument/2006/relationships/customXml" Target="../ink/ink627.xml"/><Relationship Id="rId8" Type="http://schemas.openxmlformats.org/officeDocument/2006/relationships/customXml" Target="../ink/ink607.xml"/><Relationship Id="rId51" Type="http://schemas.openxmlformats.org/officeDocument/2006/relationships/image" Target="../media/image610.png"/><Relationship Id="rId3" Type="http://schemas.openxmlformats.org/officeDocument/2006/relationships/image" Target="../media/image586.png"/><Relationship Id="rId12" Type="http://schemas.openxmlformats.org/officeDocument/2006/relationships/customXml" Target="../ink/ink609.xml"/><Relationship Id="rId17" Type="http://schemas.openxmlformats.org/officeDocument/2006/relationships/image" Target="../media/image593.png"/><Relationship Id="rId25" Type="http://schemas.openxmlformats.org/officeDocument/2006/relationships/image" Target="../media/image597.png"/><Relationship Id="rId33" Type="http://schemas.openxmlformats.org/officeDocument/2006/relationships/image" Target="../media/image601.png"/><Relationship Id="rId38" Type="http://schemas.openxmlformats.org/officeDocument/2006/relationships/customXml" Target="../ink/ink622.xml"/><Relationship Id="rId46" Type="http://schemas.openxmlformats.org/officeDocument/2006/relationships/customXml" Target="../ink/ink626.xml"/><Relationship Id="rId20" Type="http://schemas.openxmlformats.org/officeDocument/2006/relationships/customXml" Target="../ink/ink613.xml"/><Relationship Id="rId41" Type="http://schemas.openxmlformats.org/officeDocument/2006/relationships/image" Target="../media/image605.png"/><Relationship Id="rId1" Type="http://schemas.openxmlformats.org/officeDocument/2006/relationships/slideLayout" Target="../slideLayouts/slideLayout4.xml"/><Relationship Id="rId6" Type="http://schemas.openxmlformats.org/officeDocument/2006/relationships/customXml" Target="../ink/ink606.xml"/><Relationship Id="rId15" Type="http://schemas.openxmlformats.org/officeDocument/2006/relationships/image" Target="../media/image592.png"/><Relationship Id="rId23" Type="http://schemas.openxmlformats.org/officeDocument/2006/relationships/image" Target="../media/image596.png"/><Relationship Id="rId28" Type="http://schemas.openxmlformats.org/officeDocument/2006/relationships/customXml" Target="../ink/ink617.xml"/><Relationship Id="rId36" Type="http://schemas.openxmlformats.org/officeDocument/2006/relationships/customXml" Target="../ink/ink621.xml"/><Relationship Id="rId49" Type="http://schemas.openxmlformats.org/officeDocument/2006/relationships/image" Target="../media/image609.png"/></Relationships>
</file>

<file path=ppt/slides/_rels/slide24.xml.rels><?xml version="1.0" encoding="UTF-8" standalone="yes"?>
<Relationships xmlns="http://schemas.openxmlformats.org/package/2006/relationships"><Relationship Id="rId3" Type="http://schemas.openxmlformats.org/officeDocument/2006/relationships/image" Target="../media/image5150.png"/><Relationship Id="rId7" Type="http://schemas.openxmlformats.org/officeDocument/2006/relationships/image" Target="../media/image5170.png"/><Relationship Id="rId2" Type="http://schemas.openxmlformats.org/officeDocument/2006/relationships/customXml" Target="../ink/ink630.xml"/><Relationship Id="rId1" Type="http://schemas.openxmlformats.org/officeDocument/2006/relationships/slideLayout" Target="../slideLayouts/slideLayout10.xml"/><Relationship Id="rId6" Type="http://schemas.openxmlformats.org/officeDocument/2006/relationships/customXml" Target="../ink/ink632.xml"/><Relationship Id="rId5" Type="http://schemas.openxmlformats.org/officeDocument/2006/relationships/image" Target="../media/image5160.png"/><Relationship Id="rId4" Type="http://schemas.openxmlformats.org/officeDocument/2006/relationships/customXml" Target="../ink/ink631.xml"/></Relationships>
</file>

<file path=ppt/slides/_rels/slide25.xml.rels><?xml version="1.0" encoding="UTF-8" standalone="yes"?>
<Relationships xmlns="http://schemas.openxmlformats.org/package/2006/relationships"><Relationship Id="rId26" Type="http://schemas.openxmlformats.org/officeDocument/2006/relationships/customXml" Target="../ink/ink644.xml"/><Relationship Id="rId21" Type="http://schemas.openxmlformats.org/officeDocument/2006/relationships/image" Target="../media/image621.png"/><Relationship Id="rId42" Type="http://schemas.openxmlformats.org/officeDocument/2006/relationships/customXml" Target="../ink/ink652.xml"/><Relationship Id="rId47" Type="http://schemas.openxmlformats.org/officeDocument/2006/relationships/image" Target="../media/image634.png"/><Relationship Id="rId63" Type="http://schemas.openxmlformats.org/officeDocument/2006/relationships/image" Target="../media/image642.png"/><Relationship Id="rId68" Type="http://schemas.openxmlformats.org/officeDocument/2006/relationships/customXml" Target="../ink/ink665.xml"/><Relationship Id="rId2" Type="http://schemas.openxmlformats.org/officeDocument/2006/relationships/notesSlide" Target="../notesSlides/notesSlide4.xml"/><Relationship Id="rId16" Type="http://schemas.openxmlformats.org/officeDocument/2006/relationships/customXml" Target="../ink/ink639.xml"/><Relationship Id="rId29" Type="http://schemas.openxmlformats.org/officeDocument/2006/relationships/image" Target="../media/image625.png"/><Relationship Id="rId11" Type="http://schemas.openxmlformats.org/officeDocument/2006/relationships/image" Target="../media/image616.png"/><Relationship Id="rId24" Type="http://schemas.openxmlformats.org/officeDocument/2006/relationships/customXml" Target="../ink/ink643.xml"/><Relationship Id="rId32" Type="http://schemas.openxmlformats.org/officeDocument/2006/relationships/customXml" Target="../ink/ink647.xml"/><Relationship Id="rId37" Type="http://schemas.openxmlformats.org/officeDocument/2006/relationships/image" Target="../media/image629.png"/><Relationship Id="rId40" Type="http://schemas.openxmlformats.org/officeDocument/2006/relationships/customXml" Target="../ink/ink651.xml"/><Relationship Id="rId45" Type="http://schemas.openxmlformats.org/officeDocument/2006/relationships/image" Target="../media/image633.png"/><Relationship Id="rId53" Type="http://schemas.openxmlformats.org/officeDocument/2006/relationships/image" Target="../media/image637.png"/><Relationship Id="rId58" Type="http://schemas.openxmlformats.org/officeDocument/2006/relationships/customXml" Target="../ink/ink660.xml"/><Relationship Id="rId66" Type="http://schemas.openxmlformats.org/officeDocument/2006/relationships/customXml" Target="../ink/ink664.xml"/><Relationship Id="rId74" Type="http://schemas.openxmlformats.org/officeDocument/2006/relationships/customXml" Target="../ink/ink668.xml"/><Relationship Id="rId5" Type="http://schemas.openxmlformats.org/officeDocument/2006/relationships/image" Target="../media/image613.png"/><Relationship Id="rId61" Type="http://schemas.openxmlformats.org/officeDocument/2006/relationships/image" Target="../media/image641.png"/><Relationship Id="rId19" Type="http://schemas.openxmlformats.org/officeDocument/2006/relationships/image" Target="../media/image620.png"/><Relationship Id="rId14" Type="http://schemas.openxmlformats.org/officeDocument/2006/relationships/customXml" Target="../ink/ink638.xml"/><Relationship Id="rId22" Type="http://schemas.openxmlformats.org/officeDocument/2006/relationships/customXml" Target="../ink/ink642.xml"/><Relationship Id="rId27" Type="http://schemas.openxmlformats.org/officeDocument/2006/relationships/image" Target="../media/image624.png"/><Relationship Id="rId30" Type="http://schemas.openxmlformats.org/officeDocument/2006/relationships/customXml" Target="../ink/ink646.xml"/><Relationship Id="rId35" Type="http://schemas.openxmlformats.org/officeDocument/2006/relationships/image" Target="../media/image628.png"/><Relationship Id="rId43" Type="http://schemas.openxmlformats.org/officeDocument/2006/relationships/image" Target="../media/image632.png"/><Relationship Id="rId48" Type="http://schemas.openxmlformats.org/officeDocument/2006/relationships/customXml" Target="../ink/ink655.xml"/><Relationship Id="rId56" Type="http://schemas.openxmlformats.org/officeDocument/2006/relationships/customXml" Target="../ink/ink659.xml"/><Relationship Id="rId64" Type="http://schemas.openxmlformats.org/officeDocument/2006/relationships/customXml" Target="../ink/ink663.xml"/><Relationship Id="rId69" Type="http://schemas.openxmlformats.org/officeDocument/2006/relationships/image" Target="../media/image645.png"/><Relationship Id="rId8" Type="http://schemas.openxmlformats.org/officeDocument/2006/relationships/customXml" Target="../ink/ink635.xml"/><Relationship Id="rId51" Type="http://schemas.openxmlformats.org/officeDocument/2006/relationships/image" Target="../media/image636.png"/><Relationship Id="rId72" Type="http://schemas.openxmlformats.org/officeDocument/2006/relationships/customXml" Target="../ink/ink667.xml"/><Relationship Id="rId3" Type="http://schemas.openxmlformats.org/officeDocument/2006/relationships/image" Target="../media/image612.png"/><Relationship Id="rId12" Type="http://schemas.openxmlformats.org/officeDocument/2006/relationships/customXml" Target="../ink/ink637.xml"/><Relationship Id="rId17" Type="http://schemas.openxmlformats.org/officeDocument/2006/relationships/image" Target="../media/image619.png"/><Relationship Id="rId25" Type="http://schemas.openxmlformats.org/officeDocument/2006/relationships/image" Target="../media/image623.png"/><Relationship Id="rId33" Type="http://schemas.openxmlformats.org/officeDocument/2006/relationships/image" Target="../media/image627.png"/><Relationship Id="rId38" Type="http://schemas.openxmlformats.org/officeDocument/2006/relationships/customXml" Target="../ink/ink650.xml"/><Relationship Id="rId46" Type="http://schemas.openxmlformats.org/officeDocument/2006/relationships/customXml" Target="../ink/ink654.xml"/><Relationship Id="rId59" Type="http://schemas.openxmlformats.org/officeDocument/2006/relationships/image" Target="../media/image640.png"/><Relationship Id="rId67" Type="http://schemas.openxmlformats.org/officeDocument/2006/relationships/image" Target="../media/image644.png"/><Relationship Id="rId20" Type="http://schemas.openxmlformats.org/officeDocument/2006/relationships/customXml" Target="../ink/ink641.xml"/><Relationship Id="rId41" Type="http://schemas.openxmlformats.org/officeDocument/2006/relationships/image" Target="../media/image631.png"/><Relationship Id="rId54" Type="http://schemas.openxmlformats.org/officeDocument/2006/relationships/customXml" Target="../ink/ink658.xml"/><Relationship Id="rId62" Type="http://schemas.openxmlformats.org/officeDocument/2006/relationships/customXml" Target="../ink/ink662.xml"/><Relationship Id="rId70" Type="http://schemas.openxmlformats.org/officeDocument/2006/relationships/customXml" Target="../ink/ink666.xml"/><Relationship Id="rId75" Type="http://schemas.openxmlformats.org/officeDocument/2006/relationships/image" Target="../media/image648.png"/><Relationship Id="rId1" Type="http://schemas.openxmlformats.org/officeDocument/2006/relationships/slideLayout" Target="../slideLayouts/slideLayout3.xml"/><Relationship Id="rId6" Type="http://schemas.openxmlformats.org/officeDocument/2006/relationships/customXml" Target="../ink/ink634.xml"/><Relationship Id="rId15" Type="http://schemas.openxmlformats.org/officeDocument/2006/relationships/image" Target="../media/image618.png"/><Relationship Id="rId23" Type="http://schemas.openxmlformats.org/officeDocument/2006/relationships/image" Target="../media/image622.png"/><Relationship Id="rId28" Type="http://schemas.openxmlformats.org/officeDocument/2006/relationships/customXml" Target="../ink/ink645.xml"/><Relationship Id="rId36" Type="http://schemas.openxmlformats.org/officeDocument/2006/relationships/customXml" Target="../ink/ink649.xml"/><Relationship Id="rId49" Type="http://schemas.openxmlformats.org/officeDocument/2006/relationships/image" Target="../media/image635.png"/><Relationship Id="rId57" Type="http://schemas.openxmlformats.org/officeDocument/2006/relationships/image" Target="../media/image639.png"/><Relationship Id="rId10" Type="http://schemas.openxmlformats.org/officeDocument/2006/relationships/customXml" Target="../ink/ink636.xml"/><Relationship Id="rId31" Type="http://schemas.openxmlformats.org/officeDocument/2006/relationships/image" Target="../media/image626.png"/><Relationship Id="rId44" Type="http://schemas.openxmlformats.org/officeDocument/2006/relationships/customXml" Target="../ink/ink653.xml"/><Relationship Id="rId52" Type="http://schemas.openxmlformats.org/officeDocument/2006/relationships/customXml" Target="../ink/ink657.xml"/><Relationship Id="rId60" Type="http://schemas.openxmlformats.org/officeDocument/2006/relationships/customXml" Target="../ink/ink661.xml"/><Relationship Id="rId65" Type="http://schemas.openxmlformats.org/officeDocument/2006/relationships/image" Target="../media/image643.png"/><Relationship Id="rId73" Type="http://schemas.openxmlformats.org/officeDocument/2006/relationships/image" Target="../media/image647.png"/><Relationship Id="rId4" Type="http://schemas.openxmlformats.org/officeDocument/2006/relationships/customXml" Target="../ink/ink633.xml"/><Relationship Id="rId9" Type="http://schemas.openxmlformats.org/officeDocument/2006/relationships/image" Target="../media/image615.png"/><Relationship Id="rId13" Type="http://schemas.openxmlformats.org/officeDocument/2006/relationships/image" Target="../media/image617.png"/><Relationship Id="rId18" Type="http://schemas.openxmlformats.org/officeDocument/2006/relationships/customXml" Target="../ink/ink640.xml"/><Relationship Id="rId39" Type="http://schemas.openxmlformats.org/officeDocument/2006/relationships/image" Target="../media/image630.png"/><Relationship Id="rId34" Type="http://schemas.openxmlformats.org/officeDocument/2006/relationships/customXml" Target="../ink/ink648.xml"/><Relationship Id="rId50" Type="http://schemas.openxmlformats.org/officeDocument/2006/relationships/customXml" Target="../ink/ink656.xml"/><Relationship Id="rId55" Type="http://schemas.openxmlformats.org/officeDocument/2006/relationships/image" Target="../media/image638.png"/><Relationship Id="rId7" Type="http://schemas.openxmlformats.org/officeDocument/2006/relationships/image" Target="../media/image614.png"/><Relationship Id="rId71" Type="http://schemas.openxmlformats.org/officeDocument/2006/relationships/image" Target="../media/image646.png"/></Relationships>
</file>

<file path=ppt/slides/_rels/slide26.xml.rels><?xml version="1.0" encoding="UTF-8" standalone="yes"?>
<Relationships xmlns="http://schemas.openxmlformats.org/package/2006/relationships"><Relationship Id="rId13" Type="http://schemas.openxmlformats.org/officeDocument/2006/relationships/customXml" Target="../ink/ink674.xml"/><Relationship Id="rId18" Type="http://schemas.openxmlformats.org/officeDocument/2006/relationships/image" Target="../media/image5720.png"/><Relationship Id="rId26" Type="http://schemas.openxmlformats.org/officeDocument/2006/relationships/image" Target="../media/image5760.png"/><Relationship Id="rId39" Type="http://schemas.openxmlformats.org/officeDocument/2006/relationships/customXml" Target="../ink/ink687.xml"/><Relationship Id="rId21" Type="http://schemas.openxmlformats.org/officeDocument/2006/relationships/customXml" Target="../ink/ink678.xml"/><Relationship Id="rId34" Type="http://schemas.openxmlformats.org/officeDocument/2006/relationships/image" Target="../media/image5800.png"/><Relationship Id="rId42" Type="http://schemas.openxmlformats.org/officeDocument/2006/relationships/image" Target="../media/image5840.png"/><Relationship Id="rId47" Type="http://schemas.openxmlformats.org/officeDocument/2006/relationships/customXml" Target="../ink/ink691.xml"/><Relationship Id="rId50" Type="http://schemas.openxmlformats.org/officeDocument/2006/relationships/image" Target="../media/image5880.png"/><Relationship Id="rId55" Type="http://schemas.openxmlformats.org/officeDocument/2006/relationships/customXml" Target="../ink/ink695.xml"/><Relationship Id="rId63" Type="http://schemas.openxmlformats.org/officeDocument/2006/relationships/customXml" Target="../ink/ink699.xml"/><Relationship Id="rId7" Type="http://schemas.openxmlformats.org/officeDocument/2006/relationships/customXml" Target="../ink/ink671.xml"/><Relationship Id="rId2" Type="http://schemas.openxmlformats.org/officeDocument/2006/relationships/image" Target="../media/image612.png"/><Relationship Id="rId16" Type="http://schemas.openxmlformats.org/officeDocument/2006/relationships/image" Target="../media/image5710.png"/><Relationship Id="rId29" Type="http://schemas.openxmlformats.org/officeDocument/2006/relationships/customXml" Target="../ink/ink682.xml"/><Relationship Id="rId11" Type="http://schemas.openxmlformats.org/officeDocument/2006/relationships/customXml" Target="../ink/ink673.xml"/><Relationship Id="rId24" Type="http://schemas.openxmlformats.org/officeDocument/2006/relationships/image" Target="../media/image5750.png"/><Relationship Id="rId32" Type="http://schemas.openxmlformats.org/officeDocument/2006/relationships/image" Target="../media/image5790.png"/><Relationship Id="rId37" Type="http://schemas.openxmlformats.org/officeDocument/2006/relationships/customXml" Target="../ink/ink686.xml"/><Relationship Id="rId40" Type="http://schemas.openxmlformats.org/officeDocument/2006/relationships/image" Target="../media/image5830.png"/><Relationship Id="rId45" Type="http://schemas.openxmlformats.org/officeDocument/2006/relationships/customXml" Target="../ink/ink690.xml"/><Relationship Id="rId53" Type="http://schemas.openxmlformats.org/officeDocument/2006/relationships/customXml" Target="../ink/ink694.xml"/><Relationship Id="rId58" Type="http://schemas.openxmlformats.org/officeDocument/2006/relationships/image" Target="../media/image5920.png"/><Relationship Id="rId5" Type="http://schemas.openxmlformats.org/officeDocument/2006/relationships/customXml" Target="../ink/ink670.xml"/><Relationship Id="rId61" Type="http://schemas.openxmlformats.org/officeDocument/2006/relationships/customXml" Target="../ink/ink698.xml"/><Relationship Id="rId19" Type="http://schemas.openxmlformats.org/officeDocument/2006/relationships/customXml" Target="../ink/ink677.xml"/><Relationship Id="rId14" Type="http://schemas.openxmlformats.org/officeDocument/2006/relationships/image" Target="../media/image5700.png"/><Relationship Id="rId22" Type="http://schemas.openxmlformats.org/officeDocument/2006/relationships/image" Target="../media/image5740.png"/><Relationship Id="rId27" Type="http://schemas.openxmlformats.org/officeDocument/2006/relationships/customXml" Target="../ink/ink681.xml"/><Relationship Id="rId30" Type="http://schemas.openxmlformats.org/officeDocument/2006/relationships/image" Target="../media/image5780.png"/><Relationship Id="rId35" Type="http://schemas.openxmlformats.org/officeDocument/2006/relationships/customXml" Target="../ink/ink685.xml"/><Relationship Id="rId43" Type="http://schemas.openxmlformats.org/officeDocument/2006/relationships/customXml" Target="../ink/ink689.xml"/><Relationship Id="rId48" Type="http://schemas.openxmlformats.org/officeDocument/2006/relationships/image" Target="../media/image5870.png"/><Relationship Id="rId56" Type="http://schemas.openxmlformats.org/officeDocument/2006/relationships/image" Target="../media/image5910.png"/><Relationship Id="rId8" Type="http://schemas.openxmlformats.org/officeDocument/2006/relationships/image" Target="../media/image5670.png"/><Relationship Id="rId51" Type="http://schemas.openxmlformats.org/officeDocument/2006/relationships/customXml" Target="../ink/ink693.xml"/><Relationship Id="rId3" Type="http://schemas.openxmlformats.org/officeDocument/2006/relationships/customXml" Target="../ink/ink669.xml"/><Relationship Id="rId12" Type="http://schemas.openxmlformats.org/officeDocument/2006/relationships/image" Target="../media/image5690.png"/><Relationship Id="rId17" Type="http://schemas.openxmlformats.org/officeDocument/2006/relationships/customXml" Target="../ink/ink676.xml"/><Relationship Id="rId25" Type="http://schemas.openxmlformats.org/officeDocument/2006/relationships/customXml" Target="../ink/ink680.xml"/><Relationship Id="rId33" Type="http://schemas.openxmlformats.org/officeDocument/2006/relationships/customXml" Target="../ink/ink684.xml"/><Relationship Id="rId38" Type="http://schemas.openxmlformats.org/officeDocument/2006/relationships/image" Target="../media/image5820.png"/><Relationship Id="rId46" Type="http://schemas.openxmlformats.org/officeDocument/2006/relationships/image" Target="../media/image5860.png"/><Relationship Id="rId59" Type="http://schemas.openxmlformats.org/officeDocument/2006/relationships/customXml" Target="../ink/ink697.xml"/><Relationship Id="rId20" Type="http://schemas.openxmlformats.org/officeDocument/2006/relationships/image" Target="../media/image5730.png"/><Relationship Id="rId41" Type="http://schemas.openxmlformats.org/officeDocument/2006/relationships/customXml" Target="../ink/ink688.xml"/><Relationship Id="rId54" Type="http://schemas.openxmlformats.org/officeDocument/2006/relationships/image" Target="../media/image5900.png"/><Relationship Id="rId6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5660.png"/><Relationship Id="rId15" Type="http://schemas.openxmlformats.org/officeDocument/2006/relationships/customXml" Target="../ink/ink675.xml"/><Relationship Id="rId23" Type="http://schemas.openxmlformats.org/officeDocument/2006/relationships/customXml" Target="../ink/ink679.xml"/><Relationship Id="rId28" Type="http://schemas.openxmlformats.org/officeDocument/2006/relationships/image" Target="../media/image5770.png"/><Relationship Id="rId36" Type="http://schemas.openxmlformats.org/officeDocument/2006/relationships/image" Target="../media/image5810.png"/><Relationship Id="rId49" Type="http://schemas.openxmlformats.org/officeDocument/2006/relationships/customXml" Target="../ink/ink692.xml"/><Relationship Id="rId57" Type="http://schemas.openxmlformats.org/officeDocument/2006/relationships/customXml" Target="../ink/ink696.xml"/><Relationship Id="rId10" Type="http://schemas.openxmlformats.org/officeDocument/2006/relationships/image" Target="../media/image5680.png"/><Relationship Id="rId31" Type="http://schemas.openxmlformats.org/officeDocument/2006/relationships/customXml" Target="../ink/ink683.xml"/><Relationship Id="rId44" Type="http://schemas.openxmlformats.org/officeDocument/2006/relationships/image" Target="../media/image5850.png"/><Relationship Id="rId52" Type="http://schemas.openxmlformats.org/officeDocument/2006/relationships/image" Target="../media/image5890.png"/><Relationship Id="rId60" Type="http://schemas.openxmlformats.org/officeDocument/2006/relationships/image" Target="../media/image5930.png"/><Relationship Id="rId4" Type="http://schemas.openxmlformats.org/officeDocument/2006/relationships/image" Target="../media/image5650.png"/><Relationship Id="rId9" Type="http://schemas.openxmlformats.org/officeDocument/2006/relationships/customXml" Target="../ink/ink672.xml"/></Relationships>
</file>

<file path=ppt/slides/_rels/slide27.xml.rels><?xml version="1.0" encoding="UTF-8" standalone="yes"?>
<Relationships xmlns="http://schemas.openxmlformats.org/package/2006/relationships"><Relationship Id="rId3" Type="http://schemas.openxmlformats.org/officeDocument/2006/relationships/image" Target="../media/image5940.png"/><Relationship Id="rId2" Type="http://schemas.openxmlformats.org/officeDocument/2006/relationships/customXml" Target="../ink/ink700.xml"/><Relationship Id="rId1" Type="http://schemas.openxmlformats.org/officeDocument/2006/relationships/slideLayout" Target="../slideLayouts/slideLayout10.xml"/><Relationship Id="rId5" Type="http://schemas.openxmlformats.org/officeDocument/2006/relationships/image" Target="../media/image580.png"/><Relationship Id="rId4" Type="http://schemas.openxmlformats.org/officeDocument/2006/relationships/customXml" Target="../ink/ink701.xml"/></Relationships>
</file>

<file path=ppt/slides/_rels/slide28.xml.rels><?xml version="1.0" encoding="UTF-8" standalone="yes"?>
<Relationships xmlns="http://schemas.openxmlformats.org/package/2006/relationships"><Relationship Id="rId299" Type="http://schemas.openxmlformats.org/officeDocument/2006/relationships/image" Target="../media/image693.png"/><Relationship Id="rId303" Type="http://schemas.openxmlformats.org/officeDocument/2006/relationships/image" Target="../media/image695.png"/><Relationship Id="rId324" Type="http://schemas.openxmlformats.org/officeDocument/2006/relationships/customXml" Target="../ink/ink762.xml"/><Relationship Id="rId345" Type="http://schemas.openxmlformats.org/officeDocument/2006/relationships/customXml" Target="../ink/ink773.xml"/><Relationship Id="rId366" Type="http://schemas.openxmlformats.org/officeDocument/2006/relationships/image" Target="../media/image723.png"/><Relationship Id="rId387" Type="http://schemas.openxmlformats.org/officeDocument/2006/relationships/customXml" Target="../ink/ink794.xml"/><Relationship Id="rId226" Type="http://schemas.openxmlformats.org/officeDocument/2006/relationships/image" Target="../media/image657.png"/><Relationship Id="rId247" Type="http://schemas.openxmlformats.org/officeDocument/2006/relationships/customXml" Target="../ink/ink723.xml"/><Relationship Id="rId412" Type="http://schemas.openxmlformats.org/officeDocument/2006/relationships/image" Target="../media/image745.png"/><Relationship Id="rId433" Type="http://schemas.openxmlformats.org/officeDocument/2006/relationships/image" Target="../media/image754.png"/><Relationship Id="rId268" Type="http://schemas.openxmlformats.org/officeDocument/2006/relationships/image" Target="../media/image678.png"/><Relationship Id="rId289" Type="http://schemas.openxmlformats.org/officeDocument/2006/relationships/image" Target="../media/image688.png"/><Relationship Id="rId314" Type="http://schemas.openxmlformats.org/officeDocument/2006/relationships/customXml" Target="../ink/ink757.xml"/><Relationship Id="rId335" Type="http://schemas.openxmlformats.org/officeDocument/2006/relationships/customXml" Target="../ink/ink768.xml"/><Relationship Id="rId356" Type="http://schemas.openxmlformats.org/officeDocument/2006/relationships/image" Target="../media/image720.png"/><Relationship Id="rId377" Type="http://schemas.openxmlformats.org/officeDocument/2006/relationships/customXml" Target="../ink/ink789.xml"/><Relationship Id="rId398" Type="http://schemas.openxmlformats.org/officeDocument/2006/relationships/image" Target="../media/image325.png"/><Relationship Id="rId216" Type="http://schemas.openxmlformats.org/officeDocument/2006/relationships/image" Target="../media/image652.png"/><Relationship Id="rId237" Type="http://schemas.openxmlformats.org/officeDocument/2006/relationships/customXml" Target="../ink/ink718.xml"/><Relationship Id="rId402" Type="http://schemas.openxmlformats.org/officeDocument/2006/relationships/image" Target="../media/image740.png"/><Relationship Id="rId423" Type="http://schemas.openxmlformats.org/officeDocument/2006/relationships/image" Target="../media/image750.png"/><Relationship Id="rId258" Type="http://schemas.openxmlformats.org/officeDocument/2006/relationships/image" Target="../media/image673.png"/><Relationship Id="rId279" Type="http://schemas.openxmlformats.org/officeDocument/2006/relationships/image" Target="../media/image683.png"/><Relationship Id="rId290" Type="http://schemas.openxmlformats.org/officeDocument/2006/relationships/customXml" Target="../ink/ink745.xml"/><Relationship Id="rId304" Type="http://schemas.openxmlformats.org/officeDocument/2006/relationships/customXml" Target="../ink/ink752.xml"/><Relationship Id="rId325" Type="http://schemas.openxmlformats.org/officeDocument/2006/relationships/image" Target="../media/image706.png"/><Relationship Id="rId346" Type="http://schemas.openxmlformats.org/officeDocument/2006/relationships/image" Target="../media/image715.png"/><Relationship Id="rId367" Type="http://schemas.openxmlformats.org/officeDocument/2006/relationships/customXml" Target="../ink/ink784.xml"/><Relationship Id="rId388" Type="http://schemas.openxmlformats.org/officeDocument/2006/relationships/image" Target="../media/image734.png"/><Relationship Id="rId227" Type="http://schemas.openxmlformats.org/officeDocument/2006/relationships/customXml" Target="../ink/ink713.xml"/><Relationship Id="rId413" Type="http://schemas.openxmlformats.org/officeDocument/2006/relationships/customXml" Target="../ink/ink807.xml"/><Relationship Id="rId248" Type="http://schemas.openxmlformats.org/officeDocument/2006/relationships/image" Target="../media/image668.png"/><Relationship Id="rId269" Type="http://schemas.openxmlformats.org/officeDocument/2006/relationships/customXml" Target="../ink/ink734.xml"/><Relationship Id="rId434" Type="http://schemas.openxmlformats.org/officeDocument/2006/relationships/customXml" Target="../ink/ink818.xml"/><Relationship Id="rId280" Type="http://schemas.openxmlformats.org/officeDocument/2006/relationships/customXml" Target="../ink/ink740.xml"/><Relationship Id="rId315" Type="http://schemas.openxmlformats.org/officeDocument/2006/relationships/image" Target="../media/image701.png"/><Relationship Id="rId336" Type="http://schemas.openxmlformats.org/officeDocument/2006/relationships/image" Target="../media/image311.png"/><Relationship Id="rId357" Type="http://schemas.openxmlformats.org/officeDocument/2006/relationships/customXml" Target="../ink/ink779.xml"/><Relationship Id="rId217" Type="http://schemas.openxmlformats.org/officeDocument/2006/relationships/customXml" Target="../ink/ink708.xml"/><Relationship Id="rId378" Type="http://schemas.openxmlformats.org/officeDocument/2006/relationships/image" Target="../media/image729.png"/><Relationship Id="rId399" Type="http://schemas.openxmlformats.org/officeDocument/2006/relationships/customXml" Target="../ink/ink800.xml"/><Relationship Id="rId403" Type="http://schemas.openxmlformats.org/officeDocument/2006/relationships/customXml" Target="../ink/ink802.xml"/><Relationship Id="rId238" Type="http://schemas.openxmlformats.org/officeDocument/2006/relationships/image" Target="../media/image663.png"/><Relationship Id="rId259" Type="http://schemas.openxmlformats.org/officeDocument/2006/relationships/customXml" Target="../ink/ink729.xml"/><Relationship Id="rId424" Type="http://schemas.openxmlformats.org/officeDocument/2006/relationships/customXml" Target="../ink/ink813.xml"/><Relationship Id="rId270" Type="http://schemas.openxmlformats.org/officeDocument/2006/relationships/customXml" Target="../ink/ink735.xml"/><Relationship Id="rId291" Type="http://schemas.openxmlformats.org/officeDocument/2006/relationships/image" Target="../media/image689.png"/><Relationship Id="rId305" Type="http://schemas.openxmlformats.org/officeDocument/2006/relationships/image" Target="../media/image696.png"/><Relationship Id="rId326" Type="http://schemas.openxmlformats.org/officeDocument/2006/relationships/customXml" Target="../ink/ink763.xml"/><Relationship Id="rId347" Type="http://schemas.openxmlformats.org/officeDocument/2006/relationships/customXml" Target="../ink/ink774.xml"/><Relationship Id="rId368" Type="http://schemas.openxmlformats.org/officeDocument/2006/relationships/image" Target="../media/image724.png"/><Relationship Id="rId389" Type="http://schemas.openxmlformats.org/officeDocument/2006/relationships/customXml" Target="../ink/ink795.xml"/><Relationship Id="rId207" Type="http://schemas.openxmlformats.org/officeDocument/2006/relationships/image" Target="../media/image87.png"/><Relationship Id="rId228" Type="http://schemas.openxmlformats.org/officeDocument/2006/relationships/image" Target="../media/image658.png"/><Relationship Id="rId249" Type="http://schemas.openxmlformats.org/officeDocument/2006/relationships/customXml" Target="../ink/ink724.xml"/><Relationship Id="rId414" Type="http://schemas.openxmlformats.org/officeDocument/2006/relationships/image" Target="../media/image746.png"/><Relationship Id="rId435" Type="http://schemas.openxmlformats.org/officeDocument/2006/relationships/image" Target="../media/image755.png"/><Relationship Id="rId260" Type="http://schemas.openxmlformats.org/officeDocument/2006/relationships/image" Target="../media/image674.png"/><Relationship Id="rId281" Type="http://schemas.openxmlformats.org/officeDocument/2006/relationships/image" Target="../media/image684.png"/><Relationship Id="rId316" Type="http://schemas.openxmlformats.org/officeDocument/2006/relationships/customXml" Target="../ink/ink758.xml"/><Relationship Id="rId337" Type="http://schemas.openxmlformats.org/officeDocument/2006/relationships/customXml" Target="../ink/ink769.xml"/><Relationship Id="rId358" Type="http://schemas.openxmlformats.org/officeDocument/2006/relationships/image" Target="../media/image386.png"/><Relationship Id="rId379" Type="http://schemas.openxmlformats.org/officeDocument/2006/relationships/customXml" Target="../ink/ink790.xml"/><Relationship Id="rId218" Type="http://schemas.openxmlformats.org/officeDocument/2006/relationships/image" Target="../media/image653.png"/><Relationship Id="rId239" Type="http://schemas.openxmlformats.org/officeDocument/2006/relationships/customXml" Target="../ink/ink719.xml"/><Relationship Id="rId390" Type="http://schemas.openxmlformats.org/officeDocument/2006/relationships/image" Target="../media/image735.png"/><Relationship Id="rId404" Type="http://schemas.openxmlformats.org/officeDocument/2006/relationships/image" Target="../media/image741.png"/><Relationship Id="rId425" Type="http://schemas.openxmlformats.org/officeDocument/2006/relationships/image" Target="../media/image751.png"/><Relationship Id="rId250" Type="http://schemas.openxmlformats.org/officeDocument/2006/relationships/image" Target="../media/image669.png"/><Relationship Id="rId271" Type="http://schemas.openxmlformats.org/officeDocument/2006/relationships/image" Target="../media/image679.png"/><Relationship Id="rId292" Type="http://schemas.openxmlformats.org/officeDocument/2006/relationships/customXml" Target="../ink/ink746.xml"/><Relationship Id="rId306" Type="http://schemas.openxmlformats.org/officeDocument/2006/relationships/customXml" Target="../ink/ink753.xml"/><Relationship Id="rId327" Type="http://schemas.openxmlformats.org/officeDocument/2006/relationships/image" Target="../media/image707.png"/><Relationship Id="rId348" Type="http://schemas.openxmlformats.org/officeDocument/2006/relationships/image" Target="../media/image716.png"/><Relationship Id="rId369" Type="http://schemas.openxmlformats.org/officeDocument/2006/relationships/customXml" Target="../ink/ink785.xml"/><Relationship Id="rId208" Type="http://schemas.openxmlformats.org/officeDocument/2006/relationships/customXml" Target="../ink/ink703.xml"/><Relationship Id="rId229" Type="http://schemas.openxmlformats.org/officeDocument/2006/relationships/customXml" Target="../ink/ink714.xml"/><Relationship Id="rId380" Type="http://schemas.openxmlformats.org/officeDocument/2006/relationships/image" Target="../media/image730.png"/><Relationship Id="rId415" Type="http://schemas.openxmlformats.org/officeDocument/2006/relationships/customXml" Target="../ink/ink808.xml"/><Relationship Id="rId436" Type="http://schemas.openxmlformats.org/officeDocument/2006/relationships/customXml" Target="../ink/ink819.xml"/><Relationship Id="rId240" Type="http://schemas.openxmlformats.org/officeDocument/2006/relationships/image" Target="../media/image664.png"/><Relationship Id="rId261" Type="http://schemas.openxmlformats.org/officeDocument/2006/relationships/customXml" Target="../ink/ink730.xml"/><Relationship Id="rId282" Type="http://schemas.openxmlformats.org/officeDocument/2006/relationships/customXml" Target="../ink/ink741.xml"/><Relationship Id="rId317" Type="http://schemas.openxmlformats.org/officeDocument/2006/relationships/image" Target="../media/image702.png"/><Relationship Id="rId338" Type="http://schemas.openxmlformats.org/officeDocument/2006/relationships/image" Target="../media/image711.png"/><Relationship Id="rId359" Type="http://schemas.openxmlformats.org/officeDocument/2006/relationships/customXml" Target="../ink/ink780.xml"/><Relationship Id="rId219" Type="http://schemas.openxmlformats.org/officeDocument/2006/relationships/customXml" Target="../ink/ink709.xml"/><Relationship Id="rId370" Type="http://schemas.openxmlformats.org/officeDocument/2006/relationships/image" Target="../media/image725.png"/><Relationship Id="rId391" Type="http://schemas.openxmlformats.org/officeDocument/2006/relationships/customXml" Target="../ink/ink796.xml"/><Relationship Id="rId405" Type="http://schemas.openxmlformats.org/officeDocument/2006/relationships/customXml" Target="../ink/ink803.xml"/><Relationship Id="rId426" Type="http://schemas.openxmlformats.org/officeDocument/2006/relationships/customXml" Target="../ink/ink814.xml"/><Relationship Id="rId230" Type="http://schemas.openxmlformats.org/officeDocument/2006/relationships/image" Target="../media/image659.png"/><Relationship Id="rId251" Type="http://schemas.openxmlformats.org/officeDocument/2006/relationships/customXml" Target="../ink/ink725.xml"/><Relationship Id="rId272" Type="http://schemas.openxmlformats.org/officeDocument/2006/relationships/customXml" Target="../ink/ink736.xml"/><Relationship Id="rId293" Type="http://schemas.openxmlformats.org/officeDocument/2006/relationships/image" Target="../media/image690.png"/><Relationship Id="rId307" Type="http://schemas.openxmlformats.org/officeDocument/2006/relationships/image" Target="../media/image697.png"/><Relationship Id="rId328" Type="http://schemas.openxmlformats.org/officeDocument/2006/relationships/customXml" Target="../ink/ink764.xml"/><Relationship Id="rId349" Type="http://schemas.openxmlformats.org/officeDocument/2006/relationships/customXml" Target="../ink/ink775.xml"/><Relationship Id="rId209" Type="http://schemas.openxmlformats.org/officeDocument/2006/relationships/image" Target="../media/image650.png"/><Relationship Id="rId360" Type="http://schemas.openxmlformats.org/officeDocument/2006/relationships/image" Target="../media/image721.png"/><Relationship Id="rId365" Type="http://schemas.openxmlformats.org/officeDocument/2006/relationships/customXml" Target="../ink/ink783.xml"/><Relationship Id="rId381" Type="http://schemas.openxmlformats.org/officeDocument/2006/relationships/customXml" Target="../ink/ink791.xml"/><Relationship Id="rId386" Type="http://schemas.openxmlformats.org/officeDocument/2006/relationships/image" Target="../media/image733.png"/><Relationship Id="rId416" Type="http://schemas.openxmlformats.org/officeDocument/2006/relationships/image" Target="../media/image747.png"/><Relationship Id="rId220" Type="http://schemas.openxmlformats.org/officeDocument/2006/relationships/image" Target="../media/image654.png"/><Relationship Id="rId225" Type="http://schemas.openxmlformats.org/officeDocument/2006/relationships/customXml" Target="../ink/ink712.xml"/><Relationship Id="rId241" Type="http://schemas.openxmlformats.org/officeDocument/2006/relationships/customXml" Target="../ink/ink720.xml"/><Relationship Id="rId246" Type="http://schemas.openxmlformats.org/officeDocument/2006/relationships/image" Target="../media/image667.png"/><Relationship Id="rId267" Type="http://schemas.openxmlformats.org/officeDocument/2006/relationships/customXml" Target="../ink/ink733.xml"/><Relationship Id="rId288" Type="http://schemas.openxmlformats.org/officeDocument/2006/relationships/customXml" Target="../ink/ink744.xml"/><Relationship Id="rId411" Type="http://schemas.openxmlformats.org/officeDocument/2006/relationships/customXml" Target="../ink/ink806.xml"/><Relationship Id="rId432" Type="http://schemas.openxmlformats.org/officeDocument/2006/relationships/customXml" Target="../ink/ink817.xml"/><Relationship Id="rId262" Type="http://schemas.openxmlformats.org/officeDocument/2006/relationships/image" Target="../media/image675.png"/><Relationship Id="rId283" Type="http://schemas.openxmlformats.org/officeDocument/2006/relationships/image" Target="../media/image685.png"/><Relationship Id="rId313" Type="http://schemas.openxmlformats.org/officeDocument/2006/relationships/image" Target="../media/image700.png"/><Relationship Id="rId318" Type="http://schemas.openxmlformats.org/officeDocument/2006/relationships/customXml" Target="../ink/ink759.xml"/><Relationship Id="rId339" Type="http://schemas.openxmlformats.org/officeDocument/2006/relationships/customXml" Target="../ink/ink770.xml"/><Relationship Id="rId334" Type="http://schemas.openxmlformats.org/officeDocument/2006/relationships/customXml" Target="../ink/ink767.xml"/><Relationship Id="rId350" Type="http://schemas.openxmlformats.org/officeDocument/2006/relationships/image" Target="../media/image717.png"/><Relationship Id="rId355" Type="http://schemas.openxmlformats.org/officeDocument/2006/relationships/customXml" Target="../ink/ink778.xml"/><Relationship Id="rId371" Type="http://schemas.openxmlformats.org/officeDocument/2006/relationships/customXml" Target="../ink/ink786.xml"/><Relationship Id="rId376" Type="http://schemas.openxmlformats.org/officeDocument/2006/relationships/image" Target="../media/image728.png"/><Relationship Id="rId397" Type="http://schemas.openxmlformats.org/officeDocument/2006/relationships/customXml" Target="../ink/ink799.xml"/><Relationship Id="rId406" Type="http://schemas.openxmlformats.org/officeDocument/2006/relationships/image" Target="../media/image742.png"/><Relationship Id="rId4" Type="http://schemas.openxmlformats.org/officeDocument/2006/relationships/customXml" Target="../ink/ink702.xml"/><Relationship Id="rId210" Type="http://schemas.openxmlformats.org/officeDocument/2006/relationships/customXml" Target="../ink/ink704.xml"/><Relationship Id="rId215" Type="http://schemas.openxmlformats.org/officeDocument/2006/relationships/customXml" Target="../ink/ink707.xml"/><Relationship Id="rId236" Type="http://schemas.openxmlformats.org/officeDocument/2006/relationships/image" Target="../media/image662.png"/><Relationship Id="rId257" Type="http://schemas.openxmlformats.org/officeDocument/2006/relationships/customXml" Target="../ink/ink728.xml"/><Relationship Id="rId278" Type="http://schemas.openxmlformats.org/officeDocument/2006/relationships/customXml" Target="../ink/ink739.xml"/><Relationship Id="rId392" Type="http://schemas.openxmlformats.org/officeDocument/2006/relationships/image" Target="../media/image736.png"/><Relationship Id="rId401" Type="http://schemas.openxmlformats.org/officeDocument/2006/relationships/customXml" Target="../ink/ink801.xml"/><Relationship Id="rId422" Type="http://schemas.openxmlformats.org/officeDocument/2006/relationships/customXml" Target="../ink/ink812.xml"/><Relationship Id="rId427" Type="http://schemas.openxmlformats.org/officeDocument/2006/relationships/image" Target="../media/image752.png"/><Relationship Id="rId231" Type="http://schemas.openxmlformats.org/officeDocument/2006/relationships/customXml" Target="../ink/ink715.xml"/><Relationship Id="rId252" Type="http://schemas.openxmlformats.org/officeDocument/2006/relationships/image" Target="../media/image670.png"/><Relationship Id="rId273" Type="http://schemas.openxmlformats.org/officeDocument/2006/relationships/image" Target="../media/image680.png"/><Relationship Id="rId294" Type="http://schemas.openxmlformats.org/officeDocument/2006/relationships/customXml" Target="../ink/ink747.xml"/><Relationship Id="rId308" Type="http://schemas.openxmlformats.org/officeDocument/2006/relationships/customXml" Target="../ink/ink754.xml"/><Relationship Id="rId329" Type="http://schemas.openxmlformats.org/officeDocument/2006/relationships/image" Target="../media/image708.png"/><Relationship Id="rId340" Type="http://schemas.openxmlformats.org/officeDocument/2006/relationships/image" Target="../media/image712.png"/><Relationship Id="rId361" Type="http://schemas.openxmlformats.org/officeDocument/2006/relationships/customXml" Target="../ink/ink781.xml"/><Relationship Id="rId382" Type="http://schemas.openxmlformats.org/officeDocument/2006/relationships/image" Target="../media/image731.png"/><Relationship Id="rId417" Type="http://schemas.openxmlformats.org/officeDocument/2006/relationships/customXml" Target="../ink/ink809.xml"/><Relationship Id="rId221" Type="http://schemas.openxmlformats.org/officeDocument/2006/relationships/customXml" Target="../ink/ink710.xml"/><Relationship Id="rId242" Type="http://schemas.openxmlformats.org/officeDocument/2006/relationships/image" Target="../media/image665.png"/><Relationship Id="rId263" Type="http://schemas.openxmlformats.org/officeDocument/2006/relationships/customXml" Target="../ink/ink731.xml"/><Relationship Id="rId284" Type="http://schemas.openxmlformats.org/officeDocument/2006/relationships/customXml" Target="../ink/ink742.xml"/><Relationship Id="rId319" Type="http://schemas.openxmlformats.org/officeDocument/2006/relationships/image" Target="../media/image703.png"/><Relationship Id="rId330" Type="http://schemas.openxmlformats.org/officeDocument/2006/relationships/customXml" Target="../ink/ink765.xml"/><Relationship Id="rId351" Type="http://schemas.openxmlformats.org/officeDocument/2006/relationships/customXml" Target="../ink/ink776.xml"/><Relationship Id="rId372" Type="http://schemas.openxmlformats.org/officeDocument/2006/relationships/image" Target="../media/image726.png"/><Relationship Id="rId393" Type="http://schemas.openxmlformats.org/officeDocument/2006/relationships/customXml" Target="../ink/ink797.xml"/><Relationship Id="rId407" Type="http://schemas.openxmlformats.org/officeDocument/2006/relationships/customXml" Target="../ink/ink804.xml"/><Relationship Id="rId428" Type="http://schemas.openxmlformats.org/officeDocument/2006/relationships/customXml" Target="../ink/ink815.xml"/><Relationship Id="rId211" Type="http://schemas.openxmlformats.org/officeDocument/2006/relationships/image" Target="../media/image651.png"/><Relationship Id="rId232" Type="http://schemas.openxmlformats.org/officeDocument/2006/relationships/image" Target="../media/image660.png"/><Relationship Id="rId253" Type="http://schemas.openxmlformats.org/officeDocument/2006/relationships/customXml" Target="../ink/ink726.xml"/><Relationship Id="rId274" Type="http://schemas.openxmlformats.org/officeDocument/2006/relationships/customXml" Target="../ink/ink737.xml"/><Relationship Id="rId295" Type="http://schemas.openxmlformats.org/officeDocument/2006/relationships/image" Target="../media/image691.png"/><Relationship Id="rId309" Type="http://schemas.openxmlformats.org/officeDocument/2006/relationships/image" Target="../media/image698.png"/><Relationship Id="rId320" Type="http://schemas.openxmlformats.org/officeDocument/2006/relationships/customXml" Target="../ink/ink760.xml"/><Relationship Id="rId341" Type="http://schemas.openxmlformats.org/officeDocument/2006/relationships/customXml" Target="../ink/ink771.xml"/><Relationship Id="rId362" Type="http://schemas.openxmlformats.org/officeDocument/2006/relationships/image" Target="../media/image588.png"/><Relationship Id="rId383" Type="http://schemas.openxmlformats.org/officeDocument/2006/relationships/customXml" Target="../ink/ink792.xml"/><Relationship Id="rId418" Type="http://schemas.openxmlformats.org/officeDocument/2006/relationships/image" Target="../media/image748.png"/><Relationship Id="rId222" Type="http://schemas.openxmlformats.org/officeDocument/2006/relationships/image" Target="../media/image655.png"/><Relationship Id="rId243" Type="http://schemas.openxmlformats.org/officeDocument/2006/relationships/customXml" Target="../ink/ink721.xml"/><Relationship Id="rId264" Type="http://schemas.openxmlformats.org/officeDocument/2006/relationships/image" Target="../media/image676.png"/><Relationship Id="rId285" Type="http://schemas.openxmlformats.org/officeDocument/2006/relationships/image" Target="../media/image686.png"/><Relationship Id="rId310" Type="http://schemas.openxmlformats.org/officeDocument/2006/relationships/customXml" Target="../ink/ink755.xml"/><Relationship Id="rId331" Type="http://schemas.openxmlformats.org/officeDocument/2006/relationships/image" Target="../media/image709.png"/><Relationship Id="rId352" Type="http://schemas.openxmlformats.org/officeDocument/2006/relationships/image" Target="../media/image718.png"/><Relationship Id="rId373" Type="http://schemas.openxmlformats.org/officeDocument/2006/relationships/customXml" Target="../ink/ink787.xml"/><Relationship Id="rId394" Type="http://schemas.openxmlformats.org/officeDocument/2006/relationships/image" Target="../media/image737.png"/><Relationship Id="rId408" Type="http://schemas.openxmlformats.org/officeDocument/2006/relationships/image" Target="../media/image743.png"/><Relationship Id="rId429" Type="http://schemas.openxmlformats.org/officeDocument/2006/relationships/image" Target="../media/image753.png"/><Relationship Id="rId1" Type="http://schemas.openxmlformats.org/officeDocument/2006/relationships/slideLayout" Target="../slideLayouts/slideLayout4.xml"/><Relationship Id="rId212" Type="http://schemas.openxmlformats.org/officeDocument/2006/relationships/customXml" Target="../ink/ink705.xml"/><Relationship Id="rId233" Type="http://schemas.openxmlformats.org/officeDocument/2006/relationships/customXml" Target="../ink/ink716.xml"/><Relationship Id="rId254" Type="http://schemas.openxmlformats.org/officeDocument/2006/relationships/image" Target="../media/image671.png"/><Relationship Id="rId275" Type="http://schemas.openxmlformats.org/officeDocument/2006/relationships/image" Target="../media/image681.png"/><Relationship Id="rId296" Type="http://schemas.openxmlformats.org/officeDocument/2006/relationships/customXml" Target="../ink/ink748.xml"/><Relationship Id="rId300" Type="http://schemas.openxmlformats.org/officeDocument/2006/relationships/customXml" Target="../ink/ink750.xml"/><Relationship Id="rId321" Type="http://schemas.openxmlformats.org/officeDocument/2006/relationships/image" Target="../media/image704.png"/><Relationship Id="rId342" Type="http://schemas.openxmlformats.org/officeDocument/2006/relationships/image" Target="../media/image713.png"/><Relationship Id="rId363" Type="http://schemas.openxmlformats.org/officeDocument/2006/relationships/customXml" Target="../ink/ink782.xml"/><Relationship Id="rId384" Type="http://schemas.openxmlformats.org/officeDocument/2006/relationships/image" Target="../media/image732.png"/><Relationship Id="rId419" Type="http://schemas.openxmlformats.org/officeDocument/2006/relationships/customXml" Target="../ink/ink810.xml"/><Relationship Id="rId223" Type="http://schemas.openxmlformats.org/officeDocument/2006/relationships/customXml" Target="../ink/ink711.xml"/><Relationship Id="rId244" Type="http://schemas.openxmlformats.org/officeDocument/2006/relationships/image" Target="../media/image666.png"/><Relationship Id="rId430" Type="http://schemas.openxmlformats.org/officeDocument/2006/relationships/customXml" Target="../ink/ink816.xml"/><Relationship Id="rId265" Type="http://schemas.openxmlformats.org/officeDocument/2006/relationships/customXml" Target="../ink/ink732.xml"/><Relationship Id="rId286" Type="http://schemas.openxmlformats.org/officeDocument/2006/relationships/customXml" Target="../ink/ink743.xml"/><Relationship Id="rId311" Type="http://schemas.openxmlformats.org/officeDocument/2006/relationships/image" Target="../media/image699.png"/><Relationship Id="rId332" Type="http://schemas.openxmlformats.org/officeDocument/2006/relationships/customXml" Target="../ink/ink766.xml"/><Relationship Id="rId353" Type="http://schemas.openxmlformats.org/officeDocument/2006/relationships/customXml" Target="../ink/ink777.xml"/><Relationship Id="rId374" Type="http://schemas.openxmlformats.org/officeDocument/2006/relationships/image" Target="../media/image727.png"/><Relationship Id="rId395" Type="http://schemas.openxmlformats.org/officeDocument/2006/relationships/customXml" Target="../ink/ink798.xml"/><Relationship Id="rId409" Type="http://schemas.openxmlformats.org/officeDocument/2006/relationships/customXml" Target="../ink/ink805.xml"/><Relationship Id="rId213" Type="http://schemas.openxmlformats.org/officeDocument/2006/relationships/image" Target="../media/image387.png"/><Relationship Id="rId234" Type="http://schemas.openxmlformats.org/officeDocument/2006/relationships/image" Target="../media/image661.png"/><Relationship Id="rId420" Type="http://schemas.openxmlformats.org/officeDocument/2006/relationships/customXml" Target="../ink/ink811.xml"/><Relationship Id="rId2" Type="http://schemas.openxmlformats.org/officeDocument/2006/relationships/notesSlide" Target="../notesSlides/notesSlide5.xml"/><Relationship Id="rId255" Type="http://schemas.openxmlformats.org/officeDocument/2006/relationships/customXml" Target="../ink/ink727.xml"/><Relationship Id="rId276" Type="http://schemas.openxmlformats.org/officeDocument/2006/relationships/customXml" Target="../ink/ink738.xml"/><Relationship Id="rId297" Type="http://schemas.openxmlformats.org/officeDocument/2006/relationships/image" Target="../media/image692.png"/><Relationship Id="rId301" Type="http://schemas.openxmlformats.org/officeDocument/2006/relationships/image" Target="../media/image694.png"/><Relationship Id="rId322" Type="http://schemas.openxmlformats.org/officeDocument/2006/relationships/customXml" Target="../ink/ink761.xml"/><Relationship Id="rId343" Type="http://schemas.openxmlformats.org/officeDocument/2006/relationships/customXml" Target="../ink/ink772.xml"/><Relationship Id="rId364" Type="http://schemas.openxmlformats.org/officeDocument/2006/relationships/image" Target="../media/image722.png"/><Relationship Id="rId385" Type="http://schemas.openxmlformats.org/officeDocument/2006/relationships/customXml" Target="../ink/ink793.xml"/><Relationship Id="rId224" Type="http://schemas.openxmlformats.org/officeDocument/2006/relationships/image" Target="../media/image656.png"/><Relationship Id="rId245" Type="http://schemas.openxmlformats.org/officeDocument/2006/relationships/customXml" Target="../ink/ink722.xml"/><Relationship Id="rId266" Type="http://schemas.openxmlformats.org/officeDocument/2006/relationships/image" Target="../media/image677.png"/><Relationship Id="rId287" Type="http://schemas.openxmlformats.org/officeDocument/2006/relationships/image" Target="../media/image687.png"/><Relationship Id="rId410" Type="http://schemas.openxmlformats.org/officeDocument/2006/relationships/image" Target="../media/image744.png"/><Relationship Id="rId431" Type="http://schemas.openxmlformats.org/officeDocument/2006/relationships/image" Target="../media/image580.png"/><Relationship Id="rId312" Type="http://schemas.openxmlformats.org/officeDocument/2006/relationships/customXml" Target="../ink/ink756.xml"/><Relationship Id="rId333" Type="http://schemas.openxmlformats.org/officeDocument/2006/relationships/image" Target="../media/image710.png"/><Relationship Id="rId354" Type="http://schemas.openxmlformats.org/officeDocument/2006/relationships/image" Target="../media/image719.png"/><Relationship Id="rId375" Type="http://schemas.openxmlformats.org/officeDocument/2006/relationships/customXml" Target="../ink/ink788.xml"/><Relationship Id="rId396" Type="http://schemas.openxmlformats.org/officeDocument/2006/relationships/image" Target="../media/image738.png"/><Relationship Id="rId3" Type="http://schemas.openxmlformats.org/officeDocument/2006/relationships/image" Target="../media/image649.png"/><Relationship Id="rId214" Type="http://schemas.openxmlformats.org/officeDocument/2006/relationships/customXml" Target="../ink/ink706.xml"/><Relationship Id="rId235" Type="http://schemas.openxmlformats.org/officeDocument/2006/relationships/customXml" Target="../ink/ink717.xml"/><Relationship Id="rId256" Type="http://schemas.openxmlformats.org/officeDocument/2006/relationships/image" Target="../media/image672.png"/><Relationship Id="rId277" Type="http://schemas.openxmlformats.org/officeDocument/2006/relationships/image" Target="../media/image682.png"/><Relationship Id="rId298" Type="http://schemas.openxmlformats.org/officeDocument/2006/relationships/customXml" Target="../ink/ink749.xml"/><Relationship Id="rId400" Type="http://schemas.openxmlformats.org/officeDocument/2006/relationships/image" Target="../media/image739.png"/><Relationship Id="rId421" Type="http://schemas.openxmlformats.org/officeDocument/2006/relationships/image" Target="../media/image749.png"/><Relationship Id="rId302" Type="http://schemas.openxmlformats.org/officeDocument/2006/relationships/customXml" Target="../ink/ink751.xml"/><Relationship Id="rId323" Type="http://schemas.openxmlformats.org/officeDocument/2006/relationships/image" Target="../media/image705.png"/><Relationship Id="rId344" Type="http://schemas.openxmlformats.org/officeDocument/2006/relationships/image" Target="../media/image7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6D634E8-4422-6744-BAAE-52C9030B199D}"/>
              </a:ext>
            </a:extLst>
          </p:cNvPr>
          <p:cNvSpPr>
            <a:spLocks noGrp="1"/>
          </p:cNvSpPr>
          <p:nvPr>
            <p:ph type="ctrTitle"/>
          </p:nvPr>
        </p:nvSpPr>
        <p:spPr/>
        <p:txBody>
          <a:bodyPr>
            <a:normAutofit/>
          </a:bodyPr>
          <a:lstStyle/>
          <a:p>
            <a:r>
              <a:rPr lang="en-US" sz="4800" noProof="0" dirty="0"/>
              <a:t>Contemporary Mathematics</a:t>
            </a:r>
          </a:p>
        </p:txBody>
      </p:sp>
      <p:sp>
        <p:nvSpPr>
          <p:cNvPr id="24" name="Text Placeholder 2">
            <a:extLst>
              <a:ext uri="{FF2B5EF4-FFF2-40B4-BE49-F238E27FC236}">
                <a16:creationId xmlns:a16="http://schemas.microsoft.com/office/drawing/2014/main" id="{0F1E18ED-FDAD-4C46-A2CD-D2ED77832A05}"/>
              </a:ext>
            </a:extLst>
          </p:cNvPr>
          <p:cNvSpPr>
            <a:spLocks noGrp="1"/>
          </p:cNvSpPr>
          <p:nvPr>
            <p:ph type="body" sz="quarter" idx="14"/>
          </p:nvPr>
        </p:nvSpPr>
        <p:spPr/>
        <p:txBody>
          <a:bodyPr>
            <a:normAutofit lnSpcReduction="10000"/>
          </a:bodyPr>
          <a:lstStyle/>
          <a:p>
            <a:r>
              <a:rPr lang="en-US" dirty="0"/>
              <a:t>Chapter 5 ALGEBRA</a:t>
            </a:r>
          </a:p>
        </p:txBody>
      </p:sp>
      <p:pic>
        <p:nvPicPr>
          <p:cNvPr id="2" name="Picture 1">
            <a:extLst>
              <a:ext uri="{FF2B5EF4-FFF2-40B4-BE49-F238E27FC236}">
                <a16:creationId xmlns:a16="http://schemas.microsoft.com/office/drawing/2014/main" id="{69315014-11EB-D5A7-7453-8FFCC4BD0F7B}"/>
              </a:ext>
            </a:extLst>
          </p:cNvPr>
          <p:cNvPicPr>
            <a:picLocks noChangeAspect="1"/>
          </p:cNvPicPr>
          <p:nvPr/>
        </p:nvPicPr>
        <p:blipFill>
          <a:blip r:embed="rId2"/>
          <a:stretch>
            <a:fillRect/>
          </a:stretch>
        </p:blipFill>
        <p:spPr>
          <a:xfrm>
            <a:off x="4862599" y="2757120"/>
            <a:ext cx="2466802" cy="3192332"/>
          </a:xfrm>
          <a:prstGeom prst="rect">
            <a:avLst/>
          </a:prstGeom>
          <a:effectLst>
            <a:outerShdw blurRad="362356" dist="150926" dir="1740000" sx="105794" sy="105794" algn="ctr" rotWithShape="0">
              <a:srgbClr val="000000">
                <a:alpha val="51241"/>
              </a:srgbClr>
            </a:outerShdw>
          </a:effectLst>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sz="2200" dirty="0"/>
              <a:t>EXAMPLE – Making  a Numerical Equation True Using the Order of Operations </a:t>
            </a:r>
            <a:endParaRPr lang="en-IN" sz="2200"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1" y="1010661"/>
            <a:ext cx="4873978" cy="5166302"/>
          </a:xfrm>
        </p:spPr>
        <p:txBody>
          <a:bodyPr/>
          <a:lstStyle/>
          <a:p>
            <a:pPr marL="0" indent="0">
              <a:buNone/>
            </a:pPr>
            <a:r>
              <a:rPr lang="en-US" dirty="0"/>
              <a:t>Use parentheses to make the statement true.</a:t>
            </a:r>
          </a:p>
          <a:p>
            <a:pPr marL="0" indent="0">
              <a:buNone/>
            </a:pPr>
            <a:r>
              <a:rPr lang="en-US" i="0" dirty="0">
                <a:latin typeface="Cambria" panose="02040503050406030204" pitchFamily="18" charset="0"/>
                <a:ea typeface="Cambria" panose="02040503050406030204" pitchFamily="18" charset="0"/>
              </a:rPr>
              <a:t>17 − 10 + 3 = 10</a:t>
            </a:r>
            <a:endParaRPr lang="en-US" dirty="0">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3659909" y="3005716"/>
            <a:ext cx="4631267" cy="5166302"/>
          </a:xfrm>
        </p:spPr>
        <p:txBody>
          <a:bodyPr/>
          <a:lstStyle/>
          <a:p>
            <a:pPr marL="0" indent="0">
              <a:buNone/>
            </a:pPr>
            <a:r>
              <a:rPr lang="en-US" dirty="0"/>
              <a:t>Add the parentheses around the </a:t>
            </a:r>
            <a:r>
              <a:rPr lang="en-US" i="0" dirty="0">
                <a:latin typeface="Cambria" panose="02040503050406030204" pitchFamily="18" charset="0"/>
                <a:ea typeface="Cambria" panose="02040503050406030204" pitchFamily="18" charset="0"/>
              </a:rPr>
              <a:t>17 − 10</a:t>
            </a:r>
            <a:r>
              <a:rPr lang="en-US" dirty="0">
                <a:latin typeface="Cambria" panose="02040503050406030204" pitchFamily="18" charset="0"/>
                <a:ea typeface="Cambria" panose="02040503050406030204" pitchFamily="18" charset="0"/>
              </a:rPr>
              <a:t>. </a:t>
            </a:r>
          </a:p>
          <a:p>
            <a:pPr marL="0" indent="0">
              <a:buNone/>
            </a:pPr>
            <a:r>
              <a:rPr lang="en-US" i="0" dirty="0">
                <a:latin typeface="Cambria" panose="02040503050406030204" pitchFamily="18" charset="0"/>
                <a:ea typeface="Cambria" panose="02040503050406030204" pitchFamily="18" charset="0"/>
              </a:rPr>
              <a:t>(17</a:t>
            </a:r>
            <a:r>
              <a:rPr lang="en-US" dirty="0">
                <a:latin typeface="Cambria" panose="02040503050406030204" pitchFamily="18" charset="0"/>
                <a:ea typeface="Cambria" panose="02040503050406030204" pitchFamily="18" charset="0"/>
              </a:rPr>
              <a:t> − </a:t>
            </a:r>
            <a:r>
              <a:rPr lang="en-US" i="0" dirty="0">
                <a:latin typeface="Cambria" panose="02040503050406030204" pitchFamily="18" charset="0"/>
                <a:ea typeface="Cambria" panose="02040503050406030204" pitchFamily="18" charset="0"/>
              </a:rPr>
              <a:t>10) + 3 = 10</a:t>
            </a:r>
            <a:endParaRPr lang="en-US" dirty="0">
              <a:latin typeface="Cambria" panose="02040503050406030204" pitchFamily="18" charset="0"/>
              <a:ea typeface="Cambria" panose="02040503050406030204" pitchFamily="18" charset="0"/>
            </a:endParaRPr>
          </a:p>
          <a:p>
            <a:pPr marL="0" indent="0">
              <a:buNone/>
            </a:pPr>
            <a:r>
              <a:rPr lang="en-US" i="0" dirty="0">
                <a:latin typeface="Cambria" panose="02040503050406030204" pitchFamily="18" charset="0"/>
                <a:ea typeface="Cambria" panose="02040503050406030204" pitchFamily="18" charset="0"/>
              </a:rPr>
              <a:t>          7 + 3 = 10</a:t>
            </a:r>
            <a:endParaRPr lang="en-US" dirty="0">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id="{C2A5C7FF-E966-2CAB-1C26-9771B915972E}"/>
              </a:ext>
            </a:extLst>
          </p:cNvPr>
          <p:cNvGrpSpPr/>
          <p:nvPr/>
        </p:nvGrpSpPr>
        <p:grpSpPr>
          <a:xfrm>
            <a:off x="5467112" y="2055657"/>
            <a:ext cx="253800" cy="224280"/>
            <a:chOff x="5467112" y="2055657"/>
            <a:chExt cx="253800" cy="2242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ED297FD-C2DD-D038-59BB-7E3BB41699DB}"/>
                    </a:ext>
                  </a:extLst>
                </p14:cNvPr>
                <p14:cNvContentPartPr/>
                <p14:nvPr/>
              </p14:nvContentPartPr>
              <p14:xfrm>
                <a:off x="5467112" y="2114697"/>
                <a:ext cx="360" cy="165240"/>
              </p14:xfrm>
            </p:contentPart>
          </mc:Choice>
          <mc:Fallback xmlns="">
            <p:pic>
              <p:nvPicPr>
                <p:cNvPr id="5" name="Ink 4">
                  <a:extLst>
                    <a:ext uri="{FF2B5EF4-FFF2-40B4-BE49-F238E27FC236}">
                      <a16:creationId xmlns:a16="http://schemas.microsoft.com/office/drawing/2014/main" id="{8ED297FD-C2DD-D038-59BB-7E3BB41699DB}"/>
                    </a:ext>
                  </a:extLst>
                </p:cNvPr>
                <p:cNvPicPr/>
                <p:nvPr/>
              </p:nvPicPr>
              <p:blipFill>
                <a:blip r:embed="rId3"/>
                <a:stretch>
                  <a:fillRect/>
                </a:stretch>
              </p:blipFill>
              <p:spPr>
                <a:xfrm>
                  <a:off x="5458472" y="2106057"/>
                  <a:ext cx="18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DD40E42-A949-B8FA-ACD1-7B835B399D7B}"/>
                    </a:ext>
                  </a:extLst>
                </p14:cNvPr>
                <p14:cNvContentPartPr/>
                <p14:nvPr/>
              </p14:nvContentPartPr>
              <p14:xfrm>
                <a:off x="5534072" y="2055657"/>
                <a:ext cx="186840" cy="206640"/>
              </p14:xfrm>
            </p:contentPart>
          </mc:Choice>
          <mc:Fallback xmlns="">
            <p:pic>
              <p:nvPicPr>
                <p:cNvPr id="6" name="Ink 5">
                  <a:extLst>
                    <a:ext uri="{FF2B5EF4-FFF2-40B4-BE49-F238E27FC236}">
                      <a16:creationId xmlns:a16="http://schemas.microsoft.com/office/drawing/2014/main" id="{DDD40E42-A949-B8FA-ACD1-7B835B399D7B}"/>
                    </a:ext>
                  </a:extLst>
                </p:cNvPr>
                <p:cNvPicPr/>
                <p:nvPr/>
              </p:nvPicPr>
              <p:blipFill>
                <a:blip r:embed="rId5"/>
                <a:stretch>
                  <a:fillRect/>
                </a:stretch>
              </p:blipFill>
              <p:spPr>
                <a:xfrm>
                  <a:off x="5525072" y="2046657"/>
                  <a:ext cx="204480" cy="224280"/>
                </a:xfrm>
                <a:prstGeom prst="rect">
                  <a:avLst/>
                </a:prstGeom>
              </p:spPr>
            </p:pic>
          </mc:Fallback>
        </mc:AlternateContent>
      </p:grpSp>
      <p:grpSp>
        <p:nvGrpSpPr>
          <p:cNvPr id="15" name="Group 14">
            <a:extLst>
              <a:ext uri="{FF2B5EF4-FFF2-40B4-BE49-F238E27FC236}">
                <a16:creationId xmlns:a16="http://schemas.microsoft.com/office/drawing/2014/main" id="{DFDB0209-7228-4DF5-08B0-B3D893A5D031}"/>
              </a:ext>
            </a:extLst>
          </p:cNvPr>
          <p:cNvGrpSpPr/>
          <p:nvPr/>
        </p:nvGrpSpPr>
        <p:grpSpPr>
          <a:xfrm>
            <a:off x="5919272" y="2068977"/>
            <a:ext cx="97560" cy="153360"/>
            <a:chOff x="5919272" y="2068977"/>
            <a:chExt cx="97560" cy="1533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A53D9D1-B3B1-BB76-E5D7-69FB0F890942}"/>
                    </a:ext>
                  </a:extLst>
                </p14:cNvPr>
                <p14:cNvContentPartPr/>
                <p14:nvPr/>
              </p14:nvContentPartPr>
              <p14:xfrm>
                <a:off x="5958152" y="2068977"/>
                <a:ext cx="360" cy="153360"/>
              </p14:xfrm>
            </p:contentPart>
          </mc:Choice>
          <mc:Fallback xmlns="">
            <p:pic>
              <p:nvPicPr>
                <p:cNvPr id="7" name="Ink 6">
                  <a:extLst>
                    <a:ext uri="{FF2B5EF4-FFF2-40B4-BE49-F238E27FC236}">
                      <a16:creationId xmlns:a16="http://schemas.microsoft.com/office/drawing/2014/main" id="{0A53D9D1-B3B1-BB76-E5D7-69FB0F890942}"/>
                    </a:ext>
                  </a:extLst>
                </p:cNvPr>
                <p:cNvPicPr/>
                <p:nvPr/>
              </p:nvPicPr>
              <p:blipFill>
                <a:blip r:embed="rId7"/>
                <a:stretch>
                  <a:fillRect/>
                </a:stretch>
              </p:blipFill>
              <p:spPr>
                <a:xfrm>
                  <a:off x="5949152" y="2060337"/>
                  <a:ext cx="18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FBC86B6-2701-405F-1AEB-A660FF89F507}"/>
                    </a:ext>
                  </a:extLst>
                </p14:cNvPr>
                <p14:cNvContentPartPr/>
                <p14:nvPr/>
              </p14:nvContentPartPr>
              <p14:xfrm>
                <a:off x="5919272" y="2149977"/>
                <a:ext cx="97560" cy="6120"/>
              </p14:xfrm>
            </p:contentPart>
          </mc:Choice>
          <mc:Fallback xmlns="">
            <p:pic>
              <p:nvPicPr>
                <p:cNvPr id="8" name="Ink 7">
                  <a:extLst>
                    <a:ext uri="{FF2B5EF4-FFF2-40B4-BE49-F238E27FC236}">
                      <a16:creationId xmlns:a16="http://schemas.microsoft.com/office/drawing/2014/main" id="{EFBC86B6-2701-405F-1AEB-A660FF89F507}"/>
                    </a:ext>
                  </a:extLst>
                </p:cNvPr>
                <p:cNvPicPr/>
                <p:nvPr/>
              </p:nvPicPr>
              <p:blipFill>
                <a:blip r:embed="rId9"/>
                <a:stretch>
                  <a:fillRect/>
                </a:stretch>
              </p:blipFill>
              <p:spPr>
                <a:xfrm>
                  <a:off x="5910272" y="2140977"/>
                  <a:ext cx="115200" cy="23760"/>
                </a:xfrm>
                <a:prstGeom prst="rect">
                  <a:avLst/>
                </a:prstGeom>
              </p:spPr>
            </p:pic>
          </mc:Fallback>
        </mc:AlternateContent>
      </p:grpSp>
      <p:grpSp>
        <p:nvGrpSpPr>
          <p:cNvPr id="14" name="Group 13">
            <a:extLst>
              <a:ext uri="{FF2B5EF4-FFF2-40B4-BE49-F238E27FC236}">
                <a16:creationId xmlns:a16="http://schemas.microsoft.com/office/drawing/2014/main" id="{909CEFCB-ACE2-6E7E-AD50-BC1B34B73B43}"/>
              </a:ext>
            </a:extLst>
          </p:cNvPr>
          <p:cNvGrpSpPr/>
          <p:nvPr/>
        </p:nvGrpSpPr>
        <p:grpSpPr>
          <a:xfrm>
            <a:off x="6236072" y="1970337"/>
            <a:ext cx="706680" cy="272880"/>
            <a:chOff x="6236072" y="1970337"/>
            <a:chExt cx="706680" cy="27288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23161EB-DB91-73C8-BF6D-2FDAC5C835F4}"/>
                    </a:ext>
                  </a:extLst>
                </p14:cNvPr>
                <p14:cNvContentPartPr/>
                <p14:nvPr/>
              </p14:nvContentPartPr>
              <p14:xfrm>
                <a:off x="6236072" y="2011017"/>
                <a:ext cx="50040" cy="232200"/>
              </p14:xfrm>
            </p:contentPart>
          </mc:Choice>
          <mc:Fallback xmlns="">
            <p:pic>
              <p:nvPicPr>
                <p:cNvPr id="9" name="Ink 8">
                  <a:extLst>
                    <a:ext uri="{FF2B5EF4-FFF2-40B4-BE49-F238E27FC236}">
                      <a16:creationId xmlns:a16="http://schemas.microsoft.com/office/drawing/2014/main" id="{223161EB-DB91-73C8-BF6D-2FDAC5C835F4}"/>
                    </a:ext>
                  </a:extLst>
                </p:cNvPr>
                <p:cNvPicPr/>
                <p:nvPr/>
              </p:nvPicPr>
              <p:blipFill>
                <a:blip r:embed="rId11"/>
                <a:stretch>
                  <a:fillRect/>
                </a:stretch>
              </p:blipFill>
              <p:spPr>
                <a:xfrm>
                  <a:off x="6227072" y="2002377"/>
                  <a:ext cx="676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B439E7B-3BF1-D2DE-DE1E-B80497A80C98}"/>
                    </a:ext>
                  </a:extLst>
                </p14:cNvPr>
                <p14:cNvContentPartPr/>
                <p14:nvPr/>
              </p14:nvContentPartPr>
              <p14:xfrm>
                <a:off x="6332912" y="2132697"/>
                <a:ext cx="115920" cy="4320"/>
              </p14:xfrm>
            </p:contentPart>
          </mc:Choice>
          <mc:Fallback xmlns="">
            <p:pic>
              <p:nvPicPr>
                <p:cNvPr id="10" name="Ink 9">
                  <a:extLst>
                    <a:ext uri="{FF2B5EF4-FFF2-40B4-BE49-F238E27FC236}">
                      <a16:creationId xmlns:a16="http://schemas.microsoft.com/office/drawing/2014/main" id="{EB439E7B-3BF1-D2DE-DE1E-B80497A80C98}"/>
                    </a:ext>
                  </a:extLst>
                </p:cNvPr>
                <p:cNvPicPr/>
                <p:nvPr/>
              </p:nvPicPr>
              <p:blipFill>
                <a:blip r:embed="rId13"/>
                <a:stretch>
                  <a:fillRect/>
                </a:stretch>
              </p:blipFill>
              <p:spPr>
                <a:xfrm>
                  <a:off x="6324272" y="2123697"/>
                  <a:ext cx="133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7C2ACFE-C2AA-F35E-CA1B-1E84B554B1E9}"/>
                    </a:ext>
                  </a:extLst>
                </p14:cNvPr>
                <p14:cNvContentPartPr/>
                <p14:nvPr/>
              </p14:nvContentPartPr>
              <p14:xfrm>
                <a:off x="6516512" y="2049897"/>
                <a:ext cx="360" cy="114840"/>
              </p14:xfrm>
            </p:contentPart>
          </mc:Choice>
          <mc:Fallback xmlns="">
            <p:pic>
              <p:nvPicPr>
                <p:cNvPr id="11" name="Ink 10">
                  <a:extLst>
                    <a:ext uri="{FF2B5EF4-FFF2-40B4-BE49-F238E27FC236}">
                      <a16:creationId xmlns:a16="http://schemas.microsoft.com/office/drawing/2014/main" id="{97C2ACFE-C2AA-F35E-CA1B-1E84B554B1E9}"/>
                    </a:ext>
                  </a:extLst>
                </p:cNvPr>
                <p:cNvPicPr/>
                <p:nvPr/>
              </p:nvPicPr>
              <p:blipFill>
                <a:blip r:embed="rId15"/>
                <a:stretch>
                  <a:fillRect/>
                </a:stretch>
              </p:blipFill>
              <p:spPr>
                <a:xfrm>
                  <a:off x="6507512" y="2041257"/>
                  <a:ext cx="18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F499087-6DAC-A5D3-824F-8E0FE83F47E9}"/>
                    </a:ext>
                  </a:extLst>
                </p14:cNvPr>
                <p14:cNvContentPartPr/>
                <p14:nvPr/>
              </p14:nvContentPartPr>
              <p14:xfrm>
                <a:off x="6640352" y="2049897"/>
                <a:ext cx="99000" cy="100440"/>
              </p14:xfrm>
            </p:contentPart>
          </mc:Choice>
          <mc:Fallback xmlns="">
            <p:pic>
              <p:nvPicPr>
                <p:cNvPr id="12" name="Ink 11">
                  <a:extLst>
                    <a:ext uri="{FF2B5EF4-FFF2-40B4-BE49-F238E27FC236}">
                      <a16:creationId xmlns:a16="http://schemas.microsoft.com/office/drawing/2014/main" id="{AF499087-6DAC-A5D3-824F-8E0FE83F47E9}"/>
                    </a:ext>
                  </a:extLst>
                </p:cNvPr>
                <p:cNvPicPr/>
                <p:nvPr/>
              </p:nvPicPr>
              <p:blipFill>
                <a:blip r:embed="rId17"/>
                <a:stretch>
                  <a:fillRect/>
                </a:stretch>
              </p:blipFill>
              <p:spPr>
                <a:xfrm>
                  <a:off x="6631712" y="2041257"/>
                  <a:ext cx="116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FAE54FF-F42F-1064-74A4-CE9D1D9C5BBA}"/>
                    </a:ext>
                  </a:extLst>
                </p14:cNvPr>
                <p14:cNvContentPartPr/>
                <p14:nvPr/>
              </p14:nvContentPartPr>
              <p14:xfrm>
                <a:off x="6843752" y="1970337"/>
                <a:ext cx="99000" cy="207720"/>
              </p14:xfrm>
            </p:contentPart>
          </mc:Choice>
          <mc:Fallback xmlns="">
            <p:pic>
              <p:nvPicPr>
                <p:cNvPr id="13" name="Ink 12">
                  <a:extLst>
                    <a:ext uri="{FF2B5EF4-FFF2-40B4-BE49-F238E27FC236}">
                      <a16:creationId xmlns:a16="http://schemas.microsoft.com/office/drawing/2014/main" id="{CFAE54FF-F42F-1064-74A4-CE9D1D9C5BBA}"/>
                    </a:ext>
                  </a:extLst>
                </p:cNvPr>
                <p:cNvPicPr/>
                <p:nvPr/>
              </p:nvPicPr>
              <p:blipFill>
                <a:blip r:embed="rId19"/>
                <a:stretch>
                  <a:fillRect/>
                </a:stretch>
              </p:blipFill>
              <p:spPr>
                <a:xfrm>
                  <a:off x="6834752" y="1961697"/>
                  <a:ext cx="116640" cy="225360"/>
                </a:xfrm>
                <a:prstGeom prst="rect">
                  <a:avLst/>
                </a:prstGeom>
              </p:spPr>
            </p:pic>
          </mc:Fallback>
        </mc:AlternateContent>
      </p:grpSp>
      <p:grpSp>
        <p:nvGrpSpPr>
          <p:cNvPr id="26" name="Group 25">
            <a:extLst>
              <a:ext uri="{FF2B5EF4-FFF2-40B4-BE49-F238E27FC236}">
                <a16:creationId xmlns:a16="http://schemas.microsoft.com/office/drawing/2014/main" id="{C1EC5CCF-161C-066D-C1C9-A7C3671460B4}"/>
              </a:ext>
            </a:extLst>
          </p:cNvPr>
          <p:cNvGrpSpPr/>
          <p:nvPr/>
        </p:nvGrpSpPr>
        <p:grpSpPr>
          <a:xfrm>
            <a:off x="7228232" y="1995177"/>
            <a:ext cx="132480" cy="238320"/>
            <a:chOff x="7228232" y="1995177"/>
            <a:chExt cx="132480" cy="23832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FB3E1686-5F68-073D-CE4A-49A5DA39A534}"/>
                    </a:ext>
                  </a:extLst>
                </p14:cNvPr>
                <p14:cNvContentPartPr/>
                <p14:nvPr/>
              </p14:nvContentPartPr>
              <p14:xfrm>
                <a:off x="7248032" y="1995177"/>
                <a:ext cx="30240" cy="238320"/>
              </p14:xfrm>
            </p:contentPart>
          </mc:Choice>
          <mc:Fallback xmlns="">
            <p:pic>
              <p:nvPicPr>
                <p:cNvPr id="17" name="Ink 16">
                  <a:extLst>
                    <a:ext uri="{FF2B5EF4-FFF2-40B4-BE49-F238E27FC236}">
                      <a16:creationId xmlns:a16="http://schemas.microsoft.com/office/drawing/2014/main" id="{FB3E1686-5F68-073D-CE4A-49A5DA39A534}"/>
                    </a:ext>
                  </a:extLst>
                </p:cNvPr>
                <p:cNvPicPr/>
                <p:nvPr/>
              </p:nvPicPr>
              <p:blipFill>
                <a:blip r:embed="rId21"/>
                <a:stretch>
                  <a:fillRect/>
                </a:stretch>
              </p:blipFill>
              <p:spPr>
                <a:xfrm>
                  <a:off x="7239032" y="1986537"/>
                  <a:ext cx="47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C727397B-59BE-A389-ED82-84321A01E5AA}"/>
                    </a:ext>
                  </a:extLst>
                </p14:cNvPr>
                <p14:cNvContentPartPr/>
                <p14:nvPr/>
              </p14:nvContentPartPr>
              <p14:xfrm>
                <a:off x="7228232" y="2136657"/>
                <a:ext cx="132480" cy="9720"/>
              </p14:xfrm>
            </p:contentPart>
          </mc:Choice>
          <mc:Fallback xmlns="">
            <p:pic>
              <p:nvPicPr>
                <p:cNvPr id="18" name="Ink 17">
                  <a:extLst>
                    <a:ext uri="{FF2B5EF4-FFF2-40B4-BE49-F238E27FC236}">
                      <a16:creationId xmlns:a16="http://schemas.microsoft.com/office/drawing/2014/main" id="{C727397B-59BE-A389-ED82-84321A01E5AA}"/>
                    </a:ext>
                  </a:extLst>
                </p:cNvPr>
                <p:cNvPicPr/>
                <p:nvPr/>
              </p:nvPicPr>
              <p:blipFill>
                <a:blip r:embed="rId23"/>
                <a:stretch>
                  <a:fillRect/>
                </a:stretch>
              </p:blipFill>
              <p:spPr>
                <a:xfrm>
                  <a:off x="7219232" y="2128017"/>
                  <a:ext cx="15012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89EB4B6-FB3F-775A-8B2F-DCDEFEC90A06}"/>
                  </a:ext>
                </a:extLst>
              </p14:cNvPr>
              <p14:cNvContentPartPr/>
              <p14:nvPr/>
            </p14:nvContentPartPr>
            <p14:xfrm>
              <a:off x="7593272" y="2013537"/>
              <a:ext cx="145080" cy="243720"/>
            </p14:xfrm>
          </p:contentPart>
        </mc:Choice>
        <mc:Fallback xmlns="">
          <p:pic>
            <p:nvPicPr>
              <p:cNvPr id="19" name="Ink 18">
                <a:extLst>
                  <a:ext uri="{FF2B5EF4-FFF2-40B4-BE49-F238E27FC236}">
                    <a16:creationId xmlns:a16="http://schemas.microsoft.com/office/drawing/2014/main" id="{D89EB4B6-FB3F-775A-8B2F-DCDEFEC90A06}"/>
                  </a:ext>
                </a:extLst>
              </p:cNvPr>
              <p:cNvPicPr/>
              <p:nvPr/>
            </p:nvPicPr>
            <p:blipFill>
              <a:blip r:embed="rId25"/>
              <a:stretch>
                <a:fillRect/>
              </a:stretch>
            </p:blipFill>
            <p:spPr>
              <a:xfrm>
                <a:off x="7584272" y="2004897"/>
                <a:ext cx="162720" cy="261360"/>
              </a:xfrm>
              <a:prstGeom prst="rect">
                <a:avLst/>
              </a:prstGeom>
            </p:spPr>
          </p:pic>
        </mc:Fallback>
      </mc:AlternateContent>
      <p:grpSp>
        <p:nvGrpSpPr>
          <p:cNvPr id="25" name="Group 24">
            <a:extLst>
              <a:ext uri="{FF2B5EF4-FFF2-40B4-BE49-F238E27FC236}">
                <a16:creationId xmlns:a16="http://schemas.microsoft.com/office/drawing/2014/main" id="{9D9986CF-C7B3-4982-6534-4E416B0FD55A}"/>
              </a:ext>
            </a:extLst>
          </p:cNvPr>
          <p:cNvGrpSpPr/>
          <p:nvPr/>
        </p:nvGrpSpPr>
        <p:grpSpPr>
          <a:xfrm>
            <a:off x="8104112" y="2030457"/>
            <a:ext cx="141480" cy="96120"/>
            <a:chOff x="8104112" y="2030457"/>
            <a:chExt cx="141480" cy="9612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D5AECBCC-8749-552C-A66F-25C9BDDE8E2B}"/>
                    </a:ext>
                  </a:extLst>
                </p14:cNvPr>
                <p14:cNvContentPartPr/>
                <p14:nvPr/>
              </p14:nvContentPartPr>
              <p14:xfrm>
                <a:off x="8104112" y="2030457"/>
                <a:ext cx="110520" cy="360"/>
              </p14:xfrm>
            </p:contentPart>
          </mc:Choice>
          <mc:Fallback xmlns="">
            <p:pic>
              <p:nvPicPr>
                <p:cNvPr id="20" name="Ink 19">
                  <a:extLst>
                    <a:ext uri="{FF2B5EF4-FFF2-40B4-BE49-F238E27FC236}">
                      <a16:creationId xmlns:a16="http://schemas.microsoft.com/office/drawing/2014/main" id="{D5AECBCC-8749-552C-A66F-25C9BDDE8E2B}"/>
                    </a:ext>
                  </a:extLst>
                </p:cNvPr>
                <p:cNvPicPr/>
                <p:nvPr/>
              </p:nvPicPr>
              <p:blipFill>
                <a:blip r:embed="rId27"/>
                <a:stretch>
                  <a:fillRect/>
                </a:stretch>
              </p:blipFill>
              <p:spPr>
                <a:xfrm>
                  <a:off x="8095472" y="2021457"/>
                  <a:ext cx="12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3578F30E-91AC-8877-829C-74915FF0F07F}"/>
                    </a:ext>
                  </a:extLst>
                </p14:cNvPr>
                <p14:cNvContentPartPr/>
                <p14:nvPr/>
              </p14:nvContentPartPr>
              <p14:xfrm>
                <a:off x="8123192" y="2116857"/>
                <a:ext cx="122400" cy="9720"/>
              </p14:xfrm>
            </p:contentPart>
          </mc:Choice>
          <mc:Fallback xmlns="">
            <p:pic>
              <p:nvPicPr>
                <p:cNvPr id="21" name="Ink 20">
                  <a:extLst>
                    <a:ext uri="{FF2B5EF4-FFF2-40B4-BE49-F238E27FC236}">
                      <a16:creationId xmlns:a16="http://schemas.microsoft.com/office/drawing/2014/main" id="{3578F30E-91AC-8877-829C-74915FF0F07F}"/>
                    </a:ext>
                  </a:extLst>
                </p:cNvPr>
                <p:cNvPicPr/>
                <p:nvPr/>
              </p:nvPicPr>
              <p:blipFill>
                <a:blip r:embed="rId29"/>
                <a:stretch>
                  <a:fillRect/>
                </a:stretch>
              </p:blipFill>
              <p:spPr>
                <a:xfrm>
                  <a:off x="8114552" y="2108217"/>
                  <a:ext cx="140040" cy="27360"/>
                </a:xfrm>
                <a:prstGeom prst="rect">
                  <a:avLst/>
                </a:prstGeom>
              </p:spPr>
            </p:pic>
          </mc:Fallback>
        </mc:AlternateContent>
      </p:grpSp>
      <p:grpSp>
        <p:nvGrpSpPr>
          <p:cNvPr id="24" name="Group 23">
            <a:extLst>
              <a:ext uri="{FF2B5EF4-FFF2-40B4-BE49-F238E27FC236}">
                <a16:creationId xmlns:a16="http://schemas.microsoft.com/office/drawing/2014/main" id="{112AA198-EB38-EBAF-E599-4CEA7A47F4D5}"/>
              </a:ext>
            </a:extLst>
          </p:cNvPr>
          <p:cNvGrpSpPr/>
          <p:nvPr/>
        </p:nvGrpSpPr>
        <p:grpSpPr>
          <a:xfrm>
            <a:off x="8489312" y="2020737"/>
            <a:ext cx="308880" cy="231120"/>
            <a:chOff x="8489312" y="2020737"/>
            <a:chExt cx="308880" cy="23112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01EABE41-9727-17CD-DCCB-A748AC61840E}"/>
                    </a:ext>
                  </a:extLst>
                </p14:cNvPr>
                <p14:cNvContentPartPr/>
                <p14:nvPr/>
              </p14:nvContentPartPr>
              <p14:xfrm>
                <a:off x="8489312" y="2020737"/>
                <a:ext cx="7920" cy="231120"/>
              </p14:xfrm>
            </p:contentPart>
          </mc:Choice>
          <mc:Fallback xmlns="">
            <p:pic>
              <p:nvPicPr>
                <p:cNvPr id="22" name="Ink 21">
                  <a:extLst>
                    <a:ext uri="{FF2B5EF4-FFF2-40B4-BE49-F238E27FC236}">
                      <a16:creationId xmlns:a16="http://schemas.microsoft.com/office/drawing/2014/main" id="{01EABE41-9727-17CD-DCCB-A748AC61840E}"/>
                    </a:ext>
                  </a:extLst>
                </p:cNvPr>
                <p:cNvPicPr/>
                <p:nvPr/>
              </p:nvPicPr>
              <p:blipFill>
                <a:blip r:embed="rId31"/>
                <a:stretch>
                  <a:fillRect/>
                </a:stretch>
              </p:blipFill>
              <p:spPr>
                <a:xfrm>
                  <a:off x="8480312" y="2011737"/>
                  <a:ext cx="25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E52BC8E7-157F-5E57-9635-6AF427107375}"/>
                    </a:ext>
                  </a:extLst>
                </p14:cNvPr>
                <p14:cNvContentPartPr/>
                <p14:nvPr/>
              </p14:nvContentPartPr>
              <p14:xfrm>
                <a:off x="8635832" y="2029017"/>
                <a:ext cx="162360" cy="174600"/>
              </p14:xfrm>
            </p:contentPart>
          </mc:Choice>
          <mc:Fallback xmlns="">
            <p:pic>
              <p:nvPicPr>
                <p:cNvPr id="23" name="Ink 22">
                  <a:extLst>
                    <a:ext uri="{FF2B5EF4-FFF2-40B4-BE49-F238E27FC236}">
                      <a16:creationId xmlns:a16="http://schemas.microsoft.com/office/drawing/2014/main" id="{E52BC8E7-157F-5E57-9635-6AF427107375}"/>
                    </a:ext>
                  </a:extLst>
                </p:cNvPr>
                <p:cNvPicPr/>
                <p:nvPr/>
              </p:nvPicPr>
              <p:blipFill>
                <a:blip r:embed="rId33"/>
                <a:stretch>
                  <a:fillRect/>
                </a:stretch>
              </p:blipFill>
              <p:spPr>
                <a:xfrm>
                  <a:off x="8626832" y="2020017"/>
                  <a:ext cx="18000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69D31BAD-598F-2B14-8989-7E549DC92B75}"/>
                  </a:ext>
                </a:extLst>
              </p14:cNvPr>
              <p14:cNvContentPartPr/>
              <p14:nvPr/>
            </p14:nvContentPartPr>
            <p14:xfrm>
              <a:off x="6166592" y="1847577"/>
              <a:ext cx="81360" cy="426240"/>
            </p14:xfrm>
          </p:contentPart>
        </mc:Choice>
        <mc:Fallback xmlns="">
          <p:pic>
            <p:nvPicPr>
              <p:cNvPr id="27" name="Ink 26">
                <a:extLst>
                  <a:ext uri="{FF2B5EF4-FFF2-40B4-BE49-F238E27FC236}">
                    <a16:creationId xmlns:a16="http://schemas.microsoft.com/office/drawing/2014/main" id="{69D31BAD-598F-2B14-8989-7E549DC92B75}"/>
                  </a:ext>
                </a:extLst>
              </p:cNvPr>
              <p:cNvPicPr/>
              <p:nvPr/>
            </p:nvPicPr>
            <p:blipFill>
              <a:blip r:embed="rId35"/>
              <a:stretch>
                <a:fillRect/>
              </a:stretch>
            </p:blipFill>
            <p:spPr>
              <a:xfrm>
                <a:off x="6160472" y="1841457"/>
                <a:ext cx="936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133893EE-5EE2-3E93-079E-5C55B14468DD}"/>
                  </a:ext>
                </a:extLst>
              </p14:cNvPr>
              <p14:cNvContentPartPr/>
              <p14:nvPr/>
            </p14:nvContentPartPr>
            <p14:xfrm>
              <a:off x="7699832" y="1856937"/>
              <a:ext cx="153360" cy="423000"/>
            </p14:xfrm>
          </p:contentPart>
        </mc:Choice>
        <mc:Fallback xmlns="">
          <p:pic>
            <p:nvPicPr>
              <p:cNvPr id="28" name="Ink 27">
                <a:extLst>
                  <a:ext uri="{FF2B5EF4-FFF2-40B4-BE49-F238E27FC236}">
                    <a16:creationId xmlns:a16="http://schemas.microsoft.com/office/drawing/2014/main" id="{133893EE-5EE2-3E93-079E-5C55B14468DD}"/>
                  </a:ext>
                </a:extLst>
              </p:cNvPr>
              <p:cNvPicPr/>
              <p:nvPr/>
            </p:nvPicPr>
            <p:blipFill>
              <a:blip r:embed="rId37"/>
              <a:stretch>
                <a:fillRect/>
              </a:stretch>
            </p:blipFill>
            <p:spPr>
              <a:xfrm>
                <a:off x="7693712" y="1850817"/>
                <a:ext cx="165600" cy="435240"/>
              </a:xfrm>
              <a:prstGeom prst="rect">
                <a:avLst/>
              </a:prstGeom>
            </p:spPr>
          </p:pic>
        </mc:Fallback>
      </mc:AlternateContent>
      <p:grpSp>
        <p:nvGrpSpPr>
          <p:cNvPr id="34" name="Group 33">
            <a:extLst>
              <a:ext uri="{FF2B5EF4-FFF2-40B4-BE49-F238E27FC236}">
                <a16:creationId xmlns:a16="http://schemas.microsoft.com/office/drawing/2014/main" id="{5C605890-E3B6-7688-2D25-6EB217FF0875}"/>
              </a:ext>
            </a:extLst>
          </p:cNvPr>
          <p:cNvGrpSpPr/>
          <p:nvPr/>
        </p:nvGrpSpPr>
        <p:grpSpPr>
          <a:xfrm>
            <a:off x="5514992" y="2559297"/>
            <a:ext cx="258840" cy="180360"/>
            <a:chOff x="5514992" y="2559297"/>
            <a:chExt cx="258840" cy="180360"/>
          </a:xfrm>
        </p:grpSpPr>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FFC4EAB9-AECD-F46A-9383-792314679651}"/>
                    </a:ext>
                  </a:extLst>
                </p14:cNvPr>
                <p14:cNvContentPartPr/>
                <p14:nvPr/>
              </p14:nvContentPartPr>
              <p14:xfrm>
                <a:off x="5514992" y="2601777"/>
                <a:ext cx="20160" cy="137880"/>
              </p14:xfrm>
            </p:contentPart>
          </mc:Choice>
          <mc:Fallback xmlns="">
            <p:pic>
              <p:nvPicPr>
                <p:cNvPr id="29" name="Ink 28">
                  <a:extLst>
                    <a:ext uri="{FF2B5EF4-FFF2-40B4-BE49-F238E27FC236}">
                      <a16:creationId xmlns:a16="http://schemas.microsoft.com/office/drawing/2014/main" id="{FFC4EAB9-AECD-F46A-9383-792314679651}"/>
                    </a:ext>
                  </a:extLst>
                </p:cNvPr>
                <p:cNvPicPr/>
                <p:nvPr/>
              </p:nvPicPr>
              <p:blipFill>
                <a:blip r:embed="rId39"/>
                <a:stretch>
                  <a:fillRect/>
                </a:stretch>
              </p:blipFill>
              <p:spPr>
                <a:xfrm>
                  <a:off x="5505992" y="2592777"/>
                  <a:ext cx="37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34917D9-7119-0992-3DE2-AAA70DBB370B}"/>
                    </a:ext>
                  </a:extLst>
                </p14:cNvPr>
                <p14:cNvContentPartPr/>
                <p14:nvPr/>
              </p14:nvContentPartPr>
              <p14:xfrm>
                <a:off x="5621192" y="2559297"/>
                <a:ext cx="152640" cy="164880"/>
              </p14:xfrm>
            </p:contentPart>
          </mc:Choice>
          <mc:Fallback xmlns="">
            <p:pic>
              <p:nvPicPr>
                <p:cNvPr id="30" name="Ink 29">
                  <a:extLst>
                    <a:ext uri="{FF2B5EF4-FFF2-40B4-BE49-F238E27FC236}">
                      <a16:creationId xmlns:a16="http://schemas.microsoft.com/office/drawing/2014/main" id="{634917D9-7119-0992-3DE2-AAA70DBB370B}"/>
                    </a:ext>
                  </a:extLst>
                </p:cNvPr>
                <p:cNvPicPr/>
                <p:nvPr/>
              </p:nvPicPr>
              <p:blipFill>
                <a:blip r:embed="rId41"/>
                <a:stretch>
                  <a:fillRect/>
                </a:stretch>
              </p:blipFill>
              <p:spPr>
                <a:xfrm>
                  <a:off x="5612552" y="2550297"/>
                  <a:ext cx="170280" cy="182520"/>
                </a:xfrm>
                <a:prstGeom prst="rect">
                  <a:avLst/>
                </a:prstGeom>
              </p:spPr>
            </p:pic>
          </mc:Fallback>
        </mc:AlternateContent>
      </p:grpSp>
      <p:grpSp>
        <p:nvGrpSpPr>
          <p:cNvPr id="33" name="Group 32">
            <a:extLst>
              <a:ext uri="{FF2B5EF4-FFF2-40B4-BE49-F238E27FC236}">
                <a16:creationId xmlns:a16="http://schemas.microsoft.com/office/drawing/2014/main" id="{53C66D14-1363-2020-7FF3-895DBE6C7C7F}"/>
              </a:ext>
            </a:extLst>
          </p:cNvPr>
          <p:cNvGrpSpPr/>
          <p:nvPr/>
        </p:nvGrpSpPr>
        <p:grpSpPr>
          <a:xfrm>
            <a:off x="6005672" y="2473257"/>
            <a:ext cx="137880" cy="231120"/>
            <a:chOff x="6005672" y="2473257"/>
            <a:chExt cx="137880" cy="231120"/>
          </a:xfrm>
        </p:grpSpPr>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8D6E6F6C-7807-537E-57FE-99F2229EE05C}"/>
                    </a:ext>
                  </a:extLst>
                </p14:cNvPr>
                <p14:cNvContentPartPr/>
                <p14:nvPr/>
              </p14:nvContentPartPr>
              <p14:xfrm>
                <a:off x="6063632" y="2473257"/>
                <a:ext cx="20160" cy="231120"/>
              </p14:xfrm>
            </p:contentPart>
          </mc:Choice>
          <mc:Fallback xmlns="">
            <p:pic>
              <p:nvPicPr>
                <p:cNvPr id="31" name="Ink 30">
                  <a:extLst>
                    <a:ext uri="{FF2B5EF4-FFF2-40B4-BE49-F238E27FC236}">
                      <a16:creationId xmlns:a16="http://schemas.microsoft.com/office/drawing/2014/main" id="{8D6E6F6C-7807-537E-57FE-99F2229EE05C}"/>
                    </a:ext>
                  </a:extLst>
                </p:cNvPr>
                <p:cNvPicPr/>
                <p:nvPr/>
              </p:nvPicPr>
              <p:blipFill>
                <a:blip r:embed="rId43"/>
                <a:stretch>
                  <a:fillRect/>
                </a:stretch>
              </p:blipFill>
              <p:spPr>
                <a:xfrm>
                  <a:off x="6054992" y="2464617"/>
                  <a:ext cx="37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CDBB8FAD-DBD9-546A-2E0B-8853515E8558}"/>
                    </a:ext>
                  </a:extLst>
                </p14:cNvPr>
                <p14:cNvContentPartPr/>
                <p14:nvPr/>
              </p14:nvContentPartPr>
              <p14:xfrm>
                <a:off x="6005672" y="2588817"/>
                <a:ext cx="137880" cy="14040"/>
              </p14:xfrm>
            </p:contentPart>
          </mc:Choice>
          <mc:Fallback xmlns="">
            <p:pic>
              <p:nvPicPr>
                <p:cNvPr id="32" name="Ink 31">
                  <a:extLst>
                    <a:ext uri="{FF2B5EF4-FFF2-40B4-BE49-F238E27FC236}">
                      <a16:creationId xmlns:a16="http://schemas.microsoft.com/office/drawing/2014/main" id="{CDBB8FAD-DBD9-546A-2E0B-8853515E8558}"/>
                    </a:ext>
                  </a:extLst>
                </p:cNvPr>
                <p:cNvPicPr/>
                <p:nvPr/>
              </p:nvPicPr>
              <p:blipFill>
                <a:blip r:embed="rId45"/>
                <a:stretch>
                  <a:fillRect/>
                </a:stretch>
              </p:blipFill>
              <p:spPr>
                <a:xfrm>
                  <a:off x="5997032" y="2579817"/>
                  <a:ext cx="155520" cy="31680"/>
                </a:xfrm>
                <a:prstGeom prst="rect">
                  <a:avLst/>
                </a:prstGeom>
              </p:spPr>
            </p:pic>
          </mc:Fallback>
        </mc:AlternateContent>
      </p:grpSp>
      <p:grpSp>
        <p:nvGrpSpPr>
          <p:cNvPr id="45" name="Group 44">
            <a:extLst>
              <a:ext uri="{FF2B5EF4-FFF2-40B4-BE49-F238E27FC236}">
                <a16:creationId xmlns:a16="http://schemas.microsoft.com/office/drawing/2014/main" id="{36EDED12-B805-B023-9856-F20E6CD087C1}"/>
              </a:ext>
            </a:extLst>
          </p:cNvPr>
          <p:cNvGrpSpPr/>
          <p:nvPr/>
        </p:nvGrpSpPr>
        <p:grpSpPr>
          <a:xfrm>
            <a:off x="6409592" y="2511417"/>
            <a:ext cx="502560" cy="212040"/>
            <a:chOff x="6409592" y="2511417"/>
            <a:chExt cx="502560" cy="212040"/>
          </a:xfrm>
        </p:grpSpPr>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2365F430-A9A3-4532-026D-84E098C27C32}"/>
                    </a:ext>
                  </a:extLst>
                </p14:cNvPr>
                <p14:cNvContentPartPr/>
                <p14:nvPr/>
              </p14:nvContentPartPr>
              <p14:xfrm>
                <a:off x="6544952" y="2588457"/>
                <a:ext cx="113760" cy="360"/>
              </p14:xfrm>
            </p:contentPart>
          </mc:Choice>
          <mc:Fallback xmlns="">
            <p:pic>
              <p:nvPicPr>
                <p:cNvPr id="35" name="Ink 34">
                  <a:extLst>
                    <a:ext uri="{FF2B5EF4-FFF2-40B4-BE49-F238E27FC236}">
                      <a16:creationId xmlns:a16="http://schemas.microsoft.com/office/drawing/2014/main" id="{2365F430-A9A3-4532-026D-84E098C27C32}"/>
                    </a:ext>
                  </a:extLst>
                </p:cNvPr>
                <p:cNvPicPr/>
                <p:nvPr/>
              </p:nvPicPr>
              <p:blipFill>
                <a:blip r:embed="rId47"/>
                <a:stretch>
                  <a:fillRect/>
                </a:stretch>
              </p:blipFill>
              <p:spPr>
                <a:xfrm>
                  <a:off x="6536312" y="2579817"/>
                  <a:ext cx="131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15C9D090-9932-2CAB-6F90-80024B3CF667}"/>
                    </a:ext>
                  </a:extLst>
                </p14:cNvPr>
                <p14:cNvContentPartPr/>
                <p14:nvPr/>
              </p14:nvContentPartPr>
              <p14:xfrm>
                <a:off x="6756992" y="2530857"/>
                <a:ext cx="155160" cy="167760"/>
              </p14:xfrm>
            </p:contentPart>
          </mc:Choice>
          <mc:Fallback xmlns="">
            <p:pic>
              <p:nvPicPr>
                <p:cNvPr id="36" name="Ink 35">
                  <a:extLst>
                    <a:ext uri="{FF2B5EF4-FFF2-40B4-BE49-F238E27FC236}">
                      <a16:creationId xmlns:a16="http://schemas.microsoft.com/office/drawing/2014/main" id="{15C9D090-9932-2CAB-6F90-80024B3CF667}"/>
                    </a:ext>
                  </a:extLst>
                </p:cNvPr>
                <p:cNvPicPr/>
                <p:nvPr/>
              </p:nvPicPr>
              <p:blipFill>
                <a:blip r:embed="rId49"/>
                <a:stretch>
                  <a:fillRect/>
                </a:stretch>
              </p:blipFill>
              <p:spPr>
                <a:xfrm>
                  <a:off x="6748352" y="2521857"/>
                  <a:ext cx="172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1124B98A-77CF-35DC-FCDB-9C8C3B279596}"/>
                    </a:ext>
                  </a:extLst>
                </p14:cNvPr>
                <p14:cNvContentPartPr/>
                <p14:nvPr/>
              </p14:nvContentPartPr>
              <p14:xfrm>
                <a:off x="6409592" y="2511417"/>
                <a:ext cx="39960" cy="212040"/>
              </p14:xfrm>
            </p:contentPart>
          </mc:Choice>
          <mc:Fallback xmlns="">
            <p:pic>
              <p:nvPicPr>
                <p:cNvPr id="37" name="Ink 36">
                  <a:extLst>
                    <a:ext uri="{FF2B5EF4-FFF2-40B4-BE49-F238E27FC236}">
                      <a16:creationId xmlns:a16="http://schemas.microsoft.com/office/drawing/2014/main" id="{1124B98A-77CF-35DC-FCDB-9C8C3B279596}"/>
                    </a:ext>
                  </a:extLst>
                </p:cNvPr>
                <p:cNvPicPr/>
                <p:nvPr/>
              </p:nvPicPr>
              <p:blipFill>
                <a:blip r:embed="rId51"/>
                <a:stretch>
                  <a:fillRect/>
                </a:stretch>
              </p:blipFill>
              <p:spPr>
                <a:xfrm>
                  <a:off x="6400592" y="2502777"/>
                  <a:ext cx="57600" cy="22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49A10866-9488-8EB5-FADC-9FDF427BB626}"/>
                  </a:ext>
                </a:extLst>
              </p14:cNvPr>
              <p14:cNvContentPartPr/>
              <p14:nvPr/>
            </p14:nvContentPartPr>
            <p14:xfrm>
              <a:off x="7103312" y="2482977"/>
              <a:ext cx="99000" cy="215640"/>
            </p14:xfrm>
          </p:contentPart>
        </mc:Choice>
        <mc:Fallback xmlns="">
          <p:pic>
            <p:nvPicPr>
              <p:cNvPr id="38" name="Ink 37">
                <a:extLst>
                  <a:ext uri="{FF2B5EF4-FFF2-40B4-BE49-F238E27FC236}">
                    <a16:creationId xmlns:a16="http://schemas.microsoft.com/office/drawing/2014/main" id="{49A10866-9488-8EB5-FADC-9FDF427BB626}"/>
                  </a:ext>
                </a:extLst>
              </p:cNvPr>
              <p:cNvPicPr/>
              <p:nvPr/>
            </p:nvPicPr>
            <p:blipFill>
              <a:blip r:embed="rId53"/>
              <a:stretch>
                <a:fillRect/>
              </a:stretch>
            </p:blipFill>
            <p:spPr>
              <a:xfrm>
                <a:off x="7094672" y="2473977"/>
                <a:ext cx="116640" cy="233280"/>
              </a:xfrm>
              <a:prstGeom prst="rect">
                <a:avLst/>
              </a:prstGeom>
            </p:spPr>
          </p:pic>
        </mc:Fallback>
      </mc:AlternateContent>
      <p:grpSp>
        <p:nvGrpSpPr>
          <p:cNvPr id="44" name="Group 43">
            <a:extLst>
              <a:ext uri="{FF2B5EF4-FFF2-40B4-BE49-F238E27FC236}">
                <a16:creationId xmlns:a16="http://schemas.microsoft.com/office/drawing/2014/main" id="{1D0BF033-E80E-B8C7-D581-C99810681481}"/>
              </a:ext>
            </a:extLst>
          </p:cNvPr>
          <p:cNvGrpSpPr/>
          <p:nvPr/>
        </p:nvGrpSpPr>
        <p:grpSpPr>
          <a:xfrm>
            <a:off x="7440272" y="2607537"/>
            <a:ext cx="117720" cy="68040"/>
            <a:chOff x="7440272" y="2607537"/>
            <a:chExt cx="117720" cy="68040"/>
          </a:xfrm>
        </p:grpSpPr>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4432BB5-519F-D34D-ED46-1CAB7C68E42A}"/>
                    </a:ext>
                  </a:extLst>
                </p14:cNvPr>
                <p14:cNvContentPartPr/>
                <p14:nvPr/>
              </p14:nvContentPartPr>
              <p14:xfrm>
                <a:off x="7440272" y="2607537"/>
                <a:ext cx="110520" cy="360"/>
              </p14:xfrm>
            </p:contentPart>
          </mc:Choice>
          <mc:Fallback xmlns="">
            <p:pic>
              <p:nvPicPr>
                <p:cNvPr id="39" name="Ink 38">
                  <a:extLst>
                    <a:ext uri="{FF2B5EF4-FFF2-40B4-BE49-F238E27FC236}">
                      <a16:creationId xmlns:a16="http://schemas.microsoft.com/office/drawing/2014/main" id="{F4432BB5-519F-D34D-ED46-1CAB7C68E42A}"/>
                    </a:ext>
                  </a:extLst>
                </p:cNvPr>
                <p:cNvPicPr/>
                <p:nvPr/>
              </p:nvPicPr>
              <p:blipFill>
                <a:blip r:embed="rId27"/>
                <a:stretch>
                  <a:fillRect/>
                </a:stretch>
              </p:blipFill>
              <p:spPr>
                <a:xfrm>
                  <a:off x="7431272" y="2598897"/>
                  <a:ext cx="12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2CE704D3-4155-E67F-FDBB-05949F50D5F5}"/>
                    </a:ext>
                  </a:extLst>
                </p14:cNvPr>
                <p14:cNvContentPartPr/>
                <p14:nvPr/>
              </p14:nvContentPartPr>
              <p14:xfrm>
                <a:off x="7440272" y="2657937"/>
                <a:ext cx="117720" cy="17640"/>
              </p14:xfrm>
            </p:contentPart>
          </mc:Choice>
          <mc:Fallback xmlns="">
            <p:pic>
              <p:nvPicPr>
                <p:cNvPr id="40" name="Ink 39">
                  <a:extLst>
                    <a:ext uri="{FF2B5EF4-FFF2-40B4-BE49-F238E27FC236}">
                      <a16:creationId xmlns:a16="http://schemas.microsoft.com/office/drawing/2014/main" id="{2CE704D3-4155-E67F-FDBB-05949F50D5F5}"/>
                    </a:ext>
                  </a:extLst>
                </p:cNvPr>
                <p:cNvPicPr/>
                <p:nvPr/>
              </p:nvPicPr>
              <p:blipFill>
                <a:blip r:embed="rId56"/>
                <a:stretch>
                  <a:fillRect/>
                </a:stretch>
              </p:blipFill>
              <p:spPr>
                <a:xfrm>
                  <a:off x="7431272" y="2648937"/>
                  <a:ext cx="135360" cy="35280"/>
                </a:xfrm>
                <a:prstGeom prst="rect">
                  <a:avLst/>
                </a:prstGeom>
              </p:spPr>
            </p:pic>
          </mc:Fallback>
        </mc:AlternateContent>
      </p:grpSp>
      <p:grpSp>
        <p:nvGrpSpPr>
          <p:cNvPr id="43" name="Group 42">
            <a:extLst>
              <a:ext uri="{FF2B5EF4-FFF2-40B4-BE49-F238E27FC236}">
                <a16:creationId xmlns:a16="http://schemas.microsoft.com/office/drawing/2014/main" id="{D4B8FFF6-5408-E681-ADA9-281E02D3CBEE}"/>
              </a:ext>
            </a:extLst>
          </p:cNvPr>
          <p:cNvGrpSpPr/>
          <p:nvPr/>
        </p:nvGrpSpPr>
        <p:grpSpPr>
          <a:xfrm>
            <a:off x="7921592" y="2540937"/>
            <a:ext cx="253440" cy="169200"/>
            <a:chOff x="7921592" y="2540937"/>
            <a:chExt cx="253440" cy="169200"/>
          </a:xfrm>
        </p:grpSpPr>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D7AFC4EE-ED76-542D-A689-5542EBD60C90}"/>
                    </a:ext>
                  </a:extLst>
                </p14:cNvPr>
                <p14:cNvContentPartPr/>
                <p14:nvPr/>
              </p14:nvContentPartPr>
              <p14:xfrm>
                <a:off x="7921592" y="2540937"/>
                <a:ext cx="360" cy="169200"/>
              </p14:xfrm>
            </p:contentPart>
          </mc:Choice>
          <mc:Fallback xmlns="">
            <p:pic>
              <p:nvPicPr>
                <p:cNvPr id="41" name="Ink 40">
                  <a:extLst>
                    <a:ext uri="{FF2B5EF4-FFF2-40B4-BE49-F238E27FC236}">
                      <a16:creationId xmlns:a16="http://schemas.microsoft.com/office/drawing/2014/main" id="{D7AFC4EE-ED76-542D-A689-5542EBD60C90}"/>
                    </a:ext>
                  </a:extLst>
                </p:cNvPr>
                <p:cNvPicPr/>
                <p:nvPr/>
              </p:nvPicPr>
              <p:blipFill>
                <a:blip r:embed="rId58"/>
                <a:stretch>
                  <a:fillRect/>
                </a:stretch>
              </p:blipFill>
              <p:spPr>
                <a:xfrm>
                  <a:off x="7912592" y="2531937"/>
                  <a:ext cx="18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8BE1C540-A9BC-C916-C4B5-6280F9FD2448}"/>
                    </a:ext>
                  </a:extLst>
                </p14:cNvPr>
                <p14:cNvContentPartPr/>
                <p14:nvPr/>
              </p14:nvContentPartPr>
              <p14:xfrm>
                <a:off x="8029592" y="2547777"/>
                <a:ext cx="145440" cy="134280"/>
              </p14:xfrm>
            </p:contentPart>
          </mc:Choice>
          <mc:Fallback xmlns="">
            <p:pic>
              <p:nvPicPr>
                <p:cNvPr id="42" name="Ink 41">
                  <a:extLst>
                    <a:ext uri="{FF2B5EF4-FFF2-40B4-BE49-F238E27FC236}">
                      <a16:creationId xmlns:a16="http://schemas.microsoft.com/office/drawing/2014/main" id="{8BE1C540-A9BC-C916-C4B5-6280F9FD2448}"/>
                    </a:ext>
                  </a:extLst>
                </p:cNvPr>
                <p:cNvPicPr/>
                <p:nvPr/>
              </p:nvPicPr>
              <p:blipFill>
                <a:blip r:embed="rId60"/>
                <a:stretch>
                  <a:fillRect/>
                </a:stretch>
              </p:blipFill>
              <p:spPr>
                <a:xfrm>
                  <a:off x="8020952" y="2538777"/>
                  <a:ext cx="163080" cy="151920"/>
                </a:xfrm>
                <a:prstGeom prst="rect">
                  <a:avLst/>
                </a:prstGeom>
              </p:spPr>
            </p:pic>
          </mc:Fallback>
        </mc:AlternateContent>
      </p:grpSp>
      <p:grpSp>
        <p:nvGrpSpPr>
          <p:cNvPr id="54" name="Group 53">
            <a:extLst>
              <a:ext uri="{FF2B5EF4-FFF2-40B4-BE49-F238E27FC236}">
                <a16:creationId xmlns:a16="http://schemas.microsoft.com/office/drawing/2014/main" id="{AE094C77-5E2B-31BB-27F9-CAE0342884E4}"/>
              </a:ext>
            </a:extLst>
          </p:cNvPr>
          <p:cNvGrpSpPr/>
          <p:nvPr/>
        </p:nvGrpSpPr>
        <p:grpSpPr>
          <a:xfrm>
            <a:off x="6641072" y="2915697"/>
            <a:ext cx="192600" cy="181440"/>
            <a:chOff x="6641072" y="2915697"/>
            <a:chExt cx="192600" cy="181440"/>
          </a:xfrm>
        </p:grpSpPr>
        <mc:AlternateContent xmlns:mc="http://schemas.openxmlformats.org/markup-compatibility/2006" xmlns:p14="http://schemas.microsoft.com/office/powerpoint/2010/main">
          <mc:Choice Requires="p14">
            <p:contentPart p14:bwMode="auto" r:id="rId61">
              <p14:nvContentPartPr>
                <p14:cNvPr id="46" name="Ink 45">
                  <a:extLst>
                    <a:ext uri="{FF2B5EF4-FFF2-40B4-BE49-F238E27FC236}">
                      <a16:creationId xmlns:a16="http://schemas.microsoft.com/office/drawing/2014/main" id="{347A8910-1191-CB22-98FB-E29B4A102B11}"/>
                    </a:ext>
                  </a:extLst>
                </p14:cNvPr>
                <p14:cNvContentPartPr/>
                <p14:nvPr/>
              </p14:nvContentPartPr>
              <p14:xfrm>
                <a:off x="6641072" y="2915697"/>
                <a:ext cx="20160" cy="181440"/>
              </p14:xfrm>
            </p:contentPart>
          </mc:Choice>
          <mc:Fallback xmlns="">
            <p:pic>
              <p:nvPicPr>
                <p:cNvPr id="46" name="Ink 45">
                  <a:extLst>
                    <a:ext uri="{FF2B5EF4-FFF2-40B4-BE49-F238E27FC236}">
                      <a16:creationId xmlns:a16="http://schemas.microsoft.com/office/drawing/2014/main" id="{347A8910-1191-CB22-98FB-E29B4A102B11}"/>
                    </a:ext>
                  </a:extLst>
                </p:cNvPr>
                <p:cNvPicPr/>
                <p:nvPr/>
              </p:nvPicPr>
              <p:blipFill>
                <a:blip r:embed="rId62"/>
                <a:stretch>
                  <a:fillRect/>
                </a:stretch>
              </p:blipFill>
              <p:spPr>
                <a:xfrm>
                  <a:off x="6632432" y="2907057"/>
                  <a:ext cx="37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D6406055-F2AE-6AAD-5393-6C8DC2ABA5FA}"/>
                    </a:ext>
                  </a:extLst>
                </p14:cNvPr>
                <p14:cNvContentPartPr/>
                <p14:nvPr/>
              </p14:nvContentPartPr>
              <p14:xfrm>
                <a:off x="6747272" y="2918217"/>
                <a:ext cx="86400" cy="126000"/>
              </p14:xfrm>
            </p:contentPart>
          </mc:Choice>
          <mc:Fallback xmlns="">
            <p:pic>
              <p:nvPicPr>
                <p:cNvPr id="47" name="Ink 46">
                  <a:extLst>
                    <a:ext uri="{FF2B5EF4-FFF2-40B4-BE49-F238E27FC236}">
                      <a16:creationId xmlns:a16="http://schemas.microsoft.com/office/drawing/2014/main" id="{D6406055-F2AE-6AAD-5393-6C8DC2ABA5FA}"/>
                    </a:ext>
                  </a:extLst>
                </p:cNvPr>
                <p:cNvPicPr/>
                <p:nvPr/>
              </p:nvPicPr>
              <p:blipFill>
                <a:blip r:embed="rId64"/>
                <a:stretch>
                  <a:fillRect/>
                </a:stretch>
              </p:blipFill>
              <p:spPr>
                <a:xfrm>
                  <a:off x="6738632" y="2909577"/>
                  <a:ext cx="104040" cy="143640"/>
                </a:xfrm>
                <a:prstGeom prst="rect">
                  <a:avLst/>
                </a:prstGeom>
              </p:spPr>
            </p:pic>
          </mc:Fallback>
        </mc:AlternateContent>
      </p:grpSp>
      <p:grpSp>
        <p:nvGrpSpPr>
          <p:cNvPr id="53" name="Group 52">
            <a:extLst>
              <a:ext uri="{FF2B5EF4-FFF2-40B4-BE49-F238E27FC236}">
                <a16:creationId xmlns:a16="http://schemas.microsoft.com/office/drawing/2014/main" id="{10355F40-0948-EECD-68E4-FCCFFD266238}"/>
              </a:ext>
            </a:extLst>
          </p:cNvPr>
          <p:cNvGrpSpPr/>
          <p:nvPr/>
        </p:nvGrpSpPr>
        <p:grpSpPr>
          <a:xfrm>
            <a:off x="7084232" y="2964297"/>
            <a:ext cx="135000" cy="74160"/>
            <a:chOff x="7084232" y="2964297"/>
            <a:chExt cx="135000" cy="74160"/>
          </a:xfrm>
        </p:grpSpPr>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4DE06997-28CB-52FD-D92C-F49C3C2DF733}"/>
                    </a:ext>
                  </a:extLst>
                </p14:cNvPr>
                <p14:cNvContentPartPr/>
                <p14:nvPr/>
              </p14:nvContentPartPr>
              <p14:xfrm>
                <a:off x="7084232" y="2964297"/>
                <a:ext cx="114120" cy="360"/>
              </p14:xfrm>
            </p:contentPart>
          </mc:Choice>
          <mc:Fallback xmlns="">
            <p:pic>
              <p:nvPicPr>
                <p:cNvPr id="48" name="Ink 47">
                  <a:extLst>
                    <a:ext uri="{FF2B5EF4-FFF2-40B4-BE49-F238E27FC236}">
                      <a16:creationId xmlns:a16="http://schemas.microsoft.com/office/drawing/2014/main" id="{4DE06997-28CB-52FD-D92C-F49C3C2DF733}"/>
                    </a:ext>
                  </a:extLst>
                </p:cNvPr>
                <p:cNvPicPr/>
                <p:nvPr/>
              </p:nvPicPr>
              <p:blipFill>
                <a:blip r:embed="rId66"/>
                <a:stretch>
                  <a:fillRect/>
                </a:stretch>
              </p:blipFill>
              <p:spPr>
                <a:xfrm>
                  <a:off x="7075592" y="2955297"/>
                  <a:ext cx="131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4C7E211B-F31D-5DB9-CB3A-F57B8A9653A4}"/>
                    </a:ext>
                  </a:extLst>
                </p14:cNvPr>
                <p14:cNvContentPartPr/>
                <p14:nvPr/>
              </p14:nvContentPartPr>
              <p14:xfrm>
                <a:off x="7097192" y="3002817"/>
                <a:ext cx="122040" cy="35640"/>
              </p14:xfrm>
            </p:contentPart>
          </mc:Choice>
          <mc:Fallback xmlns="">
            <p:pic>
              <p:nvPicPr>
                <p:cNvPr id="49" name="Ink 48">
                  <a:extLst>
                    <a:ext uri="{FF2B5EF4-FFF2-40B4-BE49-F238E27FC236}">
                      <a16:creationId xmlns:a16="http://schemas.microsoft.com/office/drawing/2014/main" id="{4C7E211B-F31D-5DB9-CB3A-F57B8A9653A4}"/>
                    </a:ext>
                  </a:extLst>
                </p:cNvPr>
                <p:cNvPicPr/>
                <p:nvPr/>
              </p:nvPicPr>
              <p:blipFill>
                <a:blip r:embed="rId68"/>
                <a:stretch>
                  <a:fillRect/>
                </a:stretch>
              </p:blipFill>
              <p:spPr>
                <a:xfrm>
                  <a:off x="7088192" y="2993817"/>
                  <a:ext cx="139680" cy="53280"/>
                </a:xfrm>
                <a:prstGeom prst="rect">
                  <a:avLst/>
                </a:prstGeom>
              </p:spPr>
            </p:pic>
          </mc:Fallback>
        </mc:AlternateContent>
      </p:grpSp>
      <p:grpSp>
        <p:nvGrpSpPr>
          <p:cNvPr id="52" name="Group 51">
            <a:extLst>
              <a:ext uri="{FF2B5EF4-FFF2-40B4-BE49-F238E27FC236}">
                <a16:creationId xmlns:a16="http://schemas.microsoft.com/office/drawing/2014/main" id="{30F0958D-40AB-4D8B-FE3E-EA9FEA4CAC03}"/>
              </a:ext>
            </a:extLst>
          </p:cNvPr>
          <p:cNvGrpSpPr/>
          <p:nvPr/>
        </p:nvGrpSpPr>
        <p:grpSpPr>
          <a:xfrm>
            <a:off x="7421192" y="2915697"/>
            <a:ext cx="258120" cy="170280"/>
            <a:chOff x="7421192" y="2915697"/>
            <a:chExt cx="258120" cy="170280"/>
          </a:xfrm>
        </p:grpSpPr>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42BF95C8-651A-3915-379F-115A89FEF241}"/>
                    </a:ext>
                  </a:extLst>
                </p14:cNvPr>
                <p14:cNvContentPartPr/>
                <p14:nvPr/>
              </p14:nvContentPartPr>
              <p14:xfrm>
                <a:off x="7421192" y="2915697"/>
                <a:ext cx="46080" cy="170280"/>
              </p14:xfrm>
            </p:contentPart>
          </mc:Choice>
          <mc:Fallback xmlns="">
            <p:pic>
              <p:nvPicPr>
                <p:cNvPr id="50" name="Ink 49">
                  <a:extLst>
                    <a:ext uri="{FF2B5EF4-FFF2-40B4-BE49-F238E27FC236}">
                      <a16:creationId xmlns:a16="http://schemas.microsoft.com/office/drawing/2014/main" id="{42BF95C8-651A-3915-379F-115A89FEF241}"/>
                    </a:ext>
                  </a:extLst>
                </p:cNvPr>
                <p:cNvPicPr/>
                <p:nvPr/>
              </p:nvPicPr>
              <p:blipFill>
                <a:blip r:embed="rId70"/>
                <a:stretch>
                  <a:fillRect/>
                </a:stretch>
              </p:blipFill>
              <p:spPr>
                <a:xfrm>
                  <a:off x="7412192" y="2907057"/>
                  <a:ext cx="63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36578105-F5A7-0EC0-C112-4037B6CDCCBF}"/>
                    </a:ext>
                  </a:extLst>
                </p14:cNvPr>
                <p14:cNvContentPartPr/>
                <p14:nvPr/>
              </p14:nvContentPartPr>
              <p14:xfrm>
                <a:off x="7554032" y="2915697"/>
                <a:ext cx="125280" cy="135360"/>
              </p14:xfrm>
            </p:contentPart>
          </mc:Choice>
          <mc:Fallback xmlns="">
            <p:pic>
              <p:nvPicPr>
                <p:cNvPr id="51" name="Ink 50">
                  <a:extLst>
                    <a:ext uri="{FF2B5EF4-FFF2-40B4-BE49-F238E27FC236}">
                      <a16:creationId xmlns:a16="http://schemas.microsoft.com/office/drawing/2014/main" id="{36578105-F5A7-0EC0-C112-4037B6CDCCBF}"/>
                    </a:ext>
                  </a:extLst>
                </p:cNvPr>
                <p:cNvPicPr/>
                <p:nvPr/>
              </p:nvPicPr>
              <p:blipFill>
                <a:blip r:embed="rId72"/>
                <a:stretch>
                  <a:fillRect/>
                </a:stretch>
              </p:blipFill>
              <p:spPr>
                <a:xfrm>
                  <a:off x="7545392" y="2907057"/>
                  <a:ext cx="142920" cy="153000"/>
                </a:xfrm>
                <a:prstGeom prst="rect">
                  <a:avLst/>
                </a:prstGeom>
              </p:spPr>
            </p:pic>
          </mc:Fallback>
        </mc:AlternateContent>
      </p:grpSp>
    </p:spTree>
    <p:extLst>
      <p:ext uri="{BB962C8B-B14F-4D97-AF65-F5344CB8AC3E}">
        <p14:creationId xmlns:p14="http://schemas.microsoft.com/office/powerpoint/2010/main" val="225473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dirty="0"/>
              <a:t>5.1 Operations of Algebraic Expressions</a:t>
            </a:r>
            <a:endParaRPr lang="en-US" noProof="0" dirty="0"/>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a:xfrm>
            <a:off x="838200" y="1010660"/>
            <a:ext cx="10515600" cy="5482215"/>
          </a:xfrm>
        </p:spPr>
        <p:txBody>
          <a:bodyPr/>
          <a:lstStyle/>
          <a:p>
            <a:r>
              <a:rPr lang="en-US" dirty="0"/>
              <a:t>Algebraic expressions are made up of </a:t>
            </a:r>
            <a:r>
              <a:rPr lang="en-US" b="1" dirty="0"/>
              <a:t>terms</a:t>
            </a:r>
            <a:r>
              <a:rPr lang="en-US" dirty="0"/>
              <a:t>. A term is a constant or the product of a constant and one or more variables. The constant that multiplies the variable is called the </a:t>
            </a:r>
            <a:r>
              <a:rPr lang="en-US" b="1" dirty="0"/>
              <a:t>coefficient</a:t>
            </a:r>
            <a:r>
              <a:rPr lang="en-US" dirty="0"/>
              <a:t>. Think of the coefficient as the number in front of the variable. </a:t>
            </a:r>
          </a:p>
          <a:p>
            <a:r>
              <a:rPr lang="en-US" dirty="0"/>
              <a:t>Some terms share common traits. When two terms are constants or have the same variable and exponent, we say they are </a:t>
            </a:r>
            <a:r>
              <a:rPr lang="en-US" b="1" dirty="0"/>
              <a:t>like terms</a:t>
            </a:r>
            <a:r>
              <a:rPr lang="en-US" dirty="0"/>
              <a:t>. If there are like terms in an expression, you can simplify the expression by combining the like terms. We add the coefficients and keep the same variable. </a:t>
            </a:r>
          </a:p>
        </p:txBody>
      </p:sp>
      <p:grpSp>
        <p:nvGrpSpPr>
          <p:cNvPr id="24" name="Group 23">
            <a:extLst>
              <a:ext uri="{FF2B5EF4-FFF2-40B4-BE49-F238E27FC236}">
                <a16:creationId xmlns:a16="http://schemas.microsoft.com/office/drawing/2014/main" id="{A345AA11-8853-08D6-E731-62D00F91E2E7}"/>
              </a:ext>
            </a:extLst>
          </p:cNvPr>
          <p:cNvGrpSpPr/>
          <p:nvPr/>
        </p:nvGrpSpPr>
        <p:grpSpPr>
          <a:xfrm>
            <a:off x="4089752" y="5192432"/>
            <a:ext cx="558000" cy="223560"/>
            <a:chOff x="4089752" y="5192432"/>
            <a:chExt cx="558000" cy="2235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2E6BE4D-DA63-79DF-1F4C-C5C11D9950D1}"/>
                    </a:ext>
                  </a:extLst>
                </p14:cNvPr>
                <p14:cNvContentPartPr/>
                <p14:nvPr/>
              </p14:nvContentPartPr>
              <p14:xfrm>
                <a:off x="4089752" y="5197472"/>
                <a:ext cx="174600" cy="218520"/>
              </p14:xfrm>
            </p:contentPart>
          </mc:Choice>
          <mc:Fallback xmlns="">
            <p:pic>
              <p:nvPicPr>
                <p:cNvPr id="2" name="Ink 1">
                  <a:extLst>
                    <a:ext uri="{FF2B5EF4-FFF2-40B4-BE49-F238E27FC236}">
                      <a16:creationId xmlns:a16="http://schemas.microsoft.com/office/drawing/2014/main" id="{92E6BE4D-DA63-79DF-1F4C-C5C11D9950D1}"/>
                    </a:ext>
                  </a:extLst>
                </p:cNvPr>
                <p:cNvPicPr/>
                <p:nvPr/>
              </p:nvPicPr>
              <p:blipFill>
                <a:blip r:embed="rId3"/>
                <a:stretch>
                  <a:fillRect/>
                </a:stretch>
              </p:blipFill>
              <p:spPr>
                <a:xfrm>
                  <a:off x="4081112" y="5188472"/>
                  <a:ext cx="192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75CD12E-232C-34C6-B444-FCAEF9964FA5}"/>
                    </a:ext>
                  </a:extLst>
                </p14:cNvPr>
                <p14:cNvContentPartPr/>
                <p14:nvPr/>
              </p14:nvContentPartPr>
              <p14:xfrm>
                <a:off x="4321232" y="5341472"/>
                <a:ext cx="118080" cy="63000"/>
              </p14:xfrm>
            </p:contentPart>
          </mc:Choice>
          <mc:Fallback xmlns="">
            <p:pic>
              <p:nvPicPr>
                <p:cNvPr id="3" name="Ink 2">
                  <a:extLst>
                    <a:ext uri="{FF2B5EF4-FFF2-40B4-BE49-F238E27FC236}">
                      <a16:creationId xmlns:a16="http://schemas.microsoft.com/office/drawing/2014/main" id="{D75CD12E-232C-34C6-B444-FCAEF9964FA5}"/>
                    </a:ext>
                  </a:extLst>
                </p:cNvPr>
                <p:cNvPicPr/>
                <p:nvPr/>
              </p:nvPicPr>
              <p:blipFill>
                <a:blip r:embed="rId5"/>
                <a:stretch>
                  <a:fillRect/>
                </a:stretch>
              </p:blipFill>
              <p:spPr>
                <a:xfrm>
                  <a:off x="4312232" y="5332472"/>
                  <a:ext cx="135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44B096-88DB-8B9B-0603-52F485E9C37D}"/>
                    </a:ext>
                  </a:extLst>
                </p14:cNvPr>
                <p14:cNvContentPartPr/>
                <p14:nvPr/>
              </p14:nvContentPartPr>
              <p14:xfrm>
                <a:off x="4364072" y="5312672"/>
                <a:ext cx="82800" cy="102240"/>
              </p14:xfrm>
            </p:contentPart>
          </mc:Choice>
          <mc:Fallback xmlns="">
            <p:pic>
              <p:nvPicPr>
                <p:cNvPr id="4" name="Ink 3">
                  <a:extLst>
                    <a:ext uri="{FF2B5EF4-FFF2-40B4-BE49-F238E27FC236}">
                      <a16:creationId xmlns:a16="http://schemas.microsoft.com/office/drawing/2014/main" id="{5E44B096-88DB-8B9B-0603-52F485E9C37D}"/>
                    </a:ext>
                  </a:extLst>
                </p:cNvPr>
                <p:cNvPicPr/>
                <p:nvPr/>
              </p:nvPicPr>
              <p:blipFill>
                <a:blip r:embed="rId7"/>
                <a:stretch>
                  <a:fillRect/>
                </a:stretch>
              </p:blipFill>
              <p:spPr>
                <a:xfrm>
                  <a:off x="4355432" y="5304032"/>
                  <a:ext cx="10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5A82F7D-46A3-BB0D-96FA-212242A9D300}"/>
                    </a:ext>
                  </a:extLst>
                </p14:cNvPr>
                <p14:cNvContentPartPr/>
                <p14:nvPr/>
              </p14:nvContentPartPr>
              <p14:xfrm>
                <a:off x="4514192" y="5192432"/>
                <a:ext cx="133560" cy="76680"/>
              </p14:xfrm>
            </p:contentPart>
          </mc:Choice>
          <mc:Fallback xmlns="">
            <p:pic>
              <p:nvPicPr>
                <p:cNvPr id="5" name="Ink 4">
                  <a:extLst>
                    <a:ext uri="{FF2B5EF4-FFF2-40B4-BE49-F238E27FC236}">
                      <a16:creationId xmlns:a16="http://schemas.microsoft.com/office/drawing/2014/main" id="{D5A82F7D-46A3-BB0D-96FA-212242A9D300}"/>
                    </a:ext>
                  </a:extLst>
                </p:cNvPr>
                <p:cNvPicPr/>
                <p:nvPr/>
              </p:nvPicPr>
              <p:blipFill>
                <a:blip r:embed="rId9"/>
                <a:stretch>
                  <a:fillRect/>
                </a:stretch>
              </p:blipFill>
              <p:spPr>
                <a:xfrm>
                  <a:off x="4505192" y="5183432"/>
                  <a:ext cx="151200" cy="94320"/>
                </a:xfrm>
                <a:prstGeom prst="rect">
                  <a:avLst/>
                </a:prstGeom>
              </p:spPr>
            </p:pic>
          </mc:Fallback>
        </mc:AlternateContent>
      </p:grpSp>
      <p:grpSp>
        <p:nvGrpSpPr>
          <p:cNvPr id="23" name="Group 22">
            <a:extLst>
              <a:ext uri="{FF2B5EF4-FFF2-40B4-BE49-F238E27FC236}">
                <a16:creationId xmlns:a16="http://schemas.microsoft.com/office/drawing/2014/main" id="{D4A9AD96-062A-C73A-8F29-E55DB7DFC351}"/>
              </a:ext>
            </a:extLst>
          </p:cNvPr>
          <p:cNvGrpSpPr/>
          <p:nvPr/>
        </p:nvGrpSpPr>
        <p:grpSpPr>
          <a:xfrm>
            <a:off x="4918472" y="5283872"/>
            <a:ext cx="164880" cy="99720"/>
            <a:chOff x="4918472" y="5283872"/>
            <a:chExt cx="164880" cy="9972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3F6246A6-410C-80FF-337D-545E69708F49}"/>
                    </a:ext>
                  </a:extLst>
                </p14:cNvPr>
                <p14:cNvContentPartPr/>
                <p14:nvPr/>
              </p14:nvContentPartPr>
              <p14:xfrm>
                <a:off x="4967072" y="5283872"/>
                <a:ext cx="9720" cy="99720"/>
              </p14:xfrm>
            </p:contentPart>
          </mc:Choice>
          <mc:Fallback xmlns="">
            <p:pic>
              <p:nvPicPr>
                <p:cNvPr id="6" name="Ink 5">
                  <a:extLst>
                    <a:ext uri="{FF2B5EF4-FFF2-40B4-BE49-F238E27FC236}">
                      <a16:creationId xmlns:a16="http://schemas.microsoft.com/office/drawing/2014/main" id="{3F6246A6-410C-80FF-337D-545E69708F49}"/>
                    </a:ext>
                  </a:extLst>
                </p:cNvPr>
                <p:cNvPicPr/>
                <p:nvPr/>
              </p:nvPicPr>
              <p:blipFill>
                <a:blip r:embed="rId11"/>
                <a:stretch>
                  <a:fillRect/>
                </a:stretch>
              </p:blipFill>
              <p:spPr>
                <a:xfrm>
                  <a:off x="4958072" y="5275232"/>
                  <a:ext cx="27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755395F-187F-584B-F167-5BA58D471222}"/>
                    </a:ext>
                  </a:extLst>
                </p14:cNvPr>
                <p14:cNvContentPartPr/>
                <p14:nvPr/>
              </p14:nvContentPartPr>
              <p14:xfrm>
                <a:off x="4918472" y="5331392"/>
                <a:ext cx="164880" cy="19800"/>
              </p14:xfrm>
            </p:contentPart>
          </mc:Choice>
          <mc:Fallback xmlns="">
            <p:pic>
              <p:nvPicPr>
                <p:cNvPr id="8" name="Ink 7">
                  <a:extLst>
                    <a:ext uri="{FF2B5EF4-FFF2-40B4-BE49-F238E27FC236}">
                      <a16:creationId xmlns:a16="http://schemas.microsoft.com/office/drawing/2014/main" id="{3755395F-187F-584B-F167-5BA58D471222}"/>
                    </a:ext>
                  </a:extLst>
                </p:cNvPr>
                <p:cNvPicPr/>
                <p:nvPr/>
              </p:nvPicPr>
              <p:blipFill>
                <a:blip r:embed="rId13"/>
                <a:stretch>
                  <a:fillRect/>
                </a:stretch>
              </p:blipFill>
              <p:spPr>
                <a:xfrm>
                  <a:off x="4909472" y="5322392"/>
                  <a:ext cx="182520" cy="37440"/>
                </a:xfrm>
                <a:prstGeom prst="rect">
                  <a:avLst/>
                </a:prstGeom>
              </p:spPr>
            </p:pic>
          </mc:Fallback>
        </mc:AlternateContent>
      </p:grpSp>
      <p:grpSp>
        <p:nvGrpSpPr>
          <p:cNvPr id="22" name="Group 21">
            <a:extLst>
              <a:ext uri="{FF2B5EF4-FFF2-40B4-BE49-F238E27FC236}">
                <a16:creationId xmlns:a16="http://schemas.microsoft.com/office/drawing/2014/main" id="{DD913F0B-C49F-F587-4B1F-8D39B2D6DA6E}"/>
              </a:ext>
            </a:extLst>
          </p:cNvPr>
          <p:cNvGrpSpPr/>
          <p:nvPr/>
        </p:nvGrpSpPr>
        <p:grpSpPr>
          <a:xfrm>
            <a:off x="5245712" y="5193512"/>
            <a:ext cx="394920" cy="146160"/>
            <a:chOff x="5245712" y="5193512"/>
            <a:chExt cx="394920" cy="14616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25841A1E-6E40-2F17-9AEC-F5D26BE6B611}"/>
                    </a:ext>
                  </a:extLst>
                </p14:cNvPr>
                <p14:cNvContentPartPr/>
                <p14:nvPr/>
              </p14:nvContentPartPr>
              <p14:xfrm>
                <a:off x="5245712" y="5193512"/>
                <a:ext cx="169560" cy="140760"/>
              </p14:xfrm>
            </p:contentPart>
          </mc:Choice>
          <mc:Fallback xmlns="">
            <p:pic>
              <p:nvPicPr>
                <p:cNvPr id="10" name="Ink 9">
                  <a:extLst>
                    <a:ext uri="{FF2B5EF4-FFF2-40B4-BE49-F238E27FC236}">
                      <a16:creationId xmlns:a16="http://schemas.microsoft.com/office/drawing/2014/main" id="{25841A1E-6E40-2F17-9AEC-F5D26BE6B611}"/>
                    </a:ext>
                  </a:extLst>
                </p:cNvPr>
                <p:cNvPicPr/>
                <p:nvPr/>
              </p:nvPicPr>
              <p:blipFill>
                <a:blip r:embed="rId15"/>
                <a:stretch>
                  <a:fillRect/>
                </a:stretch>
              </p:blipFill>
              <p:spPr>
                <a:xfrm>
                  <a:off x="5236712" y="5184872"/>
                  <a:ext cx="18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2CB71BB-7E2F-888B-A467-C4822EB75B30}"/>
                    </a:ext>
                  </a:extLst>
                </p14:cNvPr>
                <p14:cNvContentPartPr/>
                <p14:nvPr/>
              </p14:nvContentPartPr>
              <p14:xfrm>
                <a:off x="5505272" y="5254712"/>
                <a:ext cx="116280" cy="84960"/>
              </p14:xfrm>
            </p:contentPart>
          </mc:Choice>
          <mc:Fallback xmlns="">
            <p:pic>
              <p:nvPicPr>
                <p:cNvPr id="11" name="Ink 10">
                  <a:extLst>
                    <a:ext uri="{FF2B5EF4-FFF2-40B4-BE49-F238E27FC236}">
                      <a16:creationId xmlns:a16="http://schemas.microsoft.com/office/drawing/2014/main" id="{52CB71BB-7E2F-888B-A467-C4822EB75B30}"/>
                    </a:ext>
                  </a:extLst>
                </p:cNvPr>
                <p:cNvPicPr/>
                <p:nvPr/>
              </p:nvPicPr>
              <p:blipFill>
                <a:blip r:embed="rId17"/>
                <a:stretch>
                  <a:fillRect/>
                </a:stretch>
              </p:blipFill>
              <p:spPr>
                <a:xfrm>
                  <a:off x="5496632" y="5246072"/>
                  <a:ext cx="133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D9BCF88-DB1A-EADF-2C41-7C29E810F9D5}"/>
                    </a:ext>
                  </a:extLst>
                </p14:cNvPr>
                <p14:cNvContentPartPr/>
                <p14:nvPr/>
              </p14:nvContentPartPr>
              <p14:xfrm>
                <a:off x="5516792" y="5235632"/>
                <a:ext cx="123840" cy="101160"/>
              </p14:xfrm>
            </p:contentPart>
          </mc:Choice>
          <mc:Fallback xmlns="">
            <p:pic>
              <p:nvPicPr>
                <p:cNvPr id="12" name="Ink 11">
                  <a:extLst>
                    <a:ext uri="{FF2B5EF4-FFF2-40B4-BE49-F238E27FC236}">
                      <a16:creationId xmlns:a16="http://schemas.microsoft.com/office/drawing/2014/main" id="{DD9BCF88-DB1A-EADF-2C41-7C29E810F9D5}"/>
                    </a:ext>
                  </a:extLst>
                </p:cNvPr>
                <p:cNvPicPr/>
                <p:nvPr/>
              </p:nvPicPr>
              <p:blipFill>
                <a:blip r:embed="rId19"/>
                <a:stretch>
                  <a:fillRect/>
                </a:stretch>
              </p:blipFill>
              <p:spPr>
                <a:xfrm>
                  <a:off x="5507792" y="5226992"/>
                  <a:ext cx="14148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8FD6FC49-1C02-63CB-E723-948B6B9DA564}"/>
                  </a:ext>
                </a:extLst>
              </p14:cNvPr>
              <p14:cNvContentPartPr/>
              <p14:nvPr/>
            </p14:nvContentPartPr>
            <p14:xfrm>
              <a:off x="5967512" y="5264432"/>
              <a:ext cx="128880" cy="360"/>
            </p14:xfrm>
          </p:contentPart>
        </mc:Choice>
        <mc:Fallback xmlns="">
          <p:pic>
            <p:nvPicPr>
              <p:cNvPr id="13" name="Ink 12">
                <a:extLst>
                  <a:ext uri="{FF2B5EF4-FFF2-40B4-BE49-F238E27FC236}">
                    <a16:creationId xmlns:a16="http://schemas.microsoft.com/office/drawing/2014/main" id="{8FD6FC49-1C02-63CB-E723-948B6B9DA564}"/>
                  </a:ext>
                </a:extLst>
              </p:cNvPr>
              <p:cNvPicPr/>
              <p:nvPr/>
            </p:nvPicPr>
            <p:blipFill>
              <a:blip r:embed="rId21"/>
              <a:stretch>
                <a:fillRect/>
              </a:stretch>
            </p:blipFill>
            <p:spPr>
              <a:xfrm>
                <a:off x="5958872" y="5255432"/>
                <a:ext cx="146520" cy="18000"/>
              </a:xfrm>
              <a:prstGeom prst="rect">
                <a:avLst/>
              </a:prstGeom>
            </p:spPr>
          </p:pic>
        </mc:Fallback>
      </mc:AlternateContent>
      <p:grpSp>
        <p:nvGrpSpPr>
          <p:cNvPr id="21" name="Group 20">
            <a:extLst>
              <a:ext uri="{FF2B5EF4-FFF2-40B4-BE49-F238E27FC236}">
                <a16:creationId xmlns:a16="http://schemas.microsoft.com/office/drawing/2014/main" id="{AA857250-6426-1783-35C6-C1A68A14A164}"/>
              </a:ext>
            </a:extLst>
          </p:cNvPr>
          <p:cNvGrpSpPr/>
          <p:nvPr/>
        </p:nvGrpSpPr>
        <p:grpSpPr>
          <a:xfrm>
            <a:off x="6300512" y="5085512"/>
            <a:ext cx="369360" cy="246960"/>
            <a:chOff x="6300512" y="5085512"/>
            <a:chExt cx="369360" cy="246960"/>
          </a:xfrm>
        </p:grpSpPr>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2583539-37AD-91F8-4FE6-0C7BDC7F3E30}"/>
                    </a:ext>
                  </a:extLst>
                </p14:cNvPr>
                <p14:cNvContentPartPr/>
                <p14:nvPr/>
              </p14:nvContentPartPr>
              <p14:xfrm>
                <a:off x="6304472" y="5235632"/>
                <a:ext cx="123840" cy="96840"/>
              </p14:xfrm>
            </p:contentPart>
          </mc:Choice>
          <mc:Fallback xmlns="">
            <p:pic>
              <p:nvPicPr>
                <p:cNvPr id="14" name="Ink 13">
                  <a:extLst>
                    <a:ext uri="{FF2B5EF4-FFF2-40B4-BE49-F238E27FC236}">
                      <a16:creationId xmlns:a16="http://schemas.microsoft.com/office/drawing/2014/main" id="{72583539-37AD-91F8-4FE6-0C7BDC7F3E30}"/>
                    </a:ext>
                  </a:extLst>
                </p:cNvPr>
                <p:cNvPicPr/>
                <p:nvPr/>
              </p:nvPicPr>
              <p:blipFill>
                <a:blip r:embed="rId23"/>
                <a:stretch>
                  <a:fillRect/>
                </a:stretch>
              </p:blipFill>
              <p:spPr>
                <a:xfrm>
                  <a:off x="6295472" y="5226992"/>
                  <a:ext cx="141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F8EB1326-6A5D-09CB-A5A1-50D5FA22DCC7}"/>
                    </a:ext>
                  </a:extLst>
                </p14:cNvPr>
                <p14:cNvContentPartPr/>
                <p14:nvPr/>
              </p14:nvContentPartPr>
              <p14:xfrm>
                <a:off x="6300512" y="5226272"/>
                <a:ext cx="119520" cy="93240"/>
              </p14:xfrm>
            </p:contentPart>
          </mc:Choice>
          <mc:Fallback xmlns="">
            <p:pic>
              <p:nvPicPr>
                <p:cNvPr id="15" name="Ink 14">
                  <a:extLst>
                    <a:ext uri="{FF2B5EF4-FFF2-40B4-BE49-F238E27FC236}">
                      <a16:creationId xmlns:a16="http://schemas.microsoft.com/office/drawing/2014/main" id="{F8EB1326-6A5D-09CB-A5A1-50D5FA22DCC7}"/>
                    </a:ext>
                  </a:extLst>
                </p:cNvPr>
                <p:cNvPicPr/>
                <p:nvPr/>
              </p:nvPicPr>
              <p:blipFill>
                <a:blip r:embed="rId25"/>
                <a:stretch>
                  <a:fillRect/>
                </a:stretch>
              </p:blipFill>
              <p:spPr>
                <a:xfrm>
                  <a:off x="6291872" y="5217272"/>
                  <a:ext cx="13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A4FD38F5-4D50-AF33-3A92-C9F7A5138577}"/>
                    </a:ext>
                  </a:extLst>
                </p14:cNvPr>
                <p14:cNvContentPartPr/>
                <p14:nvPr/>
              </p14:nvContentPartPr>
              <p14:xfrm>
                <a:off x="6496712" y="5085512"/>
                <a:ext cx="173160" cy="86040"/>
              </p14:xfrm>
            </p:contentPart>
          </mc:Choice>
          <mc:Fallback xmlns="">
            <p:pic>
              <p:nvPicPr>
                <p:cNvPr id="16" name="Ink 15">
                  <a:extLst>
                    <a:ext uri="{FF2B5EF4-FFF2-40B4-BE49-F238E27FC236}">
                      <a16:creationId xmlns:a16="http://schemas.microsoft.com/office/drawing/2014/main" id="{A4FD38F5-4D50-AF33-3A92-C9F7A5138577}"/>
                    </a:ext>
                  </a:extLst>
                </p:cNvPr>
                <p:cNvPicPr/>
                <p:nvPr/>
              </p:nvPicPr>
              <p:blipFill>
                <a:blip r:embed="rId27"/>
                <a:stretch>
                  <a:fillRect/>
                </a:stretch>
              </p:blipFill>
              <p:spPr>
                <a:xfrm>
                  <a:off x="6487712" y="5076512"/>
                  <a:ext cx="190800" cy="103680"/>
                </a:xfrm>
                <a:prstGeom prst="rect">
                  <a:avLst/>
                </a:prstGeom>
              </p:spPr>
            </p:pic>
          </mc:Fallback>
        </mc:AlternateContent>
      </p:grpSp>
      <p:grpSp>
        <p:nvGrpSpPr>
          <p:cNvPr id="20" name="Group 19">
            <a:extLst>
              <a:ext uri="{FF2B5EF4-FFF2-40B4-BE49-F238E27FC236}">
                <a16:creationId xmlns:a16="http://schemas.microsoft.com/office/drawing/2014/main" id="{99252831-57C5-9A12-9EC6-30D0717E5D5B}"/>
              </a:ext>
            </a:extLst>
          </p:cNvPr>
          <p:cNvGrpSpPr/>
          <p:nvPr/>
        </p:nvGrpSpPr>
        <p:grpSpPr>
          <a:xfrm>
            <a:off x="6958952" y="5226272"/>
            <a:ext cx="132840" cy="77760"/>
            <a:chOff x="6958952" y="5226272"/>
            <a:chExt cx="132840" cy="7776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D785CB5F-33A5-F499-ED98-F259786E4F75}"/>
                    </a:ext>
                  </a:extLst>
                </p14:cNvPr>
                <p14:cNvContentPartPr/>
                <p14:nvPr/>
              </p14:nvContentPartPr>
              <p14:xfrm>
                <a:off x="6989912" y="5226272"/>
                <a:ext cx="8280" cy="77760"/>
              </p14:xfrm>
            </p:contentPart>
          </mc:Choice>
          <mc:Fallback xmlns="">
            <p:pic>
              <p:nvPicPr>
                <p:cNvPr id="17" name="Ink 16">
                  <a:extLst>
                    <a:ext uri="{FF2B5EF4-FFF2-40B4-BE49-F238E27FC236}">
                      <a16:creationId xmlns:a16="http://schemas.microsoft.com/office/drawing/2014/main" id="{D785CB5F-33A5-F499-ED98-F259786E4F75}"/>
                    </a:ext>
                  </a:extLst>
                </p:cNvPr>
                <p:cNvPicPr/>
                <p:nvPr/>
              </p:nvPicPr>
              <p:blipFill>
                <a:blip r:embed="rId29"/>
                <a:stretch>
                  <a:fillRect/>
                </a:stretch>
              </p:blipFill>
              <p:spPr>
                <a:xfrm>
                  <a:off x="6980912" y="5217272"/>
                  <a:ext cx="25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655954AA-F46A-A444-4808-4E2A3F1712D2}"/>
                    </a:ext>
                  </a:extLst>
                </p14:cNvPr>
                <p14:cNvContentPartPr/>
                <p14:nvPr/>
              </p14:nvContentPartPr>
              <p14:xfrm>
                <a:off x="6958952" y="5264432"/>
                <a:ext cx="132840" cy="360"/>
              </p14:xfrm>
            </p:contentPart>
          </mc:Choice>
          <mc:Fallback xmlns="">
            <p:pic>
              <p:nvPicPr>
                <p:cNvPr id="18" name="Ink 17">
                  <a:extLst>
                    <a:ext uri="{FF2B5EF4-FFF2-40B4-BE49-F238E27FC236}">
                      <a16:creationId xmlns:a16="http://schemas.microsoft.com/office/drawing/2014/main" id="{655954AA-F46A-A444-4808-4E2A3F1712D2}"/>
                    </a:ext>
                  </a:extLst>
                </p:cNvPr>
                <p:cNvPicPr/>
                <p:nvPr/>
              </p:nvPicPr>
              <p:blipFill>
                <a:blip r:embed="rId31"/>
                <a:stretch>
                  <a:fillRect/>
                </a:stretch>
              </p:blipFill>
              <p:spPr>
                <a:xfrm>
                  <a:off x="6949952" y="5255432"/>
                  <a:ext cx="15048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1D303036-A57F-9208-1CEA-32C8AE18D416}"/>
                  </a:ext>
                </a:extLst>
              </p14:cNvPr>
              <p14:cNvContentPartPr/>
              <p14:nvPr/>
            </p14:nvContentPartPr>
            <p14:xfrm>
              <a:off x="7362872" y="5093432"/>
              <a:ext cx="166320" cy="247320"/>
            </p14:xfrm>
          </p:contentPart>
        </mc:Choice>
        <mc:Fallback xmlns="">
          <p:pic>
            <p:nvPicPr>
              <p:cNvPr id="19" name="Ink 18">
                <a:extLst>
                  <a:ext uri="{FF2B5EF4-FFF2-40B4-BE49-F238E27FC236}">
                    <a16:creationId xmlns:a16="http://schemas.microsoft.com/office/drawing/2014/main" id="{1D303036-A57F-9208-1CEA-32C8AE18D416}"/>
                  </a:ext>
                </a:extLst>
              </p:cNvPr>
              <p:cNvPicPr/>
              <p:nvPr/>
            </p:nvPicPr>
            <p:blipFill>
              <a:blip r:embed="rId33"/>
              <a:stretch>
                <a:fillRect/>
              </a:stretch>
            </p:blipFill>
            <p:spPr>
              <a:xfrm>
                <a:off x="7354232" y="5084792"/>
                <a:ext cx="183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326750F-B181-9322-453C-2F6AC64ED592}"/>
                  </a:ext>
                </a:extLst>
              </p14:cNvPr>
              <p14:cNvContentPartPr/>
              <p14:nvPr/>
            </p14:nvContentPartPr>
            <p14:xfrm>
              <a:off x="4042232" y="5360192"/>
              <a:ext cx="475560" cy="26280"/>
            </p14:xfrm>
          </p:contentPart>
        </mc:Choice>
        <mc:Fallback xmlns="">
          <p:pic>
            <p:nvPicPr>
              <p:cNvPr id="25" name="Ink 24">
                <a:extLst>
                  <a:ext uri="{FF2B5EF4-FFF2-40B4-BE49-F238E27FC236}">
                    <a16:creationId xmlns:a16="http://schemas.microsoft.com/office/drawing/2014/main" id="{B326750F-B181-9322-453C-2F6AC64ED592}"/>
                  </a:ext>
                </a:extLst>
              </p:cNvPr>
              <p:cNvPicPr/>
              <p:nvPr/>
            </p:nvPicPr>
            <p:blipFill>
              <a:blip r:embed="rId35"/>
              <a:stretch>
                <a:fillRect/>
              </a:stretch>
            </p:blipFill>
            <p:spPr>
              <a:xfrm>
                <a:off x="4006592" y="5288552"/>
                <a:ext cx="547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13DEDC1A-38E2-9C1E-3A7A-68EFA25635AC}"/>
                  </a:ext>
                </a:extLst>
              </p14:cNvPr>
              <p14:cNvContentPartPr/>
              <p14:nvPr/>
            </p14:nvContentPartPr>
            <p14:xfrm>
              <a:off x="6246512" y="5293592"/>
              <a:ext cx="278640" cy="360"/>
            </p14:xfrm>
          </p:contentPart>
        </mc:Choice>
        <mc:Fallback xmlns="">
          <p:pic>
            <p:nvPicPr>
              <p:cNvPr id="26" name="Ink 25">
                <a:extLst>
                  <a:ext uri="{FF2B5EF4-FFF2-40B4-BE49-F238E27FC236}">
                    <a16:creationId xmlns:a16="http://schemas.microsoft.com/office/drawing/2014/main" id="{13DEDC1A-38E2-9C1E-3A7A-68EFA25635AC}"/>
                  </a:ext>
                </a:extLst>
              </p:cNvPr>
              <p:cNvPicPr/>
              <p:nvPr/>
            </p:nvPicPr>
            <p:blipFill>
              <a:blip r:embed="rId37"/>
              <a:stretch>
                <a:fillRect/>
              </a:stretch>
            </p:blipFill>
            <p:spPr>
              <a:xfrm>
                <a:off x="6210512" y="5221592"/>
                <a:ext cx="350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F97D3565-D485-54CE-1FBA-40247325A032}"/>
                  </a:ext>
                </a:extLst>
              </p14:cNvPr>
              <p14:cNvContentPartPr/>
              <p14:nvPr/>
            </p14:nvContentPartPr>
            <p14:xfrm>
              <a:off x="3714992" y="5899832"/>
              <a:ext cx="142920" cy="360"/>
            </p14:xfrm>
          </p:contentPart>
        </mc:Choice>
        <mc:Fallback xmlns="">
          <p:pic>
            <p:nvPicPr>
              <p:cNvPr id="27" name="Ink 26">
                <a:extLst>
                  <a:ext uri="{FF2B5EF4-FFF2-40B4-BE49-F238E27FC236}">
                    <a16:creationId xmlns:a16="http://schemas.microsoft.com/office/drawing/2014/main" id="{F97D3565-D485-54CE-1FBA-40247325A032}"/>
                  </a:ext>
                </a:extLst>
              </p:cNvPr>
              <p:cNvPicPr/>
              <p:nvPr/>
            </p:nvPicPr>
            <p:blipFill>
              <a:blip r:embed="rId39"/>
              <a:stretch>
                <a:fillRect/>
              </a:stretch>
            </p:blipFill>
            <p:spPr>
              <a:xfrm>
                <a:off x="3706352" y="5890832"/>
                <a:ext cx="160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7BA67680-FB99-67CE-F46E-CF9AF72CB4FE}"/>
                  </a:ext>
                </a:extLst>
              </p14:cNvPr>
              <p14:cNvContentPartPr/>
              <p14:nvPr/>
            </p14:nvContentPartPr>
            <p14:xfrm>
              <a:off x="3724712" y="6025112"/>
              <a:ext cx="111600" cy="7920"/>
            </p14:xfrm>
          </p:contentPart>
        </mc:Choice>
        <mc:Fallback xmlns="">
          <p:pic>
            <p:nvPicPr>
              <p:cNvPr id="28" name="Ink 27">
                <a:extLst>
                  <a:ext uri="{FF2B5EF4-FFF2-40B4-BE49-F238E27FC236}">
                    <a16:creationId xmlns:a16="http://schemas.microsoft.com/office/drawing/2014/main" id="{7BA67680-FB99-67CE-F46E-CF9AF72CB4FE}"/>
                  </a:ext>
                </a:extLst>
              </p:cNvPr>
              <p:cNvPicPr/>
              <p:nvPr/>
            </p:nvPicPr>
            <p:blipFill>
              <a:blip r:embed="rId41"/>
              <a:stretch>
                <a:fillRect/>
              </a:stretch>
            </p:blipFill>
            <p:spPr>
              <a:xfrm>
                <a:off x="3715712" y="6016112"/>
                <a:ext cx="129240" cy="25560"/>
              </a:xfrm>
              <a:prstGeom prst="rect">
                <a:avLst/>
              </a:prstGeom>
            </p:spPr>
          </p:pic>
        </mc:Fallback>
      </mc:AlternateContent>
      <p:grpSp>
        <p:nvGrpSpPr>
          <p:cNvPr id="46" name="Group 45">
            <a:extLst>
              <a:ext uri="{FF2B5EF4-FFF2-40B4-BE49-F238E27FC236}">
                <a16:creationId xmlns:a16="http://schemas.microsoft.com/office/drawing/2014/main" id="{4BD2FA76-F765-C908-C6CA-26A6EF0296A0}"/>
              </a:ext>
            </a:extLst>
          </p:cNvPr>
          <p:cNvGrpSpPr/>
          <p:nvPr/>
        </p:nvGrpSpPr>
        <p:grpSpPr>
          <a:xfrm>
            <a:off x="4316192" y="5732072"/>
            <a:ext cx="1206000" cy="322560"/>
            <a:chOff x="4316192" y="5732072"/>
            <a:chExt cx="1206000" cy="32256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3CC32EA6-4A28-8997-A613-21F04FBAD327}"/>
                    </a:ext>
                  </a:extLst>
                </p14:cNvPr>
                <p14:cNvContentPartPr/>
                <p14:nvPr/>
              </p14:nvContentPartPr>
              <p14:xfrm>
                <a:off x="4316192" y="5822432"/>
                <a:ext cx="160200" cy="223920"/>
              </p14:xfrm>
            </p:contentPart>
          </mc:Choice>
          <mc:Fallback xmlns="">
            <p:pic>
              <p:nvPicPr>
                <p:cNvPr id="29" name="Ink 28">
                  <a:extLst>
                    <a:ext uri="{FF2B5EF4-FFF2-40B4-BE49-F238E27FC236}">
                      <a16:creationId xmlns:a16="http://schemas.microsoft.com/office/drawing/2014/main" id="{3CC32EA6-4A28-8997-A613-21F04FBAD327}"/>
                    </a:ext>
                  </a:extLst>
                </p:cNvPr>
                <p:cNvPicPr/>
                <p:nvPr/>
              </p:nvPicPr>
              <p:blipFill>
                <a:blip r:embed="rId43"/>
                <a:stretch>
                  <a:fillRect/>
                </a:stretch>
              </p:blipFill>
              <p:spPr>
                <a:xfrm>
                  <a:off x="4307552" y="5813432"/>
                  <a:ext cx="177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FF73477E-89E4-4E2A-3C55-24AF22E09FDF}"/>
                    </a:ext>
                  </a:extLst>
                </p14:cNvPr>
                <p14:cNvContentPartPr/>
                <p14:nvPr/>
              </p14:nvContentPartPr>
              <p14:xfrm>
                <a:off x="4581512" y="5938352"/>
                <a:ext cx="121680" cy="102600"/>
              </p14:xfrm>
            </p:contentPart>
          </mc:Choice>
          <mc:Fallback xmlns="">
            <p:pic>
              <p:nvPicPr>
                <p:cNvPr id="30" name="Ink 29">
                  <a:extLst>
                    <a:ext uri="{FF2B5EF4-FFF2-40B4-BE49-F238E27FC236}">
                      <a16:creationId xmlns:a16="http://schemas.microsoft.com/office/drawing/2014/main" id="{FF73477E-89E4-4E2A-3C55-24AF22E09FDF}"/>
                    </a:ext>
                  </a:extLst>
                </p:cNvPr>
                <p:cNvPicPr/>
                <p:nvPr/>
              </p:nvPicPr>
              <p:blipFill>
                <a:blip r:embed="rId45"/>
                <a:stretch>
                  <a:fillRect/>
                </a:stretch>
              </p:blipFill>
              <p:spPr>
                <a:xfrm>
                  <a:off x="4572872" y="5929712"/>
                  <a:ext cx="139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156A062B-58D9-3ED9-F842-FA5576A4A85D}"/>
                    </a:ext>
                  </a:extLst>
                </p14:cNvPr>
                <p14:cNvContentPartPr/>
                <p14:nvPr/>
              </p14:nvContentPartPr>
              <p14:xfrm>
                <a:off x="4596992" y="5928992"/>
                <a:ext cx="109800" cy="116640"/>
              </p14:xfrm>
            </p:contentPart>
          </mc:Choice>
          <mc:Fallback xmlns="">
            <p:pic>
              <p:nvPicPr>
                <p:cNvPr id="31" name="Ink 30">
                  <a:extLst>
                    <a:ext uri="{FF2B5EF4-FFF2-40B4-BE49-F238E27FC236}">
                      <a16:creationId xmlns:a16="http://schemas.microsoft.com/office/drawing/2014/main" id="{156A062B-58D9-3ED9-F842-FA5576A4A85D}"/>
                    </a:ext>
                  </a:extLst>
                </p:cNvPr>
                <p:cNvPicPr/>
                <p:nvPr/>
              </p:nvPicPr>
              <p:blipFill>
                <a:blip r:embed="rId47"/>
                <a:stretch>
                  <a:fillRect/>
                </a:stretch>
              </p:blipFill>
              <p:spPr>
                <a:xfrm>
                  <a:off x="4587992" y="5919992"/>
                  <a:ext cx="127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29A99DF3-54A2-C69C-81D7-D5FCF2B5FD4F}"/>
                    </a:ext>
                  </a:extLst>
                </p14:cNvPr>
                <p14:cNvContentPartPr/>
                <p14:nvPr/>
              </p14:nvContentPartPr>
              <p14:xfrm>
                <a:off x="4764392" y="5746112"/>
                <a:ext cx="145440" cy="128520"/>
              </p14:xfrm>
            </p:contentPart>
          </mc:Choice>
          <mc:Fallback xmlns="">
            <p:pic>
              <p:nvPicPr>
                <p:cNvPr id="32" name="Ink 31">
                  <a:extLst>
                    <a:ext uri="{FF2B5EF4-FFF2-40B4-BE49-F238E27FC236}">
                      <a16:creationId xmlns:a16="http://schemas.microsoft.com/office/drawing/2014/main" id="{29A99DF3-54A2-C69C-81D7-D5FCF2B5FD4F}"/>
                    </a:ext>
                  </a:extLst>
                </p:cNvPr>
                <p:cNvPicPr/>
                <p:nvPr/>
              </p:nvPicPr>
              <p:blipFill>
                <a:blip r:embed="rId49"/>
                <a:stretch>
                  <a:fillRect/>
                </a:stretch>
              </p:blipFill>
              <p:spPr>
                <a:xfrm>
                  <a:off x="4755392" y="5737112"/>
                  <a:ext cx="163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DFE61E22-4573-520D-BDAB-C9137A8CE432}"/>
                    </a:ext>
                  </a:extLst>
                </p14:cNvPr>
                <p14:cNvContentPartPr/>
                <p14:nvPr/>
              </p14:nvContentPartPr>
              <p14:xfrm>
                <a:off x="4965992" y="5938352"/>
                <a:ext cx="137880" cy="19800"/>
              </p14:xfrm>
            </p:contentPart>
          </mc:Choice>
          <mc:Fallback xmlns="">
            <p:pic>
              <p:nvPicPr>
                <p:cNvPr id="33" name="Ink 32">
                  <a:extLst>
                    <a:ext uri="{FF2B5EF4-FFF2-40B4-BE49-F238E27FC236}">
                      <a16:creationId xmlns:a16="http://schemas.microsoft.com/office/drawing/2014/main" id="{DFE61E22-4573-520D-BDAB-C9137A8CE432}"/>
                    </a:ext>
                  </a:extLst>
                </p:cNvPr>
                <p:cNvPicPr/>
                <p:nvPr/>
              </p:nvPicPr>
              <p:blipFill>
                <a:blip r:embed="rId51"/>
                <a:stretch>
                  <a:fillRect/>
                </a:stretch>
              </p:blipFill>
              <p:spPr>
                <a:xfrm>
                  <a:off x="4957352" y="5929712"/>
                  <a:ext cx="155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757A32BB-4D73-1A09-6816-FCAB4BA5788E}"/>
                    </a:ext>
                  </a:extLst>
                </p14:cNvPr>
                <p14:cNvContentPartPr/>
                <p14:nvPr/>
              </p14:nvContentPartPr>
              <p14:xfrm>
                <a:off x="5206832" y="5899832"/>
                <a:ext cx="143640" cy="144360"/>
              </p14:xfrm>
            </p:contentPart>
          </mc:Choice>
          <mc:Fallback xmlns="">
            <p:pic>
              <p:nvPicPr>
                <p:cNvPr id="34" name="Ink 33">
                  <a:extLst>
                    <a:ext uri="{FF2B5EF4-FFF2-40B4-BE49-F238E27FC236}">
                      <a16:creationId xmlns:a16="http://schemas.microsoft.com/office/drawing/2014/main" id="{757A32BB-4D73-1A09-6816-FCAB4BA5788E}"/>
                    </a:ext>
                  </a:extLst>
                </p:cNvPr>
                <p:cNvPicPr/>
                <p:nvPr/>
              </p:nvPicPr>
              <p:blipFill>
                <a:blip r:embed="rId53"/>
                <a:stretch>
                  <a:fillRect/>
                </a:stretch>
              </p:blipFill>
              <p:spPr>
                <a:xfrm>
                  <a:off x="5197832" y="5890832"/>
                  <a:ext cx="161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42BA00C6-010F-E069-0678-914BEB16560E}"/>
                    </a:ext>
                  </a:extLst>
                </p14:cNvPr>
                <p14:cNvContentPartPr/>
                <p14:nvPr/>
              </p14:nvContentPartPr>
              <p14:xfrm>
                <a:off x="5235272" y="5890112"/>
                <a:ext cx="125640" cy="164520"/>
              </p14:xfrm>
            </p:contentPart>
          </mc:Choice>
          <mc:Fallback xmlns="">
            <p:pic>
              <p:nvPicPr>
                <p:cNvPr id="35" name="Ink 34">
                  <a:extLst>
                    <a:ext uri="{FF2B5EF4-FFF2-40B4-BE49-F238E27FC236}">
                      <a16:creationId xmlns:a16="http://schemas.microsoft.com/office/drawing/2014/main" id="{42BA00C6-010F-E069-0678-914BEB16560E}"/>
                    </a:ext>
                  </a:extLst>
                </p:cNvPr>
                <p:cNvPicPr/>
                <p:nvPr/>
              </p:nvPicPr>
              <p:blipFill>
                <a:blip r:embed="rId55"/>
                <a:stretch>
                  <a:fillRect/>
                </a:stretch>
              </p:blipFill>
              <p:spPr>
                <a:xfrm>
                  <a:off x="5226632" y="5881112"/>
                  <a:ext cx="143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CD2951BF-23DD-F60A-CE34-947C30375C6D}"/>
                    </a:ext>
                  </a:extLst>
                </p14:cNvPr>
                <p14:cNvContentPartPr/>
                <p14:nvPr/>
              </p14:nvContentPartPr>
              <p14:xfrm>
                <a:off x="5418872" y="5732072"/>
                <a:ext cx="103320" cy="93960"/>
              </p14:xfrm>
            </p:contentPart>
          </mc:Choice>
          <mc:Fallback xmlns="">
            <p:pic>
              <p:nvPicPr>
                <p:cNvPr id="36" name="Ink 35">
                  <a:extLst>
                    <a:ext uri="{FF2B5EF4-FFF2-40B4-BE49-F238E27FC236}">
                      <a16:creationId xmlns:a16="http://schemas.microsoft.com/office/drawing/2014/main" id="{CD2951BF-23DD-F60A-CE34-947C30375C6D}"/>
                    </a:ext>
                  </a:extLst>
                </p:cNvPr>
                <p:cNvPicPr/>
                <p:nvPr/>
              </p:nvPicPr>
              <p:blipFill>
                <a:blip r:embed="rId57"/>
                <a:stretch>
                  <a:fillRect/>
                </a:stretch>
              </p:blipFill>
              <p:spPr>
                <a:xfrm>
                  <a:off x="5409872" y="5723072"/>
                  <a:ext cx="120960" cy="111600"/>
                </a:xfrm>
                <a:prstGeom prst="rect">
                  <a:avLst/>
                </a:prstGeom>
              </p:spPr>
            </p:pic>
          </mc:Fallback>
        </mc:AlternateContent>
      </p:grpSp>
      <p:grpSp>
        <p:nvGrpSpPr>
          <p:cNvPr id="45" name="Group 44">
            <a:extLst>
              <a:ext uri="{FF2B5EF4-FFF2-40B4-BE49-F238E27FC236}">
                <a16:creationId xmlns:a16="http://schemas.microsoft.com/office/drawing/2014/main" id="{CFAB85EF-02E3-7AD3-CF94-1D0E6632049E}"/>
              </a:ext>
            </a:extLst>
          </p:cNvPr>
          <p:cNvGrpSpPr/>
          <p:nvPr/>
        </p:nvGrpSpPr>
        <p:grpSpPr>
          <a:xfrm>
            <a:off x="5774552" y="5822792"/>
            <a:ext cx="119520" cy="132120"/>
            <a:chOff x="5774552" y="5822792"/>
            <a:chExt cx="119520" cy="13212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B601F169-55D9-9851-7164-EF88C6B35A03}"/>
                    </a:ext>
                  </a:extLst>
                </p14:cNvPr>
                <p14:cNvContentPartPr/>
                <p14:nvPr/>
              </p14:nvContentPartPr>
              <p14:xfrm>
                <a:off x="5823152" y="5822792"/>
                <a:ext cx="360" cy="132120"/>
              </p14:xfrm>
            </p:contentPart>
          </mc:Choice>
          <mc:Fallback xmlns="">
            <p:pic>
              <p:nvPicPr>
                <p:cNvPr id="37" name="Ink 36">
                  <a:extLst>
                    <a:ext uri="{FF2B5EF4-FFF2-40B4-BE49-F238E27FC236}">
                      <a16:creationId xmlns:a16="http://schemas.microsoft.com/office/drawing/2014/main" id="{B601F169-55D9-9851-7164-EF88C6B35A03}"/>
                    </a:ext>
                  </a:extLst>
                </p:cNvPr>
                <p:cNvPicPr/>
                <p:nvPr/>
              </p:nvPicPr>
              <p:blipFill>
                <a:blip r:embed="rId59"/>
                <a:stretch>
                  <a:fillRect/>
                </a:stretch>
              </p:blipFill>
              <p:spPr>
                <a:xfrm>
                  <a:off x="5814152" y="5813792"/>
                  <a:ext cx="18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005C6D41-094D-39D0-9C21-E27C7188C8DD}"/>
                    </a:ext>
                  </a:extLst>
                </p14:cNvPr>
                <p14:cNvContentPartPr/>
                <p14:nvPr/>
              </p14:nvContentPartPr>
              <p14:xfrm>
                <a:off x="5774552" y="5884712"/>
                <a:ext cx="119520" cy="15480"/>
              </p14:xfrm>
            </p:contentPart>
          </mc:Choice>
          <mc:Fallback xmlns="">
            <p:pic>
              <p:nvPicPr>
                <p:cNvPr id="38" name="Ink 37">
                  <a:extLst>
                    <a:ext uri="{FF2B5EF4-FFF2-40B4-BE49-F238E27FC236}">
                      <a16:creationId xmlns:a16="http://schemas.microsoft.com/office/drawing/2014/main" id="{005C6D41-094D-39D0-9C21-E27C7188C8DD}"/>
                    </a:ext>
                  </a:extLst>
                </p:cNvPr>
                <p:cNvPicPr/>
                <p:nvPr/>
              </p:nvPicPr>
              <p:blipFill>
                <a:blip r:embed="rId61"/>
                <a:stretch>
                  <a:fillRect/>
                </a:stretch>
              </p:blipFill>
              <p:spPr>
                <a:xfrm>
                  <a:off x="5765912" y="5875712"/>
                  <a:ext cx="137160" cy="33120"/>
                </a:xfrm>
                <a:prstGeom prst="rect">
                  <a:avLst/>
                </a:prstGeom>
              </p:spPr>
            </p:pic>
          </mc:Fallback>
        </mc:AlternateContent>
      </p:grpSp>
      <p:grpSp>
        <p:nvGrpSpPr>
          <p:cNvPr id="44" name="Group 43">
            <a:extLst>
              <a:ext uri="{FF2B5EF4-FFF2-40B4-BE49-F238E27FC236}">
                <a16:creationId xmlns:a16="http://schemas.microsoft.com/office/drawing/2014/main" id="{AED03B60-DE05-CF79-AE3C-12A9001B7E58}"/>
              </a:ext>
            </a:extLst>
          </p:cNvPr>
          <p:cNvGrpSpPr/>
          <p:nvPr/>
        </p:nvGrpSpPr>
        <p:grpSpPr>
          <a:xfrm>
            <a:off x="6189272" y="5771672"/>
            <a:ext cx="658080" cy="198720"/>
            <a:chOff x="6189272" y="5771672"/>
            <a:chExt cx="658080" cy="198720"/>
          </a:xfrm>
        </p:grpSpPr>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C75792C9-4B5B-F31C-7F99-CFC1FAF67D53}"/>
                    </a:ext>
                  </a:extLst>
                </p14:cNvPr>
                <p14:cNvContentPartPr/>
                <p14:nvPr/>
              </p14:nvContentPartPr>
              <p14:xfrm>
                <a:off x="6189272" y="5771672"/>
                <a:ext cx="176760" cy="198720"/>
              </p14:xfrm>
            </p:contentPart>
          </mc:Choice>
          <mc:Fallback xmlns="">
            <p:pic>
              <p:nvPicPr>
                <p:cNvPr id="39" name="Ink 38">
                  <a:extLst>
                    <a:ext uri="{FF2B5EF4-FFF2-40B4-BE49-F238E27FC236}">
                      <a16:creationId xmlns:a16="http://schemas.microsoft.com/office/drawing/2014/main" id="{C75792C9-4B5B-F31C-7F99-CFC1FAF67D53}"/>
                    </a:ext>
                  </a:extLst>
                </p:cNvPr>
                <p:cNvPicPr/>
                <p:nvPr/>
              </p:nvPicPr>
              <p:blipFill>
                <a:blip r:embed="rId63"/>
                <a:stretch>
                  <a:fillRect/>
                </a:stretch>
              </p:blipFill>
              <p:spPr>
                <a:xfrm>
                  <a:off x="6180272" y="5763032"/>
                  <a:ext cx="194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F71A3ECD-8E41-5294-828F-7E257AD0FEB0}"/>
                    </a:ext>
                  </a:extLst>
                </p14:cNvPr>
                <p14:cNvContentPartPr/>
                <p14:nvPr/>
              </p14:nvContentPartPr>
              <p14:xfrm>
                <a:off x="6458552" y="5851952"/>
                <a:ext cx="100800" cy="106920"/>
              </p14:xfrm>
            </p:contentPart>
          </mc:Choice>
          <mc:Fallback xmlns="">
            <p:pic>
              <p:nvPicPr>
                <p:cNvPr id="40" name="Ink 39">
                  <a:extLst>
                    <a:ext uri="{FF2B5EF4-FFF2-40B4-BE49-F238E27FC236}">
                      <a16:creationId xmlns:a16="http://schemas.microsoft.com/office/drawing/2014/main" id="{F71A3ECD-8E41-5294-828F-7E257AD0FEB0}"/>
                    </a:ext>
                  </a:extLst>
                </p:cNvPr>
                <p:cNvPicPr/>
                <p:nvPr/>
              </p:nvPicPr>
              <p:blipFill>
                <a:blip r:embed="rId65"/>
                <a:stretch>
                  <a:fillRect/>
                </a:stretch>
              </p:blipFill>
              <p:spPr>
                <a:xfrm>
                  <a:off x="6449552" y="5842952"/>
                  <a:ext cx="118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5E97D097-992C-B302-7339-4ED8E57F46D5}"/>
                    </a:ext>
                  </a:extLst>
                </p14:cNvPr>
                <p14:cNvContentPartPr/>
                <p14:nvPr/>
              </p14:nvContentPartPr>
              <p14:xfrm>
                <a:off x="6475832" y="5842232"/>
                <a:ext cx="291240" cy="117360"/>
              </p14:xfrm>
            </p:contentPart>
          </mc:Choice>
          <mc:Fallback xmlns="">
            <p:pic>
              <p:nvPicPr>
                <p:cNvPr id="41" name="Ink 40">
                  <a:extLst>
                    <a:ext uri="{FF2B5EF4-FFF2-40B4-BE49-F238E27FC236}">
                      <a16:creationId xmlns:a16="http://schemas.microsoft.com/office/drawing/2014/main" id="{5E97D097-992C-B302-7339-4ED8E57F46D5}"/>
                    </a:ext>
                  </a:extLst>
                </p:cNvPr>
                <p:cNvPicPr/>
                <p:nvPr/>
              </p:nvPicPr>
              <p:blipFill>
                <a:blip r:embed="rId67"/>
                <a:stretch>
                  <a:fillRect/>
                </a:stretch>
              </p:blipFill>
              <p:spPr>
                <a:xfrm>
                  <a:off x="6466832" y="5833592"/>
                  <a:ext cx="308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CB1E7952-B0E2-AD58-2766-F1597F19B8D0}"/>
                    </a:ext>
                  </a:extLst>
                </p14:cNvPr>
                <p14:cNvContentPartPr/>
                <p14:nvPr/>
              </p14:nvContentPartPr>
              <p14:xfrm>
                <a:off x="6727832" y="5851592"/>
                <a:ext cx="119520" cy="38880"/>
              </p14:xfrm>
            </p:contentPart>
          </mc:Choice>
          <mc:Fallback xmlns="">
            <p:pic>
              <p:nvPicPr>
                <p:cNvPr id="42" name="Ink 41">
                  <a:extLst>
                    <a:ext uri="{FF2B5EF4-FFF2-40B4-BE49-F238E27FC236}">
                      <a16:creationId xmlns:a16="http://schemas.microsoft.com/office/drawing/2014/main" id="{CB1E7952-B0E2-AD58-2766-F1597F19B8D0}"/>
                    </a:ext>
                  </a:extLst>
                </p:cNvPr>
                <p:cNvPicPr/>
                <p:nvPr/>
              </p:nvPicPr>
              <p:blipFill>
                <a:blip r:embed="rId69"/>
                <a:stretch>
                  <a:fillRect/>
                </a:stretch>
              </p:blipFill>
              <p:spPr>
                <a:xfrm>
                  <a:off x="6718832" y="5842952"/>
                  <a:ext cx="13716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AAE70417-DE18-2EBA-CE36-6CEF6B191653}"/>
                  </a:ext>
                </a:extLst>
              </p14:cNvPr>
              <p14:cNvContentPartPr/>
              <p14:nvPr/>
            </p14:nvContentPartPr>
            <p14:xfrm>
              <a:off x="7084232" y="5716592"/>
              <a:ext cx="180360" cy="225000"/>
            </p14:xfrm>
          </p:contentPart>
        </mc:Choice>
        <mc:Fallback xmlns="">
          <p:pic>
            <p:nvPicPr>
              <p:cNvPr id="43" name="Ink 42">
                <a:extLst>
                  <a:ext uri="{FF2B5EF4-FFF2-40B4-BE49-F238E27FC236}">
                    <a16:creationId xmlns:a16="http://schemas.microsoft.com/office/drawing/2014/main" id="{AAE70417-DE18-2EBA-CE36-6CEF6B191653}"/>
                  </a:ext>
                </a:extLst>
              </p:cNvPr>
              <p:cNvPicPr/>
              <p:nvPr/>
            </p:nvPicPr>
            <p:blipFill>
              <a:blip r:embed="rId71"/>
              <a:stretch>
                <a:fillRect/>
              </a:stretch>
            </p:blipFill>
            <p:spPr>
              <a:xfrm>
                <a:off x="7075592" y="5707952"/>
                <a:ext cx="198000" cy="242640"/>
              </a:xfrm>
              <a:prstGeom prst="rect">
                <a:avLst/>
              </a:prstGeom>
            </p:spPr>
          </p:pic>
        </mc:Fallback>
      </mc:AlternateContent>
      <p:grpSp>
        <p:nvGrpSpPr>
          <p:cNvPr id="49" name="Group 48">
            <a:extLst>
              <a:ext uri="{FF2B5EF4-FFF2-40B4-BE49-F238E27FC236}">
                <a16:creationId xmlns:a16="http://schemas.microsoft.com/office/drawing/2014/main" id="{49C96EDD-1C85-60FC-377B-07B933D5E2F8}"/>
              </a:ext>
            </a:extLst>
          </p:cNvPr>
          <p:cNvGrpSpPr/>
          <p:nvPr/>
        </p:nvGrpSpPr>
        <p:grpSpPr>
          <a:xfrm>
            <a:off x="3993992" y="6416072"/>
            <a:ext cx="123120" cy="57960"/>
            <a:chOff x="3993992" y="6416072"/>
            <a:chExt cx="123120" cy="57960"/>
          </a:xfrm>
        </p:grpSpPr>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7FCE7B86-D0D7-7068-8CAE-074A30EDF0B2}"/>
                    </a:ext>
                  </a:extLst>
                </p14:cNvPr>
                <p14:cNvContentPartPr/>
                <p14:nvPr/>
              </p14:nvContentPartPr>
              <p14:xfrm>
                <a:off x="3993992" y="6416072"/>
                <a:ext cx="123120" cy="4320"/>
              </p14:xfrm>
            </p:contentPart>
          </mc:Choice>
          <mc:Fallback xmlns="">
            <p:pic>
              <p:nvPicPr>
                <p:cNvPr id="47" name="Ink 46">
                  <a:extLst>
                    <a:ext uri="{FF2B5EF4-FFF2-40B4-BE49-F238E27FC236}">
                      <a16:creationId xmlns:a16="http://schemas.microsoft.com/office/drawing/2014/main" id="{7FCE7B86-D0D7-7068-8CAE-074A30EDF0B2}"/>
                    </a:ext>
                  </a:extLst>
                </p:cNvPr>
                <p:cNvPicPr/>
                <p:nvPr/>
              </p:nvPicPr>
              <p:blipFill>
                <a:blip r:embed="rId73"/>
                <a:stretch>
                  <a:fillRect/>
                </a:stretch>
              </p:blipFill>
              <p:spPr>
                <a:xfrm>
                  <a:off x="3985352" y="6407072"/>
                  <a:ext cx="140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D65AA49E-A555-DE14-5254-99BE12D31A18}"/>
                    </a:ext>
                  </a:extLst>
                </p14:cNvPr>
                <p14:cNvContentPartPr/>
                <p14:nvPr/>
              </p14:nvContentPartPr>
              <p14:xfrm>
                <a:off x="4036112" y="6457832"/>
                <a:ext cx="80280" cy="16200"/>
              </p14:xfrm>
            </p:contentPart>
          </mc:Choice>
          <mc:Fallback xmlns="">
            <p:pic>
              <p:nvPicPr>
                <p:cNvPr id="48" name="Ink 47">
                  <a:extLst>
                    <a:ext uri="{FF2B5EF4-FFF2-40B4-BE49-F238E27FC236}">
                      <a16:creationId xmlns:a16="http://schemas.microsoft.com/office/drawing/2014/main" id="{D65AA49E-A555-DE14-5254-99BE12D31A18}"/>
                    </a:ext>
                  </a:extLst>
                </p:cNvPr>
                <p:cNvPicPr/>
                <p:nvPr/>
              </p:nvPicPr>
              <p:blipFill>
                <a:blip r:embed="rId75"/>
                <a:stretch>
                  <a:fillRect/>
                </a:stretch>
              </p:blipFill>
              <p:spPr>
                <a:xfrm>
                  <a:off x="4027112" y="6449192"/>
                  <a:ext cx="97920" cy="33840"/>
                </a:xfrm>
                <a:prstGeom prst="rect">
                  <a:avLst/>
                </a:prstGeom>
              </p:spPr>
            </p:pic>
          </mc:Fallback>
        </mc:AlternateContent>
      </p:grpSp>
      <p:grpSp>
        <p:nvGrpSpPr>
          <p:cNvPr id="63" name="Group 62">
            <a:extLst>
              <a:ext uri="{FF2B5EF4-FFF2-40B4-BE49-F238E27FC236}">
                <a16:creationId xmlns:a16="http://schemas.microsoft.com/office/drawing/2014/main" id="{75523183-5520-FB0B-5350-1ED739B48B15}"/>
              </a:ext>
            </a:extLst>
          </p:cNvPr>
          <p:cNvGrpSpPr/>
          <p:nvPr/>
        </p:nvGrpSpPr>
        <p:grpSpPr>
          <a:xfrm>
            <a:off x="4722992" y="6315632"/>
            <a:ext cx="542880" cy="255600"/>
            <a:chOff x="4722992" y="6315632"/>
            <a:chExt cx="542880" cy="255600"/>
          </a:xfrm>
        </p:grpSpPr>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8A2669FA-569F-B289-DBBC-286CF3B23D93}"/>
                    </a:ext>
                  </a:extLst>
                </p14:cNvPr>
                <p14:cNvContentPartPr/>
                <p14:nvPr/>
              </p14:nvContentPartPr>
              <p14:xfrm>
                <a:off x="4722992" y="6323192"/>
                <a:ext cx="140400" cy="113760"/>
              </p14:xfrm>
            </p:contentPart>
          </mc:Choice>
          <mc:Fallback xmlns="">
            <p:pic>
              <p:nvPicPr>
                <p:cNvPr id="50" name="Ink 49">
                  <a:extLst>
                    <a:ext uri="{FF2B5EF4-FFF2-40B4-BE49-F238E27FC236}">
                      <a16:creationId xmlns:a16="http://schemas.microsoft.com/office/drawing/2014/main" id="{8A2669FA-569F-B289-DBBC-286CF3B23D93}"/>
                    </a:ext>
                  </a:extLst>
                </p:cNvPr>
                <p:cNvPicPr/>
                <p:nvPr/>
              </p:nvPicPr>
              <p:blipFill>
                <a:blip r:embed="rId77"/>
                <a:stretch>
                  <a:fillRect/>
                </a:stretch>
              </p:blipFill>
              <p:spPr>
                <a:xfrm>
                  <a:off x="4713992" y="6314192"/>
                  <a:ext cx="158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9327D78A-CDD3-BEF9-978B-3D07161DA3CA}"/>
                    </a:ext>
                  </a:extLst>
                </p14:cNvPr>
                <p14:cNvContentPartPr/>
                <p14:nvPr/>
              </p14:nvContentPartPr>
              <p14:xfrm>
                <a:off x="4821992" y="6333272"/>
                <a:ext cx="29160" cy="198000"/>
              </p14:xfrm>
            </p:contentPart>
          </mc:Choice>
          <mc:Fallback xmlns="">
            <p:pic>
              <p:nvPicPr>
                <p:cNvPr id="51" name="Ink 50">
                  <a:extLst>
                    <a:ext uri="{FF2B5EF4-FFF2-40B4-BE49-F238E27FC236}">
                      <a16:creationId xmlns:a16="http://schemas.microsoft.com/office/drawing/2014/main" id="{9327D78A-CDD3-BEF9-978B-3D07161DA3CA}"/>
                    </a:ext>
                  </a:extLst>
                </p:cNvPr>
                <p:cNvPicPr/>
                <p:nvPr/>
              </p:nvPicPr>
              <p:blipFill>
                <a:blip r:embed="rId79"/>
                <a:stretch>
                  <a:fillRect/>
                </a:stretch>
              </p:blipFill>
              <p:spPr>
                <a:xfrm>
                  <a:off x="4813352" y="6324272"/>
                  <a:ext cx="46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672FF7F7-EA67-DA36-FABD-B9E0678768E0}"/>
                    </a:ext>
                  </a:extLst>
                </p14:cNvPr>
                <p14:cNvContentPartPr/>
                <p14:nvPr/>
              </p14:nvContentPartPr>
              <p14:xfrm>
                <a:off x="4995512" y="6410312"/>
                <a:ext cx="137520" cy="122040"/>
              </p14:xfrm>
            </p:contentPart>
          </mc:Choice>
          <mc:Fallback xmlns="">
            <p:pic>
              <p:nvPicPr>
                <p:cNvPr id="52" name="Ink 51">
                  <a:extLst>
                    <a:ext uri="{FF2B5EF4-FFF2-40B4-BE49-F238E27FC236}">
                      <a16:creationId xmlns:a16="http://schemas.microsoft.com/office/drawing/2014/main" id="{672FF7F7-EA67-DA36-FABD-B9E0678768E0}"/>
                    </a:ext>
                  </a:extLst>
                </p:cNvPr>
                <p:cNvPicPr/>
                <p:nvPr/>
              </p:nvPicPr>
              <p:blipFill>
                <a:blip r:embed="rId81"/>
                <a:stretch>
                  <a:fillRect/>
                </a:stretch>
              </p:blipFill>
              <p:spPr>
                <a:xfrm>
                  <a:off x="4986512" y="6401312"/>
                  <a:ext cx="155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0AEF41DD-60C3-63A9-FFAA-E877E51ECF11}"/>
                    </a:ext>
                  </a:extLst>
                </p14:cNvPr>
                <p14:cNvContentPartPr/>
                <p14:nvPr/>
              </p14:nvContentPartPr>
              <p14:xfrm>
                <a:off x="5008112" y="6429392"/>
                <a:ext cx="112320" cy="141840"/>
              </p14:xfrm>
            </p:contentPart>
          </mc:Choice>
          <mc:Fallback xmlns="">
            <p:pic>
              <p:nvPicPr>
                <p:cNvPr id="53" name="Ink 52">
                  <a:extLst>
                    <a:ext uri="{FF2B5EF4-FFF2-40B4-BE49-F238E27FC236}">
                      <a16:creationId xmlns:a16="http://schemas.microsoft.com/office/drawing/2014/main" id="{0AEF41DD-60C3-63A9-FFAA-E877E51ECF11}"/>
                    </a:ext>
                  </a:extLst>
                </p:cNvPr>
                <p:cNvPicPr/>
                <p:nvPr/>
              </p:nvPicPr>
              <p:blipFill>
                <a:blip r:embed="rId83"/>
                <a:stretch>
                  <a:fillRect/>
                </a:stretch>
              </p:blipFill>
              <p:spPr>
                <a:xfrm>
                  <a:off x="4999112" y="6420392"/>
                  <a:ext cx="12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377D805A-E47D-E25E-C930-B79E9A2AF259}"/>
                    </a:ext>
                  </a:extLst>
                </p14:cNvPr>
                <p14:cNvContentPartPr/>
                <p14:nvPr/>
              </p14:nvContentPartPr>
              <p14:xfrm>
                <a:off x="5158952" y="6315632"/>
                <a:ext cx="106920" cy="91800"/>
              </p14:xfrm>
            </p:contentPart>
          </mc:Choice>
          <mc:Fallback xmlns="">
            <p:pic>
              <p:nvPicPr>
                <p:cNvPr id="54" name="Ink 53">
                  <a:extLst>
                    <a:ext uri="{FF2B5EF4-FFF2-40B4-BE49-F238E27FC236}">
                      <a16:creationId xmlns:a16="http://schemas.microsoft.com/office/drawing/2014/main" id="{377D805A-E47D-E25E-C930-B79E9A2AF259}"/>
                    </a:ext>
                  </a:extLst>
                </p:cNvPr>
                <p:cNvPicPr/>
                <p:nvPr/>
              </p:nvPicPr>
              <p:blipFill>
                <a:blip r:embed="rId85"/>
                <a:stretch>
                  <a:fillRect/>
                </a:stretch>
              </p:blipFill>
              <p:spPr>
                <a:xfrm>
                  <a:off x="5150312" y="6306632"/>
                  <a:ext cx="124560" cy="109440"/>
                </a:xfrm>
                <a:prstGeom prst="rect">
                  <a:avLst/>
                </a:prstGeom>
              </p:spPr>
            </p:pic>
          </mc:Fallback>
        </mc:AlternateContent>
      </p:grpSp>
      <p:grpSp>
        <p:nvGrpSpPr>
          <p:cNvPr id="62" name="Group 61">
            <a:extLst>
              <a:ext uri="{FF2B5EF4-FFF2-40B4-BE49-F238E27FC236}">
                <a16:creationId xmlns:a16="http://schemas.microsoft.com/office/drawing/2014/main" id="{73F80231-5E32-7126-47A9-72EE2E4C13F4}"/>
              </a:ext>
            </a:extLst>
          </p:cNvPr>
          <p:cNvGrpSpPr/>
          <p:nvPr/>
        </p:nvGrpSpPr>
        <p:grpSpPr>
          <a:xfrm>
            <a:off x="5649992" y="6315632"/>
            <a:ext cx="1239840" cy="200520"/>
            <a:chOff x="5649992" y="6315632"/>
            <a:chExt cx="1239840" cy="200520"/>
          </a:xfrm>
        </p:grpSpPr>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E128F75A-414C-A5BE-2307-9EF239AE60A4}"/>
                    </a:ext>
                  </a:extLst>
                </p14:cNvPr>
                <p14:cNvContentPartPr/>
                <p14:nvPr/>
              </p14:nvContentPartPr>
              <p14:xfrm>
                <a:off x="5678432" y="6390512"/>
                <a:ext cx="360" cy="124200"/>
              </p14:xfrm>
            </p:contentPart>
          </mc:Choice>
          <mc:Fallback xmlns="">
            <p:pic>
              <p:nvPicPr>
                <p:cNvPr id="55" name="Ink 54">
                  <a:extLst>
                    <a:ext uri="{FF2B5EF4-FFF2-40B4-BE49-F238E27FC236}">
                      <a16:creationId xmlns:a16="http://schemas.microsoft.com/office/drawing/2014/main" id="{E128F75A-414C-A5BE-2307-9EF239AE60A4}"/>
                    </a:ext>
                  </a:extLst>
                </p:cNvPr>
                <p:cNvPicPr/>
                <p:nvPr/>
              </p:nvPicPr>
              <p:blipFill>
                <a:blip r:embed="rId87"/>
                <a:stretch>
                  <a:fillRect/>
                </a:stretch>
              </p:blipFill>
              <p:spPr>
                <a:xfrm>
                  <a:off x="5669792" y="6381512"/>
                  <a:ext cx="18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8DAA9947-C9BB-B844-610B-1D898648F696}"/>
                    </a:ext>
                  </a:extLst>
                </p14:cNvPr>
                <p14:cNvContentPartPr/>
                <p14:nvPr/>
              </p14:nvContentPartPr>
              <p14:xfrm>
                <a:off x="5649992" y="6421112"/>
                <a:ext cx="160560" cy="27720"/>
              </p14:xfrm>
            </p:contentPart>
          </mc:Choice>
          <mc:Fallback xmlns="">
            <p:pic>
              <p:nvPicPr>
                <p:cNvPr id="56" name="Ink 55">
                  <a:extLst>
                    <a:ext uri="{FF2B5EF4-FFF2-40B4-BE49-F238E27FC236}">
                      <a16:creationId xmlns:a16="http://schemas.microsoft.com/office/drawing/2014/main" id="{8DAA9947-C9BB-B844-610B-1D898648F696}"/>
                    </a:ext>
                  </a:extLst>
                </p:cNvPr>
                <p:cNvPicPr/>
                <p:nvPr/>
              </p:nvPicPr>
              <p:blipFill>
                <a:blip r:embed="rId89"/>
                <a:stretch>
                  <a:fillRect/>
                </a:stretch>
              </p:blipFill>
              <p:spPr>
                <a:xfrm>
                  <a:off x="5640992" y="6412112"/>
                  <a:ext cx="178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649435EB-9E03-27CA-5D3B-77389F83CCB3}"/>
                    </a:ext>
                  </a:extLst>
                </p14:cNvPr>
                <p14:cNvContentPartPr/>
                <p14:nvPr/>
              </p14:nvContentPartPr>
              <p14:xfrm>
                <a:off x="5862032" y="6344792"/>
                <a:ext cx="239040" cy="171360"/>
              </p14:xfrm>
            </p:contentPart>
          </mc:Choice>
          <mc:Fallback xmlns="">
            <p:pic>
              <p:nvPicPr>
                <p:cNvPr id="57" name="Ink 56">
                  <a:extLst>
                    <a:ext uri="{FF2B5EF4-FFF2-40B4-BE49-F238E27FC236}">
                      <a16:creationId xmlns:a16="http://schemas.microsoft.com/office/drawing/2014/main" id="{649435EB-9E03-27CA-5D3B-77389F83CCB3}"/>
                    </a:ext>
                  </a:extLst>
                </p:cNvPr>
                <p:cNvPicPr/>
                <p:nvPr/>
              </p:nvPicPr>
              <p:blipFill>
                <a:blip r:embed="rId91"/>
                <a:stretch>
                  <a:fillRect/>
                </a:stretch>
              </p:blipFill>
              <p:spPr>
                <a:xfrm>
                  <a:off x="5853032" y="6335792"/>
                  <a:ext cx="256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6A913251-C634-3A40-8C85-B94FCE638DCD}"/>
                    </a:ext>
                  </a:extLst>
                </p14:cNvPr>
                <p14:cNvContentPartPr/>
                <p14:nvPr/>
              </p14:nvContentPartPr>
              <p14:xfrm>
                <a:off x="6178832" y="6390512"/>
                <a:ext cx="100800" cy="102600"/>
              </p14:xfrm>
            </p:contentPart>
          </mc:Choice>
          <mc:Fallback xmlns="">
            <p:pic>
              <p:nvPicPr>
                <p:cNvPr id="58" name="Ink 57">
                  <a:extLst>
                    <a:ext uri="{FF2B5EF4-FFF2-40B4-BE49-F238E27FC236}">
                      <a16:creationId xmlns:a16="http://schemas.microsoft.com/office/drawing/2014/main" id="{6A913251-C634-3A40-8C85-B94FCE638DCD}"/>
                    </a:ext>
                  </a:extLst>
                </p:cNvPr>
                <p:cNvPicPr/>
                <p:nvPr/>
              </p:nvPicPr>
              <p:blipFill>
                <a:blip r:embed="rId93"/>
                <a:stretch>
                  <a:fillRect/>
                </a:stretch>
              </p:blipFill>
              <p:spPr>
                <a:xfrm>
                  <a:off x="6170192" y="6381512"/>
                  <a:ext cx="11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00649AEF-FE70-CD84-9099-0567C46AFBF6}"/>
                    </a:ext>
                  </a:extLst>
                </p14:cNvPr>
                <p14:cNvContentPartPr/>
                <p14:nvPr/>
              </p14:nvContentPartPr>
              <p14:xfrm>
                <a:off x="6186752" y="6333272"/>
                <a:ext cx="340920" cy="177840"/>
              </p14:xfrm>
            </p:contentPart>
          </mc:Choice>
          <mc:Fallback xmlns="">
            <p:pic>
              <p:nvPicPr>
                <p:cNvPr id="59" name="Ink 58">
                  <a:extLst>
                    <a:ext uri="{FF2B5EF4-FFF2-40B4-BE49-F238E27FC236}">
                      <a16:creationId xmlns:a16="http://schemas.microsoft.com/office/drawing/2014/main" id="{00649AEF-FE70-CD84-9099-0567C46AFBF6}"/>
                    </a:ext>
                  </a:extLst>
                </p:cNvPr>
                <p:cNvPicPr/>
                <p:nvPr/>
              </p:nvPicPr>
              <p:blipFill>
                <a:blip r:embed="rId95"/>
                <a:stretch>
                  <a:fillRect/>
                </a:stretch>
              </p:blipFill>
              <p:spPr>
                <a:xfrm>
                  <a:off x="6178112" y="6324272"/>
                  <a:ext cx="358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969E9D3E-3C05-A993-681F-05CC917140B6}"/>
                    </a:ext>
                  </a:extLst>
                </p14:cNvPr>
                <p14:cNvContentPartPr/>
                <p14:nvPr/>
              </p14:nvContentPartPr>
              <p14:xfrm>
                <a:off x="6477632" y="6387992"/>
                <a:ext cx="123480" cy="32040"/>
              </p14:xfrm>
            </p:contentPart>
          </mc:Choice>
          <mc:Fallback xmlns="">
            <p:pic>
              <p:nvPicPr>
                <p:cNvPr id="60" name="Ink 59">
                  <a:extLst>
                    <a:ext uri="{FF2B5EF4-FFF2-40B4-BE49-F238E27FC236}">
                      <a16:creationId xmlns:a16="http://schemas.microsoft.com/office/drawing/2014/main" id="{969E9D3E-3C05-A993-681F-05CC917140B6}"/>
                    </a:ext>
                  </a:extLst>
                </p:cNvPr>
                <p:cNvPicPr/>
                <p:nvPr/>
              </p:nvPicPr>
              <p:blipFill>
                <a:blip r:embed="rId97"/>
                <a:stretch>
                  <a:fillRect/>
                </a:stretch>
              </p:blipFill>
              <p:spPr>
                <a:xfrm>
                  <a:off x="6468632" y="6379352"/>
                  <a:ext cx="141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F27C0F9C-6D00-E5A0-2DA2-7094E0EDF4E9}"/>
                    </a:ext>
                  </a:extLst>
                </p14:cNvPr>
                <p14:cNvContentPartPr/>
                <p14:nvPr/>
              </p14:nvContentPartPr>
              <p14:xfrm>
                <a:off x="6727832" y="6315632"/>
                <a:ext cx="162000" cy="186480"/>
              </p14:xfrm>
            </p:contentPart>
          </mc:Choice>
          <mc:Fallback xmlns="">
            <p:pic>
              <p:nvPicPr>
                <p:cNvPr id="61" name="Ink 60">
                  <a:extLst>
                    <a:ext uri="{FF2B5EF4-FFF2-40B4-BE49-F238E27FC236}">
                      <a16:creationId xmlns:a16="http://schemas.microsoft.com/office/drawing/2014/main" id="{F27C0F9C-6D00-E5A0-2DA2-7094E0EDF4E9}"/>
                    </a:ext>
                  </a:extLst>
                </p:cNvPr>
                <p:cNvPicPr/>
                <p:nvPr/>
              </p:nvPicPr>
              <p:blipFill>
                <a:blip r:embed="rId99"/>
                <a:stretch>
                  <a:fillRect/>
                </a:stretch>
              </p:blipFill>
              <p:spPr>
                <a:xfrm>
                  <a:off x="6718832" y="6306992"/>
                  <a:ext cx="179640" cy="204120"/>
                </a:xfrm>
                <a:prstGeom prst="rect">
                  <a:avLst/>
                </a:prstGeom>
              </p:spPr>
            </p:pic>
          </mc:Fallback>
        </mc:AlternateContent>
      </p:grpSp>
    </p:spTree>
    <p:extLst>
      <p:ext uri="{BB962C8B-B14F-4D97-AF65-F5344CB8AC3E}">
        <p14:creationId xmlns:p14="http://schemas.microsoft.com/office/powerpoint/2010/main" val="168564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EXAMPLE – Adding Algebraic Expressions</a:t>
            </a:r>
            <a:endParaRPr lang="en-IN" sz="2400"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1" y="1010661"/>
            <a:ext cx="3441699" cy="5166302"/>
          </a:xfrm>
        </p:spPr>
        <p:txBody>
          <a:bodyPr/>
          <a:lstStyle/>
          <a:p>
            <a:pPr marL="0" indent="0">
              <a:buNone/>
            </a:pPr>
            <a:r>
              <a:rPr lang="en-US" dirty="0"/>
              <a:t>Add  </a:t>
            </a:r>
            <a:r>
              <a:rPr lang="en-US" i="0" dirty="0">
                <a:latin typeface="Cambria" panose="02040503050406030204" pitchFamily="18" charset="0"/>
                <a:ea typeface="Cambria" panose="02040503050406030204" pitchFamily="18" charset="0"/>
              </a:rPr>
              <a:t>(𝑥</a:t>
            </a:r>
            <a:r>
              <a:rPr lang="en-US" i="0" baseline="30000" dirty="0">
                <a:latin typeface="Cambria" panose="02040503050406030204" pitchFamily="18" charset="0"/>
                <a:ea typeface="Cambria" panose="02040503050406030204" pitchFamily="18" charset="0"/>
              </a:rPr>
              <a:t>2 </a:t>
            </a:r>
            <a:r>
              <a:rPr lang="en-US" i="0" dirty="0">
                <a:latin typeface="Cambria" panose="02040503050406030204" pitchFamily="18" charset="0"/>
                <a:ea typeface="Cambria" panose="02040503050406030204" pitchFamily="18" charset="0"/>
              </a:rPr>
              <a:t>+ 4</a:t>
            </a:r>
            <a:r>
              <a:rPr lang="en-US" dirty="0">
                <a:latin typeface="Cambria" panose="02040503050406030204" pitchFamily="18" charset="0"/>
                <a:ea typeface="Cambria" panose="02040503050406030204" pitchFamily="18" charset="0"/>
              </a:rPr>
              <a:t> 𝑥</a:t>
            </a:r>
            <a:r>
              <a:rPr lang="en-US" i="0" dirty="0">
                <a:latin typeface="Cambria" panose="02040503050406030204" pitchFamily="18" charset="0"/>
                <a:ea typeface="Cambria" panose="02040503050406030204" pitchFamily="18" charset="0"/>
              </a:rPr>
              <a:t> −9) + (3</a:t>
            </a:r>
            <a:r>
              <a:rPr lang="en-US" dirty="0">
                <a:latin typeface="Cambria" panose="02040503050406030204" pitchFamily="18" charset="0"/>
                <a:ea typeface="Cambria" panose="02040503050406030204" pitchFamily="18" charset="0"/>
              </a:rPr>
              <a:t>𝑥</a:t>
            </a:r>
            <a:r>
              <a:rPr lang="en-US" i="0" baseline="30000" dirty="0">
                <a:latin typeface="Cambria" panose="02040503050406030204" pitchFamily="18" charset="0"/>
                <a:ea typeface="Cambria" panose="02040503050406030204" pitchFamily="18" charset="0"/>
              </a:rPr>
              <a:t>2</a:t>
            </a:r>
            <a:r>
              <a:rPr lang="en-US" i="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t>
            </a:r>
            <a:r>
              <a:rPr lang="en-US" i="0"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𝑥 </a:t>
            </a:r>
            <a:r>
              <a:rPr lang="en-US" i="0" dirty="0">
                <a:latin typeface="Cambria" panose="02040503050406030204" pitchFamily="18" charset="0"/>
                <a:ea typeface="Cambria" panose="02040503050406030204" pitchFamily="18" charset="0"/>
              </a:rPr>
              <a:t>+ 12</a:t>
            </a:r>
            <a:r>
              <a:rPr lang="en-US" dirty="0">
                <a:latin typeface="Cambria" panose="02040503050406030204" pitchFamily="18" charset="0"/>
                <a:ea typeface="Cambria" panose="02040503050406030204" pitchFamily="18" charset="0"/>
              </a:rPr>
              <a:t>).</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2ED4CD9-4A8F-6D24-C2D3-DA5F1AFBFC83}"/>
                  </a:ext>
                </a:extLst>
              </p14:cNvPr>
              <p14:cNvContentPartPr/>
              <p14:nvPr/>
            </p14:nvContentPartPr>
            <p14:xfrm>
              <a:off x="9952352" y="3618512"/>
              <a:ext cx="360" cy="360"/>
            </p14:xfrm>
          </p:contentPart>
        </mc:Choice>
        <mc:Fallback xmlns="">
          <p:pic>
            <p:nvPicPr>
              <p:cNvPr id="5" name="Ink 4">
                <a:extLst>
                  <a:ext uri="{FF2B5EF4-FFF2-40B4-BE49-F238E27FC236}">
                    <a16:creationId xmlns:a16="http://schemas.microsoft.com/office/drawing/2014/main" id="{32ED4CD9-4A8F-6D24-C2D3-DA5F1AFBFC83}"/>
                  </a:ext>
                </a:extLst>
              </p:cNvPr>
              <p:cNvPicPr/>
              <p:nvPr/>
            </p:nvPicPr>
            <p:blipFill>
              <a:blip r:embed="rId3"/>
              <a:stretch>
                <a:fillRect/>
              </a:stretch>
            </p:blipFill>
            <p:spPr>
              <a:xfrm>
                <a:off x="9943352" y="36098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8C2C131-E36D-6162-7EDC-94CBF186C46A}"/>
                  </a:ext>
                </a:extLst>
              </p14:cNvPr>
              <p14:cNvContentPartPr/>
              <p14:nvPr/>
            </p14:nvContentPartPr>
            <p14:xfrm>
              <a:off x="1347632" y="2454272"/>
              <a:ext cx="131040" cy="360"/>
            </p14:xfrm>
          </p:contentPart>
        </mc:Choice>
        <mc:Fallback xmlns="">
          <p:pic>
            <p:nvPicPr>
              <p:cNvPr id="8" name="Ink 7">
                <a:extLst>
                  <a:ext uri="{FF2B5EF4-FFF2-40B4-BE49-F238E27FC236}">
                    <a16:creationId xmlns:a16="http://schemas.microsoft.com/office/drawing/2014/main" id="{28C2C131-E36D-6162-7EDC-94CBF186C46A}"/>
                  </a:ext>
                </a:extLst>
              </p:cNvPr>
              <p:cNvPicPr/>
              <p:nvPr/>
            </p:nvPicPr>
            <p:blipFill>
              <a:blip r:embed="rId5"/>
              <a:stretch>
                <a:fillRect/>
              </a:stretch>
            </p:blipFill>
            <p:spPr>
              <a:xfrm>
                <a:off x="1338632" y="2445272"/>
                <a:ext cx="148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9BC92EF-62C6-74A4-9CD9-1F516EA79DEB}"/>
                  </a:ext>
                </a:extLst>
              </p14:cNvPr>
              <p14:cNvContentPartPr/>
              <p14:nvPr/>
            </p14:nvContentPartPr>
            <p14:xfrm>
              <a:off x="1347632" y="2550392"/>
              <a:ext cx="123120" cy="10440"/>
            </p14:xfrm>
          </p:contentPart>
        </mc:Choice>
        <mc:Fallback xmlns="">
          <p:pic>
            <p:nvPicPr>
              <p:cNvPr id="9" name="Ink 8">
                <a:extLst>
                  <a:ext uri="{FF2B5EF4-FFF2-40B4-BE49-F238E27FC236}">
                    <a16:creationId xmlns:a16="http://schemas.microsoft.com/office/drawing/2014/main" id="{99BC92EF-62C6-74A4-9CD9-1F516EA79DEB}"/>
                  </a:ext>
                </a:extLst>
              </p:cNvPr>
              <p:cNvPicPr/>
              <p:nvPr/>
            </p:nvPicPr>
            <p:blipFill>
              <a:blip r:embed="rId7"/>
              <a:stretch>
                <a:fillRect/>
              </a:stretch>
            </p:blipFill>
            <p:spPr>
              <a:xfrm>
                <a:off x="1338632" y="2541392"/>
                <a:ext cx="140760" cy="28080"/>
              </a:xfrm>
              <a:prstGeom prst="rect">
                <a:avLst/>
              </a:prstGeom>
            </p:spPr>
          </p:pic>
        </mc:Fallback>
      </mc:AlternateContent>
      <p:grpSp>
        <p:nvGrpSpPr>
          <p:cNvPr id="15" name="Group 14">
            <a:extLst>
              <a:ext uri="{FF2B5EF4-FFF2-40B4-BE49-F238E27FC236}">
                <a16:creationId xmlns:a16="http://schemas.microsoft.com/office/drawing/2014/main" id="{E6AB01E8-ABEF-8671-6572-C6ADAED9EA95}"/>
              </a:ext>
            </a:extLst>
          </p:cNvPr>
          <p:cNvGrpSpPr/>
          <p:nvPr/>
        </p:nvGrpSpPr>
        <p:grpSpPr>
          <a:xfrm>
            <a:off x="2040272" y="2253752"/>
            <a:ext cx="636480" cy="348480"/>
            <a:chOff x="2040272" y="2253752"/>
            <a:chExt cx="636480" cy="34848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7D845B12-C579-ECFF-305A-1AF9E9E6DB98}"/>
                    </a:ext>
                  </a:extLst>
                </p14:cNvPr>
                <p14:cNvContentPartPr/>
                <p14:nvPr/>
              </p14:nvContentPartPr>
              <p14:xfrm>
                <a:off x="2040272" y="2454272"/>
                <a:ext cx="174960" cy="138240"/>
              </p14:xfrm>
            </p:contentPart>
          </mc:Choice>
          <mc:Fallback xmlns="">
            <p:pic>
              <p:nvPicPr>
                <p:cNvPr id="10" name="Ink 9">
                  <a:extLst>
                    <a:ext uri="{FF2B5EF4-FFF2-40B4-BE49-F238E27FC236}">
                      <a16:creationId xmlns:a16="http://schemas.microsoft.com/office/drawing/2014/main" id="{7D845B12-C579-ECFF-305A-1AF9E9E6DB98}"/>
                    </a:ext>
                  </a:extLst>
                </p:cNvPr>
                <p:cNvPicPr/>
                <p:nvPr/>
              </p:nvPicPr>
              <p:blipFill>
                <a:blip r:embed="rId9"/>
                <a:stretch>
                  <a:fillRect/>
                </a:stretch>
              </p:blipFill>
              <p:spPr>
                <a:xfrm>
                  <a:off x="2031272" y="2445272"/>
                  <a:ext cx="192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719B2D6-2FFC-C766-880C-B6743F5DC367}"/>
                    </a:ext>
                  </a:extLst>
                </p14:cNvPr>
                <p14:cNvContentPartPr/>
                <p14:nvPr/>
              </p14:nvContentPartPr>
              <p14:xfrm>
                <a:off x="2098232" y="2444552"/>
                <a:ext cx="125640" cy="157680"/>
              </p14:xfrm>
            </p:contentPart>
          </mc:Choice>
          <mc:Fallback xmlns="">
            <p:pic>
              <p:nvPicPr>
                <p:cNvPr id="11" name="Ink 10">
                  <a:extLst>
                    <a:ext uri="{FF2B5EF4-FFF2-40B4-BE49-F238E27FC236}">
                      <a16:creationId xmlns:a16="http://schemas.microsoft.com/office/drawing/2014/main" id="{3719B2D6-2FFC-C766-880C-B6743F5DC367}"/>
                    </a:ext>
                  </a:extLst>
                </p:cNvPr>
                <p:cNvPicPr/>
                <p:nvPr/>
              </p:nvPicPr>
              <p:blipFill>
                <a:blip r:embed="rId11"/>
                <a:stretch>
                  <a:fillRect/>
                </a:stretch>
              </p:blipFill>
              <p:spPr>
                <a:xfrm>
                  <a:off x="2089232" y="2435912"/>
                  <a:ext cx="143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9D89668-266A-B551-5B8A-7D7636B02CFF}"/>
                    </a:ext>
                  </a:extLst>
                </p14:cNvPr>
                <p14:cNvContentPartPr/>
                <p14:nvPr/>
              </p14:nvContentPartPr>
              <p14:xfrm>
                <a:off x="2271392" y="2253752"/>
                <a:ext cx="148680" cy="127440"/>
              </p14:xfrm>
            </p:contentPart>
          </mc:Choice>
          <mc:Fallback xmlns="">
            <p:pic>
              <p:nvPicPr>
                <p:cNvPr id="12" name="Ink 11">
                  <a:extLst>
                    <a:ext uri="{FF2B5EF4-FFF2-40B4-BE49-F238E27FC236}">
                      <a16:creationId xmlns:a16="http://schemas.microsoft.com/office/drawing/2014/main" id="{79D89668-266A-B551-5B8A-7D7636B02CFF}"/>
                    </a:ext>
                  </a:extLst>
                </p:cNvPr>
                <p:cNvPicPr/>
                <p:nvPr/>
              </p:nvPicPr>
              <p:blipFill>
                <a:blip r:embed="rId13"/>
                <a:stretch>
                  <a:fillRect/>
                </a:stretch>
              </p:blipFill>
              <p:spPr>
                <a:xfrm>
                  <a:off x="2262392" y="2245112"/>
                  <a:ext cx="166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ADCA62F-EA30-4CD8-8CAC-38C02E1BC455}"/>
                    </a:ext>
                  </a:extLst>
                </p14:cNvPr>
                <p14:cNvContentPartPr/>
                <p14:nvPr/>
              </p14:nvContentPartPr>
              <p14:xfrm>
                <a:off x="2607992" y="2424752"/>
                <a:ext cx="360" cy="138960"/>
              </p14:xfrm>
            </p:contentPart>
          </mc:Choice>
          <mc:Fallback xmlns="">
            <p:pic>
              <p:nvPicPr>
                <p:cNvPr id="13" name="Ink 12">
                  <a:extLst>
                    <a:ext uri="{FF2B5EF4-FFF2-40B4-BE49-F238E27FC236}">
                      <a16:creationId xmlns:a16="http://schemas.microsoft.com/office/drawing/2014/main" id="{DADCA62F-EA30-4CD8-8CAC-38C02E1BC455}"/>
                    </a:ext>
                  </a:extLst>
                </p:cNvPr>
                <p:cNvPicPr/>
                <p:nvPr/>
              </p:nvPicPr>
              <p:blipFill>
                <a:blip r:embed="rId15"/>
                <a:stretch>
                  <a:fillRect/>
                </a:stretch>
              </p:blipFill>
              <p:spPr>
                <a:xfrm>
                  <a:off x="2599352" y="2416112"/>
                  <a:ext cx="1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3B0EFE3-6A0C-7FDD-312F-5C4217DE4B06}"/>
                    </a:ext>
                  </a:extLst>
                </p14:cNvPr>
                <p14:cNvContentPartPr/>
                <p14:nvPr/>
              </p14:nvContentPartPr>
              <p14:xfrm>
                <a:off x="2560112" y="2501432"/>
                <a:ext cx="116640" cy="19800"/>
              </p14:xfrm>
            </p:contentPart>
          </mc:Choice>
          <mc:Fallback xmlns="">
            <p:pic>
              <p:nvPicPr>
                <p:cNvPr id="14" name="Ink 13">
                  <a:extLst>
                    <a:ext uri="{FF2B5EF4-FFF2-40B4-BE49-F238E27FC236}">
                      <a16:creationId xmlns:a16="http://schemas.microsoft.com/office/drawing/2014/main" id="{73B0EFE3-6A0C-7FDD-312F-5C4217DE4B06}"/>
                    </a:ext>
                  </a:extLst>
                </p:cNvPr>
                <p:cNvPicPr/>
                <p:nvPr/>
              </p:nvPicPr>
              <p:blipFill>
                <a:blip r:embed="rId17"/>
                <a:stretch>
                  <a:fillRect/>
                </a:stretch>
              </p:blipFill>
              <p:spPr>
                <a:xfrm>
                  <a:off x="2551472" y="2492432"/>
                  <a:ext cx="134280" cy="37440"/>
                </a:xfrm>
                <a:prstGeom prst="rect">
                  <a:avLst/>
                </a:prstGeom>
              </p:spPr>
            </p:pic>
          </mc:Fallback>
        </mc:AlternateContent>
      </p:grpSp>
      <p:grpSp>
        <p:nvGrpSpPr>
          <p:cNvPr id="20" name="Group 19">
            <a:extLst>
              <a:ext uri="{FF2B5EF4-FFF2-40B4-BE49-F238E27FC236}">
                <a16:creationId xmlns:a16="http://schemas.microsoft.com/office/drawing/2014/main" id="{9875FC8E-F5C6-CE0B-5D50-DFE704DE56CE}"/>
              </a:ext>
            </a:extLst>
          </p:cNvPr>
          <p:cNvGrpSpPr/>
          <p:nvPr/>
        </p:nvGrpSpPr>
        <p:grpSpPr>
          <a:xfrm>
            <a:off x="2938472" y="2159072"/>
            <a:ext cx="608040" cy="410400"/>
            <a:chOff x="2938472" y="2159072"/>
            <a:chExt cx="608040" cy="41040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95C8AD04-8263-1301-E9B5-3E444EF46D24}"/>
                    </a:ext>
                  </a:extLst>
                </p14:cNvPr>
                <p14:cNvContentPartPr/>
                <p14:nvPr/>
              </p14:nvContentPartPr>
              <p14:xfrm>
                <a:off x="2938472" y="2293712"/>
                <a:ext cx="147960" cy="275760"/>
              </p14:xfrm>
            </p:contentPart>
          </mc:Choice>
          <mc:Fallback xmlns="">
            <p:pic>
              <p:nvPicPr>
                <p:cNvPr id="16" name="Ink 15">
                  <a:extLst>
                    <a:ext uri="{FF2B5EF4-FFF2-40B4-BE49-F238E27FC236}">
                      <a16:creationId xmlns:a16="http://schemas.microsoft.com/office/drawing/2014/main" id="{95C8AD04-8263-1301-E9B5-3E444EF46D24}"/>
                    </a:ext>
                  </a:extLst>
                </p:cNvPr>
                <p:cNvPicPr/>
                <p:nvPr/>
              </p:nvPicPr>
              <p:blipFill>
                <a:blip r:embed="rId19"/>
                <a:stretch>
                  <a:fillRect/>
                </a:stretch>
              </p:blipFill>
              <p:spPr>
                <a:xfrm>
                  <a:off x="2929472" y="2285072"/>
                  <a:ext cx="1656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6A9C431D-F545-DAAA-E70B-5EB7C0A8DC27}"/>
                    </a:ext>
                  </a:extLst>
                </p14:cNvPr>
                <p14:cNvContentPartPr/>
                <p14:nvPr/>
              </p14:nvContentPartPr>
              <p14:xfrm>
                <a:off x="3214592" y="2396312"/>
                <a:ext cx="141120" cy="140040"/>
              </p14:xfrm>
            </p:contentPart>
          </mc:Choice>
          <mc:Fallback xmlns="">
            <p:pic>
              <p:nvPicPr>
                <p:cNvPr id="17" name="Ink 16">
                  <a:extLst>
                    <a:ext uri="{FF2B5EF4-FFF2-40B4-BE49-F238E27FC236}">
                      <a16:creationId xmlns:a16="http://schemas.microsoft.com/office/drawing/2014/main" id="{6A9C431D-F545-DAAA-E70B-5EB7C0A8DC27}"/>
                    </a:ext>
                  </a:extLst>
                </p:cNvPr>
                <p:cNvPicPr/>
                <p:nvPr/>
              </p:nvPicPr>
              <p:blipFill>
                <a:blip r:embed="rId21"/>
                <a:stretch>
                  <a:fillRect/>
                </a:stretch>
              </p:blipFill>
              <p:spPr>
                <a:xfrm>
                  <a:off x="3205952" y="2387312"/>
                  <a:ext cx="158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7197E97A-0621-298B-8E48-54EB53E8B69A}"/>
                    </a:ext>
                  </a:extLst>
                </p14:cNvPr>
                <p14:cNvContentPartPr/>
                <p14:nvPr/>
              </p14:nvContentPartPr>
              <p14:xfrm>
                <a:off x="3186512" y="2415392"/>
                <a:ext cx="143640" cy="138960"/>
              </p14:xfrm>
            </p:contentPart>
          </mc:Choice>
          <mc:Fallback xmlns="">
            <p:pic>
              <p:nvPicPr>
                <p:cNvPr id="18" name="Ink 17">
                  <a:extLst>
                    <a:ext uri="{FF2B5EF4-FFF2-40B4-BE49-F238E27FC236}">
                      <a16:creationId xmlns:a16="http://schemas.microsoft.com/office/drawing/2014/main" id="{7197E97A-0621-298B-8E48-54EB53E8B69A}"/>
                    </a:ext>
                  </a:extLst>
                </p:cNvPr>
                <p:cNvPicPr/>
                <p:nvPr/>
              </p:nvPicPr>
              <p:blipFill>
                <a:blip r:embed="rId23"/>
                <a:stretch>
                  <a:fillRect/>
                </a:stretch>
              </p:blipFill>
              <p:spPr>
                <a:xfrm>
                  <a:off x="3177872" y="2406392"/>
                  <a:ext cx="161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1CBCC12-7235-72CF-A17A-1751A736F7D4}"/>
                    </a:ext>
                  </a:extLst>
                </p14:cNvPr>
                <p14:cNvContentPartPr/>
                <p14:nvPr/>
              </p14:nvContentPartPr>
              <p14:xfrm>
                <a:off x="3387752" y="2159072"/>
                <a:ext cx="158760" cy="156240"/>
              </p14:xfrm>
            </p:contentPart>
          </mc:Choice>
          <mc:Fallback xmlns="">
            <p:pic>
              <p:nvPicPr>
                <p:cNvPr id="19" name="Ink 18">
                  <a:extLst>
                    <a:ext uri="{FF2B5EF4-FFF2-40B4-BE49-F238E27FC236}">
                      <a16:creationId xmlns:a16="http://schemas.microsoft.com/office/drawing/2014/main" id="{D1CBCC12-7235-72CF-A17A-1751A736F7D4}"/>
                    </a:ext>
                  </a:extLst>
                </p:cNvPr>
                <p:cNvPicPr/>
                <p:nvPr/>
              </p:nvPicPr>
              <p:blipFill>
                <a:blip r:embed="rId25"/>
                <a:stretch>
                  <a:fillRect/>
                </a:stretch>
              </p:blipFill>
              <p:spPr>
                <a:xfrm>
                  <a:off x="3379112" y="2150072"/>
                  <a:ext cx="176400" cy="173880"/>
                </a:xfrm>
                <a:prstGeom prst="rect">
                  <a:avLst/>
                </a:prstGeom>
              </p:spPr>
            </p:pic>
          </mc:Fallback>
        </mc:AlternateContent>
      </p:grpSp>
      <p:grpSp>
        <p:nvGrpSpPr>
          <p:cNvPr id="27" name="Group 26">
            <a:extLst>
              <a:ext uri="{FF2B5EF4-FFF2-40B4-BE49-F238E27FC236}">
                <a16:creationId xmlns:a16="http://schemas.microsoft.com/office/drawing/2014/main" id="{ACDBAD42-7A50-16FB-30AD-423CB9DD28C1}"/>
              </a:ext>
            </a:extLst>
          </p:cNvPr>
          <p:cNvGrpSpPr/>
          <p:nvPr/>
        </p:nvGrpSpPr>
        <p:grpSpPr>
          <a:xfrm>
            <a:off x="3835952" y="2338352"/>
            <a:ext cx="139680" cy="183240"/>
            <a:chOff x="3835952" y="2338352"/>
            <a:chExt cx="139680" cy="18324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A88AB9F-F034-FEF9-8DFA-39EDA985C8DB}"/>
                    </a:ext>
                  </a:extLst>
                </p14:cNvPr>
                <p14:cNvContentPartPr/>
                <p14:nvPr/>
              </p14:nvContentPartPr>
              <p14:xfrm>
                <a:off x="3892112" y="2338352"/>
                <a:ext cx="6120" cy="183240"/>
              </p14:xfrm>
            </p:contentPart>
          </mc:Choice>
          <mc:Fallback xmlns="">
            <p:pic>
              <p:nvPicPr>
                <p:cNvPr id="21" name="Ink 20">
                  <a:extLst>
                    <a:ext uri="{FF2B5EF4-FFF2-40B4-BE49-F238E27FC236}">
                      <a16:creationId xmlns:a16="http://schemas.microsoft.com/office/drawing/2014/main" id="{EA88AB9F-F034-FEF9-8DFA-39EDA985C8DB}"/>
                    </a:ext>
                  </a:extLst>
                </p:cNvPr>
                <p:cNvPicPr/>
                <p:nvPr/>
              </p:nvPicPr>
              <p:blipFill>
                <a:blip r:embed="rId27"/>
                <a:stretch>
                  <a:fillRect/>
                </a:stretch>
              </p:blipFill>
              <p:spPr>
                <a:xfrm>
                  <a:off x="3883112" y="2329352"/>
                  <a:ext cx="23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99931306-06FC-6A29-9305-AC481FB4FD52}"/>
                    </a:ext>
                  </a:extLst>
                </p14:cNvPr>
                <p14:cNvContentPartPr/>
                <p14:nvPr/>
              </p14:nvContentPartPr>
              <p14:xfrm>
                <a:off x="3835952" y="2444552"/>
                <a:ext cx="139680" cy="360"/>
              </p14:xfrm>
            </p:contentPart>
          </mc:Choice>
          <mc:Fallback xmlns="">
            <p:pic>
              <p:nvPicPr>
                <p:cNvPr id="22" name="Ink 21">
                  <a:extLst>
                    <a:ext uri="{FF2B5EF4-FFF2-40B4-BE49-F238E27FC236}">
                      <a16:creationId xmlns:a16="http://schemas.microsoft.com/office/drawing/2014/main" id="{99931306-06FC-6A29-9305-AC481FB4FD52}"/>
                    </a:ext>
                  </a:extLst>
                </p:cNvPr>
                <p:cNvPicPr/>
                <p:nvPr/>
              </p:nvPicPr>
              <p:blipFill>
                <a:blip r:embed="rId29"/>
                <a:stretch>
                  <a:fillRect/>
                </a:stretch>
              </p:blipFill>
              <p:spPr>
                <a:xfrm>
                  <a:off x="3827312" y="2435912"/>
                  <a:ext cx="157320" cy="18000"/>
                </a:xfrm>
                <a:prstGeom prst="rect">
                  <a:avLst/>
                </a:prstGeom>
              </p:spPr>
            </p:pic>
          </mc:Fallback>
        </mc:AlternateContent>
      </p:grpSp>
      <p:grpSp>
        <p:nvGrpSpPr>
          <p:cNvPr id="26" name="Group 25">
            <a:extLst>
              <a:ext uri="{FF2B5EF4-FFF2-40B4-BE49-F238E27FC236}">
                <a16:creationId xmlns:a16="http://schemas.microsoft.com/office/drawing/2014/main" id="{2C1F03ED-50DC-F3D2-12C6-4F8994BA6C81}"/>
              </a:ext>
            </a:extLst>
          </p:cNvPr>
          <p:cNvGrpSpPr/>
          <p:nvPr/>
        </p:nvGrpSpPr>
        <p:grpSpPr>
          <a:xfrm>
            <a:off x="4204592" y="2223152"/>
            <a:ext cx="369720" cy="313920"/>
            <a:chOff x="4204592" y="2223152"/>
            <a:chExt cx="369720" cy="31392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3D563FB-8074-8EB4-2F00-430B837B8304}"/>
                    </a:ext>
                  </a:extLst>
                </p14:cNvPr>
                <p14:cNvContentPartPr/>
                <p14:nvPr/>
              </p14:nvContentPartPr>
              <p14:xfrm>
                <a:off x="4204592" y="2280392"/>
                <a:ext cx="141840" cy="116640"/>
              </p14:xfrm>
            </p:contentPart>
          </mc:Choice>
          <mc:Fallback xmlns="">
            <p:pic>
              <p:nvPicPr>
                <p:cNvPr id="23" name="Ink 22">
                  <a:extLst>
                    <a:ext uri="{FF2B5EF4-FFF2-40B4-BE49-F238E27FC236}">
                      <a16:creationId xmlns:a16="http://schemas.microsoft.com/office/drawing/2014/main" id="{B3D563FB-8074-8EB4-2F00-430B837B8304}"/>
                    </a:ext>
                  </a:extLst>
                </p:cNvPr>
                <p:cNvPicPr/>
                <p:nvPr/>
              </p:nvPicPr>
              <p:blipFill>
                <a:blip r:embed="rId31"/>
                <a:stretch>
                  <a:fillRect/>
                </a:stretch>
              </p:blipFill>
              <p:spPr>
                <a:xfrm>
                  <a:off x="4195592" y="2271752"/>
                  <a:ext cx="159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36F348A7-1D3D-35D9-C8BA-D78D0FD116FD}"/>
                    </a:ext>
                  </a:extLst>
                </p14:cNvPr>
                <p14:cNvContentPartPr/>
                <p14:nvPr/>
              </p14:nvContentPartPr>
              <p14:xfrm>
                <a:off x="4313312" y="2223152"/>
                <a:ext cx="27720" cy="313920"/>
              </p14:xfrm>
            </p:contentPart>
          </mc:Choice>
          <mc:Fallback xmlns="">
            <p:pic>
              <p:nvPicPr>
                <p:cNvPr id="24" name="Ink 23">
                  <a:extLst>
                    <a:ext uri="{FF2B5EF4-FFF2-40B4-BE49-F238E27FC236}">
                      <a16:creationId xmlns:a16="http://schemas.microsoft.com/office/drawing/2014/main" id="{36F348A7-1D3D-35D9-C8BA-D78D0FD116FD}"/>
                    </a:ext>
                  </a:extLst>
                </p:cNvPr>
                <p:cNvPicPr/>
                <p:nvPr/>
              </p:nvPicPr>
              <p:blipFill>
                <a:blip r:embed="rId33"/>
                <a:stretch>
                  <a:fillRect/>
                </a:stretch>
              </p:blipFill>
              <p:spPr>
                <a:xfrm>
                  <a:off x="4304672" y="2214152"/>
                  <a:ext cx="453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09A375C-5EBB-6DA2-8818-CE40C3040564}"/>
                    </a:ext>
                  </a:extLst>
                </p14:cNvPr>
                <p14:cNvContentPartPr/>
                <p14:nvPr/>
              </p14:nvContentPartPr>
              <p14:xfrm>
                <a:off x="4427432" y="2367512"/>
                <a:ext cx="146880" cy="163800"/>
              </p14:xfrm>
            </p:contentPart>
          </mc:Choice>
          <mc:Fallback xmlns="">
            <p:pic>
              <p:nvPicPr>
                <p:cNvPr id="25" name="Ink 24">
                  <a:extLst>
                    <a:ext uri="{FF2B5EF4-FFF2-40B4-BE49-F238E27FC236}">
                      <a16:creationId xmlns:a16="http://schemas.microsoft.com/office/drawing/2014/main" id="{E09A375C-5EBB-6DA2-8818-CE40C3040564}"/>
                    </a:ext>
                  </a:extLst>
                </p:cNvPr>
                <p:cNvPicPr/>
                <p:nvPr/>
              </p:nvPicPr>
              <p:blipFill>
                <a:blip r:embed="rId35"/>
                <a:stretch>
                  <a:fillRect/>
                </a:stretch>
              </p:blipFill>
              <p:spPr>
                <a:xfrm>
                  <a:off x="4418792" y="2358872"/>
                  <a:ext cx="164520" cy="181440"/>
                </a:xfrm>
                <a:prstGeom prst="rect">
                  <a:avLst/>
                </a:prstGeom>
              </p:spPr>
            </p:pic>
          </mc:Fallback>
        </mc:AlternateContent>
      </p:grpSp>
      <p:grpSp>
        <p:nvGrpSpPr>
          <p:cNvPr id="31" name="Group 30">
            <a:extLst>
              <a:ext uri="{FF2B5EF4-FFF2-40B4-BE49-F238E27FC236}">
                <a16:creationId xmlns:a16="http://schemas.microsoft.com/office/drawing/2014/main" id="{ED32C304-6778-4F0F-6707-5283154502DE}"/>
              </a:ext>
            </a:extLst>
          </p:cNvPr>
          <p:cNvGrpSpPr/>
          <p:nvPr/>
        </p:nvGrpSpPr>
        <p:grpSpPr>
          <a:xfrm>
            <a:off x="4879592" y="2357432"/>
            <a:ext cx="513360" cy="176760"/>
            <a:chOff x="4879592" y="2357432"/>
            <a:chExt cx="513360" cy="17676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1D2C6278-D87A-D68D-44DB-370EBB75BE4C}"/>
                    </a:ext>
                  </a:extLst>
                </p14:cNvPr>
                <p14:cNvContentPartPr/>
                <p14:nvPr/>
              </p14:nvContentPartPr>
              <p14:xfrm>
                <a:off x="4879592" y="2454272"/>
                <a:ext cx="189720" cy="360"/>
              </p14:xfrm>
            </p:contentPart>
          </mc:Choice>
          <mc:Fallback xmlns="">
            <p:pic>
              <p:nvPicPr>
                <p:cNvPr id="28" name="Ink 27">
                  <a:extLst>
                    <a:ext uri="{FF2B5EF4-FFF2-40B4-BE49-F238E27FC236}">
                      <a16:creationId xmlns:a16="http://schemas.microsoft.com/office/drawing/2014/main" id="{1D2C6278-D87A-D68D-44DB-370EBB75BE4C}"/>
                    </a:ext>
                  </a:extLst>
                </p:cNvPr>
                <p:cNvPicPr/>
                <p:nvPr/>
              </p:nvPicPr>
              <p:blipFill>
                <a:blip r:embed="rId37"/>
                <a:stretch>
                  <a:fillRect/>
                </a:stretch>
              </p:blipFill>
              <p:spPr>
                <a:xfrm>
                  <a:off x="4870592" y="2445272"/>
                  <a:ext cx="207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C9E03F34-BA51-4C14-C828-6343E65271AF}"/>
                    </a:ext>
                  </a:extLst>
                </p14:cNvPr>
                <p14:cNvContentPartPr/>
                <p14:nvPr/>
              </p14:nvContentPartPr>
              <p14:xfrm>
                <a:off x="5187752" y="2357432"/>
                <a:ext cx="205200" cy="141840"/>
              </p14:xfrm>
            </p:contentPart>
          </mc:Choice>
          <mc:Fallback xmlns="">
            <p:pic>
              <p:nvPicPr>
                <p:cNvPr id="29" name="Ink 28">
                  <a:extLst>
                    <a:ext uri="{FF2B5EF4-FFF2-40B4-BE49-F238E27FC236}">
                      <a16:creationId xmlns:a16="http://schemas.microsoft.com/office/drawing/2014/main" id="{C9E03F34-BA51-4C14-C828-6343E65271AF}"/>
                    </a:ext>
                  </a:extLst>
                </p:cNvPr>
                <p:cNvPicPr/>
                <p:nvPr/>
              </p:nvPicPr>
              <p:blipFill>
                <a:blip r:embed="rId39"/>
                <a:stretch>
                  <a:fillRect/>
                </a:stretch>
              </p:blipFill>
              <p:spPr>
                <a:xfrm>
                  <a:off x="5178752" y="2348432"/>
                  <a:ext cx="222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CB101C3A-01E8-2E15-3D39-3A3676A9ABB9}"/>
                    </a:ext>
                  </a:extLst>
                </p14:cNvPr>
                <p14:cNvContentPartPr/>
                <p14:nvPr/>
              </p14:nvContentPartPr>
              <p14:xfrm>
                <a:off x="5158592" y="2367512"/>
                <a:ext cx="212400" cy="166680"/>
              </p14:xfrm>
            </p:contentPart>
          </mc:Choice>
          <mc:Fallback xmlns="">
            <p:pic>
              <p:nvPicPr>
                <p:cNvPr id="30" name="Ink 29">
                  <a:extLst>
                    <a:ext uri="{FF2B5EF4-FFF2-40B4-BE49-F238E27FC236}">
                      <a16:creationId xmlns:a16="http://schemas.microsoft.com/office/drawing/2014/main" id="{CB101C3A-01E8-2E15-3D39-3A3676A9ABB9}"/>
                    </a:ext>
                  </a:extLst>
                </p:cNvPr>
                <p:cNvPicPr/>
                <p:nvPr/>
              </p:nvPicPr>
              <p:blipFill>
                <a:blip r:embed="rId41"/>
                <a:stretch>
                  <a:fillRect/>
                </a:stretch>
              </p:blipFill>
              <p:spPr>
                <a:xfrm>
                  <a:off x="5149592" y="2358872"/>
                  <a:ext cx="23004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D70F8CD7-8E8A-F2DB-A8CA-94FA56652DAE}"/>
                  </a:ext>
                </a:extLst>
              </p14:cNvPr>
              <p14:cNvContentPartPr/>
              <p14:nvPr/>
            </p14:nvContentPartPr>
            <p14:xfrm>
              <a:off x="5770952" y="2424752"/>
              <a:ext cx="171720" cy="30600"/>
            </p14:xfrm>
          </p:contentPart>
        </mc:Choice>
        <mc:Fallback xmlns="">
          <p:pic>
            <p:nvPicPr>
              <p:cNvPr id="32" name="Ink 31">
                <a:extLst>
                  <a:ext uri="{FF2B5EF4-FFF2-40B4-BE49-F238E27FC236}">
                    <a16:creationId xmlns:a16="http://schemas.microsoft.com/office/drawing/2014/main" id="{D70F8CD7-8E8A-F2DB-A8CA-94FA56652DAE}"/>
                  </a:ext>
                </a:extLst>
              </p:cNvPr>
              <p:cNvPicPr/>
              <p:nvPr/>
            </p:nvPicPr>
            <p:blipFill>
              <a:blip r:embed="rId43"/>
              <a:stretch>
                <a:fillRect/>
              </a:stretch>
            </p:blipFill>
            <p:spPr>
              <a:xfrm>
                <a:off x="5761952" y="2416112"/>
                <a:ext cx="189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184C7269-DB2C-69E0-F918-A2208B9F84F3}"/>
                  </a:ext>
                </a:extLst>
              </p14:cNvPr>
              <p14:cNvContentPartPr/>
              <p14:nvPr/>
            </p14:nvContentPartPr>
            <p14:xfrm>
              <a:off x="6143192" y="2223512"/>
              <a:ext cx="134280" cy="277560"/>
            </p14:xfrm>
          </p:contentPart>
        </mc:Choice>
        <mc:Fallback xmlns="">
          <p:pic>
            <p:nvPicPr>
              <p:cNvPr id="33" name="Ink 32">
                <a:extLst>
                  <a:ext uri="{FF2B5EF4-FFF2-40B4-BE49-F238E27FC236}">
                    <a16:creationId xmlns:a16="http://schemas.microsoft.com/office/drawing/2014/main" id="{184C7269-DB2C-69E0-F918-A2208B9F84F3}"/>
                  </a:ext>
                </a:extLst>
              </p:cNvPr>
              <p:cNvPicPr/>
              <p:nvPr/>
            </p:nvPicPr>
            <p:blipFill>
              <a:blip r:embed="rId45"/>
              <a:stretch>
                <a:fillRect/>
              </a:stretch>
            </p:blipFill>
            <p:spPr>
              <a:xfrm>
                <a:off x="6134552" y="2214512"/>
                <a:ext cx="151920" cy="295200"/>
              </a:xfrm>
              <a:prstGeom prst="rect">
                <a:avLst/>
              </a:prstGeom>
            </p:spPr>
          </p:pic>
        </mc:Fallback>
      </mc:AlternateContent>
      <p:grpSp>
        <p:nvGrpSpPr>
          <p:cNvPr id="39" name="Group 38">
            <a:extLst>
              <a:ext uri="{FF2B5EF4-FFF2-40B4-BE49-F238E27FC236}">
                <a16:creationId xmlns:a16="http://schemas.microsoft.com/office/drawing/2014/main" id="{5C4940D8-B73A-B9AF-5B72-B25A2C509F10}"/>
              </a:ext>
            </a:extLst>
          </p:cNvPr>
          <p:cNvGrpSpPr/>
          <p:nvPr/>
        </p:nvGrpSpPr>
        <p:grpSpPr>
          <a:xfrm>
            <a:off x="6485552" y="2347712"/>
            <a:ext cx="124560" cy="100080"/>
            <a:chOff x="6485552" y="2347712"/>
            <a:chExt cx="124560" cy="100080"/>
          </a:xfrm>
        </p:grpSpPr>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3D68AD2A-919A-CEEF-BA5E-60364D69F0E0}"/>
                    </a:ext>
                  </a:extLst>
                </p14:cNvPr>
                <p14:cNvContentPartPr/>
                <p14:nvPr/>
              </p14:nvContentPartPr>
              <p14:xfrm>
                <a:off x="6554672" y="2347712"/>
                <a:ext cx="8280" cy="100080"/>
              </p14:xfrm>
            </p:contentPart>
          </mc:Choice>
          <mc:Fallback xmlns="">
            <p:pic>
              <p:nvPicPr>
                <p:cNvPr id="34" name="Ink 33">
                  <a:extLst>
                    <a:ext uri="{FF2B5EF4-FFF2-40B4-BE49-F238E27FC236}">
                      <a16:creationId xmlns:a16="http://schemas.microsoft.com/office/drawing/2014/main" id="{3D68AD2A-919A-CEEF-BA5E-60364D69F0E0}"/>
                    </a:ext>
                  </a:extLst>
                </p:cNvPr>
                <p:cNvPicPr/>
                <p:nvPr/>
              </p:nvPicPr>
              <p:blipFill>
                <a:blip r:embed="rId47"/>
                <a:stretch>
                  <a:fillRect/>
                </a:stretch>
              </p:blipFill>
              <p:spPr>
                <a:xfrm>
                  <a:off x="6545672" y="2339072"/>
                  <a:ext cx="25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DEC8509A-2295-F9B0-C3A7-32F215EE6E59}"/>
                    </a:ext>
                  </a:extLst>
                </p14:cNvPr>
                <p14:cNvContentPartPr/>
                <p14:nvPr/>
              </p14:nvContentPartPr>
              <p14:xfrm>
                <a:off x="6485552" y="2386952"/>
                <a:ext cx="124560" cy="9720"/>
              </p14:xfrm>
            </p:contentPart>
          </mc:Choice>
          <mc:Fallback xmlns="">
            <p:pic>
              <p:nvPicPr>
                <p:cNvPr id="35" name="Ink 34">
                  <a:extLst>
                    <a:ext uri="{FF2B5EF4-FFF2-40B4-BE49-F238E27FC236}">
                      <a16:creationId xmlns:a16="http://schemas.microsoft.com/office/drawing/2014/main" id="{DEC8509A-2295-F9B0-C3A7-32F215EE6E59}"/>
                    </a:ext>
                  </a:extLst>
                </p:cNvPr>
                <p:cNvPicPr/>
                <p:nvPr/>
              </p:nvPicPr>
              <p:blipFill>
                <a:blip r:embed="rId49"/>
                <a:stretch>
                  <a:fillRect/>
                </a:stretch>
              </p:blipFill>
              <p:spPr>
                <a:xfrm>
                  <a:off x="6476552" y="2377952"/>
                  <a:ext cx="142200" cy="27360"/>
                </a:xfrm>
                <a:prstGeom prst="rect">
                  <a:avLst/>
                </a:prstGeom>
              </p:spPr>
            </p:pic>
          </mc:Fallback>
        </mc:AlternateContent>
      </p:grpSp>
      <p:grpSp>
        <p:nvGrpSpPr>
          <p:cNvPr id="38" name="Group 37">
            <a:extLst>
              <a:ext uri="{FF2B5EF4-FFF2-40B4-BE49-F238E27FC236}">
                <a16:creationId xmlns:a16="http://schemas.microsoft.com/office/drawing/2014/main" id="{4BC9F71C-DBF5-5FB9-7583-742840362742}"/>
              </a:ext>
            </a:extLst>
          </p:cNvPr>
          <p:cNvGrpSpPr/>
          <p:nvPr/>
        </p:nvGrpSpPr>
        <p:grpSpPr>
          <a:xfrm>
            <a:off x="6795152" y="2299472"/>
            <a:ext cx="389880" cy="151560"/>
            <a:chOff x="6795152" y="2299472"/>
            <a:chExt cx="389880" cy="151560"/>
          </a:xfrm>
        </p:grpSpPr>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CEF2BF4D-AC67-A499-1DE6-8EC06FE7DC6A}"/>
                    </a:ext>
                  </a:extLst>
                </p14:cNvPr>
                <p14:cNvContentPartPr/>
                <p14:nvPr/>
              </p14:nvContentPartPr>
              <p14:xfrm>
                <a:off x="6795152" y="2309552"/>
                <a:ext cx="10440" cy="141480"/>
              </p14:xfrm>
            </p:contentPart>
          </mc:Choice>
          <mc:Fallback xmlns="">
            <p:pic>
              <p:nvPicPr>
                <p:cNvPr id="36" name="Ink 35">
                  <a:extLst>
                    <a:ext uri="{FF2B5EF4-FFF2-40B4-BE49-F238E27FC236}">
                      <a16:creationId xmlns:a16="http://schemas.microsoft.com/office/drawing/2014/main" id="{CEF2BF4D-AC67-A499-1DE6-8EC06FE7DC6A}"/>
                    </a:ext>
                  </a:extLst>
                </p:cNvPr>
                <p:cNvPicPr/>
                <p:nvPr/>
              </p:nvPicPr>
              <p:blipFill>
                <a:blip r:embed="rId51"/>
                <a:stretch>
                  <a:fillRect/>
                </a:stretch>
              </p:blipFill>
              <p:spPr>
                <a:xfrm>
                  <a:off x="6786512" y="2300912"/>
                  <a:ext cx="28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F1E4C374-48BB-F464-B561-6B2AA135F9D9}"/>
                    </a:ext>
                  </a:extLst>
                </p14:cNvPr>
                <p14:cNvContentPartPr/>
                <p14:nvPr/>
              </p14:nvContentPartPr>
              <p14:xfrm>
                <a:off x="6891272" y="2299472"/>
                <a:ext cx="293760" cy="147960"/>
              </p14:xfrm>
            </p:contentPart>
          </mc:Choice>
          <mc:Fallback xmlns="">
            <p:pic>
              <p:nvPicPr>
                <p:cNvPr id="37" name="Ink 36">
                  <a:extLst>
                    <a:ext uri="{FF2B5EF4-FFF2-40B4-BE49-F238E27FC236}">
                      <a16:creationId xmlns:a16="http://schemas.microsoft.com/office/drawing/2014/main" id="{F1E4C374-48BB-F464-B561-6B2AA135F9D9}"/>
                    </a:ext>
                  </a:extLst>
                </p:cNvPr>
                <p:cNvPicPr/>
                <p:nvPr/>
              </p:nvPicPr>
              <p:blipFill>
                <a:blip r:embed="rId53"/>
                <a:stretch>
                  <a:fillRect/>
                </a:stretch>
              </p:blipFill>
              <p:spPr>
                <a:xfrm>
                  <a:off x="6882632" y="2290832"/>
                  <a:ext cx="31140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3219A1FB-FAC5-9733-0A2B-E3B2FC161288}"/>
                  </a:ext>
                </a:extLst>
              </p14:cNvPr>
              <p14:cNvContentPartPr/>
              <p14:nvPr/>
            </p14:nvContentPartPr>
            <p14:xfrm>
              <a:off x="1983032" y="2412512"/>
              <a:ext cx="377280" cy="119160"/>
            </p14:xfrm>
          </p:contentPart>
        </mc:Choice>
        <mc:Fallback xmlns="">
          <p:pic>
            <p:nvPicPr>
              <p:cNvPr id="40" name="Ink 39">
                <a:extLst>
                  <a:ext uri="{FF2B5EF4-FFF2-40B4-BE49-F238E27FC236}">
                    <a16:creationId xmlns:a16="http://schemas.microsoft.com/office/drawing/2014/main" id="{3219A1FB-FAC5-9733-0A2B-E3B2FC161288}"/>
                  </a:ext>
                </a:extLst>
              </p:cNvPr>
              <p:cNvPicPr/>
              <p:nvPr/>
            </p:nvPicPr>
            <p:blipFill>
              <a:blip r:embed="rId55"/>
              <a:stretch>
                <a:fillRect/>
              </a:stretch>
            </p:blipFill>
            <p:spPr>
              <a:xfrm>
                <a:off x="1947032" y="2340512"/>
                <a:ext cx="448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FA2AD03B-2C81-DA19-85E7-570711356F99}"/>
                  </a:ext>
                </a:extLst>
              </p14:cNvPr>
              <p14:cNvContentPartPr/>
              <p14:nvPr/>
            </p14:nvContentPartPr>
            <p14:xfrm>
              <a:off x="3185432" y="2372912"/>
              <a:ext cx="274320" cy="206280"/>
            </p14:xfrm>
          </p:contentPart>
        </mc:Choice>
        <mc:Fallback xmlns="">
          <p:pic>
            <p:nvPicPr>
              <p:cNvPr id="41" name="Ink 40">
                <a:extLst>
                  <a:ext uri="{FF2B5EF4-FFF2-40B4-BE49-F238E27FC236}">
                    <a16:creationId xmlns:a16="http://schemas.microsoft.com/office/drawing/2014/main" id="{FA2AD03B-2C81-DA19-85E7-570711356F99}"/>
                  </a:ext>
                </a:extLst>
              </p:cNvPr>
              <p:cNvPicPr/>
              <p:nvPr/>
            </p:nvPicPr>
            <p:blipFill>
              <a:blip r:embed="rId57"/>
              <a:stretch>
                <a:fillRect/>
              </a:stretch>
            </p:blipFill>
            <p:spPr>
              <a:xfrm>
                <a:off x="3149792" y="2301272"/>
                <a:ext cx="34596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9B408E6F-EB7C-3AC9-8A71-D62B79B1F0B7}"/>
                  </a:ext>
                </a:extLst>
              </p14:cNvPr>
              <p14:cNvContentPartPr/>
              <p14:nvPr/>
            </p14:nvContentPartPr>
            <p14:xfrm>
              <a:off x="4398272" y="2399912"/>
              <a:ext cx="155160" cy="102600"/>
            </p14:xfrm>
          </p:contentPart>
        </mc:Choice>
        <mc:Fallback xmlns="">
          <p:pic>
            <p:nvPicPr>
              <p:cNvPr id="42" name="Ink 41">
                <a:extLst>
                  <a:ext uri="{FF2B5EF4-FFF2-40B4-BE49-F238E27FC236}">
                    <a16:creationId xmlns:a16="http://schemas.microsoft.com/office/drawing/2014/main" id="{9B408E6F-EB7C-3AC9-8A71-D62B79B1F0B7}"/>
                  </a:ext>
                </a:extLst>
              </p:cNvPr>
              <p:cNvPicPr/>
              <p:nvPr/>
            </p:nvPicPr>
            <p:blipFill>
              <a:blip r:embed="rId59"/>
              <a:stretch>
                <a:fillRect/>
              </a:stretch>
            </p:blipFill>
            <p:spPr>
              <a:xfrm>
                <a:off x="4362272" y="2327912"/>
                <a:ext cx="226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274A7E41-9A8D-4766-A361-12D7B9CB2359}"/>
                  </a:ext>
                </a:extLst>
              </p14:cNvPr>
              <p14:cNvContentPartPr/>
              <p14:nvPr/>
            </p14:nvContentPartPr>
            <p14:xfrm>
              <a:off x="5216912" y="2380112"/>
              <a:ext cx="199080" cy="160920"/>
            </p14:xfrm>
          </p:contentPart>
        </mc:Choice>
        <mc:Fallback xmlns="">
          <p:pic>
            <p:nvPicPr>
              <p:cNvPr id="43" name="Ink 42">
                <a:extLst>
                  <a:ext uri="{FF2B5EF4-FFF2-40B4-BE49-F238E27FC236}">
                    <a16:creationId xmlns:a16="http://schemas.microsoft.com/office/drawing/2014/main" id="{274A7E41-9A8D-4766-A361-12D7B9CB2359}"/>
                  </a:ext>
                </a:extLst>
              </p:cNvPr>
              <p:cNvPicPr/>
              <p:nvPr/>
            </p:nvPicPr>
            <p:blipFill>
              <a:blip r:embed="rId61"/>
              <a:stretch>
                <a:fillRect/>
              </a:stretch>
            </p:blipFill>
            <p:spPr>
              <a:xfrm>
                <a:off x="5181272" y="2308472"/>
                <a:ext cx="270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257B2515-2BFE-3EFB-5926-F43945177B7C}"/>
                  </a:ext>
                </a:extLst>
              </p14:cNvPr>
              <p14:cNvContentPartPr/>
              <p14:nvPr/>
            </p14:nvContentPartPr>
            <p14:xfrm>
              <a:off x="6131312" y="2241872"/>
              <a:ext cx="202680" cy="183240"/>
            </p14:xfrm>
          </p:contentPart>
        </mc:Choice>
        <mc:Fallback xmlns="">
          <p:pic>
            <p:nvPicPr>
              <p:cNvPr id="44" name="Ink 43">
                <a:extLst>
                  <a:ext uri="{FF2B5EF4-FFF2-40B4-BE49-F238E27FC236}">
                    <a16:creationId xmlns:a16="http://schemas.microsoft.com/office/drawing/2014/main" id="{257B2515-2BFE-3EFB-5926-F43945177B7C}"/>
                  </a:ext>
                </a:extLst>
              </p:cNvPr>
              <p:cNvPicPr/>
              <p:nvPr/>
            </p:nvPicPr>
            <p:blipFill>
              <a:blip r:embed="rId63"/>
              <a:stretch>
                <a:fillRect/>
              </a:stretch>
            </p:blipFill>
            <p:spPr>
              <a:xfrm>
                <a:off x="6095312" y="2170232"/>
                <a:ext cx="274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2A1AAD4B-9E95-7579-1EB6-80467D1FDA16}"/>
                  </a:ext>
                </a:extLst>
              </p14:cNvPr>
              <p14:cNvContentPartPr/>
              <p14:nvPr/>
            </p14:nvContentPartPr>
            <p14:xfrm>
              <a:off x="6800912" y="2292272"/>
              <a:ext cx="331200" cy="129240"/>
            </p14:xfrm>
          </p:contentPart>
        </mc:Choice>
        <mc:Fallback xmlns="">
          <p:pic>
            <p:nvPicPr>
              <p:cNvPr id="45" name="Ink 44">
                <a:extLst>
                  <a:ext uri="{FF2B5EF4-FFF2-40B4-BE49-F238E27FC236}">
                    <a16:creationId xmlns:a16="http://schemas.microsoft.com/office/drawing/2014/main" id="{2A1AAD4B-9E95-7579-1EB6-80467D1FDA16}"/>
                  </a:ext>
                </a:extLst>
              </p:cNvPr>
              <p:cNvPicPr/>
              <p:nvPr/>
            </p:nvPicPr>
            <p:blipFill>
              <a:blip r:embed="rId65"/>
              <a:stretch>
                <a:fillRect/>
              </a:stretch>
            </p:blipFill>
            <p:spPr>
              <a:xfrm>
                <a:off x="6765272" y="2220272"/>
                <a:ext cx="4028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8F5D3FBD-E4B6-781C-4690-E76AA7401C4A}"/>
                  </a:ext>
                </a:extLst>
              </p14:cNvPr>
              <p14:cNvContentPartPr/>
              <p14:nvPr/>
            </p14:nvContentPartPr>
            <p14:xfrm>
              <a:off x="1404872" y="3262832"/>
              <a:ext cx="150840" cy="13680"/>
            </p14:xfrm>
          </p:contentPart>
        </mc:Choice>
        <mc:Fallback xmlns="">
          <p:pic>
            <p:nvPicPr>
              <p:cNvPr id="46" name="Ink 45">
                <a:extLst>
                  <a:ext uri="{FF2B5EF4-FFF2-40B4-BE49-F238E27FC236}">
                    <a16:creationId xmlns:a16="http://schemas.microsoft.com/office/drawing/2014/main" id="{8F5D3FBD-E4B6-781C-4690-E76AA7401C4A}"/>
                  </a:ext>
                </a:extLst>
              </p:cNvPr>
              <p:cNvPicPr/>
              <p:nvPr/>
            </p:nvPicPr>
            <p:blipFill>
              <a:blip r:embed="rId67"/>
              <a:stretch>
                <a:fillRect/>
              </a:stretch>
            </p:blipFill>
            <p:spPr>
              <a:xfrm>
                <a:off x="1395872" y="3253832"/>
                <a:ext cx="168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0323DB78-229F-846F-A7EB-82FC47DCC46C}"/>
                  </a:ext>
                </a:extLst>
              </p14:cNvPr>
              <p14:cNvContentPartPr/>
              <p14:nvPr/>
            </p14:nvContentPartPr>
            <p14:xfrm>
              <a:off x="1443752" y="3349232"/>
              <a:ext cx="80280" cy="10440"/>
            </p14:xfrm>
          </p:contentPart>
        </mc:Choice>
        <mc:Fallback xmlns="">
          <p:pic>
            <p:nvPicPr>
              <p:cNvPr id="47" name="Ink 46">
                <a:extLst>
                  <a:ext uri="{FF2B5EF4-FFF2-40B4-BE49-F238E27FC236}">
                    <a16:creationId xmlns:a16="http://schemas.microsoft.com/office/drawing/2014/main" id="{0323DB78-229F-846F-A7EB-82FC47DCC46C}"/>
                  </a:ext>
                </a:extLst>
              </p:cNvPr>
              <p:cNvPicPr/>
              <p:nvPr/>
            </p:nvPicPr>
            <p:blipFill>
              <a:blip r:embed="rId69"/>
              <a:stretch>
                <a:fillRect/>
              </a:stretch>
            </p:blipFill>
            <p:spPr>
              <a:xfrm>
                <a:off x="1434752" y="3340592"/>
                <a:ext cx="97920" cy="28080"/>
              </a:xfrm>
              <a:prstGeom prst="rect">
                <a:avLst/>
              </a:prstGeom>
            </p:spPr>
          </p:pic>
        </mc:Fallback>
      </mc:AlternateContent>
      <p:grpSp>
        <p:nvGrpSpPr>
          <p:cNvPr id="57" name="Group 56">
            <a:extLst>
              <a:ext uri="{FF2B5EF4-FFF2-40B4-BE49-F238E27FC236}">
                <a16:creationId xmlns:a16="http://schemas.microsoft.com/office/drawing/2014/main" id="{F7217554-F27B-C0C2-E6D6-D77ECF3E38F7}"/>
              </a:ext>
            </a:extLst>
          </p:cNvPr>
          <p:cNvGrpSpPr/>
          <p:nvPr/>
        </p:nvGrpSpPr>
        <p:grpSpPr>
          <a:xfrm>
            <a:off x="2441672" y="3108752"/>
            <a:ext cx="138240" cy="302400"/>
            <a:chOff x="2441672" y="3108752"/>
            <a:chExt cx="138240" cy="302400"/>
          </a:xfrm>
        </p:grpSpPr>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06F7462B-9CF9-2141-AB4D-9D13BDF26561}"/>
                    </a:ext>
                  </a:extLst>
                </p14:cNvPr>
                <p14:cNvContentPartPr/>
                <p14:nvPr/>
              </p14:nvContentPartPr>
              <p14:xfrm>
                <a:off x="2441672" y="3147272"/>
                <a:ext cx="137880" cy="98640"/>
              </p14:xfrm>
            </p:contentPart>
          </mc:Choice>
          <mc:Fallback xmlns="">
            <p:pic>
              <p:nvPicPr>
                <p:cNvPr id="48" name="Ink 47">
                  <a:extLst>
                    <a:ext uri="{FF2B5EF4-FFF2-40B4-BE49-F238E27FC236}">
                      <a16:creationId xmlns:a16="http://schemas.microsoft.com/office/drawing/2014/main" id="{06F7462B-9CF9-2141-AB4D-9D13BDF26561}"/>
                    </a:ext>
                  </a:extLst>
                </p:cNvPr>
                <p:cNvPicPr/>
                <p:nvPr/>
              </p:nvPicPr>
              <p:blipFill>
                <a:blip r:embed="rId71"/>
                <a:stretch>
                  <a:fillRect/>
                </a:stretch>
              </p:blipFill>
              <p:spPr>
                <a:xfrm>
                  <a:off x="2433032" y="3138632"/>
                  <a:ext cx="155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A03C6FDC-3187-4671-4B71-FB18A190A4D2}"/>
                    </a:ext>
                  </a:extLst>
                </p14:cNvPr>
                <p14:cNvContentPartPr/>
                <p14:nvPr/>
              </p14:nvContentPartPr>
              <p14:xfrm>
                <a:off x="2563712" y="3108752"/>
                <a:ext cx="16200" cy="302400"/>
              </p14:xfrm>
            </p:contentPart>
          </mc:Choice>
          <mc:Fallback xmlns="">
            <p:pic>
              <p:nvPicPr>
                <p:cNvPr id="49" name="Ink 48">
                  <a:extLst>
                    <a:ext uri="{FF2B5EF4-FFF2-40B4-BE49-F238E27FC236}">
                      <a16:creationId xmlns:a16="http://schemas.microsoft.com/office/drawing/2014/main" id="{A03C6FDC-3187-4671-4B71-FB18A190A4D2}"/>
                    </a:ext>
                  </a:extLst>
                </p:cNvPr>
                <p:cNvPicPr/>
                <p:nvPr/>
              </p:nvPicPr>
              <p:blipFill>
                <a:blip r:embed="rId73"/>
                <a:stretch>
                  <a:fillRect/>
                </a:stretch>
              </p:blipFill>
              <p:spPr>
                <a:xfrm>
                  <a:off x="2554712" y="3099752"/>
                  <a:ext cx="33840" cy="320040"/>
                </a:xfrm>
                <a:prstGeom prst="rect">
                  <a:avLst/>
                </a:prstGeom>
              </p:spPr>
            </p:pic>
          </mc:Fallback>
        </mc:AlternateContent>
      </p:grpSp>
      <p:grpSp>
        <p:nvGrpSpPr>
          <p:cNvPr id="56" name="Group 55">
            <a:extLst>
              <a:ext uri="{FF2B5EF4-FFF2-40B4-BE49-F238E27FC236}">
                <a16:creationId xmlns:a16="http://schemas.microsoft.com/office/drawing/2014/main" id="{740424CD-31DF-7204-D8E5-BE0A479A0BAA}"/>
              </a:ext>
            </a:extLst>
          </p:cNvPr>
          <p:cNvGrpSpPr/>
          <p:nvPr/>
        </p:nvGrpSpPr>
        <p:grpSpPr>
          <a:xfrm>
            <a:off x="2778272" y="3084632"/>
            <a:ext cx="342000" cy="280800"/>
            <a:chOff x="2778272" y="3084632"/>
            <a:chExt cx="342000" cy="280800"/>
          </a:xfrm>
        </p:grpSpPr>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E11D09FD-D851-7B3E-5C84-F786823435ED}"/>
                    </a:ext>
                  </a:extLst>
                </p14:cNvPr>
                <p14:cNvContentPartPr/>
                <p14:nvPr/>
              </p14:nvContentPartPr>
              <p14:xfrm>
                <a:off x="2800952" y="3233312"/>
                <a:ext cx="115920" cy="114120"/>
              </p14:xfrm>
            </p:contentPart>
          </mc:Choice>
          <mc:Fallback xmlns="">
            <p:pic>
              <p:nvPicPr>
                <p:cNvPr id="50" name="Ink 49">
                  <a:extLst>
                    <a:ext uri="{FF2B5EF4-FFF2-40B4-BE49-F238E27FC236}">
                      <a16:creationId xmlns:a16="http://schemas.microsoft.com/office/drawing/2014/main" id="{E11D09FD-D851-7B3E-5C84-F786823435ED}"/>
                    </a:ext>
                  </a:extLst>
                </p:cNvPr>
                <p:cNvPicPr/>
                <p:nvPr/>
              </p:nvPicPr>
              <p:blipFill>
                <a:blip r:embed="rId75"/>
                <a:stretch>
                  <a:fillRect/>
                </a:stretch>
              </p:blipFill>
              <p:spPr>
                <a:xfrm>
                  <a:off x="2791952" y="3224672"/>
                  <a:ext cx="133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70AC11C3-CFC9-5F46-B7AE-88000AFAF941}"/>
                    </a:ext>
                  </a:extLst>
                </p14:cNvPr>
                <p14:cNvContentPartPr/>
                <p14:nvPr/>
              </p14:nvContentPartPr>
              <p14:xfrm>
                <a:off x="2778272" y="3243032"/>
                <a:ext cx="138240" cy="122400"/>
              </p14:xfrm>
            </p:contentPart>
          </mc:Choice>
          <mc:Fallback xmlns="">
            <p:pic>
              <p:nvPicPr>
                <p:cNvPr id="51" name="Ink 50">
                  <a:extLst>
                    <a:ext uri="{FF2B5EF4-FFF2-40B4-BE49-F238E27FC236}">
                      <a16:creationId xmlns:a16="http://schemas.microsoft.com/office/drawing/2014/main" id="{70AC11C3-CFC9-5F46-B7AE-88000AFAF941}"/>
                    </a:ext>
                  </a:extLst>
                </p:cNvPr>
                <p:cNvPicPr/>
                <p:nvPr/>
              </p:nvPicPr>
              <p:blipFill>
                <a:blip r:embed="rId77"/>
                <a:stretch>
                  <a:fillRect/>
                </a:stretch>
              </p:blipFill>
              <p:spPr>
                <a:xfrm>
                  <a:off x="2769272" y="3234032"/>
                  <a:ext cx="155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0F782C66-054A-EED9-7E89-4A965AB4AA44}"/>
                    </a:ext>
                  </a:extLst>
                </p14:cNvPr>
                <p14:cNvContentPartPr/>
                <p14:nvPr/>
              </p14:nvContentPartPr>
              <p14:xfrm>
                <a:off x="2978072" y="3084632"/>
                <a:ext cx="142200" cy="114120"/>
              </p14:xfrm>
            </p:contentPart>
          </mc:Choice>
          <mc:Fallback xmlns="">
            <p:pic>
              <p:nvPicPr>
                <p:cNvPr id="52" name="Ink 51">
                  <a:extLst>
                    <a:ext uri="{FF2B5EF4-FFF2-40B4-BE49-F238E27FC236}">
                      <a16:creationId xmlns:a16="http://schemas.microsoft.com/office/drawing/2014/main" id="{0F782C66-054A-EED9-7E89-4A965AB4AA44}"/>
                    </a:ext>
                  </a:extLst>
                </p:cNvPr>
                <p:cNvPicPr/>
                <p:nvPr/>
              </p:nvPicPr>
              <p:blipFill>
                <a:blip r:embed="rId79"/>
                <a:stretch>
                  <a:fillRect/>
                </a:stretch>
              </p:blipFill>
              <p:spPr>
                <a:xfrm>
                  <a:off x="2969432" y="3075992"/>
                  <a:ext cx="159840" cy="131760"/>
                </a:xfrm>
                <a:prstGeom prst="rect">
                  <a:avLst/>
                </a:prstGeom>
              </p:spPr>
            </p:pic>
          </mc:Fallback>
        </mc:AlternateContent>
      </p:grpSp>
      <p:grpSp>
        <p:nvGrpSpPr>
          <p:cNvPr id="55" name="Group 54">
            <a:extLst>
              <a:ext uri="{FF2B5EF4-FFF2-40B4-BE49-F238E27FC236}">
                <a16:creationId xmlns:a16="http://schemas.microsoft.com/office/drawing/2014/main" id="{7AB353CE-4B3E-FE40-45B8-94D2BEB8EC2C}"/>
              </a:ext>
            </a:extLst>
          </p:cNvPr>
          <p:cNvGrpSpPr/>
          <p:nvPr/>
        </p:nvGrpSpPr>
        <p:grpSpPr>
          <a:xfrm>
            <a:off x="3459032" y="3127832"/>
            <a:ext cx="143640" cy="180360"/>
            <a:chOff x="3459032" y="3127832"/>
            <a:chExt cx="143640" cy="180360"/>
          </a:xfrm>
        </p:grpSpPr>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656DBE57-6E6F-873F-E645-0D88F25C7C89}"/>
                    </a:ext>
                  </a:extLst>
                </p14:cNvPr>
                <p14:cNvContentPartPr/>
                <p14:nvPr/>
              </p14:nvContentPartPr>
              <p14:xfrm>
                <a:off x="3512672" y="3127832"/>
                <a:ext cx="360" cy="180360"/>
              </p14:xfrm>
            </p:contentPart>
          </mc:Choice>
          <mc:Fallback xmlns="">
            <p:pic>
              <p:nvPicPr>
                <p:cNvPr id="53" name="Ink 52">
                  <a:extLst>
                    <a:ext uri="{FF2B5EF4-FFF2-40B4-BE49-F238E27FC236}">
                      <a16:creationId xmlns:a16="http://schemas.microsoft.com/office/drawing/2014/main" id="{656DBE57-6E6F-873F-E645-0D88F25C7C89}"/>
                    </a:ext>
                  </a:extLst>
                </p:cNvPr>
                <p:cNvPicPr/>
                <p:nvPr/>
              </p:nvPicPr>
              <p:blipFill>
                <a:blip r:embed="rId81"/>
                <a:stretch>
                  <a:fillRect/>
                </a:stretch>
              </p:blipFill>
              <p:spPr>
                <a:xfrm>
                  <a:off x="3504032" y="3118832"/>
                  <a:ext cx="18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3C709022-AC50-45BB-1C35-E8432159F6E1}"/>
                    </a:ext>
                  </a:extLst>
                </p14:cNvPr>
                <p14:cNvContentPartPr/>
                <p14:nvPr/>
              </p14:nvContentPartPr>
              <p14:xfrm>
                <a:off x="3459032" y="3216752"/>
                <a:ext cx="143640" cy="36720"/>
              </p14:xfrm>
            </p:contentPart>
          </mc:Choice>
          <mc:Fallback xmlns="">
            <p:pic>
              <p:nvPicPr>
                <p:cNvPr id="54" name="Ink 53">
                  <a:extLst>
                    <a:ext uri="{FF2B5EF4-FFF2-40B4-BE49-F238E27FC236}">
                      <a16:creationId xmlns:a16="http://schemas.microsoft.com/office/drawing/2014/main" id="{3C709022-AC50-45BB-1C35-E8432159F6E1}"/>
                    </a:ext>
                  </a:extLst>
                </p:cNvPr>
                <p:cNvPicPr/>
                <p:nvPr/>
              </p:nvPicPr>
              <p:blipFill>
                <a:blip r:embed="rId83"/>
                <a:stretch>
                  <a:fillRect/>
                </a:stretch>
              </p:blipFill>
              <p:spPr>
                <a:xfrm>
                  <a:off x="3450032" y="3208112"/>
                  <a:ext cx="161280" cy="54360"/>
                </a:xfrm>
                <a:prstGeom prst="rect">
                  <a:avLst/>
                </a:prstGeom>
              </p:spPr>
            </p:pic>
          </mc:Fallback>
        </mc:AlternateContent>
      </p:grpSp>
      <p:grpSp>
        <p:nvGrpSpPr>
          <p:cNvPr id="61" name="Group 60">
            <a:extLst>
              <a:ext uri="{FF2B5EF4-FFF2-40B4-BE49-F238E27FC236}">
                <a16:creationId xmlns:a16="http://schemas.microsoft.com/office/drawing/2014/main" id="{34042EF3-B31D-9CC4-A204-C9EB87B06370}"/>
              </a:ext>
            </a:extLst>
          </p:cNvPr>
          <p:cNvGrpSpPr/>
          <p:nvPr/>
        </p:nvGrpSpPr>
        <p:grpSpPr>
          <a:xfrm>
            <a:off x="4123232" y="3060872"/>
            <a:ext cx="401400" cy="321480"/>
            <a:chOff x="4123232" y="3060872"/>
            <a:chExt cx="401400" cy="321480"/>
          </a:xfrm>
        </p:grpSpPr>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54910F5C-8B8C-EEED-266E-A4A3CDD41631}"/>
                    </a:ext>
                  </a:extLst>
                </p14:cNvPr>
                <p14:cNvContentPartPr/>
                <p14:nvPr/>
              </p14:nvContentPartPr>
              <p14:xfrm>
                <a:off x="4123232" y="3060872"/>
                <a:ext cx="181440" cy="286920"/>
              </p14:xfrm>
            </p:contentPart>
          </mc:Choice>
          <mc:Fallback xmlns="">
            <p:pic>
              <p:nvPicPr>
                <p:cNvPr id="58" name="Ink 57">
                  <a:extLst>
                    <a:ext uri="{FF2B5EF4-FFF2-40B4-BE49-F238E27FC236}">
                      <a16:creationId xmlns:a16="http://schemas.microsoft.com/office/drawing/2014/main" id="{54910F5C-8B8C-EEED-266E-A4A3CDD41631}"/>
                    </a:ext>
                  </a:extLst>
                </p:cNvPr>
                <p:cNvPicPr/>
                <p:nvPr/>
              </p:nvPicPr>
              <p:blipFill>
                <a:blip r:embed="rId85"/>
                <a:stretch>
                  <a:fillRect/>
                </a:stretch>
              </p:blipFill>
              <p:spPr>
                <a:xfrm>
                  <a:off x="4114592" y="3051872"/>
                  <a:ext cx="199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EE49DF4C-67B6-B978-C937-1408EA64EAEC}"/>
                    </a:ext>
                  </a:extLst>
                </p14:cNvPr>
                <p14:cNvContentPartPr/>
                <p14:nvPr/>
              </p14:nvContentPartPr>
              <p14:xfrm>
                <a:off x="4369472" y="3214232"/>
                <a:ext cx="155160" cy="142560"/>
              </p14:xfrm>
            </p:contentPart>
          </mc:Choice>
          <mc:Fallback xmlns="">
            <p:pic>
              <p:nvPicPr>
                <p:cNvPr id="59" name="Ink 58">
                  <a:extLst>
                    <a:ext uri="{FF2B5EF4-FFF2-40B4-BE49-F238E27FC236}">
                      <a16:creationId xmlns:a16="http://schemas.microsoft.com/office/drawing/2014/main" id="{EE49DF4C-67B6-B978-C937-1408EA64EAEC}"/>
                    </a:ext>
                  </a:extLst>
                </p:cNvPr>
                <p:cNvPicPr/>
                <p:nvPr/>
              </p:nvPicPr>
              <p:blipFill>
                <a:blip r:embed="rId87"/>
                <a:stretch>
                  <a:fillRect/>
                </a:stretch>
              </p:blipFill>
              <p:spPr>
                <a:xfrm>
                  <a:off x="4360832" y="3205592"/>
                  <a:ext cx="172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14D0D1B9-603B-0297-86A2-093CFC9A2E28}"/>
                    </a:ext>
                  </a:extLst>
                </p14:cNvPr>
                <p14:cNvContentPartPr/>
                <p14:nvPr/>
              </p14:nvContentPartPr>
              <p14:xfrm>
                <a:off x="4314392" y="3223952"/>
                <a:ext cx="190440" cy="158400"/>
              </p14:xfrm>
            </p:contentPart>
          </mc:Choice>
          <mc:Fallback xmlns="">
            <p:pic>
              <p:nvPicPr>
                <p:cNvPr id="60" name="Ink 59">
                  <a:extLst>
                    <a:ext uri="{FF2B5EF4-FFF2-40B4-BE49-F238E27FC236}">
                      <a16:creationId xmlns:a16="http://schemas.microsoft.com/office/drawing/2014/main" id="{14D0D1B9-603B-0297-86A2-093CFC9A2E28}"/>
                    </a:ext>
                  </a:extLst>
                </p:cNvPr>
                <p:cNvPicPr/>
                <p:nvPr/>
              </p:nvPicPr>
              <p:blipFill>
                <a:blip r:embed="rId89"/>
                <a:stretch>
                  <a:fillRect/>
                </a:stretch>
              </p:blipFill>
              <p:spPr>
                <a:xfrm>
                  <a:off x="4305752" y="3214952"/>
                  <a:ext cx="208080" cy="176040"/>
                </a:xfrm>
                <a:prstGeom prst="rect">
                  <a:avLst/>
                </a:prstGeom>
              </p:spPr>
            </p:pic>
          </mc:Fallback>
        </mc:AlternateContent>
      </p:grpSp>
      <p:grpSp>
        <p:nvGrpSpPr>
          <p:cNvPr id="65" name="Group 64">
            <a:extLst>
              <a:ext uri="{FF2B5EF4-FFF2-40B4-BE49-F238E27FC236}">
                <a16:creationId xmlns:a16="http://schemas.microsoft.com/office/drawing/2014/main" id="{3FB928FB-F995-058F-AEB8-ECA48680E407}"/>
              </a:ext>
            </a:extLst>
          </p:cNvPr>
          <p:cNvGrpSpPr/>
          <p:nvPr/>
        </p:nvGrpSpPr>
        <p:grpSpPr>
          <a:xfrm>
            <a:off x="4850792" y="3137192"/>
            <a:ext cx="177120" cy="195840"/>
            <a:chOff x="4850792" y="3137192"/>
            <a:chExt cx="177120" cy="195840"/>
          </a:xfrm>
        </p:grpSpPr>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C5042D9A-499B-CBCF-FD28-0379D7410F2E}"/>
                    </a:ext>
                  </a:extLst>
                </p14:cNvPr>
                <p14:cNvContentPartPr/>
                <p14:nvPr/>
              </p14:nvContentPartPr>
              <p14:xfrm>
                <a:off x="4916672" y="3137192"/>
                <a:ext cx="2160" cy="195840"/>
              </p14:xfrm>
            </p:contentPart>
          </mc:Choice>
          <mc:Fallback xmlns="">
            <p:pic>
              <p:nvPicPr>
                <p:cNvPr id="62" name="Ink 61">
                  <a:extLst>
                    <a:ext uri="{FF2B5EF4-FFF2-40B4-BE49-F238E27FC236}">
                      <a16:creationId xmlns:a16="http://schemas.microsoft.com/office/drawing/2014/main" id="{C5042D9A-499B-CBCF-FD28-0379D7410F2E}"/>
                    </a:ext>
                  </a:extLst>
                </p:cNvPr>
                <p:cNvPicPr/>
                <p:nvPr/>
              </p:nvPicPr>
              <p:blipFill>
                <a:blip r:embed="rId91"/>
                <a:stretch>
                  <a:fillRect/>
                </a:stretch>
              </p:blipFill>
              <p:spPr>
                <a:xfrm>
                  <a:off x="4908032" y="3128552"/>
                  <a:ext cx="19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ACD6476E-4B16-B4D3-00C2-EEB01375E0C2}"/>
                    </a:ext>
                  </a:extLst>
                </p14:cNvPr>
                <p14:cNvContentPartPr/>
                <p14:nvPr/>
              </p14:nvContentPartPr>
              <p14:xfrm>
                <a:off x="4850792" y="3223232"/>
                <a:ext cx="177120" cy="30240"/>
              </p14:xfrm>
            </p:contentPart>
          </mc:Choice>
          <mc:Fallback xmlns="">
            <p:pic>
              <p:nvPicPr>
                <p:cNvPr id="63" name="Ink 62">
                  <a:extLst>
                    <a:ext uri="{FF2B5EF4-FFF2-40B4-BE49-F238E27FC236}">
                      <a16:creationId xmlns:a16="http://schemas.microsoft.com/office/drawing/2014/main" id="{ACD6476E-4B16-B4D3-00C2-EEB01375E0C2}"/>
                    </a:ext>
                  </a:extLst>
                </p:cNvPr>
                <p:cNvPicPr/>
                <p:nvPr/>
              </p:nvPicPr>
              <p:blipFill>
                <a:blip r:embed="rId93"/>
                <a:stretch>
                  <a:fillRect/>
                </a:stretch>
              </p:blipFill>
              <p:spPr>
                <a:xfrm>
                  <a:off x="4842152" y="3214232"/>
                  <a:ext cx="19476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1283413D-081A-04B7-9310-06FB07614628}"/>
                  </a:ext>
                </a:extLst>
              </p14:cNvPr>
              <p14:cNvContentPartPr/>
              <p14:nvPr/>
            </p14:nvContentPartPr>
            <p14:xfrm>
              <a:off x="5292152" y="3052232"/>
              <a:ext cx="299520" cy="276840"/>
            </p14:xfrm>
          </p:contentPart>
        </mc:Choice>
        <mc:Fallback xmlns="">
          <p:pic>
            <p:nvPicPr>
              <p:cNvPr id="64" name="Ink 63">
                <a:extLst>
                  <a:ext uri="{FF2B5EF4-FFF2-40B4-BE49-F238E27FC236}">
                    <a16:creationId xmlns:a16="http://schemas.microsoft.com/office/drawing/2014/main" id="{1283413D-081A-04B7-9310-06FB07614628}"/>
                  </a:ext>
                </a:extLst>
              </p:cNvPr>
              <p:cNvPicPr/>
              <p:nvPr/>
            </p:nvPicPr>
            <p:blipFill>
              <a:blip r:embed="rId95"/>
              <a:stretch>
                <a:fillRect/>
              </a:stretch>
            </p:blipFill>
            <p:spPr>
              <a:xfrm>
                <a:off x="5283512" y="3043232"/>
                <a:ext cx="317160" cy="294480"/>
              </a:xfrm>
              <a:prstGeom prst="rect">
                <a:avLst/>
              </a:prstGeom>
            </p:spPr>
          </p:pic>
        </mc:Fallback>
      </mc:AlternateContent>
    </p:spTree>
    <p:extLst>
      <p:ext uri="{BB962C8B-B14F-4D97-AF65-F5344CB8AC3E}">
        <p14:creationId xmlns:p14="http://schemas.microsoft.com/office/powerpoint/2010/main" val="48774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EXAMPLE – Subtracting Algebraic Expressions</a:t>
            </a:r>
            <a:endParaRPr lang="en-IN"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1" y="1010661"/>
                <a:ext cx="7456054" cy="5166302"/>
              </a:xfrm>
            </p:spPr>
            <p:txBody>
              <a:bodyPr/>
              <a:lstStyle/>
              <a:p>
                <a:pPr marL="0" indent="0">
                  <a:buNone/>
                </a:pPr>
                <a:r>
                  <a:rPr lang="en-US" dirty="0"/>
                  <a:t>Subtract  </a:t>
                </a:r>
                <a:br>
                  <a:rPr lang="en-US" dirty="0"/>
                </a:br>
                <a:r>
                  <a:rPr lang="en-US" i="0" dirty="0">
                    <a:latin typeface="Cambria" panose="02040503050406030204" pitchFamily="18" charset="0"/>
                    <a:ea typeface="Cambria" panose="02040503050406030204" pitchFamily="18" charset="0"/>
                  </a:rPr>
                  <a:t>(5𝑥</a:t>
                </a:r>
                <a:r>
                  <a:rPr lang="en-US" i="0" baseline="30000" dirty="0">
                    <a:latin typeface="Cambria" panose="02040503050406030204" pitchFamily="18" charset="0"/>
                    <a:ea typeface="Cambria" panose="02040503050406030204" pitchFamily="18" charset="0"/>
                  </a:rPr>
                  <a:t>2 </a:t>
                </a:r>
                <a:r>
                  <a:rPr lang="en-US" i="0" dirty="0">
                    <a:latin typeface="Cambria" panose="02040503050406030204" pitchFamily="18" charset="0"/>
                    <a:ea typeface="Cambria" panose="02040503050406030204" pitchFamily="18" charset="0"/>
                  </a:rPr>
                  <a:t>+ 4</a:t>
                </a:r>
                <a:r>
                  <a:rPr lang="en-US" dirty="0">
                    <a:latin typeface="Cambria" panose="02040503050406030204" pitchFamily="18" charset="0"/>
                    <a:ea typeface="Cambria" panose="02040503050406030204" pitchFamily="18" charset="0"/>
                  </a:rPr>
                  <a:t>𝑥 </a:t>
                </a:r>
                <a:r>
                  <a:rPr lang="en-US" i="0" dirty="0">
                    <a:latin typeface="Cambria" panose="02040503050406030204" pitchFamily="18" charset="0"/>
                    <a:ea typeface="Cambria" panose="02040503050406030204" pitchFamily="18" charset="0"/>
                  </a:rPr>
                  <a:t>− 9)</a:t>
                </a:r>
                <a:r>
                  <a:rPr lang="en-US" dirty="0">
                    <a:latin typeface="Cambria" panose="02040503050406030204" pitchFamily="18" charset="0"/>
                    <a:ea typeface="Cambria" panose="02040503050406030204" pitchFamily="18" charset="0"/>
                  </a:rPr>
                  <a:t> − </a:t>
                </a:r>
                <a:r>
                  <a:rPr lang="en-US" i="0" dirty="0">
                    <a:latin typeface="Cambria" panose="02040503050406030204" pitchFamily="18" charset="0"/>
                    <a:ea typeface="Cambria" panose="02040503050406030204" pitchFamily="18" charset="0"/>
                  </a:rPr>
                  <a:t>(3</a:t>
                </a:r>
                <a:r>
                  <a:rPr lang="en-US" dirty="0">
                    <a:latin typeface="Cambria" panose="02040503050406030204" pitchFamily="18" charset="0"/>
                    <a:ea typeface="Cambria" panose="02040503050406030204" pitchFamily="18" charset="0"/>
                  </a:rPr>
                  <a:t>𝑥</a:t>
                </a:r>
                <a:r>
                  <a:rPr lang="en-US" i="0" baseline="30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 − 𝑥 </a:t>
                </a:r>
                <a:r>
                  <a:rPr lang="en-US" i="0" dirty="0">
                    <a:latin typeface="Cambria" panose="02040503050406030204" pitchFamily="18" charset="0"/>
                    <a:ea typeface="Cambria" panose="02040503050406030204" pitchFamily="18" charset="0"/>
                  </a:rPr>
                  <a:t>+ 12)</a:t>
                </a:r>
                <a14:m>
                  <m:oMath xmlns:m="http://schemas.openxmlformats.org/officeDocument/2006/math">
                    <m:r>
                      <a:rPr lang="en-US"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8DA0AD9-212E-4855-AAD5-1BC3FF448EBB}"/>
                  </a:ext>
                </a:extLst>
              </p:cNvPr>
              <p:cNvSpPr>
                <a:spLocks noGrp="1" noRot="1" noChangeAspect="1" noMove="1" noResize="1" noEditPoints="1" noAdjustHandles="1" noChangeArrowheads="1" noChangeShapeType="1" noTextEdit="1"/>
              </p:cNvSpPr>
              <p:nvPr>
                <p:ph sz="half" idx="1"/>
              </p:nvPr>
            </p:nvSpPr>
            <p:spPr>
              <a:xfrm>
                <a:off x="838201" y="1010661"/>
                <a:ext cx="7456054" cy="5166302"/>
              </a:xfrm>
              <a:blipFill>
                <a:blip r:embed="rId2"/>
                <a:stretch>
                  <a:fillRect l="-1717" t="-118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C480D8AC-CF2C-2E58-DAF3-35EF7ED09F52}"/>
                  </a:ext>
                </a:extLst>
              </p14:cNvPr>
              <p14:cNvContentPartPr/>
              <p14:nvPr/>
            </p14:nvContentPartPr>
            <p14:xfrm>
              <a:off x="779552" y="2242232"/>
              <a:ext cx="107280" cy="6120"/>
            </p14:xfrm>
          </p:contentPart>
        </mc:Choice>
        <mc:Fallback xmlns="">
          <p:pic>
            <p:nvPicPr>
              <p:cNvPr id="10" name="Ink 9">
                <a:extLst>
                  <a:ext uri="{FF2B5EF4-FFF2-40B4-BE49-F238E27FC236}">
                    <a16:creationId xmlns:a16="http://schemas.microsoft.com/office/drawing/2014/main" id="{C480D8AC-CF2C-2E58-DAF3-35EF7ED09F52}"/>
                  </a:ext>
                </a:extLst>
              </p:cNvPr>
              <p:cNvPicPr/>
              <p:nvPr/>
            </p:nvPicPr>
            <p:blipFill>
              <a:blip r:embed="rId4"/>
              <a:stretch>
                <a:fillRect/>
              </a:stretch>
            </p:blipFill>
            <p:spPr>
              <a:xfrm>
                <a:off x="770912" y="2233232"/>
                <a:ext cx="124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2270AE94-CD23-45CD-3A4E-2F345488C6D5}"/>
                  </a:ext>
                </a:extLst>
              </p14:cNvPr>
              <p14:cNvContentPartPr/>
              <p14:nvPr/>
            </p14:nvContentPartPr>
            <p14:xfrm>
              <a:off x="789272" y="2338352"/>
              <a:ext cx="105480" cy="4680"/>
            </p14:xfrm>
          </p:contentPart>
        </mc:Choice>
        <mc:Fallback xmlns="">
          <p:pic>
            <p:nvPicPr>
              <p:cNvPr id="11" name="Ink 10">
                <a:extLst>
                  <a:ext uri="{FF2B5EF4-FFF2-40B4-BE49-F238E27FC236}">
                    <a16:creationId xmlns:a16="http://schemas.microsoft.com/office/drawing/2014/main" id="{2270AE94-CD23-45CD-3A4E-2F345488C6D5}"/>
                  </a:ext>
                </a:extLst>
              </p:cNvPr>
              <p:cNvPicPr/>
              <p:nvPr/>
            </p:nvPicPr>
            <p:blipFill>
              <a:blip r:embed="rId6"/>
              <a:stretch>
                <a:fillRect/>
              </a:stretch>
            </p:blipFill>
            <p:spPr>
              <a:xfrm>
                <a:off x="780272" y="2329352"/>
                <a:ext cx="123120" cy="22320"/>
              </a:xfrm>
              <a:prstGeom prst="rect">
                <a:avLst/>
              </a:prstGeom>
            </p:spPr>
          </p:pic>
        </mc:Fallback>
      </mc:AlternateContent>
      <p:grpSp>
        <p:nvGrpSpPr>
          <p:cNvPr id="20" name="Group 19">
            <a:extLst>
              <a:ext uri="{FF2B5EF4-FFF2-40B4-BE49-F238E27FC236}">
                <a16:creationId xmlns:a16="http://schemas.microsoft.com/office/drawing/2014/main" id="{20568DF2-FB32-F31B-4EFB-86F0198CF4E8}"/>
              </a:ext>
            </a:extLst>
          </p:cNvPr>
          <p:cNvGrpSpPr/>
          <p:nvPr/>
        </p:nvGrpSpPr>
        <p:grpSpPr>
          <a:xfrm>
            <a:off x="1090592" y="2090312"/>
            <a:ext cx="1732320" cy="318600"/>
            <a:chOff x="1090592" y="2090312"/>
            <a:chExt cx="1732320" cy="31860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95C77487-F814-EC2B-82FB-BB58E7774744}"/>
                    </a:ext>
                  </a:extLst>
                </p14:cNvPr>
                <p14:cNvContentPartPr/>
                <p14:nvPr/>
              </p14:nvContentPartPr>
              <p14:xfrm>
                <a:off x="1090592" y="2125592"/>
                <a:ext cx="161280" cy="234360"/>
              </p14:xfrm>
            </p:contentPart>
          </mc:Choice>
          <mc:Fallback xmlns="">
            <p:pic>
              <p:nvPicPr>
                <p:cNvPr id="7" name="Ink 6">
                  <a:extLst>
                    <a:ext uri="{FF2B5EF4-FFF2-40B4-BE49-F238E27FC236}">
                      <a16:creationId xmlns:a16="http://schemas.microsoft.com/office/drawing/2014/main" id="{95C77487-F814-EC2B-82FB-BB58E7774744}"/>
                    </a:ext>
                  </a:extLst>
                </p:cNvPr>
                <p:cNvPicPr/>
                <p:nvPr/>
              </p:nvPicPr>
              <p:blipFill>
                <a:blip r:embed="rId8"/>
                <a:stretch>
                  <a:fillRect/>
                </a:stretch>
              </p:blipFill>
              <p:spPr>
                <a:xfrm>
                  <a:off x="1081952" y="2116952"/>
                  <a:ext cx="178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D2C2793B-BF5F-C130-8617-3636D6D43584}"/>
                    </a:ext>
                  </a:extLst>
                </p14:cNvPr>
                <p14:cNvContentPartPr/>
                <p14:nvPr/>
              </p14:nvContentPartPr>
              <p14:xfrm>
                <a:off x="1337912" y="2270672"/>
                <a:ext cx="132480" cy="97200"/>
              </p14:xfrm>
            </p:contentPart>
          </mc:Choice>
          <mc:Fallback xmlns="">
            <p:pic>
              <p:nvPicPr>
                <p:cNvPr id="8" name="Ink 7">
                  <a:extLst>
                    <a:ext uri="{FF2B5EF4-FFF2-40B4-BE49-F238E27FC236}">
                      <a16:creationId xmlns:a16="http://schemas.microsoft.com/office/drawing/2014/main" id="{D2C2793B-BF5F-C130-8617-3636D6D43584}"/>
                    </a:ext>
                  </a:extLst>
                </p:cNvPr>
                <p:cNvPicPr/>
                <p:nvPr/>
              </p:nvPicPr>
              <p:blipFill>
                <a:blip r:embed="rId10"/>
                <a:stretch>
                  <a:fillRect/>
                </a:stretch>
              </p:blipFill>
              <p:spPr>
                <a:xfrm>
                  <a:off x="1329272" y="2262032"/>
                  <a:ext cx="150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9F8FBF2-8F33-9DDE-0B33-536DEEC389A0}"/>
                    </a:ext>
                  </a:extLst>
                </p14:cNvPr>
                <p14:cNvContentPartPr/>
                <p14:nvPr/>
              </p14:nvContentPartPr>
              <p14:xfrm>
                <a:off x="1340432" y="2276792"/>
                <a:ext cx="113040" cy="111960"/>
              </p14:xfrm>
            </p:contentPart>
          </mc:Choice>
          <mc:Fallback xmlns="">
            <p:pic>
              <p:nvPicPr>
                <p:cNvPr id="9" name="Ink 8">
                  <a:extLst>
                    <a:ext uri="{FF2B5EF4-FFF2-40B4-BE49-F238E27FC236}">
                      <a16:creationId xmlns:a16="http://schemas.microsoft.com/office/drawing/2014/main" id="{B9F8FBF2-8F33-9DDE-0B33-536DEEC389A0}"/>
                    </a:ext>
                  </a:extLst>
                </p:cNvPr>
                <p:cNvPicPr/>
                <p:nvPr/>
              </p:nvPicPr>
              <p:blipFill>
                <a:blip r:embed="rId12"/>
                <a:stretch>
                  <a:fillRect/>
                </a:stretch>
              </p:blipFill>
              <p:spPr>
                <a:xfrm>
                  <a:off x="1331792" y="2267792"/>
                  <a:ext cx="130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22B249A-6A09-5BC3-6600-6130F52840EC}"/>
                    </a:ext>
                  </a:extLst>
                </p14:cNvPr>
                <p14:cNvContentPartPr/>
                <p14:nvPr/>
              </p14:nvContentPartPr>
              <p14:xfrm>
                <a:off x="1490192" y="2090312"/>
                <a:ext cx="132120" cy="100080"/>
              </p14:xfrm>
            </p:contentPart>
          </mc:Choice>
          <mc:Fallback xmlns="">
            <p:pic>
              <p:nvPicPr>
                <p:cNvPr id="12" name="Ink 11">
                  <a:extLst>
                    <a:ext uri="{FF2B5EF4-FFF2-40B4-BE49-F238E27FC236}">
                      <a16:creationId xmlns:a16="http://schemas.microsoft.com/office/drawing/2014/main" id="{C22B249A-6A09-5BC3-6600-6130F52840EC}"/>
                    </a:ext>
                  </a:extLst>
                </p:cNvPr>
                <p:cNvPicPr/>
                <p:nvPr/>
              </p:nvPicPr>
              <p:blipFill>
                <a:blip r:embed="rId14"/>
                <a:stretch>
                  <a:fillRect/>
                </a:stretch>
              </p:blipFill>
              <p:spPr>
                <a:xfrm>
                  <a:off x="1481192" y="2081672"/>
                  <a:ext cx="149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530BDA21-1630-8D50-13F6-4C95B2AA6EF4}"/>
                    </a:ext>
                  </a:extLst>
                </p14:cNvPr>
                <p14:cNvContentPartPr/>
                <p14:nvPr/>
              </p14:nvContentPartPr>
              <p14:xfrm>
                <a:off x="1799432" y="2223152"/>
                <a:ext cx="10440" cy="142200"/>
              </p14:xfrm>
            </p:contentPart>
          </mc:Choice>
          <mc:Fallback xmlns="">
            <p:pic>
              <p:nvPicPr>
                <p:cNvPr id="13" name="Ink 12">
                  <a:extLst>
                    <a:ext uri="{FF2B5EF4-FFF2-40B4-BE49-F238E27FC236}">
                      <a16:creationId xmlns:a16="http://schemas.microsoft.com/office/drawing/2014/main" id="{530BDA21-1630-8D50-13F6-4C95B2AA6EF4}"/>
                    </a:ext>
                  </a:extLst>
                </p:cNvPr>
                <p:cNvPicPr/>
                <p:nvPr/>
              </p:nvPicPr>
              <p:blipFill>
                <a:blip r:embed="rId16"/>
                <a:stretch>
                  <a:fillRect/>
                </a:stretch>
              </p:blipFill>
              <p:spPr>
                <a:xfrm>
                  <a:off x="1790792" y="2214152"/>
                  <a:ext cx="28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4A2954FE-8766-E0AD-5608-B3493ADEA935}"/>
                    </a:ext>
                  </a:extLst>
                </p14:cNvPr>
                <p14:cNvContentPartPr/>
                <p14:nvPr/>
              </p14:nvContentPartPr>
              <p14:xfrm>
                <a:off x="1761272" y="2300192"/>
                <a:ext cx="103680" cy="360"/>
              </p14:xfrm>
            </p:contentPart>
          </mc:Choice>
          <mc:Fallback xmlns="">
            <p:pic>
              <p:nvPicPr>
                <p:cNvPr id="14" name="Ink 13">
                  <a:extLst>
                    <a:ext uri="{FF2B5EF4-FFF2-40B4-BE49-F238E27FC236}">
                      <a16:creationId xmlns:a16="http://schemas.microsoft.com/office/drawing/2014/main" id="{4A2954FE-8766-E0AD-5608-B3493ADEA935}"/>
                    </a:ext>
                  </a:extLst>
                </p:cNvPr>
                <p:cNvPicPr/>
                <p:nvPr/>
              </p:nvPicPr>
              <p:blipFill>
                <a:blip r:embed="rId18"/>
                <a:stretch>
                  <a:fillRect/>
                </a:stretch>
              </p:blipFill>
              <p:spPr>
                <a:xfrm>
                  <a:off x="1752632" y="2291192"/>
                  <a:ext cx="121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03C857D8-69A4-99A4-7EE1-B9F8A6B97C3B}"/>
                    </a:ext>
                  </a:extLst>
                </p14:cNvPr>
                <p14:cNvContentPartPr/>
                <p14:nvPr/>
              </p14:nvContentPartPr>
              <p14:xfrm>
                <a:off x="2002112" y="2174552"/>
                <a:ext cx="115560" cy="219240"/>
              </p14:xfrm>
            </p:contentPart>
          </mc:Choice>
          <mc:Fallback xmlns="">
            <p:pic>
              <p:nvPicPr>
                <p:cNvPr id="15" name="Ink 14">
                  <a:extLst>
                    <a:ext uri="{FF2B5EF4-FFF2-40B4-BE49-F238E27FC236}">
                      <a16:creationId xmlns:a16="http://schemas.microsoft.com/office/drawing/2014/main" id="{03C857D8-69A4-99A4-7EE1-B9F8A6B97C3B}"/>
                    </a:ext>
                  </a:extLst>
                </p:cNvPr>
                <p:cNvPicPr/>
                <p:nvPr/>
              </p:nvPicPr>
              <p:blipFill>
                <a:blip r:embed="rId20"/>
                <a:stretch>
                  <a:fillRect/>
                </a:stretch>
              </p:blipFill>
              <p:spPr>
                <a:xfrm>
                  <a:off x="1993112" y="2165912"/>
                  <a:ext cx="133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9E9CAF64-F6C8-E78E-4FF5-1CAE82747F6A}"/>
                    </a:ext>
                  </a:extLst>
                </p14:cNvPr>
                <p14:cNvContentPartPr/>
                <p14:nvPr/>
              </p14:nvContentPartPr>
              <p14:xfrm>
                <a:off x="2203712" y="2280392"/>
                <a:ext cx="136800" cy="93960"/>
              </p14:xfrm>
            </p:contentPart>
          </mc:Choice>
          <mc:Fallback xmlns="">
            <p:pic>
              <p:nvPicPr>
                <p:cNvPr id="16" name="Ink 15">
                  <a:extLst>
                    <a:ext uri="{FF2B5EF4-FFF2-40B4-BE49-F238E27FC236}">
                      <a16:creationId xmlns:a16="http://schemas.microsoft.com/office/drawing/2014/main" id="{9E9CAF64-F6C8-E78E-4FF5-1CAE82747F6A}"/>
                    </a:ext>
                  </a:extLst>
                </p:cNvPr>
                <p:cNvPicPr/>
                <p:nvPr/>
              </p:nvPicPr>
              <p:blipFill>
                <a:blip r:embed="rId22"/>
                <a:stretch>
                  <a:fillRect/>
                </a:stretch>
              </p:blipFill>
              <p:spPr>
                <a:xfrm>
                  <a:off x="2195072" y="2271752"/>
                  <a:ext cx="154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C400EB09-B21B-2D4D-F394-CEB42B33B383}"/>
                    </a:ext>
                  </a:extLst>
                </p14:cNvPr>
                <p14:cNvContentPartPr/>
                <p14:nvPr/>
              </p14:nvContentPartPr>
              <p14:xfrm>
                <a:off x="2251232" y="2270672"/>
                <a:ext cx="68760" cy="99000"/>
              </p14:xfrm>
            </p:contentPart>
          </mc:Choice>
          <mc:Fallback xmlns="">
            <p:pic>
              <p:nvPicPr>
                <p:cNvPr id="17" name="Ink 16">
                  <a:extLst>
                    <a:ext uri="{FF2B5EF4-FFF2-40B4-BE49-F238E27FC236}">
                      <a16:creationId xmlns:a16="http://schemas.microsoft.com/office/drawing/2014/main" id="{C400EB09-B21B-2D4D-F394-CEB42B33B383}"/>
                    </a:ext>
                  </a:extLst>
                </p:cNvPr>
                <p:cNvPicPr/>
                <p:nvPr/>
              </p:nvPicPr>
              <p:blipFill>
                <a:blip r:embed="rId24"/>
                <a:stretch>
                  <a:fillRect/>
                </a:stretch>
              </p:blipFill>
              <p:spPr>
                <a:xfrm>
                  <a:off x="2242232" y="2262032"/>
                  <a:ext cx="86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1405247E-B6C2-2CF6-5687-B78B254658AA}"/>
                    </a:ext>
                  </a:extLst>
                </p14:cNvPr>
                <p14:cNvContentPartPr/>
                <p14:nvPr/>
              </p14:nvContentPartPr>
              <p14:xfrm>
                <a:off x="2453912" y="2281472"/>
                <a:ext cx="137520" cy="9720"/>
              </p14:xfrm>
            </p:contentPart>
          </mc:Choice>
          <mc:Fallback xmlns="">
            <p:pic>
              <p:nvPicPr>
                <p:cNvPr id="18" name="Ink 17">
                  <a:extLst>
                    <a:ext uri="{FF2B5EF4-FFF2-40B4-BE49-F238E27FC236}">
                      <a16:creationId xmlns:a16="http://schemas.microsoft.com/office/drawing/2014/main" id="{1405247E-B6C2-2CF6-5687-B78B254658AA}"/>
                    </a:ext>
                  </a:extLst>
                </p:cNvPr>
                <p:cNvPicPr/>
                <p:nvPr/>
              </p:nvPicPr>
              <p:blipFill>
                <a:blip r:embed="rId26"/>
                <a:stretch>
                  <a:fillRect/>
                </a:stretch>
              </p:blipFill>
              <p:spPr>
                <a:xfrm>
                  <a:off x="2445272" y="2272472"/>
                  <a:ext cx="155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FC0793F5-2DF3-E81D-42EB-937DEBAA15B3}"/>
                    </a:ext>
                  </a:extLst>
                </p14:cNvPr>
                <p14:cNvContentPartPr/>
                <p14:nvPr/>
              </p14:nvContentPartPr>
              <p14:xfrm>
                <a:off x="2697992" y="2146832"/>
                <a:ext cx="124920" cy="262080"/>
              </p14:xfrm>
            </p:contentPart>
          </mc:Choice>
          <mc:Fallback xmlns="">
            <p:pic>
              <p:nvPicPr>
                <p:cNvPr id="19" name="Ink 18">
                  <a:extLst>
                    <a:ext uri="{FF2B5EF4-FFF2-40B4-BE49-F238E27FC236}">
                      <a16:creationId xmlns:a16="http://schemas.microsoft.com/office/drawing/2014/main" id="{FC0793F5-2DF3-E81D-42EB-937DEBAA15B3}"/>
                    </a:ext>
                  </a:extLst>
                </p:cNvPr>
                <p:cNvPicPr/>
                <p:nvPr/>
              </p:nvPicPr>
              <p:blipFill>
                <a:blip r:embed="rId28"/>
                <a:stretch>
                  <a:fillRect/>
                </a:stretch>
              </p:blipFill>
              <p:spPr>
                <a:xfrm>
                  <a:off x="2688992" y="2138192"/>
                  <a:ext cx="142560" cy="279720"/>
                </a:xfrm>
                <a:prstGeom prst="rect">
                  <a:avLst/>
                </a:prstGeom>
              </p:spPr>
            </p:pic>
          </mc:Fallback>
        </mc:AlternateContent>
      </p:grpSp>
      <p:grpSp>
        <p:nvGrpSpPr>
          <p:cNvPr id="26" name="Group 25">
            <a:extLst>
              <a:ext uri="{FF2B5EF4-FFF2-40B4-BE49-F238E27FC236}">
                <a16:creationId xmlns:a16="http://schemas.microsoft.com/office/drawing/2014/main" id="{16DA6E02-0E96-8E59-6434-2DDC861C4AE4}"/>
              </a:ext>
            </a:extLst>
          </p:cNvPr>
          <p:cNvGrpSpPr/>
          <p:nvPr/>
        </p:nvGrpSpPr>
        <p:grpSpPr>
          <a:xfrm>
            <a:off x="3224312" y="2081312"/>
            <a:ext cx="801720" cy="310680"/>
            <a:chOff x="3224312" y="2081312"/>
            <a:chExt cx="801720" cy="310680"/>
          </a:xfrm>
        </p:grpSpPr>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0E0FE13C-F4A4-7761-BFF7-F676D51C166A}"/>
                    </a:ext>
                  </a:extLst>
                </p14:cNvPr>
                <p14:cNvContentPartPr/>
                <p14:nvPr/>
              </p14:nvContentPartPr>
              <p14:xfrm>
                <a:off x="3224312" y="2300192"/>
                <a:ext cx="123840" cy="360"/>
              </p14:xfrm>
            </p:contentPart>
          </mc:Choice>
          <mc:Fallback xmlns="">
            <p:pic>
              <p:nvPicPr>
                <p:cNvPr id="21" name="Ink 20">
                  <a:extLst>
                    <a:ext uri="{FF2B5EF4-FFF2-40B4-BE49-F238E27FC236}">
                      <a16:creationId xmlns:a16="http://schemas.microsoft.com/office/drawing/2014/main" id="{0E0FE13C-F4A4-7761-BFF7-F676D51C166A}"/>
                    </a:ext>
                  </a:extLst>
                </p:cNvPr>
                <p:cNvPicPr/>
                <p:nvPr/>
              </p:nvPicPr>
              <p:blipFill>
                <a:blip r:embed="rId30"/>
                <a:stretch>
                  <a:fillRect/>
                </a:stretch>
              </p:blipFill>
              <p:spPr>
                <a:xfrm>
                  <a:off x="3215312" y="2291192"/>
                  <a:ext cx="141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663CF5F3-2850-8240-6535-5708A81ED09F}"/>
                    </a:ext>
                  </a:extLst>
                </p14:cNvPr>
                <p14:cNvContentPartPr/>
                <p14:nvPr/>
              </p14:nvContentPartPr>
              <p14:xfrm>
                <a:off x="3493592" y="2162672"/>
                <a:ext cx="124920" cy="229320"/>
              </p14:xfrm>
            </p:contentPart>
          </mc:Choice>
          <mc:Fallback xmlns="">
            <p:pic>
              <p:nvPicPr>
                <p:cNvPr id="22" name="Ink 21">
                  <a:extLst>
                    <a:ext uri="{FF2B5EF4-FFF2-40B4-BE49-F238E27FC236}">
                      <a16:creationId xmlns:a16="http://schemas.microsoft.com/office/drawing/2014/main" id="{663CF5F3-2850-8240-6535-5708A81ED09F}"/>
                    </a:ext>
                  </a:extLst>
                </p:cNvPr>
                <p:cNvPicPr/>
                <p:nvPr/>
              </p:nvPicPr>
              <p:blipFill>
                <a:blip r:embed="rId32"/>
                <a:stretch>
                  <a:fillRect/>
                </a:stretch>
              </p:blipFill>
              <p:spPr>
                <a:xfrm>
                  <a:off x="3484952" y="2153672"/>
                  <a:ext cx="1425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E7D1CCB3-D70B-7B36-0E59-1E040F1F8224}"/>
                    </a:ext>
                  </a:extLst>
                </p14:cNvPr>
                <p14:cNvContentPartPr/>
                <p14:nvPr/>
              </p14:nvContentPartPr>
              <p14:xfrm>
                <a:off x="3734072" y="2290472"/>
                <a:ext cx="92520" cy="75240"/>
              </p14:xfrm>
            </p:contentPart>
          </mc:Choice>
          <mc:Fallback xmlns="">
            <p:pic>
              <p:nvPicPr>
                <p:cNvPr id="23" name="Ink 22">
                  <a:extLst>
                    <a:ext uri="{FF2B5EF4-FFF2-40B4-BE49-F238E27FC236}">
                      <a16:creationId xmlns:a16="http://schemas.microsoft.com/office/drawing/2014/main" id="{E7D1CCB3-D70B-7B36-0E59-1E040F1F8224}"/>
                    </a:ext>
                  </a:extLst>
                </p:cNvPr>
                <p:cNvPicPr/>
                <p:nvPr/>
              </p:nvPicPr>
              <p:blipFill>
                <a:blip r:embed="rId34"/>
                <a:stretch>
                  <a:fillRect/>
                </a:stretch>
              </p:blipFill>
              <p:spPr>
                <a:xfrm>
                  <a:off x="3725432" y="2281832"/>
                  <a:ext cx="110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CB7E163B-9488-FA8E-F322-D78362561D0E}"/>
                    </a:ext>
                  </a:extLst>
                </p14:cNvPr>
                <p14:cNvContentPartPr/>
                <p14:nvPr/>
              </p14:nvContentPartPr>
              <p14:xfrm>
                <a:off x="3701672" y="2270672"/>
                <a:ext cx="100440" cy="108360"/>
              </p14:xfrm>
            </p:contentPart>
          </mc:Choice>
          <mc:Fallback xmlns="">
            <p:pic>
              <p:nvPicPr>
                <p:cNvPr id="24" name="Ink 23">
                  <a:extLst>
                    <a:ext uri="{FF2B5EF4-FFF2-40B4-BE49-F238E27FC236}">
                      <a16:creationId xmlns:a16="http://schemas.microsoft.com/office/drawing/2014/main" id="{CB7E163B-9488-FA8E-F322-D78362561D0E}"/>
                    </a:ext>
                  </a:extLst>
                </p:cNvPr>
                <p:cNvPicPr/>
                <p:nvPr/>
              </p:nvPicPr>
              <p:blipFill>
                <a:blip r:embed="rId36"/>
                <a:stretch>
                  <a:fillRect/>
                </a:stretch>
              </p:blipFill>
              <p:spPr>
                <a:xfrm>
                  <a:off x="3692672" y="2262032"/>
                  <a:ext cx="118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847C5266-DA0A-265C-6427-A53AF69C4A03}"/>
                    </a:ext>
                  </a:extLst>
                </p14:cNvPr>
                <p14:cNvContentPartPr/>
                <p14:nvPr/>
              </p14:nvContentPartPr>
              <p14:xfrm>
                <a:off x="3840632" y="2081312"/>
                <a:ext cx="185400" cy="131040"/>
              </p14:xfrm>
            </p:contentPart>
          </mc:Choice>
          <mc:Fallback xmlns="">
            <p:pic>
              <p:nvPicPr>
                <p:cNvPr id="25" name="Ink 24">
                  <a:extLst>
                    <a:ext uri="{FF2B5EF4-FFF2-40B4-BE49-F238E27FC236}">
                      <a16:creationId xmlns:a16="http://schemas.microsoft.com/office/drawing/2014/main" id="{847C5266-DA0A-265C-6427-A53AF69C4A03}"/>
                    </a:ext>
                  </a:extLst>
                </p:cNvPr>
                <p:cNvPicPr/>
                <p:nvPr/>
              </p:nvPicPr>
              <p:blipFill>
                <a:blip r:embed="rId38"/>
                <a:stretch>
                  <a:fillRect/>
                </a:stretch>
              </p:blipFill>
              <p:spPr>
                <a:xfrm>
                  <a:off x="3831632" y="2072672"/>
                  <a:ext cx="203040" cy="148680"/>
                </a:xfrm>
                <a:prstGeom prst="rect">
                  <a:avLst/>
                </a:prstGeom>
              </p:spPr>
            </p:pic>
          </mc:Fallback>
        </mc:AlternateContent>
      </p:grpSp>
      <p:grpSp>
        <p:nvGrpSpPr>
          <p:cNvPr id="30" name="Group 29">
            <a:extLst>
              <a:ext uri="{FF2B5EF4-FFF2-40B4-BE49-F238E27FC236}">
                <a16:creationId xmlns:a16="http://schemas.microsoft.com/office/drawing/2014/main" id="{18AB2624-1D3F-1E85-B671-C35D3FBE10F5}"/>
              </a:ext>
            </a:extLst>
          </p:cNvPr>
          <p:cNvGrpSpPr/>
          <p:nvPr/>
        </p:nvGrpSpPr>
        <p:grpSpPr>
          <a:xfrm>
            <a:off x="4234472" y="2213432"/>
            <a:ext cx="375840" cy="216000"/>
            <a:chOff x="4234472" y="2213432"/>
            <a:chExt cx="375840" cy="216000"/>
          </a:xfrm>
        </p:grpSpPr>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7FFCADB8-1F24-E24A-EF7C-80346EB32D17}"/>
                    </a:ext>
                  </a:extLst>
                </p14:cNvPr>
                <p14:cNvContentPartPr/>
                <p14:nvPr/>
              </p14:nvContentPartPr>
              <p14:xfrm>
                <a:off x="4292432" y="2213432"/>
                <a:ext cx="360" cy="163440"/>
              </p14:xfrm>
            </p:contentPart>
          </mc:Choice>
          <mc:Fallback xmlns="">
            <p:pic>
              <p:nvPicPr>
                <p:cNvPr id="27" name="Ink 26">
                  <a:extLst>
                    <a:ext uri="{FF2B5EF4-FFF2-40B4-BE49-F238E27FC236}">
                      <a16:creationId xmlns:a16="http://schemas.microsoft.com/office/drawing/2014/main" id="{7FFCADB8-1F24-E24A-EF7C-80346EB32D17}"/>
                    </a:ext>
                  </a:extLst>
                </p:cNvPr>
                <p:cNvPicPr/>
                <p:nvPr/>
              </p:nvPicPr>
              <p:blipFill>
                <a:blip r:embed="rId40"/>
                <a:stretch>
                  <a:fillRect/>
                </a:stretch>
              </p:blipFill>
              <p:spPr>
                <a:xfrm>
                  <a:off x="4283792" y="2204792"/>
                  <a:ext cx="18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1C1E223E-AF72-847C-E11C-5BC1ADD45C88}"/>
                    </a:ext>
                  </a:extLst>
                </p14:cNvPr>
                <p14:cNvContentPartPr/>
                <p14:nvPr/>
              </p14:nvContentPartPr>
              <p14:xfrm>
                <a:off x="4234472" y="2284712"/>
                <a:ext cx="128160" cy="15840"/>
              </p14:xfrm>
            </p:contentPart>
          </mc:Choice>
          <mc:Fallback xmlns="">
            <p:pic>
              <p:nvPicPr>
                <p:cNvPr id="28" name="Ink 27">
                  <a:extLst>
                    <a:ext uri="{FF2B5EF4-FFF2-40B4-BE49-F238E27FC236}">
                      <a16:creationId xmlns:a16="http://schemas.microsoft.com/office/drawing/2014/main" id="{1C1E223E-AF72-847C-E11C-5BC1ADD45C88}"/>
                    </a:ext>
                  </a:extLst>
                </p:cNvPr>
                <p:cNvPicPr/>
                <p:nvPr/>
              </p:nvPicPr>
              <p:blipFill>
                <a:blip r:embed="rId42"/>
                <a:stretch>
                  <a:fillRect/>
                </a:stretch>
              </p:blipFill>
              <p:spPr>
                <a:xfrm>
                  <a:off x="4225832" y="2275712"/>
                  <a:ext cx="14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78E809AF-1434-88C0-D766-05C66F75025A}"/>
                    </a:ext>
                  </a:extLst>
                </p14:cNvPr>
                <p14:cNvContentPartPr/>
                <p14:nvPr/>
              </p14:nvContentPartPr>
              <p14:xfrm>
                <a:off x="4456232" y="2270672"/>
                <a:ext cx="154080" cy="158760"/>
              </p14:xfrm>
            </p:contentPart>
          </mc:Choice>
          <mc:Fallback xmlns="">
            <p:pic>
              <p:nvPicPr>
                <p:cNvPr id="29" name="Ink 28">
                  <a:extLst>
                    <a:ext uri="{FF2B5EF4-FFF2-40B4-BE49-F238E27FC236}">
                      <a16:creationId xmlns:a16="http://schemas.microsoft.com/office/drawing/2014/main" id="{78E809AF-1434-88C0-D766-05C66F75025A}"/>
                    </a:ext>
                  </a:extLst>
                </p:cNvPr>
                <p:cNvPicPr/>
                <p:nvPr/>
              </p:nvPicPr>
              <p:blipFill>
                <a:blip r:embed="rId44"/>
                <a:stretch>
                  <a:fillRect/>
                </a:stretch>
              </p:blipFill>
              <p:spPr>
                <a:xfrm>
                  <a:off x="4447232" y="2262032"/>
                  <a:ext cx="171720" cy="176400"/>
                </a:xfrm>
                <a:prstGeom prst="rect">
                  <a:avLst/>
                </a:prstGeom>
              </p:spPr>
            </p:pic>
          </mc:Fallback>
        </mc:AlternateContent>
      </p:grpSp>
      <p:grpSp>
        <p:nvGrpSpPr>
          <p:cNvPr id="34" name="Group 33">
            <a:extLst>
              <a:ext uri="{FF2B5EF4-FFF2-40B4-BE49-F238E27FC236}">
                <a16:creationId xmlns:a16="http://schemas.microsoft.com/office/drawing/2014/main" id="{93A4C25F-150B-FAF2-537F-A4B400C08543}"/>
              </a:ext>
            </a:extLst>
          </p:cNvPr>
          <p:cNvGrpSpPr/>
          <p:nvPr/>
        </p:nvGrpSpPr>
        <p:grpSpPr>
          <a:xfrm>
            <a:off x="4839632" y="2158352"/>
            <a:ext cx="633240" cy="210960"/>
            <a:chOff x="4839632" y="2158352"/>
            <a:chExt cx="633240" cy="210960"/>
          </a:xfrm>
        </p:grpSpPr>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F76B5B26-9FD9-0F15-18BF-14D6831F39D2}"/>
                    </a:ext>
                  </a:extLst>
                </p14:cNvPr>
                <p14:cNvContentPartPr/>
                <p14:nvPr/>
              </p14:nvContentPartPr>
              <p14:xfrm>
                <a:off x="4839632" y="2280392"/>
                <a:ext cx="164160" cy="360"/>
              </p14:xfrm>
            </p:contentPart>
          </mc:Choice>
          <mc:Fallback xmlns="">
            <p:pic>
              <p:nvPicPr>
                <p:cNvPr id="31" name="Ink 30">
                  <a:extLst>
                    <a:ext uri="{FF2B5EF4-FFF2-40B4-BE49-F238E27FC236}">
                      <a16:creationId xmlns:a16="http://schemas.microsoft.com/office/drawing/2014/main" id="{F76B5B26-9FD9-0F15-18BF-14D6831F39D2}"/>
                    </a:ext>
                  </a:extLst>
                </p:cNvPr>
                <p:cNvPicPr/>
                <p:nvPr/>
              </p:nvPicPr>
              <p:blipFill>
                <a:blip r:embed="rId46"/>
                <a:stretch>
                  <a:fillRect/>
                </a:stretch>
              </p:blipFill>
              <p:spPr>
                <a:xfrm>
                  <a:off x="4830992" y="2271752"/>
                  <a:ext cx="181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24E8CE2E-B981-9277-6958-2A09EEAA2C24}"/>
                    </a:ext>
                  </a:extLst>
                </p14:cNvPr>
                <p14:cNvContentPartPr/>
                <p14:nvPr/>
              </p14:nvContentPartPr>
              <p14:xfrm>
                <a:off x="5139872" y="2213432"/>
                <a:ext cx="360" cy="155880"/>
              </p14:xfrm>
            </p:contentPart>
          </mc:Choice>
          <mc:Fallback xmlns="">
            <p:pic>
              <p:nvPicPr>
                <p:cNvPr id="32" name="Ink 31">
                  <a:extLst>
                    <a:ext uri="{FF2B5EF4-FFF2-40B4-BE49-F238E27FC236}">
                      <a16:creationId xmlns:a16="http://schemas.microsoft.com/office/drawing/2014/main" id="{24E8CE2E-B981-9277-6958-2A09EEAA2C24}"/>
                    </a:ext>
                  </a:extLst>
                </p:cNvPr>
                <p:cNvPicPr/>
                <p:nvPr/>
              </p:nvPicPr>
              <p:blipFill>
                <a:blip r:embed="rId48"/>
                <a:stretch>
                  <a:fillRect/>
                </a:stretch>
              </p:blipFill>
              <p:spPr>
                <a:xfrm>
                  <a:off x="5131232" y="2204792"/>
                  <a:ext cx="18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02FF7BEF-816E-BA25-27B4-D157E915DFB9}"/>
                    </a:ext>
                  </a:extLst>
                </p14:cNvPr>
                <p14:cNvContentPartPr/>
                <p14:nvPr/>
              </p14:nvContentPartPr>
              <p14:xfrm>
                <a:off x="5277752" y="2158352"/>
                <a:ext cx="195120" cy="191520"/>
              </p14:xfrm>
            </p:contentPart>
          </mc:Choice>
          <mc:Fallback xmlns="">
            <p:pic>
              <p:nvPicPr>
                <p:cNvPr id="33" name="Ink 32">
                  <a:extLst>
                    <a:ext uri="{FF2B5EF4-FFF2-40B4-BE49-F238E27FC236}">
                      <a16:creationId xmlns:a16="http://schemas.microsoft.com/office/drawing/2014/main" id="{02FF7BEF-816E-BA25-27B4-D157E915DFB9}"/>
                    </a:ext>
                  </a:extLst>
                </p:cNvPr>
                <p:cNvPicPr/>
                <p:nvPr/>
              </p:nvPicPr>
              <p:blipFill>
                <a:blip r:embed="rId50"/>
                <a:stretch>
                  <a:fillRect/>
                </a:stretch>
              </p:blipFill>
              <p:spPr>
                <a:xfrm>
                  <a:off x="5268752" y="2149352"/>
                  <a:ext cx="212760" cy="20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24AD9AA4-A140-C5E8-FCEC-D071AC3011C3}"/>
                  </a:ext>
                </a:extLst>
              </p14:cNvPr>
              <p14:cNvContentPartPr/>
              <p14:nvPr/>
            </p14:nvContentPartPr>
            <p14:xfrm>
              <a:off x="2607992" y="2229992"/>
              <a:ext cx="310320" cy="137880"/>
            </p14:xfrm>
          </p:contentPart>
        </mc:Choice>
        <mc:Fallback xmlns="">
          <p:pic>
            <p:nvPicPr>
              <p:cNvPr id="35" name="Ink 34">
                <a:extLst>
                  <a:ext uri="{FF2B5EF4-FFF2-40B4-BE49-F238E27FC236}">
                    <a16:creationId xmlns:a16="http://schemas.microsoft.com/office/drawing/2014/main" id="{24AD9AA4-A140-C5E8-FCEC-D071AC3011C3}"/>
                  </a:ext>
                </a:extLst>
              </p:cNvPr>
              <p:cNvPicPr/>
              <p:nvPr/>
            </p:nvPicPr>
            <p:blipFill>
              <a:blip r:embed="rId52"/>
              <a:stretch>
                <a:fillRect/>
              </a:stretch>
            </p:blipFill>
            <p:spPr>
              <a:xfrm>
                <a:off x="2572352" y="2157992"/>
                <a:ext cx="381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E906E581-599B-F596-08F7-8B8CEB6B61EF}"/>
                  </a:ext>
                </a:extLst>
              </p14:cNvPr>
              <p14:cNvContentPartPr/>
              <p14:nvPr/>
            </p14:nvContentPartPr>
            <p14:xfrm>
              <a:off x="5100992" y="2223152"/>
              <a:ext cx="408240" cy="77400"/>
            </p14:xfrm>
          </p:contentPart>
        </mc:Choice>
        <mc:Fallback xmlns="">
          <p:pic>
            <p:nvPicPr>
              <p:cNvPr id="36" name="Ink 35">
                <a:extLst>
                  <a:ext uri="{FF2B5EF4-FFF2-40B4-BE49-F238E27FC236}">
                    <a16:creationId xmlns:a16="http://schemas.microsoft.com/office/drawing/2014/main" id="{E906E581-599B-F596-08F7-8B8CEB6B61EF}"/>
                  </a:ext>
                </a:extLst>
              </p:cNvPr>
              <p:cNvPicPr/>
              <p:nvPr/>
            </p:nvPicPr>
            <p:blipFill>
              <a:blip r:embed="rId54"/>
              <a:stretch>
                <a:fillRect/>
              </a:stretch>
            </p:blipFill>
            <p:spPr>
              <a:xfrm>
                <a:off x="5065352" y="2151512"/>
                <a:ext cx="479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24DA41F7-50E3-7199-335D-19A91F4C567A}"/>
                  </a:ext>
                </a:extLst>
              </p14:cNvPr>
              <p14:cNvContentPartPr/>
              <p14:nvPr/>
            </p14:nvContentPartPr>
            <p14:xfrm>
              <a:off x="4437152" y="2351672"/>
              <a:ext cx="189720" cy="25920"/>
            </p14:xfrm>
          </p:contentPart>
        </mc:Choice>
        <mc:Fallback xmlns="">
          <p:pic>
            <p:nvPicPr>
              <p:cNvPr id="37" name="Ink 36">
                <a:extLst>
                  <a:ext uri="{FF2B5EF4-FFF2-40B4-BE49-F238E27FC236}">
                    <a16:creationId xmlns:a16="http://schemas.microsoft.com/office/drawing/2014/main" id="{24DA41F7-50E3-7199-335D-19A91F4C567A}"/>
                  </a:ext>
                </a:extLst>
              </p:cNvPr>
              <p:cNvPicPr/>
              <p:nvPr/>
            </p:nvPicPr>
            <p:blipFill>
              <a:blip r:embed="rId56"/>
              <a:stretch>
                <a:fillRect/>
              </a:stretch>
            </p:blipFill>
            <p:spPr>
              <a:xfrm>
                <a:off x="4401152" y="2280032"/>
                <a:ext cx="261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DB0F19E0-428F-20BC-E6F4-7430D52C2C81}"/>
                  </a:ext>
                </a:extLst>
              </p14:cNvPr>
              <p14:cNvContentPartPr/>
              <p14:nvPr/>
            </p14:nvContentPartPr>
            <p14:xfrm>
              <a:off x="2047472" y="2328632"/>
              <a:ext cx="241920" cy="360"/>
            </p14:xfrm>
          </p:contentPart>
        </mc:Choice>
        <mc:Fallback xmlns="">
          <p:pic>
            <p:nvPicPr>
              <p:cNvPr id="38" name="Ink 37">
                <a:extLst>
                  <a:ext uri="{FF2B5EF4-FFF2-40B4-BE49-F238E27FC236}">
                    <a16:creationId xmlns:a16="http://schemas.microsoft.com/office/drawing/2014/main" id="{DB0F19E0-428F-20BC-E6F4-7430D52C2C81}"/>
                  </a:ext>
                </a:extLst>
              </p:cNvPr>
              <p:cNvPicPr/>
              <p:nvPr/>
            </p:nvPicPr>
            <p:blipFill>
              <a:blip r:embed="rId58"/>
              <a:stretch>
                <a:fillRect/>
              </a:stretch>
            </p:blipFill>
            <p:spPr>
              <a:xfrm>
                <a:off x="2011832" y="2256992"/>
                <a:ext cx="313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62E75571-D958-03DA-30D6-E6A03A30B2B0}"/>
                  </a:ext>
                </a:extLst>
              </p14:cNvPr>
              <p14:cNvContentPartPr/>
              <p14:nvPr/>
            </p14:nvContentPartPr>
            <p14:xfrm>
              <a:off x="3560912" y="2270672"/>
              <a:ext cx="330480" cy="14040"/>
            </p14:xfrm>
          </p:contentPart>
        </mc:Choice>
        <mc:Fallback xmlns="">
          <p:pic>
            <p:nvPicPr>
              <p:cNvPr id="39" name="Ink 38">
                <a:extLst>
                  <a:ext uri="{FF2B5EF4-FFF2-40B4-BE49-F238E27FC236}">
                    <a16:creationId xmlns:a16="http://schemas.microsoft.com/office/drawing/2014/main" id="{62E75571-D958-03DA-30D6-E6A03A30B2B0}"/>
                  </a:ext>
                </a:extLst>
              </p:cNvPr>
              <p:cNvPicPr/>
              <p:nvPr/>
            </p:nvPicPr>
            <p:blipFill>
              <a:blip r:embed="rId60"/>
              <a:stretch>
                <a:fillRect/>
              </a:stretch>
            </p:blipFill>
            <p:spPr>
              <a:xfrm>
                <a:off x="3525272" y="2199032"/>
                <a:ext cx="402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0B896645-058C-00EA-DE52-1D74BCC4AADD}"/>
                  </a:ext>
                </a:extLst>
              </p14:cNvPr>
              <p14:cNvContentPartPr/>
              <p14:nvPr/>
            </p14:nvContentPartPr>
            <p14:xfrm>
              <a:off x="1067552" y="2242232"/>
              <a:ext cx="391680" cy="17640"/>
            </p14:xfrm>
          </p:contentPart>
        </mc:Choice>
        <mc:Fallback xmlns="">
          <p:pic>
            <p:nvPicPr>
              <p:cNvPr id="40" name="Ink 39">
                <a:extLst>
                  <a:ext uri="{FF2B5EF4-FFF2-40B4-BE49-F238E27FC236}">
                    <a16:creationId xmlns:a16="http://schemas.microsoft.com/office/drawing/2014/main" id="{0B896645-058C-00EA-DE52-1D74BCC4AADD}"/>
                  </a:ext>
                </a:extLst>
              </p:cNvPr>
              <p:cNvPicPr/>
              <p:nvPr/>
            </p:nvPicPr>
            <p:blipFill>
              <a:blip r:embed="rId62"/>
              <a:stretch>
                <a:fillRect/>
              </a:stretch>
            </p:blipFill>
            <p:spPr>
              <a:xfrm>
                <a:off x="1031912" y="2170232"/>
                <a:ext cx="463320" cy="161280"/>
              </a:xfrm>
              <a:prstGeom prst="rect">
                <a:avLst/>
              </a:prstGeom>
            </p:spPr>
          </p:pic>
        </mc:Fallback>
      </mc:AlternateContent>
      <p:grpSp>
        <p:nvGrpSpPr>
          <p:cNvPr id="53" name="Group 52">
            <a:extLst>
              <a:ext uri="{FF2B5EF4-FFF2-40B4-BE49-F238E27FC236}">
                <a16:creationId xmlns:a16="http://schemas.microsoft.com/office/drawing/2014/main" id="{C3BAF781-1BF3-4483-66E9-C93E1BAC6B75}"/>
              </a:ext>
            </a:extLst>
          </p:cNvPr>
          <p:cNvGrpSpPr/>
          <p:nvPr/>
        </p:nvGrpSpPr>
        <p:grpSpPr>
          <a:xfrm>
            <a:off x="789272" y="2934512"/>
            <a:ext cx="133560" cy="78480"/>
            <a:chOff x="789272" y="2934512"/>
            <a:chExt cx="133560" cy="78480"/>
          </a:xfrm>
        </p:grpSpPr>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2355AAF0-2C63-A152-635D-39A48274C327}"/>
                    </a:ext>
                  </a:extLst>
                </p14:cNvPr>
                <p14:cNvContentPartPr/>
                <p14:nvPr/>
              </p14:nvContentPartPr>
              <p14:xfrm>
                <a:off x="789272" y="2934512"/>
                <a:ext cx="133560" cy="29880"/>
              </p14:xfrm>
            </p:contentPart>
          </mc:Choice>
          <mc:Fallback xmlns="">
            <p:pic>
              <p:nvPicPr>
                <p:cNvPr id="41" name="Ink 40">
                  <a:extLst>
                    <a:ext uri="{FF2B5EF4-FFF2-40B4-BE49-F238E27FC236}">
                      <a16:creationId xmlns:a16="http://schemas.microsoft.com/office/drawing/2014/main" id="{2355AAF0-2C63-A152-635D-39A48274C327}"/>
                    </a:ext>
                  </a:extLst>
                </p:cNvPr>
                <p:cNvPicPr/>
                <p:nvPr/>
              </p:nvPicPr>
              <p:blipFill>
                <a:blip r:embed="rId64"/>
                <a:stretch>
                  <a:fillRect/>
                </a:stretch>
              </p:blipFill>
              <p:spPr>
                <a:xfrm>
                  <a:off x="780272" y="2925872"/>
                  <a:ext cx="151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AB2AB8F7-47F8-3855-5A8C-2B14726C600B}"/>
                    </a:ext>
                  </a:extLst>
                </p14:cNvPr>
                <p14:cNvContentPartPr/>
                <p14:nvPr/>
              </p14:nvContentPartPr>
              <p14:xfrm>
                <a:off x="836792" y="3012632"/>
                <a:ext cx="82800" cy="360"/>
              </p14:xfrm>
            </p:contentPart>
          </mc:Choice>
          <mc:Fallback xmlns="">
            <p:pic>
              <p:nvPicPr>
                <p:cNvPr id="42" name="Ink 41">
                  <a:extLst>
                    <a:ext uri="{FF2B5EF4-FFF2-40B4-BE49-F238E27FC236}">
                      <a16:creationId xmlns:a16="http://schemas.microsoft.com/office/drawing/2014/main" id="{AB2AB8F7-47F8-3855-5A8C-2B14726C600B}"/>
                    </a:ext>
                  </a:extLst>
                </p:cNvPr>
                <p:cNvPicPr/>
                <p:nvPr/>
              </p:nvPicPr>
              <p:blipFill>
                <a:blip r:embed="rId66"/>
                <a:stretch>
                  <a:fillRect/>
                </a:stretch>
              </p:blipFill>
              <p:spPr>
                <a:xfrm>
                  <a:off x="828152" y="3003632"/>
                  <a:ext cx="100440" cy="18000"/>
                </a:xfrm>
                <a:prstGeom prst="rect">
                  <a:avLst/>
                </a:prstGeom>
              </p:spPr>
            </p:pic>
          </mc:Fallback>
        </mc:AlternateContent>
      </p:grpSp>
      <p:grpSp>
        <p:nvGrpSpPr>
          <p:cNvPr id="52" name="Group 51">
            <a:extLst>
              <a:ext uri="{FF2B5EF4-FFF2-40B4-BE49-F238E27FC236}">
                <a16:creationId xmlns:a16="http://schemas.microsoft.com/office/drawing/2014/main" id="{DA8E04C0-E971-37DE-D667-BEAAED2512A1}"/>
              </a:ext>
            </a:extLst>
          </p:cNvPr>
          <p:cNvGrpSpPr/>
          <p:nvPr/>
        </p:nvGrpSpPr>
        <p:grpSpPr>
          <a:xfrm>
            <a:off x="1245032" y="2724632"/>
            <a:ext cx="1535040" cy="396360"/>
            <a:chOff x="1245032" y="2724632"/>
            <a:chExt cx="1535040" cy="396360"/>
          </a:xfrm>
        </p:grpSpPr>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29F820D8-B7FF-E708-132A-23F916B37067}"/>
                    </a:ext>
                  </a:extLst>
                </p14:cNvPr>
                <p14:cNvContentPartPr/>
                <p14:nvPr/>
              </p14:nvContentPartPr>
              <p14:xfrm>
                <a:off x="1245032" y="2838752"/>
                <a:ext cx="200160" cy="282240"/>
              </p14:xfrm>
            </p:contentPart>
          </mc:Choice>
          <mc:Fallback xmlns="">
            <p:pic>
              <p:nvPicPr>
                <p:cNvPr id="43" name="Ink 42">
                  <a:extLst>
                    <a:ext uri="{FF2B5EF4-FFF2-40B4-BE49-F238E27FC236}">
                      <a16:creationId xmlns:a16="http://schemas.microsoft.com/office/drawing/2014/main" id="{29F820D8-B7FF-E708-132A-23F916B37067}"/>
                    </a:ext>
                  </a:extLst>
                </p:cNvPr>
                <p:cNvPicPr/>
                <p:nvPr/>
              </p:nvPicPr>
              <p:blipFill>
                <a:blip r:embed="rId68"/>
                <a:stretch>
                  <a:fillRect/>
                </a:stretch>
              </p:blipFill>
              <p:spPr>
                <a:xfrm>
                  <a:off x="1236032" y="2829752"/>
                  <a:ext cx="2178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Ink 43">
                  <a:extLst>
                    <a:ext uri="{FF2B5EF4-FFF2-40B4-BE49-F238E27FC236}">
                      <a16:creationId xmlns:a16="http://schemas.microsoft.com/office/drawing/2014/main" id="{97FC6ED6-DF87-CFD4-77AB-650056BE4065}"/>
                    </a:ext>
                  </a:extLst>
                </p14:cNvPr>
                <p14:cNvContentPartPr/>
                <p14:nvPr/>
              </p14:nvContentPartPr>
              <p14:xfrm>
                <a:off x="1520792" y="2983112"/>
                <a:ext cx="155880" cy="130320"/>
              </p14:xfrm>
            </p:contentPart>
          </mc:Choice>
          <mc:Fallback xmlns="">
            <p:pic>
              <p:nvPicPr>
                <p:cNvPr id="44" name="Ink 43">
                  <a:extLst>
                    <a:ext uri="{FF2B5EF4-FFF2-40B4-BE49-F238E27FC236}">
                      <a16:creationId xmlns:a16="http://schemas.microsoft.com/office/drawing/2014/main" id="{97FC6ED6-DF87-CFD4-77AB-650056BE4065}"/>
                    </a:ext>
                  </a:extLst>
                </p:cNvPr>
                <p:cNvPicPr/>
                <p:nvPr/>
              </p:nvPicPr>
              <p:blipFill>
                <a:blip r:embed="rId70"/>
                <a:stretch>
                  <a:fillRect/>
                </a:stretch>
              </p:blipFill>
              <p:spPr>
                <a:xfrm>
                  <a:off x="1511792" y="2974472"/>
                  <a:ext cx="173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11992429-A1B9-0D71-55D8-B1D62B6AFDF9}"/>
                    </a:ext>
                  </a:extLst>
                </p14:cNvPr>
                <p14:cNvContentPartPr/>
                <p14:nvPr/>
              </p14:nvContentPartPr>
              <p14:xfrm>
                <a:off x="1504232" y="2983112"/>
                <a:ext cx="112680" cy="131040"/>
              </p14:xfrm>
            </p:contentPart>
          </mc:Choice>
          <mc:Fallback xmlns="">
            <p:pic>
              <p:nvPicPr>
                <p:cNvPr id="45" name="Ink 44">
                  <a:extLst>
                    <a:ext uri="{FF2B5EF4-FFF2-40B4-BE49-F238E27FC236}">
                      <a16:creationId xmlns:a16="http://schemas.microsoft.com/office/drawing/2014/main" id="{11992429-A1B9-0D71-55D8-B1D62B6AFDF9}"/>
                    </a:ext>
                  </a:extLst>
                </p:cNvPr>
                <p:cNvPicPr/>
                <p:nvPr/>
              </p:nvPicPr>
              <p:blipFill>
                <a:blip r:embed="rId72"/>
                <a:stretch>
                  <a:fillRect/>
                </a:stretch>
              </p:blipFill>
              <p:spPr>
                <a:xfrm>
                  <a:off x="1495592" y="2974472"/>
                  <a:ext cx="130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99ACEB26-4CBE-06D1-1811-754060015D86}"/>
                    </a:ext>
                  </a:extLst>
                </p14:cNvPr>
                <p14:cNvContentPartPr/>
                <p14:nvPr/>
              </p14:nvContentPartPr>
              <p14:xfrm>
                <a:off x="1693952" y="2759552"/>
                <a:ext cx="142920" cy="145440"/>
              </p14:xfrm>
            </p:contentPart>
          </mc:Choice>
          <mc:Fallback xmlns="">
            <p:pic>
              <p:nvPicPr>
                <p:cNvPr id="46" name="Ink 45">
                  <a:extLst>
                    <a:ext uri="{FF2B5EF4-FFF2-40B4-BE49-F238E27FC236}">
                      <a16:creationId xmlns:a16="http://schemas.microsoft.com/office/drawing/2014/main" id="{99ACEB26-4CBE-06D1-1811-754060015D86}"/>
                    </a:ext>
                  </a:extLst>
                </p:cNvPr>
                <p:cNvPicPr/>
                <p:nvPr/>
              </p:nvPicPr>
              <p:blipFill>
                <a:blip r:embed="rId74"/>
                <a:stretch>
                  <a:fillRect/>
                </a:stretch>
              </p:blipFill>
              <p:spPr>
                <a:xfrm>
                  <a:off x="1684952" y="2750552"/>
                  <a:ext cx="160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9CA4016A-60EE-062E-A07C-53FD7F22D133}"/>
                    </a:ext>
                  </a:extLst>
                </p14:cNvPr>
                <p14:cNvContentPartPr/>
                <p14:nvPr/>
              </p14:nvContentPartPr>
              <p14:xfrm>
                <a:off x="1983032" y="2935592"/>
                <a:ext cx="155520" cy="10080"/>
              </p14:xfrm>
            </p:contentPart>
          </mc:Choice>
          <mc:Fallback xmlns="">
            <p:pic>
              <p:nvPicPr>
                <p:cNvPr id="47" name="Ink 46">
                  <a:extLst>
                    <a:ext uri="{FF2B5EF4-FFF2-40B4-BE49-F238E27FC236}">
                      <a16:creationId xmlns:a16="http://schemas.microsoft.com/office/drawing/2014/main" id="{9CA4016A-60EE-062E-A07C-53FD7F22D133}"/>
                    </a:ext>
                  </a:extLst>
                </p:cNvPr>
                <p:cNvPicPr/>
                <p:nvPr/>
              </p:nvPicPr>
              <p:blipFill>
                <a:blip r:embed="rId76"/>
                <a:stretch>
                  <a:fillRect/>
                </a:stretch>
              </p:blipFill>
              <p:spPr>
                <a:xfrm>
                  <a:off x="1974032" y="2926592"/>
                  <a:ext cx="173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BEF0125B-D24A-1DED-5232-D708E3824CC3}"/>
                    </a:ext>
                  </a:extLst>
                </p14:cNvPr>
                <p14:cNvContentPartPr/>
                <p14:nvPr/>
              </p14:nvContentPartPr>
              <p14:xfrm>
                <a:off x="2242592" y="2813552"/>
                <a:ext cx="151200" cy="254880"/>
              </p14:xfrm>
            </p:contentPart>
          </mc:Choice>
          <mc:Fallback xmlns="">
            <p:pic>
              <p:nvPicPr>
                <p:cNvPr id="48" name="Ink 47">
                  <a:extLst>
                    <a:ext uri="{FF2B5EF4-FFF2-40B4-BE49-F238E27FC236}">
                      <a16:creationId xmlns:a16="http://schemas.microsoft.com/office/drawing/2014/main" id="{BEF0125B-D24A-1DED-5232-D708E3824CC3}"/>
                    </a:ext>
                  </a:extLst>
                </p:cNvPr>
                <p:cNvPicPr/>
                <p:nvPr/>
              </p:nvPicPr>
              <p:blipFill>
                <a:blip r:embed="rId78"/>
                <a:stretch>
                  <a:fillRect/>
                </a:stretch>
              </p:blipFill>
              <p:spPr>
                <a:xfrm>
                  <a:off x="2233952" y="2804552"/>
                  <a:ext cx="1688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Ink 48">
                  <a:extLst>
                    <a:ext uri="{FF2B5EF4-FFF2-40B4-BE49-F238E27FC236}">
                      <a16:creationId xmlns:a16="http://schemas.microsoft.com/office/drawing/2014/main" id="{051688B5-A667-6739-020A-DD948B59BA5F}"/>
                    </a:ext>
                  </a:extLst>
                </p14:cNvPr>
                <p14:cNvContentPartPr/>
                <p14:nvPr/>
              </p14:nvContentPartPr>
              <p14:xfrm>
                <a:off x="2473712" y="2964032"/>
                <a:ext cx="110520" cy="78120"/>
              </p14:xfrm>
            </p:contentPart>
          </mc:Choice>
          <mc:Fallback xmlns="">
            <p:pic>
              <p:nvPicPr>
                <p:cNvPr id="49" name="Ink 48">
                  <a:extLst>
                    <a:ext uri="{FF2B5EF4-FFF2-40B4-BE49-F238E27FC236}">
                      <a16:creationId xmlns:a16="http://schemas.microsoft.com/office/drawing/2014/main" id="{051688B5-A667-6739-020A-DD948B59BA5F}"/>
                    </a:ext>
                  </a:extLst>
                </p:cNvPr>
                <p:cNvPicPr/>
                <p:nvPr/>
              </p:nvPicPr>
              <p:blipFill>
                <a:blip r:embed="rId80"/>
                <a:stretch>
                  <a:fillRect/>
                </a:stretch>
              </p:blipFill>
              <p:spPr>
                <a:xfrm>
                  <a:off x="2464712" y="2955392"/>
                  <a:ext cx="128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Ink 49">
                  <a:extLst>
                    <a:ext uri="{FF2B5EF4-FFF2-40B4-BE49-F238E27FC236}">
                      <a16:creationId xmlns:a16="http://schemas.microsoft.com/office/drawing/2014/main" id="{BB4EF4A4-E934-F50B-E71A-EEE140C7D08D}"/>
                    </a:ext>
                  </a:extLst>
                </p14:cNvPr>
                <p14:cNvContentPartPr/>
                <p14:nvPr/>
              </p14:nvContentPartPr>
              <p14:xfrm>
                <a:off x="2465792" y="2944952"/>
                <a:ext cx="85320" cy="133200"/>
              </p14:xfrm>
            </p:contentPart>
          </mc:Choice>
          <mc:Fallback xmlns="">
            <p:pic>
              <p:nvPicPr>
                <p:cNvPr id="50" name="Ink 49">
                  <a:extLst>
                    <a:ext uri="{FF2B5EF4-FFF2-40B4-BE49-F238E27FC236}">
                      <a16:creationId xmlns:a16="http://schemas.microsoft.com/office/drawing/2014/main" id="{BB4EF4A4-E934-F50B-E71A-EEE140C7D08D}"/>
                    </a:ext>
                  </a:extLst>
                </p:cNvPr>
                <p:cNvPicPr/>
                <p:nvPr/>
              </p:nvPicPr>
              <p:blipFill>
                <a:blip r:embed="rId82"/>
                <a:stretch>
                  <a:fillRect/>
                </a:stretch>
              </p:blipFill>
              <p:spPr>
                <a:xfrm>
                  <a:off x="2457152" y="2936312"/>
                  <a:ext cx="102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Ink 50">
                  <a:extLst>
                    <a:ext uri="{FF2B5EF4-FFF2-40B4-BE49-F238E27FC236}">
                      <a16:creationId xmlns:a16="http://schemas.microsoft.com/office/drawing/2014/main" id="{44A1EB39-ACF3-B4EB-17A3-7E6088332A2C}"/>
                    </a:ext>
                  </a:extLst>
                </p14:cNvPr>
                <p14:cNvContentPartPr/>
                <p14:nvPr/>
              </p14:nvContentPartPr>
              <p14:xfrm>
                <a:off x="2598632" y="2724632"/>
                <a:ext cx="181440" cy="126720"/>
              </p14:xfrm>
            </p:contentPart>
          </mc:Choice>
          <mc:Fallback xmlns="">
            <p:pic>
              <p:nvPicPr>
                <p:cNvPr id="51" name="Ink 50">
                  <a:extLst>
                    <a:ext uri="{FF2B5EF4-FFF2-40B4-BE49-F238E27FC236}">
                      <a16:creationId xmlns:a16="http://schemas.microsoft.com/office/drawing/2014/main" id="{44A1EB39-ACF3-B4EB-17A3-7E6088332A2C}"/>
                    </a:ext>
                  </a:extLst>
                </p:cNvPr>
                <p:cNvPicPr/>
                <p:nvPr/>
              </p:nvPicPr>
              <p:blipFill>
                <a:blip r:embed="rId84"/>
                <a:stretch>
                  <a:fillRect/>
                </a:stretch>
              </p:blipFill>
              <p:spPr>
                <a:xfrm>
                  <a:off x="2589632" y="2715992"/>
                  <a:ext cx="199080" cy="144360"/>
                </a:xfrm>
                <a:prstGeom prst="rect">
                  <a:avLst/>
                </a:prstGeom>
              </p:spPr>
            </p:pic>
          </mc:Fallback>
        </mc:AlternateContent>
      </p:grpSp>
      <p:grpSp>
        <p:nvGrpSpPr>
          <p:cNvPr id="56" name="Group 55">
            <a:extLst>
              <a:ext uri="{FF2B5EF4-FFF2-40B4-BE49-F238E27FC236}">
                <a16:creationId xmlns:a16="http://schemas.microsoft.com/office/drawing/2014/main" id="{9EE09CE8-07BC-06D2-AF39-ABAF29966F72}"/>
              </a:ext>
            </a:extLst>
          </p:cNvPr>
          <p:cNvGrpSpPr/>
          <p:nvPr/>
        </p:nvGrpSpPr>
        <p:grpSpPr>
          <a:xfrm>
            <a:off x="3012272" y="2848832"/>
            <a:ext cx="163440" cy="181440"/>
            <a:chOff x="3012272" y="2848832"/>
            <a:chExt cx="163440" cy="181440"/>
          </a:xfrm>
        </p:grpSpPr>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C10C38B9-C5CB-F2B2-B080-976FAB94F7CA}"/>
                    </a:ext>
                  </a:extLst>
                </p14:cNvPr>
                <p14:cNvContentPartPr/>
                <p14:nvPr/>
              </p14:nvContentPartPr>
              <p14:xfrm>
                <a:off x="3066632" y="2848832"/>
                <a:ext cx="23040" cy="181440"/>
              </p14:xfrm>
            </p:contentPart>
          </mc:Choice>
          <mc:Fallback xmlns="">
            <p:pic>
              <p:nvPicPr>
                <p:cNvPr id="54" name="Ink 53">
                  <a:extLst>
                    <a:ext uri="{FF2B5EF4-FFF2-40B4-BE49-F238E27FC236}">
                      <a16:creationId xmlns:a16="http://schemas.microsoft.com/office/drawing/2014/main" id="{C10C38B9-C5CB-F2B2-B080-976FAB94F7CA}"/>
                    </a:ext>
                  </a:extLst>
                </p:cNvPr>
                <p:cNvPicPr/>
                <p:nvPr/>
              </p:nvPicPr>
              <p:blipFill>
                <a:blip r:embed="rId86"/>
                <a:stretch>
                  <a:fillRect/>
                </a:stretch>
              </p:blipFill>
              <p:spPr>
                <a:xfrm>
                  <a:off x="3057992" y="2840192"/>
                  <a:ext cx="40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F50774F7-CA54-B2A1-2978-8021CD0E25BF}"/>
                    </a:ext>
                  </a:extLst>
                </p14:cNvPr>
                <p14:cNvContentPartPr/>
                <p14:nvPr/>
              </p14:nvContentPartPr>
              <p14:xfrm>
                <a:off x="3012272" y="2944592"/>
                <a:ext cx="163440" cy="29520"/>
              </p14:xfrm>
            </p:contentPart>
          </mc:Choice>
          <mc:Fallback xmlns="">
            <p:pic>
              <p:nvPicPr>
                <p:cNvPr id="55" name="Ink 54">
                  <a:extLst>
                    <a:ext uri="{FF2B5EF4-FFF2-40B4-BE49-F238E27FC236}">
                      <a16:creationId xmlns:a16="http://schemas.microsoft.com/office/drawing/2014/main" id="{F50774F7-CA54-B2A1-2978-8021CD0E25BF}"/>
                    </a:ext>
                  </a:extLst>
                </p:cNvPr>
                <p:cNvPicPr/>
                <p:nvPr/>
              </p:nvPicPr>
              <p:blipFill>
                <a:blip r:embed="rId88"/>
                <a:stretch>
                  <a:fillRect/>
                </a:stretch>
              </p:blipFill>
              <p:spPr>
                <a:xfrm>
                  <a:off x="3003632" y="2935952"/>
                  <a:ext cx="181080" cy="47160"/>
                </a:xfrm>
                <a:prstGeom prst="rect">
                  <a:avLst/>
                </a:prstGeom>
              </p:spPr>
            </p:pic>
          </mc:Fallback>
        </mc:AlternateContent>
      </p:grpSp>
      <p:grpSp>
        <p:nvGrpSpPr>
          <p:cNvPr id="64" name="Group 63">
            <a:extLst>
              <a:ext uri="{FF2B5EF4-FFF2-40B4-BE49-F238E27FC236}">
                <a16:creationId xmlns:a16="http://schemas.microsoft.com/office/drawing/2014/main" id="{5D0EC659-00A2-2F9D-CA90-3DF260AEF69E}"/>
              </a:ext>
            </a:extLst>
          </p:cNvPr>
          <p:cNvGrpSpPr/>
          <p:nvPr/>
        </p:nvGrpSpPr>
        <p:grpSpPr>
          <a:xfrm>
            <a:off x="3397472" y="2800592"/>
            <a:ext cx="288000" cy="308160"/>
            <a:chOff x="3397472" y="2800592"/>
            <a:chExt cx="288000" cy="308160"/>
          </a:xfrm>
        </p:grpSpPr>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0B981209-504E-162A-7D88-8AD34573D3A4}"/>
                    </a:ext>
                  </a:extLst>
                </p14:cNvPr>
                <p14:cNvContentPartPr/>
                <p14:nvPr/>
              </p14:nvContentPartPr>
              <p14:xfrm>
                <a:off x="3397472" y="2829032"/>
                <a:ext cx="95400" cy="70200"/>
              </p14:xfrm>
            </p:contentPart>
          </mc:Choice>
          <mc:Fallback xmlns="">
            <p:pic>
              <p:nvPicPr>
                <p:cNvPr id="57" name="Ink 56">
                  <a:extLst>
                    <a:ext uri="{FF2B5EF4-FFF2-40B4-BE49-F238E27FC236}">
                      <a16:creationId xmlns:a16="http://schemas.microsoft.com/office/drawing/2014/main" id="{0B981209-504E-162A-7D88-8AD34573D3A4}"/>
                    </a:ext>
                  </a:extLst>
                </p:cNvPr>
                <p:cNvPicPr/>
                <p:nvPr/>
              </p:nvPicPr>
              <p:blipFill>
                <a:blip r:embed="rId90"/>
                <a:stretch>
                  <a:fillRect/>
                </a:stretch>
              </p:blipFill>
              <p:spPr>
                <a:xfrm>
                  <a:off x="3388472" y="2820392"/>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8C0745BD-1E55-2C0C-6BD5-B52F3FC4573B}"/>
                    </a:ext>
                  </a:extLst>
                </p14:cNvPr>
                <p14:cNvContentPartPr/>
                <p14:nvPr/>
              </p14:nvContentPartPr>
              <p14:xfrm>
                <a:off x="3455432" y="2800592"/>
                <a:ext cx="38880" cy="308160"/>
              </p14:xfrm>
            </p:contentPart>
          </mc:Choice>
          <mc:Fallback xmlns="">
            <p:pic>
              <p:nvPicPr>
                <p:cNvPr id="58" name="Ink 57">
                  <a:extLst>
                    <a:ext uri="{FF2B5EF4-FFF2-40B4-BE49-F238E27FC236}">
                      <a16:creationId xmlns:a16="http://schemas.microsoft.com/office/drawing/2014/main" id="{8C0745BD-1E55-2C0C-6BD5-B52F3FC4573B}"/>
                    </a:ext>
                  </a:extLst>
                </p:cNvPr>
                <p:cNvPicPr/>
                <p:nvPr/>
              </p:nvPicPr>
              <p:blipFill>
                <a:blip r:embed="rId92"/>
                <a:stretch>
                  <a:fillRect/>
                </a:stretch>
              </p:blipFill>
              <p:spPr>
                <a:xfrm>
                  <a:off x="3446432" y="2791592"/>
                  <a:ext cx="565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B38CCE72-6359-20BB-0C17-A257EC9D1CA0}"/>
                    </a:ext>
                  </a:extLst>
                </p14:cNvPr>
                <p14:cNvContentPartPr/>
                <p14:nvPr/>
              </p14:nvContentPartPr>
              <p14:xfrm>
                <a:off x="3560912" y="2944952"/>
                <a:ext cx="124560" cy="116280"/>
              </p14:xfrm>
            </p:contentPart>
          </mc:Choice>
          <mc:Fallback xmlns="">
            <p:pic>
              <p:nvPicPr>
                <p:cNvPr id="59" name="Ink 58">
                  <a:extLst>
                    <a:ext uri="{FF2B5EF4-FFF2-40B4-BE49-F238E27FC236}">
                      <a16:creationId xmlns:a16="http://schemas.microsoft.com/office/drawing/2014/main" id="{B38CCE72-6359-20BB-0C17-A257EC9D1CA0}"/>
                    </a:ext>
                  </a:extLst>
                </p:cNvPr>
                <p:cNvPicPr/>
                <p:nvPr/>
              </p:nvPicPr>
              <p:blipFill>
                <a:blip r:embed="rId94"/>
                <a:stretch>
                  <a:fillRect/>
                </a:stretch>
              </p:blipFill>
              <p:spPr>
                <a:xfrm>
                  <a:off x="3552272" y="2936312"/>
                  <a:ext cx="142200" cy="133920"/>
                </a:xfrm>
                <a:prstGeom prst="rect">
                  <a:avLst/>
                </a:prstGeom>
              </p:spPr>
            </p:pic>
          </mc:Fallback>
        </mc:AlternateContent>
      </p:grpSp>
      <p:grpSp>
        <p:nvGrpSpPr>
          <p:cNvPr id="63" name="Group 62">
            <a:extLst>
              <a:ext uri="{FF2B5EF4-FFF2-40B4-BE49-F238E27FC236}">
                <a16:creationId xmlns:a16="http://schemas.microsoft.com/office/drawing/2014/main" id="{C95282EB-22C2-7D94-F7B0-815F4BE48753}"/>
              </a:ext>
            </a:extLst>
          </p:cNvPr>
          <p:cNvGrpSpPr/>
          <p:nvPr/>
        </p:nvGrpSpPr>
        <p:grpSpPr>
          <a:xfrm>
            <a:off x="3878792" y="2906072"/>
            <a:ext cx="433440" cy="158040"/>
            <a:chOff x="3878792" y="2906072"/>
            <a:chExt cx="433440" cy="158040"/>
          </a:xfrm>
        </p:grpSpPr>
        <mc:AlternateContent xmlns:mc="http://schemas.openxmlformats.org/markup-compatibility/2006" xmlns:p14="http://schemas.microsoft.com/office/powerpoint/2010/main">
          <mc:Choice Requires="p14">
            <p:contentPart p14:bwMode="auto" r:id="rId95">
              <p14:nvContentPartPr>
                <p14:cNvPr id="60" name="Ink 59">
                  <a:extLst>
                    <a:ext uri="{FF2B5EF4-FFF2-40B4-BE49-F238E27FC236}">
                      <a16:creationId xmlns:a16="http://schemas.microsoft.com/office/drawing/2014/main" id="{C6112D95-D5BF-0559-90EB-F93B5D990CBD}"/>
                    </a:ext>
                  </a:extLst>
                </p14:cNvPr>
                <p14:cNvContentPartPr/>
                <p14:nvPr/>
              </p14:nvContentPartPr>
              <p14:xfrm>
                <a:off x="3878792" y="2906072"/>
                <a:ext cx="119520" cy="132480"/>
              </p14:xfrm>
            </p:contentPart>
          </mc:Choice>
          <mc:Fallback xmlns="">
            <p:pic>
              <p:nvPicPr>
                <p:cNvPr id="60" name="Ink 59">
                  <a:extLst>
                    <a:ext uri="{FF2B5EF4-FFF2-40B4-BE49-F238E27FC236}">
                      <a16:creationId xmlns:a16="http://schemas.microsoft.com/office/drawing/2014/main" id="{C6112D95-D5BF-0559-90EB-F93B5D990CBD}"/>
                    </a:ext>
                  </a:extLst>
                </p:cNvPr>
                <p:cNvPicPr/>
                <p:nvPr/>
              </p:nvPicPr>
              <p:blipFill>
                <a:blip r:embed="rId96"/>
                <a:stretch>
                  <a:fillRect/>
                </a:stretch>
              </p:blipFill>
              <p:spPr>
                <a:xfrm>
                  <a:off x="3869792" y="2897432"/>
                  <a:ext cx="137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Ink 60">
                  <a:extLst>
                    <a:ext uri="{FF2B5EF4-FFF2-40B4-BE49-F238E27FC236}">
                      <a16:creationId xmlns:a16="http://schemas.microsoft.com/office/drawing/2014/main" id="{61FCDFD2-3827-F416-4F7A-E4AE3A0CE90C}"/>
                    </a:ext>
                  </a:extLst>
                </p14:cNvPr>
                <p14:cNvContentPartPr/>
                <p14:nvPr/>
              </p14:nvContentPartPr>
              <p14:xfrm>
                <a:off x="4119272" y="2906072"/>
                <a:ext cx="192960" cy="129600"/>
              </p14:xfrm>
            </p:contentPart>
          </mc:Choice>
          <mc:Fallback xmlns="">
            <p:pic>
              <p:nvPicPr>
                <p:cNvPr id="61" name="Ink 60">
                  <a:extLst>
                    <a:ext uri="{FF2B5EF4-FFF2-40B4-BE49-F238E27FC236}">
                      <a16:creationId xmlns:a16="http://schemas.microsoft.com/office/drawing/2014/main" id="{61FCDFD2-3827-F416-4F7A-E4AE3A0CE90C}"/>
                    </a:ext>
                  </a:extLst>
                </p:cNvPr>
                <p:cNvPicPr/>
                <p:nvPr/>
              </p:nvPicPr>
              <p:blipFill>
                <a:blip r:embed="rId98"/>
                <a:stretch>
                  <a:fillRect/>
                </a:stretch>
              </p:blipFill>
              <p:spPr>
                <a:xfrm>
                  <a:off x="4110632" y="2897432"/>
                  <a:ext cx="210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Ink 61">
                  <a:extLst>
                    <a:ext uri="{FF2B5EF4-FFF2-40B4-BE49-F238E27FC236}">
                      <a16:creationId xmlns:a16="http://schemas.microsoft.com/office/drawing/2014/main" id="{232192C3-487B-01B8-BC87-EA06BBD0B2E1}"/>
                    </a:ext>
                  </a:extLst>
                </p14:cNvPr>
                <p14:cNvContentPartPr/>
                <p14:nvPr/>
              </p14:nvContentPartPr>
              <p14:xfrm>
                <a:off x="4163552" y="2915792"/>
                <a:ext cx="138960" cy="148320"/>
              </p14:xfrm>
            </p:contentPart>
          </mc:Choice>
          <mc:Fallback xmlns="">
            <p:pic>
              <p:nvPicPr>
                <p:cNvPr id="62" name="Ink 61">
                  <a:extLst>
                    <a:ext uri="{FF2B5EF4-FFF2-40B4-BE49-F238E27FC236}">
                      <a16:creationId xmlns:a16="http://schemas.microsoft.com/office/drawing/2014/main" id="{232192C3-487B-01B8-BC87-EA06BBD0B2E1}"/>
                    </a:ext>
                  </a:extLst>
                </p:cNvPr>
                <p:cNvPicPr/>
                <p:nvPr/>
              </p:nvPicPr>
              <p:blipFill>
                <a:blip r:embed="rId100"/>
                <a:stretch>
                  <a:fillRect/>
                </a:stretch>
              </p:blipFill>
              <p:spPr>
                <a:xfrm>
                  <a:off x="4154552" y="2906792"/>
                  <a:ext cx="156600" cy="165960"/>
                </a:xfrm>
                <a:prstGeom prst="rect">
                  <a:avLst/>
                </a:prstGeom>
              </p:spPr>
            </p:pic>
          </mc:Fallback>
        </mc:AlternateContent>
      </p:grpSp>
      <p:grpSp>
        <p:nvGrpSpPr>
          <p:cNvPr id="71" name="Group 70">
            <a:extLst>
              <a:ext uri="{FF2B5EF4-FFF2-40B4-BE49-F238E27FC236}">
                <a16:creationId xmlns:a16="http://schemas.microsoft.com/office/drawing/2014/main" id="{7663E2E6-BE90-98CF-76D7-DDD7028AF61A}"/>
              </a:ext>
            </a:extLst>
          </p:cNvPr>
          <p:cNvGrpSpPr/>
          <p:nvPr/>
        </p:nvGrpSpPr>
        <p:grpSpPr>
          <a:xfrm>
            <a:off x="4591232" y="2762072"/>
            <a:ext cx="417960" cy="270720"/>
            <a:chOff x="4591232" y="2762072"/>
            <a:chExt cx="417960" cy="270720"/>
          </a:xfrm>
        </p:grpSpPr>
        <mc:AlternateContent xmlns:mc="http://schemas.openxmlformats.org/markup-compatibility/2006" xmlns:p14="http://schemas.microsoft.com/office/powerpoint/2010/main">
          <mc:Choice Requires="p14">
            <p:contentPart p14:bwMode="auto" r:id="rId101">
              <p14:nvContentPartPr>
                <p14:cNvPr id="65" name="Ink 64">
                  <a:extLst>
                    <a:ext uri="{FF2B5EF4-FFF2-40B4-BE49-F238E27FC236}">
                      <a16:creationId xmlns:a16="http://schemas.microsoft.com/office/drawing/2014/main" id="{F6CF7E39-DC8B-B24F-3EF9-A553A1204725}"/>
                    </a:ext>
                  </a:extLst>
                </p14:cNvPr>
                <p14:cNvContentPartPr/>
                <p14:nvPr/>
              </p14:nvContentPartPr>
              <p14:xfrm>
                <a:off x="4591232" y="2877632"/>
                <a:ext cx="170280" cy="360"/>
              </p14:xfrm>
            </p:contentPart>
          </mc:Choice>
          <mc:Fallback xmlns="">
            <p:pic>
              <p:nvPicPr>
                <p:cNvPr id="65" name="Ink 64">
                  <a:extLst>
                    <a:ext uri="{FF2B5EF4-FFF2-40B4-BE49-F238E27FC236}">
                      <a16:creationId xmlns:a16="http://schemas.microsoft.com/office/drawing/2014/main" id="{F6CF7E39-DC8B-B24F-3EF9-A553A1204725}"/>
                    </a:ext>
                  </a:extLst>
                </p:cNvPr>
                <p:cNvPicPr/>
                <p:nvPr/>
              </p:nvPicPr>
              <p:blipFill>
                <a:blip r:embed="rId102"/>
                <a:stretch>
                  <a:fillRect/>
                </a:stretch>
              </p:blipFill>
              <p:spPr>
                <a:xfrm>
                  <a:off x="4582232" y="2868632"/>
                  <a:ext cx="18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Ink 65">
                  <a:extLst>
                    <a:ext uri="{FF2B5EF4-FFF2-40B4-BE49-F238E27FC236}">
                      <a16:creationId xmlns:a16="http://schemas.microsoft.com/office/drawing/2014/main" id="{868F1B57-90A3-974E-7865-7661B1708566}"/>
                    </a:ext>
                  </a:extLst>
                </p14:cNvPr>
                <p14:cNvContentPartPr/>
                <p14:nvPr/>
              </p14:nvContentPartPr>
              <p14:xfrm>
                <a:off x="4884272" y="2762072"/>
                <a:ext cx="124920" cy="270720"/>
              </p14:xfrm>
            </p:contentPart>
          </mc:Choice>
          <mc:Fallback xmlns="">
            <p:pic>
              <p:nvPicPr>
                <p:cNvPr id="66" name="Ink 65">
                  <a:extLst>
                    <a:ext uri="{FF2B5EF4-FFF2-40B4-BE49-F238E27FC236}">
                      <a16:creationId xmlns:a16="http://schemas.microsoft.com/office/drawing/2014/main" id="{868F1B57-90A3-974E-7865-7661B1708566}"/>
                    </a:ext>
                  </a:extLst>
                </p:cNvPr>
                <p:cNvPicPr/>
                <p:nvPr/>
              </p:nvPicPr>
              <p:blipFill>
                <a:blip r:embed="rId104"/>
                <a:stretch>
                  <a:fillRect/>
                </a:stretch>
              </p:blipFill>
              <p:spPr>
                <a:xfrm>
                  <a:off x="4875272" y="2753072"/>
                  <a:ext cx="142560" cy="288360"/>
                </a:xfrm>
                <a:prstGeom prst="rect">
                  <a:avLst/>
                </a:prstGeom>
              </p:spPr>
            </p:pic>
          </mc:Fallback>
        </mc:AlternateContent>
      </p:grpSp>
      <p:grpSp>
        <p:nvGrpSpPr>
          <p:cNvPr id="70" name="Group 69">
            <a:extLst>
              <a:ext uri="{FF2B5EF4-FFF2-40B4-BE49-F238E27FC236}">
                <a16:creationId xmlns:a16="http://schemas.microsoft.com/office/drawing/2014/main" id="{9230D850-BA6A-49B4-A59D-6B979944C32F}"/>
              </a:ext>
            </a:extLst>
          </p:cNvPr>
          <p:cNvGrpSpPr/>
          <p:nvPr/>
        </p:nvGrpSpPr>
        <p:grpSpPr>
          <a:xfrm>
            <a:off x="5197112" y="2809952"/>
            <a:ext cx="570960" cy="207360"/>
            <a:chOff x="5197112" y="2809952"/>
            <a:chExt cx="570960" cy="207360"/>
          </a:xfrm>
        </p:grpSpPr>
        <mc:AlternateContent xmlns:mc="http://schemas.openxmlformats.org/markup-compatibility/2006" xmlns:p14="http://schemas.microsoft.com/office/powerpoint/2010/main">
          <mc:Choice Requires="p14">
            <p:contentPart p14:bwMode="auto" r:id="rId105">
              <p14:nvContentPartPr>
                <p14:cNvPr id="67" name="Ink 66">
                  <a:extLst>
                    <a:ext uri="{FF2B5EF4-FFF2-40B4-BE49-F238E27FC236}">
                      <a16:creationId xmlns:a16="http://schemas.microsoft.com/office/drawing/2014/main" id="{6FD8B90B-8CFF-5861-BCE6-8E337BDEE4C5}"/>
                    </a:ext>
                  </a:extLst>
                </p14:cNvPr>
                <p14:cNvContentPartPr/>
                <p14:nvPr/>
              </p14:nvContentPartPr>
              <p14:xfrm>
                <a:off x="5197112" y="2906072"/>
                <a:ext cx="133560" cy="360"/>
              </p14:xfrm>
            </p:contentPart>
          </mc:Choice>
          <mc:Fallback xmlns="">
            <p:pic>
              <p:nvPicPr>
                <p:cNvPr id="67" name="Ink 66">
                  <a:extLst>
                    <a:ext uri="{FF2B5EF4-FFF2-40B4-BE49-F238E27FC236}">
                      <a16:creationId xmlns:a16="http://schemas.microsoft.com/office/drawing/2014/main" id="{6FD8B90B-8CFF-5861-BCE6-8E337BDEE4C5}"/>
                    </a:ext>
                  </a:extLst>
                </p:cNvPr>
                <p:cNvPicPr/>
                <p:nvPr/>
              </p:nvPicPr>
              <p:blipFill>
                <a:blip r:embed="rId106"/>
                <a:stretch>
                  <a:fillRect/>
                </a:stretch>
              </p:blipFill>
              <p:spPr>
                <a:xfrm>
                  <a:off x="5188472" y="2897432"/>
                  <a:ext cx="15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Ink 67">
                  <a:extLst>
                    <a:ext uri="{FF2B5EF4-FFF2-40B4-BE49-F238E27FC236}">
                      <a16:creationId xmlns:a16="http://schemas.microsoft.com/office/drawing/2014/main" id="{C86B80DF-CE58-B777-90CC-1713293EE00E}"/>
                    </a:ext>
                  </a:extLst>
                </p14:cNvPr>
                <p14:cNvContentPartPr/>
                <p14:nvPr/>
              </p14:nvContentPartPr>
              <p14:xfrm>
                <a:off x="5467112" y="2809952"/>
                <a:ext cx="4320" cy="207360"/>
              </p14:xfrm>
            </p:contentPart>
          </mc:Choice>
          <mc:Fallback xmlns="">
            <p:pic>
              <p:nvPicPr>
                <p:cNvPr id="68" name="Ink 67">
                  <a:extLst>
                    <a:ext uri="{FF2B5EF4-FFF2-40B4-BE49-F238E27FC236}">
                      <a16:creationId xmlns:a16="http://schemas.microsoft.com/office/drawing/2014/main" id="{C86B80DF-CE58-B777-90CC-1713293EE00E}"/>
                    </a:ext>
                  </a:extLst>
                </p:cNvPr>
                <p:cNvPicPr/>
                <p:nvPr/>
              </p:nvPicPr>
              <p:blipFill>
                <a:blip r:embed="rId108"/>
                <a:stretch>
                  <a:fillRect/>
                </a:stretch>
              </p:blipFill>
              <p:spPr>
                <a:xfrm>
                  <a:off x="5458472" y="2801312"/>
                  <a:ext cx="21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Ink 68">
                  <a:extLst>
                    <a:ext uri="{FF2B5EF4-FFF2-40B4-BE49-F238E27FC236}">
                      <a16:creationId xmlns:a16="http://schemas.microsoft.com/office/drawing/2014/main" id="{8230D130-5C75-BB49-BFFB-FF4088D3F4B8}"/>
                    </a:ext>
                  </a:extLst>
                </p14:cNvPr>
                <p14:cNvContentPartPr/>
                <p14:nvPr/>
              </p14:nvContentPartPr>
              <p14:xfrm>
                <a:off x="5553872" y="2858912"/>
                <a:ext cx="214200" cy="150840"/>
              </p14:xfrm>
            </p:contentPart>
          </mc:Choice>
          <mc:Fallback xmlns="">
            <p:pic>
              <p:nvPicPr>
                <p:cNvPr id="69" name="Ink 68">
                  <a:extLst>
                    <a:ext uri="{FF2B5EF4-FFF2-40B4-BE49-F238E27FC236}">
                      <a16:creationId xmlns:a16="http://schemas.microsoft.com/office/drawing/2014/main" id="{8230D130-5C75-BB49-BFFB-FF4088D3F4B8}"/>
                    </a:ext>
                  </a:extLst>
                </p:cNvPr>
                <p:cNvPicPr/>
                <p:nvPr/>
              </p:nvPicPr>
              <p:blipFill>
                <a:blip r:embed="rId110"/>
                <a:stretch>
                  <a:fillRect/>
                </a:stretch>
              </p:blipFill>
              <p:spPr>
                <a:xfrm>
                  <a:off x="5544872" y="2849912"/>
                  <a:ext cx="231840" cy="168480"/>
                </a:xfrm>
                <a:prstGeom prst="rect">
                  <a:avLst/>
                </a:prstGeom>
              </p:spPr>
            </p:pic>
          </mc:Fallback>
        </mc:AlternateContent>
      </p:grpSp>
      <p:grpSp>
        <p:nvGrpSpPr>
          <p:cNvPr id="74" name="Group 73">
            <a:extLst>
              <a:ext uri="{FF2B5EF4-FFF2-40B4-BE49-F238E27FC236}">
                <a16:creationId xmlns:a16="http://schemas.microsoft.com/office/drawing/2014/main" id="{8B47ED17-D1F6-9C81-20DE-AAE5A7345CC8}"/>
              </a:ext>
            </a:extLst>
          </p:cNvPr>
          <p:cNvGrpSpPr/>
          <p:nvPr/>
        </p:nvGrpSpPr>
        <p:grpSpPr>
          <a:xfrm>
            <a:off x="798632" y="3657392"/>
            <a:ext cx="129960" cy="105840"/>
            <a:chOff x="798632" y="3657392"/>
            <a:chExt cx="129960" cy="105840"/>
          </a:xfrm>
        </p:grpSpPr>
        <mc:AlternateContent xmlns:mc="http://schemas.openxmlformats.org/markup-compatibility/2006" xmlns:p14="http://schemas.microsoft.com/office/powerpoint/2010/main">
          <mc:Choice Requires="p14">
            <p:contentPart p14:bwMode="auto" r:id="rId111">
              <p14:nvContentPartPr>
                <p14:cNvPr id="72" name="Ink 71">
                  <a:extLst>
                    <a:ext uri="{FF2B5EF4-FFF2-40B4-BE49-F238E27FC236}">
                      <a16:creationId xmlns:a16="http://schemas.microsoft.com/office/drawing/2014/main" id="{F9924E82-7C65-FF2E-0316-B221D0FFCFA9}"/>
                    </a:ext>
                  </a:extLst>
                </p14:cNvPr>
                <p14:cNvContentPartPr/>
                <p14:nvPr/>
              </p14:nvContentPartPr>
              <p14:xfrm>
                <a:off x="808352" y="3657392"/>
                <a:ext cx="120240" cy="20160"/>
              </p14:xfrm>
            </p:contentPart>
          </mc:Choice>
          <mc:Fallback xmlns="">
            <p:pic>
              <p:nvPicPr>
                <p:cNvPr id="72" name="Ink 71">
                  <a:extLst>
                    <a:ext uri="{FF2B5EF4-FFF2-40B4-BE49-F238E27FC236}">
                      <a16:creationId xmlns:a16="http://schemas.microsoft.com/office/drawing/2014/main" id="{F9924E82-7C65-FF2E-0316-B221D0FFCFA9}"/>
                    </a:ext>
                  </a:extLst>
                </p:cNvPr>
                <p:cNvPicPr/>
                <p:nvPr/>
              </p:nvPicPr>
              <p:blipFill>
                <a:blip r:embed="rId112"/>
                <a:stretch>
                  <a:fillRect/>
                </a:stretch>
              </p:blipFill>
              <p:spPr>
                <a:xfrm>
                  <a:off x="799352" y="3648752"/>
                  <a:ext cx="137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Ink 72">
                  <a:extLst>
                    <a:ext uri="{FF2B5EF4-FFF2-40B4-BE49-F238E27FC236}">
                      <a16:creationId xmlns:a16="http://schemas.microsoft.com/office/drawing/2014/main" id="{87EC8FC2-35B7-D359-63B0-73CA52BD45A5}"/>
                    </a:ext>
                  </a:extLst>
                </p14:cNvPr>
                <p14:cNvContentPartPr/>
                <p14:nvPr/>
              </p14:nvContentPartPr>
              <p14:xfrm>
                <a:off x="798632" y="3748472"/>
                <a:ext cx="106200" cy="14760"/>
              </p14:xfrm>
            </p:contentPart>
          </mc:Choice>
          <mc:Fallback xmlns="">
            <p:pic>
              <p:nvPicPr>
                <p:cNvPr id="73" name="Ink 72">
                  <a:extLst>
                    <a:ext uri="{FF2B5EF4-FFF2-40B4-BE49-F238E27FC236}">
                      <a16:creationId xmlns:a16="http://schemas.microsoft.com/office/drawing/2014/main" id="{87EC8FC2-35B7-D359-63B0-73CA52BD45A5}"/>
                    </a:ext>
                  </a:extLst>
                </p:cNvPr>
                <p:cNvPicPr/>
                <p:nvPr/>
              </p:nvPicPr>
              <p:blipFill>
                <a:blip r:embed="rId114"/>
                <a:stretch>
                  <a:fillRect/>
                </a:stretch>
              </p:blipFill>
              <p:spPr>
                <a:xfrm>
                  <a:off x="789992" y="3739832"/>
                  <a:ext cx="123840" cy="32400"/>
                </a:xfrm>
                <a:prstGeom prst="rect">
                  <a:avLst/>
                </a:prstGeom>
              </p:spPr>
            </p:pic>
          </mc:Fallback>
        </mc:AlternateContent>
      </p:grpSp>
      <p:grpSp>
        <p:nvGrpSpPr>
          <p:cNvPr id="79" name="Group 78">
            <a:extLst>
              <a:ext uri="{FF2B5EF4-FFF2-40B4-BE49-F238E27FC236}">
                <a16:creationId xmlns:a16="http://schemas.microsoft.com/office/drawing/2014/main" id="{B0EA75FE-139B-A564-CCC1-37E6AC9CF75C}"/>
              </a:ext>
            </a:extLst>
          </p:cNvPr>
          <p:cNvGrpSpPr/>
          <p:nvPr/>
        </p:nvGrpSpPr>
        <p:grpSpPr>
          <a:xfrm>
            <a:off x="1737872" y="3475232"/>
            <a:ext cx="574560" cy="349200"/>
            <a:chOff x="1737872" y="3475232"/>
            <a:chExt cx="574560" cy="349200"/>
          </a:xfrm>
        </p:grpSpPr>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4D179945-C9CB-2C20-B541-CD3BD0EAA4D3}"/>
                    </a:ext>
                  </a:extLst>
                </p14:cNvPr>
                <p14:cNvContentPartPr/>
                <p14:nvPr/>
              </p14:nvContentPartPr>
              <p14:xfrm>
                <a:off x="1737872" y="3638312"/>
                <a:ext cx="194400" cy="164880"/>
              </p14:xfrm>
            </p:contentPart>
          </mc:Choice>
          <mc:Fallback xmlns="">
            <p:pic>
              <p:nvPicPr>
                <p:cNvPr id="75" name="Ink 74">
                  <a:extLst>
                    <a:ext uri="{FF2B5EF4-FFF2-40B4-BE49-F238E27FC236}">
                      <a16:creationId xmlns:a16="http://schemas.microsoft.com/office/drawing/2014/main" id="{4D179945-C9CB-2C20-B541-CD3BD0EAA4D3}"/>
                    </a:ext>
                  </a:extLst>
                </p:cNvPr>
                <p:cNvPicPr/>
                <p:nvPr/>
              </p:nvPicPr>
              <p:blipFill>
                <a:blip r:embed="rId116"/>
                <a:stretch>
                  <a:fillRect/>
                </a:stretch>
              </p:blipFill>
              <p:spPr>
                <a:xfrm>
                  <a:off x="1728872" y="3629312"/>
                  <a:ext cx="212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9202238D-8000-4D97-295A-B53559814C4A}"/>
                    </a:ext>
                  </a:extLst>
                </p14:cNvPr>
                <p14:cNvContentPartPr/>
                <p14:nvPr/>
              </p14:nvContentPartPr>
              <p14:xfrm>
                <a:off x="1963232" y="3667112"/>
                <a:ext cx="136080" cy="132480"/>
              </p14:xfrm>
            </p:contentPart>
          </mc:Choice>
          <mc:Fallback xmlns="">
            <p:pic>
              <p:nvPicPr>
                <p:cNvPr id="76" name="Ink 75">
                  <a:extLst>
                    <a:ext uri="{FF2B5EF4-FFF2-40B4-BE49-F238E27FC236}">
                      <a16:creationId xmlns:a16="http://schemas.microsoft.com/office/drawing/2014/main" id="{9202238D-8000-4D97-295A-B53559814C4A}"/>
                    </a:ext>
                  </a:extLst>
                </p:cNvPr>
                <p:cNvPicPr/>
                <p:nvPr/>
              </p:nvPicPr>
              <p:blipFill>
                <a:blip r:embed="rId118"/>
                <a:stretch>
                  <a:fillRect/>
                </a:stretch>
              </p:blipFill>
              <p:spPr>
                <a:xfrm>
                  <a:off x="1954232" y="3658112"/>
                  <a:ext cx="153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6ACBA832-083E-44CE-F958-42A68F605371}"/>
                    </a:ext>
                  </a:extLst>
                </p14:cNvPr>
                <p14:cNvContentPartPr/>
                <p14:nvPr/>
              </p14:nvContentPartPr>
              <p14:xfrm>
                <a:off x="1983032" y="3686192"/>
                <a:ext cx="124920" cy="138240"/>
              </p14:xfrm>
            </p:contentPart>
          </mc:Choice>
          <mc:Fallback xmlns="">
            <p:pic>
              <p:nvPicPr>
                <p:cNvPr id="77" name="Ink 76">
                  <a:extLst>
                    <a:ext uri="{FF2B5EF4-FFF2-40B4-BE49-F238E27FC236}">
                      <a16:creationId xmlns:a16="http://schemas.microsoft.com/office/drawing/2014/main" id="{6ACBA832-083E-44CE-F958-42A68F605371}"/>
                    </a:ext>
                  </a:extLst>
                </p:cNvPr>
                <p:cNvPicPr/>
                <p:nvPr/>
              </p:nvPicPr>
              <p:blipFill>
                <a:blip r:embed="rId120"/>
                <a:stretch>
                  <a:fillRect/>
                </a:stretch>
              </p:blipFill>
              <p:spPr>
                <a:xfrm>
                  <a:off x="1974392" y="3677192"/>
                  <a:ext cx="142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EB355890-8B46-D810-079C-E391A9456EA1}"/>
                    </a:ext>
                  </a:extLst>
                </p14:cNvPr>
                <p14:cNvContentPartPr/>
                <p14:nvPr/>
              </p14:nvContentPartPr>
              <p14:xfrm>
                <a:off x="2183552" y="3475232"/>
                <a:ext cx="128880" cy="141840"/>
              </p14:xfrm>
            </p:contentPart>
          </mc:Choice>
          <mc:Fallback xmlns="">
            <p:pic>
              <p:nvPicPr>
                <p:cNvPr id="78" name="Ink 77">
                  <a:extLst>
                    <a:ext uri="{FF2B5EF4-FFF2-40B4-BE49-F238E27FC236}">
                      <a16:creationId xmlns:a16="http://schemas.microsoft.com/office/drawing/2014/main" id="{EB355890-8B46-D810-079C-E391A9456EA1}"/>
                    </a:ext>
                  </a:extLst>
                </p:cNvPr>
                <p:cNvPicPr/>
                <p:nvPr/>
              </p:nvPicPr>
              <p:blipFill>
                <a:blip r:embed="rId122"/>
                <a:stretch>
                  <a:fillRect/>
                </a:stretch>
              </p:blipFill>
              <p:spPr>
                <a:xfrm>
                  <a:off x="2174552" y="3466592"/>
                  <a:ext cx="146520" cy="159480"/>
                </a:xfrm>
                <a:prstGeom prst="rect">
                  <a:avLst/>
                </a:prstGeom>
              </p:spPr>
            </p:pic>
          </mc:Fallback>
        </mc:AlternateContent>
      </p:grpSp>
      <p:grpSp>
        <p:nvGrpSpPr>
          <p:cNvPr id="86" name="Group 85">
            <a:extLst>
              <a:ext uri="{FF2B5EF4-FFF2-40B4-BE49-F238E27FC236}">
                <a16:creationId xmlns:a16="http://schemas.microsoft.com/office/drawing/2014/main" id="{5232FD7A-8FCE-9FD3-776B-C25089BD9B81}"/>
              </a:ext>
            </a:extLst>
          </p:cNvPr>
          <p:cNvGrpSpPr/>
          <p:nvPr/>
        </p:nvGrpSpPr>
        <p:grpSpPr>
          <a:xfrm>
            <a:off x="2598632" y="3618512"/>
            <a:ext cx="146880" cy="135360"/>
            <a:chOff x="2598632" y="3618512"/>
            <a:chExt cx="146880" cy="135360"/>
          </a:xfrm>
        </p:grpSpPr>
        <mc:AlternateContent xmlns:mc="http://schemas.openxmlformats.org/markup-compatibility/2006" xmlns:p14="http://schemas.microsoft.com/office/powerpoint/2010/main">
          <mc:Choice Requires="p14">
            <p:contentPart p14:bwMode="auto" r:id="rId123">
              <p14:nvContentPartPr>
                <p14:cNvPr id="80" name="Ink 79">
                  <a:extLst>
                    <a:ext uri="{FF2B5EF4-FFF2-40B4-BE49-F238E27FC236}">
                      <a16:creationId xmlns:a16="http://schemas.microsoft.com/office/drawing/2014/main" id="{404C99FE-2EA2-7013-9F31-AD77E28F6C6E}"/>
                    </a:ext>
                  </a:extLst>
                </p14:cNvPr>
                <p14:cNvContentPartPr/>
                <p14:nvPr/>
              </p14:nvContentPartPr>
              <p14:xfrm>
                <a:off x="2665952" y="3618512"/>
                <a:ext cx="360" cy="135360"/>
              </p14:xfrm>
            </p:contentPart>
          </mc:Choice>
          <mc:Fallback xmlns="">
            <p:pic>
              <p:nvPicPr>
                <p:cNvPr id="80" name="Ink 79">
                  <a:extLst>
                    <a:ext uri="{FF2B5EF4-FFF2-40B4-BE49-F238E27FC236}">
                      <a16:creationId xmlns:a16="http://schemas.microsoft.com/office/drawing/2014/main" id="{404C99FE-2EA2-7013-9F31-AD77E28F6C6E}"/>
                    </a:ext>
                  </a:extLst>
                </p:cNvPr>
                <p:cNvPicPr/>
                <p:nvPr/>
              </p:nvPicPr>
              <p:blipFill>
                <a:blip r:embed="rId124"/>
                <a:stretch>
                  <a:fillRect/>
                </a:stretch>
              </p:blipFill>
              <p:spPr>
                <a:xfrm>
                  <a:off x="2657312" y="3609872"/>
                  <a:ext cx="1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Ink 80">
                  <a:extLst>
                    <a:ext uri="{FF2B5EF4-FFF2-40B4-BE49-F238E27FC236}">
                      <a16:creationId xmlns:a16="http://schemas.microsoft.com/office/drawing/2014/main" id="{59DCB4E0-10A7-50C1-521C-07D751809C78}"/>
                    </a:ext>
                  </a:extLst>
                </p14:cNvPr>
                <p14:cNvContentPartPr/>
                <p14:nvPr/>
              </p14:nvContentPartPr>
              <p14:xfrm>
                <a:off x="2598632" y="3676472"/>
                <a:ext cx="146880" cy="360"/>
              </p14:xfrm>
            </p:contentPart>
          </mc:Choice>
          <mc:Fallback xmlns="">
            <p:pic>
              <p:nvPicPr>
                <p:cNvPr id="81" name="Ink 80">
                  <a:extLst>
                    <a:ext uri="{FF2B5EF4-FFF2-40B4-BE49-F238E27FC236}">
                      <a16:creationId xmlns:a16="http://schemas.microsoft.com/office/drawing/2014/main" id="{59DCB4E0-10A7-50C1-521C-07D751809C78}"/>
                    </a:ext>
                  </a:extLst>
                </p:cNvPr>
                <p:cNvPicPr/>
                <p:nvPr/>
              </p:nvPicPr>
              <p:blipFill>
                <a:blip r:embed="rId126"/>
                <a:stretch>
                  <a:fillRect/>
                </a:stretch>
              </p:blipFill>
              <p:spPr>
                <a:xfrm>
                  <a:off x="2589632" y="3667832"/>
                  <a:ext cx="164520" cy="18000"/>
                </a:xfrm>
                <a:prstGeom prst="rect">
                  <a:avLst/>
                </a:prstGeom>
              </p:spPr>
            </p:pic>
          </mc:Fallback>
        </mc:AlternateContent>
      </p:grpSp>
      <p:grpSp>
        <p:nvGrpSpPr>
          <p:cNvPr id="85" name="Group 84">
            <a:extLst>
              <a:ext uri="{FF2B5EF4-FFF2-40B4-BE49-F238E27FC236}">
                <a16:creationId xmlns:a16="http://schemas.microsoft.com/office/drawing/2014/main" id="{B3089F29-945E-052D-D9A7-9427D880CA2D}"/>
              </a:ext>
            </a:extLst>
          </p:cNvPr>
          <p:cNvGrpSpPr/>
          <p:nvPr/>
        </p:nvGrpSpPr>
        <p:grpSpPr>
          <a:xfrm>
            <a:off x="3047552" y="3493232"/>
            <a:ext cx="407520" cy="280080"/>
            <a:chOff x="3047552" y="3493232"/>
            <a:chExt cx="407520" cy="280080"/>
          </a:xfrm>
        </p:grpSpPr>
        <mc:AlternateContent xmlns:mc="http://schemas.openxmlformats.org/markup-compatibility/2006" xmlns:p14="http://schemas.microsoft.com/office/powerpoint/2010/main">
          <mc:Choice Requires="p14">
            <p:contentPart p14:bwMode="auto" r:id="rId127">
              <p14:nvContentPartPr>
                <p14:cNvPr id="82" name="Ink 81">
                  <a:extLst>
                    <a:ext uri="{FF2B5EF4-FFF2-40B4-BE49-F238E27FC236}">
                      <a16:creationId xmlns:a16="http://schemas.microsoft.com/office/drawing/2014/main" id="{66157D27-8036-862A-28D0-7352C4AF285B}"/>
                    </a:ext>
                  </a:extLst>
                </p14:cNvPr>
                <p14:cNvContentPartPr/>
                <p14:nvPr/>
              </p14:nvContentPartPr>
              <p14:xfrm>
                <a:off x="3047552" y="3493232"/>
                <a:ext cx="164520" cy="280080"/>
              </p14:xfrm>
            </p:contentPart>
          </mc:Choice>
          <mc:Fallback xmlns="">
            <p:pic>
              <p:nvPicPr>
                <p:cNvPr id="82" name="Ink 81">
                  <a:extLst>
                    <a:ext uri="{FF2B5EF4-FFF2-40B4-BE49-F238E27FC236}">
                      <a16:creationId xmlns:a16="http://schemas.microsoft.com/office/drawing/2014/main" id="{66157D27-8036-862A-28D0-7352C4AF285B}"/>
                    </a:ext>
                  </a:extLst>
                </p:cNvPr>
                <p:cNvPicPr/>
                <p:nvPr/>
              </p:nvPicPr>
              <p:blipFill>
                <a:blip r:embed="rId128"/>
                <a:stretch>
                  <a:fillRect/>
                </a:stretch>
              </p:blipFill>
              <p:spPr>
                <a:xfrm>
                  <a:off x="3038912" y="3484232"/>
                  <a:ext cx="1821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Ink 82">
                  <a:extLst>
                    <a:ext uri="{FF2B5EF4-FFF2-40B4-BE49-F238E27FC236}">
                      <a16:creationId xmlns:a16="http://schemas.microsoft.com/office/drawing/2014/main" id="{F65E4E0C-16B6-B613-4D00-1B64FACDC3B8}"/>
                    </a:ext>
                  </a:extLst>
                </p14:cNvPr>
                <p14:cNvContentPartPr/>
                <p14:nvPr/>
              </p14:nvContentPartPr>
              <p14:xfrm>
                <a:off x="3291632" y="3647312"/>
                <a:ext cx="163440" cy="97200"/>
              </p14:xfrm>
            </p:contentPart>
          </mc:Choice>
          <mc:Fallback xmlns="">
            <p:pic>
              <p:nvPicPr>
                <p:cNvPr id="83" name="Ink 82">
                  <a:extLst>
                    <a:ext uri="{FF2B5EF4-FFF2-40B4-BE49-F238E27FC236}">
                      <a16:creationId xmlns:a16="http://schemas.microsoft.com/office/drawing/2014/main" id="{F65E4E0C-16B6-B613-4D00-1B64FACDC3B8}"/>
                    </a:ext>
                  </a:extLst>
                </p:cNvPr>
                <p:cNvPicPr/>
                <p:nvPr/>
              </p:nvPicPr>
              <p:blipFill>
                <a:blip r:embed="rId130"/>
                <a:stretch>
                  <a:fillRect/>
                </a:stretch>
              </p:blipFill>
              <p:spPr>
                <a:xfrm>
                  <a:off x="3282992" y="3638312"/>
                  <a:ext cx="18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Ink 83">
                  <a:extLst>
                    <a:ext uri="{FF2B5EF4-FFF2-40B4-BE49-F238E27FC236}">
                      <a16:creationId xmlns:a16="http://schemas.microsoft.com/office/drawing/2014/main" id="{96DF5E7D-C55F-0744-B4F4-C02323B79133}"/>
                    </a:ext>
                  </a:extLst>
                </p14:cNvPr>
                <p14:cNvContentPartPr/>
                <p14:nvPr/>
              </p14:nvContentPartPr>
              <p14:xfrm>
                <a:off x="3308192" y="3657392"/>
                <a:ext cx="118080" cy="98280"/>
              </p14:xfrm>
            </p:contentPart>
          </mc:Choice>
          <mc:Fallback xmlns="">
            <p:pic>
              <p:nvPicPr>
                <p:cNvPr id="84" name="Ink 83">
                  <a:extLst>
                    <a:ext uri="{FF2B5EF4-FFF2-40B4-BE49-F238E27FC236}">
                      <a16:creationId xmlns:a16="http://schemas.microsoft.com/office/drawing/2014/main" id="{96DF5E7D-C55F-0744-B4F4-C02323B79133}"/>
                    </a:ext>
                  </a:extLst>
                </p:cNvPr>
                <p:cNvPicPr/>
                <p:nvPr/>
              </p:nvPicPr>
              <p:blipFill>
                <a:blip r:embed="rId132"/>
                <a:stretch>
                  <a:fillRect/>
                </a:stretch>
              </p:blipFill>
              <p:spPr>
                <a:xfrm>
                  <a:off x="3299552" y="3648752"/>
                  <a:ext cx="13572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B250A83D-6E61-5A78-7237-47E372A36A85}"/>
                  </a:ext>
                </a:extLst>
              </p14:cNvPr>
              <p14:cNvContentPartPr/>
              <p14:nvPr/>
            </p14:nvContentPartPr>
            <p14:xfrm>
              <a:off x="3705632" y="3637592"/>
              <a:ext cx="189360" cy="360"/>
            </p14:xfrm>
          </p:contentPart>
        </mc:Choice>
        <mc:Fallback xmlns="">
          <p:pic>
            <p:nvPicPr>
              <p:cNvPr id="87" name="Ink 86">
                <a:extLst>
                  <a:ext uri="{FF2B5EF4-FFF2-40B4-BE49-F238E27FC236}">
                    <a16:creationId xmlns:a16="http://schemas.microsoft.com/office/drawing/2014/main" id="{B250A83D-6E61-5A78-7237-47E372A36A85}"/>
                  </a:ext>
                </a:extLst>
              </p:cNvPr>
              <p:cNvPicPr/>
              <p:nvPr/>
            </p:nvPicPr>
            <p:blipFill>
              <a:blip r:embed="rId134"/>
              <a:stretch>
                <a:fillRect/>
              </a:stretch>
            </p:blipFill>
            <p:spPr>
              <a:xfrm>
                <a:off x="3696632" y="3628952"/>
                <a:ext cx="207000" cy="18000"/>
              </a:xfrm>
              <a:prstGeom prst="rect">
                <a:avLst/>
              </a:prstGeom>
            </p:spPr>
          </p:pic>
        </mc:Fallback>
      </mc:AlternateContent>
      <p:grpSp>
        <p:nvGrpSpPr>
          <p:cNvPr id="90" name="Group 89">
            <a:extLst>
              <a:ext uri="{FF2B5EF4-FFF2-40B4-BE49-F238E27FC236}">
                <a16:creationId xmlns:a16="http://schemas.microsoft.com/office/drawing/2014/main" id="{BAAFE04B-ED9C-F29E-0562-F5409E94CE40}"/>
              </a:ext>
            </a:extLst>
          </p:cNvPr>
          <p:cNvGrpSpPr/>
          <p:nvPr/>
        </p:nvGrpSpPr>
        <p:grpSpPr>
          <a:xfrm>
            <a:off x="4167872" y="3522392"/>
            <a:ext cx="282960" cy="212760"/>
            <a:chOff x="4167872" y="3522392"/>
            <a:chExt cx="282960" cy="212760"/>
          </a:xfrm>
        </p:grpSpPr>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0E508775-A2F8-6A5F-B82D-BE364E3777F3}"/>
                    </a:ext>
                  </a:extLst>
                </p14:cNvPr>
                <p14:cNvContentPartPr/>
                <p14:nvPr/>
              </p14:nvContentPartPr>
              <p14:xfrm>
                <a:off x="4167872" y="3523112"/>
                <a:ext cx="185760" cy="198720"/>
              </p14:xfrm>
            </p:contentPart>
          </mc:Choice>
          <mc:Fallback xmlns="">
            <p:pic>
              <p:nvPicPr>
                <p:cNvPr id="88" name="Ink 87">
                  <a:extLst>
                    <a:ext uri="{FF2B5EF4-FFF2-40B4-BE49-F238E27FC236}">
                      <a16:creationId xmlns:a16="http://schemas.microsoft.com/office/drawing/2014/main" id="{0E508775-A2F8-6A5F-B82D-BE364E3777F3}"/>
                    </a:ext>
                  </a:extLst>
                </p:cNvPr>
                <p:cNvPicPr/>
                <p:nvPr/>
              </p:nvPicPr>
              <p:blipFill>
                <a:blip r:embed="rId136"/>
                <a:stretch>
                  <a:fillRect/>
                </a:stretch>
              </p:blipFill>
              <p:spPr>
                <a:xfrm>
                  <a:off x="4158872" y="3514112"/>
                  <a:ext cx="203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C456D46C-A29B-3E69-E373-D97A5DA48F68}"/>
                    </a:ext>
                  </a:extLst>
                </p14:cNvPr>
                <p14:cNvContentPartPr/>
                <p14:nvPr/>
              </p14:nvContentPartPr>
              <p14:xfrm>
                <a:off x="4437152" y="3522392"/>
                <a:ext cx="13680" cy="212760"/>
              </p14:xfrm>
            </p:contentPart>
          </mc:Choice>
          <mc:Fallback xmlns="">
            <p:pic>
              <p:nvPicPr>
                <p:cNvPr id="89" name="Ink 88">
                  <a:extLst>
                    <a:ext uri="{FF2B5EF4-FFF2-40B4-BE49-F238E27FC236}">
                      <a16:creationId xmlns:a16="http://schemas.microsoft.com/office/drawing/2014/main" id="{C456D46C-A29B-3E69-E373-D97A5DA48F68}"/>
                    </a:ext>
                  </a:extLst>
                </p:cNvPr>
                <p:cNvPicPr/>
                <p:nvPr/>
              </p:nvPicPr>
              <p:blipFill>
                <a:blip r:embed="rId138"/>
                <a:stretch>
                  <a:fillRect/>
                </a:stretch>
              </p:blipFill>
              <p:spPr>
                <a:xfrm>
                  <a:off x="4428152" y="3513752"/>
                  <a:ext cx="31320" cy="230400"/>
                </a:xfrm>
                <a:prstGeom prst="rect">
                  <a:avLst/>
                </a:prstGeom>
              </p:spPr>
            </p:pic>
          </mc:Fallback>
        </mc:AlternateContent>
      </p:grpSp>
    </p:spTree>
    <p:extLst>
      <p:ext uri="{BB962C8B-B14F-4D97-AF65-F5344CB8AC3E}">
        <p14:creationId xmlns:p14="http://schemas.microsoft.com/office/powerpoint/2010/main" val="59934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dirty="0"/>
              <a:t>5.1 Distributive Property</a:t>
            </a:r>
            <a:endParaRPr lang="en-US" noProof="0" dirty="0"/>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a:xfrm>
            <a:off x="1346200" y="2146734"/>
            <a:ext cx="10515600" cy="5155580"/>
          </a:xfrm>
        </p:spPr>
        <p:txBody>
          <a:bodyPr/>
          <a:lstStyle/>
          <a:p>
            <a:pPr marL="0" indent="0">
              <a:buNone/>
            </a:pPr>
            <a:r>
              <a:rPr lang="en-US" dirty="0"/>
              <a:t>Distributive Property: </a:t>
            </a:r>
            <a:r>
              <a:rPr lang="en-US" i="0" dirty="0">
                <a:latin typeface="Cambria Math" panose="02040503050406030204" pitchFamily="18" charset="0"/>
                <a:ea typeface="Cambria Math" panose="02040503050406030204" pitchFamily="18" charset="0"/>
              </a:rPr>
              <a:t>𝑎</a:t>
            </a:r>
            <a:r>
              <a:rPr lang="en-US" i="0" dirty="0">
                <a:latin typeface="Cambria" panose="02040503050406030204" pitchFamily="18" charset="0"/>
                <a:ea typeface="Cambria" panose="02040503050406030204" pitchFamily="18" charset="0"/>
              </a:rPr>
              <a:t>(𝑏 + 𝑐) = </a:t>
            </a:r>
            <a:r>
              <a:rPr lang="en-US" dirty="0">
                <a:latin typeface="Cambria Math" panose="02040503050406030204" pitchFamily="18" charset="0"/>
                <a:ea typeface="Cambria Math" panose="02040503050406030204" pitchFamily="18" charset="0"/>
              </a:rPr>
              <a:t>𝑎</a:t>
            </a:r>
            <a:r>
              <a:rPr lang="en-US" dirty="0">
                <a:latin typeface="Cambria" panose="02040503050406030204" pitchFamily="18" charset="0"/>
                <a:ea typeface="Cambria" panose="02040503050406030204" pitchFamily="18" charset="0"/>
              </a:rPr>
              <a:t>𝑏</a:t>
            </a:r>
            <a:r>
              <a:rPr lang="en-US" i="0" dirty="0">
                <a:latin typeface="Cambria" panose="02040503050406030204" pitchFamily="18" charset="0"/>
                <a:ea typeface="Cambria" panose="02040503050406030204" pitchFamily="18" charset="0"/>
              </a:rPr>
              <a:t> + </a:t>
            </a:r>
            <a:r>
              <a:rPr lang="en-US" dirty="0">
                <a:latin typeface="Cambria Math" panose="02040503050406030204" pitchFamily="18" charset="0"/>
                <a:ea typeface="Cambria Math" panose="02040503050406030204" pitchFamily="18" charset="0"/>
              </a:rPr>
              <a:t>𝑎</a:t>
            </a:r>
            <a:r>
              <a:rPr lang="en-US" dirty="0">
                <a:latin typeface="Cambria" panose="02040503050406030204" pitchFamily="18" charset="0"/>
                <a:ea typeface="Cambria" panose="02040503050406030204" pitchFamily="18" charset="0"/>
              </a:rPr>
              <a:t>𝑐</a:t>
            </a:r>
          </a:p>
        </p:txBody>
      </p:sp>
      <p:grpSp>
        <p:nvGrpSpPr>
          <p:cNvPr id="4" name="Group 3">
            <a:extLst>
              <a:ext uri="{FF2B5EF4-FFF2-40B4-BE49-F238E27FC236}">
                <a16:creationId xmlns:a16="http://schemas.microsoft.com/office/drawing/2014/main" id="{016E4209-695D-149F-BCB6-038529667FE6}"/>
              </a:ext>
            </a:extLst>
          </p:cNvPr>
          <p:cNvGrpSpPr/>
          <p:nvPr/>
        </p:nvGrpSpPr>
        <p:grpSpPr>
          <a:xfrm>
            <a:off x="4696712" y="2028657"/>
            <a:ext cx="408960" cy="242640"/>
            <a:chOff x="4696712" y="2028657"/>
            <a:chExt cx="408960" cy="2426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E4B960A-E2C1-9354-4CFF-524DE40777DB}"/>
                    </a:ext>
                  </a:extLst>
                </p14:cNvPr>
                <p14:cNvContentPartPr/>
                <p14:nvPr/>
              </p14:nvContentPartPr>
              <p14:xfrm>
                <a:off x="4696712" y="2028657"/>
                <a:ext cx="348840" cy="242640"/>
              </p14:xfrm>
            </p:contentPart>
          </mc:Choice>
          <mc:Fallback xmlns="">
            <p:pic>
              <p:nvPicPr>
                <p:cNvPr id="2" name="Ink 1">
                  <a:extLst>
                    <a:ext uri="{FF2B5EF4-FFF2-40B4-BE49-F238E27FC236}">
                      <a16:creationId xmlns:a16="http://schemas.microsoft.com/office/drawing/2014/main" id="{CE4B960A-E2C1-9354-4CFF-524DE40777DB}"/>
                    </a:ext>
                  </a:extLst>
                </p:cNvPr>
                <p:cNvPicPr/>
                <p:nvPr/>
              </p:nvPicPr>
              <p:blipFill>
                <a:blip r:embed="rId4"/>
                <a:stretch>
                  <a:fillRect/>
                </a:stretch>
              </p:blipFill>
              <p:spPr>
                <a:xfrm>
                  <a:off x="4688072" y="2020017"/>
                  <a:ext cx="366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24161CB-9261-DA00-412C-B603EA1B4A65}"/>
                    </a:ext>
                  </a:extLst>
                </p14:cNvPr>
                <p14:cNvContentPartPr/>
                <p14:nvPr/>
              </p14:nvContentPartPr>
              <p14:xfrm>
                <a:off x="4995512" y="2165097"/>
                <a:ext cx="110160" cy="74160"/>
              </p14:xfrm>
            </p:contentPart>
          </mc:Choice>
          <mc:Fallback xmlns="">
            <p:pic>
              <p:nvPicPr>
                <p:cNvPr id="3" name="Ink 2">
                  <a:extLst>
                    <a:ext uri="{FF2B5EF4-FFF2-40B4-BE49-F238E27FC236}">
                      <a16:creationId xmlns:a16="http://schemas.microsoft.com/office/drawing/2014/main" id="{A24161CB-9261-DA00-412C-B603EA1B4A65}"/>
                    </a:ext>
                  </a:extLst>
                </p:cNvPr>
                <p:cNvPicPr/>
                <p:nvPr/>
              </p:nvPicPr>
              <p:blipFill>
                <a:blip r:embed="rId6"/>
                <a:stretch>
                  <a:fillRect/>
                </a:stretch>
              </p:blipFill>
              <p:spPr>
                <a:xfrm>
                  <a:off x="4986512" y="2156457"/>
                  <a:ext cx="12780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F3BFC144-1073-B5A1-4EE8-B22A85F46B18}"/>
                  </a:ext>
                </a:extLst>
              </p14:cNvPr>
              <p14:cNvContentPartPr/>
              <p14:nvPr/>
            </p14:nvContentPartPr>
            <p14:xfrm>
              <a:off x="6178832" y="2597097"/>
              <a:ext cx="352440" cy="30600"/>
            </p14:xfrm>
          </p:contentPart>
        </mc:Choice>
        <mc:Fallback xmlns="">
          <p:pic>
            <p:nvPicPr>
              <p:cNvPr id="5" name="Ink 4">
                <a:extLst>
                  <a:ext uri="{FF2B5EF4-FFF2-40B4-BE49-F238E27FC236}">
                    <a16:creationId xmlns:a16="http://schemas.microsoft.com/office/drawing/2014/main" id="{F3BFC144-1073-B5A1-4EE8-B22A85F46B18}"/>
                  </a:ext>
                </a:extLst>
              </p:cNvPr>
              <p:cNvPicPr/>
              <p:nvPr/>
            </p:nvPicPr>
            <p:blipFill>
              <a:blip r:embed="rId8"/>
              <a:stretch>
                <a:fillRect/>
              </a:stretch>
            </p:blipFill>
            <p:spPr>
              <a:xfrm>
                <a:off x="6170192" y="2588097"/>
                <a:ext cx="370080" cy="48240"/>
              </a:xfrm>
              <a:prstGeom prst="rect">
                <a:avLst/>
              </a:prstGeom>
            </p:spPr>
          </p:pic>
        </mc:Fallback>
      </mc:AlternateContent>
      <p:grpSp>
        <p:nvGrpSpPr>
          <p:cNvPr id="10" name="Group 9">
            <a:extLst>
              <a:ext uri="{FF2B5EF4-FFF2-40B4-BE49-F238E27FC236}">
                <a16:creationId xmlns:a16="http://schemas.microsoft.com/office/drawing/2014/main" id="{321FDBB4-325A-5010-3F7A-420BDC4C2002}"/>
              </a:ext>
            </a:extLst>
          </p:cNvPr>
          <p:cNvGrpSpPr/>
          <p:nvPr/>
        </p:nvGrpSpPr>
        <p:grpSpPr>
          <a:xfrm>
            <a:off x="4715792" y="1854417"/>
            <a:ext cx="950400" cy="460080"/>
            <a:chOff x="4715792" y="1854417"/>
            <a:chExt cx="950400" cy="46008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097B18B-B652-51A9-93C8-11A1440BFD74}"/>
                    </a:ext>
                  </a:extLst>
                </p14:cNvPr>
                <p14:cNvContentPartPr/>
                <p14:nvPr/>
              </p14:nvContentPartPr>
              <p14:xfrm>
                <a:off x="4715792" y="1854417"/>
                <a:ext cx="876600" cy="432000"/>
              </p14:xfrm>
            </p:contentPart>
          </mc:Choice>
          <mc:Fallback xmlns="">
            <p:pic>
              <p:nvPicPr>
                <p:cNvPr id="6" name="Ink 5">
                  <a:extLst>
                    <a:ext uri="{FF2B5EF4-FFF2-40B4-BE49-F238E27FC236}">
                      <a16:creationId xmlns:a16="http://schemas.microsoft.com/office/drawing/2014/main" id="{4097B18B-B652-51A9-93C8-11A1440BFD74}"/>
                    </a:ext>
                  </a:extLst>
                </p:cNvPr>
                <p:cNvPicPr/>
                <p:nvPr/>
              </p:nvPicPr>
              <p:blipFill>
                <a:blip r:embed="rId10"/>
                <a:stretch>
                  <a:fillRect/>
                </a:stretch>
              </p:blipFill>
              <p:spPr>
                <a:xfrm>
                  <a:off x="4709672" y="1848297"/>
                  <a:ext cx="8888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944F001-856A-74B3-79B4-FE5F0937792D}"/>
                    </a:ext>
                  </a:extLst>
                </p14:cNvPr>
                <p14:cNvContentPartPr/>
                <p14:nvPr/>
              </p14:nvContentPartPr>
              <p14:xfrm>
                <a:off x="5514992" y="2221977"/>
                <a:ext cx="151200" cy="92520"/>
              </p14:xfrm>
            </p:contentPart>
          </mc:Choice>
          <mc:Fallback xmlns="">
            <p:pic>
              <p:nvPicPr>
                <p:cNvPr id="8" name="Ink 7">
                  <a:extLst>
                    <a:ext uri="{FF2B5EF4-FFF2-40B4-BE49-F238E27FC236}">
                      <a16:creationId xmlns:a16="http://schemas.microsoft.com/office/drawing/2014/main" id="{9944F001-856A-74B3-79B4-FE5F0937792D}"/>
                    </a:ext>
                  </a:extLst>
                </p:cNvPr>
                <p:cNvPicPr/>
                <p:nvPr/>
              </p:nvPicPr>
              <p:blipFill>
                <a:blip r:embed="rId12"/>
                <a:stretch>
                  <a:fillRect/>
                </a:stretch>
              </p:blipFill>
              <p:spPr>
                <a:xfrm>
                  <a:off x="5508872" y="2215857"/>
                  <a:ext cx="163440" cy="10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DAA4F773-D86A-FC35-B5E5-4409EF132091}"/>
                  </a:ext>
                </a:extLst>
              </p14:cNvPr>
              <p14:cNvContentPartPr/>
              <p14:nvPr/>
            </p14:nvContentPartPr>
            <p14:xfrm>
              <a:off x="6930152" y="2614017"/>
              <a:ext cx="439560" cy="4320"/>
            </p14:xfrm>
          </p:contentPart>
        </mc:Choice>
        <mc:Fallback xmlns="">
          <p:pic>
            <p:nvPicPr>
              <p:cNvPr id="11" name="Ink 10">
                <a:extLst>
                  <a:ext uri="{FF2B5EF4-FFF2-40B4-BE49-F238E27FC236}">
                    <a16:creationId xmlns:a16="http://schemas.microsoft.com/office/drawing/2014/main" id="{DAA4F773-D86A-FC35-B5E5-4409EF132091}"/>
                  </a:ext>
                </a:extLst>
              </p:cNvPr>
              <p:cNvPicPr/>
              <p:nvPr/>
            </p:nvPicPr>
            <p:blipFill>
              <a:blip r:embed="rId14"/>
              <a:stretch>
                <a:fillRect/>
              </a:stretch>
            </p:blipFill>
            <p:spPr>
              <a:xfrm>
                <a:off x="6924032" y="2607897"/>
                <a:ext cx="451800" cy="16560"/>
              </a:xfrm>
              <a:prstGeom prst="rect">
                <a:avLst/>
              </a:prstGeom>
            </p:spPr>
          </p:pic>
        </mc:Fallback>
      </mc:AlternateContent>
      <p:grpSp>
        <p:nvGrpSpPr>
          <p:cNvPr id="14" name="Group 13">
            <a:extLst>
              <a:ext uri="{FF2B5EF4-FFF2-40B4-BE49-F238E27FC236}">
                <a16:creationId xmlns:a16="http://schemas.microsoft.com/office/drawing/2014/main" id="{018CAFEA-D5D3-B03B-6175-D68D371D50C9}"/>
              </a:ext>
            </a:extLst>
          </p:cNvPr>
          <p:cNvGrpSpPr/>
          <p:nvPr/>
        </p:nvGrpSpPr>
        <p:grpSpPr>
          <a:xfrm>
            <a:off x="5390072" y="2983377"/>
            <a:ext cx="785520" cy="148320"/>
            <a:chOff x="5390072" y="2983377"/>
            <a:chExt cx="785520" cy="14832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A25ACD7B-1950-BDEC-185A-2998326717C9}"/>
                    </a:ext>
                  </a:extLst>
                </p14:cNvPr>
                <p14:cNvContentPartPr/>
                <p14:nvPr/>
              </p14:nvContentPartPr>
              <p14:xfrm>
                <a:off x="5390072" y="3050697"/>
                <a:ext cx="662040" cy="29520"/>
              </p14:xfrm>
            </p:contentPart>
          </mc:Choice>
          <mc:Fallback xmlns="">
            <p:pic>
              <p:nvPicPr>
                <p:cNvPr id="12" name="Ink 11">
                  <a:extLst>
                    <a:ext uri="{FF2B5EF4-FFF2-40B4-BE49-F238E27FC236}">
                      <a16:creationId xmlns:a16="http://schemas.microsoft.com/office/drawing/2014/main" id="{A25ACD7B-1950-BDEC-185A-2998326717C9}"/>
                    </a:ext>
                  </a:extLst>
                </p:cNvPr>
                <p:cNvPicPr/>
                <p:nvPr/>
              </p:nvPicPr>
              <p:blipFill>
                <a:blip r:embed="rId16"/>
                <a:stretch>
                  <a:fillRect/>
                </a:stretch>
              </p:blipFill>
              <p:spPr>
                <a:xfrm>
                  <a:off x="5381432" y="3041697"/>
                  <a:ext cx="679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AE9260CA-0D1C-57D9-6B60-C735234F95E2}"/>
                    </a:ext>
                  </a:extLst>
                </p14:cNvPr>
                <p14:cNvContentPartPr/>
                <p14:nvPr/>
              </p14:nvContentPartPr>
              <p14:xfrm>
                <a:off x="6015392" y="2983377"/>
                <a:ext cx="160200" cy="148320"/>
              </p14:xfrm>
            </p:contentPart>
          </mc:Choice>
          <mc:Fallback xmlns="">
            <p:pic>
              <p:nvPicPr>
                <p:cNvPr id="13" name="Ink 12">
                  <a:extLst>
                    <a:ext uri="{FF2B5EF4-FFF2-40B4-BE49-F238E27FC236}">
                      <a16:creationId xmlns:a16="http://schemas.microsoft.com/office/drawing/2014/main" id="{AE9260CA-0D1C-57D9-6B60-C735234F95E2}"/>
                    </a:ext>
                  </a:extLst>
                </p:cNvPr>
                <p:cNvPicPr/>
                <p:nvPr/>
              </p:nvPicPr>
              <p:blipFill>
                <a:blip r:embed="rId18"/>
                <a:stretch>
                  <a:fillRect/>
                </a:stretch>
              </p:blipFill>
              <p:spPr>
                <a:xfrm>
                  <a:off x="6006392" y="2974377"/>
                  <a:ext cx="177840" cy="165960"/>
                </a:xfrm>
                <a:prstGeom prst="rect">
                  <a:avLst/>
                </a:prstGeom>
              </p:spPr>
            </p:pic>
          </mc:Fallback>
        </mc:AlternateContent>
      </p:grpSp>
      <p:grpSp>
        <p:nvGrpSpPr>
          <p:cNvPr id="17" name="Group 16">
            <a:extLst>
              <a:ext uri="{FF2B5EF4-FFF2-40B4-BE49-F238E27FC236}">
                <a16:creationId xmlns:a16="http://schemas.microsoft.com/office/drawing/2014/main" id="{D7E414E6-9688-E4DF-82A7-E20033BE4D19}"/>
              </a:ext>
            </a:extLst>
          </p:cNvPr>
          <p:cNvGrpSpPr/>
          <p:nvPr/>
        </p:nvGrpSpPr>
        <p:grpSpPr>
          <a:xfrm>
            <a:off x="5533712" y="3676737"/>
            <a:ext cx="809280" cy="180720"/>
            <a:chOff x="5533712" y="3676737"/>
            <a:chExt cx="809280" cy="18072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3AD1BBA9-E4BF-ED8A-8D94-C80676F32B28}"/>
                    </a:ext>
                  </a:extLst>
                </p14:cNvPr>
                <p14:cNvContentPartPr/>
                <p14:nvPr/>
              </p14:nvContentPartPr>
              <p14:xfrm>
                <a:off x="5644232" y="3762777"/>
                <a:ext cx="698760" cy="10440"/>
              </p14:xfrm>
            </p:contentPart>
          </mc:Choice>
          <mc:Fallback xmlns="">
            <p:pic>
              <p:nvPicPr>
                <p:cNvPr id="15" name="Ink 14">
                  <a:extLst>
                    <a:ext uri="{FF2B5EF4-FFF2-40B4-BE49-F238E27FC236}">
                      <a16:creationId xmlns:a16="http://schemas.microsoft.com/office/drawing/2014/main" id="{3AD1BBA9-E4BF-ED8A-8D94-C80676F32B28}"/>
                    </a:ext>
                  </a:extLst>
                </p:cNvPr>
                <p:cNvPicPr/>
                <p:nvPr/>
              </p:nvPicPr>
              <p:blipFill>
                <a:blip r:embed="rId20"/>
                <a:stretch>
                  <a:fillRect/>
                </a:stretch>
              </p:blipFill>
              <p:spPr>
                <a:xfrm>
                  <a:off x="5635592" y="3753777"/>
                  <a:ext cx="716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D54A6213-4481-7A69-8580-9BB6D9281B29}"/>
                    </a:ext>
                  </a:extLst>
                </p14:cNvPr>
                <p14:cNvContentPartPr/>
                <p14:nvPr/>
              </p14:nvContentPartPr>
              <p14:xfrm>
                <a:off x="5533712" y="3676737"/>
                <a:ext cx="200160" cy="180720"/>
              </p14:xfrm>
            </p:contentPart>
          </mc:Choice>
          <mc:Fallback xmlns="">
            <p:pic>
              <p:nvPicPr>
                <p:cNvPr id="16" name="Ink 15">
                  <a:extLst>
                    <a:ext uri="{FF2B5EF4-FFF2-40B4-BE49-F238E27FC236}">
                      <a16:creationId xmlns:a16="http://schemas.microsoft.com/office/drawing/2014/main" id="{D54A6213-4481-7A69-8580-9BB6D9281B29}"/>
                    </a:ext>
                  </a:extLst>
                </p:cNvPr>
                <p:cNvPicPr/>
                <p:nvPr/>
              </p:nvPicPr>
              <p:blipFill>
                <a:blip r:embed="rId22"/>
                <a:stretch>
                  <a:fillRect/>
                </a:stretch>
              </p:blipFill>
              <p:spPr>
                <a:xfrm>
                  <a:off x="5525072" y="3667737"/>
                  <a:ext cx="217800" cy="198360"/>
                </a:xfrm>
                <a:prstGeom prst="rect">
                  <a:avLst/>
                </a:prstGeom>
              </p:spPr>
            </p:pic>
          </mc:Fallback>
        </mc:AlternateContent>
      </p:grpSp>
      <p:grpSp>
        <p:nvGrpSpPr>
          <p:cNvPr id="54" name="Group 53">
            <a:extLst>
              <a:ext uri="{FF2B5EF4-FFF2-40B4-BE49-F238E27FC236}">
                <a16:creationId xmlns:a16="http://schemas.microsoft.com/office/drawing/2014/main" id="{C33666D0-4DAC-36A3-01A3-3E891C2533FD}"/>
              </a:ext>
            </a:extLst>
          </p:cNvPr>
          <p:cNvGrpSpPr/>
          <p:nvPr/>
        </p:nvGrpSpPr>
        <p:grpSpPr>
          <a:xfrm>
            <a:off x="6776072" y="3522657"/>
            <a:ext cx="1954440" cy="414720"/>
            <a:chOff x="6776072" y="3522657"/>
            <a:chExt cx="1954440" cy="414720"/>
          </a:xfrm>
        </p:grpSpPr>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A2A7FEF7-F67D-2297-8B2A-392E21A8CED8}"/>
                    </a:ext>
                  </a:extLst>
                </p14:cNvPr>
                <p14:cNvContentPartPr/>
                <p14:nvPr/>
              </p14:nvContentPartPr>
              <p14:xfrm>
                <a:off x="6776072" y="3609057"/>
                <a:ext cx="55080" cy="86760"/>
              </p14:xfrm>
            </p:contentPart>
          </mc:Choice>
          <mc:Fallback xmlns="">
            <p:pic>
              <p:nvPicPr>
                <p:cNvPr id="18" name="Ink 17">
                  <a:extLst>
                    <a:ext uri="{FF2B5EF4-FFF2-40B4-BE49-F238E27FC236}">
                      <a16:creationId xmlns:a16="http://schemas.microsoft.com/office/drawing/2014/main" id="{A2A7FEF7-F67D-2297-8B2A-392E21A8CED8}"/>
                    </a:ext>
                  </a:extLst>
                </p:cNvPr>
                <p:cNvPicPr/>
                <p:nvPr/>
              </p:nvPicPr>
              <p:blipFill>
                <a:blip r:embed="rId24"/>
                <a:stretch>
                  <a:fillRect/>
                </a:stretch>
              </p:blipFill>
              <p:spPr>
                <a:xfrm>
                  <a:off x="6767432" y="3600417"/>
                  <a:ext cx="72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3DF24567-8020-2A0F-878E-D38C009C5E2D}"/>
                    </a:ext>
                  </a:extLst>
                </p14:cNvPr>
                <p14:cNvContentPartPr/>
                <p14:nvPr/>
              </p14:nvContentPartPr>
              <p14:xfrm>
                <a:off x="6853112" y="3599697"/>
                <a:ext cx="27360" cy="148680"/>
              </p14:xfrm>
            </p:contentPart>
          </mc:Choice>
          <mc:Fallback xmlns="">
            <p:pic>
              <p:nvPicPr>
                <p:cNvPr id="19" name="Ink 18">
                  <a:extLst>
                    <a:ext uri="{FF2B5EF4-FFF2-40B4-BE49-F238E27FC236}">
                      <a16:creationId xmlns:a16="http://schemas.microsoft.com/office/drawing/2014/main" id="{3DF24567-8020-2A0F-878E-D38C009C5E2D}"/>
                    </a:ext>
                  </a:extLst>
                </p:cNvPr>
                <p:cNvPicPr/>
                <p:nvPr/>
              </p:nvPicPr>
              <p:blipFill>
                <a:blip r:embed="rId26"/>
                <a:stretch>
                  <a:fillRect/>
                </a:stretch>
              </p:blipFill>
              <p:spPr>
                <a:xfrm>
                  <a:off x="6844472" y="3590697"/>
                  <a:ext cx="45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44D456B4-1417-679E-9692-9D924CFF746B}"/>
                    </a:ext>
                  </a:extLst>
                </p14:cNvPr>
                <p14:cNvContentPartPr/>
                <p14:nvPr/>
              </p14:nvContentPartPr>
              <p14:xfrm>
                <a:off x="7053632" y="3552177"/>
                <a:ext cx="108000" cy="385200"/>
              </p14:xfrm>
            </p:contentPart>
          </mc:Choice>
          <mc:Fallback xmlns="">
            <p:pic>
              <p:nvPicPr>
                <p:cNvPr id="20" name="Ink 19">
                  <a:extLst>
                    <a:ext uri="{FF2B5EF4-FFF2-40B4-BE49-F238E27FC236}">
                      <a16:creationId xmlns:a16="http://schemas.microsoft.com/office/drawing/2014/main" id="{44D456B4-1417-679E-9692-9D924CFF746B}"/>
                    </a:ext>
                  </a:extLst>
                </p:cNvPr>
                <p:cNvPicPr/>
                <p:nvPr/>
              </p:nvPicPr>
              <p:blipFill>
                <a:blip r:embed="rId28"/>
                <a:stretch>
                  <a:fillRect/>
                </a:stretch>
              </p:blipFill>
              <p:spPr>
                <a:xfrm>
                  <a:off x="7044992" y="3543177"/>
                  <a:ext cx="1256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40763E27-61ED-6E3D-F1BC-B857D2DCD3C4}"/>
                    </a:ext>
                  </a:extLst>
                </p14:cNvPr>
                <p14:cNvContentPartPr/>
                <p14:nvPr/>
              </p14:nvContentPartPr>
              <p14:xfrm>
                <a:off x="7026272" y="3744417"/>
                <a:ext cx="321480" cy="126360"/>
              </p14:xfrm>
            </p:contentPart>
          </mc:Choice>
          <mc:Fallback xmlns="">
            <p:pic>
              <p:nvPicPr>
                <p:cNvPr id="21" name="Ink 20">
                  <a:extLst>
                    <a:ext uri="{FF2B5EF4-FFF2-40B4-BE49-F238E27FC236}">
                      <a16:creationId xmlns:a16="http://schemas.microsoft.com/office/drawing/2014/main" id="{40763E27-61ED-6E3D-F1BC-B857D2DCD3C4}"/>
                    </a:ext>
                  </a:extLst>
                </p:cNvPr>
                <p:cNvPicPr/>
                <p:nvPr/>
              </p:nvPicPr>
              <p:blipFill>
                <a:blip r:embed="rId30"/>
                <a:stretch>
                  <a:fillRect/>
                </a:stretch>
              </p:blipFill>
              <p:spPr>
                <a:xfrm>
                  <a:off x="7017632" y="3735417"/>
                  <a:ext cx="339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CEEC4041-B3FE-BC0B-397A-2D464CC88360}"/>
                    </a:ext>
                  </a:extLst>
                </p14:cNvPr>
                <p14:cNvContentPartPr/>
                <p14:nvPr/>
              </p14:nvContentPartPr>
              <p14:xfrm>
                <a:off x="7389872" y="3689337"/>
                <a:ext cx="138600" cy="131400"/>
              </p14:xfrm>
            </p:contentPart>
          </mc:Choice>
          <mc:Fallback xmlns="">
            <p:pic>
              <p:nvPicPr>
                <p:cNvPr id="22" name="Ink 21">
                  <a:extLst>
                    <a:ext uri="{FF2B5EF4-FFF2-40B4-BE49-F238E27FC236}">
                      <a16:creationId xmlns:a16="http://schemas.microsoft.com/office/drawing/2014/main" id="{CEEC4041-B3FE-BC0B-397A-2D464CC88360}"/>
                    </a:ext>
                  </a:extLst>
                </p:cNvPr>
                <p:cNvPicPr/>
                <p:nvPr/>
              </p:nvPicPr>
              <p:blipFill>
                <a:blip r:embed="rId32"/>
                <a:stretch>
                  <a:fillRect/>
                </a:stretch>
              </p:blipFill>
              <p:spPr>
                <a:xfrm>
                  <a:off x="7380872" y="3680697"/>
                  <a:ext cx="156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71BC21FE-220E-781A-F950-A48923C1942C}"/>
                    </a:ext>
                  </a:extLst>
                </p14:cNvPr>
                <p14:cNvContentPartPr/>
                <p14:nvPr/>
              </p14:nvContentPartPr>
              <p14:xfrm>
                <a:off x="7565552" y="3637857"/>
                <a:ext cx="6120" cy="158760"/>
              </p14:xfrm>
            </p:contentPart>
          </mc:Choice>
          <mc:Fallback xmlns="">
            <p:pic>
              <p:nvPicPr>
                <p:cNvPr id="23" name="Ink 22">
                  <a:extLst>
                    <a:ext uri="{FF2B5EF4-FFF2-40B4-BE49-F238E27FC236}">
                      <a16:creationId xmlns:a16="http://schemas.microsoft.com/office/drawing/2014/main" id="{71BC21FE-220E-781A-F950-A48923C1942C}"/>
                    </a:ext>
                  </a:extLst>
                </p:cNvPr>
                <p:cNvPicPr/>
                <p:nvPr/>
              </p:nvPicPr>
              <p:blipFill>
                <a:blip r:embed="rId34"/>
                <a:stretch>
                  <a:fillRect/>
                </a:stretch>
              </p:blipFill>
              <p:spPr>
                <a:xfrm>
                  <a:off x="7556552" y="3628857"/>
                  <a:ext cx="23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553C173F-E255-A704-DE05-518E4B5CF719}"/>
                    </a:ext>
                  </a:extLst>
                </p14:cNvPr>
                <p14:cNvContentPartPr/>
                <p14:nvPr/>
              </p14:nvContentPartPr>
              <p14:xfrm>
                <a:off x="7545752" y="3708057"/>
                <a:ext cx="195840" cy="83520"/>
              </p14:xfrm>
            </p:contentPart>
          </mc:Choice>
          <mc:Fallback xmlns="">
            <p:pic>
              <p:nvPicPr>
                <p:cNvPr id="24" name="Ink 23">
                  <a:extLst>
                    <a:ext uri="{FF2B5EF4-FFF2-40B4-BE49-F238E27FC236}">
                      <a16:creationId xmlns:a16="http://schemas.microsoft.com/office/drawing/2014/main" id="{553C173F-E255-A704-DE05-518E4B5CF719}"/>
                    </a:ext>
                  </a:extLst>
                </p:cNvPr>
                <p:cNvPicPr/>
                <p:nvPr/>
              </p:nvPicPr>
              <p:blipFill>
                <a:blip r:embed="rId36"/>
                <a:stretch>
                  <a:fillRect/>
                </a:stretch>
              </p:blipFill>
              <p:spPr>
                <a:xfrm>
                  <a:off x="7537112" y="3699057"/>
                  <a:ext cx="21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100DE1FC-3B5D-456E-6396-6E0D120B4D0E}"/>
                    </a:ext>
                  </a:extLst>
                </p14:cNvPr>
                <p14:cNvContentPartPr/>
                <p14:nvPr/>
              </p14:nvContentPartPr>
              <p14:xfrm>
                <a:off x="7804952" y="3700857"/>
                <a:ext cx="155160" cy="88560"/>
              </p14:xfrm>
            </p:contentPart>
          </mc:Choice>
          <mc:Fallback xmlns="">
            <p:pic>
              <p:nvPicPr>
                <p:cNvPr id="25" name="Ink 24">
                  <a:extLst>
                    <a:ext uri="{FF2B5EF4-FFF2-40B4-BE49-F238E27FC236}">
                      <a16:creationId xmlns:a16="http://schemas.microsoft.com/office/drawing/2014/main" id="{100DE1FC-3B5D-456E-6396-6E0D120B4D0E}"/>
                    </a:ext>
                  </a:extLst>
                </p:cNvPr>
                <p:cNvPicPr/>
                <p:nvPr/>
              </p:nvPicPr>
              <p:blipFill>
                <a:blip r:embed="rId38"/>
                <a:stretch>
                  <a:fillRect/>
                </a:stretch>
              </p:blipFill>
              <p:spPr>
                <a:xfrm>
                  <a:off x="7795952" y="3692217"/>
                  <a:ext cx="172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2699D840-9194-1FCF-8785-E923B349D50B}"/>
                    </a:ext>
                  </a:extLst>
                </p14:cNvPr>
                <p14:cNvContentPartPr/>
                <p14:nvPr/>
              </p14:nvContentPartPr>
              <p14:xfrm>
                <a:off x="7988912" y="3606897"/>
                <a:ext cx="7920" cy="11880"/>
              </p14:xfrm>
            </p:contentPart>
          </mc:Choice>
          <mc:Fallback xmlns="">
            <p:pic>
              <p:nvPicPr>
                <p:cNvPr id="26" name="Ink 25">
                  <a:extLst>
                    <a:ext uri="{FF2B5EF4-FFF2-40B4-BE49-F238E27FC236}">
                      <a16:creationId xmlns:a16="http://schemas.microsoft.com/office/drawing/2014/main" id="{2699D840-9194-1FCF-8785-E923B349D50B}"/>
                    </a:ext>
                  </a:extLst>
                </p:cNvPr>
                <p:cNvPicPr/>
                <p:nvPr/>
              </p:nvPicPr>
              <p:blipFill>
                <a:blip r:embed="rId40"/>
                <a:stretch>
                  <a:fillRect/>
                </a:stretch>
              </p:blipFill>
              <p:spPr>
                <a:xfrm>
                  <a:off x="7979912" y="3598257"/>
                  <a:ext cx="25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E1DB2929-4FB3-CB90-B434-CE157CBA0C63}"/>
                    </a:ext>
                  </a:extLst>
                </p14:cNvPr>
                <p14:cNvContentPartPr/>
                <p14:nvPr/>
              </p14:nvContentPartPr>
              <p14:xfrm>
                <a:off x="8094032" y="3676737"/>
                <a:ext cx="234360" cy="85320"/>
              </p14:xfrm>
            </p:contentPart>
          </mc:Choice>
          <mc:Fallback xmlns="">
            <p:pic>
              <p:nvPicPr>
                <p:cNvPr id="27" name="Ink 26">
                  <a:extLst>
                    <a:ext uri="{FF2B5EF4-FFF2-40B4-BE49-F238E27FC236}">
                      <a16:creationId xmlns:a16="http://schemas.microsoft.com/office/drawing/2014/main" id="{E1DB2929-4FB3-CB90-B434-CE157CBA0C63}"/>
                    </a:ext>
                  </a:extLst>
                </p:cNvPr>
                <p:cNvPicPr/>
                <p:nvPr/>
              </p:nvPicPr>
              <p:blipFill>
                <a:blip r:embed="rId42"/>
                <a:stretch>
                  <a:fillRect/>
                </a:stretch>
              </p:blipFill>
              <p:spPr>
                <a:xfrm>
                  <a:off x="8085392" y="3667737"/>
                  <a:ext cx="252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0C77F630-3C18-9001-F39B-A81DD96BD51B}"/>
                    </a:ext>
                  </a:extLst>
                </p14:cNvPr>
                <p14:cNvContentPartPr/>
                <p14:nvPr/>
              </p14:nvContentPartPr>
              <p14:xfrm>
                <a:off x="8295992" y="3532017"/>
                <a:ext cx="338040" cy="389880"/>
              </p14:xfrm>
            </p:contentPart>
          </mc:Choice>
          <mc:Fallback xmlns="">
            <p:pic>
              <p:nvPicPr>
                <p:cNvPr id="28" name="Ink 27">
                  <a:extLst>
                    <a:ext uri="{FF2B5EF4-FFF2-40B4-BE49-F238E27FC236}">
                      <a16:creationId xmlns:a16="http://schemas.microsoft.com/office/drawing/2014/main" id="{0C77F630-3C18-9001-F39B-A81DD96BD51B}"/>
                    </a:ext>
                  </a:extLst>
                </p:cNvPr>
                <p:cNvPicPr/>
                <p:nvPr/>
              </p:nvPicPr>
              <p:blipFill>
                <a:blip r:embed="rId44"/>
                <a:stretch>
                  <a:fillRect/>
                </a:stretch>
              </p:blipFill>
              <p:spPr>
                <a:xfrm>
                  <a:off x="8286992" y="3523377"/>
                  <a:ext cx="35568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51D92BA1-B22F-F573-336E-12739D9DBE94}"/>
                    </a:ext>
                  </a:extLst>
                </p14:cNvPr>
                <p14:cNvContentPartPr/>
                <p14:nvPr/>
              </p14:nvContentPartPr>
              <p14:xfrm>
                <a:off x="8718632" y="3522657"/>
                <a:ext cx="11880" cy="76680"/>
              </p14:xfrm>
            </p:contentPart>
          </mc:Choice>
          <mc:Fallback xmlns="">
            <p:pic>
              <p:nvPicPr>
                <p:cNvPr id="29" name="Ink 28">
                  <a:extLst>
                    <a:ext uri="{FF2B5EF4-FFF2-40B4-BE49-F238E27FC236}">
                      <a16:creationId xmlns:a16="http://schemas.microsoft.com/office/drawing/2014/main" id="{51D92BA1-B22F-F573-336E-12739D9DBE94}"/>
                    </a:ext>
                  </a:extLst>
                </p:cNvPr>
                <p:cNvPicPr/>
                <p:nvPr/>
              </p:nvPicPr>
              <p:blipFill>
                <a:blip r:embed="rId46"/>
                <a:stretch>
                  <a:fillRect/>
                </a:stretch>
              </p:blipFill>
              <p:spPr>
                <a:xfrm>
                  <a:off x="8709632" y="3513657"/>
                  <a:ext cx="29520" cy="94320"/>
                </a:xfrm>
                <a:prstGeom prst="rect">
                  <a:avLst/>
                </a:prstGeom>
              </p:spPr>
            </p:pic>
          </mc:Fallback>
        </mc:AlternateContent>
      </p:grpSp>
      <p:grpSp>
        <p:nvGrpSpPr>
          <p:cNvPr id="53" name="Group 52">
            <a:extLst>
              <a:ext uri="{FF2B5EF4-FFF2-40B4-BE49-F238E27FC236}">
                <a16:creationId xmlns:a16="http://schemas.microsoft.com/office/drawing/2014/main" id="{CBD74033-3E8A-41D6-9799-8411608D73A6}"/>
              </a:ext>
            </a:extLst>
          </p:cNvPr>
          <p:cNvGrpSpPr/>
          <p:nvPr/>
        </p:nvGrpSpPr>
        <p:grpSpPr>
          <a:xfrm>
            <a:off x="6602912" y="2829297"/>
            <a:ext cx="67680" cy="85680"/>
            <a:chOff x="6602912" y="2829297"/>
            <a:chExt cx="67680" cy="85680"/>
          </a:xfrm>
        </p:grpSpPr>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BEAA5826-3776-A214-5093-126FAD7CA666}"/>
                    </a:ext>
                  </a:extLst>
                </p14:cNvPr>
                <p14:cNvContentPartPr/>
                <p14:nvPr/>
              </p14:nvContentPartPr>
              <p14:xfrm>
                <a:off x="6602912" y="2877537"/>
                <a:ext cx="34920" cy="37440"/>
              </p14:xfrm>
            </p:contentPart>
          </mc:Choice>
          <mc:Fallback xmlns="">
            <p:pic>
              <p:nvPicPr>
                <p:cNvPr id="30" name="Ink 29">
                  <a:extLst>
                    <a:ext uri="{FF2B5EF4-FFF2-40B4-BE49-F238E27FC236}">
                      <a16:creationId xmlns:a16="http://schemas.microsoft.com/office/drawing/2014/main" id="{BEAA5826-3776-A214-5093-126FAD7CA666}"/>
                    </a:ext>
                  </a:extLst>
                </p:cNvPr>
                <p:cNvPicPr/>
                <p:nvPr/>
              </p:nvPicPr>
              <p:blipFill>
                <a:blip r:embed="rId48"/>
                <a:stretch>
                  <a:fillRect/>
                </a:stretch>
              </p:blipFill>
              <p:spPr>
                <a:xfrm>
                  <a:off x="6594272" y="2868897"/>
                  <a:ext cx="52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F8558189-43BD-11B0-B188-6DA8A12DC59F}"/>
                    </a:ext>
                  </a:extLst>
                </p14:cNvPr>
                <p14:cNvContentPartPr/>
                <p14:nvPr/>
              </p14:nvContentPartPr>
              <p14:xfrm>
                <a:off x="6650792" y="2829297"/>
                <a:ext cx="19800" cy="70200"/>
              </p14:xfrm>
            </p:contentPart>
          </mc:Choice>
          <mc:Fallback xmlns="">
            <p:pic>
              <p:nvPicPr>
                <p:cNvPr id="31" name="Ink 30">
                  <a:extLst>
                    <a:ext uri="{FF2B5EF4-FFF2-40B4-BE49-F238E27FC236}">
                      <a16:creationId xmlns:a16="http://schemas.microsoft.com/office/drawing/2014/main" id="{F8558189-43BD-11B0-B188-6DA8A12DC59F}"/>
                    </a:ext>
                  </a:extLst>
                </p:cNvPr>
                <p:cNvPicPr/>
                <p:nvPr/>
              </p:nvPicPr>
              <p:blipFill>
                <a:blip r:embed="rId50"/>
                <a:stretch>
                  <a:fillRect/>
                </a:stretch>
              </p:blipFill>
              <p:spPr>
                <a:xfrm>
                  <a:off x="6641792" y="2820297"/>
                  <a:ext cx="37440" cy="87840"/>
                </a:xfrm>
                <a:prstGeom prst="rect">
                  <a:avLst/>
                </a:prstGeom>
              </p:spPr>
            </p:pic>
          </mc:Fallback>
        </mc:AlternateContent>
      </p:grpSp>
      <p:grpSp>
        <p:nvGrpSpPr>
          <p:cNvPr id="52" name="Group 51">
            <a:extLst>
              <a:ext uri="{FF2B5EF4-FFF2-40B4-BE49-F238E27FC236}">
                <a16:creationId xmlns:a16="http://schemas.microsoft.com/office/drawing/2014/main" id="{483F6087-B2D9-13AD-8D48-D78E7550C148}"/>
              </a:ext>
            </a:extLst>
          </p:cNvPr>
          <p:cNvGrpSpPr/>
          <p:nvPr/>
        </p:nvGrpSpPr>
        <p:grpSpPr>
          <a:xfrm>
            <a:off x="6922232" y="2742537"/>
            <a:ext cx="1586520" cy="335160"/>
            <a:chOff x="6922232" y="2742537"/>
            <a:chExt cx="1586520" cy="335160"/>
          </a:xfrm>
        </p:grpSpPr>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7E15551F-7FB0-144C-9DA4-151C3E78B8A1}"/>
                    </a:ext>
                  </a:extLst>
                </p14:cNvPr>
                <p14:cNvContentPartPr/>
                <p14:nvPr/>
              </p14:nvContentPartPr>
              <p14:xfrm>
                <a:off x="6922232" y="2837577"/>
                <a:ext cx="150120" cy="240120"/>
              </p14:xfrm>
            </p:contentPart>
          </mc:Choice>
          <mc:Fallback xmlns="">
            <p:pic>
              <p:nvPicPr>
                <p:cNvPr id="32" name="Ink 31">
                  <a:extLst>
                    <a:ext uri="{FF2B5EF4-FFF2-40B4-BE49-F238E27FC236}">
                      <a16:creationId xmlns:a16="http://schemas.microsoft.com/office/drawing/2014/main" id="{7E15551F-7FB0-144C-9DA4-151C3E78B8A1}"/>
                    </a:ext>
                  </a:extLst>
                </p:cNvPr>
                <p:cNvPicPr/>
                <p:nvPr/>
              </p:nvPicPr>
              <p:blipFill>
                <a:blip r:embed="rId52"/>
                <a:stretch>
                  <a:fillRect/>
                </a:stretch>
              </p:blipFill>
              <p:spPr>
                <a:xfrm>
                  <a:off x="6913592" y="2828577"/>
                  <a:ext cx="167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013A087B-134E-C0E3-7E14-27424A38A60A}"/>
                    </a:ext>
                  </a:extLst>
                </p14:cNvPr>
                <p14:cNvContentPartPr/>
                <p14:nvPr/>
              </p14:nvContentPartPr>
              <p14:xfrm>
                <a:off x="7151192" y="2848377"/>
                <a:ext cx="40320" cy="212760"/>
              </p14:xfrm>
            </p:contentPart>
          </mc:Choice>
          <mc:Fallback xmlns="">
            <p:pic>
              <p:nvPicPr>
                <p:cNvPr id="33" name="Ink 32">
                  <a:extLst>
                    <a:ext uri="{FF2B5EF4-FFF2-40B4-BE49-F238E27FC236}">
                      <a16:creationId xmlns:a16="http://schemas.microsoft.com/office/drawing/2014/main" id="{013A087B-134E-C0E3-7E14-27424A38A60A}"/>
                    </a:ext>
                  </a:extLst>
                </p:cNvPr>
                <p:cNvPicPr/>
                <p:nvPr/>
              </p:nvPicPr>
              <p:blipFill>
                <a:blip r:embed="rId54"/>
                <a:stretch>
                  <a:fillRect/>
                </a:stretch>
              </p:blipFill>
              <p:spPr>
                <a:xfrm>
                  <a:off x="7142192" y="2839377"/>
                  <a:ext cx="57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558C6D08-41F1-B672-EEDA-842611A3CF92}"/>
                    </a:ext>
                  </a:extLst>
                </p14:cNvPr>
                <p14:cNvContentPartPr/>
                <p14:nvPr/>
              </p14:nvContentPartPr>
              <p14:xfrm>
                <a:off x="7268912" y="2915697"/>
                <a:ext cx="114480" cy="146160"/>
              </p14:xfrm>
            </p:contentPart>
          </mc:Choice>
          <mc:Fallback xmlns="">
            <p:pic>
              <p:nvPicPr>
                <p:cNvPr id="34" name="Ink 33">
                  <a:extLst>
                    <a:ext uri="{FF2B5EF4-FFF2-40B4-BE49-F238E27FC236}">
                      <a16:creationId xmlns:a16="http://schemas.microsoft.com/office/drawing/2014/main" id="{558C6D08-41F1-B672-EEDA-842611A3CF92}"/>
                    </a:ext>
                  </a:extLst>
                </p:cNvPr>
                <p:cNvPicPr/>
                <p:nvPr/>
              </p:nvPicPr>
              <p:blipFill>
                <a:blip r:embed="rId56"/>
                <a:stretch>
                  <a:fillRect/>
                </a:stretch>
              </p:blipFill>
              <p:spPr>
                <a:xfrm>
                  <a:off x="7259912" y="2907057"/>
                  <a:ext cx="132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0171A1B4-74B9-9807-910F-8F6682C347F2}"/>
                    </a:ext>
                  </a:extLst>
                </p14:cNvPr>
                <p14:cNvContentPartPr/>
                <p14:nvPr/>
              </p14:nvContentPartPr>
              <p14:xfrm>
                <a:off x="7459352" y="2829297"/>
                <a:ext cx="35640" cy="200520"/>
              </p14:xfrm>
            </p:contentPart>
          </mc:Choice>
          <mc:Fallback xmlns="">
            <p:pic>
              <p:nvPicPr>
                <p:cNvPr id="35" name="Ink 34">
                  <a:extLst>
                    <a:ext uri="{FF2B5EF4-FFF2-40B4-BE49-F238E27FC236}">
                      <a16:creationId xmlns:a16="http://schemas.microsoft.com/office/drawing/2014/main" id="{0171A1B4-74B9-9807-910F-8F6682C347F2}"/>
                    </a:ext>
                  </a:extLst>
                </p:cNvPr>
                <p:cNvPicPr/>
                <p:nvPr/>
              </p:nvPicPr>
              <p:blipFill>
                <a:blip r:embed="rId58"/>
                <a:stretch>
                  <a:fillRect/>
                </a:stretch>
              </p:blipFill>
              <p:spPr>
                <a:xfrm>
                  <a:off x="7450352" y="2820297"/>
                  <a:ext cx="53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F85D88D7-A58E-D32F-CE46-FD2B52D98DC6}"/>
                    </a:ext>
                  </a:extLst>
                </p14:cNvPr>
                <p14:cNvContentPartPr/>
                <p14:nvPr/>
              </p14:nvContentPartPr>
              <p14:xfrm>
                <a:off x="7449632" y="2941257"/>
                <a:ext cx="293400" cy="69120"/>
              </p14:xfrm>
            </p:contentPart>
          </mc:Choice>
          <mc:Fallback xmlns="">
            <p:pic>
              <p:nvPicPr>
                <p:cNvPr id="36" name="Ink 35">
                  <a:extLst>
                    <a:ext uri="{FF2B5EF4-FFF2-40B4-BE49-F238E27FC236}">
                      <a16:creationId xmlns:a16="http://schemas.microsoft.com/office/drawing/2014/main" id="{F85D88D7-A58E-D32F-CE46-FD2B52D98DC6}"/>
                    </a:ext>
                  </a:extLst>
                </p:cNvPr>
                <p:cNvPicPr/>
                <p:nvPr/>
              </p:nvPicPr>
              <p:blipFill>
                <a:blip r:embed="rId60"/>
                <a:stretch>
                  <a:fillRect/>
                </a:stretch>
              </p:blipFill>
              <p:spPr>
                <a:xfrm>
                  <a:off x="7440992" y="2932257"/>
                  <a:ext cx="311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030ADFDD-5E3D-B4CC-0395-D555B6789074}"/>
                    </a:ext>
                  </a:extLst>
                </p14:cNvPr>
                <p14:cNvContentPartPr/>
                <p14:nvPr/>
              </p14:nvContentPartPr>
              <p14:xfrm>
                <a:off x="7725032" y="2876457"/>
                <a:ext cx="4320" cy="20880"/>
              </p14:xfrm>
            </p:contentPart>
          </mc:Choice>
          <mc:Fallback xmlns="">
            <p:pic>
              <p:nvPicPr>
                <p:cNvPr id="37" name="Ink 36">
                  <a:extLst>
                    <a:ext uri="{FF2B5EF4-FFF2-40B4-BE49-F238E27FC236}">
                      <a16:creationId xmlns:a16="http://schemas.microsoft.com/office/drawing/2014/main" id="{030ADFDD-5E3D-B4CC-0395-D555B6789074}"/>
                    </a:ext>
                  </a:extLst>
                </p:cNvPr>
                <p:cNvPicPr/>
                <p:nvPr/>
              </p:nvPicPr>
              <p:blipFill>
                <a:blip r:embed="rId62"/>
                <a:stretch>
                  <a:fillRect/>
                </a:stretch>
              </p:blipFill>
              <p:spPr>
                <a:xfrm>
                  <a:off x="7716392" y="2867457"/>
                  <a:ext cx="21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7DDB1E2C-AE72-C1D3-3E45-4AB2758D7D85}"/>
                    </a:ext>
                  </a:extLst>
                </p14:cNvPr>
                <p14:cNvContentPartPr/>
                <p14:nvPr/>
              </p14:nvContentPartPr>
              <p14:xfrm>
                <a:off x="7850312" y="2742537"/>
                <a:ext cx="273960" cy="259200"/>
              </p14:xfrm>
            </p:contentPart>
          </mc:Choice>
          <mc:Fallback xmlns="">
            <p:pic>
              <p:nvPicPr>
                <p:cNvPr id="38" name="Ink 37">
                  <a:extLst>
                    <a:ext uri="{FF2B5EF4-FFF2-40B4-BE49-F238E27FC236}">
                      <a16:creationId xmlns:a16="http://schemas.microsoft.com/office/drawing/2014/main" id="{7DDB1E2C-AE72-C1D3-3E45-4AB2758D7D85}"/>
                    </a:ext>
                  </a:extLst>
                </p:cNvPr>
                <p:cNvPicPr/>
                <p:nvPr/>
              </p:nvPicPr>
              <p:blipFill>
                <a:blip r:embed="rId64"/>
                <a:stretch>
                  <a:fillRect/>
                </a:stretch>
              </p:blipFill>
              <p:spPr>
                <a:xfrm>
                  <a:off x="7841312" y="2733897"/>
                  <a:ext cx="291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7F1A4EF3-5B30-02E3-095E-F819C57FC557}"/>
                    </a:ext>
                  </a:extLst>
                </p14:cNvPr>
                <p14:cNvContentPartPr/>
                <p14:nvPr/>
              </p14:nvContentPartPr>
              <p14:xfrm>
                <a:off x="8152352" y="2810217"/>
                <a:ext cx="111960" cy="173520"/>
              </p14:xfrm>
            </p:contentPart>
          </mc:Choice>
          <mc:Fallback xmlns="">
            <p:pic>
              <p:nvPicPr>
                <p:cNvPr id="39" name="Ink 38">
                  <a:extLst>
                    <a:ext uri="{FF2B5EF4-FFF2-40B4-BE49-F238E27FC236}">
                      <a16:creationId xmlns:a16="http://schemas.microsoft.com/office/drawing/2014/main" id="{7F1A4EF3-5B30-02E3-095E-F819C57FC557}"/>
                    </a:ext>
                  </a:extLst>
                </p:cNvPr>
                <p:cNvPicPr/>
                <p:nvPr/>
              </p:nvPicPr>
              <p:blipFill>
                <a:blip r:embed="rId66"/>
                <a:stretch>
                  <a:fillRect/>
                </a:stretch>
              </p:blipFill>
              <p:spPr>
                <a:xfrm>
                  <a:off x="8143712" y="2801217"/>
                  <a:ext cx="129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a:extLst>
                    <a:ext uri="{FF2B5EF4-FFF2-40B4-BE49-F238E27FC236}">
                      <a16:creationId xmlns:a16="http://schemas.microsoft.com/office/drawing/2014/main" id="{069D456E-CA1E-AFA8-AAED-FE0A4EC9AE16}"/>
                    </a:ext>
                  </a:extLst>
                </p14:cNvPr>
                <p14:cNvContentPartPr/>
                <p14:nvPr/>
              </p14:nvContentPartPr>
              <p14:xfrm>
                <a:off x="8220032" y="2885817"/>
                <a:ext cx="118440" cy="20880"/>
              </p14:xfrm>
            </p:contentPart>
          </mc:Choice>
          <mc:Fallback xmlns="">
            <p:pic>
              <p:nvPicPr>
                <p:cNvPr id="40" name="Ink 39">
                  <a:extLst>
                    <a:ext uri="{FF2B5EF4-FFF2-40B4-BE49-F238E27FC236}">
                      <a16:creationId xmlns:a16="http://schemas.microsoft.com/office/drawing/2014/main" id="{069D456E-CA1E-AFA8-AAED-FE0A4EC9AE16}"/>
                    </a:ext>
                  </a:extLst>
                </p:cNvPr>
                <p:cNvPicPr/>
                <p:nvPr/>
              </p:nvPicPr>
              <p:blipFill>
                <a:blip r:embed="rId68"/>
                <a:stretch>
                  <a:fillRect/>
                </a:stretch>
              </p:blipFill>
              <p:spPr>
                <a:xfrm>
                  <a:off x="8211032" y="2877177"/>
                  <a:ext cx="136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Ink 40">
                  <a:extLst>
                    <a:ext uri="{FF2B5EF4-FFF2-40B4-BE49-F238E27FC236}">
                      <a16:creationId xmlns:a16="http://schemas.microsoft.com/office/drawing/2014/main" id="{4DE946DE-1234-B935-3155-EF9A9F03FB7B}"/>
                    </a:ext>
                  </a:extLst>
                </p14:cNvPr>
                <p14:cNvContentPartPr/>
                <p14:nvPr/>
              </p14:nvContentPartPr>
              <p14:xfrm>
                <a:off x="8354312" y="2850897"/>
                <a:ext cx="154440" cy="102240"/>
              </p14:xfrm>
            </p:contentPart>
          </mc:Choice>
          <mc:Fallback xmlns="">
            <p:pic>
              <p:nvPicPr>
                <p:cNvPr id="41" name="Ink 40">
                  <a:extLst>
                    <a:ext uri="{FF2B5EF4-FFF2-40B4-BE49-F238E27FC236}">
                      <a16:creationId xmlns:a16="http://schemas.microsoft.com/office/drawing/2014/main" id="{4DE946DE-1234-B935-3155-EF9A9F03FB7B}"/>
                    </a:ext>
                  </a:extLst>
                </p:cNvPr>
                <p:cNvPicPr/>
                <p:nvPr/>
              </p:nvPicPr>
              <p:blipFill>
                <a:blip r:embed="rId70"/>
                <a:stretch>
                  <a:fillRect/>
                </a:stretch>
              </p:blipFill>
              <p:spPr>
                <a:xfrm>
                  <a:off x="8345672" y="2841897"/>
                  <a:ext cx="172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a:extLst>
                    <a:ext uri="{FF2B5EF4-FFF2-40B4-BE49-F238E27FC236}">
                      <a16:creationId xmlns:a16="http://schemas.microsoft.com/office/drawing/2014/main" id="{498AB022-8A30-5E46-194C-4755B3467D75}"/>
                    </a:ext>
                  </a:extLst>
                </p14:cNvPr>
                <p14:cNvContentPartPr/>
                <p14:nvPr/>
              </p14:nvContentPartPr>
              <p14:xfrm>
                <a:off x="8142992" y="2915697"/>
                <a:ext cx="42120" cy="76320"/>
              </p14:xfrm>
            </p:contentPart>
          </mc:Choice>
          <mc:Fallback xmlns="">
            <p:pic>
              <p:nvPicPr>
                <p:cNvPr id="42" name="Ink 41">
                  <a:extLst>
                    <a:ext uri="{FF2B5EF4-FFF2-40B4-BE49-F238E27FC236}">
                      <a16:creationId xmlns:a16="http://schemas.microsoft.com/office/drawing/2014/main" id="{498AB022-8A30-5E46-194C-4755B3467D75}"/>
                    </a:ext>
                  </a:extLst>
                </p:cNvPr>
                <p:cNvPicPr/>
                <p:nvPr/>
              </p:nvPicPr>
              <p:blipFill>
                <a:blip r:embed="rId72"/>
                <a:stretch>
                  <a:fillRect/>
                </a:stretch>
              </p:blipFill>
              <p:spPr>
                <a:xfrm>
                  <a:off x="8133992" y="2907057"/>
                  <a:ext cx="59760" cy="93960"/>
                </a:xfrm>
                <a:prstGeom prst="rect">
                  <a:avLst/>
                </a:prstGeom>
              </p:spPr>
            </p:pic>
          </mc:Fallback>
        </mc:AlternateContent>
      </p:grpSp>
      <p:grpSp>
        <p:nvGrpSpPr>
          <p:cNvPr id="51" name="Group 50">
            <a:extLst>
              <a:ext uri="{FF2B5EF4-FFF2-40B4-BE49-F238E27FC236}">
                <a16:creationId xmlns:a16="http://schemas.microsoft.com/office/drawing/2014/main" id="{42F978F8-0706-FB7B-1A65-E2182FBAE231}"/>
              </a:ext>
            </a:extLst>
          </p:cNvPr>
          <p:cNvGrpSpPr/>
          <p:nvPr/>
        </p:nvGrpSpPr>
        <p:grpSpPr>
          <a:xfrm>
            <a:off x="8739512" y="2800497"/>
            <a:ext cx="426600" cy="168480"/>
            <a:chOff x="8739512" y="2800497"/>
            <a:chExt cx="426600" cy="168480"/>
          </a:xfrm>
        </p:grpSpPr>
        <mc:AlternateContent xmlns:mc="http://schemas.openxmlformats.org/markup-compatibility/2006" xmlns:p14="http://schemas.microsoft.com/office/powerpoint/2010/main">
          <mc:Choice Requires="p14">
            <p:contentPart p14:bwMode="auto" r:id="rId73">
              <p14:nvContentPartPr>
                <p14:cNvPr id="43" name="Ink 42">
                  <a:extLst>
                    <a:ext uri="{FF2B5EF4-FFF2-40B4-BE49-F238E27FC236}">
                      <a16:creationId xmlns:a16="http://schemas.microsoft.com/office/drawing/2014/main" id="{4F238121-3A11-4B47-87B7-BE1A1F84C466}"/>
                    </a:ext>
                  </a:extLst>
                </p14:cNvPr>
                <p14:cNvContentPartPr/>
                <p14:nvPr/>
              </p14:nvContentPartPr>
              <p14:xfrm>
                <a:off x="8797472" y="2800497"/>
                <a:ext cx="19440" cy="161280"/>
              </p14:xfrm>
            </p:contentPart>
          </mc:Choice>
          <mc:Fallback xmlns="">
            <p:pic>
              <p:nvPicPr>
                <p:cNvPr id="43" name="Ink 42">
                  <a:extLst>
                    <a:ext uri="{FF2B5EF4-FFF2-40B4-BE49-F238E27FC236}">
                      <a16:creationId xmlns:a16="http://schemas.microsoft.com/office/drawing/2014/main" id="{4F238121-3A11-4B47-87B7-BE1A1F84C466}"/>
                    </a:ext>
                  </a:extLst>
                </p:cNvPr>
                <p:cNvPicPr/>
                <p:nvPr/>
              </p:nvPicPr>
              <p:blipFill>
                <a:blip r:embed="rId74"/>
                <a:stretch>
                  <a:fillRect/>
                </a:stretch>
              </p:blipFill>
              <p:spPr>
                <a:xfrm>
                  <a:off x="8788472" y="2791857"/>
                  <a:ext cx="37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a:extLst>
                    <a:ext uri="{FF2B5EF4-FFF2-40B4-BE49-F238E27FC236}">
                      <a16:creationId xmlns:a16="http://schemas.microsoft.com/office/drawing/2014/main" id="{F6D9F5A0-DEBF-F1CA-1B92-B8E9252B9856}"/>
                    </a:ext>
                  </a:extLst>
                </p14:cNvPr>
                <p14:cNvContentPartPr/>
                <p14:nvPr/>
              </p14:nvContentPartPr>
              <p14:xfrm>
                <a:off x="8739512" y="2856657"/>
                <a:ext cx="113040" cy="11880"/>
              </p14:xfrm>
            </p:contentPart>
          </mc:Choice>
          <mc:Fallback xmlns="">
            <p:pic>
              <p:nvPicPr>
                <p:cNvPr id="44" name="Ink 43">
                  <a:extLst>
                    <a:ext uri="{FF2B5EF4-FFF2-40B4-BE49-F238E27FC236}">
                      <a16:creationId xmlns:a16="http://schemas.microsoft.com/office/drawing/2014/main" id="{F6D9F5A0-DEBF-F1CA-1B92-B8E9252B9856}"/>
                    </a:ext>
                  </a:extLst>
                </p:cNvPr>
                <p:cNvPicPr/>
                <p:nvPr/>
              </p:nvPicPr>
              <p:blipFill>
                <a:blip r:embed="rId76"/>
                <a:stretch>
                  <a:fillRect/>
                </a:stretch>
              </p:blipFill>
              <p:spPr>
                <a:xfrm>
                  <a:off x="8730512" y="2847657"/>
                  <a:ext cx="130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Ink 44">
                  <a:extLst>
                    <a:ext uri="{FF2B5EF4-FFF2-40B4-BE49-F238E27FC236}">
                      <a16:creationId xmlns:a16="http://schemas.microsoft.com/office/drawing/2014/main" id="{BE573C2D-0541-2BD7-8146-F90C8378D7C2}"/>
                    </a:ext>
                  </a:extLst>
                </p14:cNvPr>
                <p14:cNvContentPartPr/>
                <p14:nvPr/>
              </p14:nvContentPartPr>
              <p14:xfrm>
                <a:off x="8921672" y="2829297"/>
                <a:ext cx="130320" cy="139680"/>
              </p14:xfrm>
            </p:contentPart>
          </mc:Choice>
          <mc:Fallback xmlns="">
            <p:pic>
              <p:nvPicPr>
                <p:cNvPr id="45" name="Ink 44">
                  <a:extLst>
                    <a:ext uri="{FF2B5EF4-FFF2-40B4-BE49-F238E27FC236}">
                      <a16:creationId xmlns:a16="http://schemas.microsoft.com/office/drawing/2014/main" id="{BE573C2D-0541-2BD7-8146-F90C8378D7C2}"/>
                    </a:ext>
                  </a:extLst>
                </p:cNvPr>
                <p:cNvPicPr/>
                <p:nvPr/>
              </p:nvPicPr>
              <p:blipFill>
                <a:blip r:embed="rId78"/>
                <a:stretch>
                  <a:fillRect/>
                </a:stretch>
              </p:blipFill>
              <p:spPr>
                <a:xfrm>
                  <a:off x="8913032" y="2820297"/>
                  <a:ext cx="147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Ink 45">
                  <a:extLst>
                    <a:ext uri="{FF2B5EF4-FFF2-40B4-BE49-F238E27FC236}">
                      <a16:creationId xmlns:a16="http://schemas.microsoft.com/office/drawing/2014/main" id="{63EFE0D8-4E98-9589-D428-0E820F784548}"/>
                    </a:ext>
                  </a:extLst>
                </p14:cNvPr>
                <p14:cNvContentPartPr/>
                <p14:nvPr/>
              </p14:nvContentPartPr>
              <p14:xfrm>
                <a:off x="9076112" y="2863497"/>
                <a:ext cx="90000" cy="96120"/>
              </p14:xfrm>
            </p:contentPart>
          </mc:Choice>
          <mc:Fallback xmlns="">
            <p:pic>
              <p:nvPicPr>
                <p:cNvPr id="46" name="Ink 45">
                  <a:extLst>
                    <a:ext uri="{FF2B5EF4-FFF2-40B4-BE49-F238E27FC236}">
                      <a16:creationId xmlns:a16="http://schemas.microsoft.com/office/drawing/2014/main" id="{63EFE0D8-4E98-9589-D428-0E820F784548}"/>
                    </a:ext>
                  </a:extLst>
                </p:cNvPr>
                <p:cNvPicPr/>
                <p:nvPr/>
              </p:nvPicPr>
              <p:blipFill>
                <a:blip r:embed="rId80"/>
                <a:stretch>
                  <a:fillRect/>
                </a:stretch>
              </p:blipFill>
              <p:spPr>
                <a:xfrm>
                  <a:off x="9067472" y="2854497"/>
                  <a:ext cx="10764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7" name="Ink 46">
                <a:extLst>
                  <a:ext uri="{FF2B5EF4-FFF2-40B4-BE49-F238E27FC236}">
                    <a16:creationId xmlns:a16="http://schemas.microsoft.com/office/drawing/2014/main" id="{12CCB717-6E53-C2BA-0C4B-6C763078F2FE}"/>
                  </a:ext>
                </a:extLst>
              </p14:cNvPr>
              <p14:cNvContentPartPr/>
              <p14:nvPr/>
            </p14:nvContentPartPr>
            <p14:xfrm>
              <a:off x="9389672" y="2828577"/>
              <a:ext cx="222480" cy="87840"/>
            </p14:xfrm>
          </p:contentPart>
        </mc:Choice>
        <mc:Fallback xmlns="">
          <p:pic>
            <p:nvPicPr>
              <p:cNvPr id="47" name="Ink 46">
                <a:extLst>
                  <a:ext uri="{FF2B5EF4-FFF2-40B4-BE49-F238E27FC236}">
                    <a16:creationId xmlns:a16="http://schemas.microsoft.com/office/drawing/2014/main" id="{12CCB717-6E53-C2BA-0C4B-6C763078F2FE}"/>
                  </a:ext>
                </a:extLst>
              </p:cNvPr>
              <p:cNvPicPr/>
              <p:nvPr/>
            </p:nvPicPr>
            <p:blipFill>
              <a:blip r:embed="rId82"/>
              <a:stretch>
                <a:fillRect/>
              </a:stretch>
            </p:blipFill>
            <p:spPr>
              <a:xfrm>
                <a:off x="9381032" y="2819577"/>
                <a:ext cx="240120" cy="105480"/>
              </a:xfrm>
              <a:prstGeom prst="rect">
                <a:avLst/>
              </a:prstGeom>
            </p:spPr>
          </p:pic>
        </mc:Fallback>
      </mc:AlternateContent>
      <p:grpSp>
        <p:nvGrpSpPr>
          <p:cNvPr id="50" name="Group 49">
            <a:extLst>
              <a:ext uri="{FF2B5EF4-FFF2-40B4-BE49-F238E27FC236}">
                <a16:creationId xmlns:a16="http://schemas.microsoft.com/office/drawing/2014/main" id="{D1D225A7-FAAE-8BC0-0FD9-7C43D4D9B56D}"/>
              </a:ext>
            </a:extLst>
          </p:cNvPr>
          <p:cNvGrpSpPr/>
          <p:nvPr/>
        </p:nvGrpSpPr>
        <p:grpSpPr>
          <a:xfrm>
            <a:off x="9773072" y="2646417"/>
            <a:ext cx="111960" cy="63000"/>
            <a:chOff x="9773072" y="2646417"/>
            <a:chExt cx="111960" cy="63000"/>
          </a:xfrm>
        </p:grpSpPr>
        <mc:AlternateContent xmlns:mc="http://schemas.openxmlformats.org/markup-compatibility/2006" xmlns:p14="http://schemas.microsoft.com/office/powerpoint/2010/main">
          <mc:Choice Requires="p14">
            <p:contentPart p14:bwMode="auto" r:id="rId83">
              <p14:nvContentPartPr>
                <p14:cNvPr id="48" name="Ink 47">
                  <a:extLst>
                    <a:ext uri="{FF2B5EF4-FFF2-40B4-BE49-F238E27FC236}">
                      <a16:creationId xmlns:a16="http://schemas.microsoft.com/office/drawing/2014/main" id="{DD838565-63D8-2183-235E-A4E4D0DB5F5B}"/>
                    </a:ext>
                  </a:extLst>
                </p14:cNvPr>
                <p14:cNvContentPartPr/>
                <p14:nvPr/>
              </p14:nvContentPartPr>
              <p14:xfrm>
                <a:off x="9773072" y="2646417"/>
                <a:ext cx="16200" cy="63000"/>
              </p14:xfrm>
            </p:contentPart>
          </mc:Choice>
          <mc:Fallback xmlns="">
            <p:pic>
              <p:nvPicPr>
                <p:cNvPr id="48" name="Ink 47">
                  <a:extLst>
                    <a:ext uri="{FF2B5EF4-FFF2-40B4-BE49-F238E27FC236}">
                      <a16:creationId xmlns:a16="http://schemas.microsoft.com/office/drawing/2014/main" id="{DD838565-63D8-2183-235E-A4E4D0DB5F5B}"/>
                    </a:ext>
                  </a:extLst>
                </p:cNvPr>
                <p:cNvPicPr/>
                <p:nvPr/>
              </p:nvPicPr>
              <p:blipFill>
                <a:blip r:embed="rId84"/>
                <a:stretch>
                  <a:fillRect/>
                </a:stretch>
              </p:blipFill>
              <p:spPr>
                <a:xfrm>
                  <a:off x="9764072" y="2637777"/>
                  <a:ext cx="33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0517CD90-DB2D-1993-A502-58D0EA33F739}"/>
                    </a:ext>
                  </a:extLst>
                </p14:cNvPr>
                <p14:cNvContentPartPr/>
                <p14:nvPr/>
              </p14:nvContentPartPr>
              <p14:xfrm>
                <a:off x="9868472" y="2646417"/>
                <a:ext cx="16560" cy="43560"/>
              </p14:xfrm>
            </p:contentPart>
          </mc:Choice>
          <mc:Fallback xmlns="">
            <p:pic>
              <p:nvPicPr>
                <p:cNvPr id="49" name="Ink 48">
                  <a:extLst>
                    <a:ext uri="{FF2B5EF4-FFF2-40B4-BE49-F238E27FC236}">
                      <a16:creationId xmlns:a16="http://schemas.microsoft.com/office/drawing/2014/main" id="{0517CD90-DB2D-1993-A502-58D0EA33F739}"/>
                    </a:ext>
                  </a:extLst>
                </p:cNvPr>
                <p:cNvPicPr/>
                <p:nvPr/>
              </p:nvPicPr>
              <p:blipFill>
                <a:blip r:embed="rId86"/>
                <a:stretch>
                  <a:fillRect/>
                </a:stretch>
              </p:blipFill>
              <p:spPr>
                <a:xfrm>
                  <a:off x="9859832" y="2637777"/>
                  <a:ext cx="34200" cy="61200"/>
                </a:xfrm>
                <a:prstGeom prst="rect">
                  <a:avLst/>
                </a:prstGeom>
              </p:spPr>
            </p:pic>
          </mc:Fallback>
        </mc:AlternateContent>
      </p:grpSp>
      <p:grpSp>
        <p:nvGrpSpPr>
          <p:cNvPr id="65" name="Group 64">
            <a:extLst>
              <a:ext uri="{FF2B5EF4-FFF2-40B4-BE49-F238E27FC236}">
                <a16:creationId xmlns:a16="http://schemas.microsoft.com/office/drawing/2014/main" id="{3B2F9E83-7CD6-CB2E-C861-543510517D28}"/>
              </a:ext>
            </a:extLst>
          </p:cNvPr>
          <p:cNvGrpSpPr/>
          <p:nvPr/>
        </p:nvGrpSpPr>
        <p:grpSpPr>
          <a:xfrm>
            <a:off x="6172712" y="4369377"/>
            <a:ext cx="458640" cy="282960"/>
            <a:chOff x="6172712" y="4369377"/>
            <a:chExt cx="458640" cy="282960"/>
          </a:xfrm>
        </p:grpSpPr>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605C7ABA-E58C-47A9-9E15-DF17EA291EBB}"/>
                    </a:ext>
                  </a:extLst>
                </p14:cNvPr>
                <p14:cNvContentPartPr/>
                <p14:nvPr/>
              </p14:nvContentPartPr>
              <p14:xfrm>
                <a:off x="6172712" y="4496817"/>
                <a:ext cx="154440" cy="155520"/>
              </p14:xfrm>
            </p:contentPart>
          </mc:Choice>
          <mc:Fallback xmlns="">
            <p:pic>
              <p:nvPicPr>
                <p:cNvPr id="55" name="Ink 54">
                  <a:extLst>
                    <a:ext uri="{FF2B5EF4-FFF2-40B4-BE49-F238E27FC236}">
                      <a16:creationId xmlns:a16="http://schemas.microsoft.com/office/drawing/2014/main" id="{605C7ABA-E58C-47A9-9E15-DF17EA291EBB}"/>
                    </a:ext>
                  </a:extLst>
                </p:cNvPr>
                <p:cNvPicPr/>
                <p:nvPr/>
              </p:nvPicPr>
              <p:blipFill>
                <a:blip r:embed="rId88"/>
                <a:stretch>
                  <a:fillRect/>
                </a:stretch>
              </p:blipFill>
              <p:spPr>
                <a:xfrm>
                  <a:off x="6163712" y="4487817"/>
                  <a:ext cx="172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BB7FBF71-A078-582F-8A6B-00F2167BC41B}"/>
                    </a:ext>
                  </a:extLst>
                </p14:cNvPr>
                <p14:cNvContentPartPr/>
                <p14:nvPr/>
              </p14:nvContentPartPr>
              <p14:xfrm>
                <a:off x="6458552" y="4369377"/>
                <a:ext cx="172800" cy="232560"/>
              </p14:xfrm>
            </p:contentPart>
          </mc:Choice>
          <mc:Fallback xmlns="">
            <p:pic>
              <p:nvPicPr>
                <p:cNvPr id="56" name="Ink 55">
                  <a:extLst>
                    <a:ext uri="{FF2B5EF4-FFF2-40B4-BE49-F238E27FC236}">
                      <a16:creationId xmlns:a16="http://schemas.microsoft.com/office/drawing/2014/main" id="{BB7FBF71-A078-582F-8A6B-00F2167BC41B}"/>
                    </a:ext>
                  </a:extLst>
                </p:cNvPr>
                <p:cNvPicPr/>
                <p:nvPr/>
              </p:nvPicPr>
              <p:blipFill>
                <a:blip r:embed="rId90"/>
                <a:stretch>
                  <a:fillRect/>
                </a:stretch>
              </p:blipFill>
              <p:spPr>
                <a:xfrm>
                  <a:off x="6449552" y="4360377"/>
                  <a:ext cx="190440" cy="250200"/>
                </a:xfrm>
                <a:prstGeom prst="rect">
                  <a:avLst/>
                </a:prstGeom>
              </p:spPr>
            </p:pic>
          </mc:Fallback>
        </mc:AlternateContent>
      </p:grpSp>
      <p:grpSp>
        <p:nvGrpSpPr>
          <p:cNvPr id="64" name="Group 63">
            <a:extLst>
              <a:ext uri="{FF2B5EF4-FFF2-40B4-BE49-F238E27FC236}">
                <a16:creationId xmlns:a16="http://schemas.microsoft.com/office/drawing/2014/main" id="{E3F4F7EC-6505-71A1-B413-B1CBB9915AAB}"/>
              </a:ext>
            </a:extLst>
          </p:cNvPr>
          <p:cNvGrpSpPr/>
          <p:nvPr/>
        </p:nvGrpSpPr>
        <p:grpSpPr>
          <a:xfrm>
            <a:off x="6935552" y="4378737"/>
            <a:ext cx="786240" cy="189720"/>
            <a:chOff x="6935552" y="4378737"/>
            <a:chExt cx="786240" cy="189720"/>
          </a:xfrm>
        </p:grpSpPr>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F39FF8DB-757A-20CF-A1E4-F7EF50BDDC83}"/>
                    </a:ext>
                  </a:extLst>
                </p14:cNvPr>
                <p14:cNvContentPartPr/>
                <p14:nvPr/>
              </p14:nvContentPartPr>
              <p14:xfrm>
                <a:off x="6958952" y="4378737"/>
                <a:ext cx="360" cy="146160"/>
              </p14:xfrm>
            </p:contentPart>
          </mc:Choice>
          <mc:Fallback xmlns="">
            <p:pic>
              <p:nvPicPr>
                <p:cNvPr id="57" name="Ink 56">
                  <a:extLst>
                    <a:ext uri="{FF2B5EF4-FFF2-40B4-BE49-F238E27FC236}">
                      <a16:creationId xmlns:a16="http://schemas.microsoft.com/office/drawing/2014/main" id="{F39FF8DB-757A-20CF-A1E4-F7EF50BDDC83}"/>
                    </a:ext>
                  </a:extLst>
                </p:cNvPr>
                <p:cNvPicPr/>
                <p:nvPr/>
              </p:nvPicPr>
              <p:blipFill>
                <a:blip r:embed="rId92"/>
                <a:stretch>
                  <a:fillRect/>
                </a:stretch>
              </p:blipFill>
              <p:spPr>
                <a:xfrm>
                  <a:off x="6949952" y="4370097"/>
                  <a:ext cx="18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 57">
                  <a:extLst>
                    <a:ext uri="{FF2B5EF4-FFF2-40B4-BE49-F238E27FC236}">
                      <a16:creationId xmlns:a16="http://schemas.microsoft.com/office/drawing/2014/main" id="{21F4BAD3-5A5D-A0C2-B8EE-7A36B32F6422}"/>
                    </a:ext>
                  </a:extLst>
                </p14:cNvPr>
                <p14:cNvContentPartPr/>
                <p14:nvPr/>
              </p14:nvContentPartPr>
              <p14:xfrm>
                <a:off x="6935552" y="4438857"/>
                <a:ext cx="168480" cy="7920"/>
              </p14:xfrm>
            </p:contentPart>
          </mc:Choice>
          <mc:Fallback xmlns="">
            <p:pic>
              <p:nvPicPr>
                <p:cNvPr id="58" name="Ink 57">
                  <a:extLst>
                    <a:ext uri="{FF2B5EF4-FFF2-40B4-BE49-F238E27FC236}">
                      <a16:creationId xmlns:a16="http://schemas.microsoft.com/office/drawing/2014/main" id="{21F4BAD3-5A5D-A0C2-B8EE-7A36B32F6422}"/>
                    </a:ext>
                  </a:extLst>
                </p:cNvPr>
                <p:cNvPicPr/>
                <p:nvPr/>
              </p:nvPicPr>
              <p:blipFill>
                <a:blip r:embed="rId94"/>
                <a:stretch>
                  <a:fillRect/>
                </a:stretch>
              </p:blipFill>
              <p:spPr>
                <a:xfrm>
                  <a:off x="6926552" y="4429857"/>
                  <a:ext cx="186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 58">
                  <a:extLst>
                    <a:ext uri="{FF2B5EF4-FFF2-40B4-BE49-F238E27FC236}">
                      <a16:creationId xmlns:a16="http://schemas.microsoft.com/office/drawing/2014/main" id="{CC75AE50-648B-15F1-E8CA-B8E198A17710}"/>
                    </a:ext>
                  </a:extLst>
                </p14:cNvPr>
                <p14:cNvContentPartPr/>
                <p14:nvPr/>
              </p14:nvContentPartPr>
              <p14:xfrm>
                <a:off x="7182872" y="4460817"/>
                <a:ext cx="192960" cy="107640"/>
              </p14:xfrm>
            </p:contentPart>
          </mc:Choice>
          <mc:Fallback xmlns="">
            <p:pic>
              <p:nvPicPr>
                <p:cNvPr id="59" name="Ink 58">
                  <a:extLst>
                    <a:ext uri="{FF2B5EF4-FFF2-40B4-BE49-F238E27FC236}">
                      <a16:creationId xmlns:a16="http://schemas.microsoft.com/office/drawing/2014/main" id="{CC75AE50-648B-15F1-E8CA-B8E198A17710}"/>
                    </a:ext>
                  </a:extLst>
                </p:cNvPr>
                <p:cNvPicPr/>
                <p:nvPr/>
              </p:nvPicPr>
              <p:blipFill>
                <a:blip r:embed="rId96"/>
                <a:stretch>
                  <a:fillRect/>
                </a:stretch>
              </p:blipFill>
              <p:spPr>
                <a:xfrm>
                  <a:off x="7174232" y="4452177"/>
                  <a:ext cx="210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 59">
                  <a:extLst>
                    <a:ext uri="{FF2B5EF4-FFF2-40B4-BE49-F238E27FC236}">
                      <a16:creationId xmlns:a16="http://schemas.microsoft.com/office/drawing/2014/main" id="{E7A1F38A-DB01-CB00-E5D2-329953E15C2A}"/>
                    </a:ext>
                  </a:extLst>
                </p14:cNvPr>
                <p14:cNvContentPartPr/>
                <p14:nvPr/>
              </p14:nvContentPartPr>
              <p14:xfrm>
                <a:off x="7483112" y="4439937"/>
                <a:ext cx="238680" cy="116280"/>
              </p14:xfrm>
            </p:contentPart>
          </mc:Choice>
          <mc:Fallback xmlns="">
            <p:pic>
              <p:nvPicPr>
                <p:cNvPr id="60" name="Ink 59">
                  <a:extLst>
                    <a:ext uri="{FF2B5EF4-FFF2-40B4-BE49-F238E27FC236}">
                      <a16:creationId xmlns:a16="http://schemas.microsoft.com/office/drawing/2014/main" id="{E7A1F38A-DB01-CB00-E5D2-329953E15C2A}"/>
                    </a:ext>
                  </a:extLst>
                </p:cNvPr>
                <p:cNvPicPr/>
                <p:nvPr/>
              </p:nvPicPr>
              <p:blipFill>
                <a:blip r:embed="rId98"/>
                <a:stretch>
                  <a:fillRect/>
                </a:stretch>
              </p:blipFill>
              <p:spPr>
                <a:xfrm>
                  <a:off x="7474472" y="4430937"/>
                  <a:ext cx="256320" cy="133920"/>
                </a:xfrm>
                <a:prstGeom prst="rect">
                  <a:avLst/>
                </a:prstGeom>
              </p:spPr>
            </p:pic>
          </mc:Fallback>
        </mc:AlternateContent>
      </p:grpSp>
      <p:grpSp>
        <p:nvGrpSpPr>
          <p:cNvPr id="63" name="Group 62">
            <a:extLst>
              <a:ext uri="{FF2B5EF4-FFF2-40B4-BE49-F238E27FC236}">
                <a16:creationId xmlns:a16="http://schemas.microsoft.com/office/drawing/2014/main" id="{0FEBA75E-B640-948A-673D-55DD5A58657E}"/>
              </a:ext>
            </a:extLst>
          </p:cNvPr>
          <p:cNvGrpSpPr/>
          <p:nvPr/>
        </p:nvGrpSpPr>
        <p:grpSpPr>
          <a:xfrm>
            <a:off x="8006552" y="4408617"/>
            <a:ext cx="227880" cy="57240"/>
            <a:chOff x="8006552" y="4408617"/>
            <a:chExt cx="227880" cy="57240"/>
          </a:xfrm>
        </p:grpSpPr>
        <mc:AlternateContent xmlns:mc="http://schemas.openxmlformats.org/markup-compatibility/2006" xmlns:p14="http://schemas.microsoft.com/office/powerpoint/2010/main">
          <mc:Choice Requires="p14">
            <p:contentPart p14:bwMode="auto" r:id="rId99">
              <p14:nvContentPartPr>
                <p14:cNvPr id="61" name="Ink 60">
                  <a:extLst>
                    <a:ext uri="{FF2B5EF4-FFF2-40B4-BE49-F238E27FC236}">
                      <a16:creationId xmlns:a16="http://schemas.microsoft.com/office/drawing/2014/main" id="{AB965CFA-06DF-FD73-3DDF-4067DFADD683}"/>
                    </a:ext>
                  </a:extLst>
                </p14:cNvPr>
                <p14:cNvContentPartPr/>
                <p14:nvPr/>
              </p14:nvContentPartPr>
              <p14:xfrm>
                <a:off x="8006552" y="4408617"/>
                <a:ext cx="227880" cy="19080"/>
              </p14:xfrm>
            </p:contentPart>
          </mc:Choice>
          <mc:Fallback xmlns="">
            <p:pic>
              <p:nvPicPr>
                <p:cNvPr id="61" name="Ink 60">
                  <a:extLst>
                    <a:ext uri="{FF2B5EF4-FFF2-40B4-BE49-F238E27FC236}">
                      <a16:creationId xmlns:a16="http://schemas.microsoft.com/office/drawing/2014/main" id="{AB965CFA-06DF-FD73-3DDF-4067DFADD683}"/>
                    </a:ext>
                  </a:extLst>
                </p:cNvPr>
                <p:cNvPicPr/>
                <p:nvPr/>
              </p:nvPicPr>
              <p:blipFill>
                <a:blip r:embed="rId100"/>
                <a:stretch>
                  <a:fillRect/>
                </a:stretch>
              </p:blipFill>
              <p:spPr>
                <a:xfrm>
                  <a:off x="7997552" y="4399617"/>
                  <a:ext cx="245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3A01C486-1286-F808-CB5E-3B66A44A9583}"/>
                    </a:ext>
                  </a:extLst>
                </p14:cNvPr>
                <p14:cNvContentPartPr/>
                <p14:nvPr/>
              </p14:nvContentPartPr>
              <p14:xfrm>
                <a:off x="8085032" y="4465497"/>
                <a:ext cx="147240" cy="360"/>
              </p14:xfrm>
            </p:contentPart>
          </mc:Choice>
          <mc:Fallback xmlns="">
            <p:pic>
              <p:nvPicPr>
                <p:cNvPr id="62" name="Ink 61">
                  <a:extLst>
                    <a:ext uri="{FF2B5EF4-FFF2-40B4-BE49-F238E27FC236}">
                      <a16:creationId xmlns:a16="http://schemas.microsoft.com/office/drawing/2014/main" id="{3A01C486-1286-F808-CB5E-3B66A44A9583}"/>
                    </a:ext>
                  </a:extLst>
                </p:cNvPr>
                <p:cNvPicPr/>
                <p:nvPr/>
              </p:nvPicPr>
              <p:blipFill>
                <a:blip r:embed="rId102"/>
                <a:stretch>
                  <a:fillRect/>
                </a:stretch>
              </p:blipFill>
              <p:spPr>
                <a:xfrm>
                  <a:off x="8076392" y="4456497"/>
                  <a:ext cx="164880" cy="18000"/>
                </a:xfrm>
                <a:prstGeom prst="rect">
                  <a:avLst/>
                </a:prstGeom>
              </p:spPr>
            </p:pic>
          </mc:Fallback>
        </mc:AlternateContent>
      </p:grpSp>
      <p:grpSp>
        <p:nvGrpSpPr>
          <p:cNvPr id="73" name="Group 72">
            <a:extLst>
              <a:ext uri="{FF2B5EF4-FFF2-40B4-BE49-F238E27FC236}">
                <a16:creationId xmlns:a16="http://schemas.microsoft.com/office/drawing/2014/main" id="{987899BE-F59D-4BF3-F1B2-1CC1CFA97B02}"/>
              </a:ext>
            </a:extLst>
          </p:cNvPr>
          <p:cNvGrpSpPr/>
          <p:nvPr/>
        </p:nvGrpSpPr>
        <p:grpSpPr>
          <a:xfrm>
            <a:off x="8582912" y="4147617"/>
            <a:ext cx="1653120" cy="461520"/>
            <a:chOff x="8582912" y="4147617"/>
            <a:chExt cx="1653120" cy="461520"/>
          </a:xfrm>
        </p:grpSpPr>
        <mc:AlternateContent xmlns:mc="http://schemas.openxmlformats.org/markup-compatibility/2006" xmlns:p14="http://schemas.microsoft.com/office/powerpoint/2010/main">
          <mc:Choice Requires="p14">
            <p:contentPart p14:bwMode="auto" r:id="rId103">
              <p14:nvContentPartPr>
                <p14:cNvPr id="66" name="Ink 65">
                  <a:extLst>
                    <a:ext uri="{FF2B5EF4-FFF2-40B4-BE49-F238E27FC236}">
                      <a16:creationId xmlns:a16="http://schemas.microsoft.com/office/drawing/2014/main" id="{ADB102D9-BA8F-4936-C5FA-80DFE9305CD8}"/>
                    </a:ext>
                  </a:extLst>
                </p14:cNvPr>
                <p14:cNvContentPartPr/>
                <p14:nvPr/>
              </p14:nvContentPartPr>
              <p14:xfrm>
                <a:off x="8582912" y="4379457"/>
                <a:ext cx="265680" cy="229680"/>
              </p14:xfrm>
            </p:contentPart>
          </mc:Choice>
          <mc:Fallback xmlns="">
            <p:pic>
              <p:nvPicPr>
                <p:cNvPr id="66" name="Ink 65">
                  <a:extLst>
                    <a:ext uri="{FF2B5EF4-FFF2-40B4-BE49-F238E27FC236}">
                      <a16:creationId xmlns:a16="http://schemas.microsoft.com/office/drawing/2014/main" id="{ADB102D9-BA8F-4936-C5FA-80DFE9305CD8}"/>
                    </a:ext>
                  </a:extLst>
                </p:cNvPr>
                <p:cNvPicPr/>
                <p:nvPr/>
              </p:nvPicPr>
              <p:blipFill>
                <a:blip r:embed="rId104"/>
                <a:stretch>
                  <a:fillRect/>
                </a:stretch>
              </p:blipFill>
              <p:spPr>
                <a:xfrm>
                  <a:off x="8574272" y="4370817"/>
                  <a:ext cx="2833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Ink 66">
                  <a:extLst>
                    <a:ext uri="{FF2B5EF4-FFF2-40B4-BE49-F238E27FC236}">
                      <a16:creationId xmlns:a16="http://schemas.microsoft.com/office/drawing/2014/main" id="{E6F3F2B0-8BF9-0D8F-73D3-6DE7D3847B8F}"/>
                    </a:ext>
                  </a:extLst>
                </p14:cNvPr>
                <p14:cNvContentPartPr/>
                <p14:nvPr/>
              </p14:nvContentPartPr>
              <p14:xfrm>
                <a:off x="8961272" y="4177137"/>
                <a:ext cx="125280" cy="363240"/>
              </p14:xfrm>
            </p:contentPart>
          </mc:Choice>
          <mc:Fallback xmlns="">
            <p:pic>
              <p:nvPicPr>
                <p:cNvPr id="67" name="Ink 66">
                  <a:extLst>
                    <a:ext uri="{FF2B5EF4-FFF2-40B4-BE49-F238E27FC236}">
                      <a16:creationId xmlns:a16="http://schemas.microsoft.com/office/drawing/2014/main" id="{E6F3F2B0-8BF9-0D8F-73D3-6DE7D3847B8F}"/>
                    </a:ext>
                  </a:extLst>
                </p:cNvPr>
                <p:cNvPicPr/>
                <p:nvPr/>
              </p:nvPicPr>
              <p:blipFill>
                <a:blip r:embed="rId106"/>
                <a:stretch>
                  <a:fillRect/>
                </a:stretch>
              </p:blipFill>
              <p:spPr>
                <a:xfrm>
                  <a:off x="8952632" y="4168137"/>
                  <a:ext cx="1429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Ink 67">
                  <a:extLst>
                    <a:ext uri="{FF2B5EF4-FFF2-40B4-BE49-F238E27FC236}">
                      <a16:creationId xmlns:a16="http://schemas.microsoft.com/office/drawing/2014/main" id="{D00ED5C1-3708-E16C-E343-AF27FBADB50B}"/>
                    </a:ext>
                  </a:extLst>
                </p14:cNvPr>
                <p14:cNvContentPartPr/>
                <p14:nvPr/>
              </p14:nvContentPartPr>
              <p14:xfrm>
                <a:off x="9153152" y="4254177"/>
                <a:ext cx="185040" cy="246600"/>
              </p14:xfrm>
            </p:contentPart>
          </mc:Choice>
          <mc:Fallback xmlns="">
            <p:pic>
              <p:nvPicPr>
                <p:cNvPr id="68" name="Ink 67">
                  <a:extLst>
                    <a:ext uri="{FF2B5EF4-FFF2-40B4-BE49-F238E27FC236}">
                      <a16:creationId xmlns:a16="http://schemas.microsoft.com/office/drawing/2014/main" id="{D00ED5C1-3708-E16C-E343-AF27FBADB50B}"/>
                    </a:ext>
                  </a:extLst>
                </p:cNvPr>
                <p:cNvPicPr/>
                <p:nvPr/>
              </p:nvPicPr>
              <p:blipFill>
                <a:blip r:embed="rId108"/>
                <a:stretch>
                  <a:fillRect/>
                </a:stretch>
              </p:blipFill>
              <p:spPr>
                <a:xfrm>
                  <a:off x="9144512" y="4245177"/>
                  <a:ext cx="2026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Ink 68">
                  <a:extLst>
                    <a:ext uri="{FF2B5EF4-FFF2-40B4-BE49-F238E27FC236}">
                      <a16:creationId xmlns:a16="http://schemas.microsoft.com/office/drawing/2014/main" id="{EB505434-1B1D-6840-8752-B48FD7610B49}"/>
                    </a:ext>
                  </a:extLst>
                </p14:cNvPr>
                <p14:cNvContentPartPr/>
                <p14:nvPr/>
              </p14:nvContentPartPr>
              <p14:xfrm>
                <a:off x="9488312" y="4263537"/>
                <a:ext cx="221760" cy="193680"/>
              </p14:xfrm>
            </p:contentPart>
          </mc:Choice>
          <mc:Fallback xmlns="">
            <p:pic>
              <p:nvPicPr>
                <p:cNvPr id="69" name="Ink 68">
                  <a:extLst>
                    <a:ext uri="{FF2B5EF4-FFF2-40B4-BE49-F238E27FC236}">
                      <a16:creationId xmlns:a16="http://schemas.microsoft.com/office/drawing/2014/main" id="{EB505434-1B1D-6840-8752-B48FD7610B49}"/>
                    </a:ext>
                  </a:extLst>
                </p:cNvPr>
                <p:cNvPicPr/>
                <p:nvPr/>
              </p:nvPicPr>
              <p:blipFill>
                <a:blip r:embed="rId110"/>
                <a:stretch>
                  <a:fillRect/>
                </a:stretch>
              </p:blipFill>
              <p:spPr>
                <a:xfrm>
                  <a:off x="9479672" y="4254897"/>
                  <a:ext cx="239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Ink 69">
                  <a:extLst>
                    <a:ext uri="{FF2B5EF4-FFF2-40B4-BE49-F238E27FC236}">
                      <a16:creationId xmlns:a16="http://schemas.microsoft.com/office/drawing/2014/main" id="{450DB334-25A8-DFB9-7A70-129981643329}"/>
                    </a:ext>
                  </a:extLst>
                </p14:cNvPr>
                <p14:cNvContentPartPr/>
                <p14:nvPr/>
              </p14:nvContentPartPr>
              <p14:xfrm>
                <a:off x="9810152" y="4321497"/>
                <a:ext cx="159840" cy="119160"/>
              </p14:xfrm>
            </p:contentPart>
          </mc:Choice>
          <mc:Fallback xmlns="">
            <p:pic>
              <p:nvPicPr>
                <p:cNvPr id="70" name="Ink 69">
                  <a:extLst>
                    <a:ext uri="{FF2B5EF4-FFF2-40B4-BE49-F238E27FC236}">
                      <a16:creationId xmlns:a16="http://schemas.microsoft.com/office/drawing/2014/main" id="{450DB334-25A8-DFB9-7A70-129981643329}"/>
                    </a:ext>
                  </a:extLst>
                </p:cNvPr>
                <p:cNvPicPr/>
                <p:nvPr/>
              </p:nvPicPr>
              <p:blipFill>
                <a:blip r:embed="rId112"/>
                <a:stretch>
                  <a:fillRect/>
                </a:stretch>
              </p:blipFill>
              <p:spPr>
                <a:xfrm>
                  <a:off x="9801152" y="4312857"/>
                  <a:ext cx="177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Ink 70">
                  <a:extLst>
                    <a:ext uri="{FF2B5EF4-FFF2-40B4-BE49-F238E27FC236}">
                      <a16:creationId xmlns:a16="http://schemas.microsoft.com/office/drawing/2014/main" id="{B2876079-3C22-96E0-3C60-6796969C272E}"/>
                    </a:ext>
                  </a:extLst>
                </p14:cNvPr>
                <p14:cNvContentPartPr/>
                <p14:nvPr/>
              </p14:nvContentPartPr>
              <p14:xfrm>
                <a:off x="10057832" y="4147617"/>
                <a:ext cx="178200" cy="309960"/>
              </p14:xfrm>
            </p:contentPart>
          </mc:Choice>
          <mc:Fallback xmlns="">
            <p:pic>
              <p:nvPicPr>
                <p:cNvPr id="71" name="Ink 70">
                  <a:extLst>
                    <a:ext uri="{FF2B5EF4-FFF2-40B4-BE49-F238E27FC236}">
                      <a16:creationId xmlns:a16="http://schemas.microsoft.com/office/drawing/2014/main" id="{B2876079-3C22-96E0-3C60-6796969C272E}"/>
                    </a:ext>
                  </a:extLst>
                </p:cNvPr>
                <p:cNvPicPr/>
                <p:nvPr/>
              </p:nvPicPr>
              <p:blipFill>
                <a:blip r:embed="rId114"/>
                <a:stretch>
                  <a:fillRect/>
                </a:stretch>
              </p:blipFill>
              <p:spPr>
                <a:xfrm>
                  <a:off x="10049192" y="4138977"/>
                  <a:ext cx="195840" cy="327600"/>
                </a:xfrm>
                <a:prstGeom prst="rect">
                  <a:avLst/>
                </a:prstGeom>
              </p:spPr>
            </p:pic>
          </mc:Fallback>
        </mc:AlternateContent>
      </p:grpSp>
      <p:grpSp>
        <p:nvGrpSpPr>
          <p:cNvPr id="76" name="Group 75">
            <a:extLst>
              <a:ext uri="{FF2B5EF4-FFF2-40B4-BE49-F238E27FC236}">
                <a16:creationId xmlns:a16="http://schemas.microsoft.com/office/drawing/2014/main" id="{3424F40E-6480-1367-D962-DEAD26C2B031}"/>
              </a:ext>
            </a:extLst>
          </p:cNvPr>
          <p:cNvGrpSpPr/>
          <p:nvPr/>
        </p:nvGrpSpPr>
        <p:grpSpPr>
          <a:xfrm>
            <a:off x="1464272" y="5110257"/>
            <a:ext cx="381960" cy="398880"/>
            <a:chOff x="1464272" y="5110257"/>
            <a:chExt cx="381960" cy="398880"/>
          </a:xfrm>
        </p:grpSpPr>
        <mc:AlternateContent xmlns:mc="http://schemas.openxmlformats.org/markup-compatibility/2006" xmlns:p14="http://schemas.microsoft.com/office/powerpoint/2010/main">
          <mc:Choice Requires="p14">
            <p:contentPart p14:bwMode="auto" r:id="rId115">
              <p14:nvContentPartPr>
                <p14:cNvPr id="74" name="Ink 73">
                  <a:extLst>
                    <a:ext uri="{FF2B5EF4-FFF2-40B4-BE49-F238E27FC236}">
                      <a16:creationId xmlns:a16="http://schemas.microsoft.com/office/drawing/2014/main" id="{F53C5C7F-A0D3-9B82-5080-4ABE0777AD40}"/>
                    </a:ext>
                  </a:extLst>
                </p14:cNvPr>
                <p14:cNvContentPartPr/>
                <p14:nvPr/>
              </p14:nvContentPartPr>
              <p14:xfrm>
                <a:off x="1464272" y="5168217"/>
                <a:ext cx="171720" cy="262080"/>
              </p14:xfrm>
            </p:contentPart>
          </mc:Choice>
          <mc:Fallback xmlns="">
            <p:pic>
              <p:nvPicPr>
                <p:cNvPr id="74" name="Ink 73">
                  <a:extLst>
                    <a:ext uri="{FF2B5EF4-FFF2-40B4-BE49-F238E27FC236}">
                      <a16:creationId xmlns:a16="http://schemas.microsoft.com/office/drawing/2014/main" id="{F53C5C7F-A0D3-9B82-5080-4ABE0777AD40}"/>
                    </a:ext>
                  </a:extLst>
                </p:cNvPr>
                <p:cNvPicPr/>
                <p:nvPr/>
              </p:nvPicPr>
              <p:blipFill>
                <a:blip r:embed="rId116"/>
                <a:stretch>
                  <a:fillRect/>
                </a:stretch>
              </p:blipFill>
              <p:spPr>
                <a:xfrm>
                  <a:off x="1455632" y="5159217"/>
                  <a:ext cx="189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Ink 74">
                  <a:extLst>
                    <a:ext uri="{FF2B5EF4-FFF2-40B4-BE49-F238E27FC236}">
                      <a16:creationId xmlns:a16="http://schemas.microsoft.com/office/drawing/2014/main" id="{FCCDADC4-2452-19D8-A699-E5F0104FE542}"/>
                    </a:ext>
                  </a:extLst>
                </p14:cNvPr>
                <p14:cNvContentPartPr/>
                <p14:nvPr/>
              </p14:nvContentPartPr>
              <p14:xfrm>
                <a:off x="1737512" y="5110257"/>
                <a:ext cx="108720" cy="398880"/>
              </p14:xfrm>
            </p:contentPart>
          </mc:Choice>
          <mc:Fallback xmlns="">
            <p:pic>
              <p:nvPicPr>
                <p:cNvPr id="75" name="Ink 74">
                  <a:extLst>
                    <a:ext uri="{FF2B5EF4-FFF2-40B4-BE49-F238E27FC236}">
                      <a16:creationId xmlns:a16="http://schemas.microsoft.com/office/drawing/2014/main" id="{FCCDADC4-2452-19D8-A699-E5F0104FE542}"/>
                    </a:ext>
                  </a:extLst>
                </p:cNvPr>
                <p:cNvPicPr/>
                <p:nvPr/>
              </p:nvPicPr>
              <p:blipFill>
                <a:blip r:embed="rId118"/>
                <a:stretch>
                  <a:fillRect/>
                </a:stretch>
              </p:blipFill>
              <p:spPr>
                <a:xfrm>
                  <a:off x="1728872" y="5101617"/>
                  <a:ext cx="126360" cy="416520"/>
                </a:xfrm>
                <a:prstGeom prst="rect">
                  <a:avLst/>
                </a:prstGeom>
              </p:spPr>
            </p:pic>
          </mc:Fallback>
        </mc:AlternateContent>
      </p:grpSp>
      <p:grpSp>
        <p:nvGrpSpPr>
          <p:cNvPr id="82" name="Group 81">
            <a:extLst>
              <a:ext uri="{FF2B5EF4-FFF2-40B4-BE49-F238E27FC236}">
                <a16:creationId xmlns:a16="http://schemas.microsoft.com/office/drawing/2014/main" id="{2BFD987F-97CD-CBE9-34F3-A7A4809FB5FC}"/>
              </a:ext>
            </a:extLst>
          </p:cNvPr>
          <p:cNvGrpSpPr/>
          <p:nvPr/>
        </p:nvGrpSpPr>
        <p:grpSpPr>
          <a:xfrm>
            <a:off x="1965392" y="5110257"/>
            <a:ext cx="1178640" cy="312480"/>
            <a:chOff x="1965392" y="5110257"/>
            <a:chExt cx="1178640" cy="312480"/>
          </a:xfrm>
        </p:grpSpPr>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3755A83D-EE94-EB49-B181-F1E41986A0F4}"/>
                    </a:ext>
                  </a:extLst>
                </p14:cNvPr>
                <p14:cNvContentPartPr/>
                <p14:nvPr/>
              </p14:nvContentPartPr>
              <p14:xfrm>
                <a:off x="1965392" y="5159577"/>
                <a:ext cx="169920" cy="210960"/>
              </p14:xfrm>
            </p:contentPart>
          </mc:Choice>
          <mc:Fallback xmlns="">
            <p:pic>
              <p:nvPicPr>
                <p:cNvPr id="77" name="Ink 76">
                  <a:extLst>
                    <a:ext uri="{FF2B5EF4-FFF2-40B4-BE49-F238E27FC236}">
                      <a16:creationId xmlns:a16="http://schemas.microsoft.com/office/drawing/2014/main" id="{3755A83D-EE94-EB49-B181-F1E41986A0F4}"/>
                    </a:ext>
                  </a:extLst>
                </p:cNvPr>
                <p:cNvPicPr/>
                <p:nvPr/>
              </p:nvPicPr>
              <p:blipFill>
                <a:blip r:embed="rId120"/>
                <a:stretch>
                  <a:fillRect/>
                </a:stretch>
              </p:blipFill>
              <p:spPr>
                <a:xfrm>
                  <a:off x="1956392" y="5150577"/>
                  <a:ext cx="187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C9BBF9E2-F2E1-CEC7-1AC1-09DC4E6AB15E}"/>
                    </a:ext>
                  </a:extLst>
                </p14:cNvPr>
                <p14:cNvContentPartPr/>
                <p14:nvPr/>
              </p14:nvContentPartPr>
              <p14:xfrm>
                <a:off x="2203712" y="5274057"/>
                <a:ext cx="183960" cy="105840"/>
              </p14:xfrm>
            </p:contentPart>
          </mc:Choice>
          <mc:Fallback xmlns="">
            <p:pic>
              <p:nvPicPr>
                <p:cNvPr id="78" name="Ink 77">
                  <a:extLst>
                    <a:ext uri="{FF2B5EF4-FFF2-40B4-BE49-F238E27FC236}">
                      <a16:creationId xmlns:a16="http://schemas.microsoft.com/office/drawing/2014/main" id="{C9BBF9E2-F2E1-CEC7-1AC1-09DC4E6AB15E}"/>
                    </a:ext>
                  </a:extLst>
                </p:cNvPr>
                <p:cNvPicPr/>
                <p:nvPr/>
              </p:nvPicPr>
              <p:blipFill>
                <a:blip r:embed="rId122"/>
                <a:stretch>
                  <a:fillRect/>
                </a:stretch>
              </p:blipFill>
              <p:spPr>
                <a:xfrm>
                  <a:off x="2195072" y="5265057"/>
                  <a:ext cx="201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AB044558-9964-98F3-6565-18F275444EF5}"/>
                    </a:ext>
                  </a:extLst>
                </p14:cNvPr>
                <p14:cNvContentPartPr/>
                <p14:nvPr/>
              </p14:nvContentPartPr>
              <p14:xfrm>
                <a:off x="2229992" y="5254977"/>
                <a:ext cx="490320" cy="117360"/>
              </p14:xfrm>
            </p:contentPart>
          </mc:Choice>
          <mc:Fallback xmlns="">
            <p:pic>
              <p:nvPicPr>
                <p:cNvPr id="79" name="Ink 78">
                  <a:extLst>
                    <a:ext uri="{FF2B5EF4-FFF2-40B4-BE49-F238E27FC236}">
                      <a16:creationId xmlns:a16="http://schemas.microsoft.com/office/drawing/2014/main" id="{AB044558-9964-98F3-6565-18F275444EF5}"/>
                    </a:ext>
                  </a:extLst>
                </p:cNvPr>
                <p:cNvPicPr/>
                <p:nvPr/>
              </p:nvPicPr>
              <p:blipFill>
                <a:blip r:embed="rId124"/>
                <a:stretch>
                  <a:fillRect/>
                </a:stretch>
              </p:blipFill>
              <p:spPr>
                <a:xfrm>
                  <a:off x="2221352" y="5245977"/>
                  <a:ext cx="507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Ink 79">
                  <a:extLst>
                    <a:ext uri="{FF2B5EF4-FFF2-40B4-BE49-F238E27FC236}">
                      <a16:creationId xmlns:a16="http://schemas.microsoft.com/office/drawing/2014/main" id="{5FAE846E-DD91-F6DD-A724-AFA598725AAE}"/>
                    </a:ext>
                  </a:extLst>
                </p14:cNvPr>
                <p14:cNvContentPartPr/>
                <p14:nvPr/>
              </p14:nvContentPartPr>
              <p14:xfrm>
                <a:off x="2820032" y="5235897"/>
                <a:ext cx="23400" cy="139320"/>
              </p14:xfrm>
            </p:contentPart>
          </mc:Choice>
          <mc:Fallback xmlns="">
            <p:pic>
              <p:nvPicPr>
                <p:cNvPr id="80" name="Ink 79">
                  <a:extLst>
                    <a:ext uri="{FF2B5EF4-FFF2-40B4-BE49-F238E27FC236}">
                      <a16:creationId xmlns:a16="http://schemas.microsoft.com/office/drawing/2014/main" id="{5FAE846E-DD91-F6DD-A724-AFA598725AAE}"/>
                    </a:ext>
                  </a:extLst>
                </p:cNvPr>
                <p:cNvPicPr/>
                <p:nvPr/>
              </p:nvPicPr>
              <p:blipFill>
                <a:blip r:embed="rId126"/>
                <a:stretch>
                  <a:fillRect/>
                </a:stretch>
              </p:blipFill>
              <p:spPr>
                <a:xfrm>
                  <a:off x="2811392" y="5226897"/>
                  <a:ext cx="41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Ink 80">
                  <a:extLst>
                    <a:ext uri="{FF2B5EF4-FFF2-40B4-BE49-F238E27FC236}">
                      <a16:creationId xmlns:a16="http://schemas.microsoft.com/office/drawing/2014/main" id="{56511B73-1E07-9D3C-F047-823C48EEE9FE}"/>
                    </a:ext>
                  </a:extLst>
                </p14:cNvPr>
                <p14:cNvContentPartPr/>
                <p14:nvPr/>
              </p14:nvContentPartPr>
              <p14:xfrm>
                <a:off x="2935232" y="5110257"/>
                <a:ext cx="208800" cy="312480"/>
              </p14:xfrm>
            </p:contentPart>
          </mc:Choice>
          <mc:Fallback xmlns="">
            <p:pic>
              <p:nvPicPr>
                <p:cNvPr id="81" name="Ink 80">
                  <a:extLst>
                    <a:ext uri="{FF2B5EF4-FFF2-40B4-BE49-F238E27FC236}">
                      <a16:creationId xmlns:a16="http://schemas.microsoft.com/office/drawing/2014/main" id="{56511B73-1E07-9D3C-F047-823C48EEE9FE}"/>
                    </a:ext>
                  </a:extLst>
                </p:cNvPr>
                <p:cNvPicPr/>
                <p:nvPr/>
              </p:nvPicPr>
              <p:blipFill>
                <a:blip r:embed="rId128"/>
                <a:stretch>
                  <a:fillRect/>
                </a:stretch>
              </p:blipFill>
              <p:spPr>
                <a:xfrm>
                  <a:off x="2926592" y="5101617"/>
                  <a:ext cx="226440" cy="330120"/>
                </a:xfrm>
                <a:prstGeom prst="rect">
                  <a:avLst/>
                </a:prstGeom>
              </p:spPr>
            </p:pic>
          </mc:Fallback>
        </mc:AlternateContent>
      </p:grpSp>
      <p:grpSp>
        <p:nvGrpSpPr>
          <p:cNvPr id="85" name="Group 84">
            <a:extLst>
              <a:ext uri="{FF2B5EF4-FFF2-40B4-BE49-F238E27FC236}">
                <a16:creationId xmlns:a16="http://schemas.microsoft.com/office/drawing/2014/main" id="{A4CBE462-9140-4DB1-1B15-BA3D9A3E41AD}"/>
              </a:ext>
            </a:extLst>
          </p:cNvPr>
          <p:cNvGrpSpPr/>
          <p:nvPr/>
        </p:nvGrpSpPr>
        <p:grpSpPr>
          <a:xfrm>
            <a:off x="3398912" y="5197017"/>
            <a:ext cx="120240" cy="106560"/>
            <a:chOff x="3398912" y="5197017"/>
            <a:chExt cx="120240" cy="106560"/>
          </a:xfrm>
        </p:grpSpPr>
        <mc:AlternateContent xmlns:mc="http://schemas.openxmlformats.org/markup-compatibility/2006" xmlns:p14="http://schemas.microsoft.com/office/powerpoint/2010/main">
          <mc:Choice Requires="p14">
            <p:contentPart p14:bwMode="auto" r:id="rId129">
              <p14:nvContentPartPr>
                <p14:cNvPr id="83" name="Ink 82">
                  <a:extLst>
                    <a:ext uri="{FF2B5EF4-FFF2-40B4-BE49-F238E27FC236}">
                      <a16:creationId xmlns:a16="http://schemas.microsoft.com/office/drawing/2014/main" id="{482B7EF7-5E3A-5AA2-E163-2CB6397B7EC2}"/>
                    </a:ext>
                  </a:extLst>
                </p14:cNvPr>
                <p14:cNvContentPartPr/>
                <p14:nvPr/>
              </p14:nvContentPartPr>
              <p14:xfrm>
                <a:off x="3398912" y="5197017"/>
                <a:ext cx="120240" cy="12600"/>
              </p14:xfrm>
            </p:contentPart>
          </mc:Choice>
          <mc:Fallback xmlns="">
            <p:pic>
              <p:nvPicPr>
                <p:cNvPr id="83" name="Ink 82">
                  <a:extLst>
                    <a:ext uri="{FF2B5EF4-FFF2-40B4-BE49-F238E27FC236}">
                      <a16:creationId xmlns:a16="http://schemas.microsoft.com/office/drawing/2014/main" id="{482B7EF7-5E3A-5AA2-E163-2CB6397B7EC2}"/>
                    </a:ext>
                  </a:extLst>
                </p:cNvPr>
                <p:cNvPicPr/>
                <p:nvPr/>
              </p:nvPicPr>
              <p:blipFill>
                <a:blip r:embed="rId130"/>
                <a:stretch>
                  <a:fillRect/>
                </a:stretch>
              </p:blipFill>
              <p:spPr>
                <a:xfrm>
                  <a:off x="3390272" y="5188017"/>
                  <a:ext cx="137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Ink 83">
                  <a:extLst>
                    <a:ext uri="{FF2B5EF4-FFF2-40B4-BE49-F238E27FC236}">
                      <a16:creationId xmlns:a16="http://schemas.microsoft.com/office/drawing/2014/main" id="{687C7782-C23A-1F88-3AEA-B507A8A3FC73}"/>
                    </a:ext>
                  </a:extLst>
                </p14:cNvPr>
                <p14:cNvContentPartPr/>
                <p14:nvPr/>
              </p14:nvContentPartPr>
              <p14:xfrm>
                <a:off x="3401072" y="5303217"/>
                <a:ext cx="105480" cy="360"/>
              </p14:xfrm>
            </p:contentPart>
          </mc:Choice>
          <mc:Fallback xmlns="">
            <p:pic>
              <p:nvPicPr>
                <p:cNvPr id="84" name="Ink 83">
                  <a:extLst>
                    <a:ext uri="{FF2B5EF4-FFF2-40B4-BE49-F238E27FC236}">
                      <a16:creationId xmlns:a16="http://schemas.microsoft.com/office/drawing/2014/main" id="{687C7782-C23A-1F88-3AEA-B507A8A3FC73}"/>
                    </a:ext>
                  </a:extLst>
                </p:cNvPr>
                <p:cNvPicPr/>
                <p:nvPr/>
              </p:nvPicPr>
              <p:blipFill>
                <a:blip r:embed="rId132"/>
                <a:stretch>
                  <a:fillRect/>
                </a:stretch>
              </p:blipFill>
              <p:spPr>
                <a:xfrm>
                  <a:off x="3392432" y="5294217"/>
                  <a:ext cx="123120" cy="18000"/>
                </a:xfrm>
                <a:prstGeom prst="rect">
                  <a:avLst/>
                </a:prstGeom>
              </p:spPr>
            </p:pic>
          </mc:Fallback>
        </mc:AlternateContent>
      </p:grpSp>
      <p:grpSp>
        <p:nvGrpSpPr>
          <p:cNvPr id="99" name="Group 98">
            <a:extLst>
              <a:ext uri="{FF2B5EF4-FFF2-40B4-BE49-F238E27FC236}">
                <a16:creationId xmlns:a16="http://schemas.microsoft.com/office/drawing/2014/main" id="{98506E57-EB95-FF40-5D3B-922892A325BA}"/>
              </a:ext>
            </a:extLst>
          </p:cNvPr>
          <p:cNvGrpSpPr/>
          <p:nvPr/>
        </p:nvGrpSpPr>
        <p:grpSpPr>
          <a:xfrm>
            <a:off x="3828752" y="5062737"/>
            <a:ext cx="2034000" cy="307800"/>
            <a:chOff x="3828752" y="5062737"/>
            <a:chExt cx="2034000" cy="307800"/>
          </a:xfrm>
        </p:grpSpPr>
        <mc:AlternateContent xmlns:mc="http://schemas.openxmlformats.org/markup-compatibility/2006" xmlns:p14="http://schemas.microsoft.com/office/powerpoint/2010/main">
          <mc:Choice Requires="p14">
            <p:contentPart p14:bwMode="auto" r:id="rId133">
              <p14:nvContentPartPr>
                <p14:cNvPr id="86" name="Ink 85">
                  <a:extLst>
                    <a:ext uri="{FF2B5EF4-FFF2-40B4-BE49-F238E27FC236}">
                      <a16:creationId xmlns:a16="http://schemas.microsoft.com/office/drawing/2014/main" id="{500D4189-EA68-A225-36B8-183F51884047}"/>
                    </a:ext>
                  </a:extLst>
                </p14:cNvPr>
                <p14:cNvContentPartPr/>
                <p14:nvPr/>
              </p14:nvContentPartPr>
              <p14:xfrm>
                <a:off x="3828752" y="5123577"/>
                <a:ext cx="128520" cy="237960"/>
              </p14:xfrm>
            </p:contentPart>
          </mc:Choice>
          <mc:Fallback xmlns="">
            <p:pic>
              <p:nvPicPr>
                <p:cNvPr id="86" name="Ink 85">
                  <a:extLst>
                    <a:ext uri="{FF2B5EF4-FFF2-40B4-BE49-F238E27FC236}">
                      <a16:creationId xmlns:a16="http://schemas.microsoft.com/office/drawing/2014/main" id="{500D4189-EA68-A225-36B8-183F51884047}"/>
                    </a:ext>
                  </a:extLst>
                </p:cNvPr>
                <p:cNvPicPr/>
                <p:nvPr/>
              </p:nvPicPr>
              <p:blipFill>
                <a:blip r:embed="rId134"/>
                <a:stretch>
                  <a:fillRect/>
                </a:stretch>
              </p:blipFill>
              <p:spPr>
                <a:xfrm>
                  <a:off x="3820112" y="5114937"/>
                  <a:ext cx="1461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Ink 86">
                  <a:extLst>
                    <a:ext uri="{FF2B5EF4-FFF2-40B4-BE49-F238E27FC236}">
                      <a16:creationId xmlns:a16="http://schemas.microsoft.com/office/drawing/2014/main" id="{5403A323-4A49-3941-5267-58B7AACAC993}"/>
                    </a:ext>
                  </a:extLst>
                </p14:cNvPr>
                <p14:cNvContentPartPr/>
                <p14:nvPr/>
              </p14:nvContentPartPr>
              <p14:xfrm>
                <a:off x="4053032" y="5081817"/>
                <a:ext cx="38160" cy="251280"/>
              </p14:xfrm>
            </p:contentPart>
          </mc:Choice>
          <mc:Fallback xmlns="">
            <p:pic>
              <p:nvPicPr>
                <p:cNvPr id="87" name="Ink 86">
                  <a:extLst>
                    <a:ext uri="{FF2B5EF4-FFF2-40B4-BE49-F238E27FC236}">
                      <a16:creationId xmlns:a16="http://schemas.microsoft.com/office/drawing/2014/main" id="{5403A323-4A49-3941-5267-58B7AACAC993}"/>
                    </a:ext>
                  </a:extLst>
                </p:cNvPr>
                <p:cNvPicPr/>
                <p:nvPr/>
              </p:nvPicPr>
              <p:blipFill>
                <a:blip r:embed="rId136"/>
                <a:stretch>
                  <a:fillRect/>
                </a:stretch>
              </p:blipFill>
              <p:spPr>
                <a:xfrm>
                  <a:off x="4044392" y="5072817"/>
                  <a:ext cx="558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Ink 87">
                  <a:extLst>
                    <a:ext uri="{FF2B5EF4-FFF2-40B4-BE49-F238E27FC236}">
                      <a16:creationId xmlns:a16="http://schemas.microsoft.com/office/drawing/2014/main" id="{DB87557B-77A6-A4DB-303D-669E4C38AF89}"/>
                    </a:ext>
                  </a:extLst>
                </p14:cNvPr>
                <p14:cNvContentPartPr/>
                <p14:nvPr/>
              </p14:nvContentPartPr>
              <p14:xfrm>
                <a:off x="4157792" y="5137257"/>
                <a:ext cx="161640" cy="158040"/>
              </p14:xfrm>
            </p:contentPart>
          </mc:Choice>
          <mc:Fallback xmlns="">
            <p:pic>
              <p:nvPicPr>
                <p:cNvPr id="88" name="Ink 87">
                  <a:extLst>
                    <a:ext uri="{FF2B5EF4-FFF2-40B4-BE49-F238E27FC236}">
                      <a16:creationId xmlns:a16="http://schemas.microsoft.com/office/drawing/2014/main" id="{DB87557B-77A6-A4DB-303D-669E4C38AF89}"/>
                    </a:ext>
                  </a:extLst>
                </p:cNvPr>
                <p:cNvPicPr/>
                <p:nvPr/>
              </p:nvPicPr>
              <p:blipFill>
                <a:blip r:embed="rId138"/>
                <a:stretch>
                  <a:fillRect/>
                </a:stretch>
              </p:blipFill>
              <p:spPr>
                <a:xfrm>
                  <a:off x="4148792" y="5128257"/>
                  <a:ext cx="179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Ink 88">
                  <a:extLst>
                    <a:ext uri="{FF2B5EF4-FFF2-40B4-BE49-F238E27FC236}">
                      <a16:creationId xmlns:a16="http://schemas.microsoft.com/office/drawing/2014/main" id="{B93041E1-4ED5-1F07-A8DE-F9D4FA866A9D}"/>
                    </a:ext>
                  </a:extLst>
                </p14:cNvPr>
                <p14:cNvContentPartPr/>
                <p14:nvPr/>
              </p14:nvContentPartPr>
              <p14:xfrm>
                <a:off x="4336352" y="5187297"/>
                <a:ext cx="114120" cy="112320"/>
              </p14:xfrm>
            </p:contentPart>
          </mc:Choice>
          <mc:Fallback xmlns="">
            <p:pic>
              <p:nvPicPr>
                <p:cNvPr id="89" name="Ink 88">
                  <a:extLst>
                    <a:ext uri="{FF2B5EF4-FFF2-40B4-BE49-F238E27FC236}">
                      <a16:creationId xmlns:a16="http://schemas.microsoft.com/office/drawing/2014/main" id="{B93041E1-4ED5-1F07-A8DE-F9D4FA866A9D}"/>
                    </a:ext>
                  </a:extLst>
                </p:cNvPr>
                <p:cNvPicPr/>
                <p:nvPr/>
              </p:nvPicPr>
              <p:blipFill>
                <a:blip r:embed="rId140"/>
                <a:stretch>
                  <a:fillRect/>
                </a:stretch>
              </p:blipFill>
              <p:spPr>
                <a:xfrm>
                  <a:off x="4327352" y="5178657"/>
                  <a:ext cx="131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Ink 89">
                  <a:extLst>
                    <a:ext uri="{FF2B5EF4-FFF2-40B4-BE49-F238E27FC236}">
                      <a16:creationId xmlns:a16="http://schemas.microsoft.com/office/drawing/2014/main" id="{132F3F98-0910-35EE-2BEE-968CE12131E9}"/>
                    </a:ext>
                  </a:extLst>
                </p14:cNvPr>
                <p14:cNvContentPartPr/>
                <p14:nvPr/>
              </p14:nvContentPartPr>
              <p14:xfrm>
                <a:off x="4552352" y="5062737"/>
                <a:ext cx="108000" cy="258120"/>
              </p14:xfrm>
            </p:contentPart>
          </mc:Choice>
          <mc:Fallback xmlns="">
            <p:pic>
              <p:nvPicPr>
                <p:cNvPr id="90" name="Ink 89">
                  <a:extLst>
                    <a:ext uri="{FF2B5EF4-FFF2-40B4-BE49-F238E27FC236}">
                      <a16:creationId xmlns:a16="http://schemas.microsoft.com/office/drawing/2014/main" id="{132F3F98-0910-35EE-2BEE-968CE12131E9}"/>
                    </a:ext>
                  </a:extLst>
                </p:cNvPr>
                <p:cNvPicPr/>
                <p:nvPr/>
              </p:nvPicPr>
              <p:blipFill>
                <a:blip r:embed="rId142"/>
                <a:stretch>
                  <a:fillRect/>
                </a:stretch>
              </p:blipFill>
              <p:spPr>
                <a:xfrm>
                  <a:off x="4543352" y="5053737"/>
                  <a:ext cx="125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Ink 91">
                  <a:extLst>
                    <a:ext uri="{FF2B5EF4-FFF2-40B4-BE49-F238E27FC236}">
                      <a16:creationId xmlns:a16="http://schemas.microsoft.com/office/drawing/2014/main" id="{0BE89844-ECB0-323A-9EFE-F8D89A25C533}"/>
                    </a:ext>
                  </a:extLst>
                </p14:cNvPr>
                <p14:cNvContentPartPr/>
                <p14:nvPr/>
              </p14:nvContentPartPr>
              <p14:xfrm>
                <a:off x="4908752" y="5130057"/>
                <a:ext cx="360" cy="139680"/>
              </p14:xfrm>
            </p:contentPart>
          </mc:Choice>
          <mc:Fallback xmlns="">
            <p:pic>
              <p:nvPicPr>
                <p:cNvPr id="92" name="Ink 91">
                  <a:extLst>
                    <a:ext uri="{FF2B5EF4-FFF2-40B4-BE49-F238E27FC236}">
                      <a16:creationId xmlns:a16="http://schemas.microsoft.com/office/drawing/2014/main" id="{0BE89844-ECB0-323A-9EFE-F8D89A25C533}"/>
                    </a:ext>
                  </a:extLst>
                </p:cNvPr>
                <p:cNvPicPr/>
                <p:nvPr/>
              </p:nvPicPr>
              <p:blipFill>
                <a:blip r:embed="rId144"/>
                <a:stretch>
                  <a:fillRect/>
                </a:stretch>
              </p:blipFill>
              <p:spPr>
                <a:xfrm>
                  <a:off x="4900112" y="5121057"/>
                  <a:ext cx="18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4770C4CB-BE9F-DF0B-6FE5-DBD82D1574AE}"/>
                    </a:ext>
                  </a:extLst>
                </p14:cNvPr>
                <p14:cNvContentPartPr/>
                <p14:nvPr/>
              </p14:nvContentPartPr>
              <p14:xfrm>
                <a:off x="4839632" y="5198817"/>
                <a:ext cx="99000" cy="18360"/>
              </p14:xfrm>
            </p:contentPart>
          </mc:Choice>
          <mc:Fallback xmlns="">
            <p:pic>
              <p:nvPicPr>
                <p:cNvPr id="93" name="Ink 92">
                  <a:extLst>
                    <a:ext uri="{FF2B5EF4-FFF2-40B4-BE49-F238E27FC236}">
                      <a16:creationId xmlns:a16="http://schemas.microsoft.com/office/drawing/2014/main" id="{4770C4CB-BE9F-DF0B-6FE5-DBD82D1574AE}"/>
                    </a:ext>
                  </a:extLst>
                </p:cNvPr>
                <p:cNvPicPr/>
                <p:nvPr/>
              </p:nvPicPr>
              <p:blipFill>
                <a:blip r:embed="rId146"/>
                <a:stretch>
                  <a:fillRect/>
                </a:stretch>
              </p:blipFill>
              <p:spPr>
                <a:xfrm>
                  <a:off x="4830992" y="5189817"/>
                  <a:ext cx="116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6E4C7FCA-A553-9F0A-F8EF-72312D725D91}"/>
                    </a:ext>
                  </a:extLst>
                </p14:cNvPr>
                <p14:cNvContentPartPr/>
                <p14:nvPr/>
              </p14:nvContentPartPr>
              <p14:xfrm>
                <a:off x="5081912" y="5116377"/>
                <a:ext cx="159480" cy="214920"/>
              </p14:xfrm>
            </p:contentPart>
          </mc:Choice>
          <mc:Fallback xmlns="">
            <p:pic>
              <p:nvPicPr>
                <p:cNvPr id="94" name="Ink 93">
                  <a:extLst>
                    <a:ext uri="{FF2B5EF4-FFF2-40B4-BE49-F238E27FC236}">
                      <a16:creationId xmlns:a16="http://schemas.microsoft.com/office/drawing/2014/main" id="{6E4C7FCA-A553-9F0A-F8EF-72312D725D91}"/>
                    </a:ext>
                  </a:extLst>
                </p:cNvPr>
                <p:cNvPicPr/>
                <p:nvPr/>
              </p:nvPicPr>
              <p:blipFill>
                <a:blip r:embed="rId148"/>
                <a:stretch>
                  <a:fillRect/>
                </a:stretch>
              </p:blipFill>
              <p:spPr>
                <a:xfrm>
                  <a:off x="5073272" y="5107737"/>
                  <a:ext cx="177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Ink 94">
                  <a:extLst>
                    <a:ext uri="{FF2B5EF4-FFF2-40B4-BE49-F238E27FC236}">
                      <a16:creationId xmlns:a16="http://schemas.microsoft.com/office/drawing/2014/main" id="{E89C6047-C3F8-06BF-9B9F-C1B97B256EAC}"/>
                    </a:ext>
                  </a:extLst>
                </p14:cNvPr>
                <p14:cNvContentPartPr/>
                <p14:nvPr/>
              </p14:nvContentPartPr>
              <p14:xfrm>
                <a:off x="5304032" y="5100897"/>
                <a:ext cx="77400" cy="242640"/>
              </p14:xfrm>
            </p:contentPart>
          </mc:Choice>
          <mc:Fallback xmlns="">
            <p:pic>
              <p:nvPicPr>
                <p:cNvPr id="95" name="Ink 94">
                  <a:extLst>
                    <a:ext uri="{FF2B5EF4-FFF2-40B4-BE49-F238E27FC236}">
                      <a16:creationId xmlns:a16="http://schemas.microsoft.com/office/drawing/2014/main" id="{E89C6047-C3F8-06BF-9B9F-C1B97B256EAC}"/>
                    </a:ext>
                  </a:extLst>
                </p:cNvPr>
                <p:cNvPicPr/>
                <p:nvPr/>
              </p:nvPicPr>
              <p:blipFill>
                <a:blip r:embed="rId150"/>
                <a:stretch>
                  <a:fillRect/>
                </a:stretch>
              </p:blipFill>
              <p:spPr>
                <a:xfrm>
                  <a:off x="5295392" y="5091897"/>
                  <a:ext cx="950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Ink 95">
                  <a:extLst>
                    <a:ext uri="{FF2B5EF4-FFF2-40B4-BE49-F238E27FC236}">
                      <a16:creationId xmlns:a16="http://schemas.microsoft.com/office/drawing/2014/main" id="{DBB7057D-4239-F8C2-4F89-69E4DD934FA0}"/>
                    </a:ext>
                  </a:extLst>
                </p14:cNvPr>
                <p14:cNvContentPartPr/>
                <p14:nvPr/>
              </p14:nvContentPartPr>
              <p14:xfrm>
                <a:off x="5418872" y="5215017"/>
                <a:ext cx="115560" cy="11520"/>
              </p14:xfrm>
            </p:contentPart>
          </mc:Choice>
          <mc:Fallback xmlns="">
            <p:pic>
              <p:nvPicPr>
                <p:cNvPr id="96" name="Ink 95">
                  <a:extLst>
                    <a:ext uri="{FF2B5EF4-FFF2-40B4-BE49-F238E27FC236}">
                      <a16:creationId xmlns:a16="http://schemas.microsoft.com/office/drawing/2014/main" id="{DBB7057D-4239-F8C2-4F89-69E4DD934FA0}"/>
                    </a:ext>
                  </a:extLst>
                </p:cNvPr>
                <p:cNvPicPr/>
                <p:nvPr/>
              </p:nvPicPr>
              <p:blipFill>
                <a:blip r:embed="rId152"/>
                <a:stretch>
                  <a:fillRect/>
                </a:stretch>
              </p:blipFill>
              <p:spPr>
                <a:xfrm>
                  <a:off x="5409872" y="5206017"/>
                  <a:ext cx="133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Ink 96">
                  <a:extLst>
                    <a:ext uri="{FF2B5EF4-FFF2-40B4-BE49-F238E27FC236}">
                      <a16:creationId xmlns:a16="http://schemas.microsoft.com/office/drawing/2014/main" id="{87D30CF6-648F-1CBD-4F6F-DA83EC453E46}"/>
                    </a:ext>
                  </a:extLst>
                </p14:cNvPr>
                <p14:cNvContentPartPr/>
                <p14:nvPr/>
              </p14:nvContentPartPr>
              <p14:xfrm>
                <a:off x="5640272" y="5081817"/>
                <a:ext cx="222480" cy="288720"/>
              </p14:xfrm>
            </p:contentPart>
          </mc:Choice>
          <mc:Fallback xmlns="">
            <p:pic>
              <p:nvPicPr>
                <p:cNvPr id="97" name="Ink 96">
                  <a:extLst>
                    <a:ext uri="{FF2B5EF4-FFF2-40B4-BE49-F238E27FC236}">
                      <a16:creationId xmlns:a16="http://schemas.microsoft.com/office/drawing/2014/main" id="{87D30CF6-648F-1CBD-4F6F-DA83EC453E46}"/>
                    </a:ext>
                  </a:extLst>
                </p:cNvPr>
                <p:cNvPicPr/>
                <p:nvPr/>
              </p:nvPicPr>
              <p:blipFill>
                <a:blip r:embed="rId154"/>
                <a:stretch>
                  <a:fillRect/>
                </a:stretch>
              </p:blipFill>
              <p:spPr>
                <a:xfrm>
                  <a:off x="5631632" y="5072817"/>
                  <a:ext cx="240120" cy="30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5">
            <p14:nvContentPartPr>
              <p14:cNvPr id="98" name="Ink 97">
                <a:extLst>
                  <a:ext uri="{FF2B5EF4-FFF2-40B4-BE49-F238E27FC236}">
                    <a16:creationId xmlns:a16="http://schemas.microsoft.com/office/drawing/2014/main" id="{4D013CBC-124B-75FA-0E09-2F0C69E8E7FC}"/>
                  </a:ext>
                </a:extLst>
              </p14:cNvPr>
              <p14:cNvContentPartPr/>
              <p14:nvPr/>
            </p14:nvContentPartPr>
            <p14:xfrm>
              <a:off x="6082712" y="5187297"/>
              <a:ext cx="158760" cy="58320"/>
            </p14:xfrm>
          </p:contentPart>
        </mc:Choice>
        <mc:Fallback xmlns="">
          <p:pic>
            <p:nvPicPr>
              <p:cNvPr id="98" name="Ink 97">
                <a:extLst>
                  <a:ext uri="{FF2B5EF4-FFF2-40B4-BE49-F238E27FC236}">
                    <a16:creationId xmlns:a16="http://schemas.microsoft.com/office/drawing/2014/main" id="{4D013CBC-124B-75FA-0E09-2F0C69E8E7FC}"/>
                  </a:ext>
                </a:extLst>
              </p:cNvPr>
              <p:cNvPicPr/>
              <p:nvPr/>
            </p:nvPicPr>
            <p:blipFill>
              <a:blip r:embed="rId156"/>
              <a:stretch>
                <a:fillRect/>
              </a:stretch>
            </p:blipFill>
            <p:spPr>
              <a:xfrm>
                <a:off x="6074072" y="5178657"/>
                <a:ext cx="176400" cy="75960"/>
              </a:xfrm>
              <a:prstGeom prst="rect">
                <a:avLst/>
              </a:prstGeom>
            </p:spPr>
          </p:pic>
        </mc:Fallback>
      </mc:AlternateContent>
      <p:grpSp>
        <p:nvGrpSpPr>
          <p:cNvPr id="104" name="Group 103">
            <a:extLst>
              <a:ext uri="{FF2B5EF4-FFF2-40B4-BE49-F238E27FC236}">
                <a16:creationId xmlns:a16="http://schemas.microsoft.com/office/drawing/2014/main" id="{5D70423F-EA2C-FC60-377A-46697BD2F84D}"/>
              </a:ext>
            </a:extLst>
          </p:cNvPr>
          <p:cNvGrpSpPr/>
          <p:nvPr/>
        </p:nvGrpSpPr>
        <p:grpSpPr>
          <a:xfrm>
            <a:off x="6604352" y="5062737"/>
            <a:ext cx="848880" cy="207000"/>
            <a:chOff x="6604352" y="5062737"/>
            <a:chExt cx="848880" cy="207000"/>
          </a:xfrm>
        </p:grpSpPr>
        <mc:AlternateContent xmlns:mc="http://schemas.openxmlformats.org/markup-compatibility/2006" xmlns:p14="http://schemas.microsoft.com/office/powerpoint/2010/main">
          <mc:Choice Requires="p14">
            <p:contentPart p14:bwMode="auto" r:id="rId157">
              <p14:nvContentPartPr>
                <p14:cNvPr id="100" name="Ink 99">
                  <a:extLst>
                    <a:ext uri="{FF2B5EF4-FFF2-40B4-BE49-F238E27FC236}">
                      <a16:creationId xmlns:a16="http://schemas.microsoft.com/office/drawing/2014/main" id="{C747DB8A-E786-235F-64EA-2E6B1F956551}"/>
                    </a:ext>
                  </a:extLst>
                </p14:cNvPr>
                <p14:cNvContentPartPr/>
                <p14:nvPr/>
              </p14:nvContentPartPr>
              <p14:xfrm>
                <a:off x="6604352" y="5072097"/>
                <a:ext cx="127440" cy="157680"/>
              </p14:xfrm>
            </p:contentPart>
          </mc:Choice>
          <mc:Fallback xmlns="">
            <p:pic>
              <p:nvPicPr>
                <p:cNvPr id="100" name="Ink 99">
                  <a:extLst>
                    <a:ext uri="{FF2B5EF4-FFF2-40B4-BE49-F238E27FC236}">
                      <a16:creationId xmlns:a16="http://schemas.microsoft.com/office/drawing/2014/main" id="{C747DB8A-E786-235F-64EA-2E6B1F956551}"/>
                    </a:ext>
                  </a:extLst>
                </p:cNvPr>
                <p:cNvPicPr/>
                <p:nvPr/>
              </p:nvPicPr>
              <p:blipFill>
                <a:blip r:embed="rId158"/>
                <a:stretch>
                  <a:fillRect/>
                </a:stretch>
              </p:blipFill>
              <p:spPr>
                <a:xfrm>
                  <a:off x="6595352" y="5063457"/>
                  <a:ext cx="145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Ink 100">
                  <a:extLst>
                    <a:ext uri="{FF2B5EF4-FFF2-40B4-BE49-F238E27FC236}">
                      <a16:creationId xmlns:a16="http://schemas.microsoft.com/office/drawing/2014/main" id="{4DC11311-2A92-BAEF-B27B-37CCEABEA7E5}"/>
                    </a:ext>
                  </a:extLst>
                </p14:cNvPr>
                <p14:cNvContentPartPr/>
                <p14:nvPr/>
              </p14:nvContentPartPr>
              <p14:xfrm>
                <a:off x="6804872" y="5158857"/>
                <a:ext cx="119520" cy="66240"/>
              </p14:xfrm>
            </p:contentPart>
          </mc:Choice>
          <mc:Fallback xmlns="">
            <p:pic>
              <p:nvPicPr>
                <p:cNvPr id="101" name="Ink 100">
                  <a:extLst>
                    <a:ext uri="{FF2B5EF4-FFF2-40B4-BE49-F238E27FC236}">
                      <a16:creationId xmlns:a16="http://schemas.microsoft.com/office/drawing/2014/main" id="{4DC11311-2A92-BAEF-B27B-37CCEABEA7E5}"/>
                    </a:ext>
                  </a:extLst>
                </p:cNvPr>
                <p:cNvPicPr/>
                <p:nvPr/>
              </p:nvPicPr>
              <p:blipFill>
                <a:blip r:embed="rId160"/>
                <a:stretch>
                  <a:fillRect/>
                </a:stretch>
              </p:blipFill>
              <p:spPr>
                <a:xfrm>
                  <a:off x="6795872" y="5149857"/>
                  <a:ext cx="137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Ink 101">
                  <a:extLst>
                    <a:ext uri="{FF2B5EF4-FFF2-40B4-BE49-F238E27FC236}">
                      <a16:creationId xmlns:a16="http://schemas.microsoft.com/office/drawing/2014/main" id="{774585CB-A2DD-A67E-24D4-E5E87E60EEEB}"/>
                    </a:ext>
                  </a:extLst>
                </p14:cNvPr>
                <p14:cNvContentPartPr/>
                <p14:nvPr/>
              </p14:nvContentPartPr>
              <p14:xfrm>
                <a:off x="6789392" y="5149137"/>
                <a:ext cx="343080" cy="120600"/>
              </p14:xfrm>
            </p:contentPart>
          </mc:Choice>
          <mc:Fallback xmlns="">
            <p:pic>
              <p:nvPicPr>
                <p:cNvPr id="102" name="Ink 101">
                  <a:extLst>
                    <a:ext uri="{FF2B5EF4-FFF2-40B4-BE49-F238E27FC236}">
                      <a16:creationId xmlns:a16="http://schemas.microsoft.com/office/drawing/2014/main" id="{774585CB-A2DD-A67E-24D4-E5E87E60EEEB}"/>
                    </a:ext>
                  </a:extLst>
                </p:cNvPr>
                <p:cNvPicPr/>
                <p:nvPr/>
              </p:nvPicPr>
              <p:blipFill>
                <a:blip r:embed="rId162"/>
                <a:stretch>
                  <a:fillRect/>
                </a:stretch>
              </p:blipFill>
              <p:spPr>
                <a:xfrm>
                  <a:off x="6780392" y="5140497"/>
                  <a:ext cx="360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Ink 102">
                  <a:extLst>
                    <a:ext uri="{FF2B5EF4-FFF2-40B4-BE49-F238E27FC236}">
                      <a16:creationId xmlns:a16="http://schemas.microsoft.com/office/drawing/2014/main" id="{9DF7C3B8-2094-2826-9A74-4C902467C06F}"/>
                    </a:ext>
                  </a:extLst>
                </p14:cNvPr>
                <p14:cNvContentPartPr/>
                <p14:nvPr/>
              </p14:nvContentPartPr>
              <p14:xfrm>
                <a:off x="7248032" y="5062737"/>
                <a:ext cx="205200" cy="189000"/>
              </p14:xfrm>
            </p:contentPart>
          </mc:Choice>
          <mc:Fallback xmlns="">
            <p:pic>
              <p:nvPicPr>
                <p:cNvPr id="103" name="Ink 102">
                  <a:extLst>
                    <a:ext uri="{FF2B5EF4-FFF2-40B4-BE49-F238E27FC236}">
                      <a16:creationId xmlns:a16="http://schemas.microsoft.com/office/drawing/2014/main" id="{9DF7C3B8-2094-2826-9A74-4C902467C06F}"/>
                    </a:ext>
                  </a:extLst>
                </p:cNvPr>
                <p:cNvPicPr/>
                <p:nvPr/>
              </p:nvPicPr>
              <p:blipFill>
                <a:blip r:embed="rId164"/>
                <a:stretch>
                  <a:fillRect/>
                </a:stretch>
              </p:blipFill>
              <p:spPr>
                <a:xfrm>
                  <a:off x="7239032" y="5054097"/>
                  <a:ext cx="222840" cy="206640"/>
                </a:xfrm>
                <a:prstGeom prst="rect">
                  <a:avLst/>
                </a:prstGeom>
              </p:spPr>
            </p:pic>
          </mc:Fallback>
        </mc:AlternateContent>
      </p:grpSp>
      <p:grpSp>
        <p:nvGrpSpPr>
          <p:cNvPr id="107" name="Group 106">
            <a:extLst>
              <a:ext uri="{FF2B5EF4-FFF2-40B4-BE49-F238E27FC236}">
                <a16:creationId xmlns:a16="http://schemas.microsoft.com/office/drawing/2014/main" id="{AB2DA660-2256-DB90-1812-FE37C7EFB8DD}"/>
              </a:ext>
            </a:extLst>
          </p:cNvPr>
          <p:cNvGrpSpPr/>
          <p:nvPr/>
        </p:nvGrpSpPr>
        <p:grpSpPr>
          <a:xfrm>
            <a:off x="192032" y="5292777"/>
            <a:ext cx="498240" cy="155520"/>
            <a:chOff x="192032" y="5292777"/>
            <a:chExt cx="498240" cy="155520"/>
          </a:xfrm>
        </p:grpSpPr>
        <mc:AlternateContent xmlns:mc="http://schemas.openxmlformats.org/markup-compatibility/2006" xmlns:p14="http://schemas.microsoft.com/office/powerpoint/2010/main">
          <mc:Choice Requires="p14">
            <p:contentPart p14:bwMode="auto" r:id="rId165">
              <p14:nvContentPartPr>
                <p14:cNvPr id="105" name="Ink 104">
                  <a:extLst>
                    <a:ext uri="{FF2B5EF4-FFF2-40B4-BE49-F238E27FC236}">
                      <a16:creationId xmlns:a16="http://schemas.microsoft.com/office/drawing/2014/main" id="{D5215233-0D94-C9D4-0127-21A2F420670D}"/>
                    </a:ext>
                  </a:extLst>
                </p14:cNvPr>
                <p14:cNvContentPartPr/>
                <p14:nvPr/>
              </p14:nvContentPartPr>
              <p14:xfrm>
                <a:off x="192032" y="5346417"/>
                <a:ext cx="433800" cy="43920"/>
              </p14:xfrm>
            </p:contentPart>
          </mc:Choice>
          <mc:Fallback xmlns="">
            <p:pic>
              <p:nvPicPr>
                <p:cNvPr id="105" name="Ink 104">
                  <a:extLst>
                    <a:ext uri="{FF2B5EF4-FFF2-40B4-BE49-F238E27FC236}">
                      <a16:creationId xmlns:a16="http://schemas.microsoft.com/office/drawing/2014/main" id="{D5215233-0D94-C9D4-0127-21A2F420670D}"/>
                    </a:ext>
                  </a:extLst>
                </p:cNvPr>
                <p:cNvPicPr/>
                <p:nvPr/>
              </p:nvPicPr>
              <p:blipFill>
                <a:blip r:embed="rId166"/>
                <a:stretch>
                  <a:fillRect/>
                </a:stretch>
              </p:blipFill>
              <p:spPr>
                <a:xfrm>
                  <a:off x="183032" y="5337417"/>
                  <a:ext cx="451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Ink 105">
                  <a:extLst>
                    <a:ext uri="{FF2B5EF4-FFF2-40B4-BE49-F238E27FC236}">
                      <a16:creationId xmlns:a16="http://schemas.microsoft.com/office/drawing/2014/main" id="{6E1D8B31-D809-54CF-F7CE-C73CB58BEF65}"/>
                    </a:ext>
                  </a:extLst>
                </p14:cNvPr>
                <p14:cNvContentPartPr/>
                <p14:nvPr/>
              </p14:nvContentPartPr>
              <p14:xfrm>
                <a:off x="577232" y="5292777"/>
                <a:ext cx="113040" cy="155520"/>
              </p14:xfrm>
            </p:contentPart>
          </mc:Choice>
          <mc:Fallback xmlns="">
            <p:pic>
              <p:nvPicPr>
                <p:cNvPr id="106" name="Ink 105">
                  <a:extLst>
                    <a:ext uri="{FF2B5EF4-FFF2-40B4-BE49-F238E27FC236}">
                      <a16:creationId xmlns:a16="http://schemas.microsoft.com/office/drawing/2014/main" id="{6E1D8B31-D809-54CF-F7CE-C73CB58BEF65}"/>
                    </a:ext>
                  </a:extLst>
                </p:cNvPr>
                <p:cNvPicPr/>
                <p:nvPr/>
              </p:nvPicPr>
              <p:blipFill>
                <a:blip r:embed="rId168"/>
                <a:stretch>
                  <a:fillRect/>
                </a:stretch>
              </p:blipFill>
              <p:spPr>
                <a:xfrm>
                  <a:off x="568232" y="5283777"/>
                  <a:ext cx="130680" cy="173160"/>
                </a:xfrm>
                <a:prstGeom prst="rect">
                  <a:avLst/>
                </a:prstGeom>
              </p:spPr>
            </p:pic>
          </mc:Fallback>
        </mc:AlternateContent>
      </p:grpSp>
      <p:grpSp>
        <p:nvGrpSpPr>
          <p:cNvPr id="115" name="Group 114">
            <a:extLst>
              <a:ext uri="{FF2B5EF4-FFF2-40B4-BE49-F238E27FC236}">
                <a16:creationId xmlns:a16="http://schemas.microsoft.com/office/drawing/2014/main" id="{9AE99EC5-E533-3155-67D5-205078ED9FD4}"/>
              </a:ext>
            </a:extLst>
          </p:cNvPr>
          <p:cNvGrpSpPr/>
          <p:nvPr/>
        </p:nvGrpSpPr>
        <p:grpSpPr>
          <a:xfrm>
            <a:off x="6371792" y="5726577"/>
            <a:ext cx="611280" cy="202680"/>
            <a:chOff x="6371792" y="5726577"/>
            <a:chExt cx="611280" cy="202680"/>
          </a:xfrm>
        </p:grpSpPr>
        <mc:AlternateContent xmlns:mc="http://schemas.openxmlformats.org/markup-compatibility/2006" xmlns:p14="http://schemas.microsoft.com/office/powerpoint/2010/main">
          <mc:Choice Requires="p14">
            <p:contentPart p14:bwMode="auto" r:id="rId169">
              <p14:nvContentPartPr>
                <p14:cNvPr id="108" name="Ink 107">
                  <a:extLst>
                    <a:ext uri="{FF2B5EF4-FFF2-40B4-BE49-F238E27FC236}">
                      <a16:creationId xmlns:a16="http://schemas.microsoft.com/office/drawing/2014/main" id="{ECF437F8-D7AA-7196-7E26-854BA91AD5E3}"/>
                    </a:ext>
                  </a:extLst>
                </p14:cNvPr>
                <p14:cNvContentPartPr/>
                <p14:nvPr/>
              </p14:nvContentPartPr>
              <p14:xfrm>
                <a:off x="6371792" y="5726577"/>
                <a:ext cx="116640" cy="196920"/>
              </p14:xfrm>
            </p:contentPart>
          </mc:Choice>
          <mc:Fallback xmlns="">
            <p:pic>
              <p:nvPicPr>
                <p:cNvPr id="108" name="Ink 107">
                  <a:extLst>
                    <a:ext uri="{FF2B5EF4-FFF2-40B4-BE49-F238E27FC236}">
                      <a16:creationId xmlns:a16="http://schemas.microsoft.com/office/drawing/2014/main" id="{ECF437F8-D7AA-7196-7E26-854BA91AD5E3}"/>
                    </a:ext>
                  </a:extLst>
                </p:cNvPr>
                <p:cNvPicPr/>
                <p:nvPr/>
              </p:nvPicPr>
              <p:blipFill>
                <a:blip r:embed="rId170"/>
                <a:stretch>
                  <a:fillRect/>
                </a:stretch>
              </p:blipFill>
              <p:spPr>
                <a:xfrm>
                  <a:off x="6362792" y="5717577"/>
                  <a:ext cx="134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 name="Ink 108">
                  <a:extLst>
                    <a:ext uri="{FF2B5EF4-FFF2-40B4-BE49-F238E27FC236}">
                      <a16:creationId xmlns:a16="http://schemas.microsoft.com/office/drawing/2014/main" id="{BC100657-5E8E-3AF0-98CF-0C32506BD5AA}"/>
                    </a:ext>
                  </a:extLst>
                </p14:cNvPr>
                <p14:cNvContentPartPr/>
                <p14:nvPr/>
              </p14:nvContentPartPr>
              <p14:xfrm>
                <a:off x="6544952" y="5803617"/>
                <a:ext cx="88560" cy="82080"/>
              </p14:xfrm>
            </p:contentPart>
          </mc:Choice>
          <mc:Fallback xmlns="">
            <p:pic>
              <p:nvPicPr>
                <p:cNvPr id="109" name="Ink 108">
                  <a:extLst>
                    <a:ext uri="{FF2B5EF4-FFF2-40B4-BE49-F238E27FC236}">
                      <a16:creationId xmlns:a16="http://schemas.microsoft.com/office/drawing/2014/main" id="{BC100657-5E8E-3AF0-98CF-0C32506BD5AA}"/>
                    </a:ext>
                  </a:extLst>
                </p:cNvPr>
                <p:cNvPicPr/>
                <p:nvPr/>
              </p:nvPicPr>
              <p:blipFill>
                <a:blip r:embed="rId172"/>
                <a:stretch>
                  <a:fillRect/>
                </a:stretch>
              </p:blipFill>
              <p:spPr>
                <a:xfrm>
                  <a:off x="6536312" y="5794617"/>
                  <a:ext cx="106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Ink 109">
                  <a:extLst>
                    <a:ext uri="{FF2B5EF4-FFF2-40B4-BE49-F238E27FC236}">
                      <a16:creationId xmlns:a16="http://schemas.microsoft.com/office/drawing/2014/main" id="{D42C3233-3C14-3CC1-E4F5-08613B0C82F0}"/>
                    </a:ext>
                  </a:extLst>
                </p14:cNvPr>
                <p14:cNvContentPartPr/>
                <p14:nvPr/>
              </p14:nvContentPartPr>
              <p14:xfrm>
                <a:off x="6537752" y="5774817"/>
                <a:ext cx="305640" cy="126000"/>
              </p14:xfrm>
            </p:contentPart>
          </mc:Choice>
          <mc:Fallback xmlns="">
            <p:pic>
              <p:nvPicPr>
                <p:cNvPr id="110" name="Ink 109">
                  <a:extLst>
                    <a:ext uri="{FF2B5EF4-FFF2-40B4-BE49-F238E27FC236}">
                      <a16:creationId xmlns:a16="http://schemas.microsoft.com/office/drawing/2014/main" id="{D42C3233-3C14-3CC1-E4F5-08613B0C82F0}"/>
                    </a:ext>
                  </a:extLst>
                </p:cNvPr>
                <p:cNvPicPr/>
                <p:nvPr/>
              </p:nvPicPr>
              <p:blipFill>
                <a:blip r:embed="rId174"/>
                <a:stretch>
                  <a:fillRect/>
                </a:stretch>
              </p:blipFill>
              <p:spPr>
                <a:xfrm>
                  <a:off x="6528752" y="5766177"/>
                  <a:ext cx="323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Ink 110">
                  <a:extLst>
                    <a:ext uri="{FF2B5EF4-FFF2-40B4-BE49-F238E27FC236}">
                      <a16:creationId xmlns:a16="http://schemas.microsoft.com/office/drawing/2014/main" id="{15A9BE75-74DA-0F6D-1962-81275C98D263}"/>
                    </a:ext>
                  </a:extLst>
                </p14:cNvPr>
                <p14:cNvContentPartPr/>
                <p14:nvPr/>
              </p14:nvContentPartPr>
              <p14:xfrm>
                <a:off x="6872192" y="5755377"/>
                <a:ext cx="110880" cy="173880"/>
              </p14:xfrm>
            </p:contentPart>
          </mc:Choice>
          <mc:Fallback xmlns="">
            <p:pic>
              <p:nvPicPr>
                <p:cNvPr id="111" name="Ink 110">
                  <a:extLst>
                    <a:ext uri="{FF2B5EF4-FFF2-40B4-BE49-F238E27FC236}">
                      <a16:creationId xmlns:a16="http://schemas.microsoft.com/office/drawing/2014/main" id="{15A9BE75-74DA-0F6D-1962-81275C98D263}"/>
                    </a:ext>
                  </a:extLst>
                </p:cNvPr>
                <p:cNvPicPr/>
                <p:nvPr/>
              </p:nvPicPr>
              <p:blipFill>
                <a:blip r:embed="rId176"/>
                <a:stretch>
                  <a:fillRect/>
                </a:stretch>
              </p:blipFill>
              <p:spPr>
                <a:xfrm>
                  <a:off x="6863552" y="5746377"/>
                  <a:ext cx="128520" cy="191520"/>
                </a:xfrm>
                <a:prstGeom prst="rect">
                  <a:avLst/>
                </a:prstGeom>
              </p:spPr>
            </p:pic>
          </mc:Fallback>
        </mc:AlternateContent>
      </p:grpSp>
      <p:grpSp>
        <p:nvGrpSpPr>
          <p:cNvPr id="114" name="Group 113">
            <a:extLst>
              <a:ext uri="{FF2B5EF4-FFF2-40B4-BE49-F238E27FC236}">
                <a16:creationId xmlns:a16="http://schemas.microsoft.com/office/drawing/2014/main" id="{4403946F-0B86-CA35-BA55-40E3ED4CDC18}"/>
              </a:ext>
            </a:extLst>
          </p:cNvPr>
          <p:cNvGrpSpPr/>
          <p:nvPr/>
        </p:nvGrpSpPr>
        <p:grpSpPr>
          <a:xfrm>
            <a:off x="7190072" y="5793897"/>
            <a:ext cx="136800" cy="87120"/>
            <a:chOff x="7190072" y="5793897"/>
            <a:chExt cx="136800" cy="87120"/>
          </a:xfrm>
        </p:grpSpPr>
        <mc:AlternateContent xmlns:mc="http://schemas.openxmlformats.org/markup-compatibility/2006" xmlns:p14="http://schemas.microsoft.com/office/powerpoint/2010/main">
          <mc:Choice Requires="p14">
            <p:contentPart p14:bwMode="auto" r:id="rId177">
              <p14:nvContentPartPr>
                <p14:cNvPr id="112" name="Ink 111">
                  <a:extLst>
                    <a:ext uri="{FF2B5EF4-FFF2-40B4-BE49-F238E27FC236}">
                      <a16:creationId xmlns:a16="http://schemas.microsoft.com/office/drawing/2014/main" id="{07E85518-C013-0B3D-0281-F921A9F0B10F}"/>
                    </a:ext>
                  </a:extLst>
                </p14:cNvPr>
                <p14:cNvContentPartPr/>
                <p14:nvPr/>
              </p14:nvContentPartPr>
              <p14:xfrm>
                <a:off x="7190072" y="5793897"/>
                <a:ext cx="129960" cy="9000"/>
              </p14:xfrm>
            </p:contentPart>
          </mc:Choice>
          <mc:Fallback xmlns="">
            <p:pic>
              <p:nvPicPr>
                <p:cNvPr id="112" name="Ink 111">
                  <a:extLst>
                    <a:ext uri="{FF2B5EF4-FFF2-40B4-BE49-F238E27FC236}">
                      <a16:creationId xmlns:a16="http://schemas.microsoft.com/office/drawing/2014/main" id="{07E85518-C013-0B3D-0281-F921A9F0B10F}"/>
                    </a:ext>
                  </a:extLst>
                </p:cNvPr>
                <p:cNvPicPr/>
                <p:nvPr/>
              </p:nvPicPr>
              <p:blipFill>
                <a:blip r:embed="rId178"/>
                <a:stretch>
                  <a:fillRect/>
                </a:stretch>
              </p:blipFill>
              <p:spPr>
                <a:xfrm>
                  <a:off x="7181072" y="5785257"/>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Ink 112">
                  <a:extLst>
                    <a:ext uri="{FF2B5EF4-FFF2-40B4-BE49-F238E27FC236}">
                      <a16:creationId xmlns:a16="http://schemas.microsoft.com/office/drawing/2014/main" id="{805FC5A4-26CA-16AB-3BC6-8049945EC678}"/>
                    </a:ext>
                  </a:extLst>
                </p14:cNvPr>
                <p14:cNvContentPartPr/>
                <p14:nvPr/>
              </p14:nvContentPartPr>
              <p14:xfrm>
                <a:off x="7209152" y="5880657"/>
                <a:ext cx="117720" cy="360"/>
              </p14:xfrm>
            </p:contentPart>
          </mc:Choice>
          <mc:Fallback xmlns="">
            <p:pic>
              <p:nvPicPr>
                <p:cNvPr id="113" name="Ink 112">
                  <a:extLst>
                    <a:ext uri="{FF2B5EF4-FFF2-40B4-BE49-F238E27FC236}">
                      <a16:creationId xmlns:a16="http://schemas.microsoft.com/office/drawing/2014/main" id="{805FC5A4-26CA-16AB-3BC6-8049945EC678}"/>
                    </a:ext>
                  </a:extLst>
                </p:cNvPr>
                <p:cNvPicPr/>
                <p:nvPr/>
              </p:nvPicPr>
              <p:blipFill>
                <a:blip r:embed="rId180"/>
                <a:stretch>
                  <a:fillRect/>
                </a:stretch>
              </p:blipFill>
              <p:spPr>
                <a:xfrm>
                  <a:off x="7200152" y="5871657"/>
                  <a:ext cx="135360" cy="18000"/>
                </a:xfrm>
                <a:prstGeom prst="rect">
                  <a:avLst/>
                </a:prstGeom>
              </p:spPr>
            </p:pic>
          </mc:Fallback>
        </mc:AlternateContent>
      </p:grpSp>
      <p:grpSp>
        <p:nvGrpSpPr>
          <p:cNvPr id="125" name="Group 124">
            <a:extLst>
              <a:ext uri="{FF2B5EF4-FFF2-40B4-BE49-F238E27FC236}">
                <a16:creationId xmlns:a16="http://schemas.microsoft.com/office/drawing/2014/main" id="{E383B4CD-0CD4-ABB2-22B1-FC547BCA7349}"/>
              </a:ext>
            </a:extLst>
          </p:cNvPr>
          <p:cNvGrpSpPr/>
          <p:nvPr/>
        </p:nvGrpSpPr>
        <p:grpSpPr>
          <a:xfrm>
            <a:off x="7718912" y="5614257"/>
            <a:ext cx="857520" cy="316800"/>
            <a:chOff x="7718912" y="5614257"/>
            <a:chExt cx="857520" cy="316800"/>
          </a:xfrm>
        </p:grpSpPr>
        <mc:AlternateContent xmlns:mc="http://schemas.openxmlformats.org/markup-compatibility/2006" xmlns:p14="http://schemas.microsoft.com/office/powerpoint/2010/main">
          <mc:Choice Requires="p14">
            <p:contentPart p14:bwMode="auto" r:id="rId181">
              <p14:nvContentPartPr>
                <p14:cNvPr id="116" name="Ink 115">
                  <a:extLst>
                    <a:ext uri="{FF2B5EF4-FFF2-40B4-BE49-F238E27FC236}">
                      <a16:creationId xmlns:a16="http://schemas.microsoft.com/office/drawing/2014/main" id="{734ACFFD-6950-A95D-0D23-DCB5DFBC7FCE}"/>
                    </a:ext>
                  </a:extLst>
                </p14:cNvPr>
                <p14:cNvContentPartPr/>
                <p14:nvPr/>
              </p14:nvContentPartPr>
              <p14:xfrm>
                <a:off x="7718912" y="5679057"/>
                <a:ext cx="155520" cy="213480"/>
              </p14:xfrm>
            </p:contentPart>
          </mc:Choice>
          <mc:Fallback xmlns="">
            <p:pic>
              <p:nvPicPr>
                <p:cNvPr id="116" name="Ink 115">
                  <a:extLst>
                    <a:ext uri="{FF2B5EF4-FFF2-40B4-BE49-F238E27FC236}">
                      <a16:creationId xmlns:a16="http://schemas.microsoft.com/office/drawing/2014/main" id="{734ACFFD-6950-A95D-0D23-DCB5DFBC7FCE}"/>
                    </a:ext>
                  </a:extLst>
                </p:cNvPr>
                <p:cNvPicPr/>
                <p:nvPr/>
              </p:nvPicPr>
              <p:blipFill>
                <a:blip r:embed="rId182"/>
                <a:stretch>
                  <a:fillRect/>
                </a:stretch>
              </p:blipFill>
              <p:spPr>
                <a:xfrm>
                  <a:off x="7710272" y="5670417"/>
                  <a:ext cx="173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Ink 116">
                  <a:extLst>
                    <a:ext uri="{FF2B5EF4-FFF2-40B4-BE49-F238E27FC236}">
                      <a16:creationId xmlns:a16="http://schemas.microsoft.com/office/drawing/2014/main" id="{F587F03C-249A-8081-08CE-46C1415EAF51}"/>
                    </a:ext>
                  </a:extLst>
                </p14:cNvPr>
                <p14:cNvContentPartPr/>
                <p14:nvPr/>
              </p14:nvContentPartPr>
              <p14:xfrm>
                <a:off x="8017712" y="5614257"/>
                <a:ext cx="64080" cy="316800"/>
              </p14:xfrm>
            </p:contentPart>
          </mc:Choice>
          <mc:Fallback xmlns="">
            <p:pic>
              <p:nvPicPr>
                <p:cNvPr id="117" name="Ink 116">
                  <a:extLst>
                    <a:ext uri="{FF2B5EF4-FFF2-40B4-BE49-F238E27FC236}">
                      <a16:creationId xmlns:a16="http://schemas.microsoft.com/office/drawing/2014/main" id="{F587F03C-249A-8081-08CE-46C1415EAF51}"/>
                    </a:ext>
                  </a:extLst>
                </p:cNvPr>
                <p:cNvPicPr/>
                <p:nvPr/>
              </p:nvPicPr>
              <p:blipFill>
                <a:blip r:embed="rId184"/>
                <a:stretch>
                  <a:fillRect/>
                </a:stretch>
              </p:blipFill>
              <p:spPr>
                <a:xfrm>
                  <a:off x="8009072" y="5605617"/>
                  <a:ext cx="817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Ink 117">
                  <a:extLst>
                    <a:ext uri="{FF2B5EF4-FFF2-40B4-BE49-F238E27FC236}">
                      <a16:creationId xmlns:a16="http://schemas.microsoft.com/office/drawing/2014/main" id="{9B82A3EF-F7A9-C486-7627-6E4E6B9EB752}"/>
                    </a:ext>
                  </a:extLst>
                </p14:cNvPr>
                <p14:cNvContentPartPr/>
                <p14:nvPr/>
              </p14:nvContentPartPr>
              <p14:xfrm>
                <a:off x="8190872" y="5687697"/>
                <a:ext cx="168480" cy="199800"/>
              </p14:xfrm>
            </p:contentPart>
          </mc:Choice>
          <mc:Fallback xmlns="">
            <p:pic>
              <p:nvPicPr>
                <p:cNvPr id="118" name="Ink 117">
                  <a:extLst>
                    <a:ext uri="{FF2B5EF4-FFF2-40B4-BE49-F238E27FC236}">
                      <a16:creationId xmlns:a16="http://schemas.microsoft.com/office/drawing/2014/main" id="{9B82A3EF-F7A9-C486-7627-6E4E6B9EB752}"/>
                    </a:ext>
                  </a:extLst>
                </p:cNvPr>
                <p:cNvPicPr/>
                <p:nvPr/>
              </p:nvPicPr>
              <p:blipFill>
                <a:blip r:embed="rId186"/>
                <a:stretch>
                  <a:fillRect/>
                </a:stretch>
              </p:blipFill>
              <p:spPr>
                <a:xfrm>
                  <a:off x="8181872" y="5679057"/>
                  <a:ext cx="186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 name="Ink 118">
                  <a:extLst>
                    <a:ext uri="{FF2B5EF4-FFF2-40B4-BE49-F238E27FC236}">
                      <a16:creationId xmlns:a16="http://schemas.microsoft.com/office/drawing/2014/main" id="{A969B6DA-CAB2-C5AF-4338-6A1DF9F528BB}"/>
                    </a:ext>
                  </a:extLst>
                </p14:cNvPr>
                <p14:cNvContentPartPr/>
                <p14:nvPr/>
              </p14:nvContentPartPr>
              <p14:xfrm>
                <a:off x="8421992" y="5764737"/>
                <a:ext cx="147240" cy="114120"/>
              </p14:xfrm>
            </p:contentPart>
          </mc:Choice>
          <mc:Fallback xmlns="">
            <p:pic>
              <p:nvPicPr>
                <p:cNvPr id="119" name="Ink 118">
                  <a:extLst>
                    <a:ext uri="{FF2B5EF4-FFF2-40B4-BE49-F238E27FC236}">
                      <a16:creationId xmlns:a16="http://schemas.microsoft.com/office/drawing/2014/main" id="{A969B6DA-CAB2-C5AF-4338-6A1DF9F528BB}"/>
                    </a:ext>
                  </a:extLst>
                </p:cNvPr>
                <p:cNvPicPr/>
                <p:nvPr/>
              </p:nvPicPr>
              <p:blipFill>
                <a:blip r:embed="rId188"/>
                <a:stretch>
                  <a:fillRect/>
                </a:stretch>
              </p:blipFill>
              <p:spPr>
                <a:xfrm>
                  <a:off x="8412992" y="5756097"/>
                  <a:ext cx="164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0" name="Ink 119">
                  <a:extLst>
                    <a:ext uri="{FF2B5EF4-FFF2-40B4-BE49-F238E27FC236}">
                      <a16:creationId xmlns:a16="http://schemas.microsoft.com/office/drawing/2014/main" id="{0C9800CF-C8C0-6FBB-54FC-892C915117D1}"/>
                    </a:ext>
                  </a:extLst>
                </p14:cNvPr>
                <p14:cNvContentPartPr/>
                <p14:nvPr/>
              </p14:nvContentPartPr>
              <p14:xfrm>
                <a:off x="8420912" y="5774817"/>
                <a:ext cx="155520" cy="123120"/>
              </p14:xfrm>
            </p:contentPart>
          </mc:Choice>
          <mc:Fallback xmlns="">
            <p:pic>
              <p:nvPicPr>
                <p:cNvPr id="120" name="Ink 119">
                  <a:extLst>
                    <a:ext uri="{FF2B5EF4-FFF2-40B4-BE49-F238E27FC236}">
                      <a16:creationId xmlns:a16="http://schemas.microsoft.com/office/drawing/2014/main" id="{0C9800CF-C8C0-6FBB-54FC-892C915117D1}"/>
                    </a:ext>
                  </a:extLst>
                </p:cNvPr>
                <p:cNvPicPr/>
                <p:nvPr/>
              </p:nvPicPr>
              <p:blipFill>
                <a:blip r:embed="rId190"/>
                <a:stretch>
                  <a:fillRect/>
                </a:stretch>
              </p:blipFill>
              <p:spPr>
                <a:xfrm>
                  <a:off x="8411912" y="5766177"/>
                  <a:ext cx="173160" cy="140760"/>
                </a:xfrm>
                <a:prstGeom prst="rect">
                  <a:avLst/>
                </a:prstGeom>
              </p:spPr>
            </p:pic>
          </mc:Fallback>
        </mc:AlternateContent>
      </p:grpSp>
      <p:grpSp>
        <p:nvGrpSpPr>
          <p:cNvPr id="124" name="Group 123">
            <a:extLst>
              <a:ext uri="{FF2B5EF4-FFF2-40B4-BE49-F238E27FC236}">
                <a16:creationId xmlns:a16="http://schemas.microsoft.com/office/drawing/2014/main" id="{03B7508B-298E-0A3F-6008-1A344B1C81A9}"/>
              </a:ext>
            </a:extLst>
          </p:cNvPr>
          <p:cNvGrpSpPr/>
          <p:nvPr/>
        </p:nvGrpSpPr>
        <p:grpSpPr>
          <a:xfrm>
            <a:off x="8758592" y="5639817"/>
            <a:ext cx="318600" cy="256680"/>
            <a:chOff x="8758592" y="5639817"/>
            <a:chExt cx="318600" cy="256680"/>
          </a:xfrm>
        </p:grpSpPr>
        <mc:AlternateContent xmlns:mc="http://schemas.openxmlformats.org/markup-compatibility/2006" xmlns:p14="http://schemas.microsoft.com/office/powerpoint/2010/main">
          <mc:Choice Requires="p14">
            <p:contentPart p14:bwMode="auto" r:id="rId191">
              <p14:nvContentPartPr>
                <p14:cNvPr id="121" name="Ink 120">
                  <a:extLst>
                    <a:ext uri="{FF2B5EF4-FFF2-40B4-BE49-F238E27FC236}">
                      <a16:creationId xmlns:a16="http://schemas.microsoft.com/office/drawing/2014/main" id="{A342F188-7E8F-9BFF-CDD5-8940BCCFAC2F}"/>
                    </a:ext>
                  </a:extLst>
                </p14:cNvPr>
                <p14:cNvContentPartPr/>
                <p14:nvPr/>
              </p14:nvContentPartPr>
              <p14:xfrm>
                <a:off x="8758592" y="5728377"/>
                <a:ext cx="188280" cy="17640"/>
              </p14:xfrm>
            </p:contentPart>
          </mc:Choice>
          <mc:Fallback xmlns="">
            <p:pic>
              <p:nvPicPr>
                <p:cNvPr id="121" name="Ink 120">
                  <a:extLst>
                    <a:ext uri="{FF2B5EF4-FFF2-40B4-BE49-F238E27FC236}">
                      <a16:creationId xmlns:a16="http://schemas.microsoft.com/office/drawing/2014/main" id="{A342F188-7E8F-9BFF-CDD5-8940BCCFAC2F}"/>
                    </a:ext>
                  </a:extLst>
                </p:cNvPr>
                <p:cNvPicPr/>
                <p:nvPr/>
              </p:nvPicPr>
              <p:blipFill>
                <a:blip r:embed="rId192"/>
                <a:stretch>
                  <a:fillRect/>
                </a:stretch>
              </p:blipFill>
              <p:spPr>
                <a:xfrm>
                  <a:off x="8749952" y="5719377"/>
                  <a:ext cx="205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2" name="Ink 121">
                  <a:extLst>
                    <a:ext uri="{FF2B5EF4-FFF2-40B4-BE49-F238E27FC236}">
                      <a16:creationId xmlns:a16="http://schemas.microsoft.com/office/drawing/2014/main" id="{14BC45C8-999B-4AE4-7BD8-6E17E43E958F}"/>
                    </a:ext>
                  </a:extLst>
                </p14:cNvPr>
                <p14:cNvContentPartPr/>
                <p14:nvPr/>
              </p14:nvContentPartPr>
              <p14:xfrm>
                <a:off x="9057032" y="5639817"/>
                <a:ext cx="20160" cy="256680"/>
              </p14:xfrm>
            </p:contentPart>
          </mc:Choice>
          <mc:Fallback xmlns="">
            <p:pic>
              <p:nvPicPr>
                <p:cNvPr id="122" name="Ink 121">
                  <a:extLst>
                    <a:ext uri="{FF2B5EF4-FFF2-40B4-BE49-F238E27FC236}">
                      <a16:creationId xmlns:a16="http://schemas.microsoft.com/office/drawing/2014/main" id="{14BC45C8-999B-4AE4-7BD8-6E17E43E958F}"/>
                    </a:ext>
                  </a:extLst>
                </p:cNvPr>
                <p:cNvPicPr/>
                <p:nvPr/>
              </p:nvPicPr>
              <p:blipFill>
                <a:blip r:embed="rId194"/>
                <a:stretch>
                  <a:fillRect/>
                </a:stretch>
              </p:blipFill>
              <p:spPr>
                <a:xfrm>
                  <a:off x="9048392" y="5631177"/>
                  <a:ext cx="37800" cy="27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5">
            <p14:nvContentPartPr>
              <p14:cNvPr id="123" name="Ink 122">
                <a:extLst>
                  <a:ext uri="{FF2B5EF4-FFF2-40B4-BE49-F238E27FC236}">
                    <a16:creationId xmlns:a16="http://schemas.microsoft.com/office/drawing/2014/main" id="{E730CC74-D402-1C97-5405-15279D2CF784}"/>
                  </a:ext>
                </a:extLst>
              </p14:cNvPr>
              <p14:cNvContentPartPr/>
              <p14:nvPr/>
            </p14:nvContentPartPr>
            <p14:xfrm>
              <a:off x="9288152" y="5562777"/>
              <a:ext cx="162000" cy="336600"/>
            </p14:xfrm>
          </p:contentPart>
        </mc:Choice>
        <mc:Fallback xmlns="">
          <p:pic>
            <p:nvPicPr>
              <p:cNvPr id="123" name="Ink 122">
                <a:extLst>
                  <a:ext uri="{FF2B5EF4-FFF2-40B4-BE49-F238E27FC236}">
                    <a16:creationId xmlns:a16="http://schemas.microsoft.com/office/drawing/2014/main" id="{E730CC74-D402-1C97-5405-15279D2CF784}"/>
                  </a:ext>
                </a:extLst>
              </p:cNvPr>
              <p:cNvPicPr/>
              <p:nvPr/>
            </p:nvPicPr>
            <p:blipFill>
              <a:blip r:embed="rId196"/>
              <a:stretch>
                <a:fillRect/>
              </a:stretch>
            </p:blipFill>
            <p:spPr>
              <a:xfrm>
                <a:off x="9279512" y="5554137"/>
                <a:ext cx="179640" cy="354240"/>
              </a:xfrm>
              <a:prstGeom prst="rect">
                <a:avLst/>
              </a:prstGeom>
            </p:spPr>
          </p:pic>
        </mc:Fallback>
      </mc:AlternateContent>
    </p:spTree>
    <p:extLst>
      <p:ext uri="{BB962C8B-B14F-4D97-AF65-F5344CB8AC3E}">
        <p14:creationId xmlns:p14="http://schemas.microsoft.com/office/powerpoint/2010/main" val="331012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sz="2400" dirty="0"/>
              <a:t>EXAMPLE – Simplifying an Expression Using the Order of Operations</a:t>
            </a:r>
            <a:endParaRPr lang="en-IN" sz="2000"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1" y="1010661"/>
            <a:ext cx="4241799" cy="5166302"/>
          </a:xfrm>
        </p:spPr>
        <p:txBody>
          <a:bodyPr/>
          <a:lstStyle/>
          <a:p>
            <a:pPr marL="0" indent="0">
              <a:buNone/>
            </a:pPr>
            <a:r>
              <a:rPr lang="en-US" dirty="0"/>
              <a:t>Simplify the expression.</a:t>
            </a:r>
          </a:p>
          <a:p>
            <a:pPr marL="0" indent="0">
              <a:buNone/>
            </a:pPr>
            <a:r>
              <a:rPr lang="en-US" i="0" dirty="0">
                <a:latin typeface="Cambria" panose="02040503050406030204" pitchFamily="18" charset="0"/>
                <a:ea typeface="Cambria" panose="02040503050406030204" pitchFamily="18" charset="0"/>
              </a:rPr>
              <a:t>5</a:t>
            </a:r>
            <a:r>
              <a:rPr lang="en-US" i="0" baseline="30000" dirty="0">
                <a:latin typeface="Cambria" panose="02040503050406030204" pitchFamily="18" charset="0"/>
                <a:ea typeface="Cambria" panose="02040503050406030204" pitchFamily="18" charset="0"/>
              </a:rPr>
              <a:t>2</a:t>
            </a:r>
            <a:r>
              <a:rPr lang="en-US" i="0" dirty="0">
                <a:latin typeface="Cambria" panose="02040503050406030204" pitchFamily="18" charset="0"/>
                <a:ea typeface="Cambria" panose="02040503050406030204" pitchFamily="18" charset="0"/>
              </a:rPr>
              <a:t>(7 + 3)(𝑥)</a:t>
            </a:r>
            <a:endParaRPr lang="en-US" dirty="0">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2239819" y="3051898"/>
            <a:ext cx="6667500" cy="5166302"/>
          </a:xfrm>
        </p:spPr>
        <p:txBody>
          <a:bodyPr/>
          <a:lstStyle/>
          <a:p>
            <a:pPr marL="0" indent="0">
              <a:buNone/>
            </a:pPr>
            <a:r>
              <a:rPr lang="en-US" i="0" dirty="0">
                <a:latin typeface="Cambria" panose="02040503050406030204" pitchFamily="18" charset="0"/>
                <a:ea typeface="Cambria" panose="02040503050406030204" pitchFamily="18" charset="0"/>
              </a:rPr>
              <a:t>5</a:t>
            </a:r>
            <a:r>
              <a:rPr lang="en-US" i="0" baseline="30000" dirty="0">
                <a:latin typeface="Cambria" panose="02040503050406030204" pitchFamily="18" charset="0"/>
                <a:ea typeface="Cambria" panose="02040503050406030204" pitchFamily="18" charset="0"/>
              </a:rPr>
              <a:t>2</a:t>
            </a:r>
            <a:r>
              <a:rPr lang="en-US" i="0" dirty="0">
                <a:latin typeface="Cambria" panose="02040503050406030204" pitchFamily="18" charset="0"/>
                <a:ea typeface="Cambria" panose="02040503050406030204" pitchFamily="18" charset="0"/>
              </a:rPr>
              <a:t>(7 + 3)(</a:t>
            </a:r>
            <a:r>
              <a:rPr lang="en-US" dirty="0">
                <a:latin typeface="Cambria" panose="02040503050406030204" pitchFamily="18" charset="0"/>
                <a:ea typeface="Cambria" panose="02040503050406030204" pitchFamily="18" charset="0"/>
              </a:rPr>
              <a:t>𝑥</a:t>
            </a:r>
            <a:r>
              <a:rPr lang="en-US" i="0" dirty="0">
                <a:latin typeface="Cambria" panose="02040503050406030204" pitchFamily="18" charset="0"/>
                <a:ea typeface="Cambria" panose="02040503050406030204" pitchFamily="18" charset="0"/>
              </a:rPr>
              <a:t>)  = 25(10)(</a:t>
            </a:r>
            <a:r>
              <a:rPr lang="en-US" dirty="0">
                <a:latin typeface="Cambria" panose="02040503050406030204" pitchFamily="18" charset="0"/>
                <a:ea typeface="Cambria" panose="02040503050406030204" pitchFamily="18" charset="0"/>
              </a:rPr>
              <a:t>𝑥</a:t>
            </a:r>
            <a:r>
              <a:rPr lang="en-US" i="0" dirty="0">
                <a:latin typeface="Cambria" panose="02040503050406030204" pitchFamily="18" charset="0"/>
                <a:ea typeface="Cambria" panose="02040503050406030204" pitchFamily="18" charset="0"/>
              </a:rPr>
              <a:t>) = 250</a:t>
            </a:r>
            <a:r>
              <a:rPr lang="en-US" dirty="0">
                <a:latin typeface="Cambria" panose="02040503050406030204" pitchFamily="18" charset="0"/>
                <a:ea typeface="Cambria" panose="02040503050406030204" pitchFamily="18" charset="0"/>
              </a:rPr>
              <a:t>𝑥</a:t>
            </a:r>
            <a:r>
              <a:rPr lang="en-US" i="0" dirty="0">
                <a:latin typeface="Cambria" panose="02040503050406030204" pitchFamily="18" charset="0"/>
                <a:ea typeface="Cambria" panose="02040503050406030204" pitchFamily="18" charset="0"/>
              </a:rPr>
              <a:t> </a:t>
            </a:r>
            <a:endParaRPr lang="en-US" b="1" dirty="0">
              <a:latin typeface="Cambria" panose="02040503050406030204" pitchFamily="18" charset="0"/>
              <a:ea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C347E30-F8FF-7314-0D39-8186570730BF}"/>
                  </a:ext>
                </a:extLst>
              </p14:cNvPr>
              <p14:cNvContentPartPr/>
              <p14:nvPr/>
            </p14:nvContentPartPr>
            <p14:xfrm>
              <a:off x="1277432" y="1683777"/>
              <a:ext cx="108720" cy="380520"/>
            </p14:xfrm>
          </p:contentPart>
        </mc:Choice>
        <mc:Fallback xmlns="">
          <p:pic>
            <p:nvPicPr>
              <p:cNvPr id="5" name="Ink 4">
                <a:extLst>
                  <a:ext uri="{FF2B5EF4-FFF2-40B4-BE49-F238E27FC236}">
                    <a16:creationId xmlns:a16="http://schemas.microsoft.com/office/drawing/2014/main" id="{FC347E30-F8FF-7314-0D39-8186570730BF}"/>
                  </a:ext>
                </a:extLst>
              </p:cNvPr>
              <p:cNvPicPr/>
              <p:nvPr/>
            </p:nvPicPr>
            <p:blipFill>
              <a:blip r:embed="rId3"/>
              <a:stretch>
                <a:fillRect/>
              </a:stretch>
            </p:blipFill>
            <p:spPr>
              <a:xfrm>
                <a:off x="1241792" y="1612137"/>
                <a:ext cx="18036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11ACD3D-8DC1-A9C8-4AAC-EAA1102701B1}"/>
                  </a:ext>
                </a:extLst>
              </p14:cNvPr>
              <p14:cNvContentPartPr/>
              <p14:nvPr/>
            </p14:nvContentPartPr>
            <p14:xfrm>
              <a:off x="2079152" y="1655337"/>
              <a:ext cx="200880" cy="369000"/>
            </p14:xfrm>
          </p:contentPart>
        </mc:Choice>
        <mc:Fallback xmlns="">
          <p:pic>
            <p:nvPicPr>
              <p:cNvPr id="6" name="Ink 5">
                <a:extLst>
                  <a:ext uri="{FF2B5EF4-FFF2-40B4-BE49-F238E27FC236}">
                    <a16:creationId xmlns:a16="http://schemas.microsoft.com/office/drawing/2014/main" id="{811ACD3D-8DC1-A9C8-4AAC-EAA1102701B1}"/>
                  </a:ext>
                </a:extLst>
              </p:cNvPr>
              <p:cNvPicPr/>
              <p:nvPr/>
            </p:nvPicPr>
            <p:blipFill>
              <a:blip r:embed="rId5"/>
              <a:stretch>
                <a:fillRect/>
              </a:stretch>
            </p:blipFill>
            <p:spPr>
              <a:xfrm>
                <a:off x="2043152" y="1583337"/>
                <a:ext cx="27252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88E9BB0-4D7C-F4D1-E563-C56B1DD20EBD}"/>
                  </a:ext>
                </a:extLst>
              </p14:cNvPr>
              <p14:cNvContentPartPr/>
              <p14:nvPr/>
            </p14:nvContentPartPr>
            <p14:xfrm>
              <a:off x="1373912" y="1808337"/>
              <a:ext cx="782280" cy="88200"/>
            </p14:xfrm>
          </p:contentPart>
        </mc:Choice>
        <mc:Fallback xmlns="">
          <p:pic>
            <p:nvPicPr>
              <p:cNvPr id="7" name="Ink 6">
                <a:extLst>
                  <a:ext uri="{FF2B5EF4-FFF2-40B4-BE49-F238E27FC236}">
                    <a16:creationId xmlns:a16="http://schemas.microsoft.com/office/drawing/2014/main" id="{588E9BB0-4D7C-F4D1-E563-C56B1DD20EBD}"/>
                  </a:ext>
                </a:extLst>
              </p:cNvPr>
              <p:cNvPicPr/>
              <p:nvPr/>
            </p:nvPicPr>
            <p:blipFill>
              <a:blip r:embed="rId7"/>
              <a:stretch>
                <a:fillRect/>
              </a:stretch>
            </p:blipFill>
            <p:spPr>
              <a:xfrm>
                <a:off x="1338272" y="1736337"/>
                <a:ext cx="853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3AD27C4-97E7-32F3-3A58-23E38CA7D98C}"/>
                  </a:ext>
                </a:extLst>
              </p14:cNvPr>
              <p14:cNvContentPartPr/>
              <p14:nvPr/>
            </p14:nvContentPartPr>
            <p14:xfrm>
              <a:off x="1364192" y="1865937"/>
              <a:ext cx="878760" cy="27000"/>
            </p14:xfrm>
          </p:contentPart>
        </mc:Choice>
        <mc:Fallback xmlns="">
          <p:pic>
            <p:nvPicPr>
              <p:cNvPr id="8" name="Ink 7">
                <a:extLst>
                  <a:ext uri="{FF2B5EF4-FFF2-40B4-BE49-F238E27FC236}">
                    <a16:creationId xmlns:a16="http://schemas.microsoft.com/office/drawing/2014/main" id="{93AD27C4-97E7-32F3-3A58-23E38CA7D98C}"/>
                  </a:ext>
                </a:extLst>
              </p:cNvPr>
              <p:cNvPicPr/>
              <p:nvPr/>
            </p:nvPicPr>
            <p:blipFill>
              <a:blip r:embed="rId9"/>
              <a:stretch>
                <a:fillRect/>
              </a:stretch>
            </p:blipFill>
            <p:spPr>
              <a:xfrm>
                <a:off x="1328552" y="1794297"/>
                <a:ext cx="950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59ED583-B802-AC16-F5D8-E480B621C143}"/>
                  </a:ext>
                </a:extLst>
              </p14:cNvPr>
              <p14:cNvContentPartPr/>
              <p14:nvPr/>
            </p14:nvContentPartPr>
            <p14:xfrm>
              <a:off x="5179112" y="3244017"/>
              <a:ext cx="317160" cy="223920"/>
            </p14:xfrm>
          </p:contentPart>
        </mc:Choice>
        <mc:Fallback xmlns="">
          <p:pic>
            <p:nvPicPr>
              <p:cNvPr id="9" name="Ink 8">
                <a:extLst>
                  <a:ext uri="{FF2B5EF4-FFF2-40B4-BE49-F238E27FC236}">
                    <a16:creationId xmlns:a16="http://schemas.microsoft.com/office/drawing/2014/main" id="{659ED583-B802-AC16-F5D8-E480B621C143}"/>
                  </a:ext>
                </a:extLst>
              </p:cNvPr>
              <p:cNvPicPr/>
              <p:nvPr/>
            </p:nvPicPr>
            <p:blipFill>
              <a:blip r:embed="rId11"/>
              <a:stretch>
                <a:fillRect/>
              </a:stretch>
            </p:blipFill>
            <p:spPr>
              <a:xfrm>
                <a:off x="5143112" y="3172377"/>
                <a:ext cx="3888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B58AB2DF-6734-12E1-5B23-113B0468AEB4}"/>
                  </a:ext>
                </a:extLst>
              </p14:cNvPr>
              <p14:cNvContentPartPr/>
              <p14:nvPr/>
            </p14:nvContentPartPr>
            <p14:xfrm>
              <a:off x="930392" y="1680177"/>
              <a:ext cx="293400" cy="275400"/>
            </p14:xfrm>
          </p:contentPart>
        </mc:Choice>
        <mc:Fallback xmlns="">
          <p:pic>
            <p:nvPicPr>
              <p:cNvPr id="10" name="Ink 9">
                <a:extLst>
                  <a:ext uri="{FF2B5EF4-FFF2-40B4-BE49-F238E27FC236}">
                    <a16:creationId xmlns:a16="http://schemas.microsoft.com/office/drawing/2014/main" id="{B58AB2DF-6734-12E1-5B23-113B0468AEB4}"/>
                  </a:ext>
                </a:extLst>
              </p:cNvPr>
              <p:cNvPicPr/>
              <p:nvPr/>
            </p:nvPicPr>
            <p:blipFill>
              <a:blip r:embed="rId13"/>
              <a:stretch>
                <a:fillRect/>
              </a:stretch>
            </p:blipFill>
            <p:spPr>
              <a:xfrm>
                <a:off x="894392" y="1608537"/>
                <a:ext cx="3650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E35F2D7-D643-5617-D5AD-20D92EA3DB1D}"/>
                  </a:ext>
                </a:extLst>
              </p14:cNvPr>
              <p14:cNvContentPartPr/>
              <p14:nvPr/>
            </p14:nvContentPartPr>
            <p14:xfrm>
              <a:off x="4626512" y="3270297"/>
              <a:ext cx="274320" cy="168840"/>
            </p14:xfrm>
          </p:contentPart>
        </mc:Choice>
        <mc:Fallback xmlns="">
          <p:pic>
            <p:nvPicPr>
              <p:cNvPr id="11" name="Ink 10">
                <a:extLst>
                  <a:ext uri="{FF2B5EF4-FFF2-40B4-BE49-F238E27FC236}">
                    <a16:creationId xmlns:a16="http://schemas.microsoft.com/office/drawing/2014/main" id="{BE35F2D7-D643-5617-D5AD-20D92EA3DB1D}"/>
                  </a:ext>
                </a:extLst>
              </p:cNvPr>
              <p:cNvPicPr/>
              <p:nvPr/>
            </p:nvPicPr>
            <p:blipFill>
              <a:blip r:embed="rId15"/>
              <a:stretch>
                <a:fillRect/>
              </a:stretch>
            </p:blipFill>
            <p:spPr>
              <a:xfrm>
                <a:off x="4590512" y="3198657"/>
                <a:ext cx="3459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F67B06E-4F24-10A3-05CF-507A719742C1}"/>
                  </a:ext>
                </a:extLst>
              </p14:cNvPr>
              <p14:cNvContentPartPr/>
              <p14:nvPr/>
            </p14:nvContentPartPr>
            <p14:xfrm>
              <a:off x="4523552" y="3667017"/>
              <a:ext cx="1130400" cy="10080"/>
            </p14:xfrm>
          </p:contentPart>
        </mc:Choice>
        <mc:Fallback xmlns="">
          <p:pic>
            <p:nvPicPr>
              <p:cNvPr id="12" name="Ink 11">
                <a:extLst>
                  <a:ext uri="{FF2B5EF4-FFF2-40B4-BE49-F238E27FC236}">
                    <a16:creationId xmlns:a16="http://schemas.microsoft.com/office/drawing/2014/main" id="{5F67B06E-4F24-10A3-05CF-507A719742C1}"/>
                  </a:ext>
                </a:extLst>
              </p:cNvPr>
              <p:cNvPicPr/>
              <p:nvPr/>
            </p:nvPicPr>
            <p:blipFill>
              <a:blip r:embed="rId17"/>
              <a:stretch>
                <a:fillRect/>
              </a:stretch>
            </p:blipFill>
            <p:spPr>
              <a:xfrm>
                <a:off x="4514912" y="3658017"/>
                <a:ext cx="1148040" cy="27720"/>
              </a:xfrm>
              <a:prstGeom prst="rect">
                <a:avLst/>
              </a:prstGeom>
            </p:spPr>
          </p:pic>
        </mc:Fallback>
      </mc:AlternateContent>
    </p:spTree>
    <p:extLst>
      <p:ext uri="{BB962C8B-B14F-4D97-AF65-F5344CB8AC3E}">
        <p14:creationId xmlns:p14="http://schemas.microsoft.com/office/powerpoint/2010/main" val="317023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dirty="0"/>
              <a:t>5.2 Linear Equations in One Variable with Applications</a:t>
            </a:r>
            <a:endParaRPr lang="en-US" noProof="0" dirty="0"/>
          </a:p>
        </p:txBody>
      </p:sp>
      <p:sp>
        <p:nvSpPr>
          <p:cNvPr id="7" name="Content Placeholder 2">
            <a:extLst>
              <a:ext uri="{FF2B5EF4-FFF2-40B4-BE49-F238E27FC236}">
                <a16:creationId xmlns:a16="http://schemas.microsoft.com/office/drawing/2014/main" id="{2B4EA9FC-8CFE-0E45-9138-0A210789036B}"/>
              </a:ext>
            </a:extLst>
          </p:cNvPr>
          <p:cNvSpPr>
            <a:spLocks noGrp="1"/>
          </p:cNvSpPr>
          <p:nvPr>
            <p:ph sz="quarter" idx="11"/>
          </p:nvPr>
        </p:nvSpPr>
        <p:spPr/>
        <p:txBody>
          <a:bodyPr/>
          <a:lstStyle/>
          <a:p>
            <a:pPr marL="0" indent="0">
              <a:buNone/>
            </a:pPr>
            <a:r>
              <a:rPr lang="en-US" dirty="0"/>
              <a:t>Learning Objectives:</a:t>
            </a:r>
          </a:p>
          <a:p>
            <a:pPr marL="514350" lvl="0" indent="-514350">
              <a:buFont typeface="+mj-lt"/>
              <a:buAutoNum type="arabicPeriod"/>
            </a:pPr>
            <a:r>
              <a:rPr lang="en-US" dirty="0"/>
              <a:t>Solve linear equations in one variable using properties of equations.</a:t>
            </a:r>
          </a:p>
          <a:p>
            <a:pPr marL="514350" lvl="0" indent="-514350">
              <a:buFont typeface="+mj-lt"/>
              <a:buAutoNum type="arabicPeriod"/>
            </a:pPr>
            <a:r>
              <a:rPr lang="en-US" dirty="0"/>
              <a:t>Construct a linear equation to solve applications. </a:t>
            </a:r>
          </a:p>
          <a:p>
            <a:pPr marL="514350" lvl="0" indent="-514350">
              <a:buFont typeface="+mj-lt"/>
              <a:buAutoNum type="arabicPeriod"/>
            </a:pPr>
            <a:r>
              <a:rPr lang="en-US" dirty="0"/>
              <a:t>Determine equations with no solution or infinitely many solutions.</a:t>
            </a:r>
          </a:p>
          <a:p>
            <a:pPr marL="514350" lvl="0" indent="-514350">
              <a:buFont typeface="+mj-lt"/>
              <a:buAutoNum type="arabicPeriod"/>
            </a:pPr>
            <a:r>
              <a:rPr lang="en-US" dirty="0"/>
              <a:t>Solve a formula for a given variable.</a:t>
            </a:r>
          </a:p>
        </p:txBody>
      </p:sp>
    </p:spTree>
    <p:extLst>
      <p:ext uri="{BB962C8B-B14F-4D97-AF65-F5344CB8AC3E}">
        <p14:creationId xmlns:p14="http://schemas.microsoft.com/office/powerpoint/2010/main" val="245788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69B285-5124-4ABB-A9C8-3F3FCF741149}"/>
              </a:ext>
            </a:extLst>
          </p:cNvPr>
          <p:cNvSpPr>
            <a:spLocks noGrp="1"/>
          </p:cNvSpPr>
          <p:nvPr>
            <p:ph type="title"/>
          </p:nvPr>
        </p:nvSpPr>
        <p:spPr/>
        <p:txBody>
          <a:bodyPr/>
          <a:lstStyle/>
          <a:p>
            <a:r>
              <a:rPr lang="en-US" dirty="0"/>
              <a:t>5.2 Linear Equations and Applications  (1 of 2)</a:t>
            </a:r>
            <a:endParaRPr lang="en-IN" dirty="0"/>
          </a:p>
        </p:txBody>
      </p:sp>
      <p:sp>
        <p:nvSpPr>
          <p:cNvPr id="7" name="Content Placeholder 2">
            <a:extLst>
              <a:ext uri="{FF2B5EF4-FFF2-40B4-BE49-F238E27FC236}">
                <a16:creationId xmlns:a16="http://schemas.microsoft.com/office/drawing/2014/main" id="{0021EDB6-11BF-451B-9B2B-E31390904C3A}"/>
              </a:ext>
            </a:extLst>
          </p:cNvPr>
          <p:cNvSpPr>
            <a:spLocks noGrp="1"/>
          </p:cNvSpPr>
          <p:nvPr>
            <p:ph sz="half" idx="1"/>
          </p:nvPr>
        </p:nvSpPr>
        <p:spPr>
          <a:xfrm>
            <a:off x="1104568" y="1466010"/>
            <a:ext cx="9393455" cy="2682478"/>
          </a:xfrm>
        </p:spPr>
        <p:txBody>
          <a:bodyPr/>
          <a:lstStyle/>
          <a:p>
            <a:pPr marL="0" indent="0">
              <a:buNone/>
            </a:pPr>
            <a:r>
              <a:rPr lang="en-US" dirty="0"/>
              <a:t>In this section, we will focus on a </a:t>
            </a:r>
            <a:r>
              <a:rPr lang="en-US" b="1" dirty="0"/>
              <a:t>linear equation</a:t>
            </a:r>
            <a:r>
              <a:rPr lang="en-US" dirty="0"/>
              <a:t>, which is an equation in one variable that can be written as </a:t>
            </a:r>
          </a:p>
          <a:p>
            <a:pPr marL="0" indent="0">
              <a:buNone/>
            </a:pPr>
            <a:endParaRPr lang="en-US" i="0" dirty="0">
              <a:latin typeface="Cambria Math" panose="02040503050406030204" pitchFamily="18" charset="0"/>
              <a:ea typeface="Cambria Math" panose="02040503050406030204" pitchFamily="18" charset="0"/>
            </a:endParaRPr>
          </a:p>
          <a:p>
            <a:pPr marL="0" indent="0" algn="ctr">
              <a:buNone/>
            </a:pPr>
            <a:r>
              <a:rPr lang="en-US" i="0" dirty="0">
                <a:latin typeface="Cambria Math" panose="02040503050406030204" pitchFamily="18" charset="0"/>
                <a:ea typeface="Cambria Math" panose="02040503050406030204" pitchFamily="18" charset="0"/>
              </a:rPr>
              <a:t>𝑎</a:t>
            </a:r>
            <a:r>
              <a:rPr lang="en-US" i="0" dirty="0">
                <a:latin typeface="Cambria" panose="02040503050406030204" pitchFamily="18" charset="0"/>
                <a:ea typeface="Cambria" panose="02040503050406030204" pitchFamily="18" charset="0"/>
              </a:rPr>
              <a:t>𝑥 + 𝑏 = 0</a:t>
            </a:r>
            <a:r>
              <a:rPr lang="en-US" dirty="0"/>
              <a:t>, </a:t>
            </a:r>
          </a:p>
          <a:p>
            <a:pPr marL="0" indent="0" algn="ctr">
              <a:buNone/>
            </a:pPr>
            <a:endParaRPr lang="en-US" dirty="0"/>
          </a:p>
          <a:p>
            <a:pPr marL="0" indent="0" algn="ctr">
              <a:buNone/>
            </a:pPr>
            <a:r>
              <a:rPr lang="en-US" dirty="0"/>
              <a:t>where </a:t>
            </a:r>
            <a:r>
              <a:rPr lang="en-US" dirty="0">
                <a:latin typeface="Cambria Math" panose="02040503050406030204" pitchFamily="18" charset="0"/>
                <a:ea typeface="Cambria Math" panose="02040503050406030204" pitchFamily="18" charset="0"/>
              </a:rPr>
              <a:t>𝑎</a:t>
            </a:r>
            <a:r>
              <a:rPr lang="en-US" dirty="0"/>
              <a:t> and </a:t>
            </a:r>
            <a:r>
              <a:rPr lang="en-US" dirty="0">
                <a:latin typeface="Cambria" panose="02040503050406030204" pitchFamily="18" charset="0"/>
                <a:ea typeface="Cambria" panose="02040503050406030204" pitchFamily="18" charset="0"/>
              </a:rPr>
              <a:t>𝑏</a:t>
            </a:r>
            <a:r>
              <a:rPr lang="en-US" dirty="0"/>
              <a:t> are real numbers and </a:t>
            </a:r>
            <a:r>
              <a:rPr lang="en-US" dirty="0">
                <a:latin typeface="Cambria Math" panose="02040503050406030204" pitchFamily="18" charset="0"/>
                <a:ea typeface="Cambria Math" panose="02040503050406030204" pitchFamily="18" charset="0"/>
              </a:rPr>
              <a:t>𝑎</a:t>
            </a: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 0</a:t>
            </a:r>
            <a:r>
              <a:rPr lang="en-US" dirty="0"/>
              <a:t>, </a:t>
            </a:r>
            <a:r>
              <a:rPr lang="en-US" dirty="0">
                <a:latin typeface="Cambria Math" panose="02040503050406030204" pitchFamily="18" charset="0"/>
                <a:ea typeface="Cambria Math" panose="02040503050406030204" pitchFamily="18" charset="0"/>
              </a:rPr>
              <a:t>𝑎 </a:t>
            </a:r>
            <a:r>
              <a:rPr lang="en-US" dirty="0"/>
              <a:t>is the coefficient of </a:t>
            </a:r>
            <a:r>
              <a:rPr lang="en-US" dirty="0">
                <a:latin typeface="Cambria" panose="02040503050406030204" pitchFamily="18" charset="0"/>
                <a:ea typeface="Cambria" panose="02040503050406030204" pitchFamily="18" charset="0"/>
              </a:rPr>
              <a:t>𝑥 </a:t>
            </a:r>
            <a:r>
              <a:rPr lang="en-US" dirty="0"/>
              <a:t>and </a:t>
            </a:r>
            <a:r>
              <a:rPr lang="en-US" dirty="0">
                <a:latin typeface="Cambria" panose="02040503050406030204" pitchFamily="18" charset="0"/>
                <a:ea typeface="Cambria" panose="02040503050406030204" pitchFamily="18" charset="0"/>
              </a:rPr>
              <a:t>𝑏 </a:t>
            </a:r>
            <a:r>
              <a:rPr lang="en-US" dirty="0"/>
              <a:t>is the constant.</a:t>
            </a:r>
          </a:p>
        </p:txBody>
      </p:sp>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id="{12839E0D-3EBA-C84A-590A-359BFFB8099A}"/>
                  </a:ext>
                </a:extLst>
              </p14:cNvPr>
              <p14:cNvContentPartPr/>
              <p14:nvPr/>
            </p14:nvContentPartPr>
            <p14:xfrm>
              <a:off x="3618872" y="2088152"/>
              <a:ext cx="903960" cy="360"/>
            </p14:xfrm>
          </p:contentPart>
        </mc:Choice>
        <mc:Fallback xmlns="">
          <p:pic>
            <p:nvPicPr>
              <p:cNvPr id="27" name="Ink 26">
                <a:extLst>
                  <a:ext uri="{FF2B5EF4-FFF2-40B4-BE49-F238E27FC236}">
                    <a16:creationId xmlns:a16="http://schemas.microsoft.com/office/drawing/2014/main" id="{12839E0D-3EBA-C84A-590A-359BFFB8099A}"/>
                  </a:ext>
                </a:extLst>
              </p:cNvPr>
              <p:cNvPicPr/>
              <p:nvPr/>
            </p:nvPicPr>
            <p:blipFill>
              <a:blip r:embed="rId3"/>
              <a:stretch>
                <a:fillRect/>
              </a:stretch>
            </p:blipFill>
            <p:spPr>
              <a:xfrm>
                <a:off x="3583232" y="2016152"/>
                <a:ext cx="975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754D78E7-3774-075B-2B85-16AED78DE523}"/>
                  </a:ext>
                </a:extLst>
              </p14:cNvPr>
              <p14:cNvContentPartPr/>
              <p14:nvPr/>
            </p14:nvContentPartPr>
            <p14:xfrm>
              <a:off x="5265152" y="3041072"/>
              <a:ext cx="105840" cy="194760"/>
            </p14:xfrm>
          </p:contentPart>
        </mc:Choice>
        <mc:Fallback xmlns="">
          <p:pic>
            <p:nvPicPr>
              <p:cNvPr id="28" name="Ink 27">
                <a:extLst>
                  <a:ext uri="{FF2B5EF4-FFF2-40B4-BE49-F238E27FC236}">
                    <a16:creationId xmlns:a16="http://schemas.microsoft.com/office/drawing/2014/main" id="{754D78E7-3774-075B-2B85-16AED78DE523}"/>
                  </a:ext>
                </a:extLst>
              </p:cNvPr>
              <p:cNvPicPr/>
              <p:nvPr/>
            </p:nvPicPr>
            <p:blipFill>
              <a:blip r:embed="rId5"/>
              <a:stretch>
                <a:fillRect/>
              </a:stretch>
            </p:blipFill>
            <p:spPr>
              <a:xfrm>
                <a:off x="5229512" y="2969432"/>
                <a:ext cx="177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9E5A0603-7662-839F-6DA1-894654CBABB2}"/>
                  </a:ext>
                </a:extLst>
              </p14:cNvPr>
              <p14:cNvContentPartPr/>
              <p14:nvPr/>
            </p14:nvContentPartPr>
            <p14:xfrm>
              <a:off x="5051672" y="3106232"/>
              <a:ext cx="136080" cy="48600"/>
            </p14:xfrm>
          </p:contentPart>
        </mc:Choice>
        <mc:Fallback xmlns="">
          <p:pic>
            <p:nvPicPr>
              <p:cNvPr id="29" name="Ink 28">
                <a:extLst>
                  <a:ext uri="{FF2B5EF4-FFF2-40B4-BE49-F238E27FC236}">
                    <a16:creationId xmlns:a16="http://schemas.microsoft.com/office/drawing/2014/main" id="{9E5A0603-7662-839F-6DA1-894654CBABB2}"/>
                  </a:ext>
                </a:extLst>
              </p:cNvPr>
              <p:cNvPicPr/>
              <p:nvPr/>
            </p:nvPicPr>
            <p:blipFill>
              <a:blip r:embed="rId7"/>
              <a:stretch>
                <a:fillRect/>
              </a:stretch>
            </p:blipFill>
            <p:spPr>
              <a:xfrm>
                <a:off x="5016032" y="3034232"/>
                <a:ext cx="207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836CFFA3-5BF4-A01D-29AC-C461E5D818FF}"/>
                  </a:ext>
                </a:extLst>
              </p14:cNvPr>
              <p14:cNvContentPartPr/>
              <p14:nvPr/>
            </p14:nvContentPartPr>
            <p14:xfrm>
              <a:off x="5743952" y="3115592"/>
              <a:ext cx="150480" cy="38160"/>
            </p14:xfrm>
          </p:contentPart>
        </mc:Choice>
        <mc:Fallback xmlns="">
          <p:pic>
            <p:nvPicPr>
              <p:cNvPr id="30" name="Ink 29">
                <a:extLst>
                  <a:ext uri="{FF2B5EF4-FFF2-40B4-BE49-F238E27FC236}">
                    <a16:creationId xmlns:a16="http://schemas.microsoft.com/office/drawing/2014/main" id="{836CFFA3-5BF4-A01D-29AC-C461E5D818FF}"/>
                  </a:ext>
                </a:extLst>
              </p:cNvPr>
              <p:cNvPicPr/>
              <p:nvPr/>
            </p:nvPicPr>
            <p:blipFill>
              <a:blip r:embed="rId9"/>
              <a:stretch>
                <a:fillRect/>
              </a:stretch>
            </p:blipFill>
            <p:spPr>
              <a:xfrm>
                <a:off x="5707952" y="3043952"/>
                <a:ext cx="222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2F3993FB-6390-2BC6-4D57-901771BF035F}"/>
                  </a:ext>
                </a:extLst>
              </p14:cNvPr>
              <p14:cNvContentPartPr/>
              <p14:nvPr/>
            </p14:nvContentPartPr>
            <p14:xfrm>
              <a:off x="4061312" y="4157432"/>
              <a:ext cx="1915560" cy="29880"/>
            </p14:xfrm>
          </p:contentPart>
        </mc:Choice>
        <mc:Fallback xmlns="">
          <p:pic>
            <p:nvPicPr>
              <p:cNvPr id="31" name="Ink 30">
                <a:extLst>
                  <a:ext uri="{FF2B5EF4-FFF2-40B4-BE49-F238E27FC236}">
                    <a16:creationId xmlns:a16="http://schemas.microsoft.com/office/drawing/2014/main" id="{2F3993FB-6390-2BC6-4D57-901771BF035F}"/>
                  </a:ext>
                </a:extLst>
              </p:cNvPr>
              <p:cNvPicPr/>
              <p:nvPr/>
            </p:nvPicPr>
            <p:blipFill>
              <a:blip r:embed="rId11"/>
              <a:stretch>
                <a:fillRect/>
              </a:stretch>
            </p:blipFill>
            <p:spPr>
              <a:xfrm>
                <a:off x="4025672" y="4085792"/>
                <a:ext cx="1987200" cy="173520"/>
              </a:xfrm>
              <a:prstGeom prst="rect">
                <a:avLst/>
              </a:prstGeom>
            </p:spPr>
          </p:pic>
        </mc:Fallback>
      </mc:AlternateContent>
    </p:spTree>
    <p:extLst>
      <p:ext uri="{BB962C8B-B14F-4D97-AF65-F5344CB8AC3E}">
        <p14:creationId xmlns:p14="http://schemas.microsoft.com/office/powerpoint/2010/main" val="380834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69B285-5124-4ABB-A9C8-3F3FCF741149}"/>
              </a:ext>
            </a:extLst>
          </p:cNvPr>
          <p:cNvSpPr>
            <a:spLocks noGrp="1"/>
          </p:cNvSpPr>
          <p:nvPr>
            <p:ph type="title"/>
          </p:nvPr>
        </p:nvSpPr>
        <p:spPr/>
        <p:txBody>
          <a:bodyPr/>
          <a:lstStyle/>
          <a:p>
            <a:r>
              <a:rPr lang="en-US" dirty="0"/>
              <a:t>5.2 Linear Equations and Applications  (1 of 2)</a:t>
            </a:r>
            <a:endParaRPr lang="en-IN" dirty="0"/>
          </a:p>
        </p:txBody>
      </p:sp>
      <p:graphicFrame>
        <p:nvGraphicFramePr>
          <p:cNvPr id="4" name="Content Placeholder 3">
            <a:extLst>
              <a:ext uri="{FF2B5EF4-FFF2-40B4-BE49-F238E27FC236}">
                <a16:creationId xmlns:a16="http://schemas.microsoft.com/office/drawing/2014/main" id="{56E398A3-E52E-4C75-9C17-2DF19C805E63}"/>
              </a:ext>
            </a:extLst>
          </p:cNvPr>
          <p:cNvGraphicFramePr>
            <a:graphicFrameLocks noGrp="1"/>
          </p:cNvGraphicFramePr>
          <p:nvPr>
            <p:ph sz="half" idx="12"/>
            <p:extLst>
              <p:ext uri="{D42A27DB-BD31-4B8C-83A1-F6EECF244321}">
                <p14:modId xmlns:p14="http://schemas.microsoft.com/office/powerpoint/2010/main" val="216248728"/>
              </p:ext>
            </p:extLst>
          </p:nvPr>
        </p:nvGraphicFramePr>
        <p:xfrm>
          <a:off x="2060608" y="1331024"/>
          <a:ext cx="5938386" cy="1651000"/>
        </p:xfrm>
        <a:graphic>
          <a:graphicData uri="http://schemas.openxmlformats.org/drawingml/2006/table">
            <a:tbl>
              <a:tblPr firstRow="1" bandRow="1">
                <a:tableStyleId>{5C22544A-7EE6-4342-B048-85BDC9FD1C3A}</a:tableStyleId>
              </a:tblPr>
              <a:tblGrid>
                <a:gridCol w="2273594">
                  <a:extLst>
                    <a:ext uri="{9D8B030D-6E8A-4147-A177-3AD203B41FA5}">
                      <a16:colId xmlns:a16="http://schemas.microsoft.com/office/drawing/2014/main" val="4160806699"/>
                    </a:ext>
                  </a:extLst>
                </a:gridCol>
                <a:gridCol w="3664792">
                  <a:extLst>
                    <a:ext uri="{9D8B030D-6E8A-4147-A177-3AD203B41FA5}">
                      <a16:colId xmlns:a16="http://schemas.microsoft.com/office/drawing/2014/main" val="999939491"/>
                    </a:ext>
                  </a:extLst>
                </a:gridCol>
              </a:tblGrid>
              <a:tr h="370840">
                <a:tc>
                  <a:txBody>
                    <a:bodyPr/>
                    <a:lstStyle/>
                    <a:p>
                      <a:pPr algn="ctr"/>
                      <a:r>
                        <a:rPr lang="en-IN" sz="1800" b="1" i="0" u="none" strike="noStrike" kern="1200" baseline="0" dirty="0">
                          <a:solidFill>
                            <a:schemeClr val="lt1"/>
                          </a:solidFill>
                          <a:latin typeface="+mn-lt"/>
                          <a:ea typeface="+mn-ea"/>
                          <a:cs typeface="+mn-cs"/>
                        </a:rPr>
                        <a:t>Operation</a:t>
                      </a:r>
                      <a:endParaRPr lang="en-IN"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C"/>
                    </a:solidFill>
                  </a:tcPr>
                </a:tc>
                <a:tc>
                  <a:txBody>
                    <a:bodyPr/>
                    <a:lstStyle/>
                    <a:p>
                      <a:pPr algn="ctr"/>
                      <a:r>
                        <a:rPr lang="en-IN" sz="1800" b="1" i="0" u="none" strike="noStrike" kern="1200" baseline="0" dirty="0">
                          <a:solidFill>
                            <a:schemeClr val="lt1"/>
                          </a:solidFill>
                          <a:latin typeface="+mn-lt"/>
                          <a:ea typeface="+mn-ea"/>
                          <a:cs typeface="+mn-cs"/>
                        </a:rPr>
                        <a:t>Property</a:t>
                      </a:r>
                      <a:endParaRPr lang="en-IN"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C"/>
                    </a:solidFill>
                  </a:tcPr>
                </a:tc>
                <a:extLst>
                  <a:ext uri="{0D108BD9-81ED-4DB2-BD59-A6C34878D82A}">
                    <a16:rowId xmlns:a16="http://schemas.microsoft.com/office/drawing/2014/main" val="1734947130"/>
                  </a:ext>
                </a:extLst>
              </a:tr>
              <a:tr h="370840">
                <a:tc>
                  <a:txBody>
                    <a:bodyPr/>
                    <a:lstStyle/>
                    <a:p>
                      <a:r>
                        <a:rPr lang="en-IN" sz="1800" b="0" i="0" u="none" strike="noStrike" kern="1200" baseline="0" dirty="0">
                          <a:solidFill>
                            <a:schemeClr val="dk1"/>
                          </a:solidFill>
                          <a:latin typeface="+mn-lt"/>
                          <a:ea typeface="+mn-ea"/>
                          <a:cs typeface="+mn-cs"/>
                        </a:rPr>
                        <a:t>Addition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dk1"/>
                          </a:solidFill>
                          <a:latin typeface="+mn-lt"/>
                          <a:ea typeface="+mn-ea"/>
                          <a:cs typeface="+mn-cs"/>
                        </a:rPr>
                        <a:t>If </a:t>
                      </a:r>
                      <a:r>
                        <a:rPr lang="en-US" i="0" dirty="0">
                          <a:latin typeface="Cambria Math" panose="02040503050406030204" pitchFamily="18" charset="0"/>
                          <a:ea typeface="Cambria Math" panose="02040503050406030204" pitchFamily="18" charset="0"/>
                        </a:rPr>
                        <a:t>𝑎 = </a:t>
                      </a:r>
                      <a:r>
                        <a:rPr lang="en-US" i="0" dirty="0">
                          <a:latin typeface="Cambria" panose="02040503050406030204" pitchFamily="18" charset="0"/>
                          <a:ea typeface="Cambria" panose="02040503050406030204" pitchFamily="18" charset="0"/>
                        </a:rPr>
                        <a:t>𝑏</a:t>
                      </a:r>
                    </a:p>
                    <a:p>
                      <a:pPr algn="ctr"/>
                      <a:r>
                        <a:rPr lang="en-US" i="0" dirty="0">
                          <a:latin typeface="Cambria" panose="02040503050406030204" pitchFamily="18" charset="0"/>
                          <a:ea typeface="Cambria" panose="02040503050406030204" pitchFamily="18" charset="0"/>
                        </a:rPr>
                        <a:t>Then </a:t>
                      </a:r>
                      <a:r>
                        <a:rPr lang="en-US" i="0" dirty="0">
                          <a:latin typeface="Cambria Math" panose="02040503050406030204" pitchFamily="18" charset="0"/>
                          <a:ea typeface="Cambria Math" panose="02040503050406030204" pitchFamily="18" charset="0"/>
                        </a:rPr>
                        <a:t>𝑎 + </a:t>
                      </a:r>
                      <a:r>
                        <a:rPr lang="en-US" i="0" dirty="0">
                          <a:latin typeface="Cambria" panose="02040503050406030204" pitchFamily="18" charset="0"/>
                          <a:ea typeface="Cambria" panose="02040503050406030204" pitchFamily="18" charset="0"/>
                        </a:rPr>
                        <a:t>𝑐 = 𝑏 + 𝑐</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025406"/>
                  </a:ext>
                </a:extLst>
              </a:tr>
              <a:tr h="370840">
                <a:tc>
                  <a:txBody>
                    <a:bodyPr/>
                    <a:lstStyle/>
                    <a:p>
                      <a:r>
                        <a:rPr lang="en-IN" sz="1800" b="0" i="0" u="none" strike="noStrike" kern="1200" baseline="0" dirty="0">
                          <a:solidFill>
                            <a:schemeClr val="dk1"/>
                          </a:solidFill>
                          <a:latin typeface="+mn-lt"/>
                          <a:ea typeface="+mn-ea"/>
                          <a:cs typeface="+mn-cs"/>
                        </a:rPr>
                        <a:t>Subtraction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dk1"/>
                          </a:solidFill>
                          <a:latin typeface="+mn-lt"/>
                          <a:ea typeface="+mn-ea"/>
                          <a:cs typeface="+mn-cs"/>
                        </a:rPr>
                        <a:t>If </a:t>
                      </a:r>
                      <a:r>
                        <a:rPr lang="en-US" i="0" dirty="0">
                          <a:latin typeface="Cambria Math" panose="02040503050406030204" pitchFamily="18" charset="0"/>
                          <a:ea typeface="Cambria Math" panose="02040503050406030204" pitchFamily="18" charset="0"/>
                        </a:rPr>
                        <a:t>𝑎 = </a:t>
                      </a:r>
                      <a:r>
                        <a:rPr lang="en-US" i="0" dirty="0">
                          <a:latin typeface="Cambria" panose="02040503050406030204" pitchFamily="18" charset="0"/>
                          <a:ea typeface="Cambria" panose="02040503050406030204" pitchFamily="18" charset="0"/>
                        </a:rPr>
                        <a:t>𝑏</a:t>
                      </a:r>
                    </a:p>
                    <a:p>
                      <a:pPr algn="ctr"/>
                      <a:r>
                        <a:rPr lang="en-US" i="0" dirty="0">
                          <a:latin typeface="Cambria" panose="02040503050406030204" pitchFamily="18" charset="0"/>
                          <a:ea typeface="Cambria" panose="02040503050406030204" pitchFamily="18" charset="0"/>
                        </a:rPr>
                        <a:t>Then </a:t>
                      </a:r>
                      <a:r>
                        <a:rPr lang="en-US" i="0" dirty="0">
                          <a:latin typeface="Cambria Math" panose="02040503050406030204" pitchFamily="18" charset="0"/>
                          <a:ea typeface="Cambria Math" panose="02040503050406030204" pitchFamily="18" charset="0"/>
                        </a:rPr>
                        <a:t>𝑎 - </a:t>
                      </a:r>
                      <a:r>
                        <a:rPr lang="en-US" i="0" dirty="0">
                          <a:latin typeface="Cambria" panose="02040503050406030204" pitchFamily="18" charset="0"/>
                          <a:ea typeface="Cambria" panose="02040503050406030204" pitchFamily="18" charset="0"/>
                        </a:rPr>
                        <a:t>𝑐 = 𝑏 - 𝑐</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451789"/>
                  </a:ext>
                </a:extLst>
              </a:tr>
            </a:tbl>
          </a:graphicData>
        </a:graphic>
      </p:graphicFrame>
      <p:graphicFrame>
        <p:nvGraphicFramePr>
          <p:cNvPr id="11" name="Table 4">
            <a:extLst>
              <a:ext uri="{FF2B5EF4-FFF2-40B4-BE49-F238E27FC236}">
                <a16:creationId xmlns:a16="http://schemas.microsoft.com/office/drawing/2014/main" id="{6BBAC226-4B88-4E79-B5E1-8E734F96BE24}"/>
              </a:ext>
            </a:extLst>
          </p:cNvPr>
          <p:cNvGraphicFramePr>
            <a:graphicFrameLocks noGrp="1"/>
          </p:cNvGraphicFramePr>
          <p:nvPr>
            <p:ph sz="half" idx="2"/>
            <p:extLst>
              <p:ext uri="{D42A27DB-BD31-4B8C-83A1-F6EECF244321}">
                <p14:modId xmlns:p14="http://schemas.microsoft.com/office/powerpoint/2010/main" val="2630688460"/>
              </p:ext>
            </p:extLst>
          </p:nvPr>
        </p:nvGraphicFramePr>
        <p:xfrm>
          <a:off x="2081752" y="3752952"/>
          <a:ext cx="6022720" cy="1651000"/>
        </p:xfrm>
        <a:graphic>
          <a:graphicData uri="http://schemas.openxmlformats.org/drawingml/2006/table">
            <a:tbl>
              <a:tblPr firstRow="1" bandRow="1">
                <a:tableStyleId>{5C22544A-7EE6-4342-B048-85BDC9FD1C3A}</a:tableStyleId>
              </a:tblPr>
              <a:tblGrid>
                <a:gridCol w="1818774">
                  <a:extLst>
                    <a:ext uri="{9D8B030D-6E8A-4147-A177-3AD203B41FA5}">
                      <a16:colId xmlns:a16="http://schemas.microsoft.com/office/drawing/2014/main" val="4160806699"/>
                    </a:ext>
                  </a:extLst>
                </a:gridCol>
                <a:gridCol w="4203946">
                  <a:extLst>
                    <a:ext uri="{9D8B030D-6E8A-4147-A177-3AD203B41FA5}">
                      <a16:colId xmlns:a16="http://schemas.microsoft.com/office/drawing/2014/main" val="999939491"/>
                    </a:ext>
                  </a:extLst>
                </a:gridCol>
              </a:tblGrid>
              <a:tr h="370840">
                <a:tc>
                  <a:txBody>
                    <a:bodyPr/>
                    <a:lstStyle/>
                    <a:p>
                      <a:pPr algn="ctr"/>
                      <a:r>
                        <a:rPr lang="en-IN" sz="1800" b="1" i="0" u="none" strike="noStrike" kern="1200" baseline="0" dirty="0">
                          <a:solidFill>
                            <a:schemeClr val="lt1"/>
                          </a:solidFill>
                          <a:latin typeface="+mn-lt"/>
                          <a:ea typeface="+mn-ea"/>
                          <a:cs typeface="+mn-cs"/>
                        </a:rPr>
                        <a:t>Operation</a:t>
                      </a:r>
                      <a:endParaRPr lang="en-IN"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C"/>
                    </a:solidFill>
                  </a:tcPr>
                </a:tc>
                <a:tc>
                  <a:txBody>
                    <a:bodyPr/>
                    <a:lstStyle/>
                    <a:p>
                      <a:pPr algn="ctr"/>
                      <a:r>
                        <a:rPr lang="en-IN" sz="1800" b="1" i="0" u="none" strike="noStrike" kern="1200" baseline="0" dirty="0">
                          <a:solidFill>
                            <a:schemeClr val="lt1"/>
                          </a:solidFill>
                          <a:latin typeface="+mn-lt"/>
                          <a:ea typeface="+mn-ea"/>
                          <a:cs typeface="+mn-cs"/>
                        </a:rPr>
                        <a:t>Property</a:t>
                      </a:r>
                      <a:endParaRPr lang="en-IN"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C"/>
                    </a:solidFill>
                  </a:tcPr>
                </a:tc>
                <a:extLst>
                  <a:ext uri="{0D108BD9-81ED-4DB2-BD59-A6C34878D82A}">
                    <a16:rowId xmlns:a16="http://schemas.microsoft.com/office/drawing/2014/main" val="1734947130"/>
                  </a:ext>
                </a:extLst>
              </a:tr>
              <a:tr h="370840">
                <a:tc>
                  <a:txBody>
                    <a:bodyPr/>
                    <a:lstStyle/>
                    <a:p>
                      <a:r>
                        <a:rPr lang="en-IN" sz="1800" b="0" i="0" u="none" strike="noStrike" kern="1200" baseline="0" dirty="0">
                          <a:solidFill>
                            <a:schemeClr val="dk1"/>
                          </a:solidFill>
                          <a:latin typeface="+mn-lt"/>
                          <a:ea typeface="+mn-ea"/>
                          <a:cs typeface="+mn-cs"/>
                        </a:rPr>
                        <a:t>Multiplication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dk1"/>
                          </a:solidFill>
                          <a:latin typeface="+mn-lt"/>
                          <a:ea typeface="+mn-ea"/>
                          <a:cs typeface="+mn-cs"/>
                        </a:rPr>
                        <a:t>If </a:t>
                      </a:r>
                      <a:r>
                        <a:rPr lang="en-US" i="0" dirty="0">
                          <a:latin typeface="Cambria Math" panose="02040503050406030204" pitchFamily="18" charset="0"/>
                          <a:ea typeface="Cambria Math" panose="02040503050406030204" pitchFamily="18" charset="0"/>
                        </a:rPr>
                        <a:t>𝑎 = </a:t>
                      </a:r>
                      <a:r>
                        <a:rPr lang="en-US" i="0" dirty="0">
                          <a:latin typeface="Cambria" panose="02040503050406030204" pitchFamily="18" charset="0"/>
                          <a:ea typeface="Cambria" panose="02040503050406030204" pitchFamily="18" charset="0"/>
                        </a:rPr>
                        <a:t>𝑏</a:t>
                      </a:r>
                    </a:p>
                    <a:p>
                      <a:pPr algn="ctr"/>
                      <a:r>
                        <a:rPr lang="en-US" i="0" dirty="0">
                          <a:latin typeface="Cambria" panose="02040503050406030204" pitchFamily="18" charset="0"/>
                          <a:ea typeface="Cambria" panose="02040503050406030204" pitchFamily="18" charset="0"/>
                        </a:rPr>
                        <a:t>Then </a:t>
                      </a:r>
                      <a:r>
                        <a:rPr lang="en-US" i="0" dirty="0">
                          <a:latin typeface="Cambria Math" panose="02040503050406030204" pitchFamily="18" charset="0"/>
                          <a:ea typeface="Cambria Math" panose="02040503050406030204" pitchFamily="18" charset="0"/>
                        </a:rPr>
                        <a:t>𝑎 </a:t>
                      </a:r>
                      <a:r>
                        <a:rPr lang="en-US" i="0" dirty="0">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 </a:t>
                      </a:r>
                      <a:r>
                        <a:rPr lang="en-US" i="0" dirty="0">
                          <a:latin typeface="Cambria" panose="02040503050406030204" pitchFamily="18" charset="0"/>
                          <a:ea typeface="Cambria" panose="02040503050406030204" pitchFamily="18" charset="0"/>
                        </a:rPr>
                        <a:t>𝑐 = 𝑏 </a:t>
                      </a:r>
                      <a:r>
                        <a:rPr lang="en-US" i="0" dirty="0">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a:t>
                      </a:r>
                      <a:r>
                        <a:rPr lang="en-US" i="0" dirty="0">
                          <a:latin typeface="Cambria" panose="02040503050406030204" pitchFamily="18" charset="0"/>
                          <a:ea typeface="Cambria" panose="02040503050406030204" pitchFamily="18" charset="0"/>
                        </a:rPr>
                        <a:t> 𝑐</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025406"/>
                  </a:ext>
                </a:extLst>
              </a:tr>
              <a:tr h="370840">
                <a:tc>
                  <a:txBody>
                    <a:bodyPr/>
                    <a:lstStyle/>
                    <a:p>
                      <a:r>
                        <a:rPr lang="en-IN" sz="1800" b="0" i="0" u="none" strike="noStrike" kern="1200" baseline="0" dirty="0">
                          <a:solidFill>
                            <a:schemeClr val="dk1"/>
                          </a:solidFill>
                          <a:latin typeface="+mn-lt"/>
                          <a:ea typeface="+mn-ea"/>
                          <a:cs typeface="+mn-cs"/>
                        </a:rPr>
                        <a:t>Division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dk1"/>
                          </a:solidFill>
                          <a:latin typeface="+mn-lt"/>
                          <a:ea typeface="+mn-ea"/>
                          <a:cs typeface="+mn-cs"/>
                        </a:rPr>
                        <a:t>If </a:t>
                      </a:r>
                      <a:r>
                        <a:rPr lang="en-US" i="0" dirty="0">
                          <a:latin typeface="Cambria Math" panose="02040503050406030204" pitchFamily="18" charset="0"/>
                          <a:ea typeface="Cambria Math" panose="02040503050406030204" pitchFamily="18" charset="0"/>
                        </a:rPr>
                        <a:t>𝑎 = </a:t>
                      </a:r>
                      <a:r>
                        <a:rPr lang="en-US" i="0" dirty="0">
                          <a:latin typeface="Cambria" panose="02040503050406030204" pitchFamily="18" charset="0"/>
                          <a:ea typeface="Cambria" panose="02040503050406030204" pitchFamily="18" charset="0"/>
                        </a:rPr>
                        <a:t>𝑏</a:t>
                      </a:r>
                    </a:p>
                    <a:p>
                      <a:pPr algn="ctr"/>
                      <a:r>
                        <a:rPr lang="en-US" i="0" dirty="0">
                          <a:latin typeface="Cambria" panose="02040503050406030204" pitchFamily="18" charset="0"/>
                          <a:ea typeface="Cambria" panose="02040503050406030204" pitchFamily="18" charset="0"/>
                        </a:rPr>
                        <a:t>Then </a:t>
                      </a:r>
                      <a:r>
                        <a:rPr lang="en-US" i="0" dirty="0">
                          <a:latin typeface="Cambria Math" panose="02040503050406030204" pitchFamily="18" charset="0"/>
                          <a:ea typeface="Cambria Math" panose="02040503050406030204" pitchFamily="18" charset="0"/>
                        </a:rPr>
                        <a:t>𝑎 </a:t>
                      </a:r>
                      <a:r>
                        <a:rPr lang="en-US" i="0" dirty="0">
                          <a:latin typeface="Cambria Math" panose="02040503050406030204" pitchFamily="18" charset="0"/>
                          <a:ea typeface="Cambria Math" panose="02040503050406030204" pitchFamily="18" charset="0"/>
                          <a:sym typeface="Symbol" panose="05050102010706020507" pitchFamily="18" charset="2"/>
                        </a:rPr>
                        <a:t> </a:t>
                      </a:r>
                      <a:r>
                        <a:rPr lang="en-US" i="0" dirty="0">
                          <a:latin typeface="Cambria" panose="02040503050406030204" pitchFamily="18" charset="0"/>
                          <a:ea typeface="Cambria" panose="02040503050406030204" pitchFamily="18" charset="0"/>
                        </a:rPr>
                        <a:t>𝑐 = 𝑏 </a:t>
                      </a:r>
                      <a:r>
                        <a:rPr lang="en-US" i="0" dirty="0">
                          <a:latin typeface="Cambria Math" panose="02040503050406030204" pitchFamily="18" charset="0"/>
                          <a:ea typeface="Cambria Math" panose="02040503050406030204" pitchFamily="18" charset="0"/>
                          <a:sym typeface="Symbol" panose="05050102010706020507" pitchFamily="18" charset="2"/>
                        </a:rPr>
                        <a:t></a:t>
                      </a:r>
                      <a:r>
                        <a:rPr lang="en-US" i="0" dirty="0">
                          <a:latin typeface="Cambria" panose="02040503050406030204" pitchFamily="18" charset="0"/>
                          <a:ea typeface="Cambria" panose="02040503050406030204" pitchFamily="18" charset="0"/>
                        </a:rPr>
                        <a:t> 𝑐 for 𝑐 </a:t>
                      </a:r>
                      <a:r>
                        <a:rPr lang="en-US" i="0" dirty="0">
                          <a:latin typeface="Cambria" panose="02040503050406030204" pitchFamily="18" charset="0"/>
                          <a:ea typeface="Cambria" panose="02040503050406030204" pitchFamily="18" charset="0"/>
                          <a:sym typeface="Symbol" panose="05050102010706020507" pitchFamily="18" charset="2"/>
                        </a:rPr>
                        <a:t> 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45178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7B2AFDA-14F6-48CC-03C2-6E38DAD76F5C}"/>
                  </a:ext>
                </a:extLst>
              </p14:cNvPr>
              <p14:cNvContentPartPr/>
              <p14:nvPr/>
            </p14:nvContentPartPr>
            <p14:xfrm>
              <a:off x="6015392" y="1905272"/>
              <a:ext cx="559080" cy="360"/>
            </p14:xfrm>
          </p:contentPart>
        </mc:Choice>
        <mc:Fallback xmlns="">
          <p:pic>
            <p:nvPicPr>
              <p:cNvPr id="9" name="Ink 8">
                <a:extLst>
                  <a:ext uri="{FF2B5EF4-FFF2-40B4-BE49-F238E27FC236}">
                    <a16:creationId xmlns:a16="http://schemas.microsoft.com/office/drawing/2014/main" id="{E7B2AFDA-14F6-48CC-03C2-6E38DAD76F5C}"/>
                  </a:ext>
                </a:extLst>
              </p:cNvPr>
              <p:cNvPicPr/>
              <p:nvPr/>
            </p:nvPicPr>
            <p:blipFill>
              <a:blip r:embed="rId3"/>
              <a:stretch>
                <a:fillRect/>
              </a:stretch>
            </p:blipFill>
            <p:spPr>
              <a:xfrm>
                <a:off x="5979392" y="1833632"/>
                <a:ext cx="630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AD04D1DB-9472-9DDA-0A31-105AFDE027DE}"/>
                  </a:ext>
                </a:extLst>
              </p14:cNvPr>
              <p14:cNvContentPartPr/>
              <p14:nvPr/>
            </p14:nvContentPartPr>
            <p14:xfrm>
              <a:off x="5977232" y="2550392"/>
              <a:ext cx="564120" cy="360"/>
            </p14:xfrm>
          </p:contentPart>
        </mc:Choice>
        <mc:Fallback xmlns="">
          <p:pic>
            <p:nvPicPr>
              <p:cNvPr id="13" name="Ink 12">
                <a:extLst>
                  <a:ext uri="{FF2B5EF4-FFF2-40B4-BE49-F238E27FC236}">
                    <a16:creationId xmlns:a16="http://schemas.microsoft.com/office/drawing/2014/main" id="{AD04D1DB-9472-9DDA-0A31-105AFDE027DE}"/>
                  </a:ext>
                </a:extLst>
              </p:cNvPr>
              <p:cNvPicPr/>
              <p:nvPr/>
            </p:nvPicPr>
            <p:blipFill>
              <a:blip r:embed="rId5"/>
              <a:stretch>
                <a:fillRect/>
              </a:stretch>
            </p:blipFill>
            <p:spPr>
              <a:xfrm>
                <a:off x="5941232" y="2478392"/>
                <a:ext cx="635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600EDE2-1C3C-0795-BBB9-4D01AC00D04E}"/>
                  </a:ext>
                </a:extLst>
              </p14:cNvPr>
              <p14:cNvContentPartPr/>
              <p14:nvPr/>
            </p14:nvContentPartPr>
            <p14:xfrm>
              <a:off x="5842232" y="4340312"/>
              <a:ext cx="604440" cy="38880"/>
            </p14:xfrm>
          </p:contentPart>
        </mc:Choice>
        <mc:Fallback xmlns="">
          <p:pic>
            <p:nvPicPr>
              <p:cNvPr id="14" name="Ink 13">
                <a:extLst>
                  <a:ext uri="{FF2B5EF4-FFF2-40B4-BE49-F238E27FC236}">
                    <a16:creationId xmlns:a16="http://schemas.microsoft.com/office/drawing/2014/main" id="{1600EDE2-1C3C-0795-BBB9-4D01AC00D04E}"/>
                  </a:ext>
                </a:extLst>
              </p:cNvPr>
              <p:cNvPicPr/>
              <p:nvPr/>
            </p:nvPicPr>
            <p:blipFill>
              <a:blip r:embed="rId7"/>
              <a:stretch>
                <a:fillRect/>
              </a:stretch>
            </p:blipFill>
            <p:spPr>
              <a:xfrm>
                <a:off x="5806232" y="4268672"/>
                <a:ext cx="676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7E87113-880E-980C-13FC-00DCB782B39A}"/>
                  </a:ext>
                </a:extLst>
              </p14:cNvPr>
              <p14:cNvContentPartPr/>
              <p14:nvPr/>
            </p14:nvContentPartPr>
            <p14:xfrm>
              <a:off x="5794352" y="4985432"/>
              <a:ext cx="577440" cy="360"/>
            </p14:xfrm>
          </p:contentPart>
        </mc:Choice>
        <mc:Fallback xmlns="">
          <p:pic>
            <p:nvPicPr>
              <p:cNvPr id="15" name="Ink 14">
                <a:extLst>
                  <a:ext uri="{FF2B5EF4-FFF2-40B4-BE49-F238E27FC236}">
                    <a16:creationId xmlns:a16="http://schemas.microsoft.com/office/drawing/2014/main" id="{C7E87113-880E-980C-13FC-00DCB782B39A}"/>
                  </a:ext>
                </a:extLst>
              </p:cNvPr>
              <p:cNvPicPr/>
              <p:nvPr/>
            </p:nvPicPr>
            <p:blipFill>
              <a:blip r:embed="rId9"/>
              <a:stretch>
                <a:fillRect/>
              </a:stretch>
            </p:blipFill>
            <p:spPr>
              <a:xfrm>
                <a:off x="5758712" y="4913792"/>
                <a:ext cx="649080" cy="144000"/>
              </a:xfrm>
              <a:prstGeom prst="rect">
                <a:avLst/>
              </a:prstGeom>
            </p:spPr>
          </p:pic>
        </mc:Fallback>
      </mc:AlternateContent>
      <p:grpSp>
        <p:nvGrpSpPr>
          <p:cNvPr id="23" name="Group 22">
            <a:extLst>
              <a:ext uri="{FF2B5EF4-FFF2-40B4-BE49-F238E27FC236}">
                <a16:creationId xmlns:a16="http://schemas.microsoft.com/office/drawing/2014/main" id="{28B24B29-F205-FD8C-49E6-FFD89AE5019E}"/>
              </a:ext>
            </a:extLst>
          </p:cNvPr>
          <p:cNvGrpSpPr/>
          <p:nvPr/>
        </p:nvGrpSpPr>
        <p:grpSpPr>
          <a:xfrm>
            <a:off x="9220832" y="1723472"/>
            <a:ext cx="923400" cy="172440"/>
            <a:chOff x="9220832" y="1723472"/>
            <a:chExt cx="923400" cy="172440"/>
          </a:xfrm>
        </p:grpSpPr>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DD077C1-BD50-7A09-4EC3-C6B7BEA35E2E}"/>
                    </a:ext>
                  </a:extLst>
                </p14:cNvPr>
                <p14:cNvContentPartPr/>
                <p14:nvPr/>
              </p14:nvContentPartPr>
              <p14:xfrm>
                <a:off x="9220832" y="1723472"/>
                <a:ext cx="129240" cy="172080"/>
              </p14:xfrm>
            </p:contentPart>
          </mc:Choice>
          <mc:Fallback xmlns="">
            <p:pic>
              <p:nvPicPr>
                <p:cNvPr id="16" name="Ink 15">
                  <a:extLst>
                    <a:ext uri="{FF2B5EF4-FFF2-40B4-BE49-F238E27FC236}">
                      <a16:creationId xmlns:a16="http://schemas.microsoft.com/office/drawing/2014/main" id="{7DD077C1-BD50-7A09-4EC3-C6B7BEA35E2E}"/>
                    </a:ext>
                  </a:extLst>
                </p:cNvPr>
                <p:cNvPicPr/>
                <p:nvPr/>
              </p:nvPicPr>
              <p:blipFill>
                <a:blip r:embed="rId11"/>
                <a:stretch>
                  <a:fillRect/>
                </a:stretch>
              </p:blipFill>
              <p:spPr>
                <a:xfrm>
                  <a:off x="9211832" y="1714472"/>
                  <a:ext cx="146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B24E6041-6FD5-0B78-879E-A80CACC83CA5}"/>
                    </a:ext>
                  </a:extLst>
                </p14:cNvPr>
                <p14:cNvContentPartPr/>
                <p14:nvPr/>
              </p14:nvContentPartPr>
              <p14:xfrm>
                <a:off x="9403352" y="1789712"/>
                <a:ext cx="108360" cy="104040"/>
              </p14:xfrm>
            </p:contentPart>
          </mc:Choice>
          <mc:Fallback xmlns="">
            <p:pic>
              <p:nvPicPr>
                <p:cNvPr id="17" name="Ink 16">
                  <a:extLst>
                    <a:ext uri="{FF2B5EF4-FFF2-40B4-BE49-F238E27FC236}">
                      <a16:creationId xmlns:a16="http://schemas.microsoft.com/office/drawing/2014/main" id="{B24E6041-6FD5-0B78-879E-A80CACC83CA5}"/>
                    </a:ext>
                  </a:extLst>
                </p:cNvPr>
                <p:cNvPicPr/>
                <p:nvPr/>
              </p:nvPicPr>
              <p:blipFill>
                <a:blip r:embed="rId13"/>
                <a:stretch>
                  <a:fillRect/>
                </a:stretch>
              </p:blipFill>
              <p:spPr>
                <a:xfrm>
                  <a:off x="9394712" y="1780712"/>
                  <a:ext cx="126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E69E7252-DED5-B2D3-D033-DCB3F426543B}"/>
                    </a:ext>
                  </a:extLst>
                </p14:cNvPr>
                <p14:cNvContentPartPr/>
                <p14:nvPr/>
              </p14:nvContentPartPr>
              <p14:xfrm>
                <a:off x="9429632" y="1809152"/>
                <a:ext cx="90360" cy="86760"/>
              </p14:xfrm>
            </p:contentPart>
          </mc:Choice>
          <mc:Fallback xmlns="">
            <p:pic>
              <p:nvPicPr>
                <p:cNvPr id="18" name="Ink 17">
                  <a:extLst>
                    <a:ext uri="{FF2B5EF4-FFF2-40B4-BE49-F238E27FC236}">
                      <a16:creationId xmlns:a16="http://schemas.microsoft.com/office/drawing/2014/main" id="{E69E7252-DED5-B2D3-D033-DCB3F426543B}"/>
                    </a:ext>
                  </a:extLst>
                </p:cNvPr>
                <p:cNvPicPr/>
                <p:nvPr/>
              </p:nvPicPr>
              <p:blipFill>
                <a:blip r:embed="rId15"/>
                <a:stretch>
                  <a:fillRect/>
                </a:stretch>
              </p:blipFill>
              <p:spPr>
                <a:xfrm>
                  <a:off x="9420632" y="1800512"/>
                  <a:ext cx="108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04362D2E-1311-746B-3710-4A7B4168C158}"/>
                    </a:ext>
                  </a:extLst>
                </p14:cNvPr>
                <p14:cNvContentPartPr/>
                <p14:nvPr/>
              </p14:nvContentPartPr>
              <p14:xfrm>
                <a:off x="9634472" y="1818872"/>
                <a:ext cx="101880" cy="360"/>
              </p14:xfrm>
            </p:contentPart>
          </mc:Choice>
          <mc:Fallback xmlns="">
            <p:pic>
              <p:nvPicPr>
                <p:cNvPr id="19" name="Ink 18">
                  <a:extLst>
                    <a:ext uri="{FF2B5EF4-FFF2-40B4-BE49-F238E27FC236}">
                      <a16:creationId xmlns:a16="http://schemas.microsoft.com/office/drawing/2014/main" id="{04362D2E-1311-746B-3710-4A7B4168C158}"/>
                    </a:ext>
                  </a:extLst>
                </p:cNvPr>
                <p:cNvPicPr/>
                <p:nvPr/>
              </p:nvPicPr>
              <p:blipFill>
                <a:blip r:embed="rId17"/>
                <a:stretch>
                  <a:fillRect/>
                </a:stretch>
              </p:blipFill>
              <p:spPr>
                <a:xfrm>
                  <a:off x="9625832" y="1809872"/>
                  <a:ext cx="119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68FE004D-AE07-F601-6EBE-D216E5938D44}"/>
                    </a:ext>
                  </a:extLst>
                </p14:cNvPr>
                <p14:cNvContentPartPr/>
                <p14:nvPr/>
              </p14:nvContentPartPr>
              <p14:xfrm>
                <a:off x="9837152" y="1760912"/>
                <a:ext cx="20160" cy="113040"/>
              </p14:xfrm>
            </p:contentPart>
          </mc:Choice>
          <mc:Fallback xmlns="">
            <p:pic>
              <p:nvPicPr>
                <p:cNvPr id="20" name="Ink 19">
                  <a:extLst>
                    <a:ext uri="{FF2B5EF4-FFF2-40B4-BE49-F238E27FC236}">
                      <a16:creationId xmlns:a16="http://schemas.microsoft.com/office/drawing/2014/main" id="{68FE004D-AE07-F601-6EBE-D216E5938D44}"/>
                    </a:ext>
                  </a:extLst>
                </p:cNvPr>
                <p:cNvPicPr/>
                <p:nvPr/>
              </p:nvPicPr>
              <p:blipFill>
                <a:blip r:embed="rId19"/>
                <a:stretch>
                  <a:fillRect/>
                </a:stretch>
              </p:blipFill>
              <p:spPr>
                <a:xfrm>
                  <a:off x="9828152" y="1751912"/>
                  <a:ext cx="37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D07D1C84-863D-5542-AD74-981778B98983}"/>
                    </a:ext>
                  </a:extLst>
                </p14:cNvPr>
                <p14:cNvContentPartPr/>
                <p14:nvPr/>
              </p14:nvContentPartPr>
              <p14:xfrm>
                <a:off x="10029392" y="1779992"/>
                <a:ext cx="114840" cy="58320"/>
              </p14:xfrm>
            </p:contentPart>
          </mc:Choice>
          <mc:Fallback xmlns="">
            <p:pic>
              <p:nvPicPr>
                <p:cNvPr id="21" name="Ink 20">
                  <a:extLst>
                    <a:ext uri="{FF2B5EF4-FFF2-40B4-BE49-F238E27FC236}">
                      <a16:creationId xmlns:a16="http://schemas.microsoft.com/office/drawing/2014/main" id="{D07D1C84-863D-5542-AD74-981778B98983}"/>
                    </a:ext>
                  </a:extLst>
                </p:cNvPr>
                <p:cNvPicPr/>
                <p:nvPr/>
              </p:nvPicPr>
              <p:blipFill>
                <a:blip r:embed="rId21"/>
                <a:stretch>
                  <a:fillRect/>
                </a:stretch>
              </p:blipFill>
              <p:spPr>
                <a:xfrm>
                  <a:off x="10020392" y="1771352"/>
                  <a:ext cx="13248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1FF778C0-B9A1-4B8D-587D-58C1138805A7}"/>
                  </a:ext>
                </a:extLst>
              </p14:cNvPr>
              <p14:cNvContentPartPr/>
              <p14:nvPr/>
            </p14:nvContentPartPr>
            <p14:xfrm>
              <a:off x="10326752" y="1693952"/>
              <a:ext cx="148680" cy="136080"/>
            </p14:xfrm>
          </p:contentPart>
        </mc:Choice>
        <mc:Fallback xmlns="">
          <p:pic>
            <p:nvPicPr>
              <p:cNvPr id="22" name="Ink 21">
                <a:extLst>
                  <a:ext uri="{FF2B5EF4-FFF2-40B4-BE49-F238E27FC236}">
                    <a16:creationId xmlns:a16="http://schemas.microsoft.com/office/drawing/2014/main" id="{1FF778C0-B9A1-4B8D-587D-58C1138805A7}"/>
                  </a:ext>
                </a:extLst>
              </p:cNvPr>
              <p:cNvPicPr/>
              <p:nvPr/>
            </p:nvPicPr>
            <p:blipFill>
              <a:blip r:embed="rId23"/>
              <a:stretch>
                <a:fillRect/>
              </a:stretch>
            </p:blipFill>
            <p:spPr>
              <a:xfrm>
                <a:off x="10317752" y="1685312"/>
                <a:ext cx="166320" cy="153720"/>
              </a:xfrm>
              <a:prstGeom prst="rect">
                <a:avLst/>
              </a:prstGeom>
            </p:spPr>
          </p:pic>
        </mc:Fallback>
      </mc:AlternateContent>
      <p:grpSp>
        <p:nvGrpSpPr>
          <p:cNvPr id="39" name="Group 38">
            <a:extLst>
              <a:ext uri="{FF2B5EF4-FFF2-40B4-BE49-F238E27FC236}">
                <a16:creationId xmlns:a16="http://schemas.microsoft.com/office/drawing/2014/main" id="{152666E4-F805-D294-C41E-FFD1F5DB9E26}"/>
              </a:ext>
            </a:extLst>
          </p:cNvPr>
          <p:cNvGrpSpPr/>
          <p:nvPr/>
        </p:nvGrpSpPr>
        <p:grpSpPr>
          <a:xfrm>
            <a:off x="9663992" y="1963232"/>
            <a:ext cx="212400" cy="132120"/>
            <a:chOff x="9663992" y="1963232"/>
            <a:chExt cx="212400" cy="132120"/>
          </a:xfrm>
        </p:grpSpPr>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B328C792-BD11-A943-0A6D-F5B23FC84650}"/>
                    </a:ext>
                  </a:extLst>
                </p14:cNvPr>
                <p14:cNvContentPartPr/>
                <p14:nvPr/>
              </p14:nvContentPartPr>
              <p14:xfrm>
                <a:off x="9721232" y="2008592"/>
                <a:ext cx="4680" cy="86760"/>
              </p14:xfrm>
            </p:contentPart>
          </mc:Choice>
          <mc:Fallback xmlns="">
            <p:pic>
              <p:nvPicPr>
                <p:cNvPr id="24" name="Ink 23">
                  <a:extLst>
                    <a:ext uri="{FF2B5EF4-FFF2-40B4-BE49-F238E27FC236}">
                      <a16:creationId xmlns:a16="http://schemas.microsoft.com/office/drawing/2014/main" id="{B328C792-BD11-A943-0A6D-F5B23FC84650}"/>
                    </a:ext>
                  </a:extLst>
                </p:cNvPr>
                <p:cNvPicPr/>
                <p:nvPr/>
              </p:nvPicPr>
              <p:blipFill>
                <a:blip r:embed="rId25"/>
                <a:stretch>
                  <a:fillRect/>
                </a:stretch>
              </p:blipFill>
              <p:spPr>
                <a:xfrm>
                  <a:off x="9712232" y="1999592"/>
                  <a:ext cx="22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6E975534-6168-5C74-2F9C-99A99E79042B}"/>
                    </a:ext>
                  </a:extLst>
                </p14:cNvPr>
                <p14:cNvContentPartPr/>
                <p14:nvPr/>
              </p14:nvContentPartPr>
              <p14:xfrm>
                <a:off x="9663992" y="2025872"/>
                <a:ext cx="135720" cy="14760"/>
              </p14:xfrm>
            </p:contentPart>
          </mc:Choice>
          <mc:Fallback xmlns="">
            <p:pic>
              <p:nvPicPr>
                <p:cNvPr id="25" name="Ink 24">
                  <a:extLst>
                    <a:ext uri="{FF2B5EF4-FFF2-40B4-BE49-F238E27FC236}">
                      <a16:creationId xmlns:a16="http://schemas.microsoft.com/office/drawing/2014/main" id="{6E975534-6168-5C74-2F9C-99A99E79042B}"/>
                    </a:ext>
                  </a:extLst>
                </p:cNvPr>
                <p:cNvPicPr/>
                <p:nvPr/>
              </p:nvPicPr>
              <p:blipFill>
                <a:blip r:embed="rId27"/>
                <a:stretch>
                  <a:fillRect/>
                </a:stretch>
              </p:blipFill>
              <p:spPr>
                <a:xfrm>
                  <a:off x="9654992" y="2017232"/>
                  <a:ext cx="15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35144776-0178-9D8D-1773-99C9EF01DAD8}"/>
                    </a:ext>
                  </a:extLst>
                </p14:cNvPr>
                <p14:cNvContentPartPr/>
                <p14:nvPr/>
              </p14:nvContentPartPr>
              <p14:xfrm>
                <a:off x="9856232" y="1963232"/>
                <a:ext cx="20160" cy="120600"/>
              </p14:xfrm>
            </p:contentPart>
          </mc:Choice>
          <mc:Fallback xmlns="">
            <p:pic>
              <p:nvPicPr>
                <p:cNvPr id="26" name="Ink 25">
                  <a:extLst>
                    <a:ext uri="{FF2B5EF4-FFF2-40B4-BE49-F238E27FC236}">
                      <a16:creationId xmlns:a16="http://schemas.microsoft.com/office/drawing/2014/main" id="{35144776-0178-9D8D-1773-99C9EF01DAD8}"/>
                    </a:ext>
                  </a:extLst>
                </p:cNvPr>
                <p:cNvPicPr/>
                <p:nvPr/>
              </p:nvPicPr>
              <p:blipFill>
                <a:blip r:embed="rId29"/>
                <a:stretch>
                  <a:fillRect/>
                </a:stretch>
              </p:blipFill>
              <p:spPr>
                <a:xfrm>
                  <a:off x="9847232" y="1954592"/>
                  <a:ext cx="37800" cy="138240"/>
                </a:xfrm>
                <a:prstGeom prst="rect">
                  <a:avLst/>
                </a:prstGeom>
              </p:spPr>
            </p:pic>
          </mc:Fallback>
        </mc:AlternateContent>
      </p:grpSp>
      <p:grpSp>
        <p:nvGrpSpPr>
          <p:cNvPr id="38" name="Group 37">
            <a:extLst>
              <a:ext uri="{FF2B5EF4-FFF2-40B4-BE49-F238E27FC236}">
                <a16:creationId xmlns:a16="http://schemas.microsoft.com/office/drawing/2014/main" id="{5ECBD7C3-BE2E-A791-77BC-1BAA362ACAB8}"/>
              </a:ext>
            </a:extLst>
          </p:cNvPr>
          <p:cNvGrpSpPr/>
          <p:nvPr/>
        </p:nvGrpSpPr>
        <p:grpSpPr>
          <a:xfrm>
            <a:off x="10327832" y="1943792"/>
            <a:ext cx="235440" cy="117720"/>
            <a:chOff x="10327832" y="1943792"/>
            <a:chExt cx="235440" cy="117720"/>
          </a:xfrm>
        </p:grpSpPr>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4872718D-D2F8-7F14-50AE-045D0425C616}"/>
                    </a:ext>
                  </a:extLst>
                </p14:cNvPr>
                <p14:cNvContentPartPr/>
                <p14:nvPr/>
              </p14:nvContentPartPr>
              <p14:xfrm>
                <a:off x="10346912" y="1963232"/>
                <a:ext cx="9000" cy="81720"/>
              </p14:xfrm>
            </p:contentPart>
          </mc:Choice>
          <mc:Fallback xmlns="">
            <p:pic>
              <p:nvPicPr>
                <p:cNvPr id="27" name="Ink 26">
                  <a:extLst>
                    <a:ext uri="{FF2B5EF4-FFF2-40B4-BE49-F238E27FC236}">
                      <a16:creationId xmlns:a16="http://schemas.microsoft.com/office/drawing/2014/main" id="{4872718D-D2F8-7F14-50AE-045D0425C616}"/>
                    </a:ext>
                  </a:extLst>
                </p:cNvPr>
                <p:cNvPicPr/>
                <p:nvPr/>
              </p:nvPicPr>
              <p:blipFill>
                <a:blip r:embed="rId31"/>
                <a:stretch>
                  <a:fillRect/>
                </a:stretch>
              </p:blipFill>
              <p:spPr>
                <a:xfrm>
                  <a:off x="10338272" y="1954592"/>
                  <a:ext cx="26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6FDD0751-F641-C5CC-1AEA-26CB75EF9970}"/>
                    </a:ext>
                  </a:extLst>
                </p14:cNvPr>
                <p14:cNvContentPartPr/>
                <p14:nvPr/>
              </p14:nvContentPartPr>
              <p14:xfrm>
                <a:off x="10327832" y="1992752"/>
                <a:ext cx="96840" cy="9000"/>
              </p14:xfrm>
            </p:contentPart>
          </mc:Choice>
          <mc:Fallback xmlns="">
            <p:pic>
              <p:nvPicPr>
                <p:cNvPr id="28" name="Ink 27">
                  <a:extLst>
                    <a:ext uri="{FF2B5EF4-FFF2-40B4-BE49-F238E27FC236}">
                      <a16:creationId xmlns:a16="http://schemas.microsoft.com/office/drawing/2014/main" id="{6FDD0751-F641-C5CC-1AEA-26CB75EF9970}"/>
                    </a:ext>
                  </a:extLst>
                </p:cNvPr>
                <p:cNvPicPr/>
                <p:nvPr/>
              </p:nvPicPr>
              <p:blipFill>
                <a:blip r:embed="rId33"/>
                <a:stretch>
                  <a:fillRect/>
                </a:stretch>
              </p:blipFill>
              <p:spPr>
                <a:xfrm>
                  <a:off x="10319192" y="1984112"/>
                  <a:ext cx="11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B2B81FA6-55E6-DACF-04D2-F0CD746EECFC}"/>
                    </a:ext>
                  </a:extLst>
                </p14:cNvPr>
                <p14:cNvContentPartPr/>
                <p14:nvPr/>
              </p14:nvContentPartPr>
              <p14:xfrm>
                <a:off x="10529792" y="1943792"/>
                <a:ext cx="33480" cy="117720"/>
              </p14:xfrm>
            </p:contentPart>
          </mc:Choice>
          <mc:Fallback xmlns="">
            <p:pic>
              <p:nvPicPr>
                <p:cNvPr id="29" name="Ink 28">
                  <a:extLst>
                    <a:ext uri="{FF2B5EF4-FFF2-40B4-BE49-F238E27FC236}">
                      <a16:creationId xmlns:a16="http://schemas.microsoft.com/office/drawing/2014/main" id="{B2B81FA6-55E6-DACF-04D2-F0CD746EECFC}"/>
                    </a:ext>
                  </a:extLst>
                </p:cNvPr>
                <p:cNvPicPr/>
                <p:nvPr/>
              </p:nvPicPr>
              <p:blipFill>
                <a:blip r:embed="rId35"/>
                <a:stretch>
                  <a:fillRect/>
                </a:stretch>
              </p:blipFill>
              <p:spPr>
                <a:xfrm>
                  <a:off x="10520792" y="1934792"/>
                  <a:ext cx="51120" cy="135360"/>
                </a:xfrm>
                <a:prstGeom prst="rect">
                  <a:avLst/>
                </a:prstGeom>
              </p:spPr>
            </p:pic>
          </mc:Fallback>
        </mc:AlternateContent>
      </p:grpSp>
      <p:grpSp>
        <p:nvGrpSpPr>
          <p:cNvPr id="37" name="Group 36">
            <a:extLst>
              <a:ext uri="{FF2B5EF4-FFF2-40B4-BE49-F238E27FC236}">
                <a16:creationId xmlns:a16="http://schemas.microsoft.com/office/drawing/2014/main" id="{3DAFD1CE-0933-5294-10A0-4DA263571E10}"/>
              </a:ext>
            </a:extLst>
          </p:cNvPr>
          <p:cNvGrpSpPr/>
          <p:nvPr/>
        </p:nvGrpSpPr>
        <p:grpSpPr>
          <a:xfrm>
            <a:off x="9432872" y="2284712"/>
            <a:ext cx="307800" cy="194400"/>
            <a:chOff x="9432872" y="2284712"/>
            <a:chExt cx="307800" cy="194400"/>
          </a:xfrm>
        </p:grpSpPr>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270064EC-0D7C-326E-512D-69D966FA1FA3}"/>
                    </a:ext>
                  </a:extLst>
                </p14:cNvPr>
                <p14:cNvContentPartPr/>
                <p14:nvPr/>
              </p14:nvContentPartPr>
              <p14:xfrm>
                <a:off x="9432872" y="2284712"/>
                <a:ext cx="121680" cy="142560"/>
              </p14:xfrm>
            </p:contentPart>
          </mc:Choice>
          <mc:Fallback xmlns="">
            <p:pic>
              <p:nvPicPr>
                <p:cNvPr id="30" name="Ink 29">
                  <a:extLst>
                    <a:ext uri="{FF2B5EF4-FFF2-40B4-BE49-F238E27FC236}">
                      <a16:creationId xmlns:a16="http://schemas.microsoft.com/office/drawing/2014/main" id="{270064EC-0D7C-326E-512D-69D966FA1FA3}"/>
                    </a:ext>
                  </a:extLst>
                </p:cNvPr>
                <p:cNvPicPr/>
                <p:nvPr/>
              </p:nvPicPr>
              <p:blipFill>
                <a:blip r:embed="rId37"/>
                <a:stretch>
                  <a:fillRect/>
                </a:stretch>
              </p:blipFill>
              <p:spPr>
                <a:xfrm>
                  <a:off x="9423872" y="2276072"/>
                  <a:ext cx="139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D2F35C87-9EA0-4387-9873-473CBC23871F}"/>
                    </a:ext>
                  </a:extLst>
                </p14:cNvPr>
                <p14:cNvContentPartPr/>
                <p14:nvPr/>
              </p14:nvContentPartPr>
              <p14:xfrm>
                <a:off x="9615392" y="2357432"/>
                <a:ext cx="121680" cy="72720"/>
              </p14:xfrm>
            </p:contentPart>
          </mc:Choice>
          <mc:Fallback xmlns="">
            <p:pic>
              <p:nvPicPr>
                <p:cNvPr id="31" name="Ink 30">
                  <a:extLst>
                    <a:ext uri="{FF2B5EF4-FFF2-40B4-BE49-F238E27FC236}">
                      <a16:creationId xmlns:a16="http://schemas.microsoft.com/office/drawing/2014/main" id="{D2F35C87-9EA0-4387-9873-473CBC23871F}"/>
                    </a:ext>
                  </a:extLst>
                </p:cNvPr>
                <p:cNvPicPr/>
                <p:nvPr/>
              </p:nvPicPr>
              <p:blipFill>
                <a:blip r:embed="rId39"/>
                <a:stretch>
                  <a:fillRect/>
                </a:stretch>
              </p:blipFill>
              <p:spPr>
                <a:xfrm>
                  <a:off x="9606752" y="2348432"/>
                  <a:ext cx="139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D02504FA-FAA5-4C19-B8B3-1C7D9D2B69F4}"/>
                    </a:ext>
                  </a:extLst>
                </p14:cNvPr>
                <p14:cNvContentPartPr/>
                <p14:nvPr/>
              </p14:nvContentPartPr>
              <p14:xfrm>
                <a:off x="9627632" y="2357432"/>
                <a:ext cx="113040" cy="121680"/>
              </p14:xfrm>
            </p:contentPart>
          </mc:Choice>
          <mc:Fallback xmlns="">
            <p:pic>
              <p:nvPicPr>
                <p:cNvPr id="32" name="Ink 31">
                  <a:extLst>
                    <a:ext uri="{FF2B5EF4-FFF2-40B4-BE49-F238E27FC236}">
                      <a16:creationId xmlns:a16="http://schemas.microsoft.com/office/drawing/2014/main" id="{D02504FA-FAA5-4C19-B8B3-1C7D9D2B69F4}"/>
                    </a:ext>
                  </a:extLst>
                </p:cNvPr>
                <p:cNvPicPr/>
                <p:nvPr/>
              </p:nvPicPr>
              <p:blipFill>
                <a:blip r:embed="rId41"/>
                <a:stretch>
                  <a:fillRect/>
                </a:stretch>
              </p:blipFill>
              <p:spPr>
                <a:xfrm>
                  <a:off x="9618632" y="2348432"/>
                  <a:ext cx="130680" cy="139320"/>
                </a:xfrm>
                <a:prstGeom prst="rect">
                  <a:avLst/>
                </a:prstGeom>
              </p:spPr>
            </p:pic>
          </mc:Fallback>
        </mc:AlternateContent>
      </p:grpSp>
      <p:grpSp>
        <p:nvGrpSpPr>
          <p:cNvPr id="36" name="Group 35">
            <a:extLst>
              <a:ext uri="{FF2B5EF4-FFF2-40B4-BE49-F238E27FC236}">
                <a16:creationId xmlns:a16="http://schemas.microsoft.com/office/drawing/2014/main" id="{F7423688-82CE-841F-43D7-B846DC87DE2F}"/>
              </a:ext>
            </a:extLst>
          </p:cNvPr>
          <p:cNvGrpSpPr/>
          <p:nvPr/>
        </p:nvGrpSpPr>
        <p:grpSpPr>
          <a:xfrm>
            <a:off x="10010312" y="2367512"/>
            <a:ext cx="144720" cy="29160"/>
            <a:chOff x="10010312" y="2367512"/>
            <a:chExt cx="144720" cy="29160"/>
          </a:xfrm>
        </p:grpSpPr>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D0007B98-2EAA-01BB-F6CC-95B7260FC01C}"/>
                    </a:ext>
                  </a:extLst>
                </p14:cNvPr>
                <p14:cNvContentPartPr/>
                <p14:nvPr/>
              </p14:nvContentPartPr>
              <p14:xfrm>
                <a:off x="10010312" y="2367512"/>
                <a:ext cx="140400" cy="10080"/>
              </p14:xfrm>
            </p:contentPart>
          </mc:Choice>
          <mc:Fallback xmlns="">
            <p:pic>
              <p:nvPicPr>
                <p:cNvPr id="33" name="Ink 32">
                  <a:extLst>
                    <a:ext uri="{FF2B5EF4-FFF2-40B4-BE49-F238E27FC236}">
                      <a16:creationId xmlns:a16="http://schemas.microsoft.com/office/drawing/2014/main" id="{D0007B98-2EAA-01BB-F6CC-95B7260FC01C}"/>
                    </a:ext>
                  </a:extLst>
                </p:cNvPr>
                <p:cNvPicPr/>
                <p:nvPr/>
              </p:nvPicPr>
              <p:blipFill>
                <a:blip r:embed="rId43"/>
                <a:stretch>
                  <a:fillRect/>
                </a:stretch>
              </p:blipFill>
              <p:spPr>
                <a:xfrm>
                  <a:off x="10001312" y="2358872"/>
                  <a:ext cx="158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F3BCA120-B878-A594-4236-289D8BFFEAA8}"/>
                    </a:ext>
                  </a:extLst>
                </p14:cNvPr>
                <p14:cNvContentPartPr/>
                <p14:nvPr/>
              </p14:nvContentPartPr>
              <p14:xfrm>
                <a:off x="10077632" y="2396312"/>
                <a:ext cx="77400" cy="360"/>
              </p14:xfrm>
            </p:contentPart>
          </mc:Choice>
          <mc:Fallback xmlns="">
            <p:pic>
              <p:nvPicPr>
                <p:cNvPr id="34" name="Ink 33">
                  <a:extLst>
                    <a:ext uri="{FF2B5EF4-FFF2-40B4-BE49-F238E27FC236}">
                      <a16:creationId xmlns:a16="http://schemas.microsoft.com/office/drawing/2014/main" id="{F3BCA120-B878-A594-4236-289D8BFFEAA8}"/>
                    </a:ext>
                  </a:extLst>
                </p:cNvPr>
                <p:cNvPicPr/>
                <p:nvPr/>
              </p:nvPicPr>
              <p:blipFill>
                <a:blip r:embed="rId45"/>
                <a:stretch>
                  <a:fillRect/>
                </a:stretch>
              </p:blipFill>
              <p:spPr>
                <a:xfrm>
                  <a:off x="10068992" y="2387312"/>
                  <a:ext cx="950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A0361310-7B5F-53C3-77AC-37B1A5E216DC}"/>
                  </a:ext>
                </a:extLst>
              </p14:cNvPr>
              <p14:cNvContentPartPr/>
              <p14:nvPr/>
            </p14:nvContentPartPr>
            <p14:xfrm>
              <a:off x="10414592" y="2290472"/>
              <a:ext cx="34920" cy="176760"/>
            </p14:xfrm>
          </p:contentPart>
        </mc:Choice>
        <mc:Fallback xmlns="">
          <p:pic>
            <p:nvPicPr>
              <p:cNvPr id="35" name="Ink 34">
                <a:extLst>
                  <a:ext uri="{FF2B5EF4-FFF2-40B4-BE49-F238E27FC236}">
                    <a16:creationId xmlns:a16="http://schemas.microsoft.com/office/drawing/2014/main" id="{A0361310-7B5F-53C3-77AC-37B1A5E216DC}"/>
                  </a:ext>
                </a:extLst>
              </p:cNvPr>
              <p:cNvPicPr/>
              <p:nvPr/>
            </p:nvPicPr>
            <p:blipFill>
              <a:blip r:embed="rId47"/>
              <a:stretch>
                <a:fillRect/>
              </a:stretch>
            </p:blipFill>
            <p:spPr>
              <a:xfrm>
                <a:off x="10405592" y="2281832"/>
                <a:ext cx="52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09E12DAE-4966-A712-28D9-B92CFC3C26C5}"/>
                  </a:ext>
                </a:extLst>
              </p14:cNvPr>
              <p14:cNvContentPartPr/>
              <p14:nvPr/>
            </p14:nvContentPartPr>
            <p14:xfrm>
              <a:off x="9442232" y="2523392"/>
              <a:ext cx="261720" cy="27360"/>
            </p14:xfrm>
          </p:contentPart>
        </mc:Choice>
        <mc:Fallback xmlns="">
          <p:pic>
            <p:nvPicPr>
              <p:cNvPr id="40" name="Ink 39">
                <a:extLst>
                  <a:ext uri="{FF2B5EF4-FFF2-40B4-BE49-F238E27FC236}">
                    <a16:creationId xmlns:a16="http://schemas.microsoft.com/office/drawing/2014/main" id="{09E12DAE-4966-A712-28D9-B92CFC3C26C5}"/>
                  </a:ext>
                </a:extLst>
              </p:cNvPr>
              <p:cNvPicPr/>
              <p:nvPr/>
            </p:nvPicPr>
            <p:blipFill>
              <a:blip r:embed="rId49"/>
              <a:stretch>
                <a:fillRect/>
              </a:stretch>
            </p:blipFill>
            <p:spPr>
              <a:xfrm>
                <a:off x="9433592" y="2514752"/>
                <a:ext cx="279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63845BE2-B725-5FFE-56A2-64979A292347}"/>
                  </a:ext>
                </a:extLst>
              </p14:cNvPr>
              <p14:cNvContentPartPr/>
              <p14:nvPr/>
            </p14:nvContentPartPr>
            <p14:xfrm>
              <a:off x="9576512" y="2628512"/>
              <a:ext cx="119520" cy="138960"/>
            </p14:xfrm>
          </p:contentPart>
        </mc:Choice>
        <mc:Fallback xmlns="">
          <p:pic>
            <p:nvPicPr>
              <p:cNvPr id="41" name="Ink 40">
                <a:extLst>
                  <a:ext uri="{FF2B5EF4-FFF2-40B4-BE49-F238E27FC236}">
                    <a16:creationId xmlns:a16="http://schemas.microsoft.com/office/drawing/2014/main" id="{63845BE2-B725-5FFE-56A2-64979A292347}"/>
                  </a:ext>
                </a:extLst>
              </p:cNvPr>
              <p:cNvPicPr/>
              <p:nvPr/>
            </p:nvPicPr>
            <p:blipFill>
              <a:blip r:embed="rId51"/>
              <a:stretch>
                <a:fillRect/>
              </a:stretch>
            </p:blipFill>
            <p:spPr>
              <a:xfrm>
                <a:off x="9567872" y="2619872"/>
                <a:ext cx="137160" cy="156600"/>
              </a:xfrm>
              <a:prstGeom prst="rect">
                <a:avLst/>
              </a:prstGeom>
            </p:spPr>
          </p:pic>
        </mc:Fallback>
      </mc:AlternateContent>
      <p:grpSp>
        <p:nvGrpSpPr>
          <p:cNvPr id="44" name="Group 43">
            <a:extLst>
              <a:ext uri="{FF2B5EF4-FFF2-40B4-BE49-F238E27FC236}">
                <a16:creationId xmlns:a16="http://schemas.microsoft.com/office/drawing/2014/main" id="{82E3CA5B-3184-6CA6-2397-1A501252136C}"/>
              </a:ext>
            </a:extLst>
          </p:cNvPr>
          <p:cNvGrpSpPr/>
          <p:nvPr/>
        </p:nvGrpSpPr>
        <p:grpSpPr>
          <a:xfrm>
            <a:off x="10395512" y="2510792"/>
            <a:ext cx="189720" cy="224280"/>
            <a:chOff x="10395512" y="2510792"/>
            <a:chExt cx="189720" cy="224280"/>
          </a:xfrm>
        </p:grpSpPr>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2257C8CF-C1BE-18ED-6FA4-36254DE6BA5A}"/>
                    </a:ext>
                  </a:extLst>
                </p14:cNvPr>
                <p14:cNvContentPartPr/>
                <p14:nvPr/>
              </p14:nvContentPartPr>
              <p14:xfrm>
                <a:off x="10395512" y="2510792"/>
                <a:ext cx="167760" cy="20520"/>
              </p14:xfrm>
            </p:contentPart>
          </mc:Choice>
          <mc:Fallback xmlns="">
            <p:pic>
              <p:nvPicPr>
                <p:cNvPr id="42" name="Ink 41">
                  <a:extLst>
                    <a:ext uri="{FF2B5EF4-FFF2-40B4-BE49-F238E27FC236}">
                      <a16:creationId xmlns:a16="http://schemas.microsoft.com/office/drawing/2014/main" id="{2257C8CF-C1BE-18ED-6FA4-36254DE6BA5A}"/>
                    </a:ext>
                  </a:extLst>
                </p:cNvPr>
                <p:cNvPicPr/>
                <p:nvPr/>
              </p:nvPicPr>
              <p:blipFill>
                <a:blip r:embed="rId53"/>
                <a:stretch>
                  <a:fillRect/>
                </a:stretch>
              </p:blipFill>
              <p:spPr>
                <a:xfrm>
                  <a:off x="10386512" y="2502152"/>
                  <a:ext cx="185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3478D115-40B2-AF68-236D-C1B625AB1B2A}"/>
                    </a:ext>
                  </a:extLst>
                </p14:cNvPr>
                <p14:cNvContentPartPr/>
                <p14:nvPr/>
              </p14:nvContentPartPr>
              <p14:xfrm>
                <a:off x="10452752" y="2589272"/>
                <a:ext cx="132480" cy="145800"/>
              </p14:xfrm>
            </p:contentPart>
          </mc:Choice>
          <mc:Fallback xmlns="">
            <p:pic>
              <p:nvPicPr>
                <p:cNvPr id="43" name="Ink 42">
                  <a:extLst>
                    <a:ext uri="{FF2B5EF4-FFF2-40B4-BE49-F238E27FC236}">
                      <a16:creationId xmlns:a16="http://schemas.microsoft.com/office/drawing/2014/main" id="{3478D115-40B2-AF68-236D-C1B625AB1B2A}"/>
                    </a:ext>
                  </a:extLst>
                </p:cNvPr>
                <p:cNvPicPr/>
                <p:nvPr/>
              </p:nvPicPr>
              <p:blipFill>
                <a:blip r:embed="rId55"/>
                <a:stretch>
                  <a:fillRect/>
                </a:stretch>
              </p:blipFill>
              <p:spPr>
                <a:xfrm>
                  <a:off x="10443752" y="2580632"/>
                  <a:ext cx="150120" cy="163440"/>
                </a:xfrm>
                <a:prstGeom prst="rect">
                  <a:avLst/>
                </a:prstGeom>
              </p:spPr>
            </p:pic>
          </mc:Fallback>
        </mc:AlternateContent>
      </p:grpSp>
      <p:grpSp>
        <p:nvGrpSpPr>
          <p:cNvPr id="51" name="Group 50">
            <a:extLst>
              <a:ext uri="{FF2B5EF4-FFF2-40B4-BE49-F238E27FC236}">
                <a16:creationId xmlns:a16="http://schemas.microsoft.com/office/drawing/2014/main" id="{37694458-E7F2-3E80-F325-7DEE18D51CF5}"/>
              </a:ext>
            </a:extLst>
          </p:cNvPr>
          <p:cNvGrpSpPr/>
          <p:nvPr/>
        </p:nvGrpSpPr>
        <p:grpSpPr>
          <a:xfrm>
            <a:off x="9663992" y="3012632"/>
            <a:ext cx="829800" cy="223560"/>
            <a:chOff x="9663992" y="3012632"/>
            <a:chExt cx="829800" cy="223560"/>
          </a:xfrm>
        </p:grpSpPr>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7F5021B1-E3E0-C074-A094-3EFC0C8A6C15}"/>
                    </a:ext>
                  </a:extLst>
                </p14:cNvPr>
                <p14:cNvContentPartPr/>
                <p14:nvPr/>
              </p14:nvContentPartPr>
              <p14:xfrm>
                <a:off x="9663992" y="3099032"/>
                <a:ext cx="157320" cy="92880"/>
              </p14:xfrm>
            </p:contentPart>
          </mc:Choice>
          <mc:Fallback xmlns="">
            <p:pic>
              <p:nvPicPr>
                <p:cNvPr id="45" name="Ink 44">
                  <a:extLst>
                    <a:ext uri="{FF2B5EF4-FFF2-40B4-BE49-F238E27FC236}">
                      <a16:creationId xmlns:a16="http://schemas.microsoft.com/office/drawing/2014/main" id="{7F5021B1-E3E0-C074-A094-3EFC0C8A6C15}"/>
                    </a:ext>
                  </a:extLst>
                </p:cNvPr>
                <p:cNvPicPr/>
                <p:nvPr/>
              </p:nvPicPr>
              <p:blipFill>
                <a:blip r:embed="rId57"/>
                <a:stretch>
                  <a:fillRect/>
                </a:stretch>
              </p:blipFill>
              <p:spPr>
                <a:xfrm>
                  <a:off x="9654992" y="3090392"/>
                  <a:ext cx="174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E9380588-2DF6-6182-B7FE-AE2E6FBA0774}"/>
                    </a:ext>
                  </a:extLst>
                </p14:cNvPr>
                <p14:cNvContentPartPr/>
                <p14:nvPr/>
              </p14:nvContentPartPr>
              <p14:xfrm>
                <a:off x="9736712" y="3108752"/>
                <a:ext cx="80640" cy="109080"/>
              </p14:xfrm>
            </p:contentPart>
          </mc:Choice>
          <mc:Fallback xmlns="">
            <p:pic>
              <p:nvPicPr>
                <p:cNvPr id="46" name="Ink 45">
                  <a:extLst>
                    <a:ext uri="{FF2B5EF4-FFF2-40B4-BE49-F238E27FC236}">
                      <a16:creationId xmlns:a16="http://schemas.microsoft.com/office/drawing/2014/main" id="{E9380588-2DF6-6182-B7FE-AE2E6FBA0774}"/>
                    </a:ext>
                  </a:extLst>
                </p:cNvPr>
                <p:cNvPicPr/>
                <p:nvPr/>
              </p:nvPicPr>
              <p:blipFill>
                <a:blip r:embed="rId59"/>
                <a:stretch>
                  <a:fillRect/>
                </a:stretch>
              </p:blipFill>
              <p:spPr>
                <a:xfrm>
                  <a:off x="9728072" y="3099752"/>
                  <a:ext cx="98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7E571D87-AFCC-7037-21B7-E9F4BB91EA08}"/>
                    </a:ext>
                  </a:extLst>
                </p14:cNvPr>
                <p14:cNvContentPartPr/>
                <p14:nvPr/>
              </p14:nvContentPartPr>
              <p14:xfrm>
                <a:off x="9952352" y="3112352"/>
                <a:ext cx="81360" cy="6120"/>
              </p14:xfrm>
            </p:contentPart>
          </mc:Choice>
          <mc:Fallback xmlns="">
            <p:pic>
              <p:nvPicPr>
                <p:cNvPr id="47" name="Ink 46">
                  <a:extLst>
                    <a:ext uri="{FF2B5EF4-FFF2-40B4-BE49-F238E27FC236}">
                      <a16:creationId xmlns:a16="http://schemas.microsoft.com/office/drawing/2014/main" id="{7E571D87-AFCC-7037-21B7-E9F4BB91EA08}"/>
                    </a:ext>
                  </a:extLst>
                </p:cNvPr>
                <p:cNvPicPr/>
                <p:nvPr/>
              </p:nvPicPr>
              <p:blipFill>
                <a:blip r:embed="rId61"/>
                <a:stretch>
                  <a:fillRect/>
                </a:stretch>
              </p:blipFill>
              <p:spPr>
                <a:xfrm>
                  <a:off x="9943352" y="3103712"/>
                  <a:ext cx="99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011E22E8-72ED-E120-BA32-08ADE28AE16C}"/>
                    </a:ext>
                  </a:extLst>
                </p14:cNvPr>
                <p14:cNvContentPartPr/>
                <p14:nvPr/>
              </p14:nvContentPartPr>
              <p14:xfrm>
                <a:off x="10000592" y="3012632"/>
                <a:ext cx="211680" cy="134640"/>
              </p14:xfrm>
            </p:contentPart>
          </mc:Choice>
          <mc:Fallback xmlns="">
            <p:pic>
              <p:nvPicPr>
                <p:cNvPr id="48" name="Ink 47">
                  <a:extLst>
                    <a:ext uri="{FF2B5EF4-FFF2-40B4-BE49-F238E27FC236}">
                      <a16:creationId xmlns:a16="http://schemas.microsoft.com/office/drawing/2014/main" id="{011E22E8-72ED-E120-BA32-08ADE28AE16C}"/>
                    </a:ext>
                  </a:extLst>
                </p:cNvPr>
                <p:cNvPicPr/>
                <p:nvPr/>
              </p:nvPicPr>
              <p:blipFill>
                <a:blip r:embed="rId63"/>
                <a:stretch>
                  <a:fillRect/>
                </a:stretch>
              </p:blipFill>
              <p:spPr>
                <a:xfrm>
                  <a:off x="9991952" y="3003632"/>
                  <a:ext cx="229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85240B9A-881A-6073-EA21-80B2CD1CFC7C}"/>
                    </a:ext>
                  </a:extLst>
                </p14:cNvPr>
                <p14:cNvContentPartPr/>
                <p14:nvPr/>
              </p14:nvContentPartPr>
              <p14:xfrm>
                <a:off x="10239992" y="3041072"/>
                <a:ext cx="88200" cy="195120"/>
              </p14:xfrm>
            </p:contentPart>
          </mc:Choice>
          <mc:Fallback xmlns="">
            <p:pic>
              <p:nvPicPr>
                <p:cNvPr id="49" name="Ink 48">
                  <a:extLst>
                    <a:ext uri="{FF2B5EF4-FFF2-40B4-BE49-F238E27FC236}">
                      <a16:creationId xmlns:a16="http://schemas.microsoft.com/office/drawing/2014/main" id="{85240B9A-881A-6073-EA21-80B2CD1CFC7C}"/>
                    </a:ext>
                  </a:extLst>
                </p:cNvPr>
                <p:cNvPicPr/>
                <p:nvPr/>
              </p:nvPicPr>
              <p:blipFill>
                <a:blip r:embed="rId65"/>
                <a:stretch>
                  <a:fillRect/>
                </a:stretch>
              </p:blipFill>
              <p:spPr>
                <a:xfrm>
                  <a:off x="10230992" y="3032432"/>
                  <a:ext cx="105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04D512B4-F15C-8254-1003-F2F9944AEBE3}"/>
                    </a:ext>
                  </a:extLst>
                </p14:cNvPr>
                <p14:cNvContentPartPr/>
                <p14:nvPr/>
              </p14:nvContentPartPr>
              <p14:xfrm>
                <a:off x="10363472" y="3100472"/>
                <a:ext cx="130320" cy="123120"/>
              </p14:xfrm>
            </p:contentPart>
          </mc:Choice>
          <mc:Fallback xmlns="">
            <p:pic>
              <p:nvPicPr>
                <p:cNvPr id="50" name="Ink 49">
                  <a:extLst>
                    <a:ext uri="{FF2B5EF4-FFF2-40B4-BE49-F238E27FC236}">
                      <a16:creationId xmlns:a16="http://schemas.microsoft.com/office/drawing/2014/main" id="{04D512B4-F15C-8254-1003-F2F9944AEBE3}"/>
                    </a:ext>
                  </a:extLst>
                </p:cNvPr>
                <p:cNvPicPr/>
                <p:nvPr/>
              </p:nvPicPr>
              <p:blipFill>
                <a:blip r:embed="rId67"/>
                <a:stretch>
                  <a:fillRect/>
                </a:stretch>
              </p:blipFill>
              <p:spPr>
                <a:xfrm>
                  <a:off x="10354832" y="3091832"/>
                  <a:ext cx="147960" cy="140760"/>
                </a:xfrm>
                <a:prstGeom prst="rect">
                  <a:avLst/>
                </a:prstGeom>
              </p:spPr>
            </p:pic>
          </mc:Fallback>
        </mc:AlternateContent>
      </p:grpSp>
    </p:spTree>
    <p:extLst>
      <p:ext uri="{BB962C8B-B14F-4D97-AF65-F5344CB8AC3E}">
        <p14:creationId xmlns:p14="http://schemas.microsoft.com/office/powerpoint/2010/main" val="105911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30FD7A-E6D9-5241-8526-A99E77401E37}"/>
              </a:ext>
            </a:extLst>
          </p:cNvPr>
          <p:cNvSpPr>
            <a:spLocks noGrp="1"/>
          </p:cNvSpPr>
          <p:nvPr>
            <p:ph type="title"/>
          </p:nvPr>
        </p:nvSpPr>
        <p:spPr/>
        <p:txBody>
          <a:bodyPr>
            <a:noAutofit/>
          </a:bodyPr>
          <a:lstStyle/>
          <a:p>
            <a:r>
              <a:rPr lang="en-US" dirty="0"/>
              <a:t>5.2 Solving a Linear Equation Using a General Strategy </a:t>
            </a:r>
            <a:endParaRPr lang="en-US" noProof="0" dirty="0"/>
          </a:p>
        </p:txBody>
      </p:sp>
      <p:graphicFrame>
        <p:nvGraphicFramePr>
          <p:cNvPr id="4" name="Table 2">
            <a:extLst>
              <a:ext uri="{FF2B5EF4-FFF2-40B4-BE49-F238E27FC236}">
                <a16:creationId xmlns:a16="http://schemas.microsoft.com/office/drawing/2014/main" id="{FFF0085F-430B-4D37-B45B-87AAD1676CFD}"/>
              </a:ext>
            </a:extLst>
          </p:cNvPr>
          <p:cNvGraphicFramePr>
            <a:graphicFrameLocks noGrp="1"/>
          </p:cNvGraphicFramePr>
          <p:nvPr>
            <p:ph sz="quarter" idx="11"/>
            <p:extLst>
              <p:ext uri="{D42A27DB-BD31-4B8C-83A1-F6EECF244321}">
                <p14:modId xmlns:p14="http://schemas.microsoft.com/office/powerpoint/2010/main" val="4035689388"/>
              </p:ext>
            </p:extLst>
          </p:nvPr>
        </p:nvGraphicFramePr>
        <p:xfrm>
          <a:off x="838200" y="1011238"/>
          <a:ext cx="10515599" cy="5219699"/>
        </p:xfrm>
        <a:graphic>
          <a:graphicData uri="http://schemas.openxmlformats.org/drawingml/2006/table">
            <a:tbl>
              <a:tblPr firstRow="1">
                <a:tableStyleId>{5C22544A-7EE6-4342-B048-85BDC9FD1C3A}</a:tableStyleId>
              </a:tblPr>
              <a:tblGrid>
                <a:gridCol w="10515599">
                  <a:extLst>
                    <a:ext uri="{9D8B030D-6E8A-4147-A177-3AD203B41FA5}">
                      <a16:colId xmlns:a16="http://schemas.microsoft.com/office/drawing/2014/main" val="42914346"/>
                    </a:ext>
                  </a:extLst>
                </a:gridCol>
              </a:tblGrid>
              <a:tr h="1152376">
                <a:tc>
                  <a:txBody>
                    <a:bodyPr/>
                    <a:lstStyle/>
                    <a:p>
                      <a:pPr marL="0" marR="0">
                        <a:lnSpc>
                          <a:spcPct val="100000"/>
                        </a:lnSpc>
                        <a:spcBef>
                          <a:spcPts val="0"/>
                        </a:spcBef>
                        <a:spcAft>
                          <a:spcPts val="0"/>
                        </a:spcAft>
                        <a:tabLst>
                          <a:tab pos="228600" algn="l"/>
                        </a:tabLst>
                      </a:pPr>
                      <a:r>
                        <a:rPr lang="en-US" sz="1800" b="1" dirty="0">
                          <a:solidFill>
                            <a:schemeClr val="tx1">
                              <a:lumMod val="95000"/>
                              <a:lumOff val="5000"/>
                            </a:schemeClr>
                          </a:solidFill>
                          <a:effectLst/>
                        </a:rPr>
                        <a:t>Step 1:</a:t>
                      </a:r>
                      <a:r>
                        <a:rPr lang="en-US" sz="1800" b="0" dirty="0">
                          <a:solidFill>
                            <a:schemeClr val="tx1">
                              <a:lumMod val="95000"/>
                              <a:lumOff val="5000"/>
                            </a:schemeClr>
                          </a:solidFill>
                          <a:effectLst/>
                        </a:rPr>
                        <a:t> Simplify each side of the equation as much as possible.</a:t>
                      </a:r>
                      <a:endParaRPr lang="en-US" sz="1800" b="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51524" marR="51524" marT="51524" marB="51524">
                    <a:solidFill>
                      <a:srgbClr val="EAEFE8"/>
                    </a:solidFill>
                  </a:tcPr>
                </a:tc>
                <a:extLst>
                  <a:ext uri="{0D108BD9-81ED-4DB2-BD59-A6C34878D82A}">
                    <a16:rowId xmlns:a16="http://schemas.microsoft.com/office/drawing/2014/main" val="646308702"/>
                  </a:ext>
                </a:extLst>
              </a:tr>
              <a:tr h="880332">
                <a:tc>
                  <a:txBody>
                    <a:bodyPr/>
                    <a:lstStyle/>
                    <a:p>
                      <a:pPr marL="0" marR="0">
                        <a:lnSpc>
                          <a:spcPct val="100000"/>
                        </a:lnSpc>
                        <a:spcBef>
                          <a:spcPts val="0"/>
                        </a:spcBef>
                        <a:spcAft>
                          <a:spcPts val="0"/>
                        </a:spcAft>
                        <a:tabLst>
                          <a:tab pos="228600" algn="l"/>
                        </a:tabLst>
                      </a:pPr>
                      <a:r>
                        <a:rPr lang="en-US" sz="1800" b="1" dirty="0">
                          <a:solidFill>
                            <a:schemeClr val="tx1">
                              <a:lumMod val="95000"/>
                              <a:lumOff val="5000"/>
                            </a:schemeClr>
                          </a:solidFill>
                          <a:effectLst/>
                        </a:rPr>
                        <a:t>Step 2: </a:t>
                      </a:r>
                      <a:r>
                        <a:rPr lang="en-US" sz="1800" dirty="0">
                          <a:solidFill>
                            <a:schemeClr val="tx1">
                              <a:lumMod val="95000"/>
                              <a:lumOff val="5000"/>
                            </a:schemeClr>
                          </a:solidFill>
                          <a:effectLst/>
                        </a:rPr>
                        <a:t>Collect all variable terms on one side of the equation.</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51524" marR="51524" marT="51524" marB="51524"/>
                </a:tc>
                <a:extLst>
                  <a:ext uri="{0D108BD9-81ED-4DB2-BD59-A6C34878D82A}">
                    <a16:rowId xmlns:a16="http://schemas.microsoft.com/office/drawing/2014/main" val="599845419"/>
                  </a:ext>
                </a:extLst>
              </a:tr>
              <a:tr h="880332">
                <a:tc>
                  <a:txBody>
                    <a:bodyPr/>
                    <a:lstStyle/>
                    <a:p>
                      <a:pPr marL="0" marR="0">
                        <a:lnSpc>
                          <a:spcPct val="100000"/>
                        </a:lnSpc>
                        <a:spcBef>
                          <a:spcPts val="0"/>
                        </a:spcBef>
                        <a:spcAft>
                          <a:spcPts val="0"/>
                        </a:spcAft>
                        <a:tabLst>
                          <a:tab pos="228600" algn="l"/>
                        </a:tabLst>
                      </a:pPr>
                      <a:r>
                        <a:rPr lang="en-US" sz="1800" b="1" dirty="0">
                          <a:solidFill>
                            <a:schemeClr val="tx1">
                              <a:lumMod val="95000"/>
                              <a:lumOff val="5000"/>
                            </a:schemeClr>
                          </a:solidFill>
                          <a:effectLst/>
                        </a:rPr>
                        <a:t>Step 3: </a:t>
                      </a:r>
                      <a:r>
                        <a:rPr lang="en-US" sz="1800" dirty="0">
                          <a:solidFill>
                            <a:schemeClr val="tx1">
                              <a:lumMod val="95000"/>
                              <a:lumOff val="5000"/>
                            </a:schemeClr>
                          </a:solidFill>
                          <a:effectLst/>
                        </a:rPr>
                        <a:t>Collect constant terms on the other side of the equation.</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51524" marR="51524" marT="51524" marB="51524"/>
                </a:tc>
                <a:extLst>
                  <a:ext uri="{0D108BD9-81ED-4DB2-BD59-A6C34878D82A}">
                    <a16:rowId xmlns:a16="http://schemas.microsoft.com/office/drawing/2014/main" val="4178163232"/>
                  </a:ext>
                </a:extLst>
              </a:tr>
              <a:tr h="608287">
                <a:tc>
                  <a:txBody>
                    <a:bodyPr/>
                    <a:lstStyle/>
                    <a:p>
                      <a:pPr marL="0" marR="0">
                        <a:lnSpc>
                          <a:spcPct val="100000"/>
                        </a:lnSpc>
                        <a:spcBef>
                          <a:spcPts val="0"/>
                        </a:spcBef>
                        <a:spcAft>
                          <a:spcPts val="0"/>
                        </a:spcAft>
                        <a:tabLst>
                          <a:tab pos="228600" algn="l"/>
                        </a:tabLst>
                      </a:pPr>
                      <a:r>
                        <a:rPr lang="en-US" sz="1800" b="1" dirty="0">
                          <a:solidFill>
                            <a:schemeClr val="tx1">
                              <a:lumMod val="95000"/>
                              <a:lumOff val="5000"/>
                            </a:schemeClr>
                          </a:solidFill>
                          <a:effectLst/>
                        </a:rPr>
                        <a:t>Step 4: </a:t>
                      </a:r>
                      <a:r>
                        <a:rPr lang="en-US" sz="1800" dirty="0">
                          <a:solidFill>
                            <a:schemeClr val="tx1">
                              <a:lumMod val="95000"/>
                              <a:lumOff val="5000"/>
                            </a:schemeClr>
                          </a:solidFill>
                          <a:effectLst/>
                        </a:rPr>
                        <a:t>Make the coefficient of the variable term equal to 1.</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51524" marR="51524" marT="51524" marB="51524"/>
                </a:tc>
                <a:extLst>
                  <a:ext uri="{0D108BD9-81ED-4DB2-BD59-A6C34878D82A}">
                    <a16:rowId xmlns:a16="http://schemas.microsoft.com/office/drawing/2014/main" val="1916417600"/>
                  </a:ext>
                </a:extLst>
              </a:tr>
              <a:tr h="1698372">
                <a:tc>
                  <a:txBody>
                    <a:bodyPr/>
                    <a:lstStyle/>
                    <a:p>
                      <a:pPr marL="0" marR="0">
                        <a:lnSpc>
                          <a:spcPct val="100000"/>
                        </a:lnSpc>
                        <a:spcBef>
                          <a:spcPts val="0"/>
                        </a:spcBef>
                        <a:spcAft>
                          <a:spcPts val="0"/>
                        </a:spcAft>
                        <a:tabLst>
                          <a:tab pos="228600" algn="l"/>
                        </a:tabLst>
                      </a:pPr>
                      <a:r>
                        <a:rPr lang="en-US" sz="1800" b="1" dirty="0">
                          <a:solidFill>
                            <a:schemeClr val="tx1">
                              <a:lumMod val="95000"/>
                              <a:lumOff val="5000"/>
                            </a:schemeClr>
                          </a:solidFill>
                          <a:effectLst/>
                        </a:rPr>
                        <a:t>Step 5: </a:t>
                      </a:r>
                      <a:r>
                        <a:rPr lang="en-US" sz="1800" dirty="0">
                          <a:solidFill>
                            <a:schemeClr val="tx1">
                              <a:lumMod val="95000"/>
                              <a:lumOff val="5000"/>
                            </a:schemeClr>
                          </a:solidFill>
                          <a:effectLst/>
                        </a:rPr>
                        <a:t>Check the solution.</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51524" marR="51524" marT="51524" marB="51524"/>
                </a:tc>
                <a:extLst>
                  <a:ext uri="{0D108BD9-81ED-4DB2-BD59-A6C34878D82A}">
                    <a16:rowId xmlns:a16="http://schemas.microsoft.com/office/drawing/2014/main" val="2988554162"/>
                  </a:ext>
                </a:extLst>
              </a:tr>
            </a:tbl>
          </a:graphicData>
        </a:graphic>
      </p:graphicFrame>
    </p:spTree>
    <p:extLst>
      <p:ext uri="{BB962C8B-B14F-4D97-AF65-F5344CB8AC3E}">
        <p14:creationId xmlns:p14="http://schemas.microsoft.com/office/powerpoint/2010/main" val="119173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5.1 Algebraic Expressions</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p:txBody>
          <a:bodyPr/>
          <a:lstStyle/>
          <a:p>
            <a:pPr marL="0" indent="0">
              <a:buNone/>
            </a:pPr>
            <a:r>
              <a:rPr lang="en-US" dirty="0"/>
              <a:t>Learning Objectives:</a:t>
            </a:r>
          </a:p>
          <a:p>
            <a:pPr marL="514350" indent="-514350">
              <a:buFont typeface="+mj-lt"/>
              <a:buAutoNum type="arabicPeriod"/>
            </a:pPr>
            <a:r>
              <a:rPr lang="en-US" dirty="0"/>
              <a:t>Convert between written and symbolic algebraic expressions and equations.</a:t>
            </a:r>
          </a:p>
          <a:p>
            <a:pPr marL="514350" indent="-514350">
              <a:buFont typeface="+mj-lt"/>
              <a:buAutoNum type="arabicPeriod"/>
            </a:pPr>
            <a:r>
              <a:rPr lang="en-US" dirty="0"/>
              <a:t>Simplify and evaluate algebraic expressions.</a:t>
            </a:r>
          </a:p>
          <a:p>
            <a:pPr marL="514350" indent="-514350">
              <a:buFont typeface="+mj-lt"/>
              <a:buAutoNum type="arabicPeriod"/>
            </a:pPr>
            <a:r>
              <a:rPr lang="en-US" dirty="0"/>
              <a:t>Add and subtract algebraic expressions.</a:t>
            </a:r>
          </a:p>
          <a:p>
            <a:pPr marL="514350" indent="-514350">
              <a:buFont typeface="+mj-lt"/>
              <a:buAutoNum type="arabicPeriod"/>
            </a:pPr>
            <a:r>
              <a:rPr lang="en-US" dirty="0"/>
              <a:t>Multiply and divide algebraic expressions.</a:t>
            </a:r>
          </a:p>
        </p:txBody>
      </p:sp>
    </p:spTree>
    <p:extLst>
      <p:ext uri="{BB962C8B-B14F-4D97-AF65-F5344CB8AC3E}">
        <p14:creationId xmlns:p14="http://schemas.microsoft.com/office/powerpoint/2010/main" val="347148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sz="2600" dirty="0"/>
              <a:t>EXAMPLE – Solving a Linear Equation Using Properties of Equations </a:t>
            </a:r>
            <a:endParaRPr lang="en-IN" sz="2600"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1" y="1010660"/>
            <a:ext cx="4571999" cy="5482213"/>
          </a:xfrm>
        </p:spPr>
        <p:txBody>
          <a:bodyPr/>
          <a:lstStyle/>
          <a:p>
            <a:pPr marL="0" indent="0">
              <a:buNone/>
            </a:pPr>
            <a:r>
              <a:rPr lang="en-US" dirty="0"/>
              <a:t>Solve </a:t>
            </a:r>
            <a:r>
              <a:rPr lang="en-US" i="0" dirty="0">
                <a:latin typeface="Cambria" panose="02040503050406030204" pitchFamily="18" charset="0"/>
                <a:ea typeface="Cambria" panose="02040503050406030204" pitchFamily="18" charset="0"/>
              </a:rPr>
              <a:t>9(𝑦 − 2)</a:t>
            </a:r>
            <a:r>
              <a:rPr lang="en-US" dirty="0">
                <a:latin typeface="Cambria" panose="02040503050406030204" pitchFamily="18" charset="0"/>
                <a:ea typeface="Cambria" panose="02040503050406030204" pitchFamily="18" charset="0"/>
              </a:rPr>
              <a:t> − </a:t>
            </a:r>
            <a:r>
              <a:rPr lang="en-US" i="0" dirty="0">
                <a:latin typeface="Cambria" panose="02040503050406030204" pitchFamily="18" charset="0"/>
                <a:ea typeface="Cambria" panose="02040503050406030204" pitchFamily="18" charset="0"/>
              </a:rPr>
              <a:t>𝑦 = 16 + 7𝑦</a:t>
            </a:r>
            <a:endParaRPr lang="en-US" dirty="0">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749994" y="1698046"/>
            <a:ext cx="9049326" cy="5482213"/>
          </a:xfrm>
        </p:spPr>
        <p:txBody>
          <a:bodyPr/>
          <a:lstStyle/>
          <a:p>
            <a:pPr marL="0" indent="0">
              <a:spcBef>
                <a:spcPts val="200"/>
              </a:spcBef>
              <a:buNone/>
            </a:pPr>
            <a:r>
              <a:rPr lang="en-US" sz="2000" b="1" dirty="0"/>
              <a:t>Step 1:  </a:t>
            </a:r>
            <a:r>
              <a:rPr lang="en-US" sz="2000" dirty="0"/>
              <a:t>Simplify each side.</a:t>
            </a:r>
            <a:endParaRPr lang="en-US" sz="2000" i="1" dirty="0">
              <a:ea typeface="Cambria Math" panose="02040503050406030204" pitchFamily="18" charset="0"/>
            </a:endParaRPr>
          </a:p>
          <a:p>
            <a:pPr marL="0" indent="0">
              <a:spcBef>
                <a:spcPts val="200"/>
              </a:spcBef>
              <a:buNone/>
            </a:pPr>
            <a:endParaRPr lang="en-US" sz="2000" b="1" dirty="0"/>
          </a:p>
          <a:p>
            <a:pPr marL="0" indent="0">
              <a:spcBef>
                <a:spcPts val="200"/>
              </a:spcBef>
              <a:buNone/>
            </a:pPr>
            <a:endParaRPr lang="en-US" sz="2000" b="1" dirty="0"/>
          </a:p>
          <a:p>
            <a:pPr marL="0" indent="0">
              <a:spcBef>
                <a:spcPts val="200"/>
              </a:spcBef>
              <a:buNone/>
            </a:pPr>
            <a:r>
              <a:rPr lang="en-US" sz="2000" b="1" dirty="0"/>
              <a:t>Step 2:  </a:t>
            </a:r>
            <a:r>
              <a:rPr lang="en-US" sz="2000" dirty="0"/>
              <a:t>Collect all variables on one side.</a:t>
            </a:r>
            <a:endParaRPr lang="en-US" sz="2000" i="1" dirty="0">
              <a:ea typeface="Cambria Math" panose="02040503050406030204" pitchFamily="18" charset="0"/>
            </a:endParaRPr>
          </a:p>
          <a:p>
            <a:pPr marL="0" indent="0" algn="ctr">
              <a:spcBef>
                <a:spcPts val="200"/>
              </a:spcBef>
              <a:buNone/>
            </a:pPr>
            <a:endParaRPr lang="en-US" sz="2000" i="0" dirty="0">
              <a:latin typeface="Cambria" panose="02040503050406030204" pitchFamily="18" charset="0"/>
              <a:ea typeface="Cambria" panose="02040503050406030204" pitchFamily="18" charset="0"/>
            </a:endParaRPr>
          </a:p>
          <a:p>
            <a:pPr marL="0" indent="0">
              <a:spcBef>
                <a:spcPts val="200"/>
              </a:spcBef>
              <a:buNone/>
            </a:pPr>
            <a:endParaRPr lang="en-US" sz="2000" b="1" dirty="0">
              <a:latin typeface="Cambria" panose="02040503050406030204" pitchFamily="18" charset="0"/>
              <a:ea typeface="Cambria" panose="02040503050406030204" pitchFamily="18" charset="0"/>
            </a:endParaRPr>
          </a:p>
          <a:p>
            <a:pPr marL="0" indent="0">
              <a:spcBef>
                <a:spcPts val="200"/>
              </a:spcBef>
              <a:buNone/>
            </a:pPr>
            <a:r>
              <a:rPr lang="en-US" sz="2000" b="1" dirty="0"/>
              <a:t>Step 3:  </a:t>
            </a:r>
            <a:r>
              <a:rPr lang="en-US" sz="2000" dirty="0"/>
              <a:t>Collect constant terms on one side.</a:t>
            </a:r>
            <a:endParaRPr lang="en-US" sz="2000" i="1" dirty="0">
              <a:ea typeface="Cambria Math" panose="02040503050406030204" pitchFamily="18" charset="0"/>
            </a:endParaRPr>
          </a:p>
          <a:p>
            <a:pPr marL="0" indent="0" algn="ctr">
              <a:spcBef>
                <a:spcPts val="200"/>
              </a:spcBef>
              <a:buNone/>
            </a:pPr>
            <a:endParaRPr lang="en-US" sz="2000" i="0" dirty="0">
              <a:latin typeface="Cambria" panose="02040503050406030204" pitchFamily="18" charset="0"/>
              <a:ea typeface="Cambria" panose="02040503050406030204" pitchFamily="18" charset="0"/>
            </a:endParaRPr>
          </a:p>
          <a:p>
            <a:pPr marL="0" indent="0">
              <a:spcBef>
                <a:spcPts val="200"/>
              </a:spcBef>
              <a:buNone/>
            </a:pPr>
            <a:endParaRPr lang="en-US" sz="2000" b="1" dirty="0">
              <a:latin typeface="Cambria" panose="02040503050406030204" pitchFamily="18" charset="0"/>
              <a:ea typeface="Cambria" panose="02040503050406030204" pitchFamily="18" charset="0"/>
            </a:endParaRPr>
          </a:p>
          <a:p>
            <a:pPr marL="0" indent="0">
              <a:spcBef>
                <a:spcPts val="200"/>
              </a:spcBef>
              <a:buNone/>
            </a:pPr>
            <a:r>
              <a:rPr lang="en-US" sz="2000" b="1" dirty="0"/>
              <a:t>Step 4:  </a:t>
            </a:r>
            <a:r>
              <a:rPr lang="en-US" sz="2000" dirty="0"/>
              <a:t>Make the coefficient of the variable 1. Already done.</a:t>
            </a:r>
          </a:p>
          <a:p>
            <a:pPr marL="0" indent="0">
              <a:spcBef>
                <a:spcPts val="200"/>
              </a:spcBef>
              <a:buNone/>
            </a:pPr>
            <a:endParaRPr lang="en-US" sz="2000" b="1" dirty="0">
              <a:ea typeface="Cambria Math" panose="02040503050406030204" pitchFamily="18" charset="0"/>
            </a:endParaRPr>
          </a:p>
          <a:p>
            <a:pPr marL="0" indent="0">
              <a:spcBef>
                <a:spcPts val="200"/>
              </a:spcBef>
              <a:buNone/>
            </a:pPr>
            <a:endParaRPr lang="en-US" sz="2000" b="1" dirty="0">
              <a:ea typeface="Cambria Math" panose="02040503050406030204" pitchFamily="18" charset="0"/>
            </a:endParaRPr>
          </a:p>
          <a:p>
            <a:pPr marL="0" indent="0">
              <a:spcBef>
                <a:spcPts val="200"/>
              </a:spcBef>
              <a:buNone/>
            </a:pPr>
            <a:r>
              <a:rPr lang="en-US" sz="2000" b="1" dirty="0">
                <a:ea typeface="Cambria Math" panose="02040503050406030204" pitchFamily="18" charset="0"/>
              </a:rPr>
              <a:t>Step 5:  </a:t>
            </a:r>
            <a:r>
              <a:rPr lang="en-US" sz="2000" dirty="0">
                <a:ea typeface="Cambria Math" panose="02040503050406030204" pitchFamily="18" charset="0"/>
              </a:rPr>
              <a:t>Check.</a:t>
            </a:r>
            <a:endParaRPr lang="en-US" sz="2000" i="1" dirty="0">
              <a:ea typeface="Cambria Math" panose="02040503050406030204" pitchFamily="18" charset="0"/>
            </a:endParaRPr>
          </a:p>
        </p:txBody>
      </p:sp>
      <p:grpSp>
        <p:nvGrpSpPr>
          <p:cNvPr id="9" name="Group 8">
            <a:extLst>
              <a:ext uri="{FF2B5EF4-FFF2-40B4-BE49-F238E27FC236}">
                <a16:creationId xmlns:a16="http://schemas.microsoft.com/office/drawing/2014/main" id="{CF070AF7-241D-6A75-8236-2F129E2326BF}"/>
              </a:ext>
            </a:extLst>
          </p:cNvPr>
          <p:cNvGrpSpPr/>
          <p:nvPr/>
        </p:nvGrpSpPr>
        <p:grpSpPr>
          <a:xfrm>
            <a:off x="2152952" y="2183457"/>
            <a:ext cx="274680" cy="335520"/>
            <a:chOff x="2152952" y="2183457"/>
            <a:chExt cx="274680" cy="33552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2F2CABD-EBB5-A0B3-926A-3BC3868833D4}"/>
                    </a:ext>
                  </a:extLst>
                </p14:cNvPr>
                <p14:cNvContentPartPr/>
                <p14:nvPr/>
              </p14:nvContentPartPr>
              <p14:xfrm>
                <a:off x="2152952" y="2183457"/>
                <a:ext cx="99360" cy="228600"/>
              </p14:xfrm>
            </p:contentPart>
          </mc:Choice>
          <mc:Fallback xmlns="">
            <p:pic>
              <p:nvPicPr>
                <p:cNvPr id="5" name="Ink 4">
                  <a:extLst>
                    <a:ext uri="{FF2B5EF4-FFF2-40B4-BE49-F238E27FC236}">
                      <a16:creationId xmlns:a16="http://schemas.microsoft.com/office/drawing/2014/main" id="{02F2CABD-EBB5-A0B3-926A-3BC3868833D4}"/>
                    </a:ext>
                  </a:extLst>
                </p:cNvPr>
                <p:cNvPicPr/>
                <p:nvPr/>
              </p:nvPicPr>
              <p:blipFill>
                <a:blip r:embed="rId3"/>
                <a:stretch>
                  <a:fillRect/>
                </a:stretch>
              </p:blipFill>
              <p:spPr>
                <a:xfrm>
                  <a:off x="2144312" y="2174817"/>
                  <a:ext cx="117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9FFA26C-A16F-E1E1-9311-CC738589BD05}"/>
                    </a:ext>
                  </a:extLst>
                </p14:cNvPr>
                <p14:cNvContentPartPr/>
                <p14:nvPr/>
              </p14:nvContentPartPr>
              <p14:xfrm>
                <a:off x="2328992" y="2300097"/>
                <a:ext cx="98640" cy="218880"/>
              </p14:xfrm>
            </p:contentPart>
          </mc:Choice>
          <mc:Fallback xmlns="">
            <p:pic>
              <p:nvPicPr>
                <p:cNvPr id="6" name="Ink 5">
                  <a:extLst>
                    <a:ext uri="{FF2B5EF4-FFF2-40B4-BE49-F238E27FC236}">
                      <a16:creationId xmlns:a16="http://schemas.microsoft.com/office/drawing/2014/main" id="{89FFA26C-A16F-E1E1-9311-CC738589BD05}"/>
                    </a:ext>
                  </a:extLst>
                </p:cNvPr>
                <p:cNvPicPr/>
                <p:nvPr/>
              </p:nvPicPr>
              <p:blipFill>
                <a:blip r:embed="rId5"/>
                <a:stretch>
                  <a:fillRect/>
                </a:stretch>
              </p:blipFill>
              <p:spPr>
                <a:xfrm>
                  <a:off x="2319992" y="2291457"/>
                  <a:ext cx="116280" cy="23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FA32DD7-4BCA-511A-4402-6B5BE70F3176}"/>
                  </a:ext>
                </a:extLst>
              </p14:cNvPr>
              <p14:cNvContentPartPr/>
              <p14:nvPr/>
            </p14:nvContentPartPr>
            <p14:xfrm>
              <a:off x="2617712" y="2280297"/>
              <a:ext cx="136440" cy="360"/>
            </p14:xfrm>
          </p:contentPart>
        </mc:Choice>
        <mc:Fallback xmlns="">
          <p:pic>
            <p:nvPicPr>
              <p:cNvPr id="7" name="Ink 6">
                <a:extLst>
                  <a:ext uri="{FF2B5EF4-FFF2-40B4-BE49-F238E27FC236}">
                    <a16:creationId xmlns:a16="http://schemas.microsoft.com/office/drawing/2014/main" id="{5FA32DD7-4BCA-511A-4402-6B5BE70F3176}"/>
                  </a:ext>
                </a:extLst>
              </p:cNvPr>
              <p:cNvPicPr/>
              <p:nvPr/>
            </p:nvPicPr>
            <p:blipFill>
              <a:blip r:embed="rId7"/>
              <a:stretch>
                <a:fillRect/>
              </a:stretch>
            </p:blipFill>
            <p:spPr>
              <a:xfrm>
                <a:off x="2608712" y="2271657"/>
                <a:ext cx="154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EE52456-ECF2-27D6-476A-3D3104F80E66}"/>
                  </a:ext>
                </a:extLst>
              </p14:cNvPr>
              <p14:cNvContentPartPr/>
              <p14:nvPr/>
            </p14:nvContentPartPr>
            <p14:xfrm>
              <a:off x="2906792" y="2193897"/>
              <a:ext cx="360" cy="153000"/>
            </p14:xfrm>
          </p:contentPart>
        </mc:Choice>
        <mc:Fallback xmlns="">
          <p:pic>
            <p:nvPicPr>
              <p:cNvPr id="8" name="Ink 7">
                <a:extLst>
                  <a:ext uri="{FF2B5EF4-FFF2-40B4-BE49-F238E27FC236}">
                    <a16:creationId xmlns:a16="http://schemas.microsoft.com/office/drawing/2014/main" id="{3EE52456-ECF2-27D6-476A-3D3104F80E66}"/>
                  </a:ext>
                </a:extLst>
              </p:cNvPr>
              <p:cNvPicPr/>
              <p:nvPr/>
            </p:nvPicPr>
            <p:blipFill>
              <a:blip r:embed="rId9"/>
              <a:stretch>
                <a:fillRect/>
              </a:stretch>
            </p:blipFill>
            <p:spPr>
              <a:xfrm>
                <a:off x="2897792" y="2184897"/>
                <a:ext cx="18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46DF7D7-9DB1-3CE0-A6FF-426ADBA8A173}"/>
                  </a:ext>
                </a:extLst>
              </p14:cNvPr>
              <p14:cNvContentPartPr/>
              <p14:nvPr/>
            </p14:nvContentPartPr>
            <p14:xfrm>
              <a:off x="3032072" y="2127657"/>
              <a:ext cx="102600" cy="199800"/>
            </p14:xfrm>
          </p:contentPart>
        </mc:Choice>
        <mc:Fallback xmlns="">
          <p:pic>
            <p:nvPicPr>
              <p:cNvPr id="10" name="Ink 9">
                <a:extLst>
                  <a:ext uri="{FF2B5EF4-FFF2-40B4-BE49-F238E27FC236}">
                    <a16:creationId xmlns:a16="http://schemas.microsoft.com/office/drawing/2014/main" id="{846DF7D7-9DB1-3CE0-A6FF-426ADBA8A173}"/>
                  </a:ext>
                </a:extLst>
              </p:cNvPr>
              <p:cNvPicPr/>
              <p:nvPr/>
            </p:nvPicPr>
            <p:blipFill>
              <a:blip r:embed="rId11"/>
              <a:stretch>
                <a:fillRect/>
              </a:stretch>
            </p:blipFill>
            <p:spPr>
              <a:xfrm>
                <a:off x="3023432" y="2119017"/>
                <a:ext cx="120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D3AE2B3-7731-0782-C504-926FB1766BED}"/>
                  </a:ext>
                </a:extLst>
              </p14:cNvPr>
              <p14:cNvContentPartPr/>
              <p14:nvPr/>
            </p14:nvContentPartPr>
            <p14:xfrm>
              <a:off x="3320432" y="2232777"/>
              <a:ext cx="122760" cy="360"/>
            </p14:xfrm>
          </p:contentPart>
        </mc:Choice>
        <mc:Fallback xmlns="">
          <p:pic>
            <p:nvPicPr>
              <p:cNvPr id="11" name="Ink 10">
                <a:extLst>
                  <a:ext uri="{FF2B5EF4-FFF2-40B4-BE49-F238E27FC236}">
                    <a16:creationId xmlns:a16="http://schemas.microsoft.com/office/drawing/2014/main" id="{8D3AE2B3-7731-0782-C504-926FB1766BED}"/>
                  </a:ext>
                </a:extLst>
              </p:cNvPr>
              <p:cNvPicPr/>
              <p:nvPr/>
            </p:nvPicPr>
            <p:blipFill>
              <a:blip r:embed="rId13"/>
              <a:stretch>
                <a:fillRect/>
              </a:stretch>
            </p:blipFill>
            <p:spPr>
              <a:xfrm>
                <a:off x="3311792" y="2223777"/>
                <a:ext cx="140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C368277-5C46-C5F5-AD3C-F10C00D0521C}"/>
                  </a:ext>
                </a:extLst>
              </p14:cNvPr>
              <p14:cNvContentPartPr/>
              <p14:nvPr/>
            </p14:nvContentPartPr>
            <p14:xfrm>
              <a:off x="3580352" y="2184177"/>
              <a:ext cx="144000" cy="243000"/>
            </p14:xfrm>
          </p:contentPart>
        </mc:Choice>
        <mc:Fallback xmlns="">
          <p:pic>
            <p:nvPicPr>
              <p:cNvPr id="12" name="Ink 11">
                <a:extLst>
                  <a:ext uri="{FF2B5EF4-FFF2-40B4-BE49-F238E27FC236}">
                    <a16:creationId xmlns:a16="http://schemas.microsoft.com/office/drawing/2014/main" id="{0C368277-5C46-C5F5-AD3C-F10C00D0521C}"/>
                  </a:ext>
                </a:extLst>
              </p:cNvPr>
              <p:cNvPicPr/>
              <p:nvPr/>
            </p:nvPicPr>
            <p:blipFill>
              <a:blip r:embed="rId15"/>
              <a:stretch>
                <a:fillRect/>
              </a:stretch>
            </p:blipFill>
            <p:spPr>
              <a:xfrm>
                <a:off x="3571352" y="2175537"/>
                <a:ext cx="161640" cy="260640"/>
              </a:xfrm>
              <a:prstGeom prst="rect">
                <a:avLst/>
              </a:prstGeom>
            </p:spPr>
          </p:pic>
        </mc:Fallback>
      </mc:AlternateContent>
      <p:grpSp>
        <p:nvGrpSpPr>
          <p:cNvPr id="22" name="Group 21">
            <a:extLst>
              <a:ext uri="{FF2B5EF4-FFF2-40B4-BE49-F238E27FC236}">
                <a16:creationId xmlns:a16="http://schemas.microsoft.com/office/drawing/2014/main" id="{A3F9F3E0-AC74-FCEF-CC74-705714687450}"/>
              </a:ext>
            </a:extLst>
          </p:cNvPr>
          <p:cNvGrpSpPr/>
          <p:nvPr/>
        </p:nvGrpSpPr>
        <p:grpSpPr>
          <a:xfrm>
            <a:off x="4023152" y="2107137"/>
            <a:ext cx="139680" cy="58320"/>
            <a:chOff x="4023152" y="2107137"/>
            <a:chExt cx="139680" cy="583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4E9E609-1F74-C615-97FB-6B526A9D80D6}"/>
                    </a:ext>
                  </a:extLst>
                </p14:cNvPr>
                <p14:cNvContentPartPr/>
                <p14:nvPr/>
              </p14:nvContentPartPr>
              <p14:xfrm>
                <a:off x="4023152" y="2107137"/>
                <a:ext cx="122760" cy="360"/>
              </p14:xfrm>
            </p:contentPart>
          </mc:Choice>
          <mc:Fallback xmlns="">
            <p:pic>
              <p:nvPicPr>
                <p:cNvPr id="13" name="Ink 12">
                  <a:extLst>
                    <a:ext uri="{FF2B5EF4-FFF2-40B4-BE49-F238E27FC236}">
                      <a16:creationId xmlns:a16="http://schemas.microsoft.com/office/drawing/2014/main" id="{E4E9E609-1F74-C615-97FB-6B526A9D80D6}"/>
                    </a:ext>
                  </a:extLst>
                </p:cNvPr>
                <p:cNvPicPr/>
                <p:nvPr/>
              </p:nvPicPr>
              <p:blipFill>
                <a:blip r:embed="rId13"/>
                <a:stretch>
                  <a:fillRect/>
                </a:stretch>
              </p:blipFill>
              <p:spPr>
                <a:xfrm>
                  <a:off x="4014512" y="2098497"/>
                  <a:ext cx="140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00A3FC44-D47C-62F3-009F-F2CA95278E7E}"/>
                    </a:ext>
                  </a:extLst>
                </p14:cNvPr>
                <p14:cNvContentPartPr/>
                <p14:nvPr/>
              </p14:nvContentPartPr>
              <p14:xfrm>
                <a:off x="4032872" y="2145657"/>
                <a:ext cx="129960" cy="19800"/>
              </p14:xfrm>
            </p:contentPart>
          </mc:Choice>
          <mc:Fallback xmlns="">
            <p:pic>
              <p:nvPicPr>
                <p:cNvPr id="14" name="Ink 13">
                  <a:extLst>
                    <a:ext uri="{FF2B5EF4-FFF2-40B4-BE49-F238E27FC236}">
                      <a16:creationId xmlns:a16="http://schemas.microsoft.com/office/drawing/2014/main" id="{00A3FC44-D47C-62F3-009F-F2CA95278E7E}"/>
                    </a:ext>
                  </a:extLst>
                </p:cNvPr>
                <p:cNvPicPr/>
                <p:nvPr/>
              </p:nvPicPr>
              <p:blipFill>
                <a:blip r:embed="rId18"/>
                <a:stretch>
                  <a:fillRect/>
                </a:stretch>
              </p:blipFill>
              <p:spPr>
                <a:xfrm>
                  <a:off x="4023872" y="2136657"/>
                  <a:ext cx="147600" cy="37440"/>
                </a:xfrm>
                <a:prstGeom prst="rect">
                  <a:avLst/>
                </a:prstGeom>
              </p:spPr>
            </p:pic>
          </mc:Fallback>
        </mc:AlternateContent>
      </p:grpSp>
      <p:grpSp>
        <p:nvGrpSpPr>
          <p:cNvPr id="21" name="Group 20">
            <a:extLst>
              <a:ext uri="{FF2B5EF4-FFF2-40B4-BE49-F238E27FC236}">
                <a16:creationId xmlns:a16="http://schemas.microsoft.com/office/drawing/2014/main" id="{E8C8B9E5-21FF-2720-B0E7-A0F7928F7BD7}"/>
              </a:ext>
            </a:extLst>
          </p:cNvPr>
          <p:cNvGrpSpPr/>
          <p:nvPr/>
        </p:nvGrpSpPr>
        <p:grpSpPr>
          <a:xfrm>
            <a:off x="4321232" y="2001297"/>
            <a:ext cx="1023120" cy="282960"/>
            <a:chOff x="4321232" y="2001297"/>
            <a:chExt cx="1023120" cy="28296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85495F98-E477-3EAF-FA35-886FA8F56092}"/>
                    </a:ext>
                  </a:extLst>
                </p14:cNvPr>
                <p14:cNvContentPartPr/>
                <p14:nvPr/>
              </p14:nvContentPartPr>
              <p14:xfrm>
                <a:off x="4321232" y="2030457"/>
                <a:ext cx="30600" cy="192600"/>
              </p14:xfrm>
            </p:contentPart>
          </mc:Choice>
          <mc:Fallback xmlns="">
            <p:pic>
              <p:nvPicPr>
                <p:cNvPr id="15" name="Ink 14">
                  <a:extLst>
                    <a:ext uri="{FF2B5EF4-FFF2-40B4-BE49-F238E27FC236}">
                      <a16:creationId xmlns:a16="http://schemas.microsoft.com/office/drawing/2014/main" id="{85495F98-E477-3EAF-FA35-886FA8F56092}"/>
                    </a:ext>
                  </a:extLst>
                </p:cNvPr>
                <p:cNvPicPr/>
                <p:nvPr/>
              </p:nvPicPr>
              <p:blipFill>
                <a:blip r:embed="rId20"/>
                <a:stretch>
                  <a:fillRect/>
                </a:stretch>
              </p:blipFill>
              <p:spPr>
                <a:xfrm>
                  <a:off x="4312232" y="2021457"/>
                  <a:ext cx="48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7EEFA749-3F34-26AA-99D5-8C5EEFB492F3}"/>
                    </a:ext>
                  </a:extLst>
                </p14:cNvPr>
                <p14:cNvContentPartPr/>
                <p14:nvPr/>
              </p14:nvContentPartPr>
              <p14:xfrm>
                <a:off x="4446872" y="2039817"/>
                <a:ext cx="104040" cy="157680"/>
              </p14:xfrm>
            </p:contentPart>
          </mc:Choice>
          <mc:Fallback xmlns="">
            <p:pic>
              <p:nvPicPr>
                <p:cNvPr id="16" name="Ink 15">
                  <a:extLst>
                    <a:ext uri="{FF2B5EF4-FFF2-40B4-BE49-F238E27FC236}">
                      <a16:creationId xmlns:a16="http://schemas.microsoft.com/office/drawing/2014/main" id="{7EEFA749-3F34-26AA-99D5-8C5EEFB492F3}"/>
                    </a:ext>
                  </a:extLst>
                </p:cNvPr>
                <p:cNvPicPr/>
                <p:nvPr/>
              </p:nvPicPr>
              <p:blipFill>
                <a:blip r:embed="rId22"/>
                <a:stretch>
                  <a:fillRect/>
                </a:stretch>
              </p:blipFill>
              <p:spPr>
                <a:xfrm>
                  <a:off x="4438232" y="2031177"/>
                  <a:ext cx="121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5C00BB08-C0B1-FC65-447C-A6CAA7C6EAA0}"/>
                    </a:ext>
                  </a:extLst>
                </p14:cNvPr>
                <p14:cNvContentPartPr/>
                <p14:nvPr/>
              </p14:nvContentPartPr>
              <p14:xfrm>
                <a:off x="4706432" y="2030457"/>
                <a:ext cx="30600" cy="181440"/>
              </p14:xfrm>
            </p:contentPart>
          </mc:Choice>
          <mc:Fallback xmlns="">
            <p:pic>
              <p:nvPicPr>
                <p:cNvPr id="17" name="Ink 16">
                  <a:extLst>
                    <a:ext uri="{FF2B5EF4-FFF2-40B4-BE49-F238E27FC236}">
                      <a16:creationId xmlns:a16="http://schemas.microsoft.com/office/drawing/2014/main" id="{5C00BB08-C0B1-FC65-447C-A6CAA7C6EAA0}"/>
                    </a:ext>
                  </a:extLst>
                </p:cNvPr>
                <p:cNvPicPr/>
                <p:nvPr/>
              </p:nvPicPr>
              <p:blipFill>
                <a:blip r:embed="rId24"/>
                <a:stretch>
                  <a:fillRect/>
                </a:stretch>
              </p:blipFill>
              <p:spPr>
                <a:xfrm>
                  <a:off x="4697432" y="2021457"/>
                  <a:ext cx="48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526247C4-1C06-F93C-23E4-C282B6E45F29}"/>
                    </a:ext>
                  </a:extLst>
                </p14:cNvPr>
                <p14:cNvContentPartPr/>
                <p14:nvPr/>
              </p14:nvContentPartPr>
              <p14:xfrm>
                <a:off x="4677632" y="2111457"/>
                <a:ext cx="191520" cy="15480"/>
              </p14:xfrm>
            </p:contentPart>
          </mc:Choice>
          <mc:Fallback xmlns="">
            <p:pic>
              <p:nvPicPr>
                <p:cNvPr id="18" name="Ink 17">
                  <a:extLst>
                    <a:ext uri="{FF2B5EF4-FFF2-40B4-BE49-F238E27FC236}">
                      <a16:creationId xmlns:a16="http://schemas.microsoft.com/office/drawing/2014/main" id="{526247C4-1C06-F93C-23E4-C282B6E45F29}"/>
                    </a:ext>
                  </a:extLst>
                </p:cNvPr>
                <p:cNvPicPr/>
                <p:nvPr/>
              </p:nvPicPr>
              <p:blipFill>
                <a:blip r:embed="rId26"/>
                <a:stretch>
                  <a:fillRect/>
                </a:stretch>
              </p:blipFill>
              <p:spPr>
                <a:xfrm>
                  <a:off x="4668992" y="2102457"/>
                  <a:ext cx="209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48284814-5341-AB8A-BB2A-5724DA60DEEB}"/>
                    </a:ext>
                  </a:extLst>
                </p14:cNvPr>
                <p14:cNvContentPartPr/>
                <p14:nvPr/>
              </p14:nvContentPartPr>
              <p14:xfrm>
                <a:off x="4918472" y="2001297"/>
                <a:ext cx="186840" cy="142560"/>
              </p14:xfrm>
            </p:contentPart>
          </mc:Choice>
          <mc:Fallback xmlns="">
            <p:pic>
              <p:nvPicPr>
                <p:cNvPr id="19" name="Ink 18">
                  <a:extLst>
                    <a:ext uri="{FF2B5EF4-FFF2-40B4-BE49-F238E27FC236}">
                      <a16:creationId xmlns:a16="http://schemas.microsoft.com/office/drawing/2014/main" id="{48284814-5341-AB8A-BB2A-5724DA60DEEB}"/>
                    </a:ext>
                  </a:extLst>
                </p:cNvPr>
                <p:cNvPicPr/>
                <p:nvPr/>
              </p:nvPicPr>
              <p:blipFill>
                <a:blip r:embed="rId28"/>
                <a:stretch>
                  <a:fillRect/>
                </a:stretch>
              </p:blipFill>
              <p:spPr>
                <a:xfrm>
                  <a:off x="4909472" y="1992657"/>
                  <a:ext cx="204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6174D987-2A28-082E-A842-FF6F3470E97B}"/>
                    </a:ext>
                  </a:extLst>
                </p14:cNvPr>
                <p14:cNvContentPartPr/>
                <p14:nvPr/>
              </p14:nvContentPartPr>
              <p14:xfrm>
                <a:off x="5216552" y="2088057"/>
                <a:ext cx="127800" cy="196200"/>
              </p14:xfrm>
            </p:contentPart>
          </mc:Choice>
          <mc:Fallback xmlns="">
            <p:pic>
              <p:nvPicPr>
                <p:cNvPr id="20" name="Ink 19">
                  <a:extLst>
                    <a:ext uri="{FF2B5EF4-FFF2-40B4-BE49-F238E27FC236}">
                      <a16:creationId xmlns:a16="http://schemas.microsoft.com/office/drawing/2014/main" id="{6174D987-2A28-082E-A842-FF6F3470E97B}"/>
                    </a:ext>
                  </a:extLst>
                </p:cNvPr>
                <p:cNvPicPr/>
                <p:nvPr/>
              </p:nvPicPr>
              <p:blipFill>
                <a:blip r:embed="rId30"/>
                <a:stretch>
                  <a:fillRect/>
                </a:stretch>
              </p:blipFill>
              <p:spPr>
                <a:xfrm>
                  <a:off x="5207912" y="2079417"/>
                  <a:ext cx="145440" cy="213840"/>
                </a:xfrm>
                <a:prstGeom prst="rect">
                  <a:avLst/>
                </a:prstGeom>
              </p:spPr>
            </p:pic>
          </mc:Fallback>
        </mc:AlternateContent>
      </p:grpSp>
      <p:grpSp>
        <p:nvGrpSpPr>
          <p:cNvPr id="39" name="Group 38">
            <a:extLst>
              <a:ext uri="{FF2B5EF4-FFF2-40B4-BE49-F238E27FC236}">
                <a16:creationId xmlns:a16="http://schemas.microsoft.com/office/drawing/2014/main" id="{649072C3-2831-3A44-091C-D356C91C56C6}"/>
              </a:ext>
            </a:extLst>
          </p:cNvPr>
          <p:cNvGrpSpPr/>
          <p:nvPr/>
        </p:nvGrpSpPr>
        <p:grpSpPr>
          <a:xfrm>
            <a:off x="2658752" y="2483697"/>
            <a:ext cx="239400" cy="335520"/>
            <a:chOff x="2658752" y="2483697"/>
            <a:chExt cx="239400" cy="335520"/>
          </a:xfrm>
        </p:grpSpPr>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FB0C930D-F319-F158-DE1B-402210823A3B}"/>
                    </a:ext>
                  </a:extLst>
                </p14:cNvPr>
                <p14:cNvContentPartPr/>
                <p14:nvPr/>
              </p14:nvContentPartPr>
              <p14:xfrm>
                <a:off x="2658752" y="2483697"/>
                <a:ext cx="94320" cy="182880"/>
              </p14:xfrm>
            </p:contentPart>
          </mc:Choice>
          <mc:Fallback xmlns="">
            <p:pic>
              <p:nvPicPr>
                <p:cNvPr id="23" name="Ink 22">
                  <a:extLst>
                    <a:ext uri="{FF2B5EF4-FFF2-40B4-BE49-F238E27FC236}">
                      <a16:creationId xmlns:a16="http://schemas.microsoft.com/office/drawing/2014/main" id="{FB0C930D-F319-F158-DE1B-402210823A3B}"/>
                    </a:ext>
                  </a:extLst>
                </p:cNvPr>
                <p:cNvPicPr/>
                <p:nvPr/>
              </p:nvPicPr>
              <p:blipFill>
                <a:blip r:embed="rId32"/>
                <a:stretch>
                  <a:fillRect/>
                </a:stretch>
              </p:blipFill>
              <p:spPr>
                <a:xfrm>
                  <a:off x="2649752" y="2475057"/>
                  <a:ext cx="111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5D05FDA1-6C9A-EBA1-E9DA-69BBE77B6F78}"/>
                    </a:ext>
                  </a:extLst>
                </p14:cNvPr>
                <p14:cNvContentPartPr/>
                <p14:nvPr/>
              </p14:nvContentPartPr>
              <p14:xfrm>
                <a:off x="2791232" y="2615817"/>
                <a:ext cx="106920" cy="203400"/>
              </p14:xfrm>
            </p:contentPart>
          </mc:Choice>
          <mc:Fallback xmlns="">
            <p:pic>
              <p:nvPicPr>
                <p:cNvPr id="24" name="Ink 23">
                  <a:extLst>
                    <a:ext uri="{FF2B5EF4-FFF2-40B4-BE49-F238E27FC236}">
                      <a16:creationId xmlns:a16="http://schemas.microsoft.com/office/drawing/2014/main" id="{5D05FDA1-6C9A-EBA1-E9DA-69BBE77B6F78}"/>
                    </a:ext>
                  </a:extLst>
                </p:cNvPr>
                <p:cNvPicPr/>
                <p:nvPr/>
              </p:nvPicPr>
              <p:blipFill>
                <a:blip r:embed="rId34"/>
                <a:stretch>
                  <a:fillRect/>
                </a:stretch>
              </p:blipFill>
              <p:spPr>
                <a:xfrm>
                  <a:off x="2782592" y="2607177"/>
                  <a:ext cx="124560" cy="22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DB194C2F-68F8-7AE2-7823-34B5F036DFCF}"/>
                  </a:ext>
                </a:extLst>
              </p14:cNvPr>
              <p14:cNvContentPartPr/>
              <p14:nvPr/>
            </p14:nvContentPartPr>
            <p14:xfrm>
              <a:off x="3051152" y="2656137"/>
              <a:ext cx="109080" cy="360"/>
            </p14:xfrm>
          </p:contentPart>
        </mc:Choice>
        <mc:Fallback xmlns="">
          <p:pic>
            <p:nvPicPr>
              <p:cNvPr id="25" name="Ink 24">
                <a:extLst>
                  <a:ext uri="{FF2B5EF4-FFF2-40B4-BE49-F238E27FC236}">
                    <a16:creationId xmlns:a16="http://schemas.microsoft.com/office/drawing/2014/main" id="{DB194C2F-68F8-7AE2-7823-34B5F036DFCF}"/>
                  </a:ext>
                </a:extLst>
              </p:cNvPr>
              <p:cNvPicPr/>
              <p:nvPr/>
            </p:nvPicPr>
            <p:blipFill>
              <a:blip r:embed="rId36"/>
              <a:stretch>
                <a:fillRect/>
              </a:stretch>
            </p:blipFill>
            <p:spPr>
              <a:xfrm>
                <a:off x="3042152" y="2647137"/>
                <a:ext cx="126720" cy="18000"/>
              </a:xfrm>
              <a:prstGeom prst="rect">
                <a:avLst/>
              </a:prstGeom>
            </p:spPr>
          </p:pic>
        </mc:Fallback>
      </mc:AlternateContent>
      <p:grpSp>
        <p:nvGrpSpPr>
          <p:cNvPr id="38" name="Group 37">
            <a:extLst>
              <a:ext uri="{FF2B5EF4-FFF2-40B4-BE49-F238E27FC236}">
                <a16:creationId xmlns:a16="http://schemas.microsoft.com/office/drawing/2014/main" id="{FB076081-72FB-BD57-CCAE-1C91CE85668E}"/>
              </a:ext>
            </a:extLst>
          </p:cNvPr>
          <p:cNvGrpSpPr/>
          <p:nvPr/>
        </p:nvGrpSpPr>
        <p:grpSpPr>
          <a:xfrm>
            <a:off x="3320432" y="2503497"/>
            <a:ext cx="237960" cy="174600"/>
            <a:chOff x="3320432" y="2503497"/>
            <a:chExt cx="237960" cy="174600"/>
          </a:xfrm>
        </p:grpSpPr>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A7F22924-7222-2196-1494-09B21EC74648}"/>
                    </a:ext>
                  </a:extLst>
                </p14:cNvPr>
                <p14:cNvContentPartPr/>
                <p14:nvPr/>
              </p14:nvContentPartPr>
              <p14:xfrm>
                <a:off x="3320432" y="2540937"/>
                <a:ext cx="11880" cy="137160"/>
              </p14:xfrm>
            </p:contentPart>
          </mc:Choice>
          <mc:Fallback xmlns="">
            <p:pic>
              <p:nvPicPr>
                <p:cNvPr id="26" name="Ink 25">
                  <a:extLst>
                    <a:ext uri="{FF2B5EF4-FFF2-40B4-BE49-F238E27FC236}">
                      <a16:creationId xmlns:a16="http://schemas.microsoft.com/office/drawing/2014/main" id="{A7F22924-7222-2196-1494-09B21EC74648}"/>
                    </a:ext>
                  </a:extLst>
                </p:cNvPr>
                <p:cNvPicPr/>
                <p:nvPr/>
              </p:nvPicPr>
              <p:blipFill>
                <a:blip r:embed="rId38"/>
                <a:stretch>
                  <a:fillRect/>
                </a:stretch>
              </p:blipFill>
              <p:spPr>
                <a:xfrm>
                  <a:off x="3311792" y="2531937"/>
                  <a:ext cx="29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AEFA0260-615C-77B4-BF12-544416501ADE}"/>
                    </a:ext>
                  </a:extLst>
                </p14:cNvPr>
                <p14:cNvContentPartPr/>
                <p14:nvPr/>
              </p14:nvContentPartPr>
              <p14:xfrm>
                <a:off x="3445712" y="2503497"/>
                <a:ext cx="112680" cy="164880"/>
              </p14:xfrm>
            </p:contentPart>
          </mc:Choice>
          <mc:Fallback xmlns="">
            <p:pic>
              <p:nvPicPr>
                <p:cNvPr id="27" name="Ink 26">
                  <a:extLst>
                    <a:ext uri="{FF2B5EF4-FFF2-40B4-BE49-F238E27FC236}">
                      <a16:creationId xmlns:a16="http://schemas.microsoft.com/office/drawing/2014/main" id="{AEFA0260-615C-77B4-BF12-544416501ADE}"/>
                    </a:ext>
                  </a:extLst>
                </p:cNvPr>
                <p:cNvPicPr/>
                <p:nvPr/>
              </p:nvPicPr>
              <p:blipFill>
                <a:blip r:embed="rId40"/>
                <a:stretch>
                  <a:fillRect/>
                </a:stretch>
              </p:blipFill>
              <p:spPr>
                <a:xfrm>
                  <a:off x="3436712" y="2494497"/>
                  <a:ext cx="130320" cy="182520"/>
                </a:xfrm>
                <a:prstGeom prst="rect">
                  <a:avLst/>
                </a:prstGeom>
              </p:spPr>
            </p:pic>
          </mc:Fallback>
        </mc:AlternateContent>
      </p:grpSp>
      <p:grpSp>
        <p:nvGrpSpPr>
          <p:cNvPr id="37" name="Group 36">
            <a:extLst>
              <a:ext uri="{FF2B5EF4-FFF2-40B4-BE49-F238E27FC236}">
                <a16:creationId xmlns:a16="http://schemas.microsoft.com/office/drawing/2014/main" id="{DBB80F48-BBDF-C24F-2AB3-EFC00404DE90}"/>
              </a:ext>
            </a:extLst>
          </p:cNvPr>
          <p:cNvGrpSpPr/>
          <p:nvPr/>
        </p:nvGrpSpPr>
        <p:grpSpPr>
          <a:xfrm>
            <a:off x="3801752" y="2571537"/>
            <a:ext cx="122400" cy="56160"/>
            <a:chOff x="3801752" y="2571537"/>
            <a:chExt cx="122400" cy="56160"/>
          </a:xfrm>
        </p:grpSpPr>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2E2CE8F3-E473-4B19-EFE0-36E8921F1006}"/>
                    </a:ext>
                  </a:extLst>
                </p14:cNvPr>
                <p14:cNvContentPartPr/>
                <p14:nvPr/>
              </p14:nvContentPartPr>
              <p14:xfrm>
                <a:off x="3830552" y="2571537"/>
                <a:ext cx="93600" cy="7920"/>
              </p14:xfrm>
            </p:contentPart>
          </mc:Choice>
          <mc:Fallback xmlns="">
            <p:pic>
              <p:nvPicPr>
                <p:cNvPr id="28" name="Ink 27">
                  <a:extLst>
                    <a:ext uri="{FF2B5EF4-FFF2-40B4-BE49-F238E27FC236}">
                      <a16:creationId xmlns:a16="http://schemas.microsoft.com/office/drawing/2014/main" id="{2E2CE8F3-E473-4B19-EFE0-36E8921F1006}"/>
                    </a:ext>
                  </a:extLst>
                </p:cNvPr>
                <p:cNvPicPr/>
                <p:nvPr/>
              </p:nvPicPr>
              <p:blipFill>
                <a:blip r:embed="rId42"/>
                <a:stretch>
                  <a:fillRect/>
                </a:stretch>
              </p:blipFill>
              <p:spPr>
                <a:xfrm>
                  <a:off x="3821552" y="2562897"/>
                  <a:ext cx="111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123238D4-3544-29A8-D336-824810A8A9AF}"/>
                    </a:ext>
                  </a:extLst>
                </p14:cNvPr>
                <p14:cNvContentPartPr/>
                <p14:nvPr/>
              </p14:nvContentPartPr>
              <p14:xfrm>
                <a:off x="3801752" y="2627337"/>
                <a:ext cx="109440" cy="360"/>
              </p14:xfrm>
            </p:contentPart>
          </mc:Choice>
          <mc:Fallback xmlns="">
            <p:pic>
              <p:nvPicPr>
                <p:cNvPr id="29" name="Ink 28">
                  <a:extLst>
                    <a:ext uri="{FF2B5EF4-FFF2-40B4-BE49-F238E27FC236}">
                      <a16:creationId xmlns:a16="http://schemas.microsoft.com/office/drawing/2014/main" id="{123238D4-3544-29A8-D336-824810A8A9AF}"/>
                    </a:ext>
                  </a:extLst>
                </p:cNvPr>
                <p:cNvPicPr/>
                <p:nvPr/>
              </p:nvPicPr>
              <p:blipFill>
                <a:blip r:embed="rId36"/>
                <a:stretch>
                  <a:fillRect/>
                </a:stretch>
              </p:blipFill>
              <p:spPr>
                <a:xfrm>
                  <a:off x="3792752" y="2618697"/>
                  <a:ext cx="127080" cy="18000"/>
                </a:xfrm>
                <a:prstGeom prst="rect">
                  <a:avLst/>
                </a:prstGeom>
              </p:spPr>
            </p:pic>
          </mc:Fallback>
        </mc:AlternateContent>
      </p:grpSp>
      <p:grpSp>
        <p:nvGrpSpPr>
          <p:cNvPr id="36" name="Group 35">
            <a:extLst>
              <a:ext uri="{FF2B5EF4-FFF2-40B4-BE49-F238E27FC236}">
                <a16:creationId xmlns:a16="http://schemas.microsoft.com/office/drawing/2014/main" id="{D35F29D5-A5F4-FFD9-7D98-8A3E0BE84FFC}"/>
              </a:ext>
            </a:extLst>
          </p:cNvPr>
          <p:cNvGrpSpPr/>
          <p:nvPr/>
        </p:nvGrpSpPr>
        <p:grpSpPr>
          <a:xfrm>
            <a:off x="4234472" y="2390097"/>
            <a:ext cx="1020600" cy="307800"/>
            <a:chOff x="4234472" y="2390097"/>
            <a:chExt cx="1020600" cy="30780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0ED3C015-576A-B0F1-D29B-CF73B669E6A8}"/>
                    </a:ext>
                  </a:extLst>
                </p14:cNvPr>
                <p14:cNvContentPartPr/>
                <p14:nvPr/>
              </p14:nvContentPartPr>
              <p14:xfrm>
                <a:off x="4234472" y="2482977"/>
                <a:ext cx="8280" cy="137160"/>
              </p14:xfrm>
            </p:contentPart>
          </mc:Choice>
          <mc:Fallback xmlns="">
            <p:pic>
              <p:nvPicPr>
                <p:cNvPr id="30" name="Ink 29">
                  <a:extLst>
                    <a:ext uri="{FF2B5EF4-FFF2-40B4-BE49-F238E27FC236}">
                      <a16:creationId xmlns:a16="http://schemas.microsoft.com/office/drawing/2014/main" id="{0ED3C015-576A-B0F1-D29B-CF73B669E6A8}"/>
                    </a:ext>
                  </a:extLst>
                </p:cNvPr>
                <p:cNvPicPr/>
                <p:nvPr/>
              </p:nvPicPr>
              <p:blipFill>
                <a:blip r:embed="rId45"/>
                <a:stretch>
                  <a:fillRect/>
                </a:stretch>
              </p:blipFill>
              <p:spPr>
                <a:xfrm>
                  <a:off x="4225832" y="2473977"/>
                  <a:ext cx="25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B7511F19-57BB-A06E-4E2B-7144EED14212}"/>
                    </a:ext>
                  </a:extLst>
                </p14:cNvPr>
                <p14:cNvContentPartPr/>
                <p14:nvPr/>
              </p14:nvContentPartPr>
              <p14:xfrm>
                <a:off x="4330952" y="2434377"/>
                <a:ext cx="121680" cy="149040"/>
              </p14:xfrm>
            </p:contentPart>
          </mc:Choice>
          <mc:Fallback xmlns="">
            <p:pic>
              <p:nvPicPr>
                <p:cNvPr id="31" name="Ink 30">
                  <a:extLst>
                    <a:ext uri="{FF2B5EF4-FFF2-40B4-BE49-F238E27FC236}">
                      <a16:creationId xmlns:a16="http://schemas.microsoft.com/office/drawing/2014/main" id="{B7511F19-57BB-A06E-4E2B-7144EED14212}"/>
                    </a:ext>
                  </a:extLst>
                </p:cNvPr>
                <p:cNvPicPr/>
                <p:nvPr/>
              </p:nvPicPr>
              <p:blipFill>
                <a:blip r:embed="rId47"/>
                <a:stretch>
                  <a:fillRect/>
                </a:stretch>
              </p:blipFill>
              <p:spPr>
                <a:xfrm>
                  <a:off x="4322312" y="2425737"/>
                  <a:ext cx="139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48B9CE05-0339-95B8-A2BB-52D8BB3CA861}"/>
                    </a:ext>
                  </a:extLst>
                </p14:cNvPr>
                <p14:cNvContentPartPr/>
                <p14:nvPr/>
              </p14:nvContentPartPr>
              <p14:xfrm>
                <a:off x="4591232" y="2434377"/>
                <a:ext cx="360" cy="93960"/>
              </p14:xfrm>
            </p:contentPart>
          </mc:Choice>
          <mc:Fallback xmlns="">
            <p:pic>
              <p:nvPicPr>
                <p:cNvPr id="32" name="Ink 31">
                  <a:extLst>
                    <a:ext uri="{FF2B5EF4-FFF2-40B4-BE49-F238E27FC236}">
                      <a16:creationId xmlns:a16="http://schemas.microsoft.com/office/drawing/2014/main" id="{48B9CE05-0339-95B8-A2BB-52D8BB3CA861}"/>
                    </a:ext>
                  </a:extLst>
                </p:cNvPr>
                <p:cNvPicPr/>
                <p:nvPr/>
              </p:nvPicPr>
              <p:blipFill>
                <a:blip r:embed="rId49"/>
                <a:stretch>
                  <a:fillRect/>
                </a:stretch>
              </p:blipFill>
              <p:spPr>
                <a:xfrm>
                  <a:off x="4582232" y="2425737"/>
                  <a:ext cx="1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B49BBB1C-5B4B-FDB9-9535-96C0756DF468}"/>
                    </a:ext>
                  </a:extLst>
                </p14:cNvPr>
                <p14:cNvContentPartPr/>
                <p14:nvPr/>
              </p14:nvContentPartPr>
              <p14:xfrm>
                <a:off x="4542632" y="2455977"/>
                <a:ext cx="127800" cy="17640"/>
              </p14:xfrm>
            </p:contentPart>
          </mc:Choice>
          <mc:Fallback xmlns="">
            <p:pic>
              <p:nvPicPr>
                <p:cNvPr id="33" name="Ink 32">
                  <a:extLst>
                    <a:ext uri="{FF2B5EF4-FFF2-40B4-BE49-F238E27FC236}">
                      <a16:creationId xmlns:a16="http://schemas.microsoft.com/office/drawing/2014/main" id="{B49BBB1C-5B4B-FDB9-9535-96C0756DF468}"/>
                    </a:ext>
                  </a:extLst>
                </p:cNvPr>
                <p:cNvPicPr/>
                <p:nvPr/>
              </p:nvPicPr>
              <p:blipFill>
                <a:blip r:embed="rId51"/>
                <a:stretch>
                  <a:fillRect/>
                </a:stretch>
              </p:blipFill>
              <p:spPr>
                <a:xfrm>
                  <a:off x="4533992" y="2447337"/>
                  <a:ext cx="145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32EA2983-8953-1F48-FEFF-2B3074060559}"/>
                    </a:ext>
                  </a:extLst>
                </p14:cNvPr>
                <p14:cNvContentPartPr/>
                <p14:nvPr/>
              </p14:nvContentPartPr>
              <p14:xfrm>
                <a:off x="4802552" y="2390097"/>
                <a:ext cx="165960" cy="164520"/>
              </p14:xfrm>
            </p:contentPart>
          </mc:Choice>
          <mc:Fallback xmlns="">
            <p:pic>
              <p:nvPicPr>
                <p:cNvPr id="34" name="Ink 33">
                  <a:extLst>
                    <a:ext uri="{FF2B5EF4-FFF2-40B4-BE49-F238E27FC236}">
                      <a16:creationId xmlns:a16="http://schemas.microsoft.com/office/drawing/2014/main" id="{32EA2983-8953-1F48-FEFF-2B3074060559}"/>
                    </a:ext>
                  </a:extLst>
                </p:cNvPr>
                <p:cNvPicPr/>
                <p:nvPr/>
              </p:nvPicPr>
              <p:blipFill>
                <a:blip r:embed="rId53"/>
                <a:stretch>
                  <a:fillRect/>
                </a:stretch>
              </p:blipFill>
              <p:spPr>
                <a:xfrm>
                  <a:off x="4793552" y="2381457"/>
                  <a:ext cx="183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D3A5458E-3783-C16C-8232-CCBC9AFFD4F9}"/>
                    </a:ext>
                  </a:extLst>
                </p14:cNvPr>
                <p14:cNvContentPartPr/>
                <p14:nvPr/>
              </p14:nvContentPartPr>
              <p14:xfrm>
                <a:off x="5108192" y="2463897"/>
                <a:ext cx="146880" cy="234000"/>
              </p14:xfrm>
            </p:contentPart>
          </mc:Choice>
          <mc:Fallback xmlns="">
            <p:pic>
              <p:nvPicPr>
                <p:cNvPr id="35" name="Ink 34">
                  <a:extLst>
                    <a:ext uri="{FF2B5EF4-FFF2-40B4-BE49-F238E27FC236}">
                      <a16:creationId xmlns:a16="http://schemas.microsoft.com/office/drawing/2014/main" id="{D3A5458E-3783-C16C-8232-CCBC9AFFD4F9}"/>
                    </a:ext>
                  </a:extLst>
                </p:cNvPr>
                <p:cNvPicPr/>
                <p:nvPr/>
              </p:nvPicPr>
              <p:blipFill>
                <a:blip r:embed="rId55"/>
                <a:stretch>
                  <a:fillRect/>
                </a:stretch>
              </p:blipFill>
              <p:spPr>
                <a:xfrm>
                  <a:off x="5099552" y="2454897"/>
                  <a:ext cx="164520" cy="251640"/>
                </a:xfrm>
                <a:prstGeom prst="rect">
                  <a:avLst/>
                </a:prstGeom>
              </p:spPr>
            </p:pic>
          </mc:Fallback>
        </mc:AlternateContent>
      </p:grpSp>
      <p:grpSp>
        <p:nvGrpSpPr>
          <p:cNvPr id="48" name="Group 47">
            <a:extLst>
              <a:ext uri="{FF2B5EF4-FFF2-40B4-BE49-F238E27FC236}">
                <a16:creationId xmlns:a16="http://schemas.microsoft.com/office/drawing/2014/main" id="{9DC116E3-8591-F453-2181-B822627B8981}"/>
              </a:ext>
            </a:extLst>
          </p:cNvPr>
          <p:cNvGrpSpPr/>
          <p:nvPr/>
        </p:nvGrpSpPr>
        <p:grpSpPr>
          <a:xfrm>
            <a:off x="2502512" y="2718057"/>
            <a:ext cx="385560" cy="357480"/>
            <a:chOff x="2502512" y="2718057"/>
            <a:chExt cx="385560" cy="357480"/>
          </a:xfrm>
        </p:grpSpPr>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26F7EFE5-09DF-BA99-A67F-5D65D2F8EEF4}"/>
                    </a:ext>
                  </a:extLst>
                </p14:cNvPr>
                <p14:cNvContentPartPr/>
                <p14:nvPr/>
              </p14:nvContentPartPr>
              <p14:xfrm>
                <a:off x="2502512" y="2781417"/>
                <a:ext cx="113040" cy="6120"/>
              </p14:xfrm>
            </p:contentPart>
          </mc:Choice>
          <mc:Fallback xmlns="">
            <p:pic>
              <p:nvPicPr>
                <p:cNvPr id="40" name="Ink 39">
                  <a:extLst>
                    <a:ext uri="{FF2B5EF4-FFF2-40B4-BE49-F238E27FC236}">
                      <a16:creationId xmlns:a16="http://schemas.microsoft.com/office/drawing/2014/main" id="{26F7EFE5-09DF-BA99-A67F-5D65D2F8EEF4}"/>
                    </a:ext>
                  </a:extLst>
                </p:cNvPr>
                <p:cNvPicPr/>
                <p:nvPr/>
              </p:nvPicPr>
              <p:blipFill>
                <a:blip r:embed="rId57"/>
                <a:stretch>
                  <a:fillRect/>
                </a:stretch>
              </p:blipFill>
              <p:spPr>
                <a:xfrm>
                  <a:off x="2493512" y="2772777"/>
                  <a:ext cx="130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1A003A16-FECE-CA84-B866-873769E892EF}"/>
                    </a:ext>
                  </a:extLst>
                </p14:cNvPr>
                <p14:cNvContentPartPr/>
                <p14:nvPr/>
              </p14:nvContentPartPr>
              <p14:xfrm>
                <a:off x="2683952" y="2718057"/>
                <a:ext cx="83160" cy="189720"/>
              </p14:xfrm>
            </p:contentPart>
          </mc:Choice>
          <mc:Fallback xmlns="">
            <p:pic>
              <p:nvPicPr>
                <p:cNvPr id="41" name="Ink 40">
                  <a:extLst>
                    <a:ext uri="{FF2B5EF4-FFF2-40B4-BE49-F238E27FC236}">
                      <a16:creationId xmlns:a16="http://schemas.microsoft.com/office/drawing/2014/main" id="{1A003A16-FECE-CA84-B866-873769E892EF}"/>
                    </a:ext>
                  </a:extLst>
                </p:cNvPr>
                <p:cNvPicPr/>
                <p:nvPr/>
              </p:nvPicPr>
              <p:blipFill>
                <a:blip r:embed="rId59"/>
                <a:stretch>
                  <a:fillRect/>
                </a:stretch>
              </p:blipFill>
              <p:spPr>
                <a:xfrm>
                  <a:off x="2674952" y="2709057"/>
                  <a:ext cx="100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1BE77F65-C34E-7C92-C6D4-60540AF8575E}"/>
                    </a:ext>
                  </a:extLst>
                </p14:cNvPr>
                <p14:cNvContentPartPr/>
                <p14:nvPr/>
              </p14:nvContentPartPr>
              <p14:xfrm>
                <a:off x="2800952" y="2838657"/>
                <a:ext cx="87120" cy="236880"/>
              </p14:xfrm>
            </p:contentPart>
          </mc:Choice>
          <mc:Fallback xmlns="">
            <p:pic>
              <p:nvPicPr>
                <p:cNvPr id="42" name="Ink 41">
                  <a:extLst>
                    <a:ext uri="{FF2B5EF4-FFF2-40B4-BE49-F238E27FC236}">
                      <a16:creationId xmlns:a16="http://schemas.microsoft.com/office/drawing/2014/main" id="{1BE77F65-C34E-7C92-C6D4-60540AF8575E}"/>
                    </a:ext>
                  </a:extLst>
                </p:cNvPr>
                <p:cNvPicPr/>
                <p:nvPr/>
              </p:nvPicPr>
              <p:blipFill>
                <a:blip r:embed="rId61"/>
                <a:stretch>
                  <a:fillRect/>
                </a:stretch>
              </p:blipFill>
              <p:spPr>
                <a:xfrm>
                  <a:off x="2791952" y="2830017"/>
                  <a:ext cx="104760" cy="254520"/>
                </a:xfrm>
                <a:prstGeom prst="rect">
                  <a:avLst/>
                </a:prstGeom>
              </p:spPr>
            </p:pic>
          </mc:Fallback>
        </mc:AlternateContent>
      </p:grpSp>
      <p:grpSp>
        <p:nvGrpSpPr>
          <p:cNvPr id="47" name="Group 46">
            <a:extLst>
              <a:ext uri="{FF2B5EF4-FFF2-40B4-BE49-F238E27FC236}">
                <a16:creationId xmlns:a16="http://schemas.microsoft.com/office/drawing/2014/main" id="{4AF87E59-10DD-93C6-ADCA-475F8B93E95C}"/>
              </a:ext>
            </a:extLst>
          </p:cNvPr>
          <p:cNvGrpSpPr/>
          <p:nvPr/>
        </p:nvGrpSpPr>
        <p:grpSpPr>
          <a:xfrm>
            <a:off x="4687352" y="2609337"/>
            <a:ext cx="609840" cy="366840"/>
            <a:chOff x="4687352" y="2609337"/>
            <a:chExt cx="609840" cy="366840"/>
          </a:xfrm>
        </p:grpSpPr>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848A05F9-4D54-3BF4-2351-1733DD92C106}"/>
                    </a:ext>
                  </a:extLst>
                </p14:cNvPr>
                <p14:cNvContentPartPr/>
                <p14:nvPr/>
              </p14:nvContentPartPr>
              <p14:xfrm>
                <a:off x="4687352" y="2694297"/>
                <a:ext cx="154440" cy="360"/>
              </p14:xfrm>
            </p:contentPart>
          </mc:Choice>
          <mc:Fallback xmlns="">
            <p:pic>
              <p:nvPicPr>
                <p:cNvPr id="43" name="Ink 42">
                  <a:extLst>
                    <a:ext uri="{FF2B5EF4-FFF2-40B4-BE49-F238E27FC236}">
                      <a16:creationId xmlns:a16="http://schemas.microsoft.com/office/drawing/2014/main" id="{848A05F9-4D54-3BF4-2351-1733DD92C106}"/>
                    </a:ext>
                  </a:extLst>
                </p:cNvPr>
                <p:cNvPicPr/>
                <p:nvPr/>
              </p:nvPicPr>
              <p:blipFill>
                <a:blip r:embed="rId63"/>
                <a:stretch>
                  <a:fillRect/>
                </a:stretch>
              </p:blipFill>
              <p:spPr>
                <a:xfrm>
                  <a:off x="4678352" y="2685297"/>
                  <a:ext cx="172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DAB9CD0A-A734-CF6B-FF55-F526712F0EBF}"/>
                    </a:ext>
                  </a:extLst>
                </p14:cNvPr>
                <p14:cNvContentPartPr/>
                <p14:nvPr/>
              </p14:nvContentPartPr>
              <p14:xfrm>
                <a:off x="4918832" y="2613657"/>
                <a:ext cx="122400" cy="208440"/>
              </p14:xfrm>
            </p:contentPart>
          </mc:Choice>
          <mc:Fallback xmlns="">
            <p:pic>
              <p:nvPicPr>
                <p:cNvPr id="44" name="Ink 43">
                  <a:extLst>
                    <a:ext uri="{FF2B5EF4-FFF2-40B4-BE49-F238E27FC236}">
                      <a16:creationId xmlns:a16="http://schemas.microsoft.com/office/drawing/2014/main" id="{DAB9CD0A-A734-CF6B-FF55-F526712F0EBF}"/>
                    </a:ext>
                  </a:extLst>
                </p:cNvPr>
                <p:cNvPicPr/>
                <p:nvPr/>
              </p:nvPicPr>
              <p:blipFill>
                <a:blip r:embed="rId65"/>
                <a:stretch>
                  <a:fillRect/>
                </a:stretch>
              </p:blipFill>
              <p:spPr>
                <a:xfrm>
                  <a:off x="4909832" y="2604657"/>
                  <a:ext cx="140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A488AE97-FC90-E080-2618-0A797FEA121E}"/>
                    </a:ext>
                  </a:extLst>
                </p14:cNvPr>
                <p14:cNvContentPartPr/>
                <p14:nvPr/>
              </p14:nvContentPartPr>
              <p14:xfrm>
                <a:off x="5167592" y="2741457"/>
                <a:ext cx="129600" cy="234720"/>
              </p14:xfrm>
            </p:contentPart>
          </mc:Choice>
          <mc:Fallback xmlns="">
            <p:pic>
              <p:nvPicPr>
                <p:cNvPr id="45" name="Ink 44">
                  <a:extLst>
                    <a:ext uri="{FF2B5EF4-FFF2-40B4-BE49-F238E27FC236}">
                      <a16:creationId xmlns:a16="http://schemas.microsoft.com/office/drawing/2014/main" id="{A488AE97-FC90-E080-2618-0A797FEA121E}"/>
                    </a:ext>
                  </a:extLst>
                </p:cNvPr>
                <p:cNvPicPr/>
                <p:nvPr/>
              </p:nvPicPr>
              <p:blipFill>
                <a:blip r:embed="rId67"/>
                <a:stretch>
                  <a:fillRect/>
                </a:stretch>
              </p:blipFill>
              <p:spPr>
                <a:xfrm>
                  <a:off x="5158952" y="2732817"/>
                  <a:ext cx="147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D126D038-BA09-5540-EFD8-A998C9C5D626}"/>
                    </a:ext>
                  </a:extLst>
                </p14:cNvPr>
                <p14:cNvContentPartPr/>
                <p14:nvPr/>
              </p14:nvContentPartPr>
              <p14:xfrm>
                <a:off x="4918112" y="2609337"/>
                <a:ext cx="96840" cy="37440"/>
              </p14:xfrm>
            </p:contentPart>
          </mc:Choice>
          <mc:Fallback xmlns="">
            <p:pic>
              <p:nvPicPr>
                <p:cNvPr id="46" name="Ink 45">
                  <a:extLst>
                    <a:ext uri="{FF2B5EF4-FFF2-40B4-BE49-F238E27FC236}">
                      <a16:creationId xmlns:a16="http://schemas.microsoft.com/office/drawing/2014/main" id="{D126D038-BA09-5540-EFD8-A998C9C5D626}"/>
                    </a:ext>
                  </a:extLst>
                </p:cNvPr>
                <p:cNvPicPr/>
                <p:nvPr/>
              </p:nvPicPr>
              <p:blipFill>
                <a:blip r:embed="rId69"/>
                <a:stretch>
                  <a:fillRect/>
                </a:stretch>
              </p:blipFill>
              <p:spPr>
                <a:xfrm>
                  <a:off x="4909472" y="2600697"/>
                  <a:ext cx="114480" cy="55080"/>
                </a:xfrm>
                <a:prstGeom prst="rect">
                  <a:avLst/>
                </a:prstGeom>
              </p:spPr>
            </p:pic>
          </mc:Fallback>
        </mc:AlternateContent>
      </p:grpSp>
      <p:grpSp>
        <p:nvGrpSpPr>
          <p:cNvPr id="58" name="Group 57">
            <a:extLst>
              <a:ext uri="{FF2B5EF4-FFF2-40B4-BE49-F238E27FC236}">
                <a16:creationId xmlns:a16="http://schemas.microsoft.com/office/drawing/2014/main" id="{7952077A-863C-F326-381B-A62E3BF009BC}"/>
              </a:ext>
            </a:extLst>
          </p:cNvPr>
          <p:cNvGrpSpPr/>
          <p:nvPr/>
        </p:nvGrpSpPr>
        <p:grpSpPr>
          <a:xfrm>
            <a:off x="3122072" y="3134217"/>
            <a:ext cx="444600" cy="201240"/>
            <a:chOff x="3122072" y="3134217"/>
            <a:chExt cx="444600" cy="201240"/>
          </a:xfrm>
        </p:grpSpPr>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2C08502B-EFF5-E111-2839-0A6757EFC49E}"/>
                    </a:ext>
                  </a:extLst>
                </p14:cNvPr>
                <p14:cNvContentPartPr/>
                <p14:nvPr/>
              </p14:nvContentPartPr>
              <p14:xfrm>
                <a:off x="3122072" y="3214497"/>
                <a:ext cx="119160" cy="360"/>
              </p14:xfrm>
            </p:contentPart>
          </mc:Choice>
          <mc:Fallback xmlns="">
            <p:pic>
              <p:nvPicPr>
                <p:cNvPr id="49" name="Ink 48">
                  <a:extLst>
                    <a:ext uri="{FF2B5EF4-FFF2-40B4-BE49-F238E27FC236}">
                      <a16:creationId xmlns:a16="http://schemas.microsoft.com/office/drawing/2014/main" id="{2C08502B-EFF5-E111-2839-0A6757EFC49E}"/>
                    </a:ext>
                  </a:extLst>
                </p:cNvPr>
                <p:cNvPicPr/>
                <p:nvPr/>
              </p:nvPicPr>
              <p:blipFill>
                <a:blip r:embed="rId71"/>
                <a:stretch>
                  <a:fillRect/>
                </a:stretch>
              </p:blipFill>
              <p:spPr>
                <a:xfrm>
                  <a:off x="3113432" y="3205497"/>
                  <a:ext cx="136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F3BECE2B-1E6A-51F3-3BD2-BDFF6ABE96D3}"/>
                    </a:ext>
                  </a:extLst>
                </p14:cNvPr>
                <p14:cNvContentPartPr/>
                <p14:nvPr/>
              </p14:nvContentPartPr>
              <p14:xfrm>
                <a:off x="3347432" y="3165897"/>
                <a:ext cx="12240" cy="169560"/>
              </p14:xfrm>
            </p:contentPart>
          </mc:Choice>
          <mc:Fallback xmlns="">
            <p:pic>
              <p:nvPicPr>
                <p:cNvPr id="50" name="Ink 49">
                  <a:extLst>
                    <a:ext uri="{FF2B5EF4-FFF2-40B4-BE49-F238E27FC236}">
                      <a16:creationId xmlns:a16="http://schemas.microsoft.com/office/drawing/2014/main" id="{F3BECE2B-1E6A-51F3-3BD2-BDFF6ABE96D3}"/>
                    </a:ext>
                  </a:extLst>
                </p:cNvPr>
                <p:cNvPicPr/>
                <p:nvPr/>
              </p:nvPicPr>
              <p:blipFill>
                <a:blip r:embed="rId73"/>
                <a:stretch>
                  <a:fillRect/>
                </a:stretch>
              </p:blipFill>
              <p:spPr>
                <a:xfrm>
                  <a:off x="3338792" y="3157257"/>
                  <a:ext cx="29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A880F2F2-6693-BA9E-B6DB-20814E4EAD84}"/>
                    </a:ext>
                  </a:extLst>
                </p14:cNvPr>
                <p14:cNvContentPartPr/>
                <p14:nvPr/>
              </p14:nvContentPartPr>
              <p14:xfrm>
                <a:off x="3467312" y="3134217"/>
                <a:ext cx="99360" cy="184320"/>
              </p14:xfrm>
            </p:contentPart>
          </mc:Choice>
          <mc:Fallback xmlns="">
            <p:pic>
              <p:nvPicPr>
                <p:cNvPr id="51" name="Ink 50">
                  <a:extLst>
                    <a:ext uri="{FF2B5EF4-FFF2-40B4-BE49-F238E27FC236}">
                      <a16:creationId xmlns:a16="http://schemas.microsoft.com/office/drawing/2014/main" id="{A880F2F2-6693-BA9E-B6DB-20814E4EAD84}"/>
                    </a:ext>
                  </a:extLst>
                </p:cNvPr>
                <p:cNvPicPr/>
                <p:nvPr/>
              </p:nvPicPr>
              <p:blipFill>
                <a:blip r:embed="rId75"/>
                <a:stretch>
                  <a:fillRect/>
                </a:stretch>
              </p:blipFill>
              <p:spPr>
                <a:xfrm>
                  <a:off x="3458672" y="3125577"/>
                  <a:ext cx="117000" cy="201960"/>
                </a:xfrm>
                <a:prstGeom prst="rect">
                  <a:avLst/>
                </a:prstGeom>
              </p:spPr>
            </p:pic>
          </mc:Fallback>
        </mc:AlternateContent>
      </p:grpSp>
      <p:grpSp>
        <p:nvGrpSpPr>
          <p:cNvPr id="57" name="Group 56">
            <a:extLst>
              <a:ext uri="{FF2B5EF4-FFF2-40B4-BE49-F238E27FC236}">
                <a16:creationId xmlns:a16="http://schemas.microsoft.com/office/drawing/2014/main" id="{C1A847C5-0CAF-708F-7D63-FA1CFB4751E8}"/>
              </a:ext>
            </a:extLst>
          </p:cNvPr>
          <p:cNvGrpSpPr/>
          <p:nvPr/>
        </p:nvGrpSpPr>
        <p:grpSpPr>
          <a:xfrm>
            <a:off x="3830552" y="3204777"/>
            <a:ext cx="91800" cy="38520"/>
            <a:chOff x="3830552" y="3204777"/>
            <a:chExt cx="91800" cy="38520"/>
          </a:xfrm>
        </p:grpSpPr>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FCDC384B-A9DB-E36D-EF38-2F04540BBC9E}"/>
                    </a:ext>
                  </a:extLst>
                </p14:cNvPr>
                <p14:cNvContentPartPr/>
                <p14:nvPr/>
              </p14:nvContentPartPr>
              <p14:xfrm>
                <a:off x="3830552" y="3204777"/>
                <a:ext cx="81360" cy="360"/>
              </p14:xfrm>
            </p:contentPart>
          </mc:Choice>
          <mc:Fallback xmlns="">
            <p:pic>
              <p:nvPicPr>
                <p:cNvPr id="52" name="Ink 51">
                  <a:extLst>
                    <a:ext uri="{FF2B5EF4-FFF2-40B4-BE49-F238E27FC236}">
                      <a16:creationId xmlns:a16="http://schemas.microsoft.com/office/drawing/2014/main" id="{FCDC384B-A9DB-E36D-EF38-2F04540BBC9E}"/>
                    </a:ext>
                  </a:extLst>
                </p:cNvPr>
                <p:cNvPicPr/>
                <p:nvPr/>
              </p:nvPicPr>
              <p:blipFill>
                <a:blip r:embed="rId77"/>
                <a:stretch>
                  <a:fillRect/>
                </a:stretch>
              </p:blipFill>
              <p:spPr>
                <a:xfrm>
                  <a:off x="3821552" y="3196137"/>
                  <a:ext cx="99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A186506C-A80C-E8FB-2CE9-09CF2D049C68}"/>
                    </a:ext>
                  </a:extLst>
                </p14:cNvPr>
                <p14:cNvContentPartPr/>
                <p14:nvPr/>
              </p14:nvContentPartPr>
              <p14:xfrm>
                <a:off x="3849992" y="3242937"/>
                <a:ext cx="72360" cy="360"/>
              </p14:xfrm>
            </p:contentPart>
          </mc:Choice>
          <mc:Fallback xmlns="">
            <p:pic>
              <p:nvPicPr>
                <p:cNvPr id="53" name="Ink 52">
                  <a:extLst>
                    <a:ext uri="{FF2B5EF4-FFF2-40B4-BE49-F238E27FC236}">
                      <a16:creationId xmlns:a16="http://schemas.microsoft.com/office/drawing/2014/main" id="{A186506C-A80C-E8FB-2CE9-09CF2D049C68}"/>
                    </a:ext>
                  </a:extLst>
                </p:cNvPr>
                <p:cNvPicPr/>
                <p:nvPr/>
              </p:nvPicPr>
              <p:blipFill>
                <a:blip r:embed="rId79"/>
                <a:stretch>
                  <a:fillRect/>
                </a:stretch>
              </p:blipFill>
              <p:spPr>
                <a:xfrm>
                  <a:off x="3841352" y="3234297"/>
                  <a:ext cx="90000" cy="18000"/>
                </a:xfrm>
                <a:prstGeom prst="rect">
                  <a:avLst/>
                </a:prstGeom>
              </p:spPr>
            </p:pic>
          </mc:Fallback>
        </mc:AlternateContent>
      </p:grpSp>
      <p:grpSp>
        <p:nvGrpSpPr>
          <p:cNvPr id="56" name="Group 55">
            <a:extLst>
              <a:ext uri="{FF2B5EF4-FFF2-40B4-BE49-F238E27FC236}">
                <a16:creationId xmlns:a16="http://schemas.microsoft.com/office/drawing/2014/main" id="{4F72A2F4-FF3D-0EE6-77B7-1677BCB24871}"/>
              </a:ext>
            </a:extLst>
          </p:cNvPr>
          <p:cNvGrpSpPr/>
          <p:nvPr/>
        </p:nvGrpSpPr>
        <p:grpSpPr>
          <a:xfrm>
            <a:off x="4244912" y="3079497"/>
            <a:ext cx="204120" cy="190800"/>
            <a:chOff x="4244912" y="3079497"/>
            <a:chExt cx="204120" cy="190800"/>
          </a:xfrm>
        </p:grpSpPr>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7CE1A885-5335-18DA-6EB2-A8A3B5DB6642}"/>
                    </a:ext>
                  </a:extLst>
                </p14:cNvPr>
                <p14:cNvContentPartPr/>
                <p14:nvPr/>
              </p14:nvContentPartPr>
              <p14:xfrm>
                <a:off x="4244912" y="3118377"/>
                <a:ext cx="13680" cy="149760"/>
              </p14:xfrm>
            </p:contentPart>
          </mc:Choice>
          <mc:Fallback xmlns="">
            <p:pic>
              <p:nvPicPr>
                <p:cNvPr id="54" name="Ink 53">
                  <a:extLst>
                    <a:ext uri="{FF2B5EF4-FFF2-40B4-BE49-F238E27FC236}">
                      <a16:creationId xmlns:a16="http://schemas.microsoft.com/office/drawing/2014/main" id="{7CE1A885-5335-18DA-6EB2-A8A3B5DB6642}"/>
                    </a:ext>
                  </a:extLst>
                </p:cNvPr>
                <p:cNvPicPr/>
                <p:nvPr/>
              </p:nvPicPr>
              <p:blipFill>
                <a:blip r:embed="rId81"/>
                <a:stretch>
                  <a:fillRect/>
                </a:stretch>
              </p:blipFill>
              <p:spPr>
                <a:xfrm>
                  <a:off x="4235912" y="3109377"/>
                  <a:ext cx="31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70FF46D4-E8B7-7A5A-22F8-F8CDAE4B6C06}"/>
                    </a:ext>
                  </a:extLst>
                </p14:cNvPr>
                <p14:cNvContentPartPr/>
                <p14:nvPr/>
              </p14:nvContentPartPr>
              <p14:xfrm>
                <a:off x="4335272" y="3079497"/>
                <a:ext cx="113760" cy="190800"/>
              </p14:xfrm>
            </p:contentPart>
          </mc:Choice>
          <mc:Fallback xmlns="">
            <p:pic>
              <p:nvPicPr>
                <p:cNvPr id="55" name="Ink 54">
                  <a:extLst>
                    <a:ext uri="{FF2B5EF4-FFF2-40B4-BE49-F238E27FC236}">
                      <a16:creationId xmlns:a16="http://schemas.microsoft.com/office/drawing/2014/main" id="{70FF46D4-E8B7-7A5A-22F8-F8CDAE4B6C06}"/>
                    </a:ext>
                  </a:extLst>
                </p:cNvPr>
                <p:cNvPicPr/>
                <p:nvPr/>
              </p:nvPicPr>
              <p:blipFill>
                <a:blip r:embed="rId83"/>
                <a:stretch>
                  <a:fillRect/>
                </a:stretch>
              </p:blipFill>
              <p:spPr>
                <a:xfrm>
                  <a:off x="4326272" y="3070497"/>
                  <a:ext cx="131400" cy="20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41EF4A2F-272F-B848-7F65-B088B6CBA803}"/>
                  </a:ext>
                </a:extLst>
              </p14:cNvPr>
              <p14:cNvContentPartPr/>
              <p14:nvPr/>
            </p14:nvContentPartPr>
            <p14:xfrm>
              <a:off x="4632992" y="3195417"/>
              <a:ext cx="148680" cy="360"/>
            </p14:xfrm>
          </p:contentPart>
        </mc:Choice>
        <mc:Fallback xmlns="">
          <p:pic>
            <p:nvPicPr>
              <p:cNvPr id="59" name="Ink 58">
                <a:extLst>
                  <a:ext uri="{FF2B5EF4-FFF2-40B4-BE49-F238E27FC236}">
                    <a16:creationId xmlns:a16="http://schemas.microsoft.com/office/drawing/2014/main" id="{41EF4A2F-272F-B848-7F65-B088B6CBA803}"/>
                  </a:ext>
                </a:extLst>
              </p:cNvPr>
              <p:cNvPicPr/>
              <p:nvPr/>
            </p:nvPicPr>
            <p:blipFill>
              <a:blip r:embed="rId85"/>
              <a:stretch>
                <a:fillRect/>
              </a:stretch>
            </p:blipFill>
            <p:spPr>
              <a:xfrm>
                <a:off x="4623992" y="3186417"/>
                <a:ext cx="166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5CC8C2DF-0035-09D3-9C44-BE5A1EFDC167}"/>
                  </a:ext>
                </a:extLst>
              </p14:cNvPr>
              <p14:cNvContentPartPr/>
              <p14:nvPr/>
            </p14:nvContentPartPr>
            <p14:xfrm>
              <a:off x="4965272" y="3180297"/>
              <a:ext cx="156960" cy="297360"/>
            </p14:xfrm>
          </p:contentPart>
        </mc:Choice>
        <mc:Fallback xmlns="">
          <p:pic>
            <p:nvPicPr>
              <p:cNvPr id="60" name="Ink 59">
                <a:extLst>
                  <a:ext uri="{FF2B5EF4-FFF2-40B4-BE49-F238E27FC236}">
                    <a16:creationId xmlns:a16="http://schemas.microsoft.com/office/drawing/2014/main" id="{5CC8C2DF-0035-09D3-9C44-BE5A1EFDC167}"/>
                  </a:ext>
                </a:extLst>
              </p:cNvPr>
              <p:cNvPicPr/>
              <p:nvPr/>
            </p:nvPicPr>
            <p:blipFill>
              <a:blip r:embed="rId87"/>
              <a:stretch>
                <a:fillRect/>
              </a:stretch>
            </p:blipFill>
            <p:spPr>
              <a:xfrm>
                <a:off x="4956632" y="3171297"/>
                <a:ext cx="174600" cy="315000"/>
              </a:xfrm>
              <a:prstGeom prst="rect">
                <a:avLst/>
              </a:prstGeom>
            </p:spPr>
          </p:pic>
        </mc:Fallback>
      </mc:AlternateContent>
      <p:grpSp>
        <p:nvGrpSpPr>
          <p:cNvPr id="128" name="Group 127">
            <a:extLst>
              <a:ext uri="{FF2B5EF4-FFF2-40B4-BE49-F238E27FC236}">
                <a16:creationId xmlns:a16="http://schemas.microsoft.com/office/drawing/2014/main" id="{1A5795C9-5549-C1C2-1DC2-A9050CC7641D}"/>
              </a:ext>
            </a:extLst>
          </p:cNvPr>
          <p:cNvGrpSpPr/>
          <p:nvPr/>
        </p:nvGrpSpPr>
        <p:grpSpPr>
          <a:xfrm>
            <a:off x="4127192" y="3406737"/>
            <a:ext cx="374040" cy="175680"/>
            <a:chOff x="4127192" y="3406737"/>
            <a:chExt cx="374040" cy="175680"/>
          </a:xfrm>
        </p:grpSpPr>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79EC194-3663-0DB0-5947-A9EDF41520D8}"/>
                    </a:ext>
                  </a:extLst>
                </p14:cNvPr>
                <p14:cNvContentPartPr/>
                <p14:nvPr/>
              </p14:nvContentPartPr>
              <p14:xfrm>
                <a:off x="4127192" y="3454977"/>
                <a:ext cx="110160" cy="38880"/>
              </p14:xfrm>
            </p:contentPart>
          </mc:Choice>
          <mc:Fallback xmlns="">
            <p:pic>
              <p:nvPicPr>
                <p:cNvPr id="61" name="Ink 60">
                  <a:extLst>
                    <a:ext uri="{FF2B5EF4-FFF2-40B4-BE49-F238E27FC236}">
                      <a16:creationId xmlns:a16="http://schemas.microsoft.com/office/drawing/2014/main" id="{379EC194-3663-0DB0-5947-A9EDF41520D8}"/>
                    </a:ext>
                  </a:extLst>
                </p:cNvPr>
                <p:cNvPicPr/>
                <p:nvPr/>
              </p:nvPicPr>
              <p:blipFill>
                <a:blip r:embed="rId89"/>
                <a:stretch>
                  <a:fillRect/>
                </a:stretch>
              </p:blipFill>
              <p:spPr>
                <a:xfrm>
                  <a:off x="4121072" y="3448857"/>
                  <a:ext cx="122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66B92FD-E13C-E255-A1A2-D1D846DF469B}"/>
                    </a:ext>
                  </a:extLst>
                </p14:cNvPr>
                <p14:cNvContentPartPr/>
                <p14:nvPr/>
              </p14:nvContentPartPr>
              <p14:xfrm>
                <a:off x="4311512" y="3406737"/>
                <a:ext cx="33840" cy="175680"/>
              </p14:xfrm>
            </p:contentPart>
          </mc:Choice>
          <mc:Fallback xmlns="">
            <p:pic>
              <p:nvPicPr>
                <p:cNvPr id="62" name="Ink 61">
                  <a:extLst>
                    <a:ext uri="{FF2B5EF4-FFF2-40B4-BE49-F238E27FC236}">
                      <a16:creationId xmlns:a16="http://schemas.microsoft.com/office/drawing/2014/main" id="{566B92FD-E13C-E255-A1A2-D1D846DF469B}"/>
                    </a:ext>
                  </a:extLst>
                </p:cNvPr>
                <p:cNvPicPr/>
                <p:nvPr/>
              </p:nvPicPr>
              <p:blipFill>
                <a:blip r:embed="rId91"/>
                <a:stretch>
                  <a:fillRect/>
                </a:stretch>
              </p:blipFill>
              <p:spPr>
                <a:xfrm>
                  <a:off x="4305392" y="3400617"/>
                  <a:ext cx="46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CF991CB5-23BE-6780-AC77-E6CE383A84C7}"/>
                    </a:ext>
                  </a:extLst>
                </p14:cNvPr>
                <p14:cNvContentPartPr/>
                <p14:nvPr/>
              </p14:nvContentPartPr>
              <p14:xfrm>
                <a:off x="4388552" y="3424737"/>
                <a:ext cx="112680" cy="155520"/>
              </p14:xfrm>
            </p:contentPart>
          </mc:Choice>
          <mc:Fallback xmlns="">
            <p:pic>
              <p:nvPicPr>
                <p:cNvPr id="63" name="Ink 62">
                  <a:extLst>
                    <a:ext uri="{FF2B5EF4-FFF2-40B4-BE49-F238E27FC236}">
                      <a16:creationId xmlns:a16="http://schemas.microsoft.com/office/drawing/2014/main" id="{CF991CB5-23BE-6780-AC77-E6CE383A84C7}"/>
                    </a:ext>
                  </a:extLst>
                </p:cNvPr>
                <p:cNvPicPr/>
                <p:nvPr/>
              </p:nvPicPr>
              <p:blipFill>
                <a:blip r:embed="rId93"/>
                <a:stretch>
                  <a:fillRect/>
                </a:stretch>
              </p:blipFill>
              <p:spPr>
                <a:xfrm>
                  <a:off x="4382432" y="3418617"/>
                  <a:ext cx="124920" cy="167760"/>
                </a:xfrm>
                <a:prstGeom prst="rect">
                  <a:avLst/>
                </a:prstGeom>
              </p:spPr>
            </p:pic>
          </mc:Fallback>
        </mc:AlternateContent>
      </p:grpSp>
      <p:grpSp>
        <p:nvGrpSpPr>
          <p:cNvPr id="132" name="Group 131">
            <a:extLst>
              <a:ext uri="{FF2B5EF4-FFF2-40B4-BE49-F238E27FC236}">
                <a16:creationId xmlns:a16="http://schemas.microsoft.com/office/drawing/2014/main" id="{724DDD03-4BD2-0B22-A102-1C20E5707671}"/>
              </a:ext>
            </a:extLst>
          </p:cNvPr>
          <p:cNvGrpSpPr/>
          <p:nvPr/>
        </p:nvGrpSpPr>
        <p:grpSpPr>
          <a:xfrm>
            <a:off x="3128192" y="3406737"/>
            <a:ext cx="429480" cy="179640"/>
            <a:chOff x="3128192" y="3406737"/>
            <a:chExt cx="429480" cy="179640"/>
          </a:xfrm>
        </p:grpSpPr>
        <mc:AlternateContent xmlns:mc="http://schemas.openxmlformats.org/markup-compatibility/2006" xmlns:p14="http://schemas.microsoft.com/office/powerpoint/2010/main">
          <mc:Choice Requires="p14">
            <p:contentPart p14:bwMode="auto" r:id="rId94">
              <p14:nvContentPartPr>
                <p14:cNvPr id="129" name="Ink 128">
                  <a:extLst>
                    <a:ext uri="{FF2B5EF4-FFF2-40B4-BE49-F238E27FC236}">
                      <a16:creationId xmlns:a16="http://schemas.microsoft.com/office/drawing/2014/main" id="{C9F89F77-8AD5-76D6-0AD8-FD64379A93F4}"/>
                    </a:ext>
                  </a:extLst>
                </p14:cNvPr>
                <p14:cNvContentPartPr/>
                <p14:nvPr/>
              </p14:nvContentPartPr>
              <p14:xfrm>
                <a:off x="3128192" y="3445617"/>
                <a:ext cx="142560" cy="4320"/>
              </p14:xfrm>
            </p:contentPart>
          </mc:Choice>
          <mc:Fallback xmlns="">
            <p:pic>
              <p:nvPicPr>
                <p:cNvPr id="129" name="Ink 128">
                  <a:extLst>
                    <a:ext uri="{FF2B5EF4-FFF2-40B4-BE49-F238E27FC236}">
                      <a16:creationId xmlns:a16="http://schemas.microsoft.com/office/drawing/2014/main" id="{C9F89F77-8AD5-76D6-0AD8-FD64379A93F4}"/>
                    </a:ext>
                  </a:extLst>
                </p:cNvPr>
                <p:cNvPicPr/>
                <p:nvPr/>
              </p:nvPicPr>
              <p:blipFill>
                <a:blip r:embed="rId95"/>
                <a:stretch>
                  <a:fillRect/>
                </a:stretch>
              </p:blipFill>
              <p:spPr>
                <a:xfrm>
                  <a:off x="3122072" y="3439497"/>
                  <a:ext cx="154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0" name="Ink 129">
                  <a:extLst>
                    <a:ext uri="{FF2B5EF4-FFF2-40B4-BE49-F238E27FC236}">
                      <a16:creationId xmlns:a16="http://schemas.microsoft.com/office/drawing/2014/main" id="{6D872FF5-E1DB-C606-C8D8-234BD639BF8F}"/>
                    </a:ext>
                  </a:extLst>
                </p14:cNvPr>
                <p14:cNvContentPartPr/>
                <p14:nvPr/>
              </p14:nvContentPartPr>
              <p14:xfrm>
                <a:off x="3349232" y="3406737"/>
                <a:ext cx="11160" cy="179640"/>
              </p14:xfrm>
            </p:contentPart>
          </mc:Choice>
          <mc:Fallback xmlns="">
            <p:pic>
              <p:nvPicPr>
                <p:cNvPr id="130" name="Ink 129">
                  <a:extLst>
                    <a:ext uri="{FF2B5EF4-FFF2-40B4-BE49-F238E27FC236}">
                      <a16:creationId xmlns:a16="http://schemas.microsoft.com/office/drawing/2014/main" id="{6D872FF5-E1DB-C606-C8D8-234BD639BF8F}"/>
                    </a:ext>
                  </a:extLst>
                </p:cNvPr>
                <p:cNvPicPr/>
                <p:nvPr/>
              </p:nvPicPr>
              <p:blipFill>
                <a:blip r:embed="rId97"/>
                <a:stretch>
                  <a:fillRect/>
                </a:stretch>
              </p:blipFill>
              <p:spPr>
                <a:xfrm>
                  <a:off x="3343112" y="3400617"/>
                  <a:ext cx="23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1" name="Ink 130">
                  <a:extLst>
                    <a:ext uri="{FF2B5EF4-FFF2-40B4-BE49-F238E27FC236}">
                      <a16:creationId xmlns:a16="http://schemas.microsoft.com/office/drawing/2014/main" id="{89AA4DE7-DF66-054C-A01C-0C24A3BA54EE}"/>
                    </a:ext>
                  </a:extLst>
                </p14:cNvPr>
                <p14:cNvContentPartPr/>
                <p14:nvPr/>
              </p14:nvContentPartPr>
              <p14:xfrm>
                <a:off x="3445712" y="3406737"/>
                <a:ext cx="111960" cy="162720"/>
              </p14:xfrm>
            </p:contentPart>
          </mc:Choice>
          <mc:Fallback xmlns="">
            <p:pic>
              <p:nvPicPr>
                <p:cNvPr id="131" name="Ink 130">
                  <a:extLst>
                    <a:ext uri="{FF2B5EF4-FFF2-40B4-BE49-F238E27FC236}">
                      <a16:creationId xmlns:a16="http://schemas.microsoft.com/office/drawing/2014/main" id="{89AA4DE7-DF66-054C-A01C-0C24A3BA54EE}"/>
                    </a:ext>
                  </a:extLst>
                </p:cNvPr>
                <p:cNvPicPr/>
                <p:nvPr/>
              </p:nvPicPr>
              <p:blipFill>
                <a:blip r:embed="rId99"/>
                <a:stretch>
                  <a:fillRect/>
                </a:stretch>
              </p:blipFill>
              <p:spPr>
                <a:xfrm>
                  <a:off x="3439592" y="3400617"/>
                  <a:ext cx="124200" cy="174960"/>
                </a:xfrm>
                <a:prstGeom prst="rect">
                  <a:avLst/>
                </a:prstGeom>
              </p:spPr>
            </p:pic>
          </mc:Fallback>
        </mc:AlternateContent>
      </p:grpSp>
      <p:grpSp>
        <p:nvGrpSpPr>
          <p:cNvPr id="143" name="Group 142">
            <a:extLst>
              <a:ext uri="{FF2B5EF4-FFF2-40B4-BE49-F238E27FC236}">
                <a16:creationId xmlns:a16="http://schemas.microsoft.com/office/drawing/2014/main" id="{14A586E1-F81D-0B88-5721-1348F97F7F1C}"/>
              </a:ext>
            </a:extLst>
          </p:cNvPr>
          <p:cNvGrpSpPr/>
          <p:nvPr/>
        </p:nvGrpSpPr>
        <p:grpSpPr>
          <a:xfrm>
            <a:off x="3156992" y="4213857"/>
            <a:ext cx="492120" cy="214560"/>
            <a:chOff x="3156992" y="4213857"/>
            <a:chExt cx="492120" cy="214560"/>
          </a:xfrm>
        </p:grpSpPr>
        <mc:AlternateContent xmlns:mc="http://schemas.openxmlformats.org/markup-compatibility/2006" xmlns:p14="http://schemas.microsoft.com/office/powerpoint/2010/main">
          <mc:Choice Requires="p14">
            <p:contentPart p14:bwMode="auto" r:id="rId100">
              <p14:nvContentPartPr>
                <p14:cNvPr id="133" name="Ink 132">
                  <a:extLst>
                    <a:ext uri="{FF2B5EF4-FFF2-40B4-BE49-F238E27FC236}">
                      <a16:creationId xmlns:a16="http://schemas.microsoft.com/office/drawing/2014/main" id="{B7195DD2-EDD7-8A6C-D585-05729E973DD9}"/>
                    </a:ext>
                  </a:extLst>
                </p14:cNvPr>
                <p14:cNvContentPartPr/>
                <p14:nvPr/>
              </p14:nvContentPartPr>
              <p14:xfrm>
                <a:off x="3156992" y="4282617"/>
                <a:ext cx="99000" cy="6120"/>
              </p14:xfrm>
            </p:contentPart>
          </mc:Choice>
          <mc:Fallback xmlns="">
            <p:pic>
              <p:nvPicPr>
                <p:cNvPr id="133" name="Ink 132">
                  <a:extLst>
                    <a:ext uri="{FF2B5EF4-FFF2-40B4-BE49-F238E27FC236}">
                      <a16:creationId xmlns:a16="http://schemas.microsoft.com/office/drawing/2014/main" id="{B7195DD2-EDD7-8A6C-D585-05729E973DD9}"/>
                    </a:ext>
                  </a:extLst>
                </p:cNvPr>
                <p:cNvPicPr/>
                <p:nvPr/>
              </p:nvPicPr>
              <p:blipFill>
                <a:blip r:embed="rId101"/>
                <a:stretch>
                  <a:fillRect/>
                </a:stretch>
              </p:blipFill>
              <p:spPr>
                <a:xfrm>
                  <a:off x="3147992" y="4273977"/>
                  <a:ext cx="116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34" name="Ink 133">
                  <a:extLst>
                    <a:ext uri="{FF2B5EF4-FFF2-40B4-BE49-F238E27FC236}">
                      <a16:creationId xmlns:a16="http://schemas.microsoft.com/office/drawing/2014/main" id="{2C7D738E-245D-9DA7-4DA3-2B56CD670E9B}"/>
                    </a:ext>
                  </a:extLst>
                </p14:cNvPr>
                <p14:cNvContentPartPr/>
                <p14:nvPr/>
              </p14:nvContentPartPr>
              <p14:xfrm>
                <a:off x="3378392" y="4213857"/>
                <a:ext cx="110520" cy="170280"/>
              </p14:xfrm>
            </p:contentPart>
          </mc:Choice>
          <mc:Fallback xmlns="">
            <p:pic>
              <p:nvPicPr>
                <p:cNvPr id="134" name="Ink 133">
                  <a:extLst>
                    <a:ext uri="{FF2B5EF4-FFF2-40B4-BE49-F238E27FC236}">
                      <a16:creationId xmlns:a16="http://schemas.microsoft.com/office/drawing/2014/main" id="{2C7D738E-245D-9DA7-4DA3-2B56CD670E9B}"/>
                    </a:ext>
                  </a:extLst>
                </p:cNvPr>
                <p:cNvPicPr/>
                <p:nvPr/>
              </p:nvPicPr>
              <p:blipFill>
                <a:blip r:embed="rId103"/>
                <a:stretch>
                  <a:fillRect/>
                </a:stretch>
              </p:blipFill>
              <p:spPr>
                <a:xfrm>
                  <a:off x="3369392" y="4205217"/>
                  <a:ext cx="128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5" name="Ink 134">
                  <a:extLst>
                    <a:ext uri="{FF2B5EF4-FFF2-40B4-BE49-F238E27FC236}">
                      <a16:creationId xmlns:a16="http://schemas.microsoft.com/office/drawing/2014/main" id="{62C26CBB-D2F7-7913-554E-7D7C0330986E}"/>
                    </a:ext>
                  </a:extLst>
                </p14:cNvPr>
                <p14:cNvContentPartPr/>
                <p14:nvPr/>
              </p14:nvContentPartPr>
              <p14:xfrm>
                <a:off x="3551552" y="4244457"/>
                <a:ext cx="97560" cy="84600"/>
              </p14:xfrm>
            </p:contentPart>
          </mc:Choice>
          <mc:Fallback xmlns="">
            <p:pic>
              <p:nvPicPr>
                <p:cNvPr id="135" name="Ink 134">
                  <a:extLst>
                    <a:ext uri="{FF2B5EF4-FFF2-40B4-BE49-F238E27FC236}">
                      <a16:creationId xmlns:a16="http://schemas.microsoft.com/office/drawing/2014/main" id="{62C26CBB-D2F7-7913-554E-7D7C0330986E}"/>
                    </a:ext>
                  </a:extLst>
                </p:cNvPr>
                <p:cNvPicPr/>
                <p:nvPr/>
              </p:nvPicPr>
              <p:blipFill>
                <a:blip r:embed="rId105"/>
                <a:stretch>
                  <a:fillRect/>
                </a:stretch>
              </p:blipFill>
              <p:spPr>
                <a:xfrm>
                  <a:off x="3542552" y="4235817"/>
                  <a:ext cx="115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6" name="Ink 135">
                  <a:extLst>
                    <a:ext uri="{FF2B5EF4-FFF2-40B4-BE49-F238E27FC236}">
                      <a16:creationId xmlns:a16="http://schemas.microsoft.com/office/drawing/2014/main" id="{8EA0BB6C-38D2-E43B-AED4-CD0AA3A130FF}"/>
                    </a:ext>
                  </a:extLst>
                </p14:cNvPr>
                <p14:cNvContentPartPr/>
                <p14:nvPr/>
              </p14:nvContentPartPr>
              <p14:xfrm>
                <a:off x="3647672" y="4244457"/>
                <a:ext cx="360" cy="183960"/>
              </p14:xfrm>
            </p:contentPart>
          </mc:Choice>
          <mc:Fallback xmlns="">
            <p:pic>
              <p:nvPicPr>
                <p:cNvPr id="136" name="Ink 135">
                  <a:extLst>
                    <a:ext uri="{FF2B5EF4-FFF2-40B4-BE49-F238E27FC236}">
                      <a16:creationId xmlns:a16="http://schemas.microsoft.com/office/drawing/2014/main" id="{8EA0BB6C-38D2-E43B-AED4-CD0AA3A130FF}"/>
                    </a:ext>
                  </a:extLst>
                </p:cNvPr>
                <p:cNvPicPr/>
                <p:nvPr/>
              </p:nvPicPr>
              <p:blipFill>
                <a:blip r:embed="rId107"/>
                <a:stretch>
                  <a:fillRect/>
                </a:stretch>
              </p:blipFill>
              <p:spPr>
                <a:xfrm>
                  <a:off x="3638672" y="4235817"/>
                  <a:ext cx="18000" cy="201600"/>
                </a:xfrm>
                <a:prstGeom prst="rect">
                  <a:avLst/>
                </a:prstGeom>
              </p:spPr>
            </p:pic>
          </mc:Fallback>
        </mc:AlternateContent>
      </p:grpSp>
      <p:grpSp>
        <p:nvGrpSpPr>
          <p:cNvPr id="142" name="Group 141">
            <a:extLst>
              <a:ext uri="{FF2B5EF4-FFF2-40B4-BE49-F238E27FC236}">
                <a16:creationId xmlns:a16="http://schemas.microsoft.com/office/drawing/2014/main" id="{3C1E17D3-C9D4-68F1-3282-B9F2EA487FF4}"/>
              </a:ext>
            </a:extLst>
          </p:cNvPr>
          <p:cNvGrpSpPr/>
          <p:nvPr/>
        </p:nvGrpSpPr>
        <p:grpSpPr>
          <a:xfrm>
            <a:off x="3916952" y="4235097"/>
            <a:ext cx="105480" cy="47880"/>
            <a:chOff x="3916952" y="4235097"/>
            <a:chExt cx="105480" cy="47880"/>
          </a:xfrm>
        </p:grpSpPr>
        <mc:AlternateContent xmlns:mc="http://schemas.openxmlformats.org/markup-compatibility/2006" xmlns:p14="http://schemas.microsoft.com/office/powerpoint/2010/main">
          <mc:Choice Requires="p14">
            <p:contentPart p14:bwMode="auto" r:id="rId108">
              <p14:nvContentPartPr>
                <p14:cNvPr id="137" name="Ink 136">
                  <a:extLst>
                    <a:ext uri="{FF2B5EF4-FFF2-40B4-BE49-F238E27FC236}">
                      <a16:creationId xmlns:a16="http://schemas.microsoft.com/office/drawing/2014/main" id="{0F0FC39F-9B3E-FDA1-9611-188AA4251D3A}"/>
                    </a:ext>
                  </a:extLst>
                </p14:cNvPr>
                <p14:cNvContentPartPr/>
                <p14:nvPr/>
              </p14:nvContentPartPr>
              <p14:xfrm>
                <a:off x="3916952" y="4235097"/>
                <a:ext cx="89640" cy="360"/>
              </p14:xfrm>
            </p:contentPart>
          </mc:Choice>
          <mc:Fallback xmlns="">
            <p:pic>
              <p:nvPicPr>
                <p:cNvPr id="137" name="Ink 136">
                  <a:extLst>
                    <a:ext uri="{FF2B5EF4-FFF2-40B4-BE49-F238E27FC236}">
                      <a16:creationId xmlns:a16="http://schemas.microsoft.com/office/drawing/2014/main" id="{0F0FC39F-9B3E-FDA1-9611-188AA4251D3A}"/>
                    </a:ext>
                  </a:extLst>
                </p:cNvPr>
                <p:cNvPicPr/>
                <p:nvPr/>
              </p:nvPicPr>
              <p:blipFill>
                <a:blip r:embed="rId109"/>
                <a:stretch>
                  <a:fillRect/>
                </a:stretch>
              </p:blipFill>
              <p:spPr>
                <a:xfrm>
                  <a:off x="3908312" y="4226097"/>
                  <a:ext cx="107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8" name="Ink 137">
                  <a:extLst>
                    <a:ext uri="{FF2B5EF4-FFF2-40B4-BE49-F238E27FC236}">
                      <a16:creationId xmlns:a16="http://schemas.microsoft.com/office/drawing/2014/main" id="{3129FB74-E863-84DE-36B7-1BA8787B2697}"/>
                    </a:ext>
                  </a:extLst>
                </p14:cNvPr>
                <p14:cNvContentPartPr/>
                <p14:nvPr/>
              </p14:nvContentPartPr>
              <p14:xfrm>
                <a:off x="3946112" y="4282617"/>
                <a:ext cx="76320" cy="360"/>
              </p14:xfrm>
            </p:contentPart>
          </mc:Choice>
          <mc:Fallback xmlns="">
            <p:pic>
              <p:nvPicPr>
                <p:cNvPr id="138" name="Ink 137">
                  <a:extLst>
                    <a:ext uri="{FF2B5EF4-FFF2-40B4-BE49-F238E27FC236}">
                      <a16:creationId xmlns:a16="http://schemas.microsoft.com/office/drawing/2014/main" id="{3129FB74-E863-84DE-36B7-1BA8787B2697}"/>
                    </a:ext>
                  </a:extLst>
                </p:cNvPr>
                <p:cNvPicPr/>
                <p:nvPr/>
              </p:nvPicPr>
              <p:blipFill>
                <a:blip r:embed="rId77"/>
                <a:stretch>
                  <a:fillRect/>
                </a:stretch>
              </p:blipFill>
              <p:spPr>
                <a:xfrm>
                  <a:off x="3937472" y="4273977"/>
                  <a:ext cx="93960" cy="18000"/>
                </a:xfrm>
                <a:prstGeom prst="rect">
                  <a:avLst/>
                </a:prstGeom>
              </p:spPr>
            </p:pic>
          </mc:Fallback>
        </mc:AlternateContent>
      </p:grpSp>
      <p:grpSp>
        <p:nvGrpSpPr>
          <p:cNvPr id="141" name="Group 140">
            <a:extLst>
              <a:ext uri="{FF2B5EF4-FFF2-40B4-BE49-F238E27FC236}">
                <a16:creationId xmlns:a16="http://schemas.microsoft.com/office/drawing/2014/main" id="{AE0BDB3E-C723-912F-6E9A-2BD03E1479D1}"/>
              </a:ext>
            </a:extLst>
          </p:cNvPr>
          <p:cNvGrpSpPr/>
          <p:nvPr/>
        </p:nvGrpSpPr>
        <p:grpSpPr>
          <a:xfrm>
            <a:off x="4311512" y="4224657"/>
            <a:ext cx="388800" cy="315360"/>
            <a:chOff x="4311512" y="4224657"/>
            <a:chExt cx="388800" cy="315360"/>
          </a:xfrm>
        </p:grpSpPr>
        <mc:AlternateContent xmlns:mc="http://schemas.openxmlformats.org/markup-compatibility/2006" xmlns:p14="http://schemas.microsoft.com/office/powerpoint/2010/main">
          <mc:Choice Requires="p14">
            <p:contentPart p14:bwMode="auto" r:id="rId111">
              <p14:nvContentPartPr>
                <p14:cNvPr id="139" name="Ink 138">
                  <a:extLst>
                    <a:ext uri="{FF2B5EF4-FFF2-40B4-BE49-F238E27FC236}">
                      <a16:creationId xmlns:a16="http://schemas.microsoft.com/office/drawing/2014/main" id="{7E74556C-620E-988B-589F-1331E6475927}"/>
                    </a:ext>
                  </a:extLst>
                </p14:cNvPr>
                <p14:cNvContentPartPr/>
                <p14:nvPr/>
              </p14:nvContentPartPr>
              <p14:xfrm>
                <a:off x="4311512" y="4292337"/>
                <a:ext cx="121320" cy="360"/>
              </p14:xfrm>
            </p:contentPart>
          </mc:Choice>
          <mc:Fallback xmlns="">
            <p:pic>
              <p:nvPicPr>
                <p:cNvPr id="139" name="Ink 138">
                  <a:extLst>
                    <a:ext uri="{FF2B5EF4-FFF2-40B4-BE49-F238E27FC236}">
                      <a16:creationId xmlns:a16="http://schemas.microsoft.com/office/drawing/2014/main" id="{7E74556C-620E-988B-589F-1331E6475927}"/>
                    </a:ext>
                  </a:extLst>
                </p:cNvPr>
                <p:cNvPicPr/>
                <p:nvPr/>
              </p:nvPicPr>
              <p:blipFill>
                <a:blip r:embed="rId13"/>
                <a:stretch>
                  <a:fillRect/>
                </a:stretch>
              </p:blipFill>
              <p:spPr>
                <a:xfrm>
                  <a:off x="4302872" y="4283337"/>
                  <a:ext cx="138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0" name="Ink 139">
                  <a:extLst>
                    <a:ext uri="{FF2B5EF4-FFF2-40B4-BE49-F238E27FC236}">
                      <a16:creationId xmlns:a16="http://schemas.microsoft.com/office/drawing/2014/main" id="{E0816224-8409-85BA-4475-47743D9C3D97}"/>
                    </a:ext>
                  </a:extLst>
                </p14:cNvPr>
                <p14:cNvContentPartPr/>
                <p14:nvPr/>
              </p14:nvContentPartPr>
              <p14:xfrm>
                <a:off x="4551272" y="4224657"/>
                <a:ext cx="149040" cy="315360"/>
              </p14:xfrm>
            </p:contentPart>
          </mc:Choice>
          <mc:Fallback xmlns="">
            <p:pic>
              <p:nvPicPr>
                <p:cNvPr id="140" name="Ink 139">
                  <a:extLst>
                    <a:ext uri="{FF2B5EF4-FFF2-40B4-BE49-F238E27FC236}">
                      <a16:creationId xmlns:a16="http://schemas.microsoft.com/office/drawing/2014/main" id="{E0816224-8409-85BA-4475-47743D9C3D97}"/>
                    </a:ext>
                  </a:extLst>
                </p:cNvPr>
                <p:cNvPicPr/>
                <p:nvPr/>
              </p:nvPicPr>
              <p:blipFill>
                <a:blip r:embed="rId113"/>
                <a:stretch>
                  <a:fillRect/>
                </a:stretch>
              </p:blipFill>
              <p:spPr>
                <a:xfrm>
                  <a:off x="4542272" y="4216017"/>
                  <a:ext cx="166680" cy="333000"/>
                </a:xfrm>
                <a:prstGeom prst="rect">
                  <a:avLst/>
                </a:prstGeom>
              </p:spPr>
            </p:pic>
          </mc:Fallback>
        </mc:AlternateContent>
      </p:grpSp>
      <p:grpSp>
        <p:nvGrpSpPr>
          <p:cNvPr id="151" name="Group 150">
            <a:extLst>
              <a:ext uri="{FF2B5EF4-FFF2-40B4-BE49-F238E27FC236}">
                <a16:creationId xmlns:a16="http://schemas.microsoft.com/office/drawing/2014/main" id="{3466A799-9141-9C50-84CC-AFCDE43E0BA9}"/>
              </a:ext>
            </a:extLst>
          </p:cNvPr>
          <p:cNvGrpSpPr/>
          <p:nvPr/>
        </p:nvGrpSpPr>
        <p:grpSpPr>
          <a:xfrm>
            <a:off x="3216392" y="4455417"/>
            <a:ext cx="416520" cy="242640"/>
            <a:chOff x="3216392" y="4455417"/>
            <a:chExt cx="416520" cy="242640"/>
          </a:xfrm>
        </p:grpSpPr>
        <mc:AlternateContent xmlns:mc="http://schemas.openxmlformats.org/markup-compatibility/2006" xmlns:p14="http://schemas.microsoft.com/office/powerpoint/2010/main">
          <mc:Choice Requires="p14">
            <p:contentPart p14:bwMode="auto" r:id="rId114">
              <p14:nvContentPartPr>
                <p14:cNvPr id="144" name="Ink 143">
                  <a:extLst>
                    <a:ext uri="{FF2B5EF4-FFF2-40B4-BE49-F238E27FC236}">
                      <a16:creationId xmlns:a16="http://schemas.microsoft.com/office/drawing/2014/main" id="{69921B7B-D439-A98F-6C8A-5998B7C105D3}"/>
                    </a:ext>
                  </a:extLst>
                </p14:cNvPr>
                <p14:cNvContentPartPr/>
                <p14:nvPr/>
              </p14:nvContentPartPr>
              <p14:xfrm>
                <a:off x="3216392" y="4455417"/>
                <a:ext cx="416520" cy="58680"/>
              </p14:xfrm>
            </p:contentPart>
          </mc:Choice>
          <mc:Fallback xmlns="">
            <p:pic>
              <p:nvPicPr>
                <p:cNvPr id="144" name="Ink 143">
                  <a:extLst>
                    <a:ext uri="{FF2B5EF4-FFF2-40B4-BE49-F238E27FC236}">
                      <a16:creationId xmlns:a16="http://schemas.microsoft.com/office/drawing/2014/main" id="{69921B7B-D439-A98F-6C8A-5998B7C105D3}"/>
                    </a:ext>
                  </a:extLst>
                </p:cNvPr>
                <p:cNvPicPr/>
                <p:nvPr/>
              </p:nvPicPr>
              <p:blipFill>
                <a:blip r:embed="rId115"/>
                <a:stretch>
                  <a:fillRect/>
                </a:stretch>
              </p:blipFill>
              <p:spPr>
                <a:xfrm>
                  <a:off x="3207752" y="4446777"/>
                  <a:ext cx="434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5" name="Ink 144">
                  <a:extLst>
                    <a:ext uri="{FF2B5EF4-FFF2-40B4-BE49-F238E27FC236}">
                      <a16:creationId xmlns:a16="http://schemas.microsoft.com/office/drawing/2014/main" id="{4E6ABCAC-9F92-6369-0C50-18E1B44B4536}"/>
                    </a:ext>
                  </a:extLst>
                </p14:cNvPr>
                <p14:cNvContentPartPr/>
                <p14:nvPr/>
              </p14:nvContentPartPr>
              <p14:xfrm>
                <a:off x="3349232" y="4590777"/>
                <a:ext cx="123480" cy="360"/>
              </p14:xfrm>
            </p:contentPart>
          </mc:Choice>
          <mc:Fallback xmlns="">
            <p:pic>
              <p:nvPicPr>
                <p:cNvPr id="145" name="Ink 144">
                  <a:extLst>
                    <a:ext uri="{FF2B5EF4-FFF2-40B4-BE49-F238E27FC236}">
                      <a16:creationId xmlns:a16="http://schemas.microsoft.com/office/drawing/2014/main" id="{4E6ABCAC-9F92-6369-0C50-18E1B44B4536}"/>
                    </a:ext>
                  </a:extLst>
                </p:cNvPr>
                <p:cNvPicPr/>
                <p:nvPr/>
              </p:nvPicPr>
              <p:blipFill>
                <a:blip r:embed="rId117"/>
                <a:stretch>
                  <a:fillRect/>
                </a:stretch>
              </p:blipFill>
              <p:spPr>
                <a:xfrm>
                  <a:off x="3340232" y="4582137"/>
                  <a:ext cx="141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6" name="Ink 145">
                  <a:extLst>
                    <a:ext uri="{FF2B5EF4-FFF2-40B4-BE49-F238E27FC236}">
                      <a16:creationId xmlns:a16="http://schemas.microsoft.com/office/drawing/2014/main" id="{66D33378-F959-48A8-1166-18259A4350A1}"/>
                    </a:ext>
                  </a:extLst>
                </p14:cNvPr>
                <p14:cNvContentPartPr/>
                <p14:nvPr/>
              </p14:nvContentPartPr>
              <p14:xfrm>
                <a:off x="3545792" y="4571697"/>
                <a:ext cx="6120" cy="126360"/>
              </p14:xfrm>
            </p:contentPart>
          </mc:Choice>
          <mc:Fallback xmlns="">
            <p:pic>
              <p:nvPicPr>
                <p:cNvPr id="146" name="Ink 145">
                  <a:extLst>
                    <a:ext uri="{FF2B5EF4-FFF2-40B4-BE49-F238E27FC236}">
                      <a16:creationId xmlns:a16="http://schemas.microsoft.com/office/drawing/2014/main" id="{66D33378-F959-48A8-1166-18259A4350A1}"/>
                    </a:ext>
                  </a:extLst>
                </p:cNvPr>
                <p:cNvPicPr/>
                <p:nvPr/>
              </p:nvPicPr>
              <p:blipFill>
                <a:blip r:embed="rId119"/>
                <a:stretch>
                  <a:fillRect/>
                </a:stretch>
              </p:blipFill>
              <p:spPr>
                <a:xfrm>
                  <a:off x="3536792" y="4563057"/>
                  <a:ext cx="23760" cy="144000"/>
                </a:xfrm>
                <a:prstGeom prst="rect">
                  <a:avLst/>
                </a:prstGeom>
              </p:spPr>
            </p:pic>
          </mc:Fallback>
        </mc:AlternateContent>
      </p:grpSp>
      <p:grpSp>
        <p:nvGrpSpPr>
          <p:cNvPr id="150" name="Group 149">
            <a:extLst>
              <a:ext uri="{FF2B5EF4-FFF2-40B4-BE49-F238E27FC236}">
                <a16:creationId xmlns:a16="http://schemas.microsoft.com/office/drawing/2014/main" id="{30C4F522-A255-347C-D130-352057BAE0F5}"/>
              </a:ext>
            </a:extLst>
          </p:cNvPr>
          <p:cNvGrpSpPr/>
          <p:nvPr/>
        </p:nvGrpSpPr>
        <p:grpSpPr>
          <a:xfrm>
            <a:off x="4273352" y="4503657"/>
            <a:ext cx="539640" cy="229680"/>
            <a:chOff x="4273352" y="4503657"/>
            <a:chExt cx="539640" cy="229680"/>
          </a:xfrm>
        </p:grpSpPr>
        <mc:AlternateContent xmlns:mc="http://schemas.openxmlformats.org/markup-compatibility/2006" xmlns:p14="http://schemas.microsoft.com/office/powerpoint/2010/main">
          <mc:Choice Requires="p14">
            <p:contentPart p14:bwMode="auto" r:id="rId120">
              <p14:nvContentPartPr>
                <p14:cNvPr id="147" name="Ink 146">
                  <a:extLst>
                    <a:ext uri="{FF2B5EF4-FFF2-40B4-BE49-F238E27FC236}">
                      <a16:creationId xmlns:a16="http://schemas.microsoft.com/office/drawing/2014/main" id="{B1563DF9-0944-869B-E2D4-97A9EDE3BDEA}"/>
                    </a:ext>
                  </a:extLst>
                </p14:cNvPr>
                <p14:cNvContentPartPr/>
                <p14:nvPr/>
              </p14:nvContentPartPr>
              <p14:xfrm>
                <a:off x="4273352" y="4503657"/>
                <a:ext cx="539640" cy="20880"/>
              </p14:xfrm>
            </p:contentPart>
          </mc:Choice>
          <mc:Fallback xmlns="">
            <p:pic>
              <p:nvPicPr>
                <p:cNvPr id="147" name="Ink 146">
                  <a:extLst>
                    <a:ext uri="{FF2B5EF4-FFF2-40B4-BE49-F238E27FC236}">
                      <a16:creationId xmlns:a16="http://schemas.microsoft.com/office/drawing/2014/main" id="{B1563DF9-0944-869B-E2D4-97A9EDE3BDEA}"/>
                    </a:ext>
                  </a:extLst>
                </p:cNvPr>
                <p:cNvPicPr/>
                <p:nvPr/>
              </p:nvPicPr>
              <p:blipFill>
                <a:blip r:embed="rId121"/>
                <a:stretch>
                  <a:fillRect/>
                </a:stretch>
              </p:blipFill>
              <p:spPr>
                <a:xfrm>
                  <a:off x="4264712" y="4495017"/>
                  <a:ext cx="557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8" name="Ink 147">
                  <a:extLst>
                    <a:ext uri="{FF2B5EF4-FFF2-40B4-BE49-F238E27FC236}">
                      <a16:creationId xmlns:a16="http://schemas.microsoft.com/office/drawing/2014/main" id="{9AE07668-37F7-991F-1FF1-EA8FF404EBFB}"/>
                    </a:ext>
                  </a:extLst>
                </p14:cNvPr>
                <p14:cNvContentPartPr/>
                <p14:nvPr/>
              </p14:nvContentPartPr>
              <p14:xfrm>
                <a:off x="4418072" y="4628937"/>
                <a:ext cx="146880" cy="360"/>
              </p14:xfrm>
            </p:contentPart>
          </mc:Choice>
          <mc:Fallback xmlns="">
            <p:pic>
              <p:nvPicPr>
                <p:cNvPr id="148" name="Ink 147">
                  <a:extLst>
                    <a:ext uri="{FF2B5EF4-FFF2-40B4-BE49-F238E27FC236}">
                      <a16:creationId xmlns:a16="http://schemas.microsoft.com/office/drawing/2014/main" id="{9AE07668-37F7-991F-1FF1-EA8FF404EBFB}"/>
                    </a:ext>
                  </a:extLst>
                </p:cNvPr>
                <p:cNvPicPr/>
                <p:nvPr/>
              </p:nvPicPr>
              <p:blipFill>
                <a:blip r:embed="rId123"/>
                <a:stretch>
                  <a:fillRect/>
                </a:stretch>
              </p:blipFill>
              <p:spPr>
                <a:xfrm>
                  <a:off x="4409072" y="4620297"/>
                  <a:ext cx="164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9" name="Ink 148">
                  <a:extLst>
                    <a:ext uri="{FF2B5EF4-FFF2-40B4-BE49-F238E27FC236}">
                      <a16:creationId xmlns:a16="http://schemas.microsoft.com/office/drawing/2014/main" id="{3CCC164F-D2B7-2B08-88CF-99BCD89B49AB}"/>
                    </a:ext>
                  </a:extLst>
                </p14:cNvPr>
                <p14:cNvContentPartPr/>
                <p14:nvPr/>
              </p14:nvContentPartPr>
              <p14:xfrm>
                <a:off x="4638752" y="4600497"/>
                <a:ext cx="29880" cy="132840"/>
              </p14:xfrm>
            </p:contentPart>
          </mc:Choice>
          <mc:Fallback xmlns="">
            <p:pic>
              <p:nvPicPr>
                <p:cNvPr id="149" name="Ink 148">
                  <a:extLst>
                    <a:ext uri="{FF2B5EF4-FFF2-40B4-BE49-F238E27FC236}">
                      <a16:creationId xmlns:a16="http://schemas.microsoft.com/office/drawing/2014/main" id="{3CCC164F-D2B7-2B08-88CF-99BCD89B49AB}"/>
                    </a:ext>
                  </a:extLst>
                </p:cNvPr>
                <p:cNvPicPr/>
                <p:nvPr/>
              </p:nvPicPr>
              <p:blipFill>
                <a:blip r:embed="rId125"/>
                <a:stretch>
                  <a:fillRect/>
                </a:stretch>
              </p:blipFill>
              <p:spPr>
                <a:xfrm>
                  <a:off x="4630112" y="4591497"/>
                  <a:ext cx="47520" cy="150480"/>
                </a:xfrm>
                <a:prstGeom prst="rect">
                  <a:avLst/>
                </a:prstGeom>
              </p:spPr>
            </p:pic>
          </mc:Fallback>
        </mc:AlternateContent>
      </p:grpSp>
      <p:grpSp>
        <p:nvGrpSpPr>
          <p:cNvPr id="159" name="Group 158">
            <a:extLst>
              <a:ext uri="{FF2B5EF4-FFF2-40B4-BE49-F238E27FC236}">
                <a16:creationId xmlns:a16="http://schemas.microsoft.com/office/drawing/2014/main" id="{F2F3E2A0-2909-CF8C-1940-CFD296A74890}"/>
              </a:ext>
            </a:extLst>
          </p:cNvPr>
          <p:cNvGrpSpPr/>
          <p:nvPr/>
        </p:nvGrpSpPr>
        <p:grpSpPr>
          <a:xfrm>
            <a:off x="3373352" y="5284497"/>
            <a:ext cx="342000" cy="199080"/>
            <a:chOff x="3373352" y="5284497"/>
            <a:chExt cx="342000" cy="199080"/>
          </a:xfrm>
        </p:grpSpPr>
        <mc:AlternateContent xmlns:mc="http://schemas.openxmlformats.org/markup-compatibility/2006" xmlns:p14="http://schemas.microsoft.com/office/powerpoint/2010/main">
          <mc:Choice Requires="p14">
            <p:contentPart p14:bwMode="auto" r:id="rId126">
              <p14:nvContentPartPr>
                <p14:cNvPr id="152" name="Ink 151">
                  <a:extLst>
                    <a:ext uri="{FF2B5EF4-FFF2-40B4-BE49-F238E27FC236}">
                      <a16:creationId xmlns:a16="http://schemas.microsoft.com/office/drawing/2014/main" id="{8EA795EE-EB82-81D0-8DCE-EA5B35FDABF9}"/>
                    </a:ext>
                  </a:extLst>
                </p14:cNvPr>
                <p14:cNvContentPartPr/>
                <p14:nvPr/>
              </p14:nvContentPartPr>
              <p14:xfrm>
                <a:off x="3373352" y="5284497"/>
                <a:ext cx="146520" cy="166320"/>
              </p14:xfrm>
            </p:contentPart>
          </mc:Choice>
          <mc:Fallback xmlns="">
            <p:pic>
              <p:nvPicPr>
                <p:cNvPr id="152" name="Ink 151">
                  <a:extLst>
                    <a:ext uri="{FF2B5EF4-FFF2-40B4-BE49-F238E27FC236}">
                      <a16:creationId xmlns:a16="http://schemas.microsoft.com/office/drawing/2014/main" id="{8EA795EE-EB82-81D0-8DCE-EA5B35FDABF9}"/>
                    </a:ext>
                  </a:extLst>
                </p:cNvPr>
                <p:cNvPicPr/>
                <p:nvPr/>
              </p:nvPicPr>
              <p:blipFill>
                <a:blip r:embed="rId127"/>
                <a:stretch>
                  <a:fillRect/>
                </a:stretch>
              </p:blipFill>
              <p:spPr>
                <a:xfrm>
                  <a:off x="3364712" y="5275497"/>
                  <a:ext cx="164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3" name="Ink 152">
                  <a:extLst>
                    <a:ext uri="{FF2B5EF4-FFF2-40B4-BE49-F238E27FC236}">
                      <a16:creationId xmlns:a16="http://schemas.microsoft.com/office/drawing/2014/main" id="{0FD1DBB5-C800-E726-361B-30E3853D6075}"/>
                    </a:ext>
                  </a:extLst>
                </p14:cNvPr>
                <p14:cNvContentPartPr/>
                <p14:nvPr/>
              </p14:nvContentPartPr>
              <p14:xfrm>
                <a:off x="3599792" y="5293497"/>
                <a:ext cx="106560" cy="78120"/>
              </p14:xfrm>
            </p:contentPart>
          </mc:Choice>
          <mc:Fallback xmlns="">
            <p:pic>
              <p:nvPicPr>
                <p:cNvPr id="153" name="Ink 152">
                  <a:extLst>
                    <a:ext uri="{FF2B5EF4-FFF2-40B4-BE49-F238E27FC236}">
                      <a16:creationId xmlns:a16="http://schemas.microsoft.com/office/drawing/2014/main" id="{0FD1DBB5-C800-E726-361B-30E3853D6075}"/>
                    </a:ext>
                  </a:extLst>
                </p:cNvPr>
                <p:cNvPicPr/>
                <p:nvPr/>
              </p:nvPicPr>
              <p:blipFill>
                <a:blip r:embed="rId129"/>
                <a:stretch>
                  <a:fillRect/>
                </a:stretch>
              </p:blipFill>
              <p:spPr>
                <a:xfrm>
                  <a:off x="3591152" y="5284857"/>
                  <a:ext cx="124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4" name="Ink 153">
                  <a:extLst>
                    <a:ext uri="{FF2B5EF4-FFF2-40B4-BE49-F238E27FC236}">
                      <a16:creationId xmlns:a16="http://schemas.microsoft.com/office/drawing/2014/main" id="{F53F4CBB-8FD8-5390-7B3D-BA3BCF1D9F70}"/>
                    </a:ext>
                  </a:extLst>
                </p14:cNvPr>
                <p14:cNvContentPartPr/>
                <p14:nvPr/>
              </p14:nvContentPartPr>
              <p14:xfrm>
                <a:off x="3714992" y="5303217"/>
                <a:ext cx="360" cy="180360"/>
              </p14:xfrm>
            </p:contentPart>
          </mc:Choice>
          <mc:Fallback xmlns="">
            <p:pic>
              <p:nvPicPr>
                <p:cNvPr id="154" name="Ink 153">
                  <a:extLst>
                    <a:ext uri="{FF2B5EF4-FFF2-40B4-BE49-F238E27FC236}">
                      <a16:creationId xmlns:a16="http://schemas.microsoft.com/office/drawing/2014/main" id="{F53F4CBB-8FD8-5390-7B3D-BA3BCF1D9F70}"/>
                    </a:ext>
                  </a:extLst>
                </p:cNvPr>
                <p:cNvPicPr/>
                <p:nvPr/>
              </p:nvPicPr>
              <p:blipFill>
                <a:blip r:embed="rId131"/>
                <a:stretch>
                  <a:fillRect/>
                </a:stretch>
              </p:blipFill>
              <p:spPr>
                <a:xfrm>
                  <a:off x="3706352" y="5294217"/>
                  <a:ext cx="18000" cy="198000"/>
                </a:xfrm>
                <a:prstGeom prst="rect">
                  <a:avLst/>
                </a:prstGeom>
              </p:spPr>
            </p:pic>
          </mc:Fallback>
        </mc:AlternateContent>
      </p:grpSp>
      <p:grpSp>
        <p:nvGrpSpPr>
          <p:cNvPr id="158" name="Group 157">
            <a:extLst>
              <a:ext uri="{FF2B5EF4-FFF2-40B4-BE49-F238E27FC236}">
                <a16:creationId xmlns:a16="http://schemas.microsoft.com/office/drawing/2014/main" id="{88CA7F68-3750-9E71-2B9B-C8F29E455DBD}"/>
              </a:ext>
            </a:extLst>
          </p:cNvPr>
          <p:cNvGrpSpPr/>
          <p:nvPr/>
        </p:nvGrpSpPr>
        <p:grpSpPr>
          <a:xfrm>
            <a:off x="3993992" y="5321577"/>
            <a:ext cx="136080" cy="68400"/>
            <a:chOff x="3993992" y="5321577"/>
            <a:chExt cx="136080" cy="68400"/>
          </a:xfrm>
        </p:grpSpPr>
        <mc:AlternateContent xmlns:mc="http://schemas.openxmlformats.org/markup-compatibility/2006" xmlns:p14="http://schemas.microsoft.com/office/powerpoint/2010/main">
          <mc:Choice Requires="p14">
            <p:contentPart p14:bwMode="auto" r:id="rId132">
              <p14:nvContentPartPr>
                <p14:cNvPr id="155" name="Ink 154">
                  <a:extLst>
                    <a:ext uri="{FF2B5EF4-FFF2-40B4-BE49-F238E27FC236}">
                      <a16:creationId xmlns:a16="http://schemas.microsoft.com/office/drawing/2014/main" id="{22E4F02E-B9DA-8EBD-2508-4C8B8446A9B4}"/>
                    </a:ext>
                  </a:extLst>
                </p14:cNvPr>
                <p14:cNvContentPartPr/>
                <p14:nvPr/>
              </p14:nvContentPartPr>
              <p14:xfrm>
                <a:off x="3993992" y="5321577"/>
                <a:ext cx="136080" cy="29880"/>
              </p14:xfrm>
            </p:contentPart>
          </mc:Choice>
          <mc:Fallback xmlns="">
            <p:pic>
              <p:nvPicPr>
                <p:cNvPr id="155" name="Ink 154">
                  <a:extLst>
                    <a:ext uri="{FF2B5EF4-FFF2-40B4-BE49-F238E27FC236}">
                      <a16:creationId xmlns:a16="http://schemas.microsoft.com/office/drawing/2014/main" id="{22E4F02E-B9DA-8EBD-2508-4C8B8446A9B4}"/>
                    </a:ext>
                  </a:extLst>
                </p:cNvPr>
                <p:cNvPicPr/>
                <p:nvPr/>
              </p:nvPicPr>
              <p:blipFill>
                <a:blip r:embed="rId133"/>
                <a:stretch>
                  <a:fillRect/>
                </a:stretch>
              </p:blipFill>
              <p:spPr>
                <a:xfrm>
                  <a:off x="3985352" y="5312937"/>
                  <a:ext cx="153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6" name="Ink 155">
                  <a:extLst>
                    <a:ext uri="{FF2B5EF4-FFF2-40B4-BE49-F238E27FC236}">
                      <a16:creationId xmlns:a16="http://schemas.microsoft.com/office/drawing/2014/main" id="{754134C0-B2C7-9CC7-1AFF-9E63E6F1D3EB}"/>
                    </a:ext>
                  </a:extLst>
                </p14:cNvPr>
                <p14:cNvContentPartPr/>
                <p14:nvPr/>
              </p14:nvContentPartPr>
              <p14:xfrm>
                <a:off x="4051952" y="5380977"/>
                <a:ext cx="74160" cy="9000"/>
              </p14:xfrm>
            </p:contentPart>
          </mc:Choice>
          <mc:Fallback xmlns="">
            <p:pic>
              <p:nvPicPr>
                <p:cNvPr id="156" name="Ink 155">
                  <a:extLst>
                    <a:ext uri="{FF2B5EF4-FFF2-40B4-BE49-F238E27FC236}">
                      <a16:creationId xmlns:a16="http://schemas.microsoft.com/office/drawing/2014/main" id="{754134C0-B2C7-9CC7-1AFF-9E63E6F1D3EB}"/>
                    </a:ext>
                  </a:extLst>
                </p:cNvPr>
                <p:cNvPicPr/>
                <p:nvPr/>
              </p:nvPicPr>
              <p:blipFill>
                <a:blip r:embed="rId135"/>
                <a:stretch>
                  <a:fillRect/>
                </a:stretch>
              </p:blipFill>
              <p:spPr>
                <a:xfrm>
                  <a:off x="4042952" y="5372337"/>
                  <a:ext cx="91800"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57" name="Ink 156">
                <a:extLst>
                  <a:ext uri="{FF2B5EF4-FFF2-40B4-BE49-F238E27FC236}">
                    <a16:creationId xmlns:a16="http://schemas.microsoft.com/office/drawing/2014/main" id="{2233E2A2-D913-5CA5-3BD4-027AA6CCA031}"/>
                  </a:ext>
                </a:extLst>
              </p14:cNvPr>
              <p14:cNvContentPartPr/>
              <p14:nvPr/>
            </p14:nvContentPartPr>
            <p14:xfrm>
              <a:off x="4369472" y="5264337"/>
              <a:ext cx="143280" cy="387000"/>
            </p14:xfrm>
          </p:contentPart>
        </mc:Choice>
        <mc:Fallback xmlns="">
          <p:pic>
            <p:nvPicPr>
              <p:cNvPr id="157" name="Ink 156">
                <a:extLst>
                  <a:ext uri="{FF2B5EF4-FFF2-40B4-BE49-F238E27FC236}">
                    <a16:creationId xmlns:a16="http://schemas.microsoft.com/office/drawing/2014/main" id="{2233E2A2-D913-5CA5-3BD4-027AA6CCA031}"/>
                  </a:ext>
                </a:extLst>
              </p:cNvPr>
              <p:cNvPicPr/>
              <p:nvPr/>
            </p:nvPicPr>
            <p:blipFill>
              <a:blip r:embed="rId137"/>
              <a:stretch>
                <a:fillRect/>
              </a:stretch>
            </p:blipFill>
            <p:spPr>
              <a:xfrm>
                <a:off x="4360832" y="5255697"/>
                <a:ext cx="160920" cy="404640"/>
              </a:xfrm>
              <a:prstGeom prst="rect">
                <a:avLst/>
              </a:prstGeom>
            </p:spPr>
          </p:pic>
        </mc:Fallback>
      </mc:AlternateContent>
      <p:grpSp>
        <p:nvGrpSpPr>
          <p:cNvPr id="167" name="Group 166">
            <a:extLst>
              <a:ext uri="{FF2B5EF4-FFF2-40B4-BE49-F238E27FC236}">
                <a16:creationId xmlns:a16="http://schemas.microsoft.com/office/drawing/2014/main" id="{375F26F2-2888-52D2-F657-2F14B320CD45}"/>
              </a:ext>
            </a:extLst>
          </p:cNvPr>
          <p:cNvGrpSpPr/>
          <p:nvPr/>
        </p:nvGrpSpPr>
        <p:grpSpPr>
          <a:xfrm>
            <a:off x="8113832" y="1301817"/>
            <a:ext cx="1211400" cy="334080"/>
            <a:chOff x="8113832" y="1301817"/>
            <a:chExt cx="1211400" cy="334080"/>
          </a:xfrm>
        </p:grpSpPr>
        <mc:AlternateContent xmlns:mc="http://schemas.openxmlformats.org/markup-compatibility/2006" xmlns:p14="http://schemas.microsoft.com/office/powerpoint/2010/main">
          <mc:Choice Requires="p14">
            <p:contentPart p14:bwMode="auto" r:id="rId138">
              <p14:nvContentPartPr>
                <p14:cNvPr id="160" name="Ink 159">
                  <a:extLst>
                    <a:ext uri="{FF2B5EF4-FFF2-40B4-BE49-F238E27FC236}">
                      <a16:creationId xmlns:a16="http://schemas.microsoft.com/office/drawing/2014/main" id="{4A6659CB-1B6C-CE30-373C-BCC5B00B24D8}"/>
                    </a:ext>
                  </a:extLst>
                </p14:cNvPr>
                <p14:cNvContentPartPr/>
                <p14:nvPr/>
              </p14:nvContentPartPr>
              <p14:xfrm>
                <a:off x="8220392" y="1301817"/>
                <a:ext cx="118080" cy="219600"/>
              </p14:xfrm>
            </p:contentPart>
          </mc:Choice>
          <mc:Fallback xmlns="">
            <p:pic>
              <p:nvPicPr>
                <p:cNvPr id="160" name="Ink 159">
                  <a:extLst>
                    <a:ext uri="{FF2B5EF4-FFF2-40B4-BE49-F238E27FC236}">
                      <a16:creationId xmlns:a16="http://schemas.microsoft.com/office/drawing/2014/main" id="{4A6659CB-1B6C-CE30-373C-BCC5B00B24D8}"/>
                    </a:ext>
                  </a:extLst>
                </p:cNvPr>
                <p:cNvPicPr/>
                <p:nvPr/>
              </p:nvPicPr>
              <p:blipFill>
                <a:blip r:embed="rId139"/>
                <a:stretch>
                  <a:fillRect/>
                </a:stretch>
              </p:blipFill>
              <p:spPr>
                <a:xfrm>
                  <a:off x="8211392" y="1293177"/>
                  <a:ext cx="135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1" name="Ink 160">
                  <a:extLst>
                    <a:ext uri="{FF2B5EF4-FFF2-40B4-BE49-F238E27FC236}">
                      <a16:creationId xmlns:a16="http://schemas.microsoft.com/office/drawing/2014/main" id="{C1C4A3F9-C100-31FF-6774-EC7F27C7E296}"/>
                    </a:ext>
                  </a:extLst>
                </p14:cNvPr>
                <p14:cNvContentPartPr/>
                <p14:nvPr/>
              </p14:nvContentPartPr>
              <p14:xfrm>
                <a:off x="8402192" y="1347177"/>
                <a:ext cx="136080" cy="158760"/>
              </p14:xfrm>
            </p:contentPart>
          </mc:Choice>
          <mc:Fallback xmlns="">
            <p:pic>
              <p:nvPicPr>
                <p:cNvPr id="161" name="Ink 160">
                  <a:extLst>
                    <a:ext uri="{FF2B5EF4-FFF2-40B4-BE49-F238E27FC236}">
                      <a16:creationId xmlns:a16="http://schemas.microsoft.com/office/drawing/2014/main" id="{C1C4A3F9-C100-31FF-6774-EC7F27C7E296}"/>
                    </a:ext>
                  </a:extLst>
                </p:cNvPr>
                <p:cNvPicPr/>
                <p:nvPr/>
              </p:nvPicPr>
              <p:blipFill>
                <a:blip r:embed="rId141"/>
                <a:stretch>
                  <a:fillRect/>
                </a:stretch>
              </p:blipFill>
              <p:spPr>
                <a:xfrm>
                  <a:off x="8393552" y="1338177"/>
                  <a:ext cx="153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2" name="Ink 161">
                  <a:extLst>
                    <a:ext uri="{FF2B5EF4-FFF2-40B4-BE49-F238E27FC236}">
                      <a16:creationId xmlns:a16="http://schemas.microsoft.com/office/drawing/2014/main" id="{40B58DB4-7511-52E3-70F3-6B7A25C471EB}"/>
                    </a:ext>
                  </a:extLst>
                </p14:cNvPr>
                <p14:cNvContentPartPr/>
                <p14:nvPr/>
              </p14:nvContentPartPr>
              <p14:xfrm>
                <a:off x="8585432" y="1404057"/>
                <a:ext cx="108000" cy="119160"/>
              </p14:xfrm>
            </p:contentPart>
          </mc:Choice>
          <mc:Fallback xmlns="">
            <p:pic>
              <p:nvPicPr>
                <p:cNvPr id="162" name="Ink 161">
                  <a:extLst>
                    <a:ext uri="{FF2B5EF4-FFF2-40B4-BE49-F238E27FC236}">
                      <a16:creationId xmlns:a16="http://schemas.microsoft.com/office/drawing/2014/main" id="{40B58DB4-7511-52E3-70F3-6B7A25C471EB}"/>
                    </a:ext>
                  </a:extLst>
                </p:cNvPr>
                <p:cNvPicPr/>
                <p:nvPr/>
              </p:nvPicPr>
              <p:blipFill>
                <a:blip r:embed="rId143"/>
                <a:stretch>
                  <a:fillRect/>
                </a:stretch>
              </p:blipFill>
              <p:spPr>
                <a:xfrm>
                  <a:off x="8576792" y="1395417"/>
                  <a:ext cx="125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3" name="Ink 162">
                  <a:extLst>
                    <a:ext uri="{FF2B5EF4-FFF2-40B4-BE49-F238E27FC236}">
                      <a16:creationId xmlns:a16="http://schemas.microsoft.com/office/drawing/2014/main" id="{76A6AFAD-F427-6AE4-6064-6133B1EE074F}"/>
                    </a:ext>
                  </a:extLst>
                </p14:cNvPr>
                <p14:cNvContentPartPr/>
                <p14:nvPr/>
              </p14:nvContentPartPr>
              <p14:xfrm>
                <a:off x="8742752" y="1395057"/>
                <a:ext cx="149040" cy="117000"/>
              </p14:xfrm>
            </p:contentPart>
          </mc:Choice>
          <mc:Fallback xmlns="">
            <p:pic>
              <p:nvPicPr>
                <p:cNvPr id="163" name="Ink 162">
                  <a:extLst>
                    <a:ext uri="{FF2B5EF4-FFF2-40B4-BE49-F238E27FC236}">
                      <a16:creationId xmlns:a16="http://schemas.microsoft.com/office/drawing/2014/main" id="{76A6AFAD-F427-6AE4-6064-6133B1EE074F}"/>
                    </a:ext>
                  </a:extLst>
                </p:cNvPr>
                <p:cNvPicPr/>
                <p:nvPr/>
              </p:nvPicPr>
              <p:blipFill>
                <a:blip r:embed="rId145"/>
                <a:stretch>
                  <a:fillRect/>
                </a:stretch>
              </p:blipFill>
              <p:spPr>
                <a:xfrm>
                  <a:off x="8734112" y="1386057"/>
                  <a:ext cx="166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4" name="Ink 163">
                  <a:extLst>
                    <a:ext uri="{FF2B5EF4-FFF2-40B4-BE49-F238E27FC236}">
                      <a16:creationId xmlns:a16="http://schemas.microsoft.com/office/drawing/2014/main" id="{68EFA2D7-5B0C-2059-6A7D-F02D9A1CF48C}"/>
                    </a:ext>
                  </a:extLst>
                </p14:cNvPr>
                <p14:cNvContentPartPr/>
                <p14:nvPr/>
              </p14:nvContentPartPr>
              <p14:xfrm>
                <a:off x="8902592" y="1328097"/>
                <a:ext cx="147600" cy="193680"/>
              </p14:xfrm>
            </p:contentPart>
          </mc:Choice>
          <mc:Fallback xmlns="">
            <p:pic>
              <p:nvPicPr>
                <p:cNvPr id="164" name="Ink 163">
                  <a:extLst>
                    <a:ext uri="{FF2B5EF4-FFF2-40B4-BE49-F238E27FC236}">
                      <a16:creationId xmlns:a16="http://schemas.microsoft.com/office/drawing/2014/main" id="{68EFA2D7-5B0C-2059-6A7D-F02D9A1CF48C}"/>
                    </a:ext>
                  </a:extLst>
                </p:cNvPr>
                <p:cNvPicPr/>
                <p:nvPr/>
              </p:nvPicPr>
              <p:blipFill>
                <a:blip r:embed="rId147"/>
                <a:stretch>
                  <a:fillRect/>
                </a:stretch>
              </p:blipFill>
              <p:spPr>
                <a:xfrm>
                  <a:off x="8893952" y="1319097"/>
                  <a:ext cx="165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5" name="Ink 164">
                  <a:extLst>
                    <a:ext uri="{FF2B5EF4-FFF2-40B4-BE49-F238E27FC236}">
                      <a16:creationId xmlns:a16="http://schemas.microsoft.com/office/drawing/2014/main" id="{B42F4330-5084-AE97-7C13-D481211DDA19}"/>
                    </a:ext>
                  </a:extLst>
                </p14:cNvPr>
                <p14:cNvContentPartPr/>
                <p14:nvPr/>
              </p14:nvContentPartPr>
              <p14:xfrm>
                <a:off x="9076832" y="1375257"/>
                <a:ext cx="38520" cy="96840"/>
              </p14:xfrm>
            </p:contentPart>
          </mc:Choice>
          <mc:Fallback xmlns="">
            <p:pic>
              <p:nvPicPr>
                <p:cNvPr id="165" name="Ink 164">
                  <a:extLst>
                    <a:ext uri="{FF2B5EF4-FFF2-40B4-BE49-F238E27FC236}">
                      <a16:creationId xmlns:a16="http://schemas.microsoft.com/office/drawing/2014/main" id="{B42F4330-5084-AE97-7C13-D481211DDA19}"/>
                    </a:ext>
                  </a:extLst>
                </p:cNvPr>
                <p:cNvPicPr/>
                <p:nvPr/>
              </p:nvPicPr>
              <p:blipFill>
                <a:blip r:embed="rId149"/>
                <a:stretch>
                  <a:fillRect/>
                </a:stretch>
              </p:blipFill>
              <p:spPr>
                <a:xfrm>
                  <a:off x="9068192" y="1366617"/>
                  <a:ext cx="56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6" name="Ink 165">
                  <a:extLst>
                    <a:ext uri="{FF2B5EF4-FFF2-40B4-BE49-F238E27FC236}">
                      <a16:creationId xmlns:a16="http://schemas.microsoft.com/office/drawing/2014/main" id="{07D91EDC-69A3-EED5-A793-58D7F9337726}"/>
                    </a:ext>
                  </a:extLst>
                </p14:cNvPr>
                <p14:cNvContentPartPr/>
                <p14:nvPr/>
              </p14:nvContentPartPr>
              <p14:xfrm>
                <a:off x="8113832" y="1597737"/>
                <a:ext cx="1211400" cy="38160"/>
              </p14:xfrm>
            </p:contentPart>
          </mc:Choice>
          <mc:Fallback xmlns="">
            <p:pic>
              <p:nvPicPr>
                <p:cNvPr id="166" name="Ink 165">
                  <a:extLst>
                    <a:ext uri="{FF2B5EF4-FFF2-40B4-BE49-F238E27FC236}">
                      <a16:creationId xmlns:a16="http://schemas.microsoft.com/office/drawing/2014/main" id="{07D91EDC-69A3-EED5-A793-58D7F9337726}"/>
                    </a:ext>
                  </a:extLst>
                </p:cNvPr>
                <p:cNvPicPr/>
                <p:nvPr/>
              </p:nvPicPr>
              <p:blipFill>
                <a:blip r:embed="rId151"/>
                <a:stretch>
                  <a:fillRect/>
                </a:stretch>
              </p:blipFill>
              <p:spPr>
                <a:xfrm>
                  <a:off x="8104832" y="1589097"/>
                  <a:ext cx="1229040" cy="55800"/>
                </a:xfrm>
                <a:prstGeom prst="rect">
                  <a:avLst/>
                </a:prstGeom>
              </p:spPr>
            </p:pic>
          </mc:Fallback>
        </mc:AlternateContent>
      </p:grpSp>
      <p:grpSp>
        <p:nvGrpSpPr>
          <p:cNvPr id="370" name="Group 369">
            <a:extLst>
              <a:ext uri="{FF2B5EF4-FFF2-40B4-BE49-F238E27FC236}">
                <a16:creationId xmlns:a16="http://schemas.microsoft.com/office/drawing/2014/main" id="{C224A0F9-8E11-0FAC-1E8A-010E65EA5B03}"/>
              </a:ext>
            </a:extLst>
          </p:cNvPr>
          <p:cNvGrpSpPr/>
          <p:nvPr/>
        </p:nvGrpSpPr>
        <p:grpSpPr>
          <a:xfrm>
            <a:off x="7776872" y="1770537"/>
            <a:ext cx="2523960" cy="318240"/>
            <a:chOff x="7776872" y="1770537"/>
            <a:chExt cx="2523960" cy="318240"/>
          </a:xfrm>
        </p:grpSpPr>
        <mc:AlternateContent xmlns:mc="http://schemas.openxmlformats.org/markup-compatibility/2006" xmlns:p14="http://schemas.microsoft.com/office/powerpoint/2010/main">
          <mc:Choice Requires="p14">
            <p:contentPart p14:bwMode="auto" r:id="rId152">
              <p14:nvContentPartPr>
                <p14:cNvPr id="168" name="Ink 167">
                  <a:extLst>
                    <a:ext uri="{FF2B5EF4-FFF2-40B4-BE49-F238E27FC236}">
                      <a16:creationId xmlns:a16="http://schemas.microsoft.com/office/drawing/2014/main" id="{AB503593-64DE-ECFE-75C1-25315DFD31D9}"/>
                    </a:ext>
                  </a:extLst>
                </p14:cNvPr>
                <p14:cNvContentPartPr/>
                <p14:nvPr/>
              </p14:nvContentPartPr>
              <p14:xfrm>
                <a:off x="7776872" y="1876377"/>
                <a:ext cx="150480" cy="141120"/>
              </p14:xfrm>
            </p:contentPart>
          </mc:Choice>
          <mc:Fallback xmlns="">
            <p:pic>
              <p:nvPicPr>
                <p:cNvPr id="168" name="Ink 167">
                  <a:extLst>
                    <a:ext uri="{FF2B5EF4-FFF2-40B4-BE49-F238E27FC236}">
                      <a16:creationId xmlns:a16="http://schemas.microsoft.com/office/drawing/2014/main" id="{AB503593-64DE-ECFE-75C1-25315DFD31D9}"/>
                    </a:ext>
                  </a:extLst>
                </p:cNvPr>
                <p:cNvPicPr/>
                <p:nvPr/>
              </p:nvPicPr>
              <p:blipFill>
                <a:blip r:embed="rId153"/>
                <a:stretch>
                  <a:fillRect/>
                </a:stretch>
              </p:blipFill>
              <p:spPr>
                <a:xfrm>
                  <a:off x="7768232" y="1867377"/>
                  <a:ext cx="168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9" name="Ink 168">
                  <a:extLst>
                    <a:ext uri="{FF2B5EF4-FFF2-40B4-BE49-F238E27FC236}">
                      <a16:creationId xmlns:a16="http://schemas.microsoft.com/office/drawing/2014/main" id="{7AA8B05E-41CD-51B2-2D0A-BC0E287A1D99}"/>
                    </a:ext>
                  </a:extLst>
                </p14:cNvPr>
                <p14:cNvContentPartPr/>
                <p14:nvPr/>
              </p14:nvContentPartPr>
              <p14:xfrm>
                <a:off x="7940672" y="1885737"/>
                <a:ext cx="14760" cy="138600"/>
              </p14:xfrm>
            </p:contentPart>
          </mc:Choice>
          <mc:Fallback xmlns="">
            <p:pic>
              <p:nvPicPr>
                <p:cNvPr id="169" name="Ink 168">
                  <a:extLst>
                    <a:ext uri="{FF2B5EF4-FFF2-40B4-BE49-F238E27FC236}">
                      <a16:creationId xmlns:a16="http://schemas.microsoft.com/office/drawing/2014/main" id="{7AA8B05E-41CD-51B2-2D0A-BC0E287A1D99}"/>
                    </a:ext>
                  </a:extLst>
                </p:cNvPr>
                <p:cNvPicPr/>
                <p:nvPr/>
              </p:nvPicPr>
              <p:blipFill>
                <a:blip r:embed="rId38"/>
                <a:stretch>
                  <a:fillRect/>
                </a:stretch>
              </p:blipFill>
              <p:spPr>
                <a:xfrm>
                  <a:off x="7931672" y="1877097"/>
                  <a:ext cx="32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0" name="Ink 169">
                  <a:extLst>
                    <a:ext uri="{FF2B5EF4-FFF2-40B4-BE49-F238E27FC236}">
                      <a16:creationId xmlns:a16="http://schemas.microsoft.com/office/drawing/2014/main" id="{3575201C-4529-EE19-182A-088670DE07D3}"/>
                    </a:ext>
                  </a:extLst>
                </p14:cNvPr>
                <p14:cNvContentPartPr/>
                <p14:nvPr/>
              </p14:nvContentPartPr>
              <p14:xfrm>
                <a:off x="7938872" y="1847577"/>
                <a:ext cx="136800" cy="176760"/>
              </p14:xfrm>
            </p:contentPart>
          </mc:Choice>
          <mc:Fallback xmlns="">
            <p:pic>
              <p:nvPicPr>
                <p:cNvPr id="170" name="Ink 169">
                  <a:extLst>
                    <a:ext uri="{FF2B5EF4-FFF2-40B4-BE49-F238E27FC236}">
                      <a16:creationId xmlns:a16="http://schemas.microsoft.com/office/drawing/2014/main" id="{3575201C-4529-EE19-182A-088670DE07D3}"/>
                    </a:ext>
                  </a:extLst>
                </p:cNvPr>
                <p:cNvPicPr/>
                <p:nvPr/>
              </p:nvPicPr>
              <p:blipFill>
                <a:blip r:embed="rId156"/>
                <a:stretch>
                  <a:fillRect/>
                </a:stretch>
              </p:blipFill>
              <p:spPr>
                <a:xfrm>
                  <a:off x="7930232" y="1838577"/>
                  <a:ext cx="154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1" name="Ink 170">
                  <a:extLst>
                    <a:ext uri="{FF2B5EF4-FFF2-40B4-BE49-F238E27FC236}">
                      <a16:creationId xmlns:a16="http://schemas.microsoft.com/office/drawing/2014/main" id="{23880B60-28AF-9B28-69FA-D0CBD96AC475}"/>
                    </a:ext>
                  </a:extLst>
                </p14:cNvPr>
                <p14:cNvContentPartPr/>
                <p14:nvPr/>
              </p14:nvContentPartPr>
              <p14:xfrm>
                <a:off x="8117432" y="1859817"/>
                <a:ext cx="103680" cy="140400"/>
              </p14:xfrm>
            </p:contentPart>
          </mc:Choice>
          <mc:Fallback xmlns="">
            <p:pic>
              <p:nvPicPr>
                <p:cNvPr id="171" name="Ink 170">
                  <a:extLst>
                    <a:ext uri="{FF2B5EF4-FFF2-40B4-BE49-F238E27FC236}">
                      <a16:creationId xmlns:a16="http://schemas.microsoft.com/office/drawing/2014/main" id="{23880B60-28AF-9B28-69FA-D0CBD96AC475}"/>
                    </a:ext>
                  </a:extLst>
                </p:cNvPr>
                <p:cNvPicPr/>
                <p:nvPr/>
              </p:nvPicPr>
              <p:blipFill>
                <a:blip r:embed="rId158"/>
                <a:stretch>
                  <a:fillRect/>
                </a:stretch>
              </p:blipFill>
              <p:spPr>
                <a:xfrm>
                  <a:off x="8108792" y="1850817"/>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2" name="Ink 171">
                  <a:extLst>
                    <a:ext uri="{FF2B5EF4-FFF2-40B4-BE49-F238E27FC236}">
                      <a16:creationId xmlns:a16="http://schemas.microsoft.com/office/drawing/2014/main" id="{9B473F5E-5656-9D1E-651F-F46076543735}"/>
                    </a:ext>
                  </a:extLst>
                </p14:cNvPr>
                <p14:cNvContentPartPr/>
                <p14:nvPr/>
              </p14:nvContentPartPr>
              <p14:xfrm>
                <a:off x="8287352" y="1903377"/>
                <a:ext cx="64440" cy="11880"/>
              </p14:xfrm>
            </p:contentPart>
          </mc:Choice>
          <mc:Fallback xmlns="">
            <p:pic>
              <p:nvPicPr>
                <p:cNvPr id="172" name="Ink 171">
                  <a:extLst>
                    <a:ext uri="{FF2B5EF4-FFF2-40B4-BE49-F238E27FC236}">
                      <a16:creationId xmlns:a16="http://schemas.microsoft.com/office/drawing/2014/main" id="{9B473F5E-5656-9D1E-651F-F46076543735}"/>
                    </a:ext>
                  </a:extLst>
                </p:cNvPr>
                <p:cNvPicPr/>
                <p:nvPr/>
              </p:nvPicPr>
              <p:blipFill>
                <a:blip r:embed="rId160"/>
                <a:stretch>
                  <a:fillRect/>
                </a:stretch>
              </p:blipFill>
              <p:spPr>
                <a:xfrm>
                  <a:off x="8278712" y="1894737"/>
                  <a:ext cx="82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3" name="Ink 172">
                  <a:extLst>
                    <a:ext uri="{FF2B5EF4-FFF2-40B4-BE49-F238E27FC236}">
                      <a16:creationId xmlns:a16="http://schemas.microsoft.com/office/drawing/2014/main" id="{1E36ACFD-11DC-D394-31AB-39C4A448C8BC}"/>
                    </a:ext>
                  </a:extLst>
                </p14:cNvPr>
                <p14:cNvContentPartPr/>
                <p14:nvPr/>
              </p14:nvContentPartPr>
              <p14:xfrm>
                <a:off x="8306432" y="1972857"/>
                <a:ext cx="52200" cy="360"/>
              </p14:xfrm>
            </p:contentPart>
          </mc:Choice>
          <mc:Fallback xmlns="">
            <p:pic>
              <p:nvPicPr>
                <p:cNvPr id="173" name="Ink 172">
                  <a:extLst>
                    <a:ext uri="{FF2B5EF4-FFF2-40B4-BE49-F238E27FC236}">
                      <a16:creationId xmlns:a16="http://schemas.microsoft.com/office/drawing/2014/main" id="{1E36ACFD-11DC-D394-31AB-39C4A448C8BC}"/>
                    </a:ext>
                  </a:extLst>
                </p:cNvPr>
                <p:cNvPicPr/>
                <p:nvPr/>
              </p:nvPicPr>
              <p:blipFill>
                <a:blip r:embed="rId162"/>
                <a:stretch>
                  <a:fillRect/>
                </a:stretch>
              </p:blipFill>
              <p:spPr>
                <a:xfrm>
                  <a:off x="8297792" y="1964217"/>
                  <a:ext cx="69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5" name="Ink 174">
                  <a:extLst>
                    <a:ext uri="{FF2B5EF4-FFF2-40B4-BE49-F238E27FC236}">
                      <a16:creationId xmlns:a16="http://schemas.microsoft.com/office/drawing/2014/main" id="{FFCE394F-AC0A-3B8D-E2B2-897136F56180}"/>
                    </a:ext>
                  </a:extLst>
                </p14:cNvPr>
                <p14:cNvContentPartPr/>
                <p14:nvPr/>
              </p14:nvContentPartPr>
              <p14:xfrm>
                <a:off x="8520632" y="1855137"/>
                <a:ext cx="84240" cy="233640"/>
              </p14:xfrm>
            </p:contentPart>
          </mc:Choice>
          <mc:Fallback xmlns="">
            <p:pic>
              <p:nvPicPr>
                <p:cNvPr id="175" name="Ink 174">
                  <a:extLst>
                    <a:ext uri="{FF2B5EF4-FFF2-40B4-BE49-F238E27FC236}">
                      <a16:creationId xmlns:a16="http://schemas.microsoft.com/office/drawing/2014/main" id="{FFCE394F-AC0A-3B8D-E2B2-897136F56180}"/>
                    </a:ext>
                  </a:extLst>
                </p:cNvPr>
                <p:cNvPicPr/>
                <p:nvPr/>
              </p:nvPicPr>
              <p:blipFill>
                <a:blip r:embed="rId164"/>
                <a:stretch>
                  <a:fillRect/>
                </a:stretch>
              </p:blipFill>
              <p:spPr>
                <a:xfrm>
                  <a:off x="8511992" y="1846497"/>
                  <a:ext cx="1018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6" name="Ink 175">
                  <a:extLst>
                    <a:ext uri="{FF2B5EF4-FFF2-40B4-BE49-F238E27FC236}">
                      <a16:creationId xmlns:a16="http://schemas.microsoft.com/office/drawing/2014/main" id="{5A9689AB-27B1-8250-0AFB-54C5CC1D185F}"/>
                    </a:ext>
                  </a:extLst>
                </p14:cNvPr>
                <p14:cNvContentPartPr/>
                <p14:nvPr/>
              </p14:nvContentPartPr>
              <p14:xfrm>
                <a:off x="8742032" y="1826337"/>
                <a:ext cx="90360" cy="261720"/>
              </p14:xfrm>
            </p:contentPart>
          </mc:Choice>
          <mc:Fallback xmlns="">
            <p:pic>
              <p:nvPicPr>
                <p:cNvPr id="176" name="Ink 175">
                  <a:extLst>
                    <a:ext uri="{FF2B5EF4-FFF2-40B4-BE49-F238E27FC236}">
                      <a16:creationId xmlns:a16="http://schemas.microsoft.com/office/drawing/2014/main" id="{5A9689AB-27B1-8250-0AFB-54C5CC1D185F}"/>
                    </a:ext>
                  </a:extLst>
                </p:cNvPr>
                <p:cNvPicPr/>
                <p:nvPr/>
              </p:nvPicPr>
              <p:blipFill>
                <a:blip r:embed="rId166"/>
                <a:stretch>
                  <a:fillRect/>
                </a:stretch>
              </p:blipFill>
              <p:spPr>
                <a:xfrm>
                  <a:off x="8733032" y="1817337"/>
                  <a:ext cx="108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7" name="Ink 176">
                  <a:extLst>
                    <a:ext uri="{FF2B5EF4-FFF2-40B4-BE49-F238E27FC236}">
                      <a16:creationId xmlns:a16="http://schemas.microsoft.com/office/drawing/2014/main" id="{38F6EC7E-D03E-5C41-3B3B-0498D18ED94C}"/>
                    </a:ext>
                  </a:extLst>
                </p14:cNvPr>
                <p14:cNvContentPartPr/>
                <p14:nvPr/>
              </p14:nvContentPartPr>
              <p14:xfrm>
                <a:off x="8883872" y="1905537"/>
                <a:ext cx="113760" cy="140400"/>
              </p14:xfrm>
            </p:contentPart>
          </mc:Choice>
          <mc:Fallback xmlns="">
            <p:pic>
              <p:nvPicPr>
                <p:cNvPr id="177" name="Ink 176">
                  <a:extLst>
                    <a:ext uri="{FF2B5EF4-FFF2-40B4-BE49-F238E27FC236}">
                      <a16:creationId xmlns:a16="http://schemas.microsoft.com/office/drawing/2014/main" id="{38F6EC7E-D03E-5C41-3B3B-0498D18ED94C}"/>
                    </a:ext>
                  </a:extLst>
                </p:cNvPr>
                <p:cNvPicPr/>
                <p:nvPr/>
              </p:nvPicPr>
              <p:blipFill>
                <a:blip r:embed="rId168"/>
                <a:stretch>
                  <a:fillRect/>
                </a:stretch>
              </p:blipFill>
              <p:spPr>
                <a:xfrm>
                  <a:off x="8875232" y="1896537"/>
                  <a:ext cx="131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8" name="Ink 177">
                  <a:extLst>
                    <a:ext uri="{FF2B5EF4-FFF2-40B4-BE49-F238E27FC236}">
                      <a16:creationId xmlns:a16="http://schemas.microsoft.com/office/drawing/2014/main" id="{E664B0E8-63CB-DC61-6CF6-6ECDA903E4EB}"/>
                    </a:ext>
                  </a:extLst>
                </p14:cNvPr>
                <p14:cNvContentPartPr/>
                <p14:nvPr/>
              </p14:nvContentPartPr>
              <p14:xfrm>
                <a:off x="9066032" y="1876377"/>
                <a:ext cx="119160" cy="93960"/>
              </p14:xfrm>
            </p:contentPart>
          </mc:Choice>
          <mc:Fallback xmlns="">
            <p:pic>
              <p:nvPicPr>
                <p:cNvPr id="178" name="Ink 177">
                  <a:extLst>
                    <a:ext uri="{FF2B5EF4-FFF2-40B4-BE49-F238E27FC236}">
                      <a16:creationId xmlns:a16="http://schemas.microsoft.com/office/drawing/2014/main" id="{E664B0E8-63CB-DC61-6CF6-6ECDA903E4EB}"/>
                    </a:ext>
                  </a:extLst>
                </p:cNvPr>
                <p:cNvPicPr/>
                <p:nvPr/>
              </p:nvPicPr>
              <p:blipFill>
                <a:blip r:embed="rId170"/>
                <a:stretch>
                  <a:fillRect/>
                </a:stretch>
              </p:blipFill>
              <p:spPr>
                <a:xfrm>
                  <a:off x="9057032" y="1867377"/>
                  <a:ext cx="136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9" name="Ink 178">
                  <a:extLst>
                    <a:ext uri="{FF2B5EF4-FFF2-40B4-BE49-F238E27FC236}">
                      <a16:creationId xmlns:a16="http://schemas.microsoft.com/office/drawing/2014/main" id="{7581A7BE-6913-B809-8C5B-E75E7E7639BC}"/>
                    </a:ext>
                  </a:extLst>
                </p14:cNvPr>
                <p14:cNvContentPartPr/>
                <p14:nvPr/>
              </p14:nvContentPartPr>
              <p14:xfrm>
                <a:off x="9182672" y="1828497"/>
                <a:ext cx="167040" cy="179280"/>
              </p14:xfrm>
            </p:contentPart>
          </mc:Choice>
          <mc:Fallback xmlns="">
            <p:pic>
              <p:nvPicPr>
                <p:cNvPr id="179" name="Ink 178">
                  <a:extLst>
                    <a:ext uri="{FF2B5EF4-FFF2-40B4-BE49-F238E27FC236}">
                      <a16:creationId xmlns:a16="http://schemas.microsoft.com/office/drawing/2014/main" id="{7581A7BE-6913-B809-8C5B-E75E7E7639BC}"/>
                    </a:ext>
                  </a:extLst>
                </p:cNvPr>
                <p:cNvPicPr/>
                <p:nvPr/>
              </p:nvPicPr>
              <p:blipFill>
                <a:blip r:embed="rId172"/>
                <a:stretch>
                  <a:fillRect/>
                </a:stretch>
              </p:blipFill>
              <p:spPr>
                <a:xfrm>
                  <a:off x="9173672" y="1819497"/>
                  <a:ext cx="184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80" name="Ink 179">
                  <a:extLst>
                    <a:ext uri="{FF2B5EF4-FFF2-40B4-BE49-F238E27FC236}">
                      <a16:creationId xmlns:a16="http://schemas.microsoft.com/office/drawing/2014/main" id="{A47BF4C0-97EB-87FA-C831-60BE16193D5A}"/>
                    </a:ext>
                  </a:extLst>
                </p14:cNvPr>
                <p14:cNvContentPartPr/>
                <p14:nvPr/>
              </p14:nvContentPartPr>
              <p14:xfrm>
                <a:off x="9423152" y="1849737"/>
                <a:ext cx="151920" cy="123120"/>
              </p14:xfrm>
            </p:contentPart>
          </mc:Choice>
          <mc:Fallback xmlns="">
            <p:pic>
              <p:nvPicPr>
                <p:cNvPr id="180" name="Ink 179">
                  <a:extLst>
                    <a:ext uri="{FF2B5EF4-FFF2-40B4-BE49-F238E27FC236}">
                      <a16:creationId xmlns:a16="http://schemas.microsoft.com/office/drawing/2014/main" id="{A47BF4C0-97EB-87FA-C831-60BE16193D5A}"/>
                    </a:ext>
                  </a:extLst>
                </p:cNvPr>
                <p:cNvPicPr/>
                <p:nvPr/>
              </p:nvPicPr>
              <p:blipFill>
                <a:blip r:embed="rId174"/>
                <a:stretch>
                  <a:fillRect/>
                </a:stretch>
              </p:blipFill>
              <p:spPr>
                <a:xfrm>
                  <a:off x="9414512" y="1840737"/>
                  <a:ext cx="169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81" name="Ink 180">
                  <a:extLst>
                    <a:ext uri="{FF2B5EF4-FFF2-40B4-BE49-F238E27FC236}">
                      <a16:creationId xmlns:a16="http://schemas.microsoft.com/office/drawing/2014/main" id="{AF2DAFB8-889B-A19F-8112-269028519FAF}"/>
                    </a:ext>
                  </a:extLst>
                </p14:cNvPr>
                <p14:cNvContentPartPr/>
                <p14:nvPr/>
              </p14:nvContentPartPr>
              <p14:xfrm>
                <a:off x="9615392" y="1770537"/>
                <a:ext cx="79920" cy="217080"/>
              </p14:xfrm>
            </p:contentPart>
          </mc:Choice>
          <mc:Fallback xmlns="">
            <p:pic>
              <p:nvPicPr>
                <p:cNvPr id="181" name="Ink 180">
                  <a:extLst>
                    <a:ext uri="{FF2B5EF4-FFF2-40B4-BE49-F238E27FC236}">
                      <a16:creationId xmlns:a16="http://schemas.microsoft.com/office/drawing/2014/main" id="{AF2DAFB8-889B-A19F-8112-269028519FAF}"/>
                    </a:ext>
                  </a:extLst>
                </p:cNvPr>
                <p:cNvPicPr/>
                <p:nvPr/>
              </p:nvPicPr>
              <p:blipFill>
                <a:blip r:embed="rId176"/>
                <a:stretch>
                  <a:fillRect/>
                </a:stretch>
              </p:blipFill>
              <p:spPr>
                <a:xfrm>
                  <a:off x="9606752" y="1761537"/>
                  <a:ext cx="97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3" name="Ink 192">
                  <a:extLst>
                    <a:ext uri="{FF2B5EF4-FFF2-40B4-BE49-F238E27FC236}">
                      <a16:creationId xmlns:a16="http://schemas.microsoft.com/office/drawing/2014/main" id="{C83FCEFE-6241-9382-D3DD-3F8B7D1BEA71}"/>
                    </a:ext>
                  </a:extLst>
                </p14:cNvPr>
                <p14:cNvContentPartPr/>
                <p14:nvPr/>
              </p14:nvContentPartPr>
              <p14:xfrm>
                <a:off x="9807632" y="1885737"/>
                <a:ext cx="103680" cy="10800"/>
              </p14:xfrm>
            </p:contentPart>
          </mc:Choice>
          <mc:Fallback xmlns="">
            <p:pic>
              <p:nvPicPr>
                <p:cNvPr id="193" name="Ink 192">
                  <a:extLst>
                    <a:ext uri="{FF2B5EF4-FFF2-40B4-BE49-F238E27FC236}">
                      <a16:creationId xmlns:a16="http://schemas.microsoft.com/office/drawing/2014/main" id="{C83FCEFE-6241-9382-D3DD-3F8B7D1BEA71}"/>
                    </a:ext>
                  </a:extLst>
                </p:cNvPr>
                <p:cNvPicPr/>
                <p:nvPr/>
              </p:nvPicPr>
              <p:blipFill>
                <a:blip r:embed="rId178"/>
                <a:stretch>
                  <a:fillRect/>
                </a:stretch>
              </p:blipFill>
              <p:spPr>
                <a:xfrm>
                  <a:off x="9798992" y="1877097"/>
                  <a:ext cx="121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53" name="Ink 352">
                  <a:extLst>
                    <a:ext uri="{FF2B5EF4-FFF2-40B4-BE49-F238E27FC236}">
                      <a16:creationId xmlns:a16="http://schemas.microsoft.com/office/drawing/2014/main" id="{B129D08C-C438-A204-1FD6-D5C2DF1969A0}"/>
                    </a:ext>
                  </a:extLst>
                </p14:cNvPr>
                <p14:cNvContentPartPr/>
                <p14:nvPr/>
              </p14:nvContentPartPr>
              <p14:xfrm>
                <a:off x="10007432" y="1810137"/>
                <a:ext cx="117360" cy="176400"/>
              </p14:xfrm>
            </p:contentPart>
          </mc:Choice>
          <mc:Fallback xmlns="">
            <p:pic>
              <p:nvPicPr>
                <p:cNvPr id="353" name="Ink 352">
                  <a:extLst>
                    <a:ext uri="{FF2B5EF4-FFF2-40B4-BE49-F238E27FC236}">
                      <a16:creationId xmlns:a16="http://schemas.microsoft.com/office/drawing/2014/main" id="{B129D08C-C438-A204-1FD6-D5C2DF1969A0}"/>
                    </a:ext>
                  </a:extLst>
                </p:cNvPr>
                <p:cNvPicPr/>
                <p:nvPr/>
              </p:nvPicPr>
              <p:blipFill>
                <a:blip r:embed="rId180"/>
                <a:stretch>
                  <a:fillRect/>
                </a:stretch>
              </p:blipFill>
              <p:spPr>
                <a:xfrm>
                  <a:off x="9998792" y="1801497"/>
                  <a:ext cx="135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68" name="Ink 367">
                  <a:extLst>
                    <a:ext uri="{FF2B5EF4-FFF2-40B4-BE49-F238E27FC236}">
                      <a16:creationId xmlns:a16="http://schemas.microsoft.com/office/drawing/2014/main" id="{6AA611D6-9C9A-3C3B-CD5D-4DF5C03591AD}"/>
                    </a:ext>
                  </a:extLst>
                </p14:cNvPr>
                <p14:cNvContentPartPr/>
                <p14:nvPr/>
              </p14:nvContentPartPr>
              <p14:xfrm>
                <a:off x="10202552" y="1809417"/>
                <a:ext cx="98280" cy="90000"/>
              </p14:xfrm>
            </p:contentPart>
          </mc:Choice>
          <mc:Fallback xmlns="">
            <p:pic>
              <p:nvPicPr>
                <p:cNvPr id="368" name="Ink 367">
                  <a:extLst>
                    <a:ext uri="{FF2B5EF4-FFF2-40B4-BE49-F238E27FC236}">
                      <a16:creationId xmlns:a16="http://schemas.microsoft.com/office/drawing/2014/main" id="{6AA611D6-9C9A-3C3B-CD5D-4DF5C03591AD}"/>
                    </a:ext>
                  </a:extLst>
                </p:cNvPr>
                <p:cNvPicPr/>
                <p:nvPr/>
              </p:nvPicPr>
              <p:blipFill>
                <a:blip r:embed="rId182"/>
                <a:stretch>
                  <a:fillRect/>
                </a:stretch>
              </p:blipFill>
              <p:spPr>
                <a:xfrm>
                  <a:off x="10193552" y="1800417"/>
                  <a:ext cx="115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69" name="Ink 368">
                  <a:extLst>
                    <a:ext uri="{FF2B5EF4-FFF2-40B4-BE49-F238E27FC236}">
                      <a16:creationId xmlns:a16="http://schemas.microsoft.com/office/drawing/2014/main" id="{5F490310-07A0-94BB-803B-7A786C068FC5}"/>
                    </a:ext>
                  </a:extLst>
                </p14:cNvPr>
                <p14:cNvContentPartPr/>
                <p14:nvPr/>
              </p14:nvContentPartPr>
              <p14:xfrm>
                <a:off x="10298672" y="1789617"/>
                <a:ext cx="360" cy="190080"/>
              </p14:xfrm>
            </p:contentPart>
          </mc:Choice>
          <mc:Fallback xmlns="">
            <p:pic>
              <p:nvPicPr>
                <p:cNvPr id="369" name="Ink 368">
                  <a:extLst>
                    <a:ext uri="{FF2B5EF4-FFF2-40B4-BE49-F238E27FC236}">
                      <a16:creationId xmlns:a16="http://schemas.microsoft.com/office/drawing/2014/main" id="{5F490310-07A0-94BB-803B-7A786C068FC5}"/>
                    </a:ext>
                  </a:extLst>
                </p:cNvPr>
                <p:cNvPicPr/>
                <p:nvPr/>
              </p:nvPicPr>
              <p:blipFill>
                <a:blip r:embed="rId184"/>
                <a:stretch>
                  <a:fillRect/>
                </a:stretch>
              </p:blipFill>
              <p:spPr>
                <a:xfrm>
                  <a:off x="10289672" y="1780977"/>
                  <a:ext cx="18000" cy="20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371" name="Ink 370">
                <a:extLst>
                  <a:ext uri="{FF2B5EF4-FFF2-40B4-BE49-F238E27FC236}">
                    <a16:creationId xmlns:a16="http://schemas.microsoft.com/office/drawing/2014/main" id="{A3CBB89A-11A2-8282-F592-69FA134E3541}"/>
                  </a:ext>
                </a:extLst>
              </p14:cNvPr>
              <p14:cNvContentPartPr/>
              <p14:nvPr/>
            </p14:nvContentPartPr>
            <p14:xfrm>
              <a:off x="8364032" y="2396217"/>
              <a:ext cx="70920" cy="4320"/>
            </p14:xfrm>
          </p:contentPart>
        </mc:Choice>
        <mc:Fallback xmlns="">
          <p:pic>
            <p:nvPicPr>
              <p:cNvPr id="371" name="Ink 370">
                <a:extLst>
                  <a:ext uri="{FF2B5EF4-FFF2-40B4-BE49-F238E27FC236}">
                    <a16:creationId xmlns:a16="http://schemas.microsoft.com/office/drawing/2014/main" id="{A3CBB89A-11A2-8282-F592-69FA134E3541}"/>
                  </a:ext>
                </a:extLst>
              </p:cNvPr>
              <p:cNvPicPr/>
              <p:nvPr/>
            </p:nvPicPr>
            <p:blipFill>
              <a:blip r:embed="rId186"/>
              <a:stretch>
                <a:fillRect/>
              </a:stretch>
            </p:blipFill>
            <p:spPr>
              <a:xfrm>
                <a:off x="8355032" y="2387577"/>
                <a:ext cx="88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2" name="Ink 371">
                <a:extLst>
                  <a:ext uri="{FF2B5EF4-FFF2-40B4-BE49-F238E27FC236}">
                    <a16:creationId xmlns:a16="http://schemas.microsoft.com/office/drawing/2014/main" id="{C4516369-1404-9C29-437E-5FFA60C3A5A6}"/>
                  </a:ext>
                </a:extLst>
              </p14:cNvPr>
              <p14:cNvContentPartPr/>
              <p14:nvPr/>
            </p14:nvContentPartPr>
            <p14:xfrm>
              <a:off x="8344952" y="2502057"/>
              <a:ext cx="88200" cy="360"/>
            </p14:xfrm>
          </p:contentPart>
        </mc:Choice>
        <mc:Fallback xmlns="">
          <p:pic>
            <p:nvPicPr>
              <p:cNvPr id="372" name="Ink 371">
                <a:extLst>
                  <a:ext uri="{FF2B5EF4-FFF2-40B4-BE49-F238E27FC236}">
                    <a16:creationId xmlns:a16="http://schemas.microsoft.com/office/drawing/2014/main" id="{C4516369-1404-9C29-437E-5FFA60C3A5A6}"/>
                  </a:ext>
                </a:extLst>
              </p:cNvPr>
              <p:cNvPicPr/>
              <p:nvPr/>
            </p:nvPicPr>
            <p:blipFill>
              <a:blip r:embed="rId109"/>
              <a:stretch>
                <a:fillRect/>
              </a:stretch>
            </p:blipFill>
            <p:spPr>
              <a:xfrm>
                <a:off x="8335952" y="2493057"/>
                <a:ext cx="10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73" name="Ink 372">
                <a:extLst>
                  <a:ext uri="{FF2B5EF4-FFF2-40B4-BE49-F238E27FC236}">
                    <a16:creationId xmlns:a16="http://schemas.microsoft.com/office/drawing/2014/main" id="{A389E6C9-C71C-82DD-7700-DCD6CD9D310B}"/>
                  </a:ext>
                </a:extLst>
              </p14:cNvPr>
              <p14:cNvContentPartPr/>
              <p14:nvPr/>
            </p14:nvContentPartPr>
            <p14:xfrm>
              <a:off x="8618552" y="2367777"/>
              <a:ext cx="84600" cy="248760"/>
            </p14:xfrm>
          </p:contentPart>
        </mc:Choice>
        <mc:Fallback xmlns="">
          <p:pic>
            <p:nvPicPr>
              <p:cNvPr id="373" name="Ink 372">
                <a:extLst>
                  <a:ext uri="{FF2B5EF4-FFF2-40B4-BE49-F238E27FC236}">
                    <a16:creationId xmlns:a16="http://schemas.microsoft.com/office/drawing/2014/main" id="{A389E6C9-C71C-82DD-7700-DCD6CD9D310B}"/>
                  </a:ext>
                </a:extLst>
              </p:cNvPr>
              <p:cNvPicPr/>
              <p:nvPr/>
            </p:nvPicPr>
            <p:blipFill>
              <a:blip r:embed="rId189"/>
              <a:stretch>
                <a:fillRect/>
              </a:stretch>
            </p:blipFill>
            <p:spPr>
              <a:xfrm>
                <a:off x="8609912" y="2358777"/>
                <a:ext cx="102240" cy="266400"/>
              </a:xfrm>
              <a:prstGeom prst="rect">
                <a:avLst/>
              </a:prstGeom>
            </p:spPr>
          </p:pic>
        </mc:Fallback>
      </mc:AlternateContent>
      <p:grpSp>
        <p:nvGrpSpPr>
          <p:cNvPr id="384" name="Group 383">
            <a:extLst>
              <a:ext uri="{FF2B5EF4-FFF2-40B4-BE49-F238E27FC236}">
                <a16:creationId xmlns:a16="http://schemas.microsoft.com/office/drawing/2014/main" id="{72139C64-7BCD-8F83-BFDB-A210C484370A}"/>
              </a:ext>
            </a:extLst>
          </p:cNvPr>
          <p:cNvGrpSpPr/>
          <p:nvPr/>
        </p:nvGrpSpPr>
        <p:grpSpPr>
          <a:xfrm>
            <a:off x="8895392" y="2270937"/>
            <a:ext cx="1146600" cy="294480"/>
            <a:chOff x="8895392" y="2270937"/>
            <a:chExt cx="1146600" cy="294480"/>
          </a:xfrm>
        </p:grpSpPr>
        <mc:AlternateContent xmlns:mc="http://schemas.openxmlformats.org/markup-compatibility/2006" xmlns:p14="http://schemas.microsoft.com/office/powerpoint/2010/main">
          <mc:Choice Requires="p14">
            <p:contentPart p14:bwMode="auto" r:id="rId190">
              <p14:nvContentPartPr>
                <p14:cNvPr id="374" name="Ink 373">
                  <a:extLst>
                    <a:ext uri="{FF2B5EF4-FFF2-40B4-BE49-F238E27FC236}">
                      <a16:creationId xmlns:a16="http://schemas.microsoft.com/office/drawing/2014/main" id="{7967184F-8649-25CD-B82C-EB77D772659E}"/>
                    </a:ext>
                  </a:extLst>
                </p14:cNvPr>
                <p14:cNvContentPartPr/>
                <p14:nvPr/>
              </p14:nvContentPartPr>
              <p14:xfrm>
                <a:off x="8895392" y="2290017"/>
                <a:ext cx="93960" cy="275400"/>
              </p14:xfrm>
            </p:contentPart>
          </mc:Choice>
          <mc:Fallback xmlns="">
            <p:pic>
              <p:nvPicPr>
                <p:cNvPr id="374" name="Ink 373">
                  <a:extLst>
                    <a:ext uri="{FF2B5EF4-FFF2-40B4-BE49-F238E27FC236}">
                      <a16:creationId xmlns:a16="http://schemas.microsoft.com/office/drawing/2014/main" id="{7967184F-8649-25CD-B82C-EB77D772659E}"/>
                    </a:ext>
                  </a:extLst>
                </p:cNvPr>
                <p:cNvPicPr/>
                <p:nvPr/>
              </p:nvPicPr>
              <p:blipFill>
                <a:blip r:embed="rId191"/>
                <a:stretch>
                  <a:fillRect/>
                </a:stretch>
              </p:blipFill>
              <p:spPr>
                <a:xfrm>
                  <a:off x="8886392" y="2281377"/>
                  <a:ext cx="1116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75" name="Ink 374">
                  <a:extLst>
                    <a:ext uri="{FF2B5EF4-FFF2-40B4-BE49-F238E27FC236}">
                      <a16:creationId xmlns:a16="http://schemas.microsoft.com/office/drawing/2014/main" id="{B8A59721-477D-62A5-3BDD-2C2B231B413F}"/>
                    </a:ext>
                  </a:extLst>
                </p14:cNvPr>
                <p14:cNvContentPartPr/>
                <p14:nvPr/>
              </p14:nvContentPartPr>
              <p14:xfrm>
                <a:off x="9037952" y="2347977"/>
                <a:ext cx="130320" cy="165960"/>
              </p14:xfrm>
            </p:contentPart>
          </mc:Choice>
          <mc:Fallback xmlns="">
            <p:pic>
              <p:nvPicPr>
                <p:cNvPr id="375" name="Ink 374">
                  <a:extLst>
                    <a:ext uri="{FF2B5EF4-FFF2-40B4-BE49-F238E27FC236}">
                      <a16:creationId xmlns:a16="http://schemas.microsoft.com/office/drawing/2014/main" id="{B8A59721-477D-62A5-3BDD-2C2B231B413F}"/>
                    </a:ext>
                  </a:extLst>
                </p:cNvPr>
                <p:cNvPicPr/>
                <p:nvPr/>
              </p:nvPicPr>
              <p:blipFill>
                <a:blip r:embed="rId193"/>
                <a:stretch>
                  <a:fillRect/>
                </a:stretch>
              </p:blipFill>
              <p:spPr>
                <a:xfrm>
                  <a:off x="9029312" y="2339337"/>
                  <a:ext cx="147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6" name="Ink 375">
                  <a:extLst>
                    <a:ext uri="{FF2B5EF4-FFF2-40B4-BE49-F238E27FC236}">
                      <a16:creationId xmlns:a16="http://schemas.microsoft.com/office/drawing/2014/main" id="{8A9F198A-8D96-9121-4275-80947A978242}"/>
                    </a:ext>
                  </a:extLst>
                </p14:cNvPr>
                <p14:cNvContentPartPr/>
                <p14:nvPr/>
              </p14:nvContentPartPr>
              <p14:xfrm>
                <a:off x="9220832" y="2385057"/>
                <a:ext cx="163440" cy="119520"/>
              </p14:xfrm>
            </p:contentPart>
          </mc:Choice>
          <mc:Fallback xmlns="">
            <p:pic>
              <p:nvPicPr>
                <p:cNvPr id="376" name="Ink 375">
                  <a:extLst>
                    <a:ext uri="{FF2B5EF4-FFF2-40B4-BE49-F238E27FC236}">
                      <a16:creationId xmlns:a16="http://schemas.microsoft.com/office/drawing/2014/main" id="{8A9F198A-8D96-9121-4275-80947A978242}"/>
                    </a:ext>
                  </a:extLst>
                </p:cNvPr>
                <p:cNvPicPr/>
                <p:nvPr/>
              </p:nvPicPr>
              <p:blipFill>
                <a:blip r:embed="rId195"/>
                <a:stretch>
                  <a:fillRect/>
                </a:stretch>
              </p:blipFill>
              <p:spPr>
                <a:xfrm>
                  <a:off x="9211832" y="2376417"/>
                  <a:ext cx="181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7" name="Ink 376">
                  <a:extLst>
                    <a:ext uri="{FF2B5EF4-FFF2-40B4-BE49-F238E27FC236}">
                      <a16:creationId xmlns:a16="http://schemas.microsoft.com/office/drawing/2014/main" id="{B7838B22-1B41-3BA7-FBDC-1A0CFD3F7A21}"/>
                    </a:ext>
                  </a:extLst>
                </p14:cNvPr>
                <p14:cNvContentPartPr/>
                <p14:nvPr/>
              </p14:nvContentPartPr>
              <p14:xfrm>
                <a:off x="9393992" y="2290017"/>
                <a:ext cx="124920" cy="255600"/>
              </p14:xfrm>
            </p:contentPart>
          </mc:Choice>
          <mc:Fallback xmlns="">
            <p:pic>
              <p:nvPicPr>
                <p:cNvPr id="377" name="Ink 376">
                  <a:extLst>
                    <a:ext uri="{FF2B5EF4-FFF2-40B4-BE49-F238E27FC236}">
                      <a16:creationId xmlns:a16="http://schemas.microsoft.com/office/drawing/2014/main" id="{B7838B22-1B41-3BA7-FBDC-1A0CFD3F7A21}"/>
                    </a:ext>
                  </a:extLst>
                </p:cNvPr>
                <p:cNvPicPr/>
                <p:nvPr/>
              </p:nvPicPr>
              <p:blipFill>
                <a:blip r:embed="rId197"/>
                <a:stretch>
                  <a:fillRect/>
                </a:stretch>
              </p:blipFill>
              <p:spPr>
                <a:xfrm>
                  <a:off x="9384992" y="2281377"/>
                  <a:ext cx="1425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8" name="Ink 377">
                  <a:extLst>
                    <a:ext uri="{FF2B5EF4-FFF2-40B4-BE49-F238E27FC236}">
                      <a16:creationId xmlns:a16="http://schemas.microsoft.com/office/drawing/2014/main" id="{D98582BE-AF37-559E-5667-4884F4224E04}"/>
                    </a:ext>
                  </a:extLst>
                </p14:cNvPr>
                <p14:cNvContentPartPr/>
                <p14:nvPr/>
              </p14:nvContentPartPr>
              <p14:xfrm>
                <a:off x="9606032" y="2385057"/>
                <a:ext cx="78840" cy="11520"/>
              </p14:xfrm>
            </p:contentPart>
          </mc:Choice>
          <mc:Fallback xmlns="">
            <p:pic>
              <p:nvPicPr>
                <p:cNvPr id="378" name="Ink 377">
                  <a:extLst>
                    <a:ext uri="{FF2B5EF4-FFF2-40B4-BE49-F238E27FC236}">
                      <a16:creationId xmlns:a16="http://schemas.microsoft.com/office/drawing/2014/main" id="{D98582BE-AF37-559E-5667-4884F4224E04}"/>
                    </a:ext>
                  </a:extLst>
                </p:cNvPr>
                <p:cNvPicPr/>
                <p:nvPr/>
              </p:nvPicPr>
              <p:blipFill>
                <a:blip r:embed="rId199"/>
                <a:stretch>
                  <a:fillRect/>
                </a:stretch>
              </p:blipFill>
              <p:spPr>
                <a:xfrm>
                  <a:off x="9597032" y="2376417"/>
                  <a:ext cx="96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79" name="Ink 378">
                  <a:extLst>
                    <a:ext uri="{FF2B5EF4-FFF2-40B4-BE49-F238E27FC236}">
                      <a16:creationId xmlns:a16="http://schemas.microsoft.com/office/drawing/2014/main" id="{A488474C-764E-CC94-A831-EE6E5D75E5EA}"/>
                    </a:ext>
                  </a:extLst>
                </p14:cNvPr>
                <p14:cNvContentPartPr/>
                <p14:nvPr/>
              </p14:nvContentPartPr>
              <p14:xfrm>
                <a:off x="9740312" y="2318457"/>
                <a:ext cx="117720" cy="151920"/>
              </p14:xfrm>
            </p:contentPart>
          </mc:Choice>
          <mc:Fallback xmlns="">
            <p:pic>
              <p:nvPicPr>
                <p:cNvPr id="379" name="Ink 378">
                  <a:extLst>
                    <a:ext uri="{FF2B5EF4-FFF2-40B4-BE49-F238E27FC236}">
                      <a16:creationId xmlns:a16="http://schemas.microsoft.com/office/drawing/2014/main" id="{A488474C-764E-CC94-A831-EE6E5D75E5EA}"/>
                    </a:ext>
                  </a:extLst>
                </p:cNvPr>
                <p:cNvPicPr/>
                <p:nvPr/>
              </p:nvPicPr>
              <p:blipFill>
                <a:blip r:embed="rId201"/>
                <a:stretch>
                  <a:fillRect/>
                </a:stretch>
              </p:blipFill>
              <p:spPr>
                <a:xfrm>
                  <a:off x="9731312" y="2309457"/>
                  <a:ext cx="135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0" name="Ink 379">
                  <a:extLst>
                    <a:ext uri="{FF2B5EF4-FFF2-40B4-BE49-F238E27FC236}">
                      <a16:creationId xmlns:a16="http://schemas.microsoft.com/office/drawing/2014/main" id="{D7F5A0B4-81A4-1C0C-3D90-989AF68D8322}"/>
                    </a:ext>
                  </a:extLst>
                </p14:cNvPr>
                <p14:cNvContentPartPr/>
                <p14:nvPr/>
              </p14:nvContentPartPr>
              <p14:xfrm>
                <a:off x="9914192" y="2309817"/>
                <a:ext cx="127800" cy="67680"/>
              </p14:xfrm>
            </p:contentPart>
          </mc:Choice>
          <mc:Fallback xmlns="">
            <p:pic>
              <p:nvPicPr>
                <p:cNvPr id="380" name="Ink 379">
                  <a:extLst>
                    <a:ext uri="{FF2B5EF4-FFF2-40B4-BE49-F238E27FC236}">
                      <a16:creationId xmlns:a16="http://schemas.microsoft.com/office/drawing/2014/main" id="{D7F5A0B4-81A4-1C0C-3D90-989AF68D8322}"/>
                    </a:ext>
                  </a:extLst>
                </p:cNvPr>
                <p:cNvPicPr/>
                <p:nvPr/>
              </p:nvPicPr>
              <p:blipFill>
                <a:blip r:embed="rId203"/>
                <a:stretch>
                  <a:fillRect/>
                </a:stretch>
              </p:blipFill>
              <p:spPr>
                <a:xfrm>
                  <a:off x="9905192" y="2300817"/>
                  <a:ext cx="145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1" name="Ink 380">
                  <a:extLst>
                    <a:ext uri="{FF2B5EF4-FFF2-40B4-BE49-F238E27FC236}">
                      <a16:creationId xmlns:a16="http://schemas.microsoft.com/office/drawing/2014/main" id="{69432BAC-FFF7-ADBC-13CA-41785C892A46}"/>
                    </a:ext>
                  </a:extLst>
                </p14:cNvPr>
                <p14:cNvContentPartPr/>
                <p14:nvPr/>
              </p14:nvContentPartPr>
              <p14:xfrm>
                <a:off x="10030832" y="2270937"/>
                <a:ext cx="8280" cy="217080"/>
              </p14:xfrm>
            </p:contentPart>
          </mc:Choice>
          <mc:Fallback xmlns="">
            <p:pic>
              <p:nvPicPr>
                <p:cNvPr id="381" name="Ink 380">
                  <a:extLst>
                    <a:ext uri="{FF2B5EF4-FFF2-40B4-BE49-F238E27FC236}">
                      <a16:creationId xmlns:a16="http://schemas.microsoft.com/office/drawing/2014/main" id="{69432BAC-FFF7-ADBC-13CA-41785C892A46}"/>
                    </a:ext>
                  </a:extLst>
                </p:cNvPr>
                <p:cNvPicPr/>
                <p:nvPr/>
              </p:nvPicPr>
              <p:blipFill>
                <a:blip r:embed="rId205"/>
                <a:stretch>
                  <a:fillRect/>
                </a:stretch>
              </p:blipFill>
              <p:spPr>
                <a:xfrm>
                  <a:off x="10022192" y="2261937"/>
                  <a:ext cx="25920" cy="23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382" name="Ink 381">
                <a:extLst>
                  <a:ext uri="{FF2B5EF4-FFF2-40B4-BE49-F238E27FC236}">
                    <a16:creationId xmlns:a16="http://schemas.microsoft.com/office/drawing/2014/main" id="{2D3100AF-69F2-E7F0-255B-BB10E1692258}"/>
                  </a:ext>
                </a:extLst>
              </p14:cNvPr>
              <p14:cNvContentPartPr/>
              <p14:nvPr/>
            </p14:nvContentPartPr>
            <p14:xfrm>
              <a:off x="8354312" y="2868177"/>
              <a:ext cx="97200" cy="10080"/>
            </p14:xfrm>
          </p:contentPart>
        </mc:Choice>
        <mc:Fallback xmlns="">
          <p:pic>
            <p:nvPicPr>
              <p:cNvPr id="382" name="Ink 381">
                <a:extLst>
                  <a:ext uri="{FF2B5EF4-FFF2-40B4-BE49-F238E27FC236}">
                    <a16:creationId xmlns:a16="http://schemas.microsoft.com/office/drawing/2014/main" id="{2D3100AF-69F2-E7F0-255B-BB10E1692258}"/>
                  </a:ext>
                </a:extLst>
              </p:cNvPr>
              <p:cNvPicPr/>
              <p:nvPr/>
            </p:nvPicPr>
            <p:blipFill>
              <a:blip r:embed="rId207"/>
              <a:stretch>
                <a:fillRect/>
              </a:stretch>
            </p:blipFill>
            <p:spPr>
              <a:xfrm>
                <a:off x="8345672" y="2859177"/>
                <a:ext cx="114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3" name="Ink 382">
                <a:extLst>
                  <a:ext uri="{FF2B5EF4-FFF2-40B4-BE49-F238E27FC236}">
                    <a16:creationId xmlns:a16="http://schemas.microsoft.com/office/drawing/2014/main" id="{A1160D14-BDE0-E33A-5DD4-D71447EFD40C}"/>
                  </a:ext>
                </a:extLst>
              </p14:cNvPr>
              <p14:cNvContentPartPr/>
              <p14:nvPr/>
            </p14:nvContentPartPr>
            <p14:xfrm>
              <a:off x="8335232" y="2968617"/>
              <a:ext cx="88560" cy="24840"/>
            </p14:xfrm>
          </p:contentPart>
        </mc:Choice>
        <mc:Fallback xmlns="">
          <p:pic>
            <p:nvPicPr>
              <p:cNvPr id="383" name="Ink 382">
                <a:extLst>
                  <a:ext uri="{FF2B5EF4-FFF2-40B4-BE49-F238E27FC236}">
                    <a16:creationId xmlns:a16="http://schemas.microsoft.com/office/drawing/2014/main" id="{A1160D14-BDE0-E33A-5DD4-D71447EFD40C}"/>
                  </a:ext>
                </a:extLst>
              </p:cNvPr>
              <p:cNvPicPr/>
              <p:nvPr/>
            </p:nvPicPr>
            <p:blipFill>
              <a:blip r:embed="rId209"/>
              <a:stretch>
                <a:fillRect/>
              </a:stretch>
            </p:blipFill>
            <p:spPr>
              <a:xfrm>
                <a:off x="8326592" y="2959617"/>
                <a:ext cx="106200" cy="42480"/>
              </a:xfrm>
              <a:prstGeom prst="rect">
                <a:avLst/>
              </a:prstGeom>
            </p:spPr>
          </p:pic>
        </mc:Fallback>
      </mc:AlternateContent>
      <p:grpSp>
        <p:nvGrpSpPr>
          <p:cNvPr id="400" name="Group 399">
            <a:extLst>
              <a:ext uri="{FF2B5EF4-FFF2-40B4-BE49-F238E27FC236}">
                <a16:creationId xmlns:a16="http://schemas.microsoft.com/office/drawing/2014/main" id="{24582933-2F01-1A1B-FCD0-48CB1BD56230}"/>
              </a:ext>
            </a:extLst>
          </p:cNvPr>
          <p:cNvGrpSpPr/>
          <p:nvPr/>
        </p:nvGrpSpPr>
        <p:grpSpPr>
          <a:xfrm>
            <a:off x="8806832" y="2733177"/>
            <a:ext cx="1087920" cy="255240"/>
            <a:chOff x="8806832" y="2733177"/>
            <a:chExt cx="1087920" cy="255240"/>
          </a:xfrm>
        </p:grpSpPr>
        <mc:AlternateContent xmlns:mc="http://schemas.openxmlformats.org/markup-compatibility/2006" xmlns:p14="http://schemas.microsoft.com/office/powerpoint/2010/main">
          <mc:Choice Requires="p14">
            <p:contentPart p14:bwMode="auto" r:id="rId210">
              <p14:nvContentPartPr>
                <p14:cNvPr id="385" name="Ink 384">
                  <a:extLst>
                    <a:ext uri="{FF2B5EF4-FFF2-40B4-BE49-F238E27FC236}">
                      <a16:creationId xmlns:a16="http://schemas.microsoft.com/office/drawing/2014/main" id="{B1984F63-A4E3-ECE5-20E7-9DB4CFF6ADF9}"/>
                    </a:ext>
                  </a:extLst>
                </p14:cNvPr>
                <p14:cNvContentPartPr/>
                <p14:nvPr/>
              </p14:nvContentPartPr>
              <p14:xfrm>
                <a:off x="8806832" y="2833257"/>
                <a:ext cx="159120" cy="155160"/>
              </p14:xfrm>
            </p:contentPart>
          </mc:Choice>
          <mc:Fallback xmlns="">
            <p:pic>
              <p:nvPicPr>
                <p:cNvPr id="385" name="Ink 384">
                  <a:extLst>
                    <a:ext uri="{FF2B5EF4-FFF2-40B4-BE49-F238E27FC236}">
                      <a16:creationId xmlns:a16="http://schemas.microsoft.com/office/drawing/2014/main" id="{B1984F63-A4E3-ECE5-20E7-9DB4CFF6ADF9}"/>
                    </a:ext>
                  </a:extLst>
                </p:cNvPr>
                <p:cNvPicPr/>
                <p:nvPr/>
              </p:nvPicPr>
              <p:blipFill>
                <a:blip r:embed="rId211"/>
                <a:stretch>
                  <a:fillRect/>
                </a:stretch>
              </p:blipFill>
              <p:spPr>
                <a:xfrm>
                  <a:off x="8798192" y="2824257"/>
                  <a:ext cx="176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6" name="Ink 385">
                  <a:extLst>
                    <a:ext uri="{FF2B5EF4-FFF2-40B4-BE49-F238E27FC236}">
                      <a16:creationId xmlns:a16="http://schemas.microsoft.com/office/drawing/2014/main" id="{BFE4CE38-57DD-5F4C-C7E8-FB3AFA8F834E}"/>
                    </a:ext>
                  </a:extLst>
                </p14:cNvPr>
                <p14:cNvContentPartPr/>
                <p14:nvPr/>
              </p14:nvContentPartPr>
              <p14:xfrm>
                <a:off x="9030032" y="2792937"/>
                <a:ext cx="101160" cy="172440"/>
              </p14:xfrm>
            </p:contentPart>
          </mc:Choice>
          <mc:Fallback xmlns="">
            <p:pic>
              <p:nvPicPr>
                <p:cNvPr id="386" name="Ink 385">
                  <a:extLst>
                    <a:ext uri="{FF2B5EF4-FFF2-40B4-BE49-F238E27FC236}">
                      <a16:creationId xmlns:a16="http://schemas.microsoft.com/office/drawing/2014/main" id="{BFE4CE38-57DD-5F4C-C7E8-FB3AFA8F834E}"/>
                    </a:ext>
                  </a:extLst>
                </p:cNvPr>
                <p:cNvPicPr/>
                <p:nvPr/>
              </p:nvPicPr>
              <p:blipFill>
                <a:blip r:embed="rId213"/>
                <a:stretch>
                  <a:fillRect/>
                </a:stretch>
              </p:blipFill>
              <p:spPr>
                <a:xfrm>
                  <a:off x="9021392" y="2783937"/>
                  <a:ext cx="118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7" name="Ink 386">
                  <a:extLst>
                    <a:ext uri="{FF2B5EF4-FFF2-40B4-BE49-F238E27FC236}">
                      <a16:creationId xmlns:a16="http://schemas.microsoft.com/office/drawing/2014/main" id="{CF5E7513-032A-8385-DCAB-109375A3DEDC}"/>
                    </a:ext>
                  </a:extLst>
                </p14:cNvPr>
                <p14:cNvContentPartPr/>
                <p14:nvPr/>
              </p14:nvContentPartPr>
              <p14:xfrm>
                <a:off x="9163592" y="2751537"/>
                <a:ext cx="111240" cy="204840"/>
              </p14:xfrm>
            </p:contentPart>
          </mc:Choice>
          <mc:Fallback xmlns="">
            <p:pic>
              <p:nvPicPr>
                <p:cNvPr id="387" name="Ink 386">
                  <a:extLst>
                    <a:ext uri="{FF2B5EF4-FFF2-40B4-BE49-F238E27FC236}">
                      <a16:creationId xmlns:a16="http://schemas.microsoft.com/office/drawing/2014/main" id="{CF5E7513-032A-8385-DCAB-109375A3DEDC}"/>
                    </a:ext>
                  </a:extLst>
                </p:cNvPr>
                <p:cNvPicPr/>
                <p:nvPr/>
              </p:nvPicPr>
              <p:blipFill>
                <a:blip r:embed="rId215"/>
                <a:stretch>
                  <a:fillRect/>
                </a:stretch>
              </p:blipFill>
              <p:spPr>
                <a:xfrm>
                  <a:off x="9154952" y="2742537"/>
                  <a:ext cx="1288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88" name="Ink 387">
                  <a:extLst>
                    <a:ext uri="{FF2B5EF4-FFF2-40B4-BE49-F238E27FC236}">
                      <a16:creationId xmlns:a16="http://schemas.microsoft.com/office/drawing/2014/main" id="{242AAABA-A14C-1056-FF20-37F3393CC89A}"/>
                    </a:ext>
                  </a:extLst>
                </p14:cNvPr>
                <p14:cNvContentPartPr/>
                <p14:nvPr/>
              </p14:nvContentPartPr>
              <p14:xfrm>
                <a:off x="9374912" y="2840817"/>
                <a:ext cx="49320" cy="7920"/>
              </p14:xfrm>
            </p:contentPart>
          </mc:Choice>
          <mc:Fallback xmlns="">
            <p:pic>
              <p:nvPicPr>
                <p:cNvPr id="388" name="Ink 387">
                  <a:extLst>
                    <a:ext uri="{FF2B5EF4-FFF2-40B4-BE49-F238E27FC236}">
                      <a16:creationId xmlns:a16="http://schemas.microsoft.com/office/drawing/2014/main" id="{242AAABA-A14C-1056-FF20-37F3393CC89A}"/>
                    </a:ext>
                  </a:extLst>
                </p:cNvPr>
                <p:cNvPicPr/>
                <p:nvPr/>
              </p:nvPicPr>
              <p:blipFill>
                <a:blip r:embed="rId217"/>
                <a:stretch>
                  <a:fillRect/>
                </a:stretch>
              </p:blipFill>
              <p:spPr>
                <a:xfrm>
                  <a:off x="9365912" y="2832177"/>
                  <a:ext cx="6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89" name="Ink 388">
                  <a:extLst>
                    <a:ext uri="{FF2B5EF4-FFF2-40B4-BE49-F238E27FC236}">
                      <a16:creationId xmlns:a16="http://schemas.microsoft.com/office/drawing/2014/main" id="{3001A240-8D34-C622-B0EE-7B5D150949D5}"/>
                    </a:ext>
                  </a:extLst>
                </p14:cNvPr>
                <p14:cNvContentPartPr/>
                <p14:nvPr/>
              </p14:nvContentPartPr>
              <p14:xfrm>
                <a:off x="9538352" y="2781777"/>
                <a:ext cx="153000" cy="162360"/>
              </p14:xfrm>
            </p:contentPart>
          </mc:Choice>
          <mc:Fallback xmlns="">
            <p:pic>
              <p:nvPicPr>
                <p:cNvPr id="389" name="Ink 388">
                  <a:extLst>
                    <a:ext uri="{FF2B5EF4-FFF2-40B4-BE49-F238E27FC236}">
                      <a16:creationId xmlns:a16="http://schemas.microsoft.com/office/drawing/2014/main" id="{3001A240-8D34-C622-B0EE-7B5D150949D5}"/>
                    </a:ext>
                  </a:extLst>
                </p:cNvPr>
                <p:cNvPicPr/>
                <p:nvPr/>
              </p:nvPicPr>
              <p:blipFill>
                <a:blip r:embed="rId219"/>
                <a:stretch>
                  <a:fillRect/>
                </a:stretch>
              </p:blipFill>
              <p:spPr>
                <a:xfrm>
                  <a:off x="9529712" y="2772777"/>
                  <a:ext cx="170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0" name="Ink 389">
                  <a:extLst>
                    <a:ext uri="{FF2B5EF4-FFF2-40B4-BE49-F238E27FC236}">
                      <a16:creationId xmlns:a16="http://schemas.microsoft.com/office/drawing/2014/main" id="{3B30034E-2264-71C5-F246-E0B7ADDD0420}"/>
                    </a:ext>
                  </a:extLst>
                </p14:cNvPr>
                <p14:cNvContentPartPr/>
                <p14:nvPr/>
              </p14:nvContentPartPr>
              <p14:xfrm>
                <a:off x="9769472" y="2771337"/>
                <a:ext cx="124200" cy="96120"/>
              </p14:xfrm>
            </p:contentPart>
          </mc:Choice>
          <mc:Fallback xmlns="">
            <p:pic>
              <p:nvPicPr>
                <p:cNvPr id="390" name="Ink 389">
                  <a:extLst>
                    <a:ext uri="{FF2B5EF4-FFF2-40B4-BE49-F238E27FC236}">
                      <a16:creationId xmlns:a16="http://schemas.microsoft.com/office/drawing/2014/main" id="{3B30034E-2264-71C5-F246-E0B7ADDD0420}"/>
                    </a:ext>
                  </a:extLst>
                </p:cNvPr>
                <p:cNvPicPr/>
                <p:nvPr/>
              </p:nvPicPr>
              <p:blipFill>
                <a:blip r:embed="rId221"/>
                <a:stretch>
                  <a:fillRect/>
                </a:stretch>
              </p:blipFill>
              <p:spPr>
                <a:xfrm>
                  <a:off x="9760832" y="2762337"/>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1" name="Ink 390">
                  <a:extLst>
                    <a:ext uri="{FF2B5EF4-FFF2-40B4-BE49-F238E27FC236}">
                      <a16:creationId xmlns:a16="http://schemas.microsoft.com/office/drawing/2014/main" id="{108FC856-2C15-1AB3-9149-891D23597EE4}"/>
                    </a:ext>
                  </a:extLst>
                </p14:cNvPr>
                <p14:cNvContentPartPr/>
                <p14:nvPr/>
              </p14:nvContentPartPr>
              <p14:xfrm>
                <a:off x="9884312" y="2733177"/>
                <a:ext cx="10440" cy="208800"/>
              </p14:xfrm>
            </p:contentPart>
          </mc:Choice>
          <mc:Fallback xmlns="">
            <p:pic>
              <p:nvPicPr>
                <p:cNvPr id="391" name="Ink 390">
                  <a:extLst>
                    <a:ext uri="{FF2B5EF4-FFF2-40B4-BE49-F238E27FC236}">
                      <a16:creationId xmlns:a16="http://schemas.microsoft.com/office/drawing/2014/main" id="{108FC856-2C15-1AB3-9149-891D23597EE4}"/>
                    </a:ext>
                  </a:extLst>
                </p:cNvPr>
                <p:cNvPicPr/>
                <p:nvPr/>
              </p:nvPicPr>
              <p:blipFill>
                <a:blip r:embed="rId223"/>
                <a:stretch>
                  <a:fillRect/>
                </a:stretch>
              </p:blipFill>
              <p:spPr>
                <a:xfrm>
                  <a:off x="9875672" y="2724177"/>
                  <a:ext cx="28080" cy="226440"/>
                </a:xfrm>
                <a:prstGeom prst="rect">
                  <a:avLst/>
                </a:prstGeom>
              </p:spPr>
            </p:pic>
          </mc:Fallback>
        </mc:AlternateContent>
      </p:grpSp>
      <p:grpSp>
        <p:nvGrpSpPr>
          <p:cNvPr id="399" name="Group 398">
            <a:extLst>
              <a:ext uri="{FF2B5EF4-FFF2-40B4-BE49-F238E27FC236}">
                <a16:creationId xmlns:a16="http://schemas.microsoft.com/office/drawing/2014/main" id="{443F1D3C-9154-4E6F-CF89-9BB9BA673B3C}"/>
              </a:ext>
            </a:extLst>
          </p:cNvPr>
          <p:cNvGrpSpPr/>
          <p:nvPr/>
        </p:nvGrpSpPr>
        <p:grpSpPr>
          <a:xfrm>
            <a:off x="8431352" y="3291537"/>
            <a:ext cx="92160" cy="81720"/>
            <a:chOff x="8431352" y="3291537"/>
            <a:chExt cx="92160" cy="81720"/>
          </a:xfrm>
        </p:grpSpPr>
        <mc:AlternateContent xmlns:mc="http://schemas.openxmlformats.org/markup-compatibility/2006" xmlns:p14="http://schemas.microsoft.com/office/powerpoint/2010/main">
          <mc:Choice Requires="p14">
            <p:contentPart p14:bwMode="auto" r:id="rId224">
              <p14:nvContentPartPr>
                <p14:cNvPr id="392" name="Ink 391">
                  <a:extLst>
                    <a:ext uri="{FF2B5EF4-FFF2-40B4-BE49-F238E27FC236}">
                      <a16:creationId xmlns:a16="http://schemas.microsoft.com/office/drawing/2014/main" id="{FCCA34EB-9EDB-41E8-C3CC-36BE83450D75}"/>
                    </a:ext>
                  </a:extLst>
                </p14:cNvPr>
                <p14:cNvContentPartPr/>
                <p14:nvPr/>
              </p14:nvContentPartPr>
              <p14:xfrm>
                <a:off x="8431352" y="3291537"/>
                <a:ext cx="92160" cy="360"/>
              </p14:xfrm>
            </p:contentPart>
          </mc:Choice>
          <mc:Fallback xmlns="">
            <p:pic>
              <p:nvPicPr>
                <p:cNvPr id="392" name="Ink 391">
                  <a:extLst>
                    <a:ext uri="{FF2B5EF4-FFF2-40B4-BE49-F238E27FC236}">
                      <a16:creationId xmlns:a16="http://schemas.microsoft.com/office/drawing/2014/main" id="{FCCA34EB-9EDB-41E8-C3CC-36BE83450D75}"/>
                    </a:ext>
                  </a:extLst>
                </p:cNvPr>
                <p:cNvPicPr/>
                <p:nvPr/>
              </p:nvPicPr>
              <p:blipFill>
                <a:blip r:embed="rId109"/>
                <a:stretch>
                  <a:fillRect/>
                </a:stretch>
              </p:blipFill>
              <p:spPr>
                <a:xfrm>
                  <a:off x="8422712" y="3282537"/>
                  <a:ext cx="10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3" name="Ink 392">
                  <a:extLst>
                    <a:ext uri="{FF2B5EF4-FFF2-40B4-BE49-F238E27FC236}">
                      <a16:creationId xmlns:a16="http://schemas.microsoft.com/office/drawing/2014/main" id="{7BACB621-E010-E09C-B6A5-5558DB6E8BA8}"/>
                    </a:ext>
                  </a:extLst>
                </p14:cNvPr>
                <p14:cNvContentPartPr/>
                <p14:nvPr/>
              </p14:nvContentPartPr>
              <p14:xfrm>
                <a:off x="8441072" y="3364257"/>
                <a:ext cx="50760" cy="9000"/>
              </p14:xfrm>
            </p:contentPart>
          </mc:Choice>
          <mc:Fallback xmlns="">
            <p:pic>
              <p:nvPicPr>
                <p:cNvPr id="393" name="Ink 392">
                  <a:extLst>
                    <a:ext uri="{FF2B5EF4-FFF2-40B4-BE49-F238E27FC236}">
                      <a16:creationId xmlns:a16="http://schemas.microsoft.com/office/drawing/2014/main" id="{7BACB621-E010-E09C-B6A5-5558DB6E8BA8}"/>
                    </a:ext>
                  </a:extLst>
                </p:cNvPr>
                <p:cNvPicPr/>
                <p:nvPr/>
              </p:nvPicPr>
              <p:blipFill>
                <a:blip r:embed="rId226"/>
                <a:stretch>
                  <a:fillRect/>
                </a:stretch>
              </p:blipFill>
              <p:spPr>
                <a:xfrm>
                  <a:off x="8432072" y="3355257"/>
                  <a:ext cx="68400" cy="26640"/>
                </a:xfrm>
                <a:prstGeom prst="rect">
                  <a:avLst/>
                </a:prstGeom>
              </p:spPr>
            </p:pic>
          </mc:Fallback>
        </mc:AlternateContent>
      </p:grpSp>
      <p:grpSp>
        <p:nvGrpSpPr>
          <p:cNvPr id="398" name="Group 397">
            <a:extLst>
              <a:ext uri="{FF2B5EF4-FFF2-40B4-BE49-F238E27FC236}">
                <a16:creationId xmlns:a16="http://schemas.microsoft.com/office/drawing/2014/main" id="{704F17EB-43A0-EC2D-B7DE-96240597E5FC}"/>
              </a:ext>
            </a:extLst>
          </p:cNvPr>
          <p:cNvGrpSpPr/>
          <p:nvPr/>
        </p:nvGrpSpPr>
        <p:grpSpPr>
          <a:xfrm>
            <a:off x="8811512" y="3252657"/>
            <a:ext cx="515160" cy="172440"/>
            <a:chOff x="8811512" y="3252657"/>
            <a:chExt cx="515160" cy="172440"/>
          </a:xfrm>
        </p:grpSpPr>
        <mc:AlternateContent xmlns:mc="http://schemas.openxmlformats.org/markup-compatibility/2006" xmlns:p14="http://schemas.microsoft.com/office/powerpoint/2010/main">
          <mc:Choice Requires="p14">
            <p:contentPart p14:bwMode="auto" r:id="rId227">
              <p14:nvContentPartPr>
                <p14:cNvPr id="394" name="Ink 393">
                  <a:extLst>
                    <a:ext uri="{FF2B5EF4-FFF2-40B4-BE49-F238E27FC236}">
                      <a16:creationId xmlns:a16="http://schemas.microsoft.com/office/drawing/2014/main" id="{21E86804-3F5C-C9F1-B1A0-FFA6346ADEC5}"/>
                    </a:ext>
                  </a:extLst>
                </p14:cNvPr>
                <p14:cNvContentPartPr/>
                <p14:nvPr/>
              </p14:nvContentPartPr>
              <p14:xfrm>
                <a:off x="8811512" y="3284697"/>
                <a:ext cx="131760" cy="140400"/>
              </p14:xfrm>
            </p:contentPart>
          </mc:Choice>
          <mc:Fallback xmlns="">
            <p:pic>
              <p:nvPicPr>
                <p:cNvPr id="394" name="Ink 393">
                  <a:extLst>
                    <a:ext uri="{FF2B5EF4-FFF2-40B4-BE49-F238E27FC236}">
                      <a16:creationId xmlns:a16="http://schemas.microsoft.com/office/drawing/2014/main" id="{21E86804-3F5C-C9F1-B1A0-FFA6346ADEC5}"/>
                    </a:ext>
                  </a:extLst>
                </p:cNvPr>
                <p:cNvPicPr/>
                <p:nvPr/>
              </p:nvPicPr>
              <p:blipFill>
                <a:blip r:embed="rId228"/>
                <a:stretch>
                  <a:fillRect/>
                </a:stretch>
              </p:blipFill>
              <p:spPr>
                <a:xfrm>
                  <a:off x="8802512" y="3275697"/>
                  <a:ext cx="149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5" name="Ink 394">
                  <a:extLst>
                    <a:ext uri="{FF2B5EF4-FFF2-40B4-BE49-F238E27FC236}">
                      <a16:creationId xmlns:a16="http://schemas.microsoft.com/office/drawing/2014/main" id="{D230C84B-343A-FFC7-A792-E988A2AA3A21}"/>
                    </a:ext>
                  </a:extLst>
                </p14:cNvPr>
                <p14:cNvContentPartPr/>
                <p14:nvPr/>
              </p14:nvContentPartPr>
              <p14:xfrm>
                <a:off x="9025352" y="3260937"/>
                <a:ext cx="113040" cy="141480"/>
              </p14:xfrm>
            </p:contentPart>
          </mc:Choice>
          <mc:Fallback xmlns="">
            <p:pic>
              <p:nvPicPr>
                <p:cNvPr id="395" name="Ink 394">
                  <a:extLst>
                    <a:ext uri="{FF2B5EF4-FFF2-40B4-BE49-F238E27FC236}">
                      <a16:creationId xmlns:a16="http://schemas.microsoft.com/office/drawing/2014/main" id="{D230C84B-343A-FFC7-A792-E988A2AA3A21}"/>
                    </a:ext>
                  </a:extLst>
                </p:cNvPr>
                <p:cNvPicPr/>
                <p:nvPr/>
              </p:nvPicPr>
              <p:blipFill>
                <a:blip r:embed="rId230"/>
                <a:stretch>
                  <a:fillRect/>
                </a:stretch>
              </p:blipFill>
              <p:spPr>
                <a:xfrm>
                  <a:off x="9016712" y="3251937"/>
                  <a:ext cx="130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6" name="Ink 395">
                  <a:extLst>
                    <a:ext uri="{FF2B5EF4-FFF2-40B4-BE49-F238E27FC236}">
                      <a16:creationId xmlns:a16="http://schemas.microsoft.com/office/drawing/2014/main" id="{4F50770B-2980-4EB2-08C5-4CB59CB04A48}"/>
                    </a:ext>
                  </a:extLst>
                </p14:cNvPr>
                <p14:cNvContentPartPr/>
                <p14:nvPr/>
              </p14:nvContentPartPr>
              <p14:xfrm>
                <a:off x="9230192" y="3272457"/>
                <a:ext cx="92160" cy="65880"/>
              </p14:xfrm>
            </p:contentPart>
          </mc:Choice>
          <mc:Fallback xmlns="">
            <p:pic>
              <p:nvPicPr>
                <p:cNvPr id="396" name="Ink 395">
                  <a:extLst>
                    <a:ext uri="{FF2B5EF4-FFF2-40B4-BE49-F238E27FC236}">
                      <a16:creationId xmlns:a16="http://schemas.microsoft.com/office/drawing/2014/main" id="{4F50770B-2980-4EB2-08C5-4CB59CB04A48}"/>
                    </a:ext>
                  </a:extLst>
                </p:cNvPr>
                <p:cNvPicPr/>
                <p:nvPr/>
              </p:nvPicPr>
              <p:blipFill>
                <a:blip r:embed="rId232"/>
                <a:stretch>
                  <a:fillRect/>
                </a:stretch>
              </p:blipFill>
              <p:spPr>
                <a:xfrm>
                  <a:off x="9221552" y="3263457"/>
                  <a:ext cx="109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7" name="Ink 396">
                  <a:extLst>
                    <a:ext uri="{FF2B5EF4-FFF2-40B4-BE49-F238E27FC236}">
                      <a16:creationId xmlns:a16="http://schemas.microsoft.com/office/drawing/2014/main" id="{2C65D8FC-08BF-843F-1336-BF3D7B42D2B7}"/>
                    </a:ext>
                  </a:extLst>
                </p14:cNvPr>
                <p14:cNvContentPartPr/>
                <p14:nvPr/>
              </p14:nvContentPartPr>
              <p14:xfrm>
                <a:off x="9326312" y="3252657"/>
                <a:ext cx="360" cy="159840"/>
              </p14:xfrm>
            </p:contentPart>
          </mc:Choice>
          <mc:Fallback xmlns="">
            <p:pic>
              <p:nvPicPr>
                <p:cNvPr id="397" name="Ink 396">
                  <a:extLst>
                    <a:ext uri="{FF2B5EF4-FFF2-40B4-BE49-F238E27FC236}">
                      <a16:creationId xmlns:a16="http://schemas.microsoft.com/office/drawing/2014/main" id="{2C65D8FC-08BF-843F-1336-BF3D7B42D2B7}"/>
                    </a:ext>
                  </a:extLst>
                </p:cNvPr>
                <p:cNvPicPr/>
                <p:nvPr/>
              </p:nvPicPr>
              <p:blipFill>
                <a:blip r:embed="rId234"/>
                <a:stretch>
                  <a:fillRect/>
                </a:stretch>
              </p:blipFill>
              <p:spPr>
                <a:xfrm>
                  <a:off x="9317672" y="3243657"/>
                  <a:ext cx="18000" cy="177480"/>
                </a:xfrm>
                <a:prstGeom prst="rect">
                  <a:avLst/>
                </a:prstGeom>
              </p:spPr>
            </p:pic>
          </mc:Fallback>
        </mc:AlternateContent>
      </p:grpSp>
      <p:grpSp>
        <p:nvGrpSpPr>
          <p:cNvPr id="425" name="Group 424">
            <a:extLst>
              <a:ext uri="{FF2B5EF4-FFF2-40B4-BE49-F238E27FC236}">
                <a16:creationId xmlns:a16="http://schemas.microsoft.com/office/drawing/2014/main" id="{68847331-ED16-215A-246F-2C15094860E8}"/>
              </a:ext>
            </a:extLst>
          </p:cNvPr>
          <p:cNvGrpSpPr/>
          <p:nvPr/>
        </p:nvGrpSpPr>
        <p:grpSpPr>
          <a:xfrm>
            <a:off x="7883072" y="3984177"/>
            <a:ext cx="700200" cy="220680"/>
            <a:chOff x="7883072" y="3984177"/>
            <a:chExt cx="700200" cy="220680"/>
          </a:xfrm>
        </p:grpSpPr>
        <mc:AlternateContent xmlns:mc="http://schemas.openxmlformats.org/markup-compatibility/2006" xmlns:p14="http://schemas.microsoft.com/office/powerpoint/2010/main">
          <mc:Choice Requires="p14">
            <p:contentPart p14:bwMode="auto" r:id="rId235">
              <p14:nvContentPartPr>
                <p14:cNvPr id="401" name="Ink 400">
                  <a:extLst>
                    <a:ext uri="{FF2B5EF4-FFF2-40B4-BE49-F238E27FC236}">
                      <a16:creationId xmlns:a16="http://schemas.microsoft.com/office/drawing/2014/main" id="{7072BB5A-2B74-2B1C-FCB8-0DB2CEBCF17A}"/>
                    </a:ext>
                  </a:extLst>
                </p14:cNvPr>
                <p14:cNvContentPartPr/>
                <p14:nvPr/>
              </p14:nvContentPartPr>
              <p14:xfrm>
                <a:off x="7883072" y="4059057"/>
                <a:ext cx="20160" cy="145800"/>
              </p14:xfrm>
            </p:contentPart>
          </mc:Choice>
          <mc:Fallback xmlns="">
            <p:pic>
              <p:nvPicPr>
                <p:cNvPr id="401" name="Ink 400">
                  <a:extLst>
                    <a:ext uri="{FF2B5EF4-FFF2-40B4-BE49-F238E27FC236}">
                      <a16:creationId xmlns:a16="http://schemas.microsoft.com/office/drawing/2014/main" id="{7072BB5A-2B74-2B1C-FCB8-0DB2CEBCF17A}"/>
                    </a:ext>
                  </a:extLst>
                </p:cNvPr>
                <p:cNvPicPr/>
                <p:nvPr/>
              </p:nvPicPr>
              <p:blipFill>
                <a:blip r:embed="rId236"/>
                <a:stretch>
                  <a:fillRect/>
                </a:stretch>
              </p:blipFill>
              <p:spPr>
                <a:xfrm>
                  <a:off x="7874432" y="4050057"/>
                  <a:ext cx="37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02" name="Ink 401">
                  <a:extLst>
                    <a:ext uri="{FF2B5EF4-FFF2-40B4-BE49-F238E27FC236}">
                      <a16:creationId xmlns:a16="http://schemas.microsoft.com/office/drawing/2014/main" id="{A2272DFB-B128-02DD-1174-D9FE094ABBBA}"/>
                    </a:ext>
                  </a:extLst>
                </p14:cNvPr>
                <p14:cNvContentPartPr/>
                <p14:nvPr/>
              </p14:nvContentPartPr>
              <p14:xfrm>
                <a:off x="7883072" y="4001457"/>
                <a:ext cx="167400" cy="169200"/>
              </p14:xfrm>
            </p:contentPart>
          </mc:Choice>
          <mc:Fallback xmlns="">
            <p:pic>
              <p:nvPicPr>
                <p:cNvPr id="402" name="Ink 401">
                  <a:extLst>
                    <a:ext uri="{FF2B5EF4-FFF2-40B4-BE49-F238E27FC236}">
                      <a16:creationId xmlns:a16="http://schemas.microsoft.com/office/drawing/2014/main" id="{A2272DFB-B128-02DD-1174-D9FE094ABBBA}"/>
                    </a:ext>
                  </a:extLst>
                </p:cNvPr>
                <p:cNvPicPr/>
                <p:nvPr/>
              </p:nvPicPr>
              <p:blipFill>
                <a:blip r:embed="rId238"/>
                <a:stretch>
                  <a:fillRect/>
                </a:stretch>
              </p:blipFill>
              <p:spPr>
                <a:xfrm>
                  <a:off x="7874432" y="3992817"/>
                  <a:ext cx="185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03" name="Ink 402">
                  <a:extLst>
                    <a:ext uri="{FF2B5EF4-FFF2-40B4-BE49-F238E27FC236}">
                      <a16:creationId xmlns:a16="http://schemas.microsoft.com/office/drawing/2014/main" id="{5B297C47-CD08-926F-9C1E-41689FC1CD19}"/>
                    </a:ext>
                  </a:extLst>
                </p14:cNvPr>
                <p14:cNvContentPartPr/>
                <p14:nvPr/>
              </p14:nvContentPartPr>
              <p14:xfrm>
                <a:off x="8133272" y="4013337"/>
                <a:ext cx="360" cy="144360"/>
              </p14:xfrm>
            </p:contentPart>
          </mc:Choice>
          <mc:Fallback xmlns="">
            <p:pic>
              <p:nvPicPr>
                <p:cNvPr id="403" name="Ink 402">
                  <a:extLst>
                    <a:ext uri="{FF2B5EF4-FFF2-40B4-BE49-F238E27FC236}">
                      <a16:creationId xmlns:a16="http://schemas.microsoft.com/office/drawing/2014/main" id="{5B297C47-CD08-926F-9C1E-41689FC1CD19}"/>
                    </a:ext>
                  </a:extLst>
                </p:cNvPr>
                <p:cNvPicPr/>
                <p:nvPr/>
              </p:nvPicPr>
              <p:blipFill>
                <a:blip r:embed="rId240"/>
                <a:stretch>
                  <a:fillRect/>
                </a:stretch>
              </p:blipFill>
              <p:spPr>
                <a:xfrm>
                  <a:off x="8124632" y="4004697"/>
                  <a:ext cx="18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04" name="Ink 403">
                  <a:extLst>
                    <a:ext uri="{FF2B5EF4-FFF2-40B4-BE49-F238E27FC236}">
                      <a16:creationId xmlns:a16="http://schemas.microsoft.com/office/drawing/2014/main" id="{983AD980-BF50-0DEA-9D61-F39C69405773}"/>
                    </a:ext>
                  </a:extLst>
                </p14:cNvPr>
                <p14:cNvContentPartPr/>
                <p14:nvPr/>
              </p14:nvContentPartPr>
              <p14:xfrm>
                <a:off x="8123192" y="3984177"/>
                <a:ext cx="122760" cy="189720"/>
              </p14:xfrm>
            </p:contentPart>
          </mc:Choice>
          <mc:Fallback xmlns="">
            <p:pic>
              <p:nvPicPr>
                <p:cNvPr id="404" name="Ink 403">
                  <a:extLst>
                    <a:ext uri="{FF2B5EF4-FFF2-40B4-BE49-F238E27FC236}">
                      <a16:creationId xmlns:a16="http://schemas.microsoft.com/office/drawing/2014/main" id="{983AD980-BF50-0DEA-9D61-F39C69405773}"/>
                    </a:ext>
                  </a:extLst>
                </p:cNvPr>
                <p:cNvPicPr/>
                <p:nvPr/>
              </p:nvPicPr>
              <p:blipFill>
                <a:blip r:embed="rId242"/>
                <a:stretch>
                  <a:fillRect/>
                </a:stretch>
              </p:blipFill>
              <p:spPr>
                <a:xfrm>
                  <a:off x="8114552" y="3975177"/>
                  <a:ext cx="140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05" name="Ink 404">
                  <a:extLst>
                    <a:ext uri="{FF2B5EF4-FFF2-40B4-BE49-F238E27FC236}">
                      <a16:creationId xmlns:a16="http://schemas.microsoft.com/office/drawing/2014/main" id="{FA146B4E-1584-FD1B-3D5C-0C0BB37D4312}"/>
                    </a:ext>
                  </a:extLst>
                </p14:cNvPr>
                <p14:cNvContentPartPr/>
                <p14:nvPr/>
              </p14:nvContentPartPr>
              <p14:xfrm>
                <a:off x="8303192" y="4022697"/>
                <a:ext cx="81360" cy="134280"/>
              </p14:xfrm>
            </p:contentPart>
          </mc:Choice>
          <mc:Fallback xmlns="">
            <p:pic>
              <p:nvPicPr>
                <p:cNvPr id="405" name="Ink 404">
                  <a:extLst>
                    <a:ext uri="{FF2B5EF4-FFF2-40B4-BE49-F238E27FC236}">
                      <a16:creationId xmlns:a16="http://schemas.microsoft.com/office/drawing/2014/main" id="{FA146B4E-1584-FD1B-3D5C-0C0BB37D4312}"/>
                    </a:ext>
                  </a:extLst>
                </p:cNvPr>
                <p:cNvPicPr/>
                <p:nvPr/>
              </p:nvPicPr>
              <p:blipFill>
                <a:blip r:embed="rId244"/>
                <a:stretch>
                  <a:fillRect/>
                </a:stretch>
              </p:blipFill>
              <p:spPr>
                <a:xfrm>
                  <a:off x="8294192" y="4013697"/>
                  <a:ext cx="99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06" name="Ink 405">
                  <a:extLst>
                    <a:ext uri="{FF2B5EF4-FFF2-40B4-BE49-F238E27FC236}">
                      <a16:creationId xmlns:a16="http://schemas.microsoft.com/office/drawing/2014/main" id="{1144650B-3AC0-0479-5519-B8CEE412C1F6}"/>
                    </a:ext>
                  </a:extLst>
                </p14:cNvPr>
                <p14:cNvContentPartPr/>
                <p14:nvPr/>
              </p14:nvContentPartPr>
              <p14:xfrm>
                <a:off x="8497232" y="4027017"/>
                <a:ext cx="64080" cy="15480"/>
              </p14:xfrm>
            </p:contentPart>
          </mc:Choice>
          <mc:Fallback xmlns="">
            <p:pic>
              <p:nvPicPr>
                <p:cNvPr id="406" name="Ink 405">
                  <a:extLst>
                    <a:ext uri="{FF2B5EF4-FFF2-40B4-BE49-F238E27FC236}">
                      <a16:creationId xmlns:a16="http://schemas.microsoft.com/office/drawing/2014/main" id="{1144650B-3AC0-0479-5519-B8CEE412C1F6}"/>
                    </a:ext>
                  </a:extLst>
                </p:cNvPr>
                <p:cNvPicPr/>
                <p:nvPr/>
              </p:nvPicPr>
              <p:blipFill>
                <a:blip r:embed="rId246"/>
                <a:stretch>
                  <a:fillRect/>
                </a:stretch>
              </p:blipFill>
              <p:spPr>
                <a:xfrm>
                  <a:off x="8488232" y="4018377"/>
                  <a:ext cx="81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07" name="Ink 406">
                  <a:extLst>
                    <a:ext uri="{FF2B5EF4-FFF2-40B4-BE49-F238E27FC236}">
                      <a16:creationId xmlns:a16="http://schemas.microsoft.com/office/drawing/2014/main" id="{BE70170A-0430-E510-2D9F-BABE879D59F9}"/>
                    </a:ext>
                  </a:extLst>
                </p14:cNvPr>
                <p14:cNvContentPartPr/>
                <p14:nvPr/>
              </p14:nvContentPartPr>
              <p14:xfrm>
                <a:off x="8498672" y="4081017"/>
                <a:ext cx="84600" cy="360"/>
              </p14:xfrm>
            </p:contentPart>
          </mc:Choice>
          <mc:Fallback xmlns="">
            <p:pic>
              <p:nvPicPr>
                <p:cNvPr id="407" name="Ink 406">
                  <a:extLst>
                    <a:ext uri="{FF2B5EF4-FFF2-40B4-BE49-F238E27FC236}">
                      <a16:creationId xmlns:a16="http://schemas.microsoft.com/office/drawing/2014/main" id="{BE70170A-0430-E510-2D9F-BABE879D59F9}"/>
                    </a:ext>
                  </a:extLst>
                </p:cNvPr>
                <p:cNvPicPr/>
                <p:nvPr/>
              </p:nvPicPr>
              <p:blipFill>
                <a:blip r:embed="rId248"/>
                <a:stretch>
                  <a:fillRect/>
                </a:stretch>
              </p:blipFill>
              <p:spPr>
                <a:xfrm>
                  <a:off x="8490032" y="4072017"/>
                  <a:ext cx="102240" cy="18000"/>
                </a:xfrm>
                <a:prstGeom prst="rect">
                  <a:avLst/>
                </a:prstGeom>
              </p:spPr>
            </p:pic>
          </mc:Fallback>
        </mc:AlternateContent>
      </p:grpSp>
      <p:grpSp>
        <p:nvGrpSpPr>
          <p:cNvPr id="424" name="Group 423">
            <a:extLst>
              <a:ext uri="{FF2B5EF4-FFF2-40B4-BE49-F238E27FC236}">
                <a16:creationId xmlns:a16="http://schemas.microsoft.com/office/drawing/2014/main" id="{711C6C61-1061-9450-E7F1-1CAC964A70D0}"/>
              </a:ext>
            </a:extLst>
          </p:cNvPr>
          <p:cNvGrpSpPr/>
          <p:nvPr/>
        </p:nvGrpSpPr>
        <p:grpSpPr>
          <a:xfrm>
            <a:off x="8798192" y="3878337"/>
            <a:ext cx="1536840" cy="364320"/>
            <a:chOff x="8798192" y="3878337"/>
            <a:chExt cx="1536840" cy="364320"/>
          </a:xfrm>
        </p:grpSpPr>
        <mc:AlternateContent xmlns:mc="http://schemas.openxmlformats.org/markup-compatibility/2006" xmlns:p14="http://schemas.microsoft.com/office/powerpoint/2010/main">
          <mc:Choice Requires="p14">
            <p:contentPart p14:bwMode="auto" r:id="rId249">
              <p14:nvContentPartPr>
                <p14:cNvPr id="408" name="Ink 407">
                  <a:extLst>
                    <a:ext uri="{FF2B5EF4-FFF2-40B4-BE49-F238E27FC236}">
                      <a16:creationId xmlns:a16="http://schemas.microsoft.com/office/drawing/2014/main" id="{FDC059CC-21B0-9F15-6FCD-C3238DC3A2A7}"/>
                    </a:ext>
                  </a:extLst>
                </p14:cNvPr>
                <p14:cNvContentPartPr/>
                <p14:nvPr/>
              </p14:nvContentPartPr>
              <p14:xfrm>
                <a:off x="8798192" y="3936297"/>
                <a:ext cx="9000" cy="245520"/>
              </p14:xfrm>
            </p:contentPart>
          </mc:Choice>
          <mc:Fallback xmlns="">
            <p:pic>
              <p:nvPicPr>
                <p:cNvPr id="408" name="Ink 407">
                  <a:extLst>
                    <a:ext uri="{FF2B5EF4-FFF2-40B4-BE49-F238E27FC236}">
                      <a16:creationId xmlns:a16="http://schemas.microsoft.com/office/drawing/2014/main" id="{FDC059CC-21B0-9F15-6FCD-C3238DC3A2A7}"/>
                    </a:ext>
                  </a:extLst>
                </p:cNvPr>
                <p:cNvPicPr/>
                <p:nvPr/>
              </p:nvPicPr>
              <p:blipFill>
                <a:blip r:embed="rId250"/>
                <a:stretch>
                  <a:fillRect/>
                </a:stretch>
              </p:blipFill>
              <p:spPr>
                <a:xfrm>
                  <a:off x="8789552" y="3927657"/>
                  <a:ext cx="26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09" name="Ink 408">
                  <a:extLst>
                    <a:ext uri="{FF2B5EF4-FFF2-40B4-BE49-F238E27FC236}">
                      <a16:creationId xmlns:a16="http://schemas.microsoft.com/office/drawing/2014/main" id="{5F0C6935-BC6A-9151-EB3B-8D75E8DA27C3}"/>
                    </a:ext>
                  </a:extLst>
                </p14:cNvPr>
                <p14:cNvContentPartPr/>
                <p14:nvPr/>
              </p14:nvContentPartPr>
              <p14:xfrm>
                <a:off x="8902592" y="3917217"/>
                <a:ext cx="164880" cy="230760"/>
              </p14:xfrm>
            </p:contentPart>
          </mc:Choice>
          <mc:Fallback xmlns="">
            <p:pic>
              <p:nvPicPr>
                <p:cNvPr id="409" name="Ink 408">
                  <a:extLst>
                    <a:ext uri="{FF2B5EF4-FFF2-40B4-BE49-F238E27FC236}">
                      <a16:creationId xmlns:a16="http://schemas.microsoft.com/office/drawing/2014/main" id="{5F0C6935-BC6A-9151-EB3B-8D75E8DA27C3}"/>
                    </a:ext>
                  </a:extLst>
                </p:cNvPr>
                <p:cNvPicPr/>
                <p:nvPr/>
              </p:nvPicPr>
              <p:blipFill>
                <a:blip r:embed="rId252"/>
                <a:stretch>
                  <a:fillRect/>
                </a:stretch>
              </p:blipFill>
              <p:spPr>
                <a:xfrm>
                  <a:off x="8893592" y="3908577"/>
                  <a:ext cx="182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10" name="Ink 409">
                  <a:extLst>
                    <a:ext uri="{FF2B5EF4-FFF2-40B4-BE49-F238E27FC236}">
                      <a16:creationId xmlns:a16="http://schemas.microsoft.com/office/drawing/2014/main" id="{ADBC243A-DC1E-5B36-B53E-0FA793F241E2}"/>
                    </a:ext>
                  </a:extLst>
                </p14:cNvPr>
                <p14:cNvContentPartPr/>
                <p14:nvPr/>
              </p14:nvContentPartPr>
              <p14:xfrm>
                <a:off x="9256472" y="3946017"/>
                <a:ext cx="12960" cy="151920"/>
              </p14:xfrm>
            </p:contentPart>
          </mc:Choice>
          <mc:Fallback xmlns="">
            <p:pic>
              <p:nvPicPr>
                <p:cNvPr id="410" name="Ink 409">
                  <a:extLst>
                    <a:ext uri="{FF2B5EF4-FFF2-40B4-BE49-F238E27FC236}">
                      <a16:creationId xmlns:a16="http://schemas.microsoft.com/office/drawing/2014/main" id="{ADBC243A-DC1E-5B36-B53E-0FA793F241E2}"/>
                    </a:ext>
                  </a:extLst>
                </p:cNvPr>
                <p:cNvPicPr/>
                <p:nvPr/>
              </p:nvPicPr>
              <p:blipFill>
                <a:blip r:embed="rId254"/>
                <a:stretch>
                  <a:fillRect/>
                </a:stretch>
              </p:blipFill>
              <p:spPr>
                <a:xfrm>
                  <a:off x="9247472" y="3937017"/>
                  <a:ext cx="30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1" name="Ink 410">
                  <a:extLst>
                    <a:ext uri="{FF2B5EF4-FFF2-40B4-BE49-F238E27FC236}">
                      <a16:creationId xmlns:a16="http://schemas.microsoft.com/office/drawing/2014/main" id="{9F07908D-82A2-6568-2B3C-375B63A4D6D5}"/>
                    </a:ext>
                  </a:extLst>
                </p14:cNvPr>
                <p14:cNvContentPartPr/>
                <p14:nvPr/>
              </p14:nvContentPartPr>
              <p14:xfrm>
                <a:off x="9209672" y="4024497"/>
                <a:ext cx="116640" cy="17640"/>
              </p14:xfrm>
            </p:contentPart>
          </mc:Choice>
          <mc:Fallback xmlns="">
            <p:pic>
              <p:nvPicPr>
                <p:cNvPr id="411" name="Ink 410">
                  <a:extLst>
                    <a:ext uri="{FF2B5EF4-FFF2-40B4-BE49-F238E27FC236}">
                      <a16:creationId xmlns:a16="http://schemas.microsoft.com/office/drawing/2014/main" id="{9F07908D-82A2-6568-2B3C-375B63A4D6D5}"/>
                    </a:ext>
                  </a:extLst>
                </p:cNvPr>
                <p:cNvPicPr/>
                <p:nvPr/>
              </p:nvPicPr>
              <p:blipFill>
                <a:blip r:embed="rId256"/>
                <a:stretch>
                  <a:fillRect/>
                </a:stretch>
              </p:blipFill>
              <p:spPr>
                <a:xfrm>
                  <a:off x="9200672" y="4015857"/>
                  <a:ext cx="134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12" name="Ink 411">
                  <a:extLst>
                    <a:ext uri="{FF2B5EF4-FFF2-40B4-BE49-F238E27FC236}">
                      <a16:creationId xmlns:a16="http://schemas.microsoft.com/office/drawing/2014/main" id="{DF073F6A-E4E7-E439-22BE-8EF825AAB4B6}"/>
                    </a:ext>
                  </a:extLst>
                </p14:cNvPr>
                <p14:cNvContentPartPr/>
                <p14:nvPr/>
              </p14:nvContentPartPr>
              <p14:xfrm>
                <a:off x="9413072" y="3947817"/>
                <a:ext cx="154440" cy="205920"/>
              </p14:xfrm>
            </p:contentPart>
          </mc:Choice>
          <mc:Fallback xmlns="">
            <p:pic>
              <p:nvPicPr>
                <p:cNvPr id="412" name="Ink 411">
                  <a:extLst>
                    <a:ext uri="{FF2B5EF4-FFF2-40B4-BE49-F238E27FC236}">
                      <a16:creationId xmlns:a16="http://schemas.microsoft.com/office/drawing/2014/main" id="{DF073F6A-E4E7-E439-22BE-8EF825AAB4B6}"/>
                    </a:ext>
                  </a:extLst>
                </p:cNvPr>
                <p:cNvPicPr/>
                <p:nvPr/>
              </p:nvPicPr>
              <p:blipFill>
                <a:blip r:embed="rId258"/>
                <a:stretch>
                  <a:fillRect/>
                </a:stretch>
              </p:blipFill>
              <p:spPr>
                <a:xfrm>
                  <a:off x="9404072" y="3939177"/>
                  <a:ext cx="172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13" name="Ink 412">
                  <a:extLst>
                    <a:ext uri="{FF2B5EF4-FFF2-40B4-BE49-F238E27FC236}">
                      <a16:creationId xmlns:a16="http://schemas.microsoft.com/office/drawing/2014/main" id="{CE24929F-8E55-7B2A-5443-18CC4323E338}"/>
                    </a:ext>
                  </a:extLst>
                </p14:cNvPr>
                <p14:cNvContentPartPr/>
                <p14:nvPr/>
              </p14:nvContentPartPr>
              <p14:xfrm>
                <a:off x="9687392" y="3897417"/>
                <a:ext cx="79920" cy="345240"/>
              </p14:xfrm>
            </p:contentPart>
          </mc:Choice>
          <mc:Fallback xmlns="">
            <p:pic>
              <p:nvPicPr>
                <p:cNvPr id="413" name="Ink 412">
                  <a:extLst>
                    <a:ext uri="{FF2B5EF4-FFF2-40B4-BE49-F238E27FC236}">
                      <a16:creationId xmlns:a16="http://schemas.microsoft.com/office/drawing/2014/main" id="{CE24929F-8E55-7B2A-5443-18CC4323E338}"/>
                    </a:ext>
                  </a:extLst>
                </p:cNvPr>
                <p:cNvPicPr/>
                <p:nvPr/>
              </p:nvPicPr>
              <p:blipFill>
                <a:blip r:embed="rId260"/>
                <a:stretch>
                  <a:fillRect/>
                </a:stretch>
              </p:blipFill>
              <p:spPr>
                <a:xfrm>
                  <a:off x="9678752" y="3888777"/>
                  <a:ext cx="975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14" name="Ink 413">
                  <a:extLst>
                    <a:ext uri="{FF2B5EF4-FFF2-40B4-BE49-F238E27FC236}">
                      <a16:creationId xmlns:a16="http://schemas.microsoft.com/office/drawing/2014/main" id="{344656B1-3B36-6F8A-0E55-9CC4E1C38A69}"/>
                    </a:ext>
                  </a:extLst>
                </p14:cNvPr>
                <p14:cNvContentPartPr/>
                <p14:nvPr/>
              </p14:nvContentPartPr>
              <p14:xfrm>
                <a:off x="9842912" y="3993897"/>
                <a:ext cx="136440" cy="159840"/>
              </p14:xfrm>
            </p:contentPart>
          </mc:Choice>
          <mc:Fallback xmlns="">
            <p:pic>
              <p:nvPicPr>
                <p:cNvPr id="414" name="Ink 413">
                  <a:extLst>
                    <a:ext uri="{FF2B5EF4-FFF2-40B4-BE49-F238E27FC236}">
                      <a16:creationId xmlns:a16="http://schemas.microsoft.com/office/drawing/2014/main" id="{344656B1-3B36-6F8A-0E55-9CC4E1C38A69}"/>
                    </a:ext>
                  </a:extLst>
                </p:cNvPr>
                <p:cNvPicPr/>
                <p:nvPr/>
              </p:nvPicPr>
              <p:blipFill>
                <a:blip r:embed="rId262"/>
                <a:stretch>
                  <a:fillRect/>
                </a:stretch>
              </p:blipFill>
              <p:spPr>
                <a:xfrm>
                  <a:off x="9834272" y="3984897"/>
                  <a:ext cx="154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15" name="Ink 414">
                  <a:extLst>
                    <a:ext uri="{FF2B5EF4-FFF2-40B4-BE49-F238E27FC236}">
                      <a16:creationId xmlns:a16="http://schemas.microsoft.com/office/drawing/2014/main" id="{60D3DB6F-EC23-3F8D-2E6B-96CF1831306A}"/>
                    </a:ext>
                  </a:extLst>
                </p14:cNvPr>
                <p14:cNvContentPartPr/>
                <p14:nvPr/>
              </p14:nvContentPartPr>
              <p14:xfrm>
                <a:off x="10019672" y="3955377"/>
                <a:ext cx="112680" cy="79560"/>
              </p14:xfrm>
            </p:contentPart>
          </mc:Choice>
          <mc:Fallback xmlns="">
            <p:pic>
              <p:nvPicPr>
                <p:cNvPr id="415" name="Ink 414">
                  <a:extLst>
                    <a:ext uri="{FF2B5EF4-FFF2-40B4-BE49-F238E27FC236}">
                      <a16:creationId xmlns:a16="http://schemas.microsoft.com/office/drawing/2014/main" id="{60D3DB6F-EC23-3F8D-2E6B-96CF1831306A}"/>
                    </a:ext>
                  </a:extLst>
                </p:cNvPr>
                <p:cNvPicPr/>
                <p:nvPr/>
              </p:nvPicPr>
              <p:blipFill>
                <a:blip r:embed="rId264"/>
                <a:stretch>
                  <a:fillRect/>
                </a:stretch>
              </p:blipFill>
              <p:spPr>
                <a:xfrm>
                  <a:off x="10011032" y="3946737"/>
                  <a:ext cx="130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16" name="Ink 415">
                  <a:extLst>
                    <a:ext uri="{FF2B5EF4-FFF2-40B4-BE49-F238E27FC236}">
                      <a16:creationId xmlns:a16="http://schemas.microsoft.com/office/drawing/2014/main" id="{0C3EAB49-58DB-D320-2525-13D696B68A2C}"/>
                    </a:ext>
                  </a:extLst>
                </p14:cNvPr>
                <p14:cNvContentPartPr/>
                <p14:nvPr/>
              </p14:nvContentPartPr>
              <p14:xfrm>
                <a:off x="10115792" y="3917217"/>
                <a:ext cx="360" cy="238680"/>
              </p14:xfrm>
            </p:contentPart>
          </mc:Choice>
          <mc:Fallback xmlns="">
            <p:pic>
              <p:nvPicPr>
                <p:cNvPr id="416" name="Ink 415">
                  <a:extLst>
                    <a:ext uri="{FF2B5EF4-FFF2-40B4-BE49-F238E27FC236}">
                      <a16:creationId xmlns:a16="http://schemas.microsoft.com/office/drawing/2014/main" id="{0C3EAB49-58DB-D320-2525-13D696B68A2C}"/>
                    </a:ext>
                  </a:extLst>
                </p:cNvPr>
                <p:cNvPicPr/>
                <p:nvPr/>
              </p:nvPicPr>
              <p:blipFill>
                <a:blip r:embed="rId266"/>
                <a:stretch>
                  <a:fillRect/>
                </a:stretch>
              </p:blipFill>
              <p:spPr>
                <a:xfrm>
                  <a:off x="10107152" y="3908577"/>
                  <a:ext cx="18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17" name="Ink 416">
                  <a:extLst>
                    <a:ext uri="{FF2B5EF4-FFF2-40B4-BE49-F238E27FC236}">
                      <a16:creationId xmlns:a16="http://schemas.microsoft.com/office/drawing/2014/main" id="{55DB15C5-F10F-96EE-16BB-1B92C5A0C3EF}"/>
                    </a:ext>
                  </a:extLst>
                </p14:cNvPr>
                <p14:cNvContentPartPr/>
                <p14:nvPr/>
              </p14:nvContentPartPr>
              <p14:xfrm>
                <a:off x="10260512" y="3878337"/>
                <a:ext cx="74520" cy="286560"/>
              </p14:xfrm>
            </p:contentPart>
          </mc:Choice>
          <mc:Fallback xmlns="">
            <p:pic>
              <p:nvPicPr>
                <p:cNvPr id="417" name="Ink 416">
                  <a:extLst>
                    <a:ext uri="{FF2B5EF4-FFF2-40B4-BE49-F238E27FC236}">
                      <a16:creationId xmlns:a16="http://schemas.microsoft.com/office/drawing/2014/main" id="{55DB15C5-F10F-96EE-16BB-1B92C5A0C3EF}"/>
                    </a:ext>
                  </a:extLst>
                </p:cNvPr>
                <p:cNvPicPr/>
                <p:nvPr/>
              </p:nvPicPr>
              <p:blipFill>
                <a:blip r:embed="rId268"/>
                <a:stretch>
                  <a:fillRect/>
                </a:stretch>
              </p:blipFill>
              <p:spPr>
                <a:xfrm>
                  <a:off x="10251512" y="3869697"/>
                  <a:ext cx="92160" cy="30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418" name="Ink 417">
                <a:extLst>
                  <a:ext uri="{FF2B5EF4-FFF2-40B4-BE49-F238E27FC236}">
                    <a16:creationId xmlns:a16="http://schemas.microsoft.com/office/drawing/2014/main" id="{7CDEFF35-9636-64F5-84B1-BC7AAC175DC9}"/>
                  </a:ext>
                </a:extLst>
              </p14:cNvPr>
              <p14:cNvContentPartPr/>
              <p14:nvPr/>
            </p14:nvContentPartPr>
            <p14:xfrm>
              <a:off x="8489312" y="4504377"/>
              <a:ext cx="102960" cy="360"/>
            </p14:xfrm>
          </p:contentPart>
        </mc:Choice>
        <mc:Fallback xmlns="">
          <p:pic>
            <p:nvPicPr>
              <p:cNvPr id="418" name="Ink 417">
                <a:extLst>
                  <a:ext uri="{FF2B5EF4-FFF2-40B4-BE49-F238E27FC236}">
                    <a16:creationId xmlns:a16="http://schemas.microsoft.com/office/drawing/2014/main" id="{7CDEFF35-9636-64F5-84B1-BC7AAC175DC9}"/>
                  </a:ext>
                </a:extLst>
              </p:cNvPr>
              <p:cNvPicPr/>
              <p:nvPr/>
            </p:nvPicPr>
            <p:blipFill>
              <a:blip r:embed="rId270"/>
              <a:stretch>
                <a:fillRect/>
              </a:stretch>
            </p:blipFill>
            <p:spPr>
              <a:xfrm>
                <a:off x="8480312" y="4495377"/>
                <a:ext cx="120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19" name="Ink 418">
                <a:extLst>
                  <a:ext uri="{FF2B5EF4-FFF2-40B4-BE49-F238E27FC236}">
                    <a16:creationId xmlns:a16="http://schemas.microsoft.com/office/drawing/2014/main" id="{0DABE586-57E3-F2A5-9CF7-94DF208C8C1A}"/>
                  </a:ext>
                </a:extLst>
              </p14:cNvPr>
              <p14:cNvContentPartPr/>
              <p14:nvPr/>
            </p14:nvContentPartPr>
            <p14:xfrm>
              <a:off x="8506952" y="4592937"/>
              <a:ext cx="91080" cy="7920"/>
            </p14:xfrm>
          </p:contentPart>
        </mc:Choice>
        <mc:Fallback xmlns="">
          <p:pic>
            <p:nvPicPr>
              <p:cNvPr id="419" name="Ink 418">
                <a:extLst>
                  <a:ext uri="{FF2B5EF4-FFF2-40B4-BE49-F238E27FC236}">
                    <a16:creationId xmlns:a16="http://schemas.microsoft.com/office/drawing/2014/main" id="{0DABE586-57E3-F2A5-9CF7-94DF208C8C1A}"/>
                  </a:ext>
                </a:extLst>
              </p:cNvPr>
              <p:cNvPicPr/>
              <p:nvPr/>
            </p:nvPicPr>
            <p:blipFill>
              <a:blip r:embed="rId272"/>
              <a:stretch>
                <a:fillRect/>
              </a:stretch>
            </p:blipFill>
            <p:spPr>
              <a:xfrm>
                <a:off x="8497952" y="4583937"/>
                <a:ext cx="108720" cy="25560"/>
              </a:xfrm>
              <a:prstGeom prst="rect">
                <a:avLst/>
              </a:prstGeom>
            </p:spPr>
          </p:pic>
        </mc:Fallback>
      </mc:AlternateContent>
      <p:grpSp>
        <p:nvGrpSpPr>
          <p:cNvPr id="423" name="Group 422">
            <a:extLst>
              <a:ext uri="{FF2B5EF4-FFF2-40B4-BE49-F238E27FC236}">
                <a16:creationId xmlns:a16="http://schemas.microsoft.com/office/drawing/2014/main" id="{52696D2A-61A3-3E01-F299-4D6FCBF25C19}"/>
              </a:ext>
            </a:extLst>
          </p:cNvPr>
          <p:cNvGrpSpPr/>
          <p:nvPr/>
        </p:nvGrpSpPr>
        <p:grpSpPr>
          <a:xfrm>
            <a:off x="8787752" y="4446417"/>
            <a:ext cx="222840" cy="212760"/>
            <a:chOff x="8787752" y="4446417"/>
            <a:chExt cx="222840" cy="212760"/>
          </a:xfrm>
        </p:grpSpPr>
        <mc:AlternateContent xmlns:mc="http://schemas.openxmlformats.org/markup-compatibility/2006" xmlns:p14="http://schemas.microsoft.com/office/powerpoint/2010/main">
          <mc:Choice Requires="p14">
            <p:contentPart p14:bwMode="auto" r:id="rId273">
              <p14:nvContentPartPr>
                <p14:cNvPr id="420" name="Ink 419">
                  <a:extLst>
                    <a:ext uri="{FF2B5EF4-FFF2-40B4-BE49-F238E27FC236}">
                      <a16:creationId xmlns:a16="http://schemas.microsoft.com/office/drawing/2014/main" id="{D5632E02-F22C-B8B5-0DFE-4A3F79EF77B2}"/>
                    </a:ext>
                  </a:extLst>
                </p14:cNvPr>
                <p14:cNvContentPartPr/>
                <p14:nvPr/>
              </p14:nvContentPartPr>
              <p14:xfrm>
                <a:off x="8787752" y="4446417"/>
                <a:ext cx="6120" cy="207720"/>
              </p14:xfrm>
            </p:contentPart>
          </mc:Choice>
          <mc:Fallback xmlns="">
            <p:pic>
              <p:nvPicPr>
                <p:cNvPr id="420" name="Ink 419">
                  <a:extLst>
                    <a:ext uri="{FF2B5EF4-FFF2-40B4-BE49-F238E27FC236}">
                      <a16:creationId xmlns:a16="http://schemas.microsoft.com/office/drawing/2014/main" id="{D5632E02-F22C-B8B5-0DFE-4A3F79EF77B2}"/>
                    </a:ext>
                  </a:extLst>
                </p:cNvPr>
                <p:cNvPicPr/>
                <p:nvPr/>
              </p:nvPicPr>
              <p:blipFill>
                <a:blip r:embed="rId274"/>
                <a:stretch>
                  <a:fillRect/>
                </a:stretch>
              </p:blipFill>
              <p:spPr>
                <a:xfrm>
                  <a:off x="8779112" y="4437417"/>
                  <a:ext cx="23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21" name="Ink 420">
                  <a:extLst>
                    <a:ext uri="{FF2B5EF4-FFF2-40B4-BE49-F238E27FC236}">
                      <a16:creationId xmlns:a16="http://schemas.microsoft.com/office/drawing/2014/main" id="{BD555FE0-92FB-24D8-EA5C-28ACD4FBFBF5}"/>
                    </a:ext>
                  </a:extLst>
                </p14:cNvPr>
                <p14:cNvContentPartPr/>
                <p14:nvPr/>
              </p14:nvContentPartPr>
              <p14:xfrm>
                <a:off x="8895392" y="4446417"/>
                <a:ext cx="115200" cy="212760"/>
              </p14:xfrm>
            </p:contentPart>
          </mc:Choice>
          <mc:Fallback xmlns="">
            <p:pic>
              <p:nvPicPr>
                <p:cNvPr id="421" name="Ink 420">
                  <a:extLst>
                    <a:ext uri="{FF2B5EF4-FFF2-40B4-BE49-F238E27FC236}">
                      <a16:creationId xmlns:a16="http://schemas.microsoft.com/office/drawing/2014/main" id="{BD555FE0-92FB-24D8-EA5C-28ACD4FBFBF5}"/>
                    </a:ext>
                  </a:extLst>
                </p:cNvPr>
                <p:cNvPicPr/>
                <p:nvPr/>
              </p:nvPicPr>
              <p:blipFill>
                <a:blip r:embed="rId276"/>
                <a:stretch>
                  <a:fillRect/>
                </a:stretch>
              </p:blipFill>
              <p:spPr>
                <a:xfrm>
                  <a:off x="8886752" y="4437417"/>
                  <a:ext cx="132840" cy="23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422" name="Ink 421">
                <a:extLst>
                  <a:ext uri="{FF2B5EF4-FFF2-40B4-BE49-F238E27FC236}">
                    <a16:creationId xmlns:a16="http://schemas.microsoft.com/office/drawing/2014/main" id="{3172D9B6-0729-AFA4-8D8E-99BD19C14E28}"/>
                  </a:ext>
                </a:extLst>
              </p14:cNvPr>
              <p14:cNvContentPartPr/>
              <p14:nvPr/>
            </p14:nvContentPartPr>
            <p14:xfrm>
              <a:off x="9220832" y="4455777"/>
              <a:ext cx="100080" cy="111960"/>
            </p14:xfrm>
          </p:contentPart>
        </mc:Choice>
        <mc:Fallback xmlns="">
          <p:pic>
            <p:nvPicPr>
              <p:cNvPr id="422" name="Ink 421">
                <a:extLst>
                  <a:ext uri="{FF2B5EF4-FFF2-40B4-BE49-F238E27FC236}">
                    <a16:creationId xmlns:a16="http://schemas.microsoft.com/office/drawing/2014/main" id="{3172D9B6-0729-AFA4-8D8E-99BD19C14E28}"/>
                  </a:ext>
                </a:extLst>
              </p:cNvPr>
              <p:cNvPicPr/>
              <p:nvPr/>
            </p:nvPicPr>
            <p:blipFill>
              <a:blip r:embed="rId278"/>
              <a:stretch>
                <a:fillRect/>
              </a:stretch>
            </p:blipFill>
            <p:spPr>
              <a:xfrm>
                <a:off x="9211832" y="4447137"/>
                <a:ext cx="117720" cy="129600"/>
              </a:xfrm>
              <a:prstGeom prst="rect">
                <a:avLst/>
              </a:prstGeom>
            </p:spPr>
          </p:pic>
        </mc:Fallback>
      </mc:AlternateContent>
      <p:grpSp>
        <p:nvGrpSpPr>
          <p:cNvPr id="429" name="Group 428">
            <a:extLst>
              <a:ext uri="{FF2B5EF4-FFF2-40B4-BE49-F238E27FC236}">
                <a16:creationId xmlns:a16="http://schemas.microsoft.com/office/drawing/2014/main" id="{309E20D4-5265-9514-C5AA-163E4CBB258D}"/>
              </a:ext>
            </a:extLst>
          </p:cNvPr>
          <p:cNvGrpSpPr/>
          <p:nvPr/>
        </p:nvGrpSpPr>
        <p:grpSpPr>
          <a:xfrm>
            <a:off x="9490472" y="4429137"/>
            <a:ext cx="593640" cy="232920"/>
            <a:chOff x="9490472" y="4429137"/>
            <a:chExt cx="593640" cy="232920"/>
          </a:xfrm>
        </p:grpSpPr>
        <mc:AlternateContent xmlns:mc="http://schemas.openxmlformats.org/markup-compatibility/2006" xmlns:p14="http://schemas.microsoft.com/office/powerpoint/2010/main">
          <mc:Choice Requires="p14">
            <p:contentPart p14:bwMode="auto" r:id="rId279">
              <p14:nvContentPartPr>
                <p14:cNvPr id="426" name="Ink 425">
                  <a:extLst>
                    <a:ext uri="{FF2B5EF4-FFF2-40B4-BE49-F238E27FC236}">
                      <a16:creationId xmlns:a16="http://schemas.microsoft.com/office/drawing/2014/main" id="{8EF6FD8C-13C8-9A02-F8F2-F56148519B03}"/>
                    </a:ext>
                  </a:extLst>
                </p14:cNvPr>
                <p14:cNvContentPartPr/>
                <p14:nvPr/>
              </p14:nvContentPartPr>
              <p14:xfrm>
                <a:off x="9963512" y="4429137"/>
                <a:ext cx="120600" cy="192240"/>
              </p14:xfrm>
            </p:contentPart>
          </mc:Choice>
          <mc:Fallback xmlns="">
            <p:pic>
              <p:nvPicPr>
                <p:cNvPr id="426" name="Ink 425">
                  <a:extLst>
                    <a:ext uri="{FF2B5EF4-FFF2-40B4-BE49-F238E27FC236}">
                      <a16:creationId xmlns:a16="http://schemas.microsoft.com/office/drawing/2014/main" id="{8EF6FD8C-13C8-9A02-F8F2-F56148519B03}"/>
                    </a:ext>
                  </a:extLst>
                </p:cNvPr>
                <p:cNvPicPr/>
                <p:nvPr/>
              </p:nvPicPr>
              <p:blipFill>
                <a:blip r:embed="rId280"/>
                <a:stretch>
                  <a:fillRect/>
                </a:stretch>
              </p:blipFill>
              <p:spPr>
                <a:xfrm>
                  <a:off x="9954872" y="4420137"/>
                  <a:ext cx="138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27" name="Ink 426">
                  <a:extLst>
                    <a:ext uri="{FF2B5EF4-FFF2-40B4-BE49-F238E27FC236}">
                      <a16:creationId xmlns:a16="http://schemas.microsoft.com/office/drawing/2014/main" id="{031B0F0D-8576-C226-AD41-0DD1C0AFF49F}"/>
                    </a:ext>
                  </a:extLst>
                </p14:cNvPr>
                <p14:cNvContentPartPr/>
                <p14:nvPr/>
              </p14:nvContentPartPr>
              <p14:xfrm>
                <a:off x="9490472" y="4471977"/>
                <a:ext cx="143640" cy="175680"/>
              </p14:xfrm>
            </p:contentPart>
          </mc:Choice>
          <mc:Fallback xmlns="">
            <p:pic>
              <p:nvPicPr>
                <p:cNvPr id="427" name="Ink 426">
                  <a:extLst>
                    <a:ext uri="{FF2B5EF4-FFF2-40B4-BE49-F238E27FC236}">
                      <a16:creationId xmlns:a16="http://schemas.microsoft.com/office/drawing/2014/main" id="{031B0F0D-8576-C226-AD41-0DD1C0AFF49F}"/>
                    </a:ext>
                  </a:extLst>
                </p:cNvPr>
                <p:cNvPicPr/>
                <p:nvPr/>
              </p:nvPicPr>
              <p:blipFill>
                <a:blip r:embed="rId282"/>
                <a:stretch>
                  <a:fillRect/>
                </a:stretch>
              </p:blipFill>
              <p:spPr>
                <a:xfrm>
                  <a:off x="9481832" y="4462977"/>
                  <a:ext cx="161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28" name="Ink 427">
                  <a:extLst>
                    <a:ext uri="{FF2B5EF4-FFF2-40B4-BE49-F238E27FC236}">
                      <a16:creationId xmlns:a16="http://schemas.microsoft.com/office/drawing/2014/main" id="{7AF3B536-279C-A815-0536-0753571F41C1}"/>
                    </a:ext>
                  </a:extLst>
                </p14:cNvPr>
                <p14:cNvContentPartPr/>
                <p14:nvPr/>
              </p14:nvContentPartPr>
              <p14:xfrm>
                <a:off x="9729152" y="4467657"/>
                <a:ext cx="92160" cy="194400"/>
              </p14:xfrm>
            </p:contentPart>
          </mc:Choice>
          <mc:Fallback xmlns="">
            <p:pic>
              <p:nvPicPr>
                <p:cNvPr id="428" name="Ink 427">
                  <a:extLst>
                    <a:ext uri="{FF2B5EF4-FFF2-40B4-BE49-F238E27FC236}">
                      <a16:creationId xmlns:a16="http://schemas.microsoft.com/office/drawing/2014/main" id="{7AF3B536-279C-A815-0536-0753571F41C1}"/>
                    </a:ext>
                  </a:extLst>
                </p:cNvPr>
                <p:cNvPicPr/>
                <p:nvPr/>
              </p:nvPicPr>
              <p:blipFill>
                <a:blip r:embed="rId284"/>
                <a:stretch>
                  <a:fillRect/>
                </a:stretch>
              </p:blipFill>
              <p:spPr>
                <a:xfrm>
                  <a:off x="9720512" y="4458657"/>
                  <a:ext cx="109800" cy="212040"/>
                </a:xfrm>
                <a:prstGeom prst="rect">
                  <a:avLst/>
                </a:prstGeom>
              </p:spPr>
            </p:pic>
          </mc:Fallback>
        </mc:AlternateContent>
      </p:grpSp>
      <p:grpSp>
        <p:nvGrpSpPr>
          <p:cNvPr id="432" name="Group 431">
            <a:extLst>
              <a:ext uri="{FF2B5EF4-FFF2-40B4-BE49-F238E27FC236}">
                <a16:creationId xmlns:a16="http://schemas.microsoft.com/office/drawing/2014/main" id="{173BFAC2-09E6-790B-9B4A-5322F66A8847}"/>
              </a:ext>
            </a:extLst>
          </p:cNvPr>
          <p:cNvGrpSpPr/>
          <p:nvPr/>
        </p:nvGrpSpPr>
        <p:grpSpPr>
          <a:xfrm>
            <a:off x="8566352" y="5072097"/>
            <a:ext cx="147960" cy="87120"/>
            <a:chOff x="8566352" y="5072097"/>
            <a:chExt cx="147960" cy="87120"/>
          </a:xfrm>
        </p:grpSpPr>
        <mc:AlternateContent xmlns:mc="http://schemas.openxmlformats.org/markup-compatibility/2006" xmlns:p14="http://schemas.microsoft.com/office/powerpoint/2010/main">
          <mc:Choice Requires="p14">
            <p:contentPart p14:bwMode="auto" r:id="rId285">
              <p14:nvContentPartPr>
                <p14:cNvPr id="430" name="Ink 429">
                  <a:extLst>
                    <a:ext uri="{FF2B5EF4-FFF2-40B4-BE49-F238E27FC236}">
                      <a16:creationId xmlns:a16="http://schemas.microsoft.com/office/drawing/2014/main" id="{B3D35BEF-A2CF-F03D-EC9D-7C3BD5183958}"/>
                    </a:ext>
                  </a:extLst>
                </p14:cNvPr>
                <p14:cNvContentPartPr/>
                <p14:nvPr/>
              </p14:nvContentPartPr>
              <p14:xfrm>
                <a:off x="8566352" y="5072097"/>
                <a:ext cx="147960" cy="7920"/>
              </p14:xfrm>
            </p:contentPart>
          </mc:Choice>
          <mc:Fallback xmlns="">
            <p:pic>
              <p:nvPicPr>
                <p:cNvPr id="430" name="Ink 429">
                  <a:extLst>
                    <a:ext uri="{FF2B5EF4-FFF2-40B4-BE49-F238E27FC236}">
                      <a16:creationId xmlns:a16="http://schemas.microsoft.com/office/drawing/2014/main" id="{B3D35BEF-A2CF-F03D-EC9D-7C3BD5183958}"/>
                    </a:ext>
                  </a:extLst>
                </p:cNvPr>
                <p:cNvPicPr/>
                <p:nvPr/>
              </p:nvPicPr>
              <p:blipFill>
                <a:blip r:embed="rId286"/>
                <a:stretch>
                  <a:fillRect/>
                </a:stretch>
              </p:blipFill>
              <p:spPr>
                <a:xfrm>
                  <a:off x="8557352" y="5063457"/>
                  <a:ext cx="165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31" name="Ink 430">
                  <a:extLst>
                    <a:ext uri="{FF2B5EF4-FFF2-40B4-BE49-F238E27FC236}">
                      <a16:creationId xmlns:a16="http://schemas.microsoft.com/office/drawing/2014/main" id="{CFDF8D6C-675A-BE95-11C8-389B6C4A28C4}"/>
                    </a:ext>
                  </a:extLst>
                </p14:cNvPr>
                <p14:cNvContentPartPr/>
                <p14:nvPr/>
              </p14:nvContentPartPr>
              <p14:xfrm>
                <a:off x="8633672" y="5158857"/>
                <a:ext cx="58680" cy="360"/>
              </p14:xfrm>
            </p:contentPart>
          </mc:Choice>
          <mc:Fallback xmlns="">
            <p:pic>
              <p:nvPicPr>
                <p:cNvPr id="431" name="Ink 430">
                  <a:extLst>
                    <a:ext uri="{FF2B5EF4-FFF2-40B4-BE49-F238E27FC236}">
                      <a16:creationId xmlns:a16="http://schemas.microsoft.com/office/drawing/2014/main" id="{CFDF8D6C-675A-BE95-11C8-389B6C4A28C4}"/>
                    </a:ext>
                  </a:extLst>
                </p:cNvPr>
                <p:cNvPicPr/>
                <p:nvPr/>
              </p:nvPicPr>
              <p:blipFill>
                <a:blip r:embed="rId288"/>
                <a:stretch>
                  <a:fillRect/>
                </a:stretch>
              </p:blipFill>
              <p:spPr>
                <a:xfrm>
                  <a:off x="8625032" y="5149857"/>
                  <a:ext cx="76320" cy="18000"/>
                </a:xfrm>
                <a:prstGeom prst="rect">
                  <a:avLst/>
                </a:prstGeom>
              </p:spPr>
            </p:pic>
          </mc:Fallback>
        </mc:AlternateContent>
      </p:grpSp>
      <p:grpSp>
        <p:nvGrpSpPr>
          <p:cNvPr id="437" name="Group 436">
            <a:extLst>
              <a:ext uri="{FF2B5EF4-FFF2-40B4-BE49-F238E27FC236}">
                <a16:creationId xmlns:a16="http://schemas.microsoft.com/office/drawing/2014/main" id="{85C301F0-8BA0-2238-0F0E-D9AC91A31EFB}"/>
              </a:ext>
            </a:extLst>
          </p:cNvPr>
          <p:cNvGrpSpPr/>
          <p:nvPr/>
        </p:nvGrpSpPr>
        <p:grpSpPr>
          <a:xfrm>
            <a:off x="8970632" y="4956177"/>
            <a:ext cx="550080" cy="191160"/>
            <a:chOff x="8970632" y="4956177"/>
            <a:chExt cx="550080" cy="191160"/>
          </a:xfrm>
        </p:grpSpPr>
        <mc:AlternateContent xmlns:mc="http://schemas.openxmlformats.org/markup-compatibility/2006" xmlns:p14="http://schemas.microsoft.com/office/powerpoint/2010/main">
          <mc:Choice Requires="p14">
            <p:contentPart p14:bwMode="auto" r:id="rId289">
              <p14:nvContentPartPr>
                <p14:cNvPr id="433" name="Ink 432">
                  <a:extLst>
                    <a:ext uri="{FF2B5EF4-FFF2-40B4-BE49-F238E27FC236}">
                      <a16:creationId xmlns:a16="http://schemas.microsoft.com/office/drawing/2014/main" id="{38311F32-9C22-77C1-673C-0F57E2A858F6}"/>
                    </a:ext>
                  </a:extLst>
                </p14:cNvPr>
                <p14:cNvContentPartPr/>
                <p14:nvPr/>
              </p14:nvContentPartPr>
              <p14:xfrm>
                <a:off x="8970632" y="4964817"/>
                <a:ext cx="136440" cy="172080"/>
              </p14:xfrm>
            </p:contentPart>
          </mc:Choice>
          <mc:Fallback xmlns="">
            <p:pic>
              <p:nvPicPr>
                <p:cNvPr id="433" name="Ink 432">
                  <a:extLst>
                    <a:ext uri="{FF2B5EF4-FFF2-40B4-BE49-F238E27FC236}">
                      <a16:creationId xmlns:a16="http://schemas.microsoft.com/office/drawing/2014/main" id="{38311F32-9C22-77C1-673C-0F57E2A858F6}"/>
                    </a:ext>
                  </a:extLst>
                </p:cNvPr>
                <p:cNvPicPr/>
                <p:nvPr/>
              </p:nvPicPr>
              <p:blipFill>
                <a:blip r:embed="rId290"/>
                <a:stretch>
                  <a:fillRect/>
                </a:stretch>
              </p:blipFill>
              <p:spPr>
                <a:xfrm>
                  <a:off x="8961632" y="4955817"/>
                  <a:ext cx="154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34" name="Ink 433">
                  <a:extLst>
                    <a:ext uri="{FF2B5EF4-FFF2-40B4-BE49-F238E27FC236}">
                      <a16:creationId xmlns:a16="http://schemas.microsoft.com/office/drawing/2014/main" id="{122EACFB-2899-5541-FFF2-10C80C2CB3A4}"/>
                    </a:ext>
                  </a:extLst>
                </p14:cNvPr>
                <p14:cNvContentPartPr/>
                <p14:nvPr/>
              </p14:nvContentPartPr>
              <p14:xfrm>
                <a:off x="9185912" y="4965177"/>
                <a:ext cx="151560" cy="135360"/>
              </p14:xfrm>
            </p:contentPart>
          </mc:Choice>
          <mc:Fallback xmlns="">
            <p:pic>
              <p:nvPicPr>
                <p:cNvPr id="434" name="Ink 433">
                  <a:extLst>
                    <a:ext uri="{FF2B5EF4-FFF2-40B4-BE49-F238E27FC236}">
                      <a16:creationId xmlns:a16="http://schemas.microsoft.com/office/drawing/2014/main" id="{122EACFB-2899-5541-FFF2-10C80C2CB3A4}"/>
                    </a:ext>
                  </a:extLst>
                </p:cNvPr>
                <p:cNvPicPr/>
                <p:nvPr/>
              </p:nvPicPr>
              <p:blipFill>
                <a:blip r:embed="rId292"/>
                <a:stretch>
                  <a:fillRect/>
                </a:stretch>
              </p:blipFill>
              <p:spPr>
                <a:xfrm>
                  <a:off x="9176912" y="4956537"/>
                  <a:ext cx="169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35" name="Ink 434">
                  <a:extLst>
                    <a:ext uri="{FF2B5EF4-FFF2-40B4-BE49-F238E27FC236}">
                      <a16:creationId xmlns:a16="http://schemas.microsoft.com/office/drawing/2014/main" id="{4172B1E5-DB2E-8A4F-D5A2-4F372539250C}"/>
                    </a:ext>
                  </a:extLst>
                </p14:cNvPr>
                <p14:cNvContentPartPr/>
                <p14:nvPr/>
              </p14:nvContentPartPr>
              <p14:xfrm>
                <a:off x="9413072" y="4956177"/>
                <a:ext cx="107640" cy="82800"/>
              </p14:xfrm>
            </p:contentPart>
          </mc:Choice>
          <mc:Fallback xmlns="">
            <p:pic>
              <p:nvPicPr>
                <p:cNvPr id="435" name="Ink 434">
                  <a:extLst>
                    <a:ext uri="{FF2B5EF4-FFF2-40B4-BE49-F238E27FC236}">
                      <a16:creationId xmlns:a16="http://schemas.microsoft.com/office/drawing/2014/main" id="{4172B1E5-DB2E-8A4F-D5A2-4F372539250C}"/>
                    </a:ext>
                  </a:extLst>
                </p:cNvPr>
                <p:cNvPicPr/>
                <p:nvPr/>
              </p:nvPicPr>
              <p:blipFill>
                <a:blip r:embed="rId294"/>
                <a:stretch>
                  <a:fillRect/>
                </a:stretch>
              </p:blipFill>
              <p:spPr>
                <a:xfrm>
                  <a:off x="9404072" y="4947537"/>
                  <a:ext cx="125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36" name="Ink 435">
                  <a:extLst>
                    <a:ext uri="{FF2B5EF4-FFF2-40B4-BE49-F238E27FC236}">
                      <a16:creationId xmlns:a16="http://schemas.microsoft.com/office/drawing/2014/main" id="{4806A1CB-DC3A-14FF-E0A6-5B1F3122E29F}"/>
                    </a:ext>
                  </a:extLst>
                </p14:cNvPr>
                <p14:cNvContentPartPr/>
                <p14:nvPr/>
              </p14:nvContentPartPr>
              <p14:xfrm>
                <a:off x="9489752" y="4956177"/>
                <a:ext cx="20160" cy="191160"/>
              </p14:xfrm>
            </p:contentPart>
          </mc:Choice>
          <mc:Fallback xmlns="">
            <p:pic>
              <p:nvPicPr>
                <p:cNvPr id="436" name="Ink 435">
                  <a:extLst>
                    <a:ext uri="{FF2B5EF4-FFF2-40B4-BE49-F238E27FC236}">
                      <a16:creationId xmlns:a16="http://schemas.microsoft.com/office/drawing/2014/main" id="{4806A1CB-DC3A-14FF-E0A6-5B1F3122E29F}"/>
                    </a:ext>
                  </a:extLst>
                </p:cNvPr>
                <p:cNvPicPr/>
                <p:nvPr/>
              </p:nvPicPr>
              <p:blipFill>
                <a:blip r:embed="rId296"/>
                <a:stretch>
                  <a:fillRect/>
                </a:stretch>
              </p:blipFill>
              <p:spPr>
                <a:xfrm>
                  <a:off x="9480752" y="4947537"/>
                  <a:ext cx="37800" cy="20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7">
            <p14:nvContentPartPr>
              <p14:cNvPr id="438" name="Ink 437">
                <a:extLst>
                  <a:ext uri="{FF2B5EF4-FFF2-40B4-BE49-F238E27FC236}">
                    <a16:creationId xmlns:a16="http://schemas.microsoft.com/office/drawing/2014/main" id="{96689860-00F0-6EBA-F55D-BC86E7D7CC96}"/>
                  </a:ext>
                </a:extLst>
              </p14:cNvPr>
              <p14:cNvContentPartPr/>
              <p14:nvPr/>
            </p14:nvContentPartPr>
            <p14:xfrm>
              <a:off x="8778392" y="3348777"/>
              <a:ext cx="569160" cy="29880"/>
            </p14:xfrm>
          </p:contentPart>
        </mc:Choice>
        <mc:Fallback xmlns="">
          <p:pic>
            <p:nvPicPr>
              <p:cNvPr id="438" name="Ink 437">
                <a:extLst>
                  <a:ext uri="{FF2B5EF4-FFF2-40B4-BE49-F238E27FC236}">
                    <a16:creationId xmlns:a16="http://schemas.microsoft.com/office/drawing/2014/main" id="{96689860-00F0-6EBA-F55D-BC86E7D7CC96}"/>
                  </a:ext>
                </a:extLst>
              </p:cNvPr>
              <p:cNvPicPr/>
              <p:nvPr/>
            </p:nvPicPr>
            <p:blipFill>
              <a:blip r:embed="rId298"/>
              <a:stretch>
                <a:fillRect/>
              </a:stretch>
            </p:blipFill>
            <p:spPr>
              <a:xfrm>
                <a:off x="8742392" y="3276777"/>
                <a:ext cx="640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39" name="Ink 438">
                <a:extLst>
                  <a:ext uri="{FF2B5EF4-FFF2-40B4-BE49-F238E27FC236}">
                    <a16:creationId xmlns:a16="http://schemas.microsoft.com/office/drawing/2014/main" id="{C86A505A-F2D3-E9DB-996C-EF0DAC9B4453}"/>
                  </a:ext>
                </a:extLst>
              </p14:cNvPr>
              <p14:cNvContentPartPr/>
              <p14:nvPr/>
            </p14:nvContentPartPr>
            <p14:xfrm>
              <a:off x="8989712" y="5091177"/>
              <a:ext cx="622440" cy="11880"/>
            </p14:xfrm>
          </p:contentPart>
        </mc:Choice>
        <mc:Fallback xmlns="">
          <p:pic>
            <p:nvPicPr>
              <p:cNvPr id="439" name="Ink 438">
                <a:extLst>
                  <a:ext uri="{FF2B5EF4-FFF2-40B4-BE49-F238E27FC236}">
                    <a16:creationId xmlns:a16="http://schemas.microsoft.com/office/drawing/2014/main" id="{C86A505A-F2D3-E9DB-996C-EF0DAC9B4453}"/>
                  </a:ext>
                </a:extLst>
              </p:cNvPr>
              <p:cNvPicPr/>
              <p:nvPr/>
            </p:nvPicPr>
            <p:blipFill>
              <a:blip r:embed="rId300"/>
              <a:stretch>
                <a:fillRect/>
              </a:stretch>
            </p:blipFill>
            <p:spPr>
              <a:xfrm>
                <a:off x="8953712" y="5019537"/>
                <a:ext cx="694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40" name="Ink 439">
                <a:extLst>
                  <a:ext uri="{FF2B5EF4-FFF2-40B4-BE49-F238E27FC236}">
                    <a16:creationId xmlns:a16="http://schemas.microsoft.com/office/drawing/2014/main" id="{5B8DEC82-DBCD-62CE-3408-5FF3DBC87320}"/>
                  </a:ext>
                </a:extLst>
              </p14:cNvPr>
              <p14:cNvContentPartPr/>
              <p14:nvPr/>
            </p14:nvContentPartPr>
            <p14:xfrm>
              <a:off x="1939832" y="1269417"/>
              <a:ext cx="1593000" cy="50040"/>
            </p14:xfrm>
          </p:contentPart>
        </mc:Choice>
        <mc:Fallback xmlns="">
          <p:pic>
            <p:nvPicPr>
              <p:cNvPr id="440" name="Ink 439">
                <a:extLst>
                  <a:ext uri="{FF2B5EF4-FFF2-40B4-BE49-F238E27FC236}">
                    <a16:creationId xmlns:a16="http://schemas.microsoft.com/office/drawing/2014/main" id="{5B8DEC82-DBCD-62CE-3408-5FF3DBC87320}"/>
                  </a:ext>
                </a:extLst>
              </p:cNvPr>
              <p:cNvPicPr/>
              <p:nvPr/>
            </p:nvPicPr>
            <p:blipFill>
              <a:blip r:embed="rId302"/>
              <a:stretch>
                <a:fillRect/>
              </a:stretch>
            </p:blipFill>
            <p:spPr>
              <a:xfrm>
                <a:off x="1904192" y="1197417"/>
                <a:ext cx="1664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41" name="Ink 440">
                <a:extLst>
                  <a:ext uri="{FF2B5EF4-FFF2-40B4-BE49-F238E27FC236}">
                    <a16:creationId xmlns:a16="http://schemas.microsoft.com/office/drawing/2014/main" id="{FBD21BAB-3E4A-1A1B-BEC1-58A77B3C32B3}"/>
                  </a:ext>
                </a:extLst>
              </p14:cNvPr>
              <p14:cNvContentPartPr/>
              <p14:nvPr/>
            </p14:nvContentPartPr>
            <p14:xfrm>
              <a:off x="3936752" y="1240617"/>
              <a:ext cx="1226160" cy="56520"/>
            </p14:xfrm>
          </p:contentPart>
        </mc:Choice>
        <mc:Fallback xmlns="">
          <p:pic>
            <p:nvPicPr>
              <p:cNvPr id="441" name="Ink 440">
                <a:extLst>
                  <a:ext uri="{FF2B5EF4-FFF2-40B4-BE49-F238E27FC236}">
                    <a16:creationId xmlns:a16="http://schemas.microsoft.com/office/drawing/2014/main" id="{FBD21BAB-3E4A-1A1B-BEC1-58A77B3C32B3}"/>
                  </a:ext>
                </a:extLst>
              </p:cNvPr>
              <p:cNvPicPr/>
              <p:nvPr/>
            </p:nvPicPr>
            <p:blipFill>
              <a:blip r:embed="rId304"/>
              <a:stretch>
                <a:fillRect/>
              </a:stretch>
            </p:blipFill>
            <p:spPr>
              <a:xfrm>
                <a:off x="3900752" y="1168617"/>
                <a:ext cx="1297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42" name="Ink 441">
                <a:extLst>
                  <a:ext uri="{FF2B5EF4-FFF2-40B4-BE49-F238E27FC236}">
                    <a16:creationId xmlns:a16="http://schemas.microsoft.com/office/drawing/2014/main" id="{BC01972D-795A-CBE3-F373-1CBBF4A3C53F}"/>
                  </a:ext>
                </a:extLst>
              </p14:cNvPr>
              <p14:cNvContentPartPr/>
              <p14:nvPr/>
            </p14:nvContentPartPr>
            <p14:xfrm>
              <a:off x="2468672" y="5054817"/>
              <a:ext cx="2674080" cy="694800"/>
            </p14:xfrm>
          </p:contentPart>
        </mc:Choice>
        <mc:Fallback xmlns="">
          <p:pic>
            <p:nvPicPr>
              <p:cNvPr id="442" name="Ink 441">
                <a:extLst>
                  <a:ext uri="{FF2B5EF4-FFF2-40B4-BE49-F238E27FC236}">
                    <a16:creationId xmlns:a16="http://schemas.microsoft.com/office/drawing/2014/main" id="{BC01972D-795A-CBE3-F373-1CBBF4A3C53F}"/>
                  </a:ext>
                </a:extLst>
              </p:cNvPr>
              <p:cNvPicPr/>
              <p:nvPr/>
            </p:nvPicPr>
            <p:blipFill>
              <a:blip r:embed="rId306"/>
              <a:stretch>
                <a:fillRect/>
              </a:stretch>
            </p:blipFill>
            <p:spPr>
              <a:xfrm>
                <a:off x="2462552" y="5048697"/>
                <a:ext cx="268632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43" name="Ink 442">
                <a:extLst>
                  <a:ext uri="{FF2B5EF4-FFF2-40B4-BE49-F238E27FC236}">
                    <a16:creationId xmlns:a16="http://schemas.microsoft.com/office/drawing/2014/main" id="{4330F311-F487-2518-9B8B-DE1C38E7E9A6}"/>
                  </a:ext>
                </a:extLst>
              </p14:cNvPr>
              <p14:cNvContentPartPr/>
              <p14:nvPr/>
            </p14:nvContentPartPr>
            <p14:xfrm>
              <a:off x="2319632" y="5913057"/>
              <a:ext cx="297360" cy="244440"/>
            </p14:xfrm>
          </p:contentPart>
        </mc:Choice>
        <mc:Fallback xmlns="">
          <p:pic>
            <p:nvPicPr>
              <p:cNvPr id="443" name="Ink 442">
                <a:extLst>
                  <a:ext uri="{FF2B5EF4-FFF2-40B4-BE49-F238E27FC236}">
                    <a16:creationId xmlns:a16="http://schemas.microsoft.com/office/drawing/2014/main" id="{4330F311-F487-2518-9B8B-DE1C38E7E9A6}"/>
                  </a:ext>
                </a:extLst>
              </p:cNvPr>
              <p:cNvPicPr/>
              <p:nvPr/>
            </p:nvPicPr>
            <p:blipFill>
              <a:blip r:embed="rId308"/>
              <a:stretch>
                <a:fillRect/>
              </a:stretch>
            </p:blipFill>
            <p:spPr>
              <a:xfrm>
                <a:off x="2313512" y="5906937"/>
                <a:ext cx="309600" cy="256680"/>
              </a:xfrm>
              <a:prstGeom prst="rect">
                <a:avLst/>
              </a:prstGeom>
            </p:spPr>
          </p:pic>
        </mc:Fallback>
      </mc:AlternateContent>
    </p:spTree>
    <p:extLst>
      <p:ext uri="{BB962C8B-B14F-4D97-AF65-F5344CB8AC3E}">
        <p14:creationId xmlns:p14="http://schemas.microsoft.com/office/powerpoint/2010/main" val="158775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EXAMPLE – Solving a Linear Equation with No Solution</a:t>
            </a:r>
            <a:endParaRPr lang="en-IN"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1" y="1010660"/>
            <a:ext cx="4793342" cy="5482213"/>
          </a:xfrm>
        </p:spPr>
        <p:txBody>
          <a:bodyPr/>
          <a:lstStyle/>
          <a:p>
            <a:pPr marL="0" indent="0">
              <a:buNone/>
            </a:pPr>
            <a:r>
              <a:rPr lang="en-US" dirty="0"/>
              <a:t>Solve </a:t>
            </a:r>
            <a:r>
              <a:rPr lang="en-US" i="0" dirty="0">
                <a:latin typeface="Cambria" panose="02040503050406030204" pitchFamily="18" charset="0"/>
                <a:ea typeface="Cambria" panose="02040503050406030204" pitchFamily="18" charset="0"/>
              </a:rPr>
              <a:t>3(𝑥 + 4) = 4</a:t>
            </a:r>
            <a:r>
              <a:rPr lang="en-US" dirty="0">
                <a:latin typeface="Cambria" panose="02040503050406030204" pitchFamily="18" charset="0"/>
                <a:ea typeface="Cambria" panose="02040503050406030204" pitchFamily="18" charset="0"/>
              </a:rPr>
              <a:t>𝑥 </a:t>
            </a:r>
            <a:r>
              <a:rPr lang="en-US" i="0" dirty="0">
                <a:latin typeface="Cambria" panose="02040503050406030204" pitchFamily="18" charset="0"/>
                <a:ea typeface="Cambria" panose="02040503050406030204" pitchFamily="18" charset="0"/>
              </a:rPr>
              <a:t>+ 8 − </a:t>
            </a:r>
            <a:r>
              <a:rPr lang="en-US" dirty="0">
                <a:latin typeface="Cambria" panose="02040503050406030204" pitchFamily="18" charset="0"/>
                <a:ea typeface="Cambria" panose="02040503050406030204" pitchFamily="18" charset="0"/>
              </a:rPr>
              <a:t>𝑥</a:t>
            </a:r>
            <a:r>
              <a:rPr lang="en-US" dirty="0"/>
              <a:t>.</a:t>
            </a: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1108033" y="2109787"/>
            <a:ext cx="10963894" cy="5482213"/>
          </a:xfrm>
        </p:spPr>
        <p:txBody>
          <a:bodyPr/>
          <a:lstStyle/>
          <a:p>
            <a:pPr marL="0" indent="0">
              <a:buNone/>
            </a:pPr>
            <a:r>
              <a:rPr lang="en-US" sz="2200" b="1" dirty="0"/>
              <a:t>Step 1:  </a:t>
            </a:r>
            <a:r>
              <a:rPr lang="en-US" sz="2200" dirty="0"/>
              <a:t>Simplify each side.</a:t>
            </a:r>
            <a:endParaRPr lang="en-US" sz="2200" i="1" dirty="0">
              <a:ea typeface="Cambria Math" panose="02040503050406030204" pitchFamily="18" charset="0"/>
            </a:endParaRPr>
          </a:p>
          <a:p>
            <a:pPr marL="0" indent="0">
              <a:buNone/>
            </a:pPr>
            <a:endParaRPr lang="en-US" sz="2200" b="1" dirty="0"/>
          </a:p>
          <a:p>
            <a:pPr marL="0" indent="0">
              <a:buNone/>
            </a:pPr>
            <a:endParaRPr lang="en-US" sz="2200" b="1" dirty="0"/>
          </a:p>
          <a:p>
            <a:pPr marL="0" indent="0">
              <a:buNone/>
            </a:pPr>
            <a:r>
              <a:rPr lang="en-US" sz="2200" b="1" dirty="0"/>
              <a:t>Step 2:  </a:t>
            </a:r>
            <a:r>
              <a:rPr lang="en-US" sz="2200" dirty="0"/>
              <a:t>Collect all variables on one side.</a:t>
            </a:r>
            <a:endParaRPr lang="en-US" sz="2200" i="1" dirty="0">
              <a:ea typeface="Cambria Math" panose="02040503050406030204" pitchFamily="18" charset="0"/>
            </a:endParaRPr>
          </a:p>
          <a:p>
            <a:pPr marL="0" indent="0" algn="ctr">
              <a:buNone/>
            </a:pPr>
            <a:endParaRPr lang="en-US" sz="2200" i="0" dirty="0">
              <a:latin typeface="Cambria" panose="02040503050406030204" pitchFamily="18" charset="0"/>
              <a:ea typeface="Cambria" panose="02040503050406030204" pitchFamily="18" charset="0"/>
            </a:endParaRPr>
          </a:p>
          <a:p>
            <a:pPr marL="0" indent="0">
              <a:buNone/>
            </a:pPr>
            <a:endParaRPr lang="en-US" sz="2200" dirty="0">
              <a:latin typeface="Cambria" panose="02040503050406030204" pitchFamily="18" charset="0"/>
              <a:ea typeface="Cambria" panose="02040503050406030204" pitchFamily="18" charset="0"/>
            </a:endParaRPr>
          </a:p>
        </p:txBody>
      </p:sp>
      <p:grpSp>
        <p:nvGrpSpPr>
          <p:cNvPr id="66" name="Group 65">
            <a:extLst>
              <a:ext uri="{FF2B5EF4-FFF2-40B4-BE49-F238E27FC236}">
                <a16:creationId xmlns:a16="http://schemas.microsoft.com/office/drawing/2014/main" id="{3CEBBD3D-23D4-A502-4ACD-941F66A0427D}"/>
              </a:ext>
            </a:extLst>
          </p:cNvPr>
          <p:cNvGrpSpPr/>
          <p:nvPr/>
        </p:nvGrpSpPr>
        <p:grpSpPr>
          <a:xfrm>
            <a:off x="2262032" y="2838657"/>
            <a:ext cx="344160" cy="165240"/>
            <a:chOff x="2262032" y="2838657"/>
            <a:chExt cx="344160" cy="165240"/>
          </a:xfrm>
        </p:grpSpPr>
        <mc:AlternateContent xmlns:mc="http://schemas.openxmlformats.org/markup-compatibility/2006" xmlns:p14="http://schemas.microsoft.com/office/powerpoint/2010/main">
          <mc:Choice Requires="p14">
            <p:contentPart p14:bwMode="auto" r:id="rId3">
              <p14:nvContentPartPr>
                <p14:cNvPr id="47" name="Ink 46">
                  <a:extLst>
                    <a:ext uri="{FF2B5EF4-FFF2-40B4-BE49-F238E27FC236}">
                      <a16:creationId xmlns:a16="http://schemas.microsoft.com/office/drawing/2014/main" id="{166294B0-E25B-E0F9-6021-35E0F8A05E4E}"/>
                    </a:ext>
                  </a:extLst>
                </p14:cNvPr>
                <p14:cNvContentPartPr/>
                <p14:nvPr/>
              </p14:nvContentPartPr>
              <p14:xfrm>
                <a:off x="2262032" y="2838657"/>
                <a:ext cx="128160" cy="165240"/>
              </p14:xfrm>
            </p:contentPart>
          </mc:Choice>
          <mc:Fallback xmlns="">
            <p:pic>
              <p:nvPicPr>
                <p:cNvPr id="47" name="Ink 46">
                  <a:extLst>
                    <a:ext uri="{FF2B5EF4-FFF2-40B4-BE49-F238E27FC236}">
                      <a16:creationId xmlns:a16="http://schemas.microsoft.com/office/drawing/2014/main" id="{166294B0-E25B-E0F9-6021-35E0F8A05E4E}"/>
                    </a:ext>
                  </a:extLst>
                </p:cNvPr>
                <p:cNvPicPr/>
                <p:nvPr/>
              </p:nvPicPr>
              <p:blipFill>
                <a:blip r:embed="rId4"/>
                <a:stretch>
                  <a:fillRect/>
                </a:stretch>
              </p:blipFill>
              <p:spPr>
                <a:xfrm>
                  <a:off x="2253392" y="2830017"/>
                  <a:ext cx="145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 name="Ink 62">
                  <a:extLst>
                    <a:ext uri="{FF2B5EF4-FFF2-40B4-BE49-F238E27FC236}">
                      <a16:creationId xmlns:a16="http://schemas.microsoft.com/office/drawing/2014/main" id="{CB4EA544-8D97-F252-04BA-DDF463D1D112}"/>
                    </a:ext>
                  </a:extLst>
                </p14:cNvPr>
                <p14:cNvContentPartPr/>
                <p14:nvPr/>
              </p14:nvContentPartPr>
              <p14:xfrm>
                <a:off x="2483432" y="2887257"/>
                <a:ext cx="122760" cy="84600"/>
              </p14:xfrm>
            </p:contentPart>
          </mc:Choice>
          <mc:Fallback xmlns="">
            <p:pic>
              <p:nvPicPr>
                <p:cNvPr id="63" name="Ink 62">
                  <a:extLst>
                    <a:ext uri="{FF2B5EF4-FFF2-40B4-BE49-F238E27FC236}">
                      <a16:creationId xmlns:a16="http://schemas.microsoft.com/office/drawing/2014/main" id="{CB4EA544-8D97-F252-04BA-DDF463D1D112}"/>
                    </a:ext>
                  </a:extLst>
                </p:cNvPr>
                <p:cNvPicPr/>
                <p:nvPr/>
              </p:nvPicPr>
              <p:blipFill>
                <a:blip r:embed="rId6"/>
                <a:stretch>
                  <a:fillRect/>
                </a:stretch>
              </p:blipFill>
              <p:spPr>
                <a:xfrm>
                  <a:off x="2474432" y="2878257"/>
                  <a:ext cx="140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 name="Ink 63">
                  <a:extLst>
                    <a:ext uri="{FF2B5EF4-FFF2-40B4-BE49-F238E27FC236}">
                      <a16:creationId xmlns:a16="http://schemas.microsoft.com/office/drawing/2014/main" id="{E13B5ED5-7349-FB89-3EDA-AB0D479335C4}"/>
                    </a:ext>
                  </a:extLst>
                </p14:cNvPr>
                <p14:cNvContentPartPr/>
                <p14:nvPr/>
              </p14:nvContentPartPr>
              <p14:xfrm>
                <a:off x="2497112" y="2915697"/>
                <a:ext cx="101880" cy="52560"/>
              </p14:xfrm>
            </p:contentPart>
          </mc:Choice>
          <mc:Fallback xmlns="">
            <p:pic>
              <p:nvPicPr>
                <p:cNvPr id="64" name="Ink 63">
                  <a:extLst>
                    <a:ext uri="{FF2B5EF4-FFF2-40B4-BE49-F238E27FC236}">
                      <a16:creationId xmlns:a16="http://schemas.microsoft.com/office/drawing/2014/main" id="{E13B5ED5-7349-FB89-3EDA-AB0D479335C4}"/>
                    </a:ext>
                  </a:extLst>
                </p:cNvPr>
                <p:cNvPicPr/>
                <p:nvPr/>
              </p:nvPicPr>
              <p:blipFill>
                <a:blip r:embed="rId8"/>
                <a:stretch>
                  <a:fillRect/>
                </a:stretch>
              </p:blipFill>
              <p:spPr>
                <a:xfrm>
                  <a:off x="2488112" y="2907057"/>
                  <a:ext cx="11952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5" name="Ink 64">
                <a:extLst>
                  <a:ext uri="{FF2B5EF4-FFF2-40B4-BE49-F238E27FC236}">
                    <a16:creationId xmlns:a16="http://schemas.microsoft.com/office/drawing/2014/main" id="{45F95758-130C-7B53-3E11-26E12993DC17}"/>
                  </a:ext>
                </a:extLst>
              </p14:cNvPr>
              <p14:cNvContentPartPr/>
              <p14:nvPr/>
            </p14:nvContentPartPr>
            <p14:xfrm>
              <a:off x="2800952" y="2887257"/>
              <a:ext cx="120960" cy="83880"/>
            </p14:xfrm>
          </p:contentPart>
        </mc:Choice>
        <mc:Fallback xmlns="">
          <p:pic>
            <p:nvPicPr>
              <p:cNvPr id="65" name="Ink 64">
                <a:extLst>
                  <a:ext uri="{FF2B5EF4-FFF2-40B4-BE49-F238E27FC236}">
                    <a16:creationId xmlns:a16="http://schemas.microsoft.com/office/drawing/2014/main" id="{45F95758-130C-7B53-3E11-26E12993DC17}"/>
                  </a:ext>
                </a:extLst>
              </p:cNvPr>
              <p:cNvPicPr/>
              <p:nvPr/>
            </p:nvPicPr>
            <p:blipFill>
              <a:blip r:embed="rId10"/>
              <a:stretch>
                <a:fillRect/>
              </a:stretch>
            </p:blipFill>
            <p:spPr>
              <a:xfrm>
                <a:off x="2791952" y="2878257"/>
                <a:ext cx="138600" cy="101520"/>
              </a:xfrm>
              <a:prstGeom prst="rect">
                <a:avLst/>
              </a:prstGeom>
            </p:spPr>
          </p:pic>
        </mc:Fallback>
      </mc:AlternateContent>
      <p:grpSp>
        <p:nvGrpSpPr>
          <p:cNvPr id="71" name="Group 70">
            <a:extLst>
              <a:ext uri="{FF2B5EF4-FFF2-40B4-BE49-F238E27FC236}">
                <a16:creationId xmlns:a16="http://schemas.microsoft.com/office/drawing/2014/main" id="{3E59F8E8-B82F-E241-767B-64E1E0F70517}"/>
              </a:ext>
            </a:extLst>
          </p:cNvPr>
          <p:cNvGrpSpPr/>
          <p:nvPr/>
        </p:nvGrpSpPr>
        <p:grpSpPr>
          <a:xfrm>
            <a:off x="3118472" y="2817417"/>
            <a:ext cx="255600" cy="172800"/>
            <a:chOff x="3118472" y="2817417"/>
            <a:chExt cx="255600" cy="172800"/>
          </a:xfrm>
        </p:grpSpPr>
        <mc:AlternateContent xmlns:mc="http://schemas.openxmlformats.org/markup-compatibility/2006" xmlns:p14="http://schemas.microsoft.com/office/powerpoint/2010/main">
          <mc:Choice Requires="p14">
            <p:contentPart p14:bwMode="auto" r:id="rId11">
              <p14:nvContentPartPr>
                <p14:cNvPr id="67" name="Ink 66">
                  <a:extLst>
                    <a:ext uri="{FF2B5EF4-FFF2-40B4-BE49-F238E27FC236}">
                      <a16:creationId xmlns:a16="http://schemas.microsoft.com/office/drawing/2014/main" id="{FD3F91C9-252F-C834-CF7F-418ECCEA9396}"/>
                    </a:ext>
                  </a:extLst>
                </p14:cNvPr>
                <p14:cNvContentPartPr/>
                <p14:nvPr/>
              </p14:nvContentPartPr>
              <p14:xfrm>
                <a:off x="3118472" y="2848377"/>
                <a:ext cx="360" cy="141840"/>
              </p14:xfrm>
            </p:contentPart>
          </mc:Choice>
          <mc:Fallback xmlns="">
            <p:pic>
              <p:nvPicPr>
                <p:cNvPr id="67" name="Ink 66">
                  <a:extLst>
                    <a:ext uri="{FF2B5EF4-FFF2-40B4-BE49-F238E27FC236}">
                      <a16:creationId xmlns:a16="http://schemas.microsoft.com/office/drawing/2014/main" id="{FD3F91C9-252F-C834-CF7F-418ECCEA9396}"/>
                    </a:ext>
                  </a:extLst>
                </p:cNvPr>
                <p:cNvPicPr/>
                <p:nvPr/>
              </p:nvPicPr>
              <p:blipFill>
                <a:blip r:embed="rId12"/>
                <a:stretch>
                  <a:fillRect/>
                </a:stretch>
              </p:blipFill>
              <p:spPr>
                <a:xfrm>
                  <a:off x="3109832" y="2839377"/>
                  <a:ext cx="18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8" name="Ink 67">
                  <a:extLst>
                    <a:ext uri="{FF2B5EF4-FFF2-40B4-BE49-F238E27FC236}">
                      <a16:creationId xmlns:a16="http://schemas.microsoft.com/office/drawing/2014/main" id="{206997C4-9777-4B1B-7493-2B65E6D9B71C}"/>
                    </a:ext>
                  </a:extLst>
                </p14:cNvPr>
                <p14:cNvContentPartPr/>
                <p14:nvPr/>
              </p14:nvContentPartPr>
              <p14:xfrm>
                <a:off x="3195512" y="2817417"/>
                <a:ext cx="178560" cy="151200"/>
              </p14:xfrm>
            </p:contentPart>
          </mc:Choice>
          <mc:Fallback xmlns="">
            <p:pic>
              <p:nvPicPr>
                <p:cNvPr id="68" name="Ink 67">
                  <a:extLst>
                    <a:ext uri="{FF2B5EF4-FFF2-40B4-BE49-F238E27FC236}">
                      <a16:creationId xmlns:a16="http://schemas.microsoft.com/office/drawing/2014/main" id="{206997C4-9777-4B1B-7493-2B65E6D9B71C}"/>
                    </a:ext>
                  </a:extLst>
                </p:cNvPr>
                <p:cNvPicPr/>
                <p:nvPr/>
              </p:nvPicPr>
              <p:blipFill>
                <a:blip r:embed="rId14"/>
                <a:stretch>
                  <a:fillRect/>
                </a:stretch>
              </p:blipFill>
              <p:spPr>
                <a:xfrm>
                  <a:off x="3186872" y="2808417"/>
                  <a:ext cx="19620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69" name="Ink 68">
                <a:extLst>
                  <a:ext uri="{FF2B5EF4-FFF2-40B4-BE49-F238E27FC236}">
                    <a16:creationId xmlns:a16="http://schemas.microsoft.com/office/drawing/2014/main" id="{DEDE3B35-AF78-CD22-5ACD-63451996E74D}"/>
                  </a:ext>
                </a:extLst>
              </p14:cNvPr>
              <p14:cNvContentPartPr/>
              <p14:nvPr/>
            </p14:nvContentPartPr>
            <p14:xfrm>
              <a:off x="3628592" y="2838657"/>
              <a:ext cx="139680" cy="360"/>
            </p14:xfrm>
          </p:contentPart>
        </mc:Choice>
        <mc:Fallback xmlns="">
          <p:pic>
            <p:nvPicPr>
              <p:cNvPr id="69" name="Ink 68">
                <a:extLst>
                  <a:ext uri="{FF2B5EF4-FFF2-40B4-BE49-F238E27FC236}">
                    <a16:creationId xmlns:a16="http://schemas.microsoft.com/office/drawing/2014/main" id="{DEDE3B35-AF78-CD22-5ACD-63451996E74D}"/>
                  </a:ext>
                </a:extLst>
              </p:cNvPr>
              <p:cNvPicPr/>
              <p:nvPr/>
            </p:nvPicPr>
            <p:blipFill>
              <a:blip r:embed="rId16"/>
              <a:stretch>
                <a:fillRect/>
              </a:stretch>
            </p:blipFill>
            <p:spPr>
              <a:xfrm>
                <a:off x="3619592" y="2830017"/>
                <a:ext cx="157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 name="Ink 69">
                <a:extLst>
                  <a:ext uri="{FF2B5EF4-FFF2-40B4-BE49-F238E27FC236}">
                    <a16:creationId xmlns:a16="http://schemas.microsoft.com/office/drawing/2014/main" id="{2E5177D1-4F92-7E5F-87D0-59509EB26425}"/>
                  </a:ext>
                </a:extLst>
              </p14:cNvPr>
              <p14:cNvContentPartPr/>
              <p14:nvPr/>
            </p14:nvContentPartPr>
            <p14:xfrm>
              <a:off x="3666752" y="2906337"/>
              <a:ext cx="127080" cy="360"/>
            </p14:xfrm>
          </p:contentPart>
        </mc:Choice>
        <mc:Fallback xmlns="">
          <p:pic>
            <p:nvPicPr>
              <p:cNvPr id="70" name="Ink 69">
                <a:extLst>
                  <a:ext uri="{FF2B5EF4-FFF2-40B4-BE49-F238E27FC236}">
                    <a16:creationId xmlns:a16="http://schemas.microsoft.com/office/drawing/2014/main" id="{2E5177D1-4F92-7E5F-87D0-59509EB26425}"/>
                  </a:ext>
                </a:extLst>
              </p:cNvPr>
              <p:cNvPicPr/>
              <p:nvPr/>
            </p:nvPicPr>
            <p:blipFill>
              <a:blip r:embed="rId18"/>
              <a:stretch>
                <a:fillRect/>
              </a:stretch>
            </p:blipFill>
            <p:spPr>
              <a:xfrm>
                <a:off x="3658112" y="2897337"/>
                <a:ext cx="144720" cy="18000"/>
              </a:xfrm>
              <a:prstGeom prst="rect">
                <a:avLst/>
              </a:prstGeom>
            </p:spPr>
          </p:pic>
        </mc:Fallback>
      </mc:AlternateContent>
      <p:grpSp>
        <p:nvGrpSpPr>
          <p:cNvPr id="77" name="Group 76">
            <a:extLst>
              <a:ext uri="{FF2B5EF4-FFF2-40B4-BE49-F238E27FC236}">
                <a16:creationId xmlns:a16="http://schemas.microsoft.com/office/drawing/2014/main" id="{7564D1B0-84EA-C93F-C24E-6C118F080B0C}"/>
              </a:ext>
            </a:extLst>
          </p:cNvPr>
          <p:cNvGrpSpPr/>
          <p:nvPr/>
        </p:nvGrpSpPr>
        <p:grpSpPr>
          <a:xfrm>
            <a:off x="4144832" y="2713017"/>
            <a:ext cx="369360" cy="276480"/>
            <a:chOff x="4144832" y="2713017"/>
            <a:chExt cx="369360" cy="276480"/>
          </a:xfrm>
        </p:grpSpPr>
        <mc:AlternateContent xmlns:mc="http://schemas.openxmlformats.org/markup-compatibility/2006" xmlns:p14="http://schemas.microsoft.com/office/powerpoint/2010/main">
          <mc:Choice Requires="p14">
            <p:contentPart p14:bwMode="auto" r:id="rId19">
              <p14:nvContentPartPr>
                <p14:cNvPr id="72" name="Ink 71">
                  <a:extLst>
                    <a:ext uri="{FF2B5EF4-FFF2-40B4-BE49-F238E27FC236}">
                      <a16:creationId xmlns:a16="http://schemas.microsoft.com/office/drawing/2014/main" id="{B2650BE6-F339-11AE-2329-49855B653AAD}"/>
                    </a:ext>
                  </a:extLst>
                </p14:cNvPr>
                <p14:cNvContentPartPr/>
                <p14:nvPr/>
              </p14:nvContentPartPr>
              <p14:xfrm>
                <a:off x="4144832" y="2713017"/>
                <a:ext cx="144360" cy="276480"/>
              </p14:xfrm>
            </p:contentPart>
          </mc:Choice>
          <mc:Fallback xmlns="">
            <p:pic>
              <p:nvPicPr>
                <p:cNvPr id="72" name="Ink 71">
                  <a:extLst>
                    <a:ext uri="{FF2B5EF4-FFF2-40B4-BE49-F238E27FC236}">
                      <a16:creationId xmlns:a16="http://schemas.microsoft.com/office/drawing/2014/main" id="{B2650BE6-F339-11AE-2329-49855B653AAD}"/>
                    </a:ext>
                  </a:extLst>
                </p:cNvPr>
                <p:cNvPicPr/>
                <p:nvPr/>
              </p:nvPicPr>
              <p:blipFill>
                <a:blip r:embed="rId20"/>
                <a:stretch>
                  <a:fillRect/>
                </a:stretch>
              </p:blipFill>
              <p:spPr>
                <a:xfrm>
                  <a:off x="4136192" y="2704377"/>
                  <a:ext cx="162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Ink 72">
                  <a:extLst>
                    <a:ext uri="{FF2B5EF4-FFF2-40B4-BE49-F238E27FC236}">
                      <a16:creationId xmlns:a16="http://schemas.microsoft.com/office/drawing/2014/main" id="{B76E4EBC-6AEF-1E66-884A-D46CF2CCD57E}"/>
                    </a:ext>
                  </a:extLst>
                </p14:cNvPr>
                <p14:cNvContentPartPr/>
                <p14:nvPr/>
              </p14:nvContentPartPr>
              <p14:xfrm>
                <a:off x="4398272" y="2848377"/>
                <a:ext cx="108000" cy="115200"/>
              </p14:xfrm>
            </p:contentPart>
          </mc:Choice>
          <mc:Fallback xmlns="">
            <p:pic>
              <p:nvPicPr>
                <p:cNvPr id="73" name="Ink 72">
                  <a:extLst>
                    <a:ext uri="{FF2B5EF4-FFF2-40B4-BE49-F238E27FC236}">
                      <a16:creationId xmlns:a16="http://schemas.microsoft.com/office/drawing/2014/main" id="{B76E4EBC-6AEF-1E66-884A-D46CF2CCD57E}"/>
                    </a:ext>
                  </a:extLst>
                </p:cNvPr>
                <p:cNvPicPr/>
                <p:nvPr/>
              </p:nvPicPr>
              <p:blipFill>
                <a:blip r:embed="rId22"/>
                <a:stretch>
                  <a:fillRect/>
                </a:stretch>
              </p:blipFill>
              <p:spPr>
                <a:xfrm>
                  <a:off x="4389272" y="2839377"/>
                  <a:ext cx="125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Ink 73">
                  <a:extLst>
                    <a:ext uri="{FF2B5EF4-FFF2-40B4-BE49-F238E27FC236}">
                      <a16:creationId xmlns:a16="http://schemas.microsoft.com/office/drawing/2014/main" id="{46943E88-DE63-547C-85B8-AF7B4047B58F}"/>
                    </a:ext>
                  </a:extLst>
                </p14:cNvPr>
                <p14:cNvContentPartPr/>
                <p14:nvPr/>
              </p14:nvContentPartPr>
              <p14:xfrm>
                <a:off x="4391432" y="2858457"/>
                <a:ext cx="122760" cy="100440"/>
              </p14:xfrm>
            </p:contentPart>
          </mc:Choice>
          <mc:Fallback xmlns="">
            <p:pic>
              <p:nvPicPr>
                <p:cNvPr id="74" name="Ink 73">
                  <a:extLst>
                    <a:ext uri="{FF2B5EF4-FFF2-40B4-BE49-F238E27FC236}">
                      <a16:creationId xmlns:a16="http://schemas.microsoft.com/office/drawing/2014/main" id="{46943E88-DE63-547C-85B8-AF7B4047B58F}"/>
                    </a:ext>
                  </a:extLst>
                </p:cNvPr>
                <p:cNvPicPr/>
                <p:nvPr/>
              </p:nvPicPr>
              <p:blipFill>
                <a:blip r:embed="rId24"/>
                <a:stretch>
                  <a:fillRect/>
                </a:stretch>
              </p:blipFill>
              <p:spPr>
                <a:xfrm>
                  <a:off x="4382792" y="2849817"/>
                  <a:ext cx="14040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75" name="Ink 74">
                <a:extLst>
                  <a:ext uri="{FF2B5EF4-FFF2-40B4-BE49-F238E27FC236}">
                    <a16:creationId xmlns:a16="http://schemas.microsoft.com/office/drawing/2014/main" id="{7DA0888D-8855-9CC9-FECA-ECCD92900B1F}"/>
                  </a:ext>
                </a:extLst>
              </p14:cNvPr>
              <p14:cNvContentPartPr/>
              <p14:nvPr/>
            </p14:nvContentPartPr>
            <p14:xfrm>
              <a:off x="4884632" y="2704377"/>
              <a:ext cx="140760" cy="146880"/>
            </p14:xfrm>
          </p:contentPart>
        </mc:Choice>
        <mc:Fallback xmlns="">
          <p:pic>
            <p:nvPicPr>
              <p:cNvPr id="75" name="Ink 74">
                <a:extLst>
                  <a:ext uri="{FF2B5EF4-FFF2-40B4-BE49-F238E27FC236}">
                    <a16:creationId xmlns:a16="http://schemas.microsoft.com/office/drawing/2014/main" id="{7DA0888D-8855-9CC9-FECA-ECCD92900B1F}"/>
                  </a:ext>
                </a:extLst>
              </p:cNvPr>
              <p:cNvPicPr/>
              <p:nvPr/>
            </p:nvPicPr>
            <p:blipFill>
              <a:blip r:embed="rId26"/>
              <a:stretch>
                <a:fillRect/>
              </a:stretch>
            </p:blipFill>
            <p:spPr>
              <a:xfrm>
                <a:off x="4875992" y="2695737"/>
                <a:ext cx="158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6" name="Ink 75">
                <a:extLst>
                  <a:ext uri="{FF2B5EF4-FFF2-40B4-BE49-F238E27FC236}">
                    <a16:creationId xmlns:a16="http://schemas.microsoft.com/office/drawing/2014/main" id="{1DC177C9-D4DA-6BE2-2EA8-BA46D30D8C7B}"/>
                  </a:ext>
                </a:extLst>
              </p14:cNvPr>
              <p14:cNvContentPartPr/>
              <p14:nvPr/>
            </p14:nvContentPartPr>
            <p14:xfrm>
              <a:off x="5245712" y="2644977"/>
              <a:ext cx="188280" cy="269640"/>
            </p14:xfrm>
          </p:contentPart>
        </mc:Choice>
        <mc:Fallback xmlns="">
          <p:pic>
            <p:nvPicPr>
              <p:cNvPr id="76" name="Ink 75">
                <a:extLst>
                  <a:ext uri="{FF2B5EF4-FFF2-40B4-BE49-F238E27FC236}">
                    <a16:creationId xmlns:a16="http://schemas.microsoft.com/office/drawing/2014/main" id="{1DC177C9-D4DA-6BE2-2EA8-BA46D30D8C7B}"/>
                  </a:ext>
                </a:extLst>
              </p:cNvPr>
              <p:cNvPicPr/>
              <p:nvPr/>
            </p:nvPicPr>
            <p:blipFill>
              <a:blip r:embed="rId28"/>
              <a:stretch>
                <a:fillRect/>
              </a:stretch>
            </p:blipFill>
            <p:spPr>
              <a:xfrm>
                <a:off x="5236712" y="2636337"/>
                <a:ext cx="205920" cy="287280"/>
              </a:xfrm>
              <a:prstGeom prst="rect">
                <a:avLst/>
              </a:prstGeom>
            </p:spPr>
          </p:pic>
        </mc:Fallback>
      </mc:AlternateContent>
      <p:grpSp>
        <p:nvGrpSpPr>
          <p:cNvPr id="82" name="Group 81">
            <a:extLst>
              <a:ext uri="{FF2B5EF4-FFF2-40B4-BE49-F238E27FC236}">
                <a16:creationId xmlns:a16="http://schemas.microsoft.com/office/drawing/2014/main" id="{5CCAFB39-A602-8FFF-F932-82168A12AEB2}"/>
              </a:ext>
            </a:extLst>
          </p:cNvPr>
          <p:cNvGrpSpPr/>
          <p:nvPr/>
        </p:nvGrpSpPr>
        <p:grpSpPr>
          <a:xfrm>
            <a:off x="4071032" y="3200817"/>
            <a:ext cx="626040" cy="219960"/>
            <a:chOff x="4071032" y="3200817"/>
            <a:chExt cx="626040" cy="219960"/>
          </a:xfrm>
        </p:grpSpPr>
        <mc:AlternateContent xmlns:mc="http://schemas.openxmlformats.org/markup-compatibility/2006" xmlns:p14="http://schemas.microsoft.com/office/powerpoint/2010/main">
          <mc:Choice Requires="p14">
            <p:contentPart p14:bwMode="auto" r:id="rId29">
              <p14:nvContentPartPr>
                <p14:cNvPr id="78" name="Ink 77">
                  <a:extLst>
                    <a:ext uri="{FF2B5EF4-FFF2-40B4-BE49-F238E27FC236}">
                      <a16:creationId xmlns:a16="http://schemas.microsoft.com/office/drawing/2014/main" id="{0770CD5F-E47E-A67E-E151-DB7474836D93}"/>
                    </a:ext>
                  </a:extLst>
                </p14:cNvPr>
                <p14:cNvContentPartPr/>
                <p14:nvPr/>
              </p14:nvContentPartPr>
              <p14:xfrm>
                <a:off x="4071032" y="3306657"/>
                <a:ext cx="121320" cy="4320"/>
              </p14:xfrm>
            </p:contentPart>
          </mc:Choice>
          <mc:Fallback xmlns="">
            <p:pic>
              <p:nvPicPr>
                <p:cNvPr id="78" name="Ink 77">
                  <a:extLst>
                    <a:ext uri="{FF2B5EF4-FFF2-40B4-BE49-F238E27FC236}">
                      <a16:creationId xmlns:a16="http://schemas.microsoft.com/office/drawing/2014/main" id="{0770CD5F-E47E-A67E-E151-DB7474836D93}"/>
                    </a:ext>
                  </a:extLst>
                </p:cNvPr>
                <p:cNvPicPr/>
                <p:nvPr/>
              </p:nvPicPr>
              <p:blipFill>
                <a:blip r:embed="rId30"/>
                <a:stretch>
                  <a:fillRect/>
                </a:stretch>
              </p:blipFill>
              <p:spPr>
                <a:xfrm>
                  <a:off x="4062032" y="3298017"/>
                  <a:ext cx="138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9" name="Ink 78">
                  <a:extLst>
                    <a:ext uri="{FF2B5EF4-FFF2-40B4-BE49-F238E27FC236}">
                      <a16:creationId xmlns:a16="http://schemas.microsoft.com/office/drawing/2014/main" id="{BA814D52-B912-8708-F4F7-45AC109F5A4E}"/>
                    </a:ext>
                  </a:extLst>
                </p14:cNvPr>
                <p14:cNvContentPartPr/>
                <p14:nvPr/>
              </p14:nvContentPartPr>
              <p14:xfrm>
                <a:off x="4292432" y="3200817"/>
                <a:ext cx="190080" cy="182880"/>
              </p14:xfrm>
            </p:contentPart>
          </mc:Choice>
          <mc:Fallback xmlns="">
            <p:pic>
              <p:nvPicPr>
                <p:cNvPr id="79" name="Ink 78">
                  <a:extLst>
                    <a:ext uri="{FF2B5EF4-FFF2-40B4-BE49-F238E27FC236}">
                      <a16:creationId xmlns:a16="http://schemas.microsoft.com/office/drawing/2014/main" id="{BA814D52-B912-8708-F4F7-45AC109F5A4E}"/>
                    </a:ext>
                  </a:extLst>
                </p:cNvPr>
                <p:cNvPicPr/>
                <p:nvPr/>
              </p:nvPicPr>
              <p:blipFill>
                <a:blip r:embed="rId32"/>
                <a:stretch>
                  <a:fillRect/>
                </a:stretch>
              </p:blipFill>
              <p:spPr>
                <a:xfrm>
                  <a:off x="4283792" y="3192177"/>
                  <a:ext cx="20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0" name="Ink 79">
                  <a:extLst>
                    <a:ext uri="{FF2B5EF4-FFF2-40B4-BE49-F238E27FC236}">
                      <a16:creationId xmlns:a16="http://schemas.microsoft.com/office/drawing/2014/main" id="{71852FDB-6EA8-69AA-D2F7-1CB3AAB5D737}"/>
                    </a:ext>
                  </a:extLst>
                </p14:cNvPr>
                <p14:cNvContentPartPr/>
                <p14:nvPr/>
              </p14:nvContentPartPr>
              <p14:xfrm>
                <a:off x="4552352" y="3281817"/>
                <a:ext cx="132840" cy="99000"/>
              </p14:xfrm>
            </p:contentPart>
          </mc:Choice>
          <mc:Fallback xmlns="">
            <p:pic>
              <p:nvPicPr>
                <p:cNvPr id="80" name="Ink 79">
                  <a:extLst>
                    <a:ext uri="{FF2B5EF4-FFF2-40B4-BE49-F238E27FC236}">
                      <a16:creationId xmlns:a16="http://schemas.microsoft.com/office/drawing/2014/main" id="{71852FDB-6EA8-69AA-D2F7-1CB3AAB5D737}"/>
                    </a:ext>
                  </a:extLst>
                </p:cNvPr>
                <p:cNvPicPr/>
                <p:nvPr/>
              </p:nvPicPr>
              <p:blipFill>
                <a:blip r:embed="rId34"/>
                <a:stretch>
                  <a:fillRect/>
                </a:stretch>
              </p:blipFill>
              <p:spPr>
                <a:xfrm>
                  <a:off x="4543352" y="3273177"/>
                  <a:ext cx="150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Ink 80">
                  <a:extLst>
                    <a:ext uri="{FF2B5EF4-FFF2-40B4-BE49-F238E27FC236}">
                      <a16:creationId xmlns:a16="http://schemas.microsoft.com/office/drawing/2014/main" id="{69910693-5EC6-69B2-619D-C02DFB22E5FC}"/>
                    </a:ext>
                  </a:extLst>
                </p14:cNvPr>
                <p14:cNvContentPartPr/>
                <p14:nvPr/>
              </p14:nvContentPartPr>
              <p14:xfrm>
                <a:off x="4491512" y="3281817"/>
                <a:ext cx="205560" cy="138960"/>
              </p14:xfrm>
            </p:contentPart>
          </mc:Choice>
          <mc:Fallback xmlns="">
            <p:pic>
              <p:nvPicPr>
                <p:cNvPr id="81" name="Ink 80">
                  <a:extLst>
                    <a:ext uri="{FF2B5EF4-FFF2-40B4-BE49-F238E27FC236}">
                      <a16:creationId xmlns:a16="http://schemas.microsoft.com/office/drawing/2014/main" id="{69910693-5EC6-69B2-619D-C02DFB22E5FC}"/>
                    </a:ext>
                  </a:extLst>
                </p:cNvPr>
                <p:cNvPicPr/>
                <p:nvPr/>
              </p:nvPicPr>
              <p:blipFill>
                <a:blip r:embed="rId36"/>
                <a:stretch>
                  <a:fillRect/>
                </a:stretch>
              </p:blipFill>
              <p:spPr>
                <a:xfrm>
                  <a:off x="4482872" y="3273177"/>
                  <a:ext cx="223200" cy="156600"/>
                </a:xfrm>
                <a:prstGeom prst="rect">
                  <a:avLst/>
                </a:prstGeom>
              </p:spPr>
            </p:pic>
          </mc:Fallback>
        </mc:AlternateContent>
      </p:grpSp>
      <p:grpSp>
        <p:nvGrpSpPr>
          <p:cNvPr id="87" name="Group 86">
            <a:extLst>
              <a:ext uri="{FF2B5EF4-FFF2-40B4-BE49-F238E27FC236}">
                <a16:creationId xmlns:a16="http://schemas.microsoft.com/office/drawing/2014/main" id="{F397EC7E-A265-4D31-B46D-2B08BFEA52C0}"/>
              </a:ext>
            </a:extLst>
          </p:cNvPr>
          <p:cNvGrpSpPr/>
          <p:nvPr/>
        </p:nvGrpSpPr>
        <p:grpSpPr>
          <a:xfrm>
            <a:off x="2194352" y="3185697"/>
            <a:ext cx="527040" cy="181080"/>
            <a:chOff x="2194352" y="3185697"/>
            <a:chExt cx="527040" cy="181080"/>
          </a:xfrm>
        </p:grpSpPr>
        <mc:AlternateContent xmlns:mc="http://schemas.openxmlformats.org/markup-compatibility/2006" xmlns:p14="http://schemas.microsoft.com/office/powerpoint/2010/main">
          <mc:Choice Requires="p14">
            <p:contentPart p14:bwMode="auto" r:id="rId37">
              <p14:nvContentPartPr>
                <p14:cNvPr id="83" name="Ink 82">
                  <a:extLst>
                    <a:ext uri="{FF2B5EF4-FFF2-40B4-BE49-F238E27FC236}">
                      <a16:creationId xmlns:a16="http://schemas.microsoft.com/office/drawing/2014/main" id="{40D275E6-4037-F45A-54AE-3244DCF558F8}"/>
                    </a:ext>
                  </a:extLst>
                </p14:cNvPr>
                <p14:cNvContentPartPr/>
                <p14:nvPr/>
              </p14:nvContentPartPr>
              <p14:xfrm>
                <a:off x="2194352" y="3291537"/>
                <a:ext cx="132120" cy="10440"/>
              </p14:xfrm>
            </p:contentPart>
          </mc:Choice>
          <mc:Fallback xmlns="">
            <p:pic>
              <p:nvPicPr>
                <p:cNvPr id="83" name="Ink 82">
                  <a:extLst>
                    <a:ext uri="{FF2B5EF4-FFF2-40B4-BE49-F238E27FC236}">
                      <a16:creationId xmlns:a16="http://schemas.microsoft.com/office/drawing/2014/main" id="{40D275E6-4037-F45A-54AE-3244DCF558F8}"/>
                    </a:ext>
                  </a:extLst>
                </p:cNvPr>
                <p:cNvPicPr/>
                <p:nvPr/>
              </p:nvPicPr>
              <p:blipFill>
                <a:blip r:embed="rId38"/>
                <a:stretch>
                  <a:fillRect/>
                </a:stretch>
              </p:blipFill>
              <p:spPr>
                <a:xfrm>
                  <a:off x="2185352" y="3282537"/>
                  <a:ext cx="149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4" name="Ink 83">
                  <a:extLst>
                    <a:ext uri="{FF2B5EF4-FFF2-40B4-BE49-F238E27FC236}">
                      <a16:creationId xmlns:a16="http://schemas.microsoft.com/office/drawing/2014/main" id="{51AA6CDC-9585-4AE6-E0DE-54C3ED5D32B3}"/>
                    </a:ext>
                  </a:extLst>
                </p14:cNvPr>
                <p14:cNvContentPartPr/>
                <p14:nvPr/>
              </p14:nvContentPartPr>
              <p14:xfrm>
                <a:off x="2386952" y="3185697"/>
                <a:ext cx="134280" cy="181080"/>
              </p14:xfrm>
            </p:contentPart>
          </mc:Choice>
          <mc:Fallback xmlns="">
            <p:pic>
              <p:nvPicPr>
                <p:cNvPr id="84" name="Ink 83">
                  <a:extLst>
                    <a:ext uri="{FF2B5EF4-FFF2-40B4-BE49-F238E27FC236}">
                      <a16:creationId xmlns:a16="http://schemas.microsoft.com/office/drawing/2014/main" id="{51AA6CDC-9585-4AE6-E0DE-54C3ED5D32B3}"/>
                    </a:ext>
                  </a:extLst>
                </p:cNvPr>
                <p:cNvPicPr/>
                <p:nvPr/>
              </p:nvPicPr>
              <p:blipFill>
                <a:blip r:embed="rId40"/>
                <a:stretch>
                  <a:fillRect/>
                </a:stretch>
              </p:blipFill>
              <p:spPr>
                <a:xfrm>
                  <a:off x="2378312" y="3177057"/>
                  <a:ext cx="151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5" name="Ink 84">
                  <a:extLst>
                    <a:ext uri="{FF2B5EF4-FFF2-40B4-BE49-F238E27FC236}">
                      <a16:creationId xmlns:a16="http://schemas.microsoft.com/office/drawing/2014/main" id="{6A2E42C1-C10A-7DEE-C9B5-4FE580A3AF47}"/>
                    </a:ext>
                  </a:extLst>
                </p14:cNvPr>
                <p14:cNvContentPartPr/>
                <p14:nvPr/>
              </p14:nvContentPartPr>
              <p14:xfrm>
                <a:off x="2598632" y="3252657"/>
                <a:ext cx="122760" cy="83160"/>
              </p14:xfrm>
            </p:contentPart>
          </mc:Choice>
          <mc:Fallback xmlns="">
            <p:pic>
              <p:nvPicPr>
                <p:cNvPr id="85" name="Ink 84">
                  <a:extLst>
                    <a:ext uri="{FF2B5EF4-FFF2-40B4-BE49-F238E27FC236}">
                      <a16:creationId xmlns:a16="http://schemas.microsoft.com/office/drawing/2014/main" id="{6A2E42C1-C10A-7DEE-C9B5-4FE580A3AF47}"/>
                    </a:ext>
                  </a:extLst>
                </p:cNvPr>
                <p:cNvPicPr/>
                <p:nvPr/>
              </p:nvPicPr>
              <p:blipFill>
                <a:blip r:embed="rId42"/>
                <a:stretch>
                  <a:fillRect/>
                </a:stretch>
              </p:blipFill>
              <p:spPr>
                <a:xfrm>
                  <a:off x="2589632" y="3243657"/>
                  <a:ext cx="140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6" name="Ink 85">
                  <a:extLst>
                    <a:ext uri="{FF2B5EF4-FFF2-40B4-BE49-F238E27FC236}">
                      <a16:creationId xmlns:a16="http://schemas.microsoft.com/office/drawing/2014/main" id="{6D4D3A10-2224-7BBF-C213-DA5DC391912F}"/>
                    </a:ext>
                  </a:extLst>
                </p14:cNvPr>
                <p14:cNvContentPartPr/>
                <p14:nvPr/>
              </p14:nvContentPartPr>
              <p14:xfrm>
                <a:off x="2556872" y="3233577"/>
                <a:ext cx="138240" cy="127080"/>
              </p14:xfrm>
            </p:contentPart>
          </mc:Choice>
          <mc:Fallback xmlns="">
            <p:pic>
              <p:nvPicPr>
                <p:cNvPr id="86" name="Ink 85">
                  <a:extLst>
                    <a:ext uri="{FF2B5EF4-FFF2-40B4-BE49-F238E27FC236}">
                      <a16:creationId xmlns:a16="http://schemas.microsoft.com/office/drawing/2014/main" id="{6D4D3A10-2224-7BBF-C213-DA5DC391912F}"/>
                    </a:ext>
                  </a:extLst>
                </p:cNvPr>
                <p:cNvPicPr/>
                <p:nvPr/>
              </p:nvPicPr>
              <p:blipFill>
                <a:blip r:embed="rId44"/>
                <a:stretch>
                  <a:fillRect/>
                </a:stretch>
              </p:blipFill>
              <p:spPr>
                <a:xfrm>
                  <a:off x="2547872" y="3224577"/>
                  <a:ext cx="155880" cy="144720"/>
                </a:xfrm>
                <a:prstGeom prst="rect">
                  <a:avLst/>
                </a:prstGeom>
              </p:spPr>
            </p:pic>
          </mc:Fallback>
        </mc:AlternateContent>
      </p:grpSp>
      <p:grpSp>
        <p:nvGrpSpPr>
          <p:cNvPr id="92" name="Group 91">
            <a:extLst>
              <a:ext uri="{FF2B5EF4-FFF2-40B4-BE49-F238E27FC236}">
                <a16:creationId xmlns:a16="http://schemas.microsoft.com/office/drawing/2014/main" id="{0075D996-DF0F-26F9-EB28-F29A221BF6D7}"/>
              </a:ext>
            </a:extLst>
          </p:cNvPr>
          <p:cNvGrpSpPr/>
          <p:nvPr/>
        </p:nvGrpSpPr>
        <p:grpSpPr>
          <a:xfrm>
            <a:off x="3214592" y="4220337"/>
            <a:ext cx="307800" cy="194760"/>
            <a:chOff x="3214592" y="4220337"/>
            <a:chExt cx="307800" cy="194760"/>
          </a:xfrm>
        </p:grpSpPr>
        <mc:AlternateContent xmlns:mc="http://schemas.openxmlformats.org/markup-compatibility/2006" xmlns:p14="http://schemas.microsoft.com/office/powerpoint/2010/main">
          <mc:Choice Requires="p14">
            <p:contentPart p14:bwMode="auto" r:id="rId45">
              <p14:nvContentPartPr>
                <p14:cNvPr id="88" name="Ink 87">
                  <a:extLst>
                    <a:ext uri="{FF2B5EF4-FFF2-40B4-BE49-F238E27FC236}">
                      <a16:creationId xmlns:a16="http://schemas.microsoft.com/office/drawing/2014/main" id="{6BE47045-5E7E-6FF0-1512-83E84EE8B962}"/>
                    </a:ext>
                  </a:extLst>
                </p14:cNvPr>
                <p14:cNvContentPartPr/>
                <p14:nvPr/>
              </p14:nvContentPartPr>
              <p14:xfrm>
                <a:off x="3214592" y="4235097"/>
                <a:ext cx="4320" cy="180000"/>
              </p14:xfrm>
            </p:contentPart>
          </mc:Choice>
          <mc:Fallback xmlns="">
            <p:pic>
              <p:nvPicPr>
                <p:cNvPr id="88" name="Ink 87">
                  <a:extLst>
                    <a:ext uri="{FF2B5EF4-FFF2-40B4-BE49-F238E27FC236}">
                      <a16:creationId xmlns:a16="http://schemas.microsoft.com/office/drawing/2014/main" id="{6BE47045-5E7E-6FF0-1512-83E84EE8B962}"/>
                    </a:ext>
                  </a:extLst>
                </p:cNvPr>
                <p:cNvPicPr/>
                <p:nvPr/>
              </p:nvPicPr>
              <p:blipFill>
                <a:blip r:embed="rId46"/>
                <a:stretch>
                  <a:fillRect/>
                </a:stretch>
              </p:blipFill>
              <p:spPr>
                <a:xfrm>
                  <a:off x="3205952" y="4226097"/>
                  <a:ext cx="21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9" name="Ink 88">
                  <a:extLst>
                    <a:ext uri="{FF2B5EF4-FFF2-40B4-BE49-F238E27FC236}">
                      <a16:creationId xmlns:a16="http://schemas.microsoft.com/office/drawing/2014/main" id="{C2099DCC-08C9-80C4-919C-5678FCBC0B49}"/>
                    </a:ext>
                  </a:extLst>
                </p14:cNvPr>
                <p14:cNvContentPartPr/>
                <p14:nvPr/>
              </p14:nvContentPartPr>
              <p14:xfrm>
                <a:off x="3330152" y="4220337"/>
                <a:ext cx="192240" cy="188640"/>
              </p14:xfrm>
            </p:contentPart>
          </mc:Choice>
          <mc:Fallback xmlns="">
            <p:pic>
              <p:nvPicPr>
                <p:cNvPr id="89" name="Ink 88">
                  <a:extLst>
                    <a:ext uri="{FF2B5EF4-FFF2-40B4-BE49-F238E27FC236}">
                      <a16:creationId xmlns:a16="http://schemas.microsoft.com/office/drawing/2014/main" id="{C2099DCC-08C9-80C4-919C-5678FCBC0B49}"/>
                    </a:ext>
                  </a:extLst>
                </p:cNvPr>
                <p:cNvPicPr/>
                <p:nvPr/>
              </p:nvPicPr>
              <p:blipFill>
                <a:blip r:embed="rId48"/>
                <a:stretch>
                  <a:fillRect/>
                </a:stretch>
              </p:blipFill>
              <p:spPr>
                <a:xfrm>
                  <a:off x="3321152" y="4211697"/>
                  <a:ext cx="20988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90" name="Ink 89">
                <a:extLst>
                  <a:ext uri="{FF2B5EF4-FFF2-40B4-BE49-F238E27FC236}">
                    <a16:creationId xmlns:a16="http://schemas.microsoft.com/office/drawing/2014/main" id="{0AA99319-90AA-C174-9C61-25BB9EC652F0}"/>
                  </a:ext>
                </a:extLst>
              </p14:cNvPr>
              <p14:cNvContentPartPr/>
              <p14:nvPr/>
            </p14:nvContentPartPr>
            <p14:xfrm>
              <a:off x="3849992" y="4244457"/>
              <a:ext cx="120960" cy="360"/>
            </p14:xfrm>
          </p:contentPart>
        </mc:Choice>
        <mc:Fallback xmlns="">
          <p:pic>
            <p:nvPicPr>
              <p:cNvPr id="90" name="Ink 89">
                <a:extLst>
                  <a:ext uri="{FF2B5EF4-FFF2-40B4-BE49-F238E27FC236}">
                    <a16:creationId xmlns:a16="http://schemas.microsoft.com/office/drawing/2014/main" id="{0AA99319-90AA-C174-9C61-25BB9EC652F0}"/>
                  </a:ext>
                </a:extLst>
              </p:cNvPr>
              <p:cNvPicPr/>
              <p:nvPr/>
            </p:nvPicPr>
            <p:blipFill>
              <a:blip r:embed="rId50"/>
              <a:stretch>
                <a:fillRect/>
              </a:stretch>
            </p:blipFill>
            <p:spPr>
              <a:xfrm>
                <a:off x="3841352" y="4235817"/>
                <a:ext cx="138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1" name="Ink 90">
                <a:extLst>
                  <a:ext uri="{FF2B5EF4-FFF2-40B4-BE49-F238E27FC236}">
                    <a16:creationId xmlns:a16="http://schemas.microsoft.com/office/drawing/2014/main" id="{2D3D5255-207A-81F0-BBE2-88D41ABE29B8}"/>
                  </a:ext>
                </a:extLst>
              </p14:cNvPr>
              <p14:cNvContentPartPr/>
              <p14:nvPr/>
            </p14:nvContentPartPr>
            <p14:xfrm>
              <a:off x="3878792" y="4315377"/>
              <a:ext cx="110160" cy="15840"/>
            </p14:xfrm>
          </p:contentPart>
        </mc:Choice>
        <mc:Fallback xmlns="">
          <p:pic>
            <p:nvPicPr>
              <p:cNvPr id="91" name="Ink 90">
                <a:extLst>
                  <a:ext uri="{FF2B5EF4-FFF2-40B4-BE49-F238E27FC236}">
                    <a16:creationId xmlns:a16="http://schemas.microsoft.com/office/drawing/2014/main" id="{2D3D5255-207A-81F0-BBE2-88D41ABE29B8}"/>
                  </a:ext>
                </a:extLst>
              </p:cNvPr>
              <p:cNvPicPr/>
              <p:nvPr/>
            </p:nvPicPr>
            <p:blipFill>
              <a:blip r:embed="rId52"/>
              <a:stretch>
                <a:fillRect/>
              </a:stretch>
            </p:blipFill>
            <p:spPr>
              <a:xfrm>
                <a:off x="3869792" y="4306737"/>
                <a:ext cx="127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3" name="Ink 92">
                <a:extLst>
                  <a:ext uri="{FF2B5EF4-FFF2-40B4-BE49-F238E27FC236}">
                    <a16:creationId xmlns:a16="http://schemas.microsoft.com/office/drawing/2014/main" id="{53ECEB84-B5C9-1D63-4F1E-3F5A904AEF21}"/>
                  </a:ext>
                </a:extLst>
              </p14:cNvPr>
              <p14:cNvContentPartPr/>
              <p14:nvPr/>
            </p14:nvContentPartPr>
            <p14:xfrm>
              <a:off x="4338872" y="4131777"/>
              <a:ext cx="131400" cy="279000"/>
            </p14:xfrm>
          </p:contentPart>
        </mc:Choice>
        <mc:Fallback xmlns="">
          <p:pic>
            <p:nvPicPr>
              <p:cNvPr id="93" name="Ink 92">
                <a:extLst>
                  <a:ext uri="{FF2B5EF4-FFF2-40B4-BE49-F238E27FC236}">
                    <a16:creationId xmlns:a16="http://schemas.microsoft.com/office/drawing/2014/main" id="{53ECEB84-B5C9-1D63-4F1E-3F5A904AEF21}"/>
                  </a:ext>
                </a:extLst>
              </p:cNvPr>
              <p:cNvPicPr/>
              <p:nvPr/>
            </p:nvPicPr>
            <p:blipFill>
              <a:blip r:embed="rId54"/>
              <a:stretch>
                <a:fillRect/>
              </a:stretch>
            </p:blipFill>
            <p:spPr>
              <a:xfrm>
                <a:off x="4329872" y="4123137"/>
                <a:ext cx="149040" cy="296640"/>
              </a:xfrm>
              <a:prstGeom prst="rect">
                <a:avLst/>
              </a:prstGeom>
            </p:spPr>
          </p:pic>
        </mc:Fallback>
      </mc:AlternateContent>
      <p:grpSp>
        <p:nvGrpSpPr>
          <p:cNvPr id="104" name="Group 103">
            <a:extLst>
              <a:ext uri="{FF2B5EF4-FFF2-40B4-BE49-F238E27FC236}">
                <a16:creationId xmlns:a16="http://schemas.microsoft.com/office/drawing/2014/main" id="{BB55FC07-FA76-9BDC-9334-68D7F7813628}"/>
              </a:ext>
            </a:extLst>
          </p:cNvPr>
          <p:cNvGrpSpPr/>
          <p:nvPr/>
        </p:nvGrpSpPr>
        <p:grpSpPr>
          <a:xfrm>
            <a:off x="5187752" y="4085337"/>
            <a:ext cx="1071000" cy="289440"/>
            <a:chOff x="5187752" y="4085337"/>
            <a:chExt cx="1071000" cy="289440"/>
          </a:xfrm>
        </p:grpSpPr>
        <mc:AlternateContent xmlns:mc="http://schemas.openxmlformats.org/markup-compatibility/2006" xmlns:p14="http://schemas.microsoft.com/office/powerpoint/2010/main">
          <mc:Choice Requires="p14">
            <p:contentPart p14:bwMode="auto" r:id="rId55">
              <p14:nvContentPartPr>
                <p14:cNvPr id="94" name="Ink 93">
                  <a:extLst>
                    <a:ext uri="{FF2B5EF4-FFF2-40B4-BE49-F238E27FC236}">
                      <a16:creationId xmlns:a16="http://schemas.microsoft.com/office/drawing/2014/main" id="{8C2DC926-3F55-BFDE-0226-7737D6D3CC76}"/>
                    </a:ext>
                  </a:extLst>
                </p14:cNvPr>
                <p14:cNvContentPartPr/>
                <p14:nvPr/>
              </p14:nvContentPartPr>
              <p14:xfrm>
                <a:off x="5206832" y="4147617"/>
                <a:ext cx="360" cy="227160"/>
              </p14:xfrm>
            </p:contentPart>
          </mc:Choice>
          <mc:Fallback xmlns="">
            <p:pic>
              <p:nvPicPr>
                <p:cNvPr id="94" name="Ink 93">
                  <a:extLst>
                    <a:ext uri="{FF2B5EF4-FFF2-40B4-BE49-F238E27FC236}">
                      <a16:creationId xmlns:a16="http://schemas.microsoft.com/office/drawing/2014/main" id="{8C2DC926-3F55-BFDE-0226-7737D6D3CC76}"/>
                    </a:ext>
                  </a:extLst>
                </p:cNvPr>
                <p:cNvPicPr/>
                <p:nvPr/>
              </p:nvPicPr>
              <p:blipFill>
                <a:blip r:embed="rId56"/>
                <a:stretch>
                  <a:fillRect/>
                </a:stretch>
              </p:blipFill>
              <p:spPr>
                <a:xfrm>
                  <a:off x="5197832" y="4138977"/>
                  <a:ext cx="18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5" name="Ink 94">
                  <a:extLst>
                    <a:ext uri="{FF2B5EF4-FFF2-40B4-BE49-F238E27FC236}">
                      <a16:creationId xmlns:a16="http://schemas.microsoft.com/office/drawing/2014/main" id="{203E9A3E-07CD-63AB-A079-1292BDC5C587}"/>
                    </a:ext>
                  </a:extLst>
                </p14:cNvPr>
                <p14:cNvContentPartPr/>
                <p14:nvPr/>
              </p14:nvContentPartPr>
              <p14:xfrm>
                <a:off x="5187752" y="4148697"/>
                <a:ext cx="167760" cy="47880"/>
              </p14:xfrm>
            </p:contentPart>
          </mc:Choice>
          <mc:Fallback xmlns="">
            <p:pic>
              <p:nvPicPr>
                <p:cNvPr id="95" name="Ink 94">
                  <a:extLst>
                    <a:ext uri="{FF2B5EF4-FFF2-40B4-BE49-F238E27FC236}">
                      <a16:creationId xmlns:a16="http://schemas.microsoft.com/office/drawing/2014/main" id="{203E9A3E-07CD-63AB-A079-1292BDC5C587}"/>
                    </a:ext>
                  </a:extLst>
                </p:cNvPr>
                <p:cNvPicPr/>
                <p:nvPr/>
              </p:nvPicPr>
              <p:blipFill>
                <a:blip r:embed="rId58"/>
                <a:stretch>
                  <a:fillRect/>
                </a:stretch>
              </p:blipFill>
              <p:spPr>
                <a:xfrm>
                  <a:off x="5178752" y="4140057"/>
                  <a:ext cx="185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6" name="Ink 95">
                  <a:extLst>
                    <a:ext uri="{FF2B5EF4-FFF2-40B4-BE49-F238E27FC236}">
                      <a16:creationId xmlns:a16="http://schemas.microsoft.com/office/drawing/2014/main" id="{CB1C8B74-A5F1-8FDA-FC9D-3B06922288D2}"/>
                    </a:ext>
                  </a:extLst>
                </p14:cNvPr>
                <p14:cNvContentPartPr/>
                <p14:nvPr/>
              </p14:nvContentPartPr>
              <p14:xfrm>
                <a:off x="5212592" y="4228617"/>
                <a:ext cx="125280" cy="25560"/>
              </p14:xfrm>
            </p:contentPart>
          </mc:Choice>
          <mc:Fallback xmlns="">
            <p:pic>
              <p:nvPicPr>
                <p:cNvPr id="96" name="Ink 95">
                  <a:extLst>
                    <a:ext uri="{FF2B5EF4-FFF2-40B4-BE49-F238E27FC236}">
                      <a16:creationId xmlns:a16="http://schemas.microsoft.com/office/drawing/2014/main" id="{CB1C8B74-A5F1-8FDA-FC9D-3B06922288D2}"/>
                    </a:ext>
                  </a:extLst>
                </p:cNvPr>
                <p:cNvPicPr/>
                <p:nvPr/>
              </p:nvPicPr>
              <p:blipFill>
                <a:blip r:embed="rId60"/>
                <a:stretch>
                  <a:fillRect/>
                </a:stretch>
              </p:blipFill>
              <p:spPr>
                <a:xfrm>
                  <a:off x="5203592" y="4219977"/>
                  <a:ext cx="142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7" name="Ink 96">
                  <a:extLst>
                    <a:ext uri="{FF2B5EF4-FFF2-40B4-BE49-F238E27FC236}">
                      <a16:creationId xmlns:a16="http://schemas.microsoft.com/office/drawing/2014/main" id="{996EE3C8-F53A-8BF8-4570-84BFAF9235B8}"/>
                    </a:ext>
                  </a:extLst>
                </p14:cNvPr>
                <p14:cNvContentPartPr/>
                <p14:nvPr/>
              </p14:nvContentPartPr>
              <p14:xfrm>
                <a:off x="5421032" y="4142937"/>
                <a:ext cx="164520" cy="193320"/>
              </p14:xfrm>
            </p:contentPart>
          </mc:Choice>
          <mc:Fallback xmlns="">
            <p:pic>
              <p:nvPicPr>
                <p:cNvPr id="97" name="Ink 96">
                  <a:extLst>
                    <a:ext uri="{FF2B5EF4-FFF2-40B4-BE49-F238E27FC236}">
                      <a16:creationId xmlns:a16="http://schemas.microsoft.com/office/drawing/2014/main" id="{996EE3C8-F53A-8BF8-4570-84BFAF9235B8}"/>
                    </a:ext>
                  </a:extLst>
                </p:cNvPr>
                <p:cNvPicPr/>
                <p:nvPr/>
              </p:nvPicPr>
              <p:blipFill>
                <a:blip r:embed="rId62"/>
                <a:stretch>
                  <a:fillRect/>
                </a:stretch>
              </p:blipFill>
              <p:spPr>
                <a:xfrm>
                  <a:off x="5412032" y="4134297"/>
                  <a:ext cx="1821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Ink 97">
                  <a:extLst>
                    <a:ext uri="{FF2B5EF4-FFF2-40B4-BE49-F238E27FC236}">
                      <a16:creationId xmlns:a16="http://schemas.microsoft.com/office/drawing/2014/main" id="{C2D4816F-491A-D410-0851-CC4356565983}"/>
                    </a:ext>
                  </a:extLst>
                </p14:cNvPr>
                <p14:cNvContentPartPr/>
                <p14:nvPr/>
              </p14:nvContentPartPr>
              <p14:xfrm>
                <a:off x="5428232" y="4263537"/>
                <a:ext cx="132840" cy="360"/>
              </p14:xfrm>
            </p:contentPart>
          </mc:Choice>
          <mc:Fallback xmlns="">
            <p:pic>
              <p:nvPicPr>
                <p:cNvPr id="98" name="Ink 97">
                  <a:extLst>
                    <a:ext uri="{FF2B5EF4-FFF2-40B4-BE49-F238E27FC236}">
                      <a16:creationId xmlns:a16="http://schemas.microsoft.com/office/drawing/2014/main" id="{C2D4816F-491A-D410-0851-CC4356565983}"/>
                    </a:ext>
                  </a:extLst>
                </p:cNvPr>
                <p:cNvPicPr/>
                <p:nvPr/>
              </p:nvPicPr>
              <p:blipFill>
                <a:blip r:embed="rId64"/>
                <a:stretch>
                  <a:fillRect/>
                </a:stretch>
              </p:blipFill>
              <p:spPr>
                <a:xfrm>
                  <a:off x="5419592" y="4254897"/>
                  <a:ext cx="150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9" name="Ink 98">
                  <a:extLst>
                    <a:ext uri="{FF2B5EF4-FFF2-40B4-BE49-F238E27FC236}">
                      <a16:creationId xmlns:a16="http://schemas.microsoft.com/office/drawing/2014/main" id="{F6137DA6-D5DC-5FC7-180D-A81AAB378F3C}"/>
                    </a:ext>
                  </a:extLst>
                </p14:cNvPr>
                <p14:cNvContentPartPr/>
                <p14:nvPr/>
              </p14:nvContentPartPr>
              <p14:xfrm>
                <a:off x="5649992" y="4147617"/>
                <a:ext cx="156600" cy="148680"/>
              </p14:xfrm>
            </p:contentPart>
          </mc:Choice>
          <mc:Fallback xmlns="">
            <p:pic>
              <p:nvPicPr>
                <p:cNvPr id="99" name="Ink 98">
                  <a:extLst>
                    <a:ext uri="{FF2B5EF4-FFF2-40B4-BE49-F238E27FC236}">
                      <a16:creationId xmlns:a16="http://schemas.microsoft.com/office/drawing/2014/main" id="{F6137DA6-D5DC-5FC7-180D-A81AAB378F3C}"/>
                    </a:ext>
                  </a:extLst>
                </p:cNvPr>
                <p:cNvPicPr/>
                <p:nvPr/>
              </p:nvPicPr>
              <p:blipFill>
                <a:blip r:embed="rId66"/>
                <a:stretch>
                  <a:fillRect/>
                </a:stretch>
              </p:blipFill>
              <p:spPr>
                <a:xfrm>
                  <a:off x="5640992" y="4138977"/>
                  <a:ext cx="174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0" name="Ink 99">
                  <a:extLst>
                    <a:ext uri="{FF2B5EF4-FFF2-40B4-BE49-F238E27FC236}">
                      <a16:creationId xmlns:a16="http://schemas.microsoft.com/office/drawing/2014/main" id="{FDE3AB6B-3418-F5C8-082B-8041F6BE1946}"/>
                    </a:ext>
                  </a:extLst>
                </p14:cNvPr>
                <p14:cNvContentPartPr/>
                <p14:nvPr/>
              </p14:nvContentPartPr>
              <p14:xfrm>
                <a:off x="5874632" y="4109457"/>
                <a:ext cx="96840" cy="173520"/>
              </p14:xfrm>
            </p:contentPart>
          </mc:Choice>
          <mc:Fallback xmlns="">
            <p:pic>
              <p:nvPicPr>
                <p:cNvPr id="100" name="Ink 99">
                  <a:extLst>
                    <a:ext uri="{FF2B5EF4-FFF2-40B4-BE49-F238E27FC236}">
                      <a16:creationId xmlns:a16="http://schemas.microsoft.com/office/drawing/2014/main" id="{FDE3AB6B-3418-F5C8-082B-8041F6BE1946}"/>
                    </a:ext>
                  </a:extLst>
                </p:cNvPr>
                <p:cNvPicPr/>
                <p:nvPr/>
              </p:nvPicPr>
              <p:blipFill>
                <a:blip r:embed="rId68"/>
                <a:stretch>
                  <a:fillRect/>
                </a:stretch>
              </p:blipFill>
              <p:spPr>
                <a:xfrm>
                  <a:off x="5865992" y="4100817"/>
                  <a:ext cx="114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1" name="Ink 100">
                  <a:extLst>
                    <a:ext uri="{FF2B5EF4-FFF2-40B4-BE49-F238E27FC236}">
                      <a16:creationId xmlns:a16="http://schemas.microsoft.com/office/drawing/2014/main" id="{199F4ACE-328E-E7A2-EA02-2BD6A67BABE1}"/>
                    </a:ext>
                  </a:extLst>
                </p14:cNvPr>
                <p14:cNvContentPartPr/>
                <p14:nvPr/>
              </p14:nvContentPartPr>
              <p14:xfrm>
                <a:off x="6092432" y="4119177"/>
                <a:ext cx="166320" cy="163440"/>
              </p14:xfrm>
            </p:contentPart>
          </mc:Choice>
          <mc:Fallback xmlns="">
            <p:pic>
              <p:nvPicPr>
                <p:cNvPr id="101" name="Ink 100">
                  <a:extLst>
                    <a:ext uri="{FF2B5EF4-FFF2-40B4-BE49-F238E27FC236}">
                      <a16:creationId xmlns:a16="http://schemas.microsoft.com/office/drawing/2014/main" id="{199F4ACE-328E-E7A2-EA02-2BD6A67BABE1}"/>
                    </a:ext>
                  </a:extLst>
                </p:cNvPr>
                <p:cNvPicPr/>
                <p:nvPr/>
              </p:nvPicPr>
              <p:blipFill>
                <a:blip r:embed="rId70"/>
                <a:stretch>
                  <a:fillRect/>
                </a:stretch>
              </p:blipFill>
              <p:spPr>
                <a:xfrm>
                  <a:off x="6083432" y="4110177"/>
                  <a:ext cx="183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2" name="Ink 101">
                  <a:extLst>
                    <a:ext uri="{FF2B5EF4-FFF2-40B4-BE49-F238E27FC236}">
                      <a16:creationId xmlns:a16="http://schemas.microsoft.com/office/drawing/2014/main" id="{4EE8F1A9-7353-06F4-7D0F-EF938F681B55}"/>
                    </a:ext>
                  </a:extLst>
                </p14:cNvPr>
                <p14:cNvContentPartPr/>
                <p14:nvPr/>
              </p14:nvContentPartPr>
              <p14:xfrm>
                <a:off x="6131312" y="4157697"/>
                <a:ext cx="104400" cy="38880"/>
              </p14:xfrm>
            </p:contentPart>
          </mc:Choice>
          <mc:Fallback xmlns="">
            <p:pic>
              <p:nvPicPr>
                <p:cNvPr id="102" name="Ink 101">
                  <a:extLst>
                    <a:ext uri="{FF2B5EF4-FFF2-40B4-BE49-F238E27FC236}">
                      <a16:creationId xmlns:a16="http://schemas.microsoft.com/office/drawing/2014/main" id="{4EE8F1A9-7353-06F4-7D0F-EF938F681B55}"/>
                    </a:ext>
                  </a:extLst>
                </p:cNvPr>
                <p:cNvPicPr/>
                <p:nvPr/>
              </p:nvPicPr>
              <p:blipFill>
                <a:blip r:embed="rId72"/>
                <a:stretch>
                  <a:fillRect/>
                </a:stretch>
              </p:blipFill>
              <p:spPr>
                <a:xfrm>
                  <a:off x="6122312" y="4148697"/>
                  <a:ext cx="122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 name="Ink 102">
                  <a:extLst>
                    <a:ext uri="{FF2B5EF4-FFF2-40B4-BE49-F238E27FC236}">
                      <a16:creationId xmlns:a16="http://schemas.microsoft.com/office/drawing/2014/main" id="{3A5618AC-3816-DA19-4C63-CBA3A5F1D573}"/>
                    </a:ext>
                  </a:extLst>
                </p14:cNvPr>
                <p14:cNvContentPartPr/>
                <p14:nvPr/>
              </p14:nvContentPartPr>
              <p14:xfrm>
                <a:off x="6092432" y="4085337"/>
                <a:ext cx="122760" cy="34200"/>
              </p14:xfrm>
            </p:contentPart>
          </mc:Choice>
          <mc:Fallback xmlns="">
            <p:pic>
              <p:nvPicPr>
                <p:cNvPr id="103" name="Ink 102">
                  <a:extLst>
                    <a:ext uri="{FF2B5EF4-FFF2-40B4-BE49-F238E27FC236}">
                      <a16:creationId xmlns:a16="http://schemas.microsoft.com/office/drawing/2014/main" id="{3A5618AC-3816-DA19-4C63-CBA3A5F1D573}"/>
                    </a:ext>
                  </a:extLst>
                </p:cNvPr>
                <p:cNvPicPr/>
                <p:nvPr/>
              </p:nvPicPr>
              <p:blipFill>
                <a:blip r:embed="rId74"/>
                <a:stretch>
                  <a:fillRect/>
                </a:stretch>
              </p:blipFill>
              <p:spPr>
                <a:xfrm>
                  <a:off x="6083432" y="4076337"/>
                  <a:ext cx="140400" cy="51840"/>
                </a:xfrm>
                <a:prstGeom prst="rect">
                  <a:avLst/>
                </a:prstGeom>
              </p:spPr>
            </p:pic>
          </mc:Fallback>
        </mc:AlternateContent>
      </p:grpSp>
      <p:grpSp>
        <p:nvGrpSpPr>
          <p:cNvPr id="116" name="Group 115">
            <a:extLst>
              <a:ext uri="{FF2B5EF4-FFF2-40B4-BE49-F238E27FC236}">
                <a16:creationId xmlns:a16="http://schemas.microsoft.com/office/drawing/2014/main" id="{6D982293-8FE9-B4A8-7750-B5F3A8BB16F4}"/>
              </a:ext>
            </a:extLst>
          </p:cNvPr>
          <p:cNvGrpSpPr/>
          <p:nvPr/>
        </p:nvGrpSpPr>
        <p:grpSpPr>
          <a:xfrm>
            <a:off x="3628592" y="4783017"/>
            <a:ext cx="357120" cy="149400"/>
            <a:chOff x="3628592" y="4783017"/>
            <a:chExt cx="357120" cy="149400"/>
          </a:xfrm>
        </p:grpSpPr>
        <mc:AlternateContent xmlns:mc="http://schemas.openxmlformats.org/markup-compatibility/2006" xmlns:p14="http://schemas.microsoft.com/office/powerpoint/2010/main">
          <mc:Choice Requires="p14">
            <p:contentPart p14:bwMode="auto" r:id="rId75">
              <p14:nvContentPartPr>
                <p14:cNvPr id="105" name="Ink 104">
                  <a:extLst>
                    <a:ext uri="{FF2B5EF4-FFF2-40B4-BE49-F238E27FC236}">
                      <a16:creationId xmlns:a16="http://schemas.microsoft.com/office/drawing/2014/main" id="{DD67F5FE-A3FE-C699-A2CB-D25614509365}"/>
                    </a:ext>
                  </a:extLst>
                </p14:cNvPr>
                <p14:cNvContentPartPr/>
                <p14:nvPr/>
              </p14:nvContentPartPr>
              <p14:xfrm>
                <a:off x="3628592" y="4783017"/>
                <a:ext cx="150840" cy="149400"/>
              </p14:xfrm>
            </p:contentPart>
          </mc:Choice>
          <mc:Fallback xmlns="">
            <p:pic>
              <p:nvPicPr>
                <p:cNvPr id="105" name="Ink 104">
                  <a:extLst>
                    <a:ext uri="{FF2B5EF4-FFF2-40B4-BE49-F238E27FC236}">
                      <a16:creationId xmlns:a16="http://schemas.microsoft.com/office/drawing/2014/main" id="{DD67F5FE-A3FE-C699-A2CB-D25614509365}"/>
                    </a:ext>
                  </a:extLst>
                </p:cNvPr>
                <p:cNvPicPr/>
                <p:nvPr/>
              </p:nvPicPr>
              <p:blipFill>
                <a:blip r:embed="rId76"/>
                <a:stretch>
                  <a:fillRect/>
                </a:stretch>
              </p:blipFill>
              <p:spPr>
                <a:xfrm>
                  <a:off x="3619592" y="4774377"/>
                  <a:ext cx="168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6" name="Ink 105">
                  <a:extLst>
                    <a:ext uri="{FF2B5EF4-FFF2-40B4-BE49-F238E27FC236}">
                      <a16:creationId xmlns:a16="http://schemas.microsoft.com/office/drawing/2014/main" id="{B96C6B90-59DA-ABBC-80D3-E62412ADDE33}"/>
                    </a:ext>
                  </a:extLst>
                </p14:cNvPr>
                <p14:cNvContentPartPr/>
                <p14:nvPr/>
              </p14:nvContentPartPr>
              <p14:xfrm>
                <a:off x="3879152" y="4792737"/>
                <a:ext cx="106560" cy="114480"/>
              </p14:xfrm>
            </p:contentPart>
          </mc:Choice>
          <mc:Fallback xmlns="">
            <p:pic>
              <p:nvPicPr>
                <p:cNvPr id="106" name="Ink 105">
                  <a:extLst>
                    <a:ext uri="{FF2B5EF4-FFF2-40B4-BE49-F238E27FC236}">
                      <a16:creationId xmlns:a16="http://schemas.microsoft.com/office/drawing/2014/main" id="{B96C6B90-59DA-ABBC-80D3-E62412ADDE33}"/>
                    </a:ext>
                  </a:extLst>
                </p:cNvPr>
                <p:cNvPicPr/>
                <p:nvPr/>
              </p:nvPicPr>
              <p:blipFill>
                <a:blip r:embed="rId78"/>
                <a:stretch>
                  <a:fillRect/>
                </a:stretch>
              </p:blipFill>
              <p:spPr>
                <a:xfrm>
                  <a:off x="3870512" y="4783737"/>
                  <a:ext cx="124200" cy="132120"/>
                </a:xfrm>
                <a:prstGeom prst="rect">
                  <a:avLst/>
                </a:prstGeom>
              </p:spPr>
            </p:pic>
          </mc:Fallback>
        </mc:AlternateContent>
      </p:grpSp>
      <p:grpSp>
        <p:nvGrpSpPr>
          <p:cNvPr id="115" name="Group 114">
            <a:extLst>
              <a:ext uri="{FF2B5EF4-FFF2-40B4-BE49-F238E27FC236}">
                <a16:creationId xmlns:a16="http://schemas.microsoft.com/office/drawing/2014/main" id="{F445EE46-75AC-FACF-A56F-5EA6709C30B1}"/>
              </a:ext>
            </a:extLst>
          </p:cNvPr>
          <p:cNvGrpSpPr/>
          <p:nvPr/>
        </p:nvGrpSpPr>
        <p:grpSpPr>
          <a:xfrm>
            <a:off x="4296752" y="4648737"/>
            <a:ext cx="1169280" cy="230400"/>
            <a:chOff x="4296752" y="4648737"/>
            <a:chExt cx="1169280" cy="230400"/>
          </a:xfrm>
        </p:grpSpPr>
        <mc:AlternateContent xmlns:mc="http://schemas.openxmlformats.org/markup-compatibility/2006" xmlns:p14="http://schemas.microsoft.com/office/powerpoint/2010/main">
          <mc:Choice Requires="p14">
            <p:contentPart p14:bwMode="auto" r:id="rId79">
              <p14:nvContentPartPr>
                <p14:cNvPr id="107" name="Ink 106">
                  <a:extLst>
                    <a:ext uri="{FF2B5EF4-FFF2-40B4-BE49-F238E27FC236}">
                      <a16:creationId xmlns:a16="http://schemas.microsoft.com/office/drawing/2014/main" id="{7B789955-757C-C8B7-5DE9-B58EB0FF64E6}"/>
                    </a:ext>
                  </a:extLst>
                </p14:cNvPr>
                <p14:cNvContentPartPr/>
                <p14:nvPr/>
              </p14:nvContentPartPr>
              <p14:xfrm>
                <a:off x="4296752" y="4721457"/>
                <a:ext cx="87120" cy="140400"/>
              </p14:xfrm>
            </p:contentPart>
          </mc:Choice>
          <mc:Fallback xmlns="">
            <p:pic>
              <p:nvPicPr>
                <p:cNvPr id="107" name="Ink 106">
                  <a:extLst>
                    <a:ext uri="{FF2B5EF4-FFF2-40B4-BE49-F238E27FC236}">
                      <a16:creationId xmlns:a16="http://schemas.microsoft.com/office/drawing/2014/main" id="{7B789955-757C-C8B7-5DE9-B58EB0FF64E6}"/>
                    </a:ext>
                  </a:extLst>
                </p:cNvPr>
                <p:cNvPicPr/>
                <p:nvPr/>
              </p:nvPicPr>
              <p:blipFill>
                <a:blip r:embed="rId80"/>
                <a:stretch>
                  <a:fillRect/>
                </a:stretch>
              </p:blipFill>
              <p:spPr>
                <a:xfrm>
                  <a:off x="4288112" y="4712457"/>
                  <a:ext cx="104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8" name="Ink 107">
                  <a:extLst>
                    <a:ext uri="{FF2B5EF4-FFF2-40B4-BE49-F238E27FC236}">
                      <a16:creationId xmlns:a16="http://schemas.microsoft.com/office/drawing/2014/main" id="{6D030058-9CE9-B165-631D-F2D417605ED6}"/>
                    </a:ext>
                  </a:extLst>
                </p14:cNvPr>
                <p14:cNvContentPartPr/>
                <p14:nvPr/>
              </p14:nvContentPartPr>
              <p14:xfrm>
                <a:off x="4458032" y="4763937"/>
                <a:ext cx="101520" cy="97560"/>
              </p14:xfrm>
            </p:contentPart>
          </mc:Choice>
          <mc:Fallback xmlns="">
            <p:pic>
              <p:nvPicPr>
                <p:cNvPr id="108" name="Ink 107">
                  <a:extLst>
                    <a:ext uri="{FF2B5EF4-FFF2-40B4-BE49-F238E27FC236}">
                      <a16:creationId xmlns:a16="http://schemas.microsoft.com/office/drawing/2014/main" id="{6D030058-9CE9-B165-631D-F2D417605ED6}"/>
                    </a:ext>
                  </a:extLst>
                </p:cNvPr>
                <p:cNvPicPr/>
                <p:nvPr/>
              </p:nvPicPr>
              <p:blipFill>
                <a:blip r:embed="rId82"/>
                <a:stretch>
                  <a:fillRect/>
                </a:stretch>
              </p:blipFill>
              <p:spPr>
                <a:xfrm>
                  <a:off x="4449392" y="4755297"/>
                  <a:ext cx="119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9" name="Ink 108">
                  <a:extLst>
                    <a:ext uri="{FF2B5EF4-FFF2-40B4-BE49-F238E27FC236}">
                      <a16:creationId xmlns:a16="http://schemas.microsoft.com/office/drawing/2014/main" id="{2A4C4304-5837-F6A0-68FC-C134D11FC3B9}"/>
                    </a:ext>
                  </a:extLst>
                </p14:cNvPr>
                <p14:cNvContentPartPr/>
                <p14:nvPr/>
              </p14:nvContentPartPr>
              <p14:xfrm>
                <a:off x="4619672" y="4648737"/>
                <a:ext cx="18000" cy="230400"/>
              </p14:xfrm>
            </p:contentPart>
          </mc:Choice>
          <mc:Fallback xmlns="">
            <p:pic>
              <p:nvPicPr>
                <p:cNvPr id="109" name="Ink 108">
                  <a:extLst>
                    <a:ext uri="{FF2B5EF4-FFF2-40B4-BE49-F238E27FC236}">
                      <a16:creationId xmlns:a16="http://schemas.microsoft.com/office/drawing/2014/main" id="{2A4C4304-5837-F6A0-68FC-C134D11FC3B9}"/>
                    </a:ext>
                  </a:extLst>
                </p:cNvPr>
                <p:cNvPicPr/>
                <p:nvPr/>
              </p:nvPicPr>
              <p:blipFill>
                <a:blip r:embed="rId84"/>
                <a:stretch>
                  <a:fillRect/>
                </a:stretch>
              </p:blipFill>
              <p:spPr>
                <a:xfrm>
                  <a:off x="4611032" y="4640097"/>
                  <a:ext cx="35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0" name="Ink 109">
                  <a:extLst>
                    <a:ext uri="{FF2B5EF4-FFF2-40B4-BE49-F238E27FC236}">
                      <a16:creationId xmlns:a16="http://schemas.microsoft.com/office/drawing/2014/main" id="{966F8A34-4EB1-3ED1-4B48-FAEFE1EA4B8B}"/>
                    </a:ext>
                  </a:extLst>
                </p14:cNvPr>
                <p14:cNvContentPartPr/>
                <p14:nvPr/>
              </p14:nvContentPartPr>
              <p14:xfrm>
                <a:off x="4706432" y="4783017"/>
                <a:ext cx="166680" cy="83880"/>
              </p14:xfrm>
            </p:contentPart>
          </mc:Choice>
          <mc:Fallback xmlns="">
            <p:pic>
              <p:nvPicPr>
                <p:cNvPr id="110" name="Ink 109">
                  <a:extLst>
                    <a:ext uri="{FF2B5EF4-FFF2-40B4-BE49-F238E27FC236}">
                      <a16:creationId xmlns:a16="http://schemas.microsoft.com/office/drawing/2014/main" id="{966F8A34-4EB1-3ED1-4B48-FAEFE1EA4B8B}"/>
                    </a:ext>
                  </a:extLst>
                </p:cNvPr>
                <p:cNvPicPr/>
                <p:nvPr/>
              </p:nvPicPr>
              <p:blipFill>
                <a:blip r:embed="rId86"/>
                <a:stretch>
                  <a:fillRect/>
                </a:stretch>
              </p:blipFill>
              <p:spPr>
                <a:xfrm>
                  <a:off x="4697432" y="4774377"/>
                  <a:ext cx="184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1" name="Ink 110">
                  <a:extLst>
                    <a:ext uri="{FF2B5EF4-FFF2-40B4-BE49-F238E27FC236}">
                      <a16:creationId xmlns:a16="http://schemas.microsoft.com/office/drawing/2014/main" id="{A732D115-6830-9FDC-8947-BEF9786DCF36}"/>
                    </a:ext>
                  </a:extLst>
                </p14:cNvPr>
                <p14:cNvContentPartPr/>
                <p14:nvPr/>
              </p14:nvContentPartPr>
              <p14:xfrm>
                <a:off x="4908752" y="4686897"/>
                <a:ext cx="27360" cy="173520"/>
              </p14:xfrm>
            </p:contentPart>
          </mc:Choice>
          <mc:Fallback xmlns="">
            <p:pic>
              <p:nvPicPr>
                <p:cNvPr id="111" name="Ink 110">
                  <a:extLst>
                    <a:ext uri="{FF2B5EF4-FFF2-40B4-BE49-F238E27FC236}">
                      <a16:creationId xmlns:a16="http://schemas.microsoft.com/office/drawing/2014/main" id="{A732D115-6830-9FDC-8947-BEF9786DCF36}"/>
                    </a:ext>
                  </a:extLst>
                </p:cNvPr>
                <p:cNvPicPr/>
                <p:nvPr/>
              </p:nvPicPr>
              <p:blipFill>
                <a:blip r:embed="rId88"/>
                <a:stretch>
                  <a:fillRect/>
                </a:stretch>
              </p:blipFill>
              <p:spPr>
                <a:xfrm>
                  <a:off x="4900112" y="4678257"/>
                  <a:ext cx="45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2" name="Ink 111">
                  <a:extLst>
                    <a:ext uri="{FF2B5EF4-FFF2-40B4-BE49-F238E27FC236}">
                      <a16:creationId xmlns:a16="http://schemas.microsoft.com/office/drawing/2014/main" id="{8AF5BEF8-6CCF-8C02-BC2C-687D71AD73CA}"/>
                    </a:ext>
                  </a:extLst>
                </p14:cNvPr>
                <p14:cNvContentPartPr/>
                <p14:nvPr/>
              </p14:nvContentPartPr>
              <p14:xfrm>
                <a:off x="4850792" y="4717857"/>
                <a:ext cx="197640" cy="130320"/>
              </p14:xfrm>
            </p:contentPart>
          </mc:Choice>
          <mc:Fallback xmlns="">
            <p:pic>
              <p:nvPicPr>
                <p:cNvPr id="112" name="Ink 111">
                  <a:extLst>
                    <a:ext uri="{FF2B5EF4-FFF2-40B4-BE49-F238E27FC236}">
                      <a16:creationId xmlns:a16="http://schemas.microsoft.com/office/drawing/2014/main" id="{8AF5BEF8-6CCF-8C02-BC2C-687D71AD73CA}"/>
                    </a:ext>
                  </a:extLst>
                </p:cNvPr>
                <p:cNvPicPr/>
                <p:nvPr/>
              </p:nvPicPr>
              <p:blipFill>
                <a:blip r:embed="rId90"/>
                <a:stretch>
                  <a:fillRect/>
                </a:stretch>
              </p:blipFill>
              <p:spPr>
                <a:xfrm>
                  <a:off x="4842152" y="4708857"/>
                  <a:ext cx="215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3" name="Ink 112">
                  <a:extLst>
                    <a:ext uri="{FF2B5EF4-FFF2-40B4-BE49-F238E27FC236}">
                      <a16:creationId xmlns:a16="http://schemas.microsoft.com/office/drawing/2014/main" id="{9EBA1551-094C-2A94-54DC-657F15BC3E1E}"/>
                    </a:ext>
                  </a:extLst>
                </p14:cNvPr>
                <p14:cNvContentPartPr/>
                <p14:nvPr/>
              </p14:nvContentPartPr>
              <p14:xfrm>
                <a:off x="5112152" y="4732977"/>
                <a:ext cx="105480" cy="106560"/>
              </p14:xfrm>
            </p:contentPart>
          </mc:Choice>
          <mc:Fallback xmlns="">
            <p:pic>
              <p:nvPicPr>
                <p:cNvPr id="113" name="Ink 112">
                  <a:extLst>
                    <a:ext uri="{FF2B5EF4-FFF2-40B4-BE49-F238E27FC236}">
                      <a16:creationId xmlns:a16="http://schemas.microsoft.com/office/drawing/2014/main" id="{9EBA1551-094C-2A94-54DC-657F15BC3E1E}"/>
                    </a:ext>
                  </a:extLst>
                </p:cNvPr>
                <p:cNvPicPr/>
                <p:nvPr/>
              </p:nvPicPr>
              <p:blipFill>
                <a:blip r:embed="rId92"/>
                <a:stretch>
                  <a:fillRect/>
                </a:stretch>
              </p:blipFill>
              <p:spPr>
                <a:xfrm>
                  <a:off x="5103512" y="4724337"/>
                  <a:ext cx="123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 name="Ink 113">
                  <a:extLst>
                    <a:ext uri="{FF2B5EF4-FFF2-40B4-BE49-F238E27FC236}">
                      <a16:creationId xmlns:a16="http://schemas.microsoft.com/office/drawing/2014/main" id="{6B0E72F0-5E2D-491E-5F28-1F6C1383813B}"/>
                    </a:ext>
                  </a:extLst>
                </p14:cNvPr>
                <p14:cNvContentPartPr/>
                <p14:nvPr/>
              </p14:nvContentPartPr>
              <p14:xfrm>
                <a:off x="5293232" y="4740537"/>
                <a:ext cx="172800" cy="105480"/>
              </p14:xfrm>
            </p:contentPart>
          </mc:Choice>
          <mc:Fallback xmlns="">
            <p:pic>
              <p:nvPicPr>
                <p:cNvPr id="114" name="Ink 113">
                  <a:extLst>
                    <a:ext uri="{FF2B5EF4-FFF2-40B4-BE49-F238E27FC236}">
                      <a16:creationId xmlns:a16="http://schemas.microsoft.com/office/drawing/2014/main" id="{6B0E72F0-5E2D-491E-5F28-1F6C1383813B}"/>
                    </a:ext>
                  </a:extLst>
                </p:cNvPr>
                <p:cNvPicPr/>
                <p:nvPr/>
              </p:nvPicPr>
              <p:blipFill>
                <a:blip r:embed="rId94"/>
                <a:stretch>
                  <a:fillRect/>
                </a:stretch>
              </p:blipFill>
              <p:spPr>
                <a:xfrm>
                  <a:off x="5284592" y="4731897"/>
                  <a:ext cx="190440" cy="123120"/>
                </a:xfrm>
                <a:prstGeom prst="rect">
                  <a:avLst/>
                </a:prstGeom>
              </p:spPr>
            </p:pic>
          </mc:Fallback>
        </mc:AlternateContent>
      </p:grpSp>
      <p:grpSp>
        <p:nvGrpSpPr>
          <p:cNvPr id="121" name="Group 120">
            <a:extLst>
              <a:ext uri="{FF2B5EF4-FFF2-40B4-BE49-F238E27FC236}">
                <a16:creationId xmlns:a16="http://schemas.microsoft.com/office/drawing/2014/main" id="{30AD7EE0-4E35-1A69-46EB-D01067BFB221}"/>
              </a:ext>
            </a:extLst>
          </p:cNvPr>
          <p:cNvGrpSpPr/>
          <p:nvPr/>
        </p:nvGrpSpPr>
        <p:grpSpPr>
          <a:xfrm>
            <a:off x="8931752" y="3494217"/>
            <a:ext cx="222120" cy="293760"/>
            <a:chOff x="8931752" y="3494217"/>
            <a:chExt cx="222120" cy="293760"/>
          </a:xfrm>
        </p:grpSpPr>
        <mc:AlternateContent xmlns:mc="http://schemas.openxmlformats.org/markup-compatibility/2006" xmlns:p14="http://schemas.microsoft.com/office/powerpoint/2010/main">
          <mc:Choice Requires="p14">
            <p:contentPart p14:bwMode="auto" r:id="rId95">
              <p14:nvContentPartPr>
                <p14:cNvPr id="117" name="Ink 116">
                  <a:extLst>
                    <a:ext uri="{FF2B5EF4-FFF2-40B4-BE49-F238E27FC236}">
                      <a16:creationId xmlns:a16="http://schemas.microsoft.com/office/drawing/2014/main" id="{5E2A7CBA-BD32-7ABA-1554-CEB505DB650D}"/>
                    </a:ext>
                  </a:extLst>
                </p14:cNvPr>
                <p14:cNvContentPartPr/>
                <p14:nvPr/>
              </p14:nvContentPartPr>
              <p14:xfrm>
                <a:off x="8931752" y="3532017"/>
                <a:ext cx="11160" cy="191880"/>
              </p14:xfrm>
            </p:contentPart>
          </mc:Choice>
          <mc:Fallback xmlns="">
            <p:pic>
              <p:nvPicPr>
                <p:cNvPr id="117" name="Ink 116">
                  <a:extLst>
                    <a:ext uri="{FF2B5EF4-FFF2-40B4-BE49-F238E27FC236}">
                      <a16:creationId xmlns:a16="http://schemas.microsoft.com/office/drawing/2014/main" id="{5E2A7CBA-BD32-7ABA-1554-CEB505DB650D}"/>
                    </a:ext>
                  </a:extLst>
                </p:cNvPr>
                <p:cNvPicPr/>
                <p:nvPr/>
              </p:nvPicPr>
              <p:blipFill>
                <a:blip r:embed="rId96"/>
                <a:stretch>
                  <a:fillRect/>
                </a:stretch>
              </p:blipFill>
              <p:spPr>
                <a:xfrm>
                  <a:off x="8923112" y="3523377"/>
                  <a:ext cx="28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8" name="Ink 117">
                  <a:extLst>
                    <a:ext uri="{FF2B5EF4-FFF2-40B4-BE49-F238E27FC236}">
                      <a16:creationId xmlns:a16="http://schemas.microsoft.com/office/drawing/2014/main" id="{DB7311FF-2A90-95F4-F532-DE1FA85C5386}"/>
                    </a:ext>
                  </a:extLst>
                </p14:cNvPr>
                <p14:cNvContentPartPr/>
                <p14:nvPr/>
              </p14:nvContentPartPr>
              <p14:xfrm>
                <a:off x="9053792" y="3494217"/>
                <a:ext cx="100080" cy="293760"/>
              </p14:xfrm>
            </p:contentPart>
          </mc:Choice>
          <mc:Fallback xmlns="">
            <p:pic>
              <p:nvPicPr>
                <p:cNvPr id="118" name="Ink 117">
                  <a:extLst>
                    <a:ext uri="{FF2B5EF4-FFF2-40B4-BE49-F238E27FC236}">
                      <a16:creationId xmlns:a16="http://schemas.microsoft.com/office/drawing/2014/main" id="{DB7311FF-2A90-95F4-F532-DE1FA85C5386}"/>
                    </a:ext>
                  </a:extLst>
                </p:cNvPr>
                <p:cNvPicPr/>
                <p:nvPr/>
              </p:nvPicPr>
              <p:blipFill>
                <a:blip r:embed="rId98"/>
                <a:stretch>
                  <a:fillRect/>
                </a:stretch>
              </p:blipFill>
              <p:spPr>
                <a:xfrm>
                  <a:off x="9044792" y="3485217"/>
                  <a:ext cx="1177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9" name="Ink 118">
                  <a:extLst>
                    <a:ext uri="{FF2B5EF4-FFF2-40B4-BE49-F238E27FC236}">
                      <a16:creationId xmlns:a16="http://schemas.microsoft.com/office/drawing/2014/main" id="{6B2002D8-A9DF-71C6-CE9E-B94D87EE238C}"/>
                    </a:ext>
                  </a:extLst>
                </p14:cNvPr>
                <p14:cNvContentPartPr/>
                <p14:nvPr/>
              </p14:nvContentPartPr>
              <p14:xfrm>
                <a:off x="9018872" y="3639657"/>
                <a:ext cx="115560" cy="7920"/>
              </p14:xfrm>
            </p:contentPart>
          </mc:Choice>
          <mc:Fallback xmlns="">
            <p:pic>
              <p:nvPicPr>
                <p:cNvPr id="119" name="Ink 118">
                  <a:extLst>
                    <a:ext uri="{FF2B5EF4-FFF2-40B4-BE49-F238E27FC236}">
                      <a16:creationId xmlns:a16="http://schemas.microsoft.com/office/drawing/2014/main" id="{6B2002D8-A9DF-71C6-CE9E-B94D87EE238C}"/>
                    </a:ext>
                  </a:extLst>
                </p:cNvPr>
                <p:cNvPicPr/>
                <p:nvPr/>
              </p:nvPicPr>
              <p:blipFill>
                <a:blip r:embed="rId100"/>
                <a:stretch>
                  <a:fillRect/>
                </a:stretch>
              </p:blipFill>
              <p:spPr>
                <a:xfrm>
                  <a:off x="9010232" y="3631017"/>
                  <a:ext cx="133200" cy="25560"/>
                </a:xfrm>
                <a:prstGeom prst="rect">
                  <a:avLst/>
                </a:prstGeom>
              </p:spPr>
            </p:pic>
          </mc:Fallback>
        </mc:AlternateContent>
      </p:grpSp>
      <p:grpSp>
        <p:nvGrpSpPr>
          <p:cNvPr id="126" name="Group 125">
            <a:extLst>
              <a:ext uri="{FF2B5EF4-FFF2-40B4-BE49-F238E27FC236}">
                <a16:creationId xmlns:a16="http://schemas.microsoft.com/office/drawing/2014/main" id="{48D9D9AF-B7E6-0184-6FA5-E4071EB235F4}"/>
              </a:ext>
            </a:extLst>
          </p:cNvPr>
          <p:cNvGrpSpPr/>
          <p:nvPr/>
        </p:nvGrpSpPr>
        <p:grpSpPr>
          <a:xfrm>
            <a:off x="9528992" y="3463977"/>
            <a:ext cx="667800" cy="205200"/>
            <a:chOff x="9528992" y="3463977"/>
            <a:chExt cx="667800" cy="205200"/>
          </a:xfrm>
        </p:grpSpPr>
        <mc:AlternateContent xmlns:mc="http://schemas.openxmlformats.org/markup-compatibility/2006" xmlns:p14="http://schemas.microsoft.com/office/powerpoint/2010/main">
          <mc:Choice Requires="p14">
            <p:contentPart p14:bwMode="auto" r:id="rId101">
              <p14:nvContentPartPr>
                <p14:cNvPr id="120" name="Ink 119">
                  <a:extLst>
                    <a:ext uri="{FF2B5EF4-FFF2-40B4-BE49-F238E27FC236}">
                      <a16:creationId xmlns:a16="http://schemas.microsoft.com/office/drawing/2014/main" id="{F73F1E7D-CB1D-0699-FE45-5D50586E547D}"/>
                    </a:ext>
                  </a:extLst>
                </p14:cNvPr>
                <p14:cNvContentPartPr/>
                <p14:nvPr/>
              </p14:nvContentPartPr>
              <p14:xfrm>
                <a:off x="9596312" y="3522657"/>
                <a:ext cx="29520" cy="146520"/>
              </p14:xfrm>
            </p:contentPart>
          </mc:Choice>
          <mc:Fallback xmlns="">
            <p:pic>
              <p:nvPicPr>
                <p:cNvPr id="120" name="Ink 119">
                  <a:extLst>
                    <a:ext uri="{FF2B5EF4-FFF2-40B4-BE49-F238E27FC236}">
                      <a16:creationId xmlns:a16="http://schemas.microsoft.com/office/drawing/2014/main" id="{F73F1E7D-CB1D-0699-FE45-5D50586E547D}"/>
                    </a:ext>
                  </a:extLst>
                </p:cNvPr>
                <p:cNvPicPr/>
                <p:nvPr/>
              </p:nvPicPr>
              <p:blipFill>
                <a:blip r:embed="rId102"/>
                <a:stretch>
                  <a:fillRect/>
                </a:stretch>
              </p:blipFill>
              <p:spPr>
                <a:xfrm>
                  <a:off x="9587672" y="3513657"/>
                  <a:ext cx="47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2" name="Ink 121">
                  <a:extLst>
                    <a:ext uri="{FF2B5EF4-FFF2-40B4-BE49-F238E27FC236}">
                      <a16:creationId xmlns:a16="http://schemas.microsoft.com/office/drawing/2014/main" id="{4E8E8727-07B8-B161-C1FB-0BF102096F4F}"/>
                    </a:ext>
                  </a:extLst>
                </p14:cNvPr>
                <p14:cNvContentPartPr/>
                <p14:nvPr/>
              </p14:nvContentPartPr>
              <p14:xfrm>
                <a:off x="9528992" y="3490257"/>
                <a:ext cx="294120" cy="161280"/>
              </p14:xfrm>
            </p:contentPart>
          </mc:Choice>
          <mc:Fallback xmlns="">
            <p:pic>
              <p:nvPicPr>
                <p:cNvPr id="122" name="Ink 121">
                  <a:extLst>
                    <a:ext uri="{FF2B5EF4-FFF2-40B4-BE49-F238E27FC236}">
                      <a16:creationId xmlns:a16="http://schemas.microsoft.com/office/drawing/2014/main" id="{4E8E8727-07B8-B161-C1FB-0BF102096F4F}"/>
                    </a:ext>
                  </a:extLst>
                </p:cNvPr>
                <p:cNvPicPr/>
                <p:nvPr/>
              </p:nvPicPr>
              <p:blipFill>
                <a:blip r:embed="rId104"/>
                <a:stretch>
                  <a:fillRect/>
                </a:stretch>
              </p:blipFill>
              <p:spPr>
                <a:xfrm>
                  <a:off x="9519992" y="3481257"/>
                  <a:ext cx="311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3" name="Ink 122">
                  <a:extLst>
                    <a:ext uri="{FF2B5EF4-FFF2-40B4-BE49-F238E27FC236}">
                      <a16:creationId xmlns:a16="http://schemas.microsoft.com/office/drawing/2014/main" id="{436E6AAF-4781-575B-22C4-45CD01C3682C}"/>
                    </a:ext>
                  </a:extLst>
                </p14:cNvPr>
                <p14:cNvContentPartPr/>
                <p14:nvPr/>
              </p14:nvContentPartPr>
              <p14:xfrm>
                <a:off x="9883952" y="3502857"/>
                <a:ext cx="100800" cy="136080"/>
              </p14:xfrm>
            </p:contentPart>
          </mc:Choice>
          <mc:Fallback xmlns="">
            <p:pic>
              <p:nvPicPr>
                <p:cNvPr id="123" name="Ink 122">
                  <a:extLst>
                    <a:ext uri="{FF2B5EF4-FFF2-40B4-BE49-F238E27FC236}">
                      <a16:creationId xmlns:a16="http://schemas.microsoft.com/office/drawing/2014/main" id="{436E6AAF-4781-575B-22C4-45CD01C3682C}"/>
                    </a:ext>
                  </a:extLst>
                </p:cNvPr>
                <p:cNvPicPr/>
                <p:nvPr/>
              </p:nvPicPr>
              <p:blipFill>
                <a:blip r:embed="rId106"/>
                <a:stretch>
                  <a:fillRect/>
                </a:stretch>
              </p:blipFill>
              <p:spPr>
                <a:xfrm>
                  <a:off x="9874952" y="3493857"/>
                  <a:ext cx="11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4" name="Ink 123">
                  <a:extLst>
                    <a:ext uri="{FF2B5EF4-FFF2-40B4-BE49-F238E27FC236}">
                      <a16:creationId xmlns:a16="http://schemas.microsoft.com/office/drawing/2014/main" id="{F562A964-D8AE-43A4-B07C-A61F47393771}"/>
                    </a:ext>
                  </a:extLst>
                </p14:cNvPr>
                <p14:cNvContentPartPr/>
                <p14:nvPr/>
              </p14:nvContentPartPr>
              <p14:xfrm>
                <a:off x="10048472" y="3483777"/>
                <a:ext cx="142920" cy="157680"/>
              </p14:xfrm>
            </p:contentPart>
          </mc:Choice>
          <mc:Fallback xmlns="">
            <p:pic>
              <p:nvPicPr>
                <p:cNvPr id="124" name="Ink 123">
                  <a:extLst>
                    <a:ext uri="{FF2B5EF4-FFF2-40B4-BE49-F238E27FC236}">
                      <a16:creationId xmlns:a16="http://schemas.microsoft.com/office/drawing/2014/main" id="{F562A964-D8AE-43A4-B07C-A61F47393771}"/>
                    </a:ext>
                  </a:extLst>
                </p:cNvPr>
                <p:cNvPicPr/>
                <p:nvPr/>
              </p:nvPicPr>
              <p:blipFill>
                <a:blip r:embed="rId108"/>
                <a:stretch>
                  <a:fillRect/>
                </a:stretch>
              </p:blipFill>
              <p:spPr>
                <a:xfrm>
                  <a:off x="10039472" y="3474777"/>
                  <a:ext cx="160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5" name="Ink 124">
                  <a:extLst>
                    <a:ext uri="{FF2B5EF4-FFF2-40B4-BE49-F238E27FC236}">
                      <a16:creationId xmlns:a16="http://schemas.microsoft.com/office/drawing/2014/main" id="{54716C50-ACFF-E45F-8D22-1CDC6461F496}"/>
                    </a:ext>
                  </a:extLst>
                </p14:cNvPr>
                <p14:cNvContentPartPr/>
                <p14:nvPr/>
              </p14:nvContentPartPr>
              <p14:xfrm>
                <a:off x="10048472" y="3463977"/>
                <a:ext cx="148320" cy="106560"/>
              </p14:xfrm>
            </p:contentPart>
          </mc:Choice>
          <mc:Fallback xmlns="">
            <p:pic>
              <p:nvPicPr>
                <p:cNvPr id="125" name="Ink 124">
                  <a:extLst>
                    <a:ext uri="{FF2B5EF4-FFF2-40B4-BE49-F238E27FC236}">
                      <a16:creationId xmlns:a16="http://schemas.microsoft.com/office/drawing/2014/main" id="{54716C50-ACFF-E45F-8D22-1CDC6461F496}"/>
                    </a:ext>
                  </a:extLst>
                </p:cNvPr>
                <p:cNvPicPr/>
                <p:nvPr/>
              </p:nvPicPr>
              <p:blipFill>
                <a:blip r:embed="rId110"/>
                <a:stretch>
                  <a:fillRect/>
                </a:stretch>
              </p:blipFill>
              <p:spPr>
                <a:xfrm>
                  <a:off x="10039472" y="3455337"/>
                  <a:ext cx="165960" cy="124200"/>
                </a:xfrm>
                <a:prstGeom prst="rect">
                  <a:avLst/>
                </a:prstGeom>
              </p:spPr>
            </p:pic>
          </mc:Fallback>
        </mc:AlternateContent>
      </p:grpSp>
      <p:grpSp>
        <p:nvGrpSpPr>
          <p:cNvPr id="137" name="Group 136">
            <a:extLst>
              <a:ext uri="{FF2B5EF4-FFF2-40B4-BE49-F238E27FC236}">
                <a16:creationId xmlns:a16="http://schemas.microsoft.com/office/drawing/2014/main" id="{B875CBC0-D05B-9572-6B2C-25AE458AD0EA}"/>
              </a:ext>
            </a:extLst>
          </p:cNvPr>
          <p:cNvGrpSpPr/>
          <p:nvPr/>
        </p:nvGrpSpPr>
        <p:grpSpPr>
          <a:xfrm>
            <a:off x="9501632" y="3082737"/>
            <a:ext cx="672120" cy="262080"/>
            <a:chOff x="9501632" y="3082737"/>
            <a:chExt cx="672120" cy="262080"/>
          </a:xfrm>
        </p:grpSpPr>
        <mc:AlternateContent xmlns:mc="http://schemas.openxmlformats.org/markup-compatibility/2006" xmlns:p14="http://schemas.microsoft.com/office/powerpoint/2010/main">
          <mc:Choice Requires="p14">
            <p:contentPart p14:bwMode="auto" r:id="rId111">
              <p14:nvContentPartPr>
                <p14:cNvPr id="127" name="Ink 126">
                  <a:extLst>
                    <a:ext uri="{FF2B5EF4-FFF2-40B4-BE49-F238E27FC236}">
                      <a16:creationId xmlns:a16="http://schemas.microsoft.com/office/drawing/2014/main" id="{2BDE429F-917B-77AD-DABD-5A9CD57316A8}"/>
                    </a:ext>
                  </a:extLst>
                </p14:cNvPr>
                <p14:cNvContentPartPr/>
                <p14:nvPr/>
              </p14:nvContentPartPr>
              <p14:xfrm>
                <a:off x="9501632" y="3110817"/>
                <a:ext cx="168840" cy="234000"/>
              </p14:xfrm>
            </p:contentPart>
          </mc:Choice>
          <mc:Fallback xmlns="">
            <p:pic>
              <p:nvPicPr>
                <p:cNvPr id="127" name="Ink 126">
                  <a:extLst>
                    <a:ext uri="{FF2B5EF4-FFF2-40B4-BE49-F238E27FC236}">
                      <a16:creationId xmlns:a16="http://schemas.microsoft.com/office/drawing/2014/main" id="{2BDE429F-917B-77AD-DABD-5A9CD57316A8}"/>
                    </a:ext>
                  </a:extLst>
                </p:cNvPr>
                <p:cNvPicPr/>
                <p:nvPr/>
              </p:nvPicPr>
              <p:blipFill>
                <a:blip r:embed="rId112"/>
                <a:stretch>
                  <a:fillRect/>
                </a:stretch>
              </p:blipFill>
              <p:spPr>
                <a:xfrm>
                  <a:off x="9492632" y="3101817"/>
                  <a:ext cx="186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8" name="Ink 127">
                  <a:extLst>
                    <a:ext uri="{FF2B5EF4-FFF2-40B4-BE49-F238E27FC236}">
                      <a16:creationId xmlns:a16="http://schemas.microsoft.com/office/drawing/2014/main" id="{925A04B4-26C6-6C33-10D3-977B4980B799}"/>
                    </a:ext>
                  </a:extLst>
                </p14:cNvPr>
                <p14:cNvContentPartPr/>
                <p14:nvPr/>
              </p14:nvContentPartPr>
              <p14:xfrm>
                <a:off x="9750392" y="3193257"/>
                <a:ext cx="107640" cy="21600"/>
              </p14:xfrm>
            </p:contentPart>
          </mc:Choice>
          <mc:Fallback xmlns="">
            <p:pic>
              <p:nvPicPr>
                <p:cNvPr id="128" name="Ink 127">
                  <a:extLst>
                    <a:ext uri="{FF2B5EF4-FFF2-40B4-BE49-F238E27FC236}">
                      <a16:creationId xmlns:a16="http://schemas.microsoft.com/office/drawing/2014/main" id="{925A04B4-26C6-6C33-10D3-977B4980B799}"/>
                    </a:ext>
                  </a:extLst>
                </p:cNvPr>
                <p:cNvPicPr/>
                <p:nvPr/>
              </p:nvPicPr>
              <p:blipFill>
                <a:blip r:embed="rId114"/>
                <a:stretch>
                  <a:fillRect/>
                </a:stretch>
              </p:blipFill>
              <p:spPr>
                <a:xfrm>
                  <a:off x="9741752" y="3184617"/>
                  <a:ext cx="125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9" name="Ink 128">
                  <a:extLst>
                    <a:ext uri="{FF2B5EF4-FFF2-40B4-BE49-F238E27FC236}">
                      <a16:creationId xmlns:a16="http://schemas.microsoft.com/office/drawing/2014/main" id="{50C05D8A-FD40-3E51-7962-21B8A834F4DD}"/>
                    </a:ext>
                  </a:extLst>
                </p14:cNvPr>
                <p14:cNvContentPartPr/>
                <p14:nvPr/>
              </p14:nvContentPartPr>
              <p14:xfrm>
                <a:off x="9788552" y="3235017"/>
                <a:ext cx="98640" cy="47520"/>
              </p14:xfrm>
            </p:contentPart>
          </mc:Choice>
          <mc:Fallback xmlns="">
            <p:pic>
              <p:nvPicPr>
                <p:cNvPr id="129" name="Ink 128">
                  <a:extLst>
                    <a:ext uri="{FF2B5EF4-FFF2-40B4-BE49-F238E27FC236}">
                      <a16:creationId xmlns:a16="http://schemas.microsoft.com/office/drawing/2014/main" id="{50C05D8A-FD40-3E51-7962-21B8A834F4DD}"/>
                    </a:ext>
                  </a:extLst>
                </p:cNvPr>
                <p:cNvPicPr/>
                <p:nvPr/>
              </p:nvPicPr>
              <p:blipFill>
                <a:blip r:embed="rId116"/>
                <a:stretch>
                  <a:fillRect/>
                </a:stretch>
              </p:blipFill>
              <p:spPr>
                <a:xfrm>
                  <a:off x="9779912" y="3226017"/>
                  <a:ext cx="116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0" name="Ink 129">
                  <a:extLst>
                    <a:ext uri="{FF2B5EF4-FFF2-40B4-BE49-F238E27FC236}">
                      <a16:creationId xmlns:a16="http://schemas.microsoft.com/office/drawing/2014/main" id="{F6740B2E-6EE8-F550-8C11-4A50D475088C}"/>
                    </a:ext>
                  </a:extLst>
                </p14:cNvPr>
                <p14:cNvContentPartPr/>
                <p14:nvPr/>
              </p14:nvContentPartPr>
              <p14:xfrm>
                <a:off x="9980792" y="3082737"/>
                <a:ext cx="192960" cy="227880"/>
              </p14:xfrm>
            </p:contentPart>
          </mc:Choice>
          <mc:Fallback xmlns="">
            <p:pic>
              <p:nvPicPr>
                <p:cNvPr id="130" name="Ink 129">
                  <a:extLst>
                    <a:ext uri="{FF2B5EF4-FFF2-40B4-BE49-F238E27FC236}">
                      <a16:creationId xmlns:a16="http://schemas.microsoft.com/office/drawing/2014/main" id="{F6740B2E-6EE8-F550-8C11-4A50D475088C}"/>
                    </a:ext>
                  </a:extLst>
                </p:cNvPr>
                <p:cNvPicPr/>
                <p:nvPr/>
              </p:nvPicPr>
              <p:blipFill>
                <a:blip r:embed="rId118"/>
                <a:stretch>
                  <a:fillRect/>
                </a:stretch>
              </p:blipFill>
              <p:spPr>
                <a:xfrm>
                  <a:off x="9972152" y="3073737"/>
                  <a:ext cx="210600" cy="24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131" name="Ink 130">
                <a:extLst>
                  <a:ext uri="{FF2B5EF4-FFF2-40B4-BE49-F238E27FC236}">
                    <a16:creationId xmlns:a16="http://schemas.microsoft.com/office/drawing/2014/main" id="{7FE8217E-29D5-D333-B409-A4050C4DC55E}"/>
                  </a:ext>
                </a:extLst>
              </p14:cNvPr>
              <p14:cNvContentPartPr/>
              <p14:nvPr/>
            </p14:nvContentPartPr>
            <p14:xfrm>
              <a:off x="10375712" y="3705177"/>
              <a:ext cx="48960" cy="66600"/>
            </p14:xfrm>
          </p:contentPart>
        </mc:Choice>
        <mc:Fallback xmlns="">
          <p:pic>
            <p:nvPicPr>
              <p:cNvPr id="131" name="Ink 130">
                <a:extLst>
                  <a:ext uri="{FF2B5EF4-FFF2-40B4-BE49-F238E27FC236}">
                    <a16:creationId xmlns:a16="http://schemas.microsoft.com/office/drawing/2014/main" id="{7FE8217E-29D5-D333-B409-A4050C4DC55E}"/>
                  </a:ext>
                </a:extLst>
              </p:cNvPr>
              <p:cNvPicPr/>
              <p:nvPr/>
            </p:nvPicPr>
            <p:blipFill>
              <a:blip r:embed="rId120"/>
              <a:stretch>
                <a:fillRect/>
              </a:stretch>
            </p:blipFill>
            <p:spPr>
              <a:xfrm>
                <a:off x="10367072" y="3696537"/>
                <a:ext cx="66600" cy="84240"/>
              </a:xfrm>
              <a:prstGeom prst="rect">
                <a:avLst/>
              </a:prstGeom>
            </p:spPr>
          </p:pic>
        </mc:Fallback>
      </mc:AlternateContent>
      <p:grpSp>
        <p:nvGrpSpPr>
          <p:cNvPr id="136" name="Group 135">
            <a:extLst>
              <a:ext uri="{FF2B5EF4-FFF2-40B4-BE49-F238E27FC236}">
                <a16:creationId xmlns:a16="http://schemas.microsoft.com/office/drawing/2014/main" id="{D7CD28C5-E4CE-FD96-227C-EEC754E62210}"/>
              </a:ext>
            </a:extLst>
          </p:cNvPr>
          <p:cNvGrpSpPr/>
          <p:nvPr/>
        </p:nvGrpSpPr>
        <p:grpSpPr>
          <a:xfrm>
            <a:off x="9008792" y="4023057"/>
            <a:ext cx="725400" cy="290520"/>
            <a:chOff x="9008792" y="4023057"/>
            <a:chExt cx="725400" cy="290520"/>
          </a:xfrm>
        </p:grpSpPr>
        <mc:AlternateContent xmlns:mc="http://schemas.openxmlformats.org/markup-compatibility/2006" xmlns:p14="http://schemas.microsoft.com/office/powerpoint/2010/main">
          <mc:Choice Requires="p14">
            <p:contentPart p14:bwMode="auto" r:id="rId121">
              <p14:nvContentPartPr>
                <p14:cNvPr id="132" name="Ink 131">
                  <a:extLst>
                    <a:ext uri="{FF2B5EF4-FFF2-40B4-BE49-F238E27FC236}">
                      <a16:creationId xmlns:a16="http://schemas.microsoft.com/office/drawing/2014/main" id="{1074C87F-9EC3-210C-6246-A2F5755FE36B}"/>
                    </a:ext>
                  </a:extLst>
                </p14:cNvPr>
                <p14:cNvContentPartPr/>
                <p14:nvPr/>
              </p14:nvContentPartPr>
              <p14:xfrm>
                <a:off x="9094112" y="4023057"/>
                <a:ext cx="2160" cy="290520"/>
              </p14:xfrm>
            </p:contentPart>
          </mc:Choice>
          <mc:Fallback xmlns="">
            <p:pic>
              <p:nvPicPr>
                <p:cNvPr id="132" name="Ink 131">
                  <a:extLst>
                    <a:ext uri="{FF2B5EF4-FFF2-40B4-BE49-F238E27FC236}">
                      <a16:creationId xmlns:a16="http://schemas.microsoft.com/office/drawing/2014/main" id="{1074C87F-9EC3-210C-6246-A2F5755FE36B}"/>
                    </a:ext>
                  </a:extLst>
                </p:cNvPr>
                <p:cNvPicPr/>
                <p:nvPr/>
              </p:nvPicPr>
              <p:blipFill>
                <a:blip r:embed="rId122"/>
                <a:stretch>
                  <a:fillRect/>
                </a:stretch>
              </p:blipFill>
              <p:spPr>
                <a:xfrm>
                  <a:off x="9085472" y="4014057"/>
                  <a:ext cx="198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3" name="Ink 132">
                  <a:extLst>
                    <a:ext uri="{FF2B5EF4-FFF2-40B4-BE49-F238E27FC236}">
                      <a16:creationId xmlns:a16="http://schemas.microsoft.com/office/drawing/2014/main" id="{DAABA983-707F-1996-00F1-21B3AB04F0D0}"/>
                    </a:ext>
                  </a:extLst>
                </p14:cNvPr>
                <p14:cNvContentPartPr/>
                <p14:nvPr/>
              </p14:nvContentPartPr>
              <p14:xfrm>
                <a:off x="9008792" y="4082457"/>
                <a:ext cx="354600" cy="179280"/>
              </p14:xfrm>
            </p:contentPart>
          </mc:Choice>
          <mc:Fallback xmlns="">
            <p:pic>
              <p:nvPicPr>
                <p:cNvPr id="133" name="Ink 132">
                  <a:extLst>
                    <a:ext uri="{FF2B5EF4-FFF2-40B4-BE49-F238E27FC236}">
                      <a16:creationId xmlns:a16="http://schemas.microsoft.com/office/drawing/2014/main" id="{DAABA983-707F-1996-00F1-21B3AB04F0D0}"/>
                    </a:ext>
                  </a:extLst>
                </p:cNvPr>
                <p:cNvPicPr/>
                <p:nvPr/>
              </p:nvPicPr>
              <p:blipFill>
                <a:blip r:embed="rId124"/>
                <a:stretch>
                  <a:fillRect/>
                </a:stretch>
              </p:blipFill>
              <p:spPr>
                <a:xfrm>
                  <a:off x="9000152" y="4073817"/>
                  <a:ext cx="372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4" name="Ink 133">
                  <a:extLst>
                    <a:ext uri="{FF2B5EF4-FFF2-40B4-BE49-F238E27FC236}">
                      <a16:creationId xmlns:a16="http://schemas.microsoft.com/office/drawing/2014/main" id="{91EA35EA-C2B4-749B-55ED-5EB39372845C}"/>
                    </a:ext>
                  </a:extLst>
                </p14:cNvPr>
                <p14:cNvContentPartPr/>
                <p14:nvPr/>
              </p14:nvContentPartPr>
              <p14:xfrm>
                <a:off x="9384272" y="4110177"/>
                <a:ext cx="146160" cy="119880"/>
              </p14:xfrm>
            </p:contentPart>
          </mc:Choice>
          <mc:Fallback xmlns="">
            <p:pic>
              <p:nvPicPr>
                <p:cNvPr id="134" name="Ink 133">
                  <a:extLst>
                    <a:ext uri="{FF2B5EF4-FFF2-40B4-BE49-F238E27FC236}">
                      <a16:creationId xmlns:a16="http://schemas.microsoft.com/office/drawing/2014/main" id="{91EA35EA-C2B4-749B-55ED-5EB39372845C}"/>
                    </a:ext>
                  </a:extLst>
                </p:cNvPr>
                <p:cNvPicPr/>
                <p:nvPr/>
              </p:nvPicPr>
              <p:blipFill>
                <a:blip r:embed="rId126"/>
                <a:stretch>
                  <a:fillRect/>
                </a:stretch>
              </p:blipFill>
              <p:spPr>
                <a:xfrm>
                  <a:off x="9375632" y="4101537"/>
                  <a:ext cx="163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5" name="Ink 134">
                  <a:extLst>
                    <a:ext uri="{FF2B5EF4-FFF2-40B4-BE49-F238E27FC236}">
                      <a16:creationId xmlns:a16="http://schemas.microsoft.com/office/drawing/2014/main" id="{03CF01E7-9BAB-ED4B-99CE-5768AB918532}"/>
                    </a:ext>
                  </a:extLst>
                </p14:cNvPr>
                <p14:cNvContentPartPr/>
                <p14:nvPr/>
              </p14:nvContentPartPr>
              <p14:xfrm>
                <a:off x="9566792" y="4081017"/>
                <a:ext cx="167400" cy="116640"/>
              </p14:xfrm>
            </p:contentPart>
          </mc:Choice>
          <mc:Fallback xmlns="">
            <p:pic>
              <p:nvPicPr>
                <p:cNvPr id="135" name="Ink 134">
                  <a:extLst>
                    <a:ext uri="{FF2B5EF4-FFF2-40B4-BE49-F238E27FC236}">
                      <a16:creationId xmlns:a16="http://schemas.microsoft.com/office/drawing/2014/main" id="{03CF01E7-9BAB-ED4B-99CE-5768AB918532}"/>
                    </a:ext>
                  </a:extLst>
                </p:cNvPr>
                <p:cNvPicPr/>
                <p:nvPr/>
              </p:nvPicPr>
              <p:blipFill>
                <a:blip r:embed="rId128"/>
                <a:stretch>
                  <a:fillRect/>
                </a:stretch>
              </p:blipFill>
              <p:spPr>
                <a:xfrm>
                  <a:off x="9558152" y="4072017"/>
                  <a:ext cx="185040" cy="134280"/>
                </a:xfrm>
                <a:prstGeom prst="rect">
                  <a:avLst/>
                </a:prstGeom>
              </p:spPr>
            </p:pic>
          </mc:Fallback>
        </mc:AlternateContent>
      </p:grpSp>
      <p:grpSp>
        <p:nvGrpSpPr>
          <p:cNvPr id="151" name="Group 150">
            <a:extLst>
              <a:ext uri="{FF2B5EF4-FFF2-40B4-BE49-F238E27FC236}">
                <a16:creationId xmlns:a16="http://schemas.microsoft.com/office/drawing/2014/main" id="{54DE113C-527E-A64F-3C8E-36EE0AB6F6D1}"/>
              </a:ext>
            </a:extLst>
          </p:cNvPr>
          <p:cNvGrpSpPr/>
          <p:nvPr/>
        </p:nvGrpSpPr>
        <p:grpSpPr>
          <a:xfrm>
            <a:off x="10019672" y="3907137"/>
            <a:ext cx="1312920" cy="358560"/>
            <a:chOff x="10019672" y="3907137"/>
            <a:chExt cx="1312920" cy="358560"/>
          </a:xfrm>
        </p:grpSpPr>
        <mc:AlternateContent xmlns:mc="http://schemas.openxmlformats.org/markup-compatibility/2006" xmlns:p14="http://schemas.microsoft.com/office/powerpoint/2010/main">
          <mc:Choice Requires="p14">
            <p:contentPart p14:bwMode="auto" r:id="rId129">
              <p14:nvContentPartPr>
                <p14:cNvPr id="138" name="Ink 137">
                  <a:extLst>
                    <a:ext uri="{FF2B5EF4-FFF2-40B4-BE49-F238E27FC236}">
                      <a16:creationId xmlns:a16="http://schemas.microsoft.com/office/drawing/2014/main" id="{3BFFE610-9AE9-158E-357B-A8FBC8E318E8}"/>
                    </a:ext>
                  </a:extLst>
                </p14:cNvPr>
                <p14:cNvContentPartPr/>
                <p14:nvPr/>
              </p14:nvContentPartPr>
              <p14:xfrm>
                <a:off x="10019672" y="4055817"/>
                <a:ext cx="140400" cy="97920"/>
              </p14:xfrm>
            </p:contentPart>
          </mc:Choice>
          <mc:Fallback xmlns="">
            <p:pic>
              <p:nvPicPr>
                <p:cNvPr id="138" name="Ink 137">
                  <a:extLst>
                    <a:ext uri="{FF2B5EF4-FFF2-40B4-BE49-F238E27FC236}">
                      <a16:creationId xmlns:a16="http://schemas.microsoft.com/office/drawing/2014/main" id="{3BFFE610-9AE9-158E-357B-A8FBC8E318E8}"/>
                    </a:ext>
                  </a:extLst>
                </p:cNvPr>
                <p:cNvPicPr/>
                <p:nvPr/>
              </p:nvPicPr>
              <p:blipFill>
                <a:blip r:embed="rId130"/>
                <a:stretch>
                  <a:fillRect/>
                </a:stretch>
              </p:blipFill>
              <p:spPr>
                <a:xfrm>
                  <a:off x="10010672" y="4046817"/>
                  <a:ext cx="158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9" name="Ink 138">
                  <a:extLst>
                    <a:ext uri="{FF2B5EF4-FFF2-40B4-BE49-F238E27FC236}">
                      <a16:creationId xmlns:a16="http://schemas.microsoft.com/office/drawing/2014/main" id="{2DBA82A5-6ECF-A014-6D0F-B7F4781BA24E}"/>
                    </a:ext>
                  </a:extLst>
                </p14:cNvPr>
                <p14:cNvContentPartPr/>
                <p14:nvPr/>
              </p14:nvContentPartPr>
              <p14:xfrm>
                <a:off x="10192832" y="4058337"/>
                <a:ext cx="119880" cy="61200"/>
              </p14:xfrm>
            </p:contentPart>
          </mc:Choice>
          <mc:Fallback xmlns="">
            <p:pic>
              <p:nvPicPr>
                <p:cNvPr id="139" name="Ink 138">
                  <a:extLst>
                    <a:ext uri="{FF2B5EF4-FFF2-40B4-BE49-F238E27FC236}">
                      <a16:creationId xmlns:a16="http://schemas.microsoft.com/office/drawing/2014/main" id="{2DBA82A5-6ECF-A014-6D0F-B7F4781BA24E}"/>
                    </a:ext>
                  </a:extLst>
                </p:cNvPr>
                <p:cNvPicPr/>
                <p:nvPr/>
              </p:nvPicPr>
              <p:blipFill>
                <a:blip r:embed="rId132"/>
                <a:stretch>
                  <a:fillRect/>
                </a:stretch>
              </p:blipFill>
              <p:spPr>
                <a:xfrm>
                  <a:off x="10183832" y="4049337"/>
                  <a:ext cx="137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0" name="Ink 139">
                  <a:extLst>
                    <a:ext uri="{FF2B5EF4-FFF2-40B4-BE49-F238E27FC236}">
                      <a16:creationId xmlns:a16="http://schemas.microsoft.com/office/drawing/2014/main" id="{D8321287-140D-9835-D499-E3A725D7C3A8}"/>
                    </a:ext>
                  </a:extLst>
                </p14:cNvPr>
                <p14:cNvContentPartPr/>
                <p14:nvPr/>
              </p14:nvContentPartPr>
              <p14:xfrm>
                <a:off x="10365992" y="4061217"/>
                <a:ext cx="145440" cy="204480"/>
              </p14:xfrm>
            </p:contentPart>
          </mc:Choice>
          <mc:Fallback xmlns="">
            <p:pic>
              <p:nvPicPr>
                <p:cNvPr id="140" name="Ink 139">
                  <a:extLst>
                    <a:ext uri="{FF2B5EF4-FFF2-40B4-BE49-F238E27FC236}">
                      <a16:creationId xmlns:a16="http://schemas.microsoft.com/office/drawing/2014/main" id="{D8321287-140D-9835-D499-E3A725D7C3A8}"/>
                    </a:ext>
                  </a:extLst>
                </p:cNvPr>
                <p:cNvPicPr/>
                <p:nvPr/>
              </p:nvPicPr>
              <p:blipFill>
                <a:blip r:embed="rId134"/>
                <a:stretch>
                  <a:fillRect/>
                </a:stretch>
              </p:blipFill>
              <p:spPr>
                <a:xfrm>
                  <a:off x="10357352" y="4052217"/>
                  <a:ext cx="163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1" name="Ink 140">
                  <a:extLst>
                    <a:ext uri="{FF2B5EF4-FFF2-40B4-BE49-F238E27FC236}">
                      <a16:creationId xmlns:a16="http://schemas.microsoft.com/office/drawing/2014/main" id="{67C8C2C0-D57A-CB9D-B039-FE1C7F5DA095}"/>
                    </a:ext>
                  </a:extLst>
                </p14:cNvPr>
                <p14:cNvContentPartPr/>
                <p14:nvPr/>
              </p14:nvContentPartPr>
              <p14:xfrm>
                <a:off x="10674152" y="4004697"/>
                <a:ext cx="111960" cy="125640"/>
              </p14:xfrm>
            </p:contentPart>
          </mc:Choice>
          <mc:Fallback xmlns="">
            <p:pic>
              <p:nvPicPr>
                <p:cNvPr id="141" name="Ink 140">
                  <a:extLst>
                    <a:ext uri="{FF2B5EF4-FFF2-40B4-BE49-F238E27FC236}">
                      <a16:creationId xmlns:a16="http://schemas.microsoft.com/office/drawing/2014/main" id="{67C8C2C0-D57A-CB9D-B039-FE1C7F5DA095}"/>
                    </a:ext>
                  </a:extLst>
                </p:cNvPr>
                <p:cNvPicPr/>
                <p:nvPr/>
              </p:nvPicPr>
              <p:blipFill>
                <a:blip r:embed="rId136"/>
                <a:stretch>
                  <a:fillRect/>
                </a:stretch>
              </p:blipFill>
              <p:spPr>
                <a:xfrm>
                  <a:off x="10665512" y="3995697"/>
                  <a:ext cx="129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2" name="Ink 141">
                  <a:extLst>
                    <a:ext uri="{FF2B5EF4-FFF2-40B4-BE49-F238E27FC236}">
                      <a16:creationId xmlns:a16="http://schemas.microsoft.com/office/drawing/2014/main" id="{70CBAE4E-4CC7-E65A-014D-F1C46A764549}"/>
                    </a:ext>
                  </a:extLst>
                </p14:cNvPr>
                <p14:cNvContentPartPr/>
                <p14:nvPr/>
              </p14:nvContentPartPr>
              <p14:xfrm>
                <a:off x="10831472" y="4013337"/>
                <a:ext cx="149760" cy="90360"/>
              </p14:xfrm>
            </p:contentPart>
          </mc:Choice>
          <mc:Fallback xmlns="">
            <p:pic>
              <p:nvPicPr>
                <p:cNvPr id="142" name="Ink 141">
                  <a:extLst>
                    <a:ext uri="{FF2B5EF4-FFF2-40B4-BE49-F238E27FC236}">
                      <a16:creationId xmlns:a16="http://schemas.microsoft.com/office/drawing/2014/main" id="{70CBAE4E-4CC7-E65A-014D-F1C46A764549}"/>
                    </a:ext>
                  </a:extLst>
                </p:cNvPr>
                <p:cNvPicPr/>
                <p:nvPr/>
              </p:nvPicPr>
              <p:blipFill>
                <a:blip r:embed="rId138"/>
                <a:stretch>
                  <a:fillRect/>
                </a:stretch>
              </p:blipFill>
              <p:spPr>
                <a:xfrm>
                  <a:off x="10822472" y="4004697"/>
                  <a:ext cx="167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 name="Ink 142">
                  <a:extLst>
                    <a:ext uri="{FF2B5EF4-FFF2-40B4-BE49-F238E27FC236}">
                      <a16:creationId xmlns:a16="http://schemas.microsoft.com/office/drawing/2014/main" id="{7F070848-FC7C-2FD1-4119-8CD4343E754C}"/>
                    </a:ext>
                  </a:extLst>
                </p14:cNvPr>
                <p14:cNvContentPartPr/>
                <p14:nvPr/>
              </p14:nvContentPartPr>
              <p14:xfrm>
                <a:off x="10990232" y="3907137"/>
                <a:ext cx="39600" cy="184320"/>
              </p14:xfrm>
            </p:contentPart>
          </mc:Choice>
          <mc:Fallback xmlns="">
            <p:pic>
              <p:nvPicPr>
                <p:cNvPr id="143" name="Ink 142">
                  <a:extLst>
                    <a:ext uri="{FF2B5EF4-FFF2-40B4-BE49-F238E27FC236}">
                      <a16:creationId xmlns:a16="http://schemas.microsoft.com/office/drawing/2014/main" id="{7F070848-FC7C-2FD1-4119-8CD4343E754C}"/>
                    </a:ext>
                  </a:extLst>
                </p:cNvPr>
                <p:cNvPicPr/>
                <p:nvPr/>
              </p:nvPicPr>
              <p:blipFill>
                <a:blip r:embed="rId140"/>
                <a:stretch>
                  <a:fillRect/>
                </a:stretch>
              </p:blipFill>
              <p:spPr>
                <a:xfrm>
                  <a:off x="10981592" y="3898137"/>
                  <a:ext cx="57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4" name="Ink 143">
                  <a:extLst>
                    <a:ext uri="{FF2B5EF4-FFF2-40B4-BE49-F238E27FC236}">
                      <a16:creationId xmlns:a16="http://schemas.microsoft.com/office/drawing/2014/main" id="{F27C7C9A-0DFC-DEF5-49DB-5A71986A36B7}"/>
                    </a:ext>
                  </a:extLst>
                </p14:cNvPr>
                <p14:cNvContentPartPr/>
                <p14:nvPr/>
              </p14:nvContentPartPr>
              <p14:xfrm>
                <a:off x="11069072" y="3967257"/>
                <a:ext cx="78120" cy="111960"/>
              </p14:xfrm>
            </p:contentPart>
          </mc:Choice>
          <mc:Fallback xmlns="">
            <p:pic>
              <p:nvPicPr>
                <p:cNvPr id="144" name="Ink 143">
                  <a:extLst>
                    <a:ext uri="{FF2B5EF4-FFF2-40B4-BE49-F238E27FC236}">
                      <a16:creationId xmlns:a16="http://schemas.microsoft.com/office/drawing/2014/main" id="{F27C7C9A-0DFC-DEF5-49DB-5A71986A36B7}"/>
                    </a:ext>
                  </a:extLst>
                </p:cNvPr>
                <p:cNvPicPr/>
                <p:nvPr/>
              </p:nvPicPr>
              <p:blipFill>
                <a:blip r:embed="rId142"/>
                <a:stretch>
                  <a:fillRect/>
                </a:stretch>
              </p:blipFill>
              <p:spPr>
                <a:xfrm>
                  <a:off x="11060072" y="3958617"/>
                  <a:ext cx="95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5" name="Ink 144">
                  <a:extLst>
                    <a:ext uri="{FF2B5EF4-FFF2-40B4-BE49-F238E27FC236}">
                      <a16:creationId xmlns:a16="http://schemas.microsoft.com/office/drawing/2014/main" id="{F6EF23B5-4BA3-09B6-7D5F-7D5219A833E3}"/>
                    </a:ext>
                  </a:extLst>
                </p14:cNvPr>
                <p14:cNvContentPartPr/>
                <p14:nvPr/>
              </p14:nvContentPartPr>
              <p14:xfrm>
                <a:off x="11213432" y="3959697"/>
                <a:ext cx="119160" cy="121320"/>
              </p14:xfrm>
            </p:contentPart>
          </mc:Choice>
          <mc:Fallback xmlns="">
            <p:pic>
              <p:nvPicPr>
                <p:cNvPr id="145" name="Ink 144">
                  <a:extLst>
                    <a:ext uri="{FF2B5EF4-FFF2-40B4-BE49-F238E27FC236}">
                      <a16:creationId xmlns:a16="http://schemas.microsoft.com/office/drawing/2014/main" id="{F6EF23B5-4BA3-09B6-7D5F-7D5219A833E3}"/>
                    </a:ext>
                  </a:extLst>
                </p:cNvPr>
                <p:cNvPicPr/>
                <p:nvPr/>
              </p:nvPicPr>
              <p:blipFill>
                <a:blip r:embed="rId144"/>
                <a:stretch>
                  <a:fillRect/>
                </a:stretch>
              </p:blipFill>
              <p:spPr>
                <a:xfrm>
                  <a:off x="11204792" y="3951057"/>
                  <a:ext cx="136800" cy="138960"/>
                </a:xfrm>
                <a:prstGeom prst="rect">
                  <a:avLst/>
                </a:prstGeom>
              </p:spPr>
            </p:pic>
          </mc:Fallback>
        </mc:AlternateContent>
      </p:grpSp>
      <p:grpSp>
        <p:nvGrpSpPr>
          <p:cNvPr id="150" name="Group 149">
            <a:extLst>
              <a:ext uri="{FF2B5EF4-FFF2-40B4-BE49-F238E27FC236}">
                <a16:creationId xmlns:a16="http://schemas.microsoft.com/office/drawing/2014/main" id="{C4AA320B-4443-9338-D5C1-622FC020FDB9}"/>
              </a:ext>
            </a:extLst>
          </p:cNvPr>
          <p:cNvGrpSpPr/>
          <p:nvPr/>
        </p:nvGrpSpPr>
        <p:grpSpPr>
          <a:xfrm>
            <a:off x="9134072" y="4415097"/>
            <a:ext cx="370440" cy="263880"/>
            <a:chOff x="9134072" y="4415097"/>
            <a:chExt cx="370440" cy="263880"/>
          </a:xfrm>
        </p:grpSpPr>
        <mc:AlternateContent xmlns:mc="http://schemas.openxmlformats.org/markup-compatibility/2006" xmlns:p14="http://schemas.microsoft.com/office/powerpoint/2010/main">
          <mc:Choice Requires="p14">
            <p:contentPart p14:bwMode="auto" r:id="rId145">
              <p14:nvContentPartPr>
                <p14:cNvPr id="146" name="Ink 145">
                  <a:extLst>
                    <a:ext uri="{FF2B5EF4-FFF2-40B4-BE49-F238E27FC236}">
                      <a16:creationId xmlns:a16="http://schemas.microsoft.com/office/drawing/2014/main" id="{D5179550-47BC-6A5D-86BC-83FAFC5F669F}"/>
                    </a:ext>
                  </a:extLst>
                </p14:cNvPr>
                <p14:cNvContentPartPr/>
                <p14:nvPr/>
              </p14:nvContentPartPr>
              <p14:xfrm>
                <a:off x="9187352" y="4415097"/>
                <a:ext cx="62640" cy="263880"/>
              </p14:xfrm>
            </p:contentPart>
          </mc:Choice>
          <mc:Fallback xmlns="">
            <p:pic>
              <p:nvPicPr>
                <p:cNvPr id="146" name="Ink 145">
                  <a:extLst>
                    <a:ext uri="{FF2B5EF4-FFF2-40B4-BE49-F238E27FC236}">
                      <a16:creationId xmlns:a16="http://schemas.microsoft.com/office/drawing/2014/main" id="{D5179550-47BC-6A5D-86BC-83FAFC5F669F}"/>
                    </a:ext>
                  </a:extLst>
                </p:cNvPr>
                <p:cNvPicPr/>
                <p:nvPr/>
              </p:nvPicPr>
              <p:blipFill>
                <a:blip r:embed="rId146"/>
                <a:stretch>
                  <a:fillRect/>
                </a:stretch>
              </p:blipFill>
              <p:spPr>
                <a:xfrm>
                  <a:off x="9178352" y="4406097"/>
                  <a:ext cx="802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7" name="Ink 146">
                  <a:extLst>
                    <a:ext uri="{FF2B5EF4-FFF2-40B4-BE49-F238E27FC236}">
                      <a16:creationId xmlns:a16="http://schemas.microsoft.com/office/drawing/2014/main" id="{A89A3BA9-AC28-F273-F59B-E290C18B67CA}"/>
                    </a:ext>
                  </a:extLst>
                </p14:cNvPr>
                <p14:cNvContentPartPr/>
                <p14:nvPr/>
              </p14:nvContentPartPr>
              <p14:xfrm>
                <a:off x="9134072" y="4549737"/>
                <a:ext cx="218880" cy="76680"/>
              </p14:xfrm>
            </p:contentPart>
          </mc:Choice>
          <mc:Fallback xmlns="">
            <p:pic>
              <p:nvPicPr>
                <p:cNvPr id="147" name="Ink 146">
                  <a:extLst>
                    <a:ext uri="{FF2B5EF4-FFF2-40B4-BE49-F238E27FC236}">
                      <a16:creationId xmlns:a16="http://schemas.microsoft.com/office/drawing/2014/main" id="{A89A3BA9-AC28-F273-F59B-E290C18B67CA}"/>
                    </a:ext>
                  </a:extLst>
                </p:cNvPr>
                <p:cNvPicPr/>
                <p:nvPr/>
              </p:nvPicPr>
              <p:blipFill>
                <a:blip r:embed="rId148"/>
                <a:stretch>
                  <a:fillRect/>
                </a:stretch>
              </p:blipFill>
              <p:spPr>
                <a:xfrm>
                  <a:off x="9125432" y="4540737"/>
                  <a:ext cx="236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8" name="Ink 147">
                  <a:extLst>
                    <a:ext uri="{FF2B5EF4-FFF2-40B4-BE49-F238E27FC236}">
                      <a16:creationId xmlns:a16="http://schemas.microsoft.com/office/drawing/2014/main" id="{FB9A1092-621D-490C-315A-EC84880598BD}"/>
                    </a:ext>
                  </a:extLst>
                </p14:cNvPr>
                <p14:cNvContentPartPr/>
                <p14:nvPr/>
              </p14:nvContentPartPr>
              <p14:xfrm>
                <a:off x="9403352" y="4513377"/>
                <a:ext cx="101160" cy="110520"/>
              </p14:xfrm>
            </p:contentPart>
          </mc:Choice>
          <mc:Fallback xmlns="">
            <p:pic>
              <p:nvPicPr>
                <p:cNvPr id="148" name="Ink 147">
                  <a:extLst>
                    <a:ext uri="{FF2B5EF4-FFF2-40B4-BE49-F238E27FC236}">
                      <a16:creationId xmlns:a16="http://schemas.microsoft.com/office/drawing/2014/main" id="{FB9A1092-621D-490C-315A-EC84880598BD}"/>
                    </a:ext>
                  </a:extLst>
                </p:cNvPr>
                <p:cNvPicPr/>
                <p:nvPr/>
              </p:nvPicPr>
              <p:blipFill>
                <a:blip r:embed="rId150"/>
                <a:stretch>
                  <a:fillRect/>
                </a:stretch>
              </p:blipFill>
              <p:spPr>
                <a:xfrm>
                  <a:off x="9394712" y="4504737"/>
                  <a:ext cx="11880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149" name="Ink 148">
                <a:extLst>
                  <a:ext uri="{FF2B5EF4-FFF2-40B4-BE49-F238E27FC236}">
                    <a16:creationId xmlns:a16="http://schemas.microsoft.com/office/drawing/2014/main" id="{7B11FA63-A06F-D65B-344A-5B1172BFBD29}"/>
                  </a:ext>
                </a:extLst>
              </p14:cNvPr>
              <p14:cNvContentPartPr/>
              <p14:nvPr/>
            </p14:nvContentPartPr>
            <p14:xfrm>
              <a:off x="9711512" y="4504377"/>
              <a:ext cx="141840" cy="131040"/>
            </p14:xfrm>
          </p:contentPart>
        </mc:Choice>
        <mc:Fallback xmlns="">
          <p:pic>
            <p:nvPicPr>
              <p:cNvPr id="149" name="Ink 148">
                <a:extLst>
                  <a:ext uri="{FF2B5EF4-FFF2-40B4-BE49-F238E27FC236}">
                    <a16:creationId xmlns:a16="http://schemas.microsoft.com/office/drawing/2014/main" id="{7B11FA63-A06F-D65B-344A-5B1172BFBD29}"/>
                  </a:ext>
                </a:extLst>
              </p:cNvPr>
              <p:cNvPicPr/>
              <p:nvPr/>
            </p:nvPicPr>
            <p:blipFill>
              <a:blip r:embed="rId152"/>
              <a:stretch>
                <a:fillRect/>
              </a:stretch>
            </p:blipFill>
            <p:spPr>
              <a:xfrm>
                <a:off x="9702872" y="4495377"/>
                <a:ext cx="159480" cy="148680"/>
              </a:xfrm>
              <a:prstGeom prst="rect">
                <a:avLst/>
              </a:prstGeom>
            </p:spPr>
          </p:pic>
        </mc:Fallback>
      </mc:AlternateContent>
      <p:grpSp>
        <p:nvGrpSpPr>
          <p:cNvPr id="158" name="Group 157">
            <a:extLst>
              <a:ext uri="{FF2B5EF4-FFF2-40B4-BE49-F238E27FC236}">
                <a16:creationId xmlns:a16="http://schemas.microsoft.com/office/drawing/2014/main" id="{0603F6BA-6703-101F-628A-49AFDD736C9E}"/>
              </a:ext>
            </a:extLst>
          </p:cNvPr>
          <p:cNvGrpSpPr/>
          <p:nvPr/>
        </p:nvGrpSpPr>
        <p:grpSpPr>
          <a:xfrm>
            <a:off x="10125512" y="4331217"/>
            <a:ext cx="1264320" cy="255600"/>
            <a:chOff x="10125512" y="4331217"/>
            <a:chExt cx="1264320" cy="255600"/>
          </a:xfrm>
        </p:grpSpPr>
        <mc:AlternateContent xmlns:mc="http://schemas.openxmlformats.org/markup-compatibility/2006" xmlns:p14="http://schemas.microsoft.com/office/powerpoint/2010/main">
          <mc:Choice Requires="p14">
            <p:contentPart p14:bwMode="auto" r:id="rId153">
              <p14:nvContentPartPr>
                <p14:cNvPr id="152" name="Ink 151">
                  <a:extLst>
                    <a:ext uri="{FF2B5EF4-FFF2-40B4-BE49-F238E27FC236}">
                      <a16:creationId xmlns:a16="http://schemas.microsoft.com/office/drawing/2014/main" id="{A1F9E819-4B24-CFC8-3EB3-3CD82E84A0C9}"/>
                    </a:ext>
                  </a:extLst>
                </p14:cNvPr>
                <p14:cNvContentPartPr/>
                <p14:nvPr/>
              </p14:nvContentPartPr>
              <p14:xfrm>
                <a:off x="10125512" y="4465857"/>
                <a:ext cx="176040" cy="120960"/>
              </p14:xfrm>
            </p:contentPart>
          </mc:Choice>
          <mc:Fallback xmlns="">
            <p:pic>
              <p:nvPicPr>
                <p:cNvPr id="152" name="Ink 151">
                  <a:extLst>
                    <a:ext uri="{FF2B5EF4-FFF2-40B4-BE49-F238E27FC236}">
                      <a16:creationId xmlns:a16="http://schemas.microsoft.com/office/drawing/2014/main" id="{A1F9E819-4B24-CFC8-3EB3-3CD82E84A0C9}"/>
                    </a:ext>
                  </a:extLst>
                </p:cNvPr>
                <p:cNvPicPr/>
                <p:nvPr/>
              </p:nvPicPr>
              <p:blipFill>
                <a:blip r:embed="rId154"/>
                <a:stretch>
                  <a:fillRect/>
                </a:stretch>
              </p:blipFill>
              <p:spPr>
                <a:xfrm>
                  <a:off x="10116512" y="4456857"/>
                  <a:ext cx="193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3" name="Ink 152">
                  <a:extLst>
                    <a:ext uri="{FF2B5EF4-FFF2-40B4-BE49-F238E27FC236}">
                      <a16:creationId xmlns:a16="http://schemas.microsoft.com/office/drawing/2014/main" id="{D39A9FF2-892C-C60F-BEB0-08BA2D4F4985}"/>
                    </a:ext>
                  </a:extLst>
                </p14:cNvPr>
                <p14:cNvContentPartPr/>
                <p14:nvPr/>
              </p14:nvContentPartPr>
              <p14:xfrm>
                <a:off x="10356632" y="4350657"/>
                <a:ext cx="28800" cy="181080"/>
              </p14:xfrm>
            </p:contentPart>
          </mc:Choice>
          <mc:Fallback xmlns="">
            <p:pic>
              <p:nvPicPr>
                <p:cNvPr id="153" name="Ink 152">
                  <a:extLst>
                    <a:ext uri="{FF2B5EF4-FFF2-40B4-BE49-F238E27FC236}">
                      <a16:creationId xmlns:a16="http://schemas.microsoft.com/office/drawing/2014/main" id="{D39A9FF2-892C-C60F-BEB0-08BA2D4F4985}"/>
                    </a:ext>
                  </a:extLst>
                </p:cNvPr>
                <p:cNvPicPr/>
                <p:nvPr/>
              </p:nvPicPr>
              <p:blipFill>
                <a:blip r:embed="rId156"/>
                <a:stretch>
                  <a:fillRect/>
                </a:stretch>
              </p:blipFill>
              <p:spPr>
                <a:xfrm>
                  <a:off x="10347632" y="4341657"/>
                  <a:ext cx="46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4" name="Ink 153">
                  <a:extLst>
                    <a:ext uri="{FF2B5EF4-FFF2-40B4-BE49-F238E27FC236}">
                      <a16:creationId xmlns:a16="http://schemas.microsoft.com/office/drawing/2014/main" id="{0B5FB487-DAFF-66D3-21AA-EBDAE4A99C2D}"/>
                    </a:ext>
                  </a:extLst>
                </p14:cNvPr>
                <p14:cNvContentPartPr/>
                <p14:nvPr/>
              </p14:nvContentPartPr>
              <p14:xfrm>
                <a:off x="10462112" y="4388457"/>
                <a:ext cx="51120" cy="137160"/>
              </p14:xfrm>
            </p:contentPart>
          </mc:Choice>
          <mc:Fallback xmlns="">
            <p:pic>
              <p:nvPicPr>
                <p:cNvPr id="154" name="Ink 153">
                  <a:extLst>
                    <a:ext uri="{FF2B5EF4-FFF2-40B4-BE49-F238E27FC236}">
                      <a16:creationId xmlns:a16="http://schemas.microsoft.com/office/drawing/2014/main" id="{0B5FB487-DAFF-66D3-21AA-EBDAE4A99C2D}"/>
                    </a:ext>
                  </a:extLst>
                </p:cNvPr>
                <p:cNvPicPr/>
                <p:nvPr/>
              </p:nvPicPr>
              <p:blipFill>
                <a:blip r:embed="rId158"/>
                <a:stretch>
                  <a:fillRect/>
                </a:stretch>
              </p:blipFill>
              <p:spPr>
                <a:xfrm>
                  <a:off x="10453472" y="4379457"/>
                  <a:ext cx="68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5" name="Ink 154">
                  <a:extLst>
                    <a:ext uri="{FF2B5EF4-FFF2-40B4-BE49-F238E27FC236}">
                      <a16:creationId xmlns:a16="http://schemas.microsoft.com/office/drawing/2014/main" id="{08F35902-566C-518A-EFDF-39683A3A0934}"/>
                    </a:ext>
                  </a:extLst>
                </p14:cNvPr>
                <p14:cNvContentPartPr/>
                <p14:nvPr/>
              </p14:nvContentPartPr>
              <p14:xfrm>
                <a:off x="10529792" y="4331217"/>
                <a:ext cx="49680" cy="196920"/>
              </p14:xfrm>
            </p:contentPart>
          </mc:Choice>
          <mc:Fallback xmlns="">
            <p:pic>
              <p:nvPicPr>
                <p:cNvPr id="155" name="Ink 154">
                  <a:extLst>
                    <a:ext uri="{FF2B5EF4-FFF2-40B4-BE49-F238E27FC236}">
                      <a16:creationId xmlns:a16="http://schemas.microsoft.com/office/drawing/2014/main" id="{08F35902-566C-518A-EFDF-39683A3A0934}"/>
                    </a:ext>
                  </a:extLst>
                </p:cNvPr>
                <p:cNvPicPr/>
                <p:nvPr/>
              </p:nvPicPr>
              <p:blipFill>
                <a:blip r:embed="rId160"/>
                <a:stretch>
                  <a:fillRect/>
                </a:stretch>
              </p:blipFill>
              <p:spPr>
                <a:xfrm>
                  <a:off x="10520792" y="4322217"/>
                  <a:ext cx="67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6" name="Ink 155">
                  <a:extLst>
                    <a:ext uri="{FF2B5EF4-FFF2-40B4-BE49-F238E27FC236}">
                      <a16:creationId xmlns:a16="http://schemas.microsoft.com/office/drawing/2014/main" id="{D60FE11F-FA9C-A4F5-4066-483862B59933}"/>
                    </a:ext>
                  </a:extLst>
                </p14:cNvPr>
                <p14:cNvContentPartPr/>
                <p14:nvPr/>
              </p14:nvContentPartPr>
              <p14:xfrm>
                <a:off x="10711592" y="4427337"/>
                <a:ext cx="330120" cy="117000"/>
              </p14:xfrm>
            </p:contentPart>
          </mc:Choice>
          <mc:Fallback xmlns="">
            <p:pic>
              <p:nvPicPr>
                <p:cNvPr id="156" name="Ink 155">
                  <a:extLst>
                    <a:ext uri="{FF2B5EF4-FFF2-40B4-BE49-F238E27FC236}">
                      <a16:creationId xmlns:a16="http://schemas.microsoft.com/office/drawing/2014/main" id="{D60FE11F-FA9C-A4F5-4066-483862B59933}"/>
                    </a:ext>
                  </a:extLst>
                </p:cNvPr>
                <p:cNvPicPr/>
                <p:nvPr/>
              </p:nvPicPr>
              <p:blipFill>
                <a:blip r:embed="rId162"/>
                <a:stretch>
                  <a:fillRect/>
                </a:stretch>
              </p:blipFill>
              <p:spPr>
                <a:xfrm>
                  <a:off x="10702592" y="4418337"/>
                  <a:ext cx="347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7" name="Ink 156">
                  <a:extLst>
                    <a:ext uri="{FF2B5EF4-FFF2-40B4-BE49-F238E27FC236}">
                      <a16:creationId xmlns:a16="http://schemas.microsoft.com/office/drawing/2014/main" id="{75F10025-580F-1752-EF78-E9B489F5F485}"/>
                    </a:ext>
                  </a:extLst>
                </p14:cNvPr>
                <p14:cNvContentPartPr/>
                <p14:nvPr/>
              </p14:nvContentPartPr>
              <p14:xfrm>
                <a:off x="11002112" y="4390977"/>
                <a:ext cx="387720" cy="153360"/>
              </p14:xfrm>
            </p:contentPart>
          </mc:Choice>
          <mc:Fallback xmlns="">
            <p:pic>
              <p:nvPicPr>
                <p:cNvPr id="157" name="Ink 156">
                  <a:extLst>
                    <a:ext uri="{FF2B5EF4-FFF2-40B4-BE49-F238E27FC236}">
                      <a16:creationId xmlns:a16="http://schemas.microsoft.com/office/drawing/2014/main" id="{75F10025-580F-1752-EF78-E9B489F5F485}"/>
                    </a:ext>
                  </a:extLst>
                </p:cNvPr>
                <p:cNvPicPr/>
                <p:nvPr/>
              </p:nvPicPr>
              <p:blipFill>
                <a:blip r:embed="rId164"/>
                <a:stretch>
                  <a:fillRect/>
                </a:stretch>
              </p:blipFill>
              <p:spPr>
                <a:xfrm>
                  <a:off x="10993112" y="4382337"/>
                  <a:ext cx="405360" cy="171000"/>
                </a:xfrm>
                <a:prstGeom prst="rect">
                  <a:avLst/>
                </a:prstGeom>
              </p:spPr>
            </p:pic>
          </mc:Fallback>
        </mc:AlternateContent>
      </p:grpSp>
      <p:grpSp>
        <p:nvGrpSpPr>
          <p:cNvPr id="183" name="Group 182">
            <a:extLst>
              <a:ext uri="{FF2B5EF4-FFF2-40B4-BE49-F238E27FC236}">
                <a16:creationId xmlns:a16="http://schemas.microsoft.com/office/drawing/2014/main" id="{9707C953-0848-36B6-7EEE-9483FDF6DCB9}"/>
              </a:ext>
            </a:extLst>
          </p:cNvPr>
          <p:cNvGrpSpPr/>
          <p:nvPr/>
        </p:nvGrpSpPr>
        <p:grpSpPr>
          <a:xfrm>
            <a:off x="9239912" y="4744857"/>
            <a:ext cx="1550880" cy="446760"/>
            <a:chOff x="9239912" y="4744857"/>
            <a:chExt cx="1550880" cy="446760"/>
          </a:xfrm>
        </p:grpSpPr>
        <mc:AlternateContent xmlns:mc="http://schemas.openxmlformats.org/markup-compatibility/2006" xmlns:p14="http://schemas.microsoft.com/office/powerpoint/2010/main">
          <mc:Choice Requires="p14">
            <p:contentPart p14:bwMode="auto" r:id="rId165">
              <p14:nvContentPartPr>
                <p14:cNvPr id="159" name="Ink 158">
                  <a:extLst>
                    <a:ext uri="{FF2B5EF4-FFF2-40B4-BE49-F238E27FC236}">
                      <a16:creationId xmlns:a16="http://schemas.microsoft.com/office/drawing/2014/main" id="{0E4A7E23-00BA-8B71-4DE4-CF7E0F2E1915}"/>
                    </a:ext>
                  </a:extLst>
                </p14:cNvPr>
                <p14:cNvContentPartPr/>
                <p14:nvPr/>
              </p14:nvContentPartPr>
              <p14:xfrm>
                <a:off x="9302552" y="4860057"/>
                <a:ext cx="15120" cy="201240"/>
              </p14:xfrm>
            </p:contentPart>
          </mc:Choice>
          <mc:Fallback xmlns="">
            <p:pic>
              <p:nvPicPr>
                <p:cNvPr id="159" name="Ink 158">
                  <a:extLst>
                    <a:ext uri="{FF2B5EF4-FFF2-40B4-BE49-F238E27FC236}">
                      <a16:creationId xmlns:a16="http://schemas.microsoft.com/office/drawing/2014/main" id="{0E4A7E23-00BA-8B71-4DE4-CF7E0F2E1915}"/>
                    </a:ext>
                  </a:extLst>
                </p:cNvPr>
                <p:cNvPicPr/>
                <p:nvPr/>
              </p:nvPicPr>
              <p:blipFill>
                <a:blip r:embed="rId166"/>
                <a:stretch>
                  <a:fillRect/>
                </a:stretch>
              </p:blipFill>
              <p:spPr>
                <a:xfrm>
                  <a:off x="9293912" y="4851417"/>
                  <a:ext cx="32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0" name="Ink 159">
                  <a:extLst>
                    <a:ext uri="{FF2B5EF4-FFF2-40B4-BE49-F238E27FC236}">
                      <a16:creationId xmlns:a16="http://schemas.microsoft.com/office/drawing/2014/main" id="{3FF13CEA-36B6-EB76-1489-B89E6A173CB1}"/>
                    </a:ext>
                  </a:extLst>
                </p14:cNvPr>
                <p14:cNvContentPartPr/>
                <p14:nvPr/>
              </p14:nvContentPartPr>
              <p14:xfrm>
                <a:off x="9239912" y="4880577"/>
                <a:ext cx="238680" cy="131760"/>
              </p14:xfrm>
            </p:contentPart>
          </mc:Choice>
          <mc:Fallback xmlns="">
            <p:pic>
              <p:nvPicPr>
                <p:cNvPr id="160" name="Ink 159">
                  <a:extLst>
                    <a:ext uri="{FF2B5EF4-FFF2-40B4-BE49-F238E27FC236}">
                      <a16:creationId xmlns:a16="http://schemas.microsoft.com/office/drawing/2014/main" id="{3FF13CEA-36B6-EB76-1489-B89E6A173CB1}"/>
                    </a:ext>
                  </a:extLst>
                </p:cNvPr>
                <p:cNvPicPr/>
                <p:nvPr/>
              </p:nvPicPr>
              <p:blipFill>
                <a:blip r:embed="rId168"/>
                <a:stretch>
                  <a:fillRect/>
                </a:stretch>
              </p:blipFill>
              <p:spPr>
                <a:xfrm>
                  <a:off x="9230912" y="4871937"/>
                  <a:ext cx="256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1" name="Ink 160">
                  <a:extLst>
                    <a:ext uri="{FF2B5EF4-FFF2-40B4-BE49-F238E27FC236}">
                      <a16:creationId xmlns:a16="http://schemas.microsoft.com/office/drawing/2014/main" id="{DC9455FC-4F2D-0913-7F6A-DF2F63D792DF}"/>
                    </a:ext>
                  </a:extLst>
                </p14:cNvPr>
                <p14:cNvContentPartPr/>
                <p14:nvPr/>
              </p14:nvContentPartPr>
              <p14:xfrm>
                <a:off x="9509912" y="4904697"/>
                <a:ext cx="112320" cy="110880"/>
              </p14:xfrm>
            </p:contentPart>
          </mc:Choice>
          <mc:Fallback xmlns="">
            <p:pic>
              <p:nvPicPr>
                <p:cNvPr id="161" name="Ink 160">
                  <a:extLst>
                    <a:ext uri="{FF2B5EF4-FFF2-40B4-BE49-F238E27FC236}">
                      <a16:creationId xmlns:a16="http://schemas.microsoft.com/office/drawing/2014/main" id="{DC9455FC-4F2D-0913-7F6A-DF2F63D792DF}"/>
                    </a:ext>
                  </a:extLst>
                </p:cNvPr>
                <p:cNvPicPr/>
                <p:nvPr/>
              </p:nvPicPr>
              <p:blipFill>
                <a:blip r:embed="rId170"/>
                <a:stretch>
                  <a:fillRect/>
                </a:stretch>
              </p:blipFill>
              <p:spPr>
                <a:xfrm>
                  <a:off x="9500912" y="4896057"/>
                  <a:ext cx="12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2" name="Ink 161">
                  <a:extLst>
                    <a:ext uri="{FF2B5EF4-FFF2-40B4-BE49-F238E27FC236}">
                      <a16:creationId xmlns:a16="http://schemas.microsoft.com/office/drawing/2014/main" id="{FB26C1D8-8F0E-CE98-8BC5-B5C03020333E}"/>
                    </a:ext>
                  </a:extLst>
                </p14:cNvPr>
                <p14:cNvContentPartPr/>
                <p14:nvPr/>
              </p14:nvContentPartPr>
              <p14:xfrm>
                <a:off x="9768752" y="4927737"/>
                <a:ext cx="80280" cy="124200"/>
              </p14:xfrm>
            </p:contentPart>
          </mc:Choice>
          <mc:Fallback xmlns="">
            <p:pic>
              <p:nvPicPr>
                <p:cNvPr id="162" name="Ink 161">
                  <a:extLst>
                    <a:ext uri="{FF2B5EF4-FFF2-40B4-BE49-F238E27FC236}">
                      <a16:creationId xmlns:a16="http://schemas.microsoft.com/office/drawing/2014/main" id="{FB26C1D8-8F0E-CE98-8BC5-B5C03020333E}"/>
                    </a:ext>
                  </a:extLst>
                </p:cNvPr>
                <p:cNvPicPr/>
                <p:nvPr/>
              </p:nvPicPr>
              <p:blipFill>
                <a:blip r:embed="rId172"/>
                <a:stretch>
                  <a:fillRect/>
                </a:stretch>
              </p:blipFill>
              <p:spPr>
                <a:xfrm>
                  <a:off x="9759752" y="4918737"/>
                  <a:ext cx="97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3" name="Ink 162">
                  <a:extLst>
                    <a:ext uri="{FF2B5EF4-FFF2-40B4-BE49-F238E27FC236}">
                      <a16:creationId xmlns:a16="http://schemas.microsoft.com/office/drawing/2014/main" id="{66BD225C-8A16-4A43-BC4C-D0354A243511}"/>
                    </a:ext>
                  </a:extLst>
                </p14:cNvPr>
                <p14:cNvContentPartPr/>
                <p14:nvPr/>
              </p14:nvContentPartPr>
              <p14:xfrm>
                <a:off x="9884672" y="4937097"/>
                <a:ext cx="98280" cy="113400"/>
              </p14:xfrm>
            </p:contentPart>
          </mc:Choice>
          <mc:Fallback xmlns="">
            <p:pic>
              <p:nvPicPr>
                <p:cNvPr id="163" name="Ink 162">
                  <a:extLst>
                    <a:ext uri="{FF2B5EF4-FFF2-40B4-BE49-F238E27FC236}">
                      <a16:creationId xmlns:a16="http://schemas.microsoft.com/office/drawing/2014/main" id="{66BD225C-8A16-4A43-BC4C-D0354A243511}"/>
                    </a:ext>
                  </a:extLst>
                </p:cNvPr>
                <p:cNvPicPr/>
                <p:nvPr/>
              </p:nvPicPr>
              <p:blipFill>
                <a:blip r:embed="rId174"/>
                <a:stretch>
                  <a:fillRect/>
                </a:stretch>
              </p:blipFill>
              <p:spPr>
                <a:xfrm>
                  <a:off x="9876032" y="4928457"/>
                  <a:ext cx="115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4" name="Ink 163">
                  <a:extLst>
                    <a:ext uri="{FF2B5EF4-FFF2-40B4-BE49-F238E27FC236}">
                      <a16:creationId xmlns:a16="http://schemas.microsoft.com/office/drawing/2014/main" id="{E231B34A-6B6C-F00E-C22B-2CDB62BCC1AA}"/>
                    </a:ext>
                  </a:extLst>
                </p14:cNvPr>
                <p14:cNvContentPartPr/>
                <p14:nvPr/>
              </p14:nvContentPartPr>
              <p14:xfrm>
                <a:off x="10048112" y="4875897"/>
                <a:ext cx="10080" cy="143640"/>
              </p14:xfrm>
            </p:contentPart>
          </mc:Choice>
          <mc:Fallback xmlns="">
            <p:pic>
              <p:nvPicPr>
                <p:cNvPr id="164" name="Ink 163">
                  <a:extLst>
                    <a:ext uri="{FF2B5EF4-FFF2-40B4-BE49-F238E27FC236}">
                      <a16:creationId xmlns:a16="http://schemas.microsoft.com/office/drawing/2014/main" id="{E231B34A-6B6C-F00E-C22B-2CDB62BCC1AA}"/>
                    </a:ext>
                  </a:extLst>
                </p:cNvPr>
                <p:cNvPicPr/>
                <p:nvPr/>
              </p:nvPicPr>
              <p:blipFill>
                <a:blip r:embed="rId176"/>
                <a:stretch>
                  <a:fillRect/>
                </a:stretch>
              </p:blipFill>
              <p:spPr>
                <a:xfrm>
                  <a:off x="10039472" y="4866897"/>
                  <a:ext cx="27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5" name="Ink 164">
                  <a:extLst>
                    <a:ext uri="{FF2B5EF4-FFF2-40B4-BE49-F238E27FC236}">
                      <a16:creationId xmlns:a16="http://schemas.microsoft.com/office/drawing/2014/main" id="{68CD0544-04CC-7D79-DDD1-F517800E760B}"/>
                    </a:ext>
                  </a:extLst>
                </p14:cNvPr>
                <p14:cNvContentPartPr/>
                <p14:nvPr/>
              </p14:nvContentPartPr>
              <p14:xfrm>
                <a:off x="10069712" y="4918017"/>
                <a:ext cx="185760" cy="273600"/>
              </p14:xfrm>
            </p:contentPart>
          </mc:Choice>
          <mc:Fallback xmlns="">
            <p:pic>
              <p:nvPicPr>
                <p:cNvPr id="165" name="Ink 164">
                  <a:extLst>
                    <a:ext uri="{FF2B5EF4-FFF2-40B4-BE49-F238E27FC236}">
                      <a16:creationId xmlns:a16="http://schemas.microsoft.com/office/drawing/2014/main" id="{68CD0544-04CC-7D79-DDD1-F517800E760B}"/>
                    </a:ext>
                  </a:extLst>
                </p:cNvPr>
                <p:cNvPicPr/>
                <p:nvPr/>
              </p:nvPicPr>
              <p:blipFill>
                <a:blip r:embed="rId178"/>
                <a:stretch>
                  <a:fillRect/>
                </a:stretch>
              </p:blipFill>
              <p:spPr>
                <a:xfrm>
                  <a:off x="10060712" y="4909377"/>
                  <a:ext cx="203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6" name="Ink 165">
                  <a:extLst>
                    <a:ext uri="{FF2B5EF4-FFF2-40B4-BE49-F238E27FC236}">
                      <a16:creationId xmlns:a16="http://schemas.microsoft.com/office/drawing/2014/main" id="{978B9EDC-9183-158F-D213-6AD0F0491038}"/>
                    </a:ext>
                  </a:extLst>
                </p14:cNvPr>
                <p14:cNvContentPartPr/>
                <p14:nvPr/>
              </p14:nvContentPartPr>
              <p14:xfrm>
                <a:off x="10279592" y="4839897"/>
                <a:ext cx="39960" cy="180360"/>
              </p14:xfrm>
            </p:contentPart>
          </mc:Choice>
          <mc:Fallback xmlns="">
            <p:pic>
              <p:nvPicPr>
                <p:cNvPr id="166" name="Ink 165">
                  <a:extLst>
                    <a:ext uri="{FF2B5EF4-FFF2-40B4-BE49-F238E27FC236}">
                      <a16:creationId xmlns:a16="http://schemas.microsoft.com/office/drawing/2014/main" id="{978B9EDC-9183-158F-D213-6AD0F0491038}"/>
                    </a:ext>
                  </a:extLst>
                </p:cNvPr>
                <p:cNvPicPr/>
                <p:nvPr/>
              </p:nvPicPr>
              <p:blipFill>
                <a:blip r:embed="rId180"/>
                <a:stretch>
                  <a:fillRect/>
                </a:stretch>
              </p:blipFill>
              <p:spPr>
                <a:xfrm>
                  <a:off x="10270592" y="4830897"/>
                  <a:ext cx="57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7" name="Ink 166">
                  <a:extLst>
                    <a:ext uri="{FF2B5EF4-FFF2-40B4-BE49-F238E27FC236}">
                      <a16:creationId xmlns:a16="http://schemas.microsoft.com/office/drawing/2014/main" id="{EC7608E0-EADF-4583-07B2-049FC63521FD}"/>
                    </a:ext>
                  </a:extLst>
                </p14:cNvPr>
                <p14:cNvContentPartPr/>
                <p14:nvPr/>
              </p14:nvContentPartPr>
              <p14:xfrm>
                <a:off x="10385072" y="4954017"/>
                <a:ext cx="149760" cy="57240"/>
              </p14:xfrm>
            </p:contentPart>
          </mc:Choice>
          <mc:Fallback xmlns="">
            <p:pic>
              <p:nvPicPr>
                <p:cNvPr id="167" name="Ink 166">
                  <a:extLst>
                    <a:ext uri="{FF2B5EF4-FFF2-40B4-BE49-F238E27FC236}">
                      <a16:creationId xmlns:a16="http://schemas.microsoft.com/office/drawing/2014/main" id="{EC7608E0-EADF-4583-07B2-049FC63521FD}"/>
                    </a:ext>
                  </a:extLst>
                </p:cNvPr>
                <p:cNvPicPr/>
                <p:nvPr/>
              </p:nvPicPr>
              <p:blipFill>
                <a:blip r:embed="rId182"/>
                <a:stretch>
                  <a:fillRect/>
                </a:stretch>
              </p:blipFill>
              <p:spPr>
                <a:xfrm>
                  <a:off x="10376432" y="4945377"/>
                  <a:ext cx="16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8" name="Ink 167">
                  <a:extLst>
                    <a:ext uri="{FF2B5EF4-FFF2-40B4-BE49-F238E27FC236}">
                      <a16:creationId xmlns:a16="http://schemas.microsoft.com/office/drawing/2014/main" id="{DE6E94B2-F43C-4838-B3BB-E316499BB88F}"/>
                    </a:ext>
                  </a:extLst>
                </p14:cNvPr>
                <p14:cNvContentPartPr/>
                <p14:nvPr/>
              </p14:nvContentPartPr>
              <p14:xfrm>
                <a:off x="10568312" y="4828017"/>
                <a:ext cx="176760" cy="170280"/>
              </p14:xfrm>
            </p:contentPart>
          </mc:Choice>
          <mc:Fallback xmlns="">
            <p:pic>
              <p:nvPicPr>
                <p:cNvPr id="168" name="Ink 167">
                  <a:extLst>
                    <a:ext uri="{FF2B5EF4-FFF2-40B4-BE49-F238E27FC236}">
                      <a16:creationId xmlns:a16="http://schemas.microsoft.com/office/drawing/2014/main" id="{DE6E94B2-F43C-4838-B3BB-E316499BB88F}"/>
                    </a:ext>
                  </a:extLst>
                </p:cNvPr>
                <p:cNvPicPr/>
                <p:nvPr/>
              </p:nvPicPr>
              <p:blipFill>
                <a:blip r:embed="rId184"/>
                <a:stretch>
                  <a:fillRect/>
                </a:stretch>
              </p:blipFill>
              <p:spPr>
                <a:xfrm>
                  <a:off x="10559672" y="4819377"/>
                  <a:ext cx="194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 name="Ink 168">
                  <a:extLst>
                    <a:ext uri="{FF2B5EF4-FFF2-40B4-BE49-F238E27FC236}">
                      <a16:creationId xmlns:a16="http://schemas.microsoft.com/office/drawing/2014/main" id="{33B34DB9-5BA5-6F9B-D519-D09015951243}"/>
                    </a:ext>
                  </a:extLst>
                </p14:cNvPr>
                <p14:cNvContentPartPr/>
                <p14:nvPr/>
              </p14:nvContentPartPr>
              <p14:xfrm>
                <a:off x="10741832" y="4744857"/>
                <a:ext cx="48960" cy="191160"/>
              </p14:xfrm>
            </p:contentPart>
          </mc:Choice>
          <mc:Fallback xmlns="">
            <p:pic>
              <p:nvPicPr>
                <p:cNvPr id="169" name="Ink 168">
                  <a:extLst>
                    <a:ext uri="{FF2B5EF4-FFF2-40B4-BE49-F238E27FC236}">
                      <a16:creationId xmlns:a16="http://schemas.microsoft.com/office/drawing/2014/main" id="{33B34DB9-5BA5-6F9B-D519-D09015951243}"/>
                    </a:ext>
                  </a:extLst>
                </p:cNvPr>
                <p:cNvPicPr/>
                <p:nvPr/>
              </p:nvPicPr>
              <p:blipFill>
                <a:blip r:embed="rId186"/>
                <a:stretch>
                  <a:fillRect/>
                </a:stretch>
              </p:blipFill>
              <p:spPr>
                <a:xfrm>
                  <a:off x="10732832" y="4736217"/>
                  <a:ext cx="66600" cy="208800"/>
                </a:xfrm>
                <a:prstGeom prst="rect">
                  <a:avLst/>
                </a:prstGeom>
              </p:spPr>
            </p:pic>
          </mc:Fallback>
        </mc:AlternateContent>
      </p:grpSp>
      <p:grpSp>
        <p:nvGrpSpPr>
          <p:cNvPr id="182" name="Group 181">
            <a:extLst>
              <a:ext uri="{FF2B5EF4-FFF2-40B4-BE49-F238E27FC236}">
                <a16:creationId xmlns:a16="http://schemas.microsoft.com/office/drawing/2014/main" id="{C51E374D-536C-749A-D40F-842A8BA78A7E}"/>
              </a:ext>
            </a:extLst>
          </p:cNvPr>
          <p:cNvGrpSpPr/>
          <p:nvPr/>
        </p:nvGrpSpPr>
        <p:grpSpPr>
          <a:xfrm>
            <a:off x="10968992" y="4725777"/>
            <a:ext cx="1023840" cy="387360"/>
            <a:chOff x="10968992" y="4725777"/>
            <a:chExt cx="1023840" cy="387360"/>
          </a:xfrm>
        </p:grpSpPr>
        <mc:AlternateContent xmlns:mc="http://schemas.openxmlformats.org/markup-compatibility/2006" xmlns:p14="http://schemas.microsoft.com/office/powerpoint/2010/main">
          <mc:Choice Requires="p14">
            <p:contentPart p14:bwMode="auto" r:id="rId187">
              <p14:nvContentPartPr>
                <p14:cNvPr id="170" name="Ink 169">
                  <a:extLst>
                    <a:ext uri="{FF2B5EF4-FFF2-40B4-BE49-F238E27FC236}">
                      <a16:creationId xmlns:a16="http://schemas.microsoft.com/office/drawing/2014/main" id="{C90B2238-9789-27CB-26BD-93723898EF32}"/>
                    </a:ext>
                  </a:extLst>
                </p14:cNvPr>
                <p14:cNvContentPartPr/>
                <p14:nvPr/>
              </p14:nvContentPartPr>
              <p14:xfrm>
                <a:off x="10968992" y="4818657"/>
                <a:ext cx="133200" cy="134280"/>
              </p14:xfrm>
            </p:contentPart>
          </mc:Choice>
          <mc:Fallback xmlns="">
            <p:pic>
              <p:nvPicPr>
                <p:cNvPr id="170" name="Ink 169">
                  <a:extLst>
                    <a:ext uri="{FF2B5EF4-FFF2-40B4-BE49-F238E27FC236}">
                      <a16:creationId xmlns:a16="http://schemas.microsoft.com/office/drawing/2014/main" id="{C90B2238-9789-27CB-26BD-93723898EF32}"/>
                    </a:ext>
                  </a:extLst>
                </p:cNvPr>
                <p:cNvPicPr/>
                <p:nvPr/>
              </p:nvPicPr>
              <p:blipFill>
                <a:blip r:embed="rId188"/>
                <a:stretch>
                  <a:fillRect/>
                </a:stretch>
              </p:blipFill>
              <p:spPr>
                <a:xfrm>
                  <a:off x="10960352" y="4810017"/>
                  <a:ext cx="150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1" name="Ink 170">
                  <a:extLst>
                    <a:ext uri="{FF2B5EF4-FFF2-40B4-BE49-F238E27FC236}">
                      <a16:creationId xmlns:a16="http://schemas.microsoft.com/office/drawing/2014/main" id="{20C64C31-8B8F-2F8B-D2EC-A35DE4BAD13C}"/>
                    </a:ext>
                  </a:extLst>
                </p14:cNvPr>
                <p14:cNvContentPartPr/>
                <p14:nvPr/>
              </p14:nvContentPartPr>
              <p14:xfrm>
                <a:off x="11097152" y="4811817"/>
                <a:ext cx="160200" cy="301320"/>
              </p14:xfrm>
            </p:contentPart>
          </mc:Choice>
          <mc:Fallback xmlns="">
            <p:pic>
              <p:nvPicPr>
                <p:cNvPr id="171" name="Ink 170">
                  <a:extLst>
                    <a:ext uri="{FF2B5EF4-FFF2-40B4-BE49-F238E27FC236}">
                      <a16:creationId xmlns:a16="http://schemas.microsoft.com/office/drawing/2014/main" id="{20C64C31-8B8F-2F8B-D2EC-A35DE4BAD13C}"/>
                    </a:ext>
                  </a:extLst>
                </p:cNvPr>
                <p:cNvPicPr/>
                <p:nvPr/>
              </p:nvPicPr>
              <p:blipFill>
                <a:blip r:embed="rId190"/>
                <a:stretch>
                  <a:fillRect/>
                </a:stretch>
              </p:blipFill>
              <p:spPr>
                <a:xfrm>
                  <a:off x="11088512" y="4803177"/>
                  <a:ext cx="177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2" name="Ink 171">
                  <a:extLst>
                    <a:ext uri="{FF2B5EF4-FFF2-40B4-BE49-F238E27FC236}">
                      <a16:creationId xmlns:a16="http://schemas.microsoft.com/office/drawing/2014/main" id="{89880A62-F21D-82FA-8FE3-9C78E8DC988F}"/>
                    </a:ext>
                  </a:extLst>
                </p14:cNvPr>
                <p14:cNvContentPartPr/>
                <p14:nvPr/>
              </p14:nvContentPartPr>
              <p14:xfrm>
                <a:off x="11269952" y="4840977"/>
                <a:ext cx="186840" cy="87480"/>
              </p14:xfrm>
            </p:contentPart>
          </mc:Choice>
          <mc:Fallback xmlns="">
            <p:pic>
              <p:nvPicPr>
                <p:cNvPr id="172" name="Ink 171">
                  <a:extLst>
                    <a:ext uri="{FF2B5EF4-FFF2-40B4-BE49-F238E27FC236}">
                      <a16:creationId xmlns:a16="http://schemas.microsoft.com/office/drawing/2014/main" id="{89880A62-F21D-82FA-8FE3-9C78E8DC988F}"/>
                    </a:ext>
                  </a:extLst>
                </p:cNvPr>
                <p:cNvPicPr/>
                <p:nvPr/>
              </p:nvPicPr>
              <p:blipFill>
                <a:blip r:embed="rId192"/>
                <a:stretch>
                  <a:fillRect/>
                </a:stretch>
              </p:blipFill>
              <p:spPr>
                <a:xfrm>
                  <a:off x="11260952" y="4832337"/>
                  <a:ext cx="204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3" name="Ink 172">
                  <a:extLst>
                    <a:ext uri="{FF2B5EF4-FFF2-40B4-BE49-F238E27FC236}">
                      <a16:creationId xmlns:a16="http://schemas.microsoft.com/office/drawing/2014/main" id="{AEB638E2-7ED2-2028-348D-924BE839C491}"/>
                    </a:ext>
                  </a:extLst>
                </p14:cNvPr>
                <p14:cNvContentPartPr/>
                <p14:nvPr/>
              </p14:nvContentPartPr>
              <p14:xfrm>
                <a:off x="11428712" y="4806417"/>
                <a:ext cx="196200" cy="119880"/>
              </p14:xfrm>
            </p:contentPart>
          </mc:Choice>
          <mc:Fallback xmlns="">
            <p:pic>
              <p:nvPicPr>
                <p:cNvPr id="173" name="Ink 172">
                  <a:extLst>
                    <a:ext uri="{FF2B5EF4-FFF2-40B4-BE49-F238E27FC236}">
                      <a16:creationId xmlns:a16="http://schemas.microsoft.com/office/drawing/2014/main" id="{AEB638E2-7ED2-2028-348D-924BE839C491}"/>
                    </a:ext>
                  </a:extLst>
                </p:cNvPr>
                <p:cNvPicPr/>
                <p:nvPr/>
              </p:nvPicPr>
              <p:blipFill>
                <a:blip r:embed="rId194"/>
                <a:stretch>
                  <a:fillRect/>
                </a:stretch>
              </p:blipFill>
              <p:spPr>
                <a:xfrm>
                  <a:off x="11420072" y="4797417"/>
                  <a:ext cx="21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 name="Ink 173">
                  <a:extLst>
                    <a:ext uri="{FF2B5EF4-FFF2-40B4-BE49-F238E27FC236}">
                      <a16:creationId xmlns:a16="http://schemas.microsoft.com/office/drawing/2014/main" id="{A1C2A32E-655F-03D7-965C-DA585285177C}"/>
                    </a:ext>
                  </a:extLst>
                </p14:cNvPr>
                <p14:cNvContentPartPr/>
                <p14:nvPr/>
              </p14:nvContentPartPr>
              <p14:xfrm>
                <a:off x="11540672" y="4735497"/>
                <a:ext cx="203040" cy="132840"/>
              </p14:xfrm>
            </p:contentPart>
          </mc:Choice>
          <mc:Fallback xmlns="">
            <p:pic>
              <p:nvPicPr>
                <p:cNvPr id="174" name="Ink 173">
                  <a:extLst>
                    <a:ext uri="{FF2B5EF4-FFF2-40B4-BE49-F238E27FC236}">
                      <a16:creationId xmlns:a16="http://schemas.microsoft.com/office/drawing/2014/main" id="{A1C2A32E-655F-03D7-965C-DA585285177C}"/>
                    </a:ext>
                  </a:extLst>
                </p:cNvPr>
                <p:cNvPicPr/>
                <p:nvPr/>
              </p:nvPicPr>
              <p:blipFill>
                <a:blip r:embed="rId196"/>
                <a:stretch>
                  <a:fillRect/>
                </a:stretch>
              </p:blipFill>
              <p:spPr>
                <a:xfrm>
                  <a:off x="11532032" y="4726497"/>
                  <a:ext cx="220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5" name="Ink 174">
                  <a:extLst>
                    <a:ext uri="{FF2B5EF4-FFF2-40B4-BE49-F238E27FC236}">
                      <a16:creationId xmlns:a16="http://schemas.microsoft.com/office/drawing/2014/main" id="{CBE292D7-8ADD-A470-E665-D3C9119CEECE}"/>
                    </a:ext>
                  </a:extLst>
                </p14:cNvPr>
                <p14:cNvContentPartPr/>
                <p14:nvPr/>
              </p14:nvContentPartPr>
              <p14:xfrm>
                <a:off x="11713832" y="4725777"/>
                <a:ext cx="2160" cy="360"/>
              </p14:xfrm>
            </p:contentPart>
          </mc:Choice>
          <mc:Fallback xmlns="">
            <p:pic>
              <p:nvPicPr>
                <p:cNvPr id="175" name="Ink 174">
                  <a:extLst>
                    <a:ext uri="{FF2B5EF4-FFF2-40B4-BE49-F238E27FC236}">
                      <a16:creationId xmlns:a16="http://schemas.microsoft.com/office/drawing/2014/main" id="{CBE292D7-8ADD-A470-E665-D3C9119CEECE}"/>
                    </a:ext>
                  </a:extLst>
                </p:cNvPr>
                <p:cNvPicPr/>
                <p:nvPr/>
              </p:nvPicPr>
              <p:blipFill>
                <a:blip r:embed="rId198"/>
                <a:stretch>
                  <a:fillRect/>
                </a:stretch>
              </p:blipFill>
              <p:spPr>
                <a:xfrm>
                  <a:off x="11705192" y="4717137"/>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6" name="Ink 175">
                  <a:extLst>
                    <a:ext uri="{FF2B5EF4-FFF2-40B4-BE49-F238E27FC236}">
                      <a16:creationId xmlns:a16="http://schemas.microsoft.com/office/drawing/2014/main" id="{4D04F0ED-4270-D401-1903-9B1B0020DD33}"/>
                    </a:ext>
                  </a:extLst>
                </p14:cNvPr>
                <p14:cNvContentPartPr/>
                <p14:nvPr/>
              </p14:nvContentPartPr>
              <p14:xfrm>
                <a:off x="11754872" y="4774737"/>
                <a:ext cx="237960" cy="100080"/>
              </p14:xfrm>
            </p:contentPart>
          </mc:Choice>
          <mc:Fallback xmlns="">
            <p:pic>
              <p:nvPicPr>
                <p:cNvPr id="176" name="Ink 175">
                  <a:extLst>
                    <a:ext uri="{FF2B5EF4-FFF2-40B4-BE49-F238E27FC236}">
                      <a16:creationId xmlns:a16="http://schemas.microsoft.com/office/drawing/2014/main" id="{4D04F0ED-4270-D401-1903-9B1B0020DD33}"/>
                    </a:ext>
                  </a:extLst>
                </p:cNvPr>
                <p:cNvPicPr/>
                <p:nvPr/>
              </p:nvPicPr>
              <p:blipFill>
                <a:blip r:embed="rId200"/>
                <a:stretch>
                  <a:fillRect/>
                </a:stretch>
              </p:blipFill>
              <p:spPr>
                <a:xfrm>
                  <a:off x="11746232" y="4765737"/>
                  <a:ext cx="255600" cy="117720"/>
                </a:xfrm>
                <a:prstGeom prst="rect">
                  <a:avLst/>
                </a:prstGeom>
              </p:spPr>
            </p:pic>
          </mc:Fallback>
        </mc:AlternateContent>
      </p:grpSp>
      <p:grpSp>
        <p:nvGrpSpPr>
          <p:cNvPr id="181" name="Group 180">
            <a:extLst>
              <a:ext uri="{FF2B5EF4-FFF2-40B4-BE49-F238E27FC236}">
                <a16:creationId xmlns:a16="http://schemas.microsoft.com/office/drawing/2014/main" id="{1689A488-CE09-65AB-D121-2F3F66BA862C}"/>
              </a:ext>
            </a:extLst>
          </p:cNvPr>
          <p:cNvGrpSpPr/>
          <p:nvPr/>
        </p:nvGrpSpPr>
        <p:grpSpPr>
          <a:xfrm>
            <a:off x="9980792" y="5216457"/>
            <a:ext cx="693720" cy="196920"/>
            <a:chOff x="9980792" y="5216457"/>
            <a:chExt cx="693720" cy="196920"/>
          </a:xfrm>
        </p:grpSpPr>
        <mc:AlternateContent xmlns:mc="http://schemas.openxmlformats.org/markup-compatibility/2006" xmlns:p14="http://schemas.microsoft.com/office/powerpoint/2010/main">
          <mc:Choice Requires="p14">
            <p:contentPart p14:bwMode="auto" r:id="rId201">
              <p14:nvContentPartPr>
                <p14:cNvPr id="177" name="Ink 176">
                  <a:extLst>
                    <a:ext uri="{FF2B5EF4-FFF2-40B4-BE49-F238E27FC236}">
                      <a16:creationId xmlns:a16="http://schemas.microsoft.com/office/drawing/2014/main" id="{50C824B1-DD9A-10B3-F095-7E11ED703D63}"/>
                    </a:ext>
                  </a:extLst>
                </p14:cNvPr>
                <p14:cNvContentPartPr/>
                <p14:nvPr/>
              </p14:nvContentPartPr>
              <p14:xfrm>
                <a:off x="10048472" y="5216457"/>
                <a:ext cx="24120" cy="196920"/>
              </p14:xfrm>
            </p:contentPart>
          </mc:Choice>
          <mc:Fallback xmlns="">
            <p:pic>
              <p:nvPicPr>
                <p:cNvPr id="177" name="Ink 176">
                  <a:extLst>
                    <a:ext uri="{FF2B5EF4-FFF2-40B4-BE49-F238E27FC236}">
                      <a16:creationId xmlns:a16="http://schemas.microsoft.com/office/drawing/2014/main" id="{50C824B1-DD9A-10B3-F095-7E11ED703D63}"/>
                    </a:ext>
                  </a:extLst>
                </p:cNvPr>
                <p:cNvPicPr/>
                <p:nvPr/>
              </p:nvPicPr>
              <p:blipFill>
                <a:blip r:embed="rId202"/>
                <a:stretch>
                  <a:fillRect/>
                </a:stretch>
              </p:blipFill>
              <p:spPr>
                <a:xfrm>
                  <a:off x="10039472" y="5207817"/>
                  <a:ext cx="41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8" name="Ink 177">
                  <a:extLst>
                    <a:ext uri="{FF2B5EF4-FFF2-40B4-BE49-F238E27FC236}">
                      <a16:creationId xmlns:a16="http://schemas.microsoft.com/office/drawing/2014/main" id="{E1786F15-D2EE-E8AD-34C6-BFD1036FBA77}"/>
                    </a:ext>
                  </a:extLst>
                </p14:cNvPr>
                <p14:cNvContentPartPr/>
                <p14:nvPr/>
              </p14:nvContentPartPr>
              <p14:xfrm>
                <a:off x="9980792" y="5315097"/>
                <a:ext cx="225720" cy="72720"/>
              </p14:xfrm>
            </p:contentPart>
          </mc:Choice>
          <mc:Fallback xmlns="">
            <p:pic>
              <p:nvPicPr>
                <p:cNvPr id="178" name="Ink 177">
                  <a:extLst>
                    <a:ext uri="{FF2B5EF4-FFF2-40B4-BE49-F238E27FC236}">
                      <a16:creationId xmlns:a16="http://schemas.microsoft.com/office/drawing/2014/main" id="{E1786F15-D2EE-E8AD-34C6-BFD1036FBA77}"/>
                    </a:ext>
                  </a:extLst>
                </p:cNvPr>
                <p:cNvPicPr/>
                <p:nvPr/>
              </p:nvPicPr>
              <p:blipFill>
                <a:blip r:embed="rId204"/>
                <a:stretch>
                  <a:fillRect/>
                </a:stretch>
              </p:blipFill>
              <p:spPr>
                <a:xfrm>
                  <a:off x="9972152" y="5306457"/>
                  <a:ext cx="243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9" name="Ink 178">
                  <a:extLst>
                    <a:ext uri="{FF2B5EF4-FFF2-40B4-BE49-F238E27FC236}">
                      <a16:creationId xmlns:a16="http://schemas.microsoft.com/office/drawing/2014/main" id="{7696DCB6-FBC3-3267-5857-71431DEBF5AC}"/>
                    </a:ext>
                  </a:extLst>
                </p14:cNvPr>
                <p14:cNvContentPartPr/>
                <p14:nvPr/>
              </p14:nvContentPartPr>
              <p14:xfrm>
                <a:off x="10269872" y="5287737"/>
                <a:ext cx="117000" cy="102240"/>
              </p14:xfrm>
            </p:contentPart>
          </mc:Choice>
          <mc:Fallback xmlns="">
            <p:pic>
              <p:nvPicPr>
                <p:cNvPr id="179" name="Ink 178">
                  <a:extLst>
                    <a:ext uri="{FF2B5EF4-FFF2-40B4-BE49-F238E27FC236}">
                      <a16:creationId xmlns:a16="http://schemas.microsoft.com/office/drawing/2014/main" id="{7696DCB6-FBC3-3267-5857-71431DEBF5AC}"/>
                    </a:ext>
                  </a:extLst>
                </p:cNvPr>
                <p:cNvPicPr/>
                <p:nvPr/>
              </p:nvPicPr>
              <p:blipFill>
                <a:blip r:embed="rId206"/>
                <a:stretch>
                  <a:fillRect/>
                </a:stretch>
              </p:blipFill>
              <p:spPr>
                <a:xfrm>
                  <a:off x="10261232" y="5278737"/>
                  <a:ext cx="134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0" name="Ink 179">
                  <a:extLst>
                    <a:ext uri="{FF2B5EF4-FFF2-40B4-BE49-F238E27FC236}">
                      <a16:creationId xmlns:a16="http://schemas.microsoft.com/office/drawing/2014/main" id="{7EEAF769-E96B-CB61-58EB-199E55D38B62}"/>
                    </a:ext>
                  </a:extLst>
                </p14:cNvPr>
                <p14:cNvContentPartPr/>
                <p14:nvPr/>
              </p14:nvContentPartPr>
              <p14:xfrm>
                <a:off x="10421072" y="5270457"/>
                <a:ext cx="253440" cy="130680"/>
              </p14:xfrm>
            </p:contentPart>
          </mc:Choice>
          <mc:Fallback xmlns="">
            <p:pic>
              <p:nvPicPr>
                <p:cNvPr id="180" name="Ink 179">
                  <a:extLst>
                    <a:ext uri="{FF2B5EF4-FFF2-40B4-BE49-F238E27FC236}">
                      <a16:creationId xmlns:a16="http://schemas.microsoft.com/office/drawing/2014/main" id="{7EEAF769-E96B-CB61-58EB-199E55D38B62}"/>
                    </a:ext>
                  </a:extLst>
                </p:cNvPr>
                <p:cNvPicPr/>
                <p:nvPr/>
              </p:nvPicPr>
              <p:blipFill>
                <a:blip r:embed="rId208"/>
                <a:stretch>
                  <a:fillRect/>
                </a:stretch>
              </p:blipFill>
              <p:spPr>
                <a:xfrm>
                  <a:off x="10412432" y="5261817"/>
                  <a:ext cx="271080" cy="148320"/>
                </a:xfrm>
                <a:prstGeom prst="rect">
                  <a:avLst/>
                </a:prstGeom>
              </p:spPr>
            </p:pic>
          </mc:Fallback>
        </mc:AlternateContent>
      </p:grpSp>
    </p:spTree>
    <p:extLst>
      <p:ext uri="{BB962C8B-B14F-4D97-AF65-F5344CB8AC3E}">
        <p14:creationId xmlns:p14="http://schemas.microsoft.com/office/powerpoint/2010/main" val="205191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dirty="0"/>
              <a:t>5.2 Linear Equations and Applications  (2 of 2)</a:t>
            </a:r>
            <a:endParaRPr lang="en-US" noProof="0" dirty="0"/>
          </a:p>
        </p:txBody>
      </p:sp>
      <p:sp>
        <p:nvSpPr>
          <p:cNvPr id="3" name="Content Placeholder 2">
            <a:extLst>
              <a:ext uri="{FF2B5EF4-FFF2-40B4-BE49-F238E27FC236}">
                <a16:creationId xmlns:a16="http://schemas.microsoft.com/office/drawing/2014/main" id="{A79AA842-862F-4E4B-ACA1-B48F2116B364}"/>
              </a:ext>
            </a:extLst>
          </p:cNvPr>
          <p:cNvSpPr>
            <a:spLocks noGrp="1"/>
          </p:cNvSpPr>
          <p:nvPr>
            <p:ph sz="quarter" idx="11"/>
          </p:nvPr>
        </p:nvSpPr>
        <p:spPr>
          <a:xfrm>
            <a:off x="838200" y="1482299"/>
            <a:ext cx="10515600" cy="5155580"/>
          </a:xfrm>
        </p:spPr>
        <p:txBody>
          <a:bodyPr/>
          <a:lstStyle/>
          <a:p>
            <a:pPr marL="0" indent="0">
              <a:buNone/>
            </a:pPr>
            <a:r>
              <a:rPr lang="en-US" dirty="0"/>
              <a:t>A </a:t>
            </a:r>
            <a:r>
              <a:rPr lang="en-US" b="1" dirty="0"/>
              <a:t>formula </a:t>
            </a:r>
            <a:r>
              <a:rPr lang="en-US" dirty="0"/>
              <a:t>is a mathematical description of the relationship between variables. </a:t>
            </a:r>
          </a:p>
          <a:p>
            <a:pPr marL="0" indent="0">
              <a:buNone/>
            </a:pPr>
            <a:endParaRPr lang="en-US" dirty="0"/>
          </a:p>
          <a:p>
            <a:pPr marL="0" indent="0">
              <a:buNone/>
            </a:pPr>
            <a:r>
              <a:rPr lang="en-US" dirty="0"/>
              <a:t>Formulas are also used in the sciences, such as chemistry, physics, and biology. </a:t>
            </a:r>
          </a:p>
        </p:txBody>
      </p:sp>
    </p:spTree>
    <p:extLst>
      <p:ext uri="{BB962C8B-B14F-4D97-AF65-F5344CB8AC3E}">
        <p14:creationId xmlns:p14="http://schemas.microsoft.com/office/powerpoint/2010/main" val="66778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Autofit/>
          </a:bodyPr>
          <a:lstStyle/>
          <a:p>
            <a:r>
              <a:rPr lang="en-US" sz="2400" dirty="0"/>
              <a:t>EXAMPLE – Solving for a Given Variable with Distance, Rate, and Time </a:t>
            </a:r>
            <a:endParaRPr lang="en-US" sz="2400" noProof="0" dirty="0"/>
          </a:p>
        </p:txBody>
      </p:sp>
      <p:sp>
        <p:nvSpPr>
          <p:cNvPr id="3" name="Content Placeholder 2">
            <a:extLst>
              <a:ext uri="{FF2B5EF4-FFF2-40B4-BE49-F238E27FC236}">
                <a16:creationId xmlns:a16="http://schemas.microsoft.com/office/drawing/2014/main" id="{A79AA842-862F-4E4B-ACA1-B48F2116B364}"/>
              </a:ext>
            </a:extLst>
          </p:cNvPr>
          <p:cNvSpPr>
            <a:spLocks noGrp="1"/>
          </p:cNvSpPr>
          <p:nvPr>
            <p:ph sz="half" idx="1"/>
          </p:nvPr>
        </p:nvSpPr>
        <p:spPr>
          <a:xfrm>
            <a:off x="838200" y="1010661"/>
            <a:ext cx="8961120" cy="1718025"/>
          </a:xfrm>
        </p:spPr>
        <p:txBody>
          <a:bodyPr/>
          <a:lstStyle/>
          <a:p>
            <a:pPr marL="0" indent="0">
              <a:buNone/>
            </a:pPr>
            <a:r>
              <a:rPr lang="en-US" dirty="0"/>
              <a:t>Solve the formula </a:t>
            </a:r>
            <a:r>
              <a:rPr lang="en-US" i="0" dirty="0">
                <a:latin typeface="Cambria Math" panose="02040503050406030204" pitchFamily="18" charset="0"/>
                <a:ea typeface="Cambria Math" panose="02040503050406030204" pitchFamily="18" charset="0"/>
              </a:rPr>
              <a:t>𝑑</a:t>
            </a:r>
            <a:r>
              <a:rPr lang="en-US" i="0" dirty="0">
                <a:latin typeface="Cambria" panose="02040503050406030204" pitchFamily="18" charset="0"/>
                <a:ea typeface="Cambria" panose="02040503050406030204" pitchFamily="18" charset="0"/>
              </a:rPr>
              <a:t> = </a:t>
            </a:r>
            <a:r>
              <a:rPr lang="en-US" i="1" dirty="0">
                <a:latin typeface="Cambria" panose="02040503050406030204" pitchFamily="18" charset="0"/>
                <a:ea typeface="Cambria" panose="02040503050406030204" pitchFamily="18" charset="0"/>
              </a:rPr>
              <a:t>rt</a:t>
            </a:r>
            <a:r>
              <a:rPr lang="en-US" dirty="0">
                <a:latin typeface="Cambria" panose="02040503050406030204" pitchFamily="18" charset="0"/>
                <a:ea typeface="Cambria" panose="02040503050406030204" pitchFamily="18" charset="0"/>
              </a:rPr>
              <a:t> </a:t>
            </a:r>
            <a:r>
              <a:rPr lang="en-US" dirty="0"/>
              <a:t>for </a:t>
            </a:r>
            <a:r>
              <a:rPr lang="en-US" i="1" dirty="0"/>
              <a:t>t</a:t>
            </a:r>
            <a:r>
              <a:rPr lang="en-US" dirty="0"/>
              <a:t>. </a:t>
            </a:r>
          </a:p>
          <a:p>
            <a:pPr marL="0" indent="0">
              <a:buNone/>
            </a:pPr>
            <a:r>
              <a:rPr lang="en-US" dirty="0"/>
              <a:t>This is the distance formula where </a:t>
            </a:r>
            <a:r>
              <a:rPr lang="en-US" i="1" dirty="0"/>
              <a:t>d</a:t>
            </a:r>
            <a:r>
              <a:rPr lang="en-US" dirty="0"/>
              <a:t> = distance, </a:t>
            </a:r>
            <a:r>
              <a:rPr lang="en-US" i="1" dirty="0"/>
              <a:t>r</a:t>
            </a:r>
            <a:r>
              <a:rPr lang="en-US" dirty="0"/>
              <a:t> = rate, and </a:t>
            </a:r>
            <a:r>
              <a:rPr lang="en-US" i="1" dirty="0"/>
              <a:t>t</a:t>
            </a:r>
            <a:r>
              <a:rPr lang="en-US" dirty="0"/>
              <a:t> = time.</a:t>
            </a:r>
          </a:p>
        </p:txBody>
      </p:sp>
      <p:grpSp>
        <p:nvGrpSpPr>
          <p:cNvPr id="11" name="Group 10">
            <a:extLst>
              <a:ext uri="{FF2B5EF4-FFF2-40B4-BE49-F238E27FC236}">
                <a16:creationId xmlns:a16="http://schemas.microsoft.com/office/drawing/2014/main" id="{2746ACE9-D68A-9375-EDBF-1996793CEA89}"/>
              </a:ext>
            </a:extLst>
          </p:cNvPr>
          <p:cNvGrpSpPr/>
          <p:nvPr/>
        </p:nvGrpSpPr>
        <p:grpSpPr>
          <a:xfrm>
            <a:off x="3684752" y="2832272"/>
            <a:ext cx="509040" cy="351720"/>
            <a:chOff x="3684752" y="2832272"/>
            <a:chExt cx="509040" cy="3517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21EC33-EF09-C62C-3094-EA401EB7CA5A}"/>
                    </a:ext>
                  </a:extLst>
                </p14:cNvPr>
                <p14:cNvContentPartPr/>
                <p14:nvPr/>
              </p14:nvContentPartPr>
              <p14:xfrm>
                <a:off x="3684752" y="2832272"/>
                <a:ext cx="171720" cy="351720"/>
              </p14:xfrm>
            </p:contentPart>
          </mc:Choice>
          <mc:Fallback xmlns="">
            <p:pic>
              <p:nvPicPr>
                <p:cNvPr id="4" name="Ink 3">
                  <a:extLst>
                    <a:ext uri="{FF2B5EF4-FFF2-40B4-BE49-F238E27FC236}">
                      <a16:creationId xmlns:a16="http://schemas.microsoft.com/office/drawing/2014/main" id="{8621EC33-EF09-C62C-3094-EA401EB7CA5A}"/>
                    </a:ext>
                  </a:extLst>
                </p:cNvPr>
                <p:cNvPicPr/>
                <p:nvPr/>
              </p:nvPicPr>
              <p:blipFill>
                <a:blip r:embed="rId3"/>
                <a:stretch>
                  <a:fillRect/>
                </a:stretch>
              </p:blipFill>
              <p:spPr>
                <a:xfrm>
                  <a:off x="3675752" y="2823632"/>
                  <a:ext cx="1893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C861C14-4AA7-8C16-6157-2E6DC29F2B86}"/>
                    </a:ext>
                  </a:extLst>
                </p14:cNvPr>
                <p14:cNvContentPartPr/>
                <p14:nvPr/>
              </p14:nvContentPartPr>
              <p14:xfrm>
                <a:off x="4042232" y="2944952"/>
                <a:ext cx="151560" cy="10440"/>
              </p14:xfrm>
            </p:contentPart>
          </mc:Choice>
          <mc:Fallback xmlns="">
            <p:pic>
              <p:nvPicPr>
                <p:cNvPr id="5" name="Ink 4">
                  <a:extLst>
                    <a:ext uri="{FF2B5EF4-FFF2-40B4-BE49-F238E27FC236}">
                      <a16:creationId xmlns:a16="http://schemas.microsoft.com/office/drawing/2014/main" id="{CC861C14-4AA7-8C16-6157-2E6DC29F2B86}"/>
                    </a:ext>
                  </a:extLst>
                </p:cNvPr>
                <p:cNvPicPr/>
                <p:nvPr/>
              </p:nvPicPr>
              <p:blipFill>
                <a:blip r:embed="rId5"/>
                <a:stretch>
                  <a:fillRect/>
                </a:stretch>
              </p:blipFill>
              <p:spPr>
                <a:xfrm>
                  <a:off x="4033592" y="2936312"/>
                  <a:ext cx="169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37500EF4-1B10-E59E-75E1-3A4037992B8D}"/>
                    </a:ext>
                  </a:extLst>
                </p14:cNvPr>
                <p14:cNvContentPartPr/>
                <p14:nvPr/>
              </p14:nvContentPartPr>
              <p14:xfrm>
                <a:off x="4090832" y="3022352"/>
                <a:ext cx="90720" cy="9720"/>
              </p14:xfrm>
            </p:contentPart>
          </mc:Choice>
          <mc:Fallback xmlns="">
            <p:pic>
              <p:nvPicPr>
                <p:cNvPr id="6" name="Ink 5">
                  <a:extLst>
                    <a:ext uri="{FF2B5EF4-FFF2-40B4-BE49-F238E27FC236}">
                      <a16:creationId xmlns:a16="http://schemas.microsoft.com/office/drawing/2014/main" id="{37500EF4-1B10-E59E-75E1-3A4037992B8D}"/>
                    </a:ext>
                  </a:extLst>
                </p:cNvPr>
                <p:cNvPicPr/>
                <p:nvPr/>
              </p:nvPicPr>
              <p:blipFill>
                <a:blip r:embed="rId7"/>
                <a:stretch>
                  <a:fillRect/>
                </a:stretch>
              </p:blipFill>
              <p:spPr>
                <a:xfrm>
                  <a:off x="4081832" y="3013352"/>
                  <a:ext cx="108360" cy="27360"/>
                </a:xfrm>
                <a:prstGeom prst="rect">
                  <a:avLst/>
                </a:prstGeom>
              </p:spPr>
            </p:pic>
          </mc:Fallback>
        </mc:AlternateContent>
      </p:grpSp>
      <p:grpSp>
        <p:nvGrpSpPr>
          <p:cNvPr id="10" name="Group 9">
            <a:extLst>
              <a:ext uri="{FF2B5EF4-FFF2-40B4-BE49-F238E27FC236}">
                <a16:creationId xmlns:a16="http://schemas.microsoft.com/office/drawing/2014/main" id="{C05B2ED9-821A-1780-8595-7D1B502DE1C2}"/>
              </a:ext>
            </a:extLst>
          </p:cNvPr>
          <p:cNvGrpSpPr/>
          <p:nvPr/>
        </p:nvGrpSpPr>
        <p:grpSpPr>
          <a:xfrm>
            <a:off x="4502672" y="2665592"/>
            <a:ext cx="567720" cy="479520"/>
            <a:chOff x="4502672" y="2665592"/>
            <a:chExt cx="567720" cy="4795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E672BCA-BB95-A5C2-BE56-7528732C7A27}"/>
                    </a:ext>
                  </a:extLst>
                </p14:cNvPr>
                <p14:cNvContentPartPr/>
                <p14:nvPr/>
              </p14:nvContentPartPr>
              <p14:xfrm>
                <a:off x="4502672" y="2925152"/>
                <a:ext cx="153720" cy="219960"/>
              </p14:xfrm>
            </p:contentPart>
          </mc:Choice>
          <mc:Fallback xmlns="">
            <p:pic>
              <p:nvPicPr>
                <p:cNvPr id="7" name="Ink 6">
                  <a:extLst>
                    <a:ext uri="{FF2B5EF4-FFF2-40B4-BE49-F238E27FC236}">
                      <a16:creationId xmlns:a16="http://schemas.microsoft.com/office/drawing/2014/main" id="{6E672BCA-BB95-A5C2-BE56-7528732C7A27}"/>
                    </a:ext>
                  </a:extLst>
                </p:cNvPr>
                <p:cNvPicPr/>
                <p:nvPr/>
              </p:nvPicPr>
              <p:blipFill>
                <a:blip r:embed="rId9"/>
                <a:stretch>
                  <a:fillRect/>
                </a:stretch>
              </p:blipFill>
              <p:spPr>
                <a:xfrm>
                  <a:off x="4494032" y="2916512"/>
                  <a:ext cx="171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B51FD3B0-169F-4BE9-8141-CE1BB6BED377}"/>
                    </a:ext>
                  </a:extLst>
                </p14:cNvPr>
                <p14:cNvContentPartPr/>
                <p14:nvPr/>
              </p14:nvContentPartPr>
              <p14:xfrm>
                <a:off x="4899752" y="2665592"/>
                <a:ext cx="145440" cy="411120"/>
              </p14:xfrm>
            </p:contentPart>
          </mc:Choice>
          <mc:Fallback xmlns="">
            <p:pic>
              <p:nvPicPr>
                <p:cNvPr id="8" name="Ink 7">
                  <a:extLst>
                    <a:ext uri="{FF2B5EF4-FFF2-40B4-BE49-F238E27FC236}">
                      <a16:creationId xmlns:a16="http://schemas.microsoft.com/office/drawing/2014/main" id="{B51FD3B0-169F-4BE9-8141-CE1BB6BED377}"/>
                    </a:ext>
                  </a:extLst>
                </p:cNvPr>
                <p:cNvPicPr/>
                <p:nvPr/>
              </p:nvPicPr>
              <p:blipFill>
                <a:blip r:embed="rId11"/>
                <a:stretch>
                  <a:fillRect/>
                </a:stretch>
              </p:blipFill>
              <p:spPr>
                <a:xfrm>
                  <a:off x="4890752" y="2656592"/>
                  <a:ext cx="16308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2B51C4B-502A-4610-D5EE-A12F1C967A6A}"/>
                    </a:ext>
                  </a:extLst>
                </p14:cNvPr>
                <p14:cNvContentPartPr/>
                <p14:nvPr/>
              </p14:nvContentPartPr>
              <p14:xfrm>
                <a:off x="4802552" y="2824352"/>
                <a:ext cx="267840" cy="14760"/>
              </p14:xfrm>
            </p:contentPart>
          </mc:Choice>
          <mc:Fallback xmlns="">
            <p:pic>
              <p:nvPicPr>
                <p:cNvPr id="9" name="Ink 8">
                  <a:extLst>
                    <a:ext uri="{FF2B5EF4-FFF2-40B4-BE49-F238E27FC236}">
                      <a16:creationId xmlns:a16="http://schemas.microsoft.com/office/drawing/2014/main" id="{52B51C4B-502A-4610-D5EE-A12F1C967A6A}"/>
                    </a:ext>
                  </a:extLst>
                </p:cNvPr>
                <p:cNvPicPr/>
                <p:nvPr/>
              </p:nvPicPr>
              <p:blipFill>
                <a:blip r:embed="rId13"/>
                <a:stretch>
                  <a:fillRect/>
                </a:stretch>
              </p:blipFill>
              <p:spPr>
                <a:xfrm>
                  <a:off x="4793552" y="2815352"/>
                  <a:ext cx="28548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388690B-3BB2-EF95-BB1A-D80001E8BFE9}"/>
                  </a:ext>
                </a:extLst>
              </p14:cNvPr>
              <p14:cNvContentPartPr/>
              <p14:nvPr/>
            </p14:nvContentPartPr>
            <p14:xfrm>
              <a:off x="4372352" y="972872"/>
              <a:ext cx="1173600" cy="704880"/>
            </p14:xfrm>
          </p:contentPart>
        </mc:Choice>
        <mc:Fallback xmlns="">
          <p:pic>
            <p:nvPicPr>
              <p:cNvPr id="12" name="Ink 11">
                <a:extLst>
                  <a:ext uri="{FF2B5EF4-FFF2-40B4-BE49-F238E27FC236}">
                    <a16:creationId xmlns:a16="http://schemas.microsoft.com/office/drawing/2014/main" id="{2388690B-3BB2-EF95-BB1A-D80001E8BFE9}"/>
                  </a:ext>
                </a:extLst>
              </p:cNvPr>
              <p:cNvPicPr/>
              <p:nvPr/>
            </p:nvPicPr>
            <p:blipFill>
              <a:blip r:embed="rId15"/>
              <a:stretch>
                <a:fillRect/>
              </a:stretch>
            </p:blipFill>
            <p:spPr>
              <a:xfrm>
                <a:off x="4363352" y="964232"/>
                <a:ext cx="119124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79E49E2-27E3-472F-7D5B-77C3A46D803E}"/>
                  </a:ext>
                </a:extLst>
              </p14:cNvPr>
              <p14:cNvContentPartPr/>
              <p14:nvPr/>
            </p14:nvContentPartPr>
            <p14:xfrm>
              <a:off x="4475312" y="3223232"/>
              <a:ext cx="597960" cy="48960"/>
            </p14:xfrm>
          </p:contentPart>
        </mc:Choice>
        <mc:Fallback xmlns="">
          <p:pic>
            <p:nvPicPr>
              <p:cNvPr id="13" name="Ink 12">
                <a:extLst>
                  <a:ext uri="{FF2B5EF4-FFF2-40B4-BE49-F238E27FC236}">
                    <a16:creationId xmlns:a16="http://schemas.microsoft.com/office/drawing/2014/main" id="{679E49E2-27E3-472F-7D5B-77C3A46D803E}"/>
                  </a:ext>
                </a:extLst>
              </p:cNvPr>
              <p:cNvPicPr/>
              <p:nvPr/>
            </p:nvPicPr>
            <p:blipFill>
              <a:blip r:embed="rId17"/>
              <a:stretch>
                <a:fillRect/>
              </a:stretch>
            </p:blipFill>
            <p:spPr>
              <a:xfrm>
                <a:off x="4466312" y="3214232"/>
                <a:ext cx="615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65ED4C0-544A-E4D2-5DFA-532823239439}"/>
                  </a:ext>
                </a:extLst>
              </p14:cNvPr>
              <p14:cNvContentPartPr/>
              <p14:nvPr/>
            </p14:nvContentPartPr>
            <p14:xfrm>
              <a:off x="4610312" y="3480272"/>
              <a:ext cx="161280" cy="214200"/>
            </p14:xfrm>
          </p:contentPart>
        </mc:Choice>
        <mc:Fallback xmlns="">
          <p:pic>
            <p:nvPicPr>
              <p:cNvPr id="14" name="Ink 13">
                <a:extLst>
                  <a:ext uri="{FF2B5EF4-FFF2-40B4-BE49-F238E27FC236}">
                    <a16:creationId xmlns:a16="http://schemas.microsoft.com/office/drawing/2014/main" id="{865ED4C0-544A-E4D2-5DFA-532823239439}"/>
                  </a:ext>
                </a:extLst>
              </p:cNvPr>
              <p:cNvPicPr/>
              <p:nvPr/>
            </p:nvPicPr>
            <p:blipFill>
              <a:blip r:embed="rId19"/>
              <a:stretch>
                <a:fillRect/>
              </a:stretch>
            </p:blipFill>
            <p:spPr>
              <a:xfrm>
                <a:off x="4601312" y="3471272"/>
                <a:ext cx="178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1E9C90E-10B4-63DE-E7A2-955E9B35669A}"/>
                  </a:ext>
                </a:extLst>
              </p14:cNvPr>
              <p14:cNvContentPartPr/>
              <p14:nvPr/>
            </p14:nvContentPartPr>
            <p14:xfrm>
              <a:off x="3609512" y="3281912"/>
              <a:ext cx="433800" cy="19800"/>
            </p14:xfrm>
          </p:contentPart>
        </mc:Choice>
        <mc:Fallback xmlns="">
          <p:pic>
            <p:nvPicPr>
              <p:cNvPr id="15" name="Ink 14">
                <a:extLst>
                  <a:ext uri="{FF2B5EF4-FFF2-40B4-BE49-F238E27FC236}">
                    <a16:creationId xmlns:a16="http://schemas.microsoft.com/office/drawing/2014/main" id="{51E9C90E-10B4-63DE-E7A2-955E9B35669A}"/>
                  </a:ext>
                </a:extLst>
              </p:cNvPr>
              <p:cNvPicPr/>
              <p:nvPr/>
            </p:nvPicPr>
            <p:blipFill>
              <a:blip r:embed="rId21"/>
              <a:stretch>
                <a:fillRect/>
              </a:stretch>
            </p:blipFill>
            <p:spPr>
              <a:xfrm>
                <a:off x="3600512" y="3272912"/>
                <a:ext cx="451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AF1656BB-4FBA-346D-2EDF-BABC6978EB67}"/>
                  </a:ext>
                </a:extLst>
              </p14:cNvPr>
              <p14:cNvContentPartPr/>
              <p14:nvPr/>
            </p14:nvContentPartPr>
            <p14:xfrm>
              <a:off x="3734072" y="3503312"/>
              <a:ext cx="184320" cy="210240"/>
            </p14:xfrm>
          </p:contentPart>
        </mc:Choice>
        <mc:Fallback xmlns="">
          <p:pic>
            <p:nvPicPr>
              <p:cNvPr id="38" name="Ink 37">
                <a:extLst>
                  <a:ext uri="{FF2B5EF4-FFF2-40B4-BE49-F238E27FC236}">
                    <a16:creationId xmlns:a16="http://schemas.microsoft.com/office/drawing/2014/main" id="{AF1656BB-4FBA-346D-2EDF-BABC6978EB67}"/>
                  </a:ext>
                </a:extLst>
              </p:cNvPr>
              <p:cNvPicPr/>
              <p:nvPr/>
            </p:nvPicPr>
            <p:blipFill>
              <a:blip r:embed="rId23"/>
              <a:stretch>
                <a:fillRect/>
              </a:stretch>
            </p:blipFill>
            <p:spPr>
              <a:xfrm>
                <a:off x="3725432" y="3494672"/>
                <a:ext cx="201960" cy="227880"/>
              </a:xfrm>
              <a:prstGeom prst="rect">
                <a:avLst/>
              </a:prstGeom>
            </p:spPr>
          </p:pic>
        </mc:Fallback>
      </mc:AlternateContent>
      <p:grpSp>
        <p:nvGrpSpPr>
          <p:cNvPr id="48" name="Group 47">
            <a:extLst>
              <a:ext uri="{FF2B5EF4-FFF2-40B4-BE49-F238E27FC236}">
                <a16:creationId xmlns:a16="http://schemas.microsoft.com/office/drawing/2014/main" id="{488B4668-1F29-0CFE-29F0-7EE3AE851383}"/>
              </a:ext>
            </a:extLst>
          </p:cNvPr>
          <p:cNvGrpSpPr/>
          <p:nvPr/>
        </p:nvGrpSpPr>
        <p:grpSpPr>
          <a:xfrm>
            <a:off x="6448832" y="2879072"/>
            <a:ext cx="231480" cy="328680"/>
            <a:chOff x="6448832" y="2879072"/>
            <a:chExt cx="231480" cy="328680"/>
          </a:xfrm>
        </p:grpSpPr>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BCBA6D08-405E-6042-3AB7-573AC0C01B03}"/>
                    </a:ext>
                  </a:extLst>
                </p14:cNvPr>
                <p14:cNvContentPartPr/>
                <p14:nvPr/>
              </p14:nvContentPartPr>
              <p14:xfrm>
                <a:off x="6486992" y="3060152"/>
                <a:ext cx="360" cy="147600"/>
              </p14:xfrm>
            </p:contentPart>
          </mc:Choice>
          <mc:Fallback xmlns="">
            <p:pic>
              <p:nvPicPr>
                <p:cNvPr id="39" name="Ink 38">
                  <a:extLst>
                    <a:ext uri="{FF2B5EF4-FFF2-40B4-BE49-F238E27FC236}">
                      <a16:creationId xmlns:a16="http://schemas.microsoft.com/office/drawing/2014/main" id="{BCBA6D08-405E-6042-3AB7-573AC0C01B03}"/>
                    </a:ext>
                  </a:extLst>
                </p:cNvPr>
                <p:cNvPicPr/>
                <p:nvPr/>
              </p:nvPicPr>
              <p:blipFill>
                <a:blip r:embed="rId25"/>
                <a:stretch>
                  <a:fillRect/>
                </a:stretch>
              </p:blipFill>
              <p:spPr>
                <a:xfrm>
                  <a:off x="6478352" y="3051512"/>
                  <a:ext cx="18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64878470-9476-FF20-3C5A-39EE4F594375}"/>
                    </a:ext>
                  </a:extLst>
                </p14:cNvPr>
                <p14:cNvContentPartPr/>
                <p14:nvPr/>
              </p14:nvContentPartPr>
              <p14:xfrm>
                <a:off x="6448832" y="2962592"/>
                <a:ext cx="4320" cy="2160"/>
              </p14:xfrm>
            </p:contentPart>
          </mc:Choice>
          <mc:Fallback xmlns="">
            <p:pic>
              <p:nvPicPr>
                <p:cNvPr id="40" name="Ink 39">
                  <a:extLst>
                    <a:ext uri="{FF2B5EF4-FFF2-40B4-BE49-F238E27FC236}">
                      <a16:creationId xmlns:a16="http://schemas.microsoft.com/office/drawing/2014/main" id="{64878470-9476-FF20-3C5A-39EE4F594375}"/>
                    </a:ext>
                  </a:extLst>
                </p:cNvPr>
                <p:cNvPicPr/>
                <p:nvPr/>
              </p:nvPicPr>
              <p:blipFill>
                <a:blip r:embed="rId27"/>
                <a:stretch>
                  <a:fillRect/>
                </a:stretch>
              </p:blipFill>
              <p:spPr>
                <a:xfrm>
                  <a:off x="6440192" y="2953592"/>
                  <a:ext cx="2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7142E594-8A42-1510-0E10-CE5526E85C06}"/>
                    </a:ext>
                  </a:extLst>
                </p14:cNvPr>
                <p14:cNvContentPartPr/>
                <p14:nvPr/>
              </p14:nvContentPartPr>
              <p14:xfrm>
                <a:off x="6544952" y="2879072"/>
                <a:ext cx="135360" cy="320760"/>
              </p14:xfrm>
            </p:contentPart>
          </mc:Choice>
          <mc:Fallback xmlns="">
            <p:pic>
              <p:nvPicPr>
                <p:cNvPr id="41" name="Ink 40">
                  <a:extLst>
                    <a:ext uri="{FF2B5EF4-FFF2-40B4-BE49-F238E27FC236}">
                      <a16:creationId xmlns:a16="http://schemas.microsoft.com/office/drawing/2014/main" id="{7142E594-8A42-1510-0E10-CE5526E85C06}"/>
                    </a:ext>
                  </a:extLst>
                </p:cNvPr>
                <p:cNvPicPr/>
                <p:nvPr/>
              </p:nvPicPr>
              <p:blipFill>
                <a:blip r:embed="rId29"/>
                <a:stretch>
                  <a:fillRect/>
                </a:stretch>
              </p:blipFill>
              <p:spPr>
                <a:xfrm>
                  <a:off x="6536312" y="2870432"/>
                  <a:ext cx="153000" cy="338400"/>
                </a:xfrm>
                <a:prstGeom prst="rect">
                  <a:avLst/>
                </a:prstGeom>
              </p:spPr>
            </p:pic>
          </mc:Fallback>
        </mc:AlternateContent>
      </p:grpSp>
      <p:grpSp>
        <p:nvGrpSpPr>
          <p:cNvPr id="47" name="Group 46">
            <a:extLst>
              <a:ext uri="{FF2B5EF4-FFF2-40B4-BE49-F238E27FC236}">
                <a16:creationId xmlns:a16="http://schemas.microsoft.com/office/drawing/2014/main" id="{3AACE779-0B7C-1B09-453F-664BD34B4686}"/>
              </a:ext>
            </a:extLst>
          </p:cNvPr>
          <p:cNvGrpSpPr/>
          <p:nvPr/>
        </p:nvGrpSpPr>
        <p:grpSpPr>
          <a:xfrm>
            <a:off x="6997832" y="2935592"/>
            <a:ext cx="685440" cy="225360"/>
            <a:chOff x="6997832" y="2935592"/>
            <a:chExt cx="685440" cy="225360"/>
          </a:xfrm>
        </p:grpSpPr>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07AAF707-D823-4374-DCD4-8447457E4DE3}"/>
                    </a:ext>
                  </a:extLst>
                </p14:cNvPr>
                <p14:cNvContentPartPr/>
                <p14:nvPr/>
              </p14:nvContentPartPr>
              <p14:xfrm>
                <a:off x="6997832" y="2983112"/>
                <a:ext cx="153360" cy="177840"/>
              </p14:xfrm>
            </p:contentPart>
          </mc:Choice>
          <mc:Fallback xmlns="">
            <p:pic>
              <p:nvPicPr>
                <p:cNvPr id="42" name="Ink 41">
                  <a:extLst>
                    <a:ext uri="{FF2B5EF4-FFF2-40B4-BE49-F238E27FC236}">
                      <a16:creationId xmlns:a16="http://schemas.microsoft.com/office/drawing/2014/main" id="{07AAF707-D823-4374-DCD4-8447457E4DE3}"/>
                    </a:ext>
                  </a:extLst>
                </p:cNvPr>
                <p:cNvPicPr/>
                <p:nvPr/>
              </p:nvPicPr>
              <p:blipFill>
                <a:blip r:embed="rId31"/>
                <a:stretch>
                  <a:fillRect/>
                </a:stretch>
              </p:blipFill>
              <p:spPr>
                <a:xfrm>
                  <a:off x="6988832" y="2974472"/>
                  <a:ext cx="171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a:extLst>
                    <a:ext uri="{FF2B5EF4-FFF2-40B4-BE49-F238E27FC236}">
                      <a16:creationId xmlns:a16="http://schemas.microsoft.com/office/drawing/2014/main" id="{ECBE68A5-5A4A-B8BF-82AB-95D31C0371EE}"/>
                    </a:ext>
                  </a:extLst>
                </p14:cNvPr>
                <p14:cNvContentPartPr/>
                <p14:nvPr/>
              </p14:nvContentPartPr>
              <p14:xfrm>
                <a:off x="7238312" y="3012632"/>
                <a:ext cx="163800" cy="15480"/>
              </p14:xfrm>
            </p:contentPart>
          </mc:Choice>
          <mc:Fallback xmlns="">
            <p:pic>
              <p:nvPicPr>
                <p:cNvPr id="43" name="Ink 42">
                  <a:extLst>
                    <a:ext uri="{FF2B5EF4-FFF2-40B4-BE49-F238E27FC236}">
                      <a16:creationId xmlns:a16="http://schemas.microsoft.com/office/drawing/2014/main" id="{ECBE68A5-5A4A-B8BF-82AB-95D31C0371EE}"/>
                    </a:ext>
                  </a:extLst>
                </p:cNvPr>
                <p:cNvPicPr/>
                <p:nvPr/>
              </p:nvPicPr>
              <p:blipFill>
                <a:blip r:embed="rId33"/>
                <a:stretch>
                  <a:fillRect/>
                </a:stretch>
              </p:blipFill>
              <p:spPr>
                <a:xfrm>
                  <a:off x="7229312" y="3003632"/>
                  <a:ext cx="181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EC3829B4-5E38-5532-F97B-4D9ABCAEE394}"/>
                    </a:ext>
                  </a:extLst>
                </p14:cNvPr>
                <p14:cNvContentPartPr/>
                <p14:nvPr/>
              </p14:nvContentPartPr>
              <p14:xfrm>
                <a:off x="7286192" y="3056192"/>
                <a:ext cx="129240" cy="14040"/>
              </p14:xfrm>
            </p:contentPart>
          </mc:Choice>
          <mc:Fallback xmlns="">
            <p:pic>
              <p:nvPicPr>
                <p:cNvPr id="44" name="Ink 43">
                  <a:extLst>
                    <a:ext uri="{FF2B5EF4-FFF2-40B4-BE49-F238E27FC236}">
                      <a16:creationId xmlns:a16="http://schemas.microsoft.com/office/drawing/2014/main" id="{EC3829B4-5E38-5532-F97B-4D9ABCAEE394}"/>
                    </a:ext>
                  </a:extLst>
                </p:cNvPr>
                <p:cNvPicPr/>
                <p:nvPr/>
              </p:nvPicPr>
              <p:blipFill>
                <a:blip r:embed="rId35"/>
                <a:stretch>
                  <a:fillRect/>
                </a:stretch>
              </p:blipFill>
              <p:spPr>
                <a:xfrm>
                  <a:off x="7277192" y="3047192"/>
                  <a:ext cx="146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0086A0D0-184C-51E0-5B1D-44448AA7B804}"/>
                    </a:ext>
                  </a:extLst>
                </p14:cNvPr>
                <p14:cNvContentPartPr/>
                <p14:nvPr/>
              </p14:nvContentPartPr>
              <p14:xfrm>
                <a:off x="7334432" y="2935592"/>
                <a:ext cx="360" cy="199440"/>
              </p14:xfrm>
            </p:contentPart>
          </mc:Choice>
          <mc:Fallback xmlns="">
            <p:pic>
              <p:nvPicPr>
                <p:cNvPr id="45" name="Ink 44">
                  <a:extLst>
                    <a:ext uri="{FF2B5EF4-FFF2-40B4-BE49-F238E27FC236}">
                      <a16:creationId xmlns:a16="http://schemas.microsoft.com/office/drawing/2014/main" id="{0086A0D0-184C-51E0-5B1D-44448AA7B804}"/>
                    </a:ext>
                  </a:extLst>
                </p:cNvPr>
                <p:cNvPicPr/>
                <p:nvPr/>
              </p:nvPicPr>
              <p:blipFill>
                <a:blip r:embed="rId37"/>
                <a:stretch>
                  <a:fillRect/>
                </a:stretch>
              </p:blipFill>
              <p:spPr>
                <a:xfrm>
                  <a:off x="7325792" y="2926592"/>
                  <a:ext cx="18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9CBB294F-BEC1-A30B-3E95-6E6B7BF7C4E9}"/>
                    </a:ext>
                  </a:extLst>
                </p14:cNvPr>
                <p14:cNvContentPartPr/>
                <p14:nvPr/>
              </p14:nvContentPartPr>
              <p14:xfrm>
                <a:off x="7544672" y="2942792"/>
                <a:ext cx="138600" cy="168120"/>
              </p14:xfrm>
            </p:contentPart>
          </mc:Choice>
          <mc:Fallback xmlns="">
            <p:pic>
              <p:nvPicPr>
                <p:cNvPr id="46" name="Ink 45">
                  <a:extLst>
                    <a:ext uri="{FF2B5EF4-FFF2-40B4-BE49-F238E27FC236}">
                      <a16:creationId xmlns:a16="http://schemas.microsoft.com/office/drawing/2014/main" id="{9CBB294F-BEC1-A30B-3E95-6E6B7BF7C4E9}"/>
                    </a:ext>
                  </a:extLst>
                </p:cNvPr>
                <p:cNvPicPr/>
                <p:nvPr/>
              </p:nvPicPr>
              <p:blipFill>
                <a:blip r:embed="rId39"/>
                <a:stretch>
                  <a:fillRect/>
                </a:stretch>
              </p:blipFill>
              <p:spPr>
                <a:xfrm>
                  <a:off x="7535672" y="2934152"/>
                  <a:ext cx="156240" cy="185760"/>
                </a:xfrm>
                <a:prstGeom prst="rect">
                  <a:avLst/>
                </a:prstGeom>
              </p:spPr>
            </p:pic>
          </mc:Fallback>
        </mc:AlternateContent>
      </p:grpSp>
      <p:grpSp>
        <p:nvGrpSpPr>
          <p:cNvPr id="57" name="Group 56">
            <a:extLst>
              <a:ext uri="{FF2B5EF4-FFF2-40B4-BE49-F238E27FC236}">
                <a16:creationId xmlns:a16="http://schemas.microsoft.com/office/drawing/2014/main" id="{1914225A-7B3D-5863-831E-AF158E95E2A0}"/>
              </a:ext>
            </a:extLst>
          </p:cNvPr>
          <p:cNvGrpSpPr/>
          <p:nvPr/>
        </p:nvGrpSpPr>
        <p:grpSpPr>
          <a:xfrm>
            <a:off x="3628592" y="4141952"/>
            <a:ext cx="749160" cy="698400"/>
            <a:chOff x="3628592" y="4141952"/>
            <a:chExt cx="749160" cy="698400"/>
          </a:xfrm>
        </p:grpSpPr>
        <mc:AlternateContent xmlns:mc="http://schemas.openxmlformats.org/markup-compatibility/2006" xmlns:p14="http://schemas.microsoft.com/office/powerpoint/2010/main">
          <mc:Choice Requires="p14">
            <p:contentPart p14:bwMode="auto" r:id="rId40">
              <p14:nvContentPartPr>
                <p14:cNvPr id="49" name="Ink 48">
                  <a:extLst>
                    <a:ext uri="{FF2B5EF4-FFF2-40B4-BE49-F238E27FC236}">
                      <a16:creationId xmlns:a16="http://schemas.microsoft.com/office/drawing/2014/main" id="{FB9853B0-0D75-C5E7-2C45-4F2B70975AFF}"/>
                    </a:ext>
                  </a:extLst>
                </p14:cNvPr>
                <p14:cNvContentPartPr/>
                <p14:nvPr/>
              </p14:nvContentPartPr>
              <p14:xfrm>
                <a:off x="3753872" y="4141952"/>
                <a:ext cx="153720" cy="353160"/>
              </p14:xfrm>
            </p:contentPart>
          </mc:Choice>
          <mc:Fallback xmlns="">
            <p:pic>
              <p:nvPicPr>
                <p:cNvPr id="49" name="Ink 48">
                  <a:extLst>
                    <a:ext uri="{FF2B5EF4-FFF2-40B4-BE49-F238E27FC236}">
                      <a16:creationId xmlns:a16="http://schemas.microsoft.com/office/drawing/2014/main" id="{FB9853B0-0D75-C5E7-2C45-4F2B70975AFF}"/>
                    </a:ext>
                  </a:extLst>
                </p:cNvPr>
                <p:cNvPicPr/>
                <p:nvPr/>
              </p:nvPicPr>
              <p:blipFill>
                <a:blip r:embed="rId41"/>
                <a:stretch>
                  <a:fillRect/>
                </a:stretch>
              </p:blipFill>
              <p:spPr>
                <a:xfrm>
                  <a:off x="3744872" y="4132952"/>
                  <a:ext cx="1713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0" name="Ink 49">
                  <a:extLst>
                    <a:ext uri="{FF2B5EF4-FFF2-40B4-BE49-F238E27FC236}">
                      <a16:creationId xmlns:a16="http://schemas.microsoft.com/office/drawing/2014/main" id="{27230456-7705-C361-678F-B47706CFFAEC}"/>
                    </a:ext>
                  </a:extLst>
                </p14:cNvPr>
                <p14:cNvContentPartPr/>
                <p14:nvPr/>
              </p14:nvContentPartPr>
              <p14:xfrm>
                <a:off x="3628592" y="4562072"/>
                <a:ext cx="367200" cy="10440"/>
              </p14:xfrm>
            </p:contentPart>
          </mc:Choice>
          <mc:Fallback xmlns="">
            <p:pic>
              <p:nvPicPr>
                <p:cNvPr id="50" name="Ink 49">
                  <a:extLst>
                    <a:ext uri="{FF2B5EF4-FFF2-40B4-BE49-F238E27FC236}">
                      <a16:creationId xmlns:a16="http://schemas.microsoft.com/office/drawing/2014/main" id="{27230456-7705-C361-678F-B47706CFFAEC}"/>
                    </a:ext>
                  </a:extLst>
                </p:cNvPr>
                <p:cNvPicPr/>
                <p:nvPr/>
              </p:nvPicPr>
              <p:blipFill>
                <a:blip r:embed="rId43"/>
                <a:stretch>
                  <a:fillRect/>
                </a:stretch>
              </p:blipFill>
              <p:spPr>
                <a:xfrm>
                  <a:off x="3619592" y="4553432"/>
                  <a:ext cx="384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 name="Ink 50">
                  <a:extLst>
                    <a:ext uri="{FF2B5EF4-FFF2-40B4-BE49-F238E27FC236}">
                      <a16:creationId xmlns:a16="http://schemas.microsoft.com/office/drawing/2014/main" id="{D2EA8703-8AD3-7752-F25A-980B53BAFE1B}"/>
                    </a:ext>
                  </a:extLst>
                </p14:cNvPr>
                <p14:cNvContentPartPr/>
                <p14:nvPr/>
              </p14:nvContentPartPr>
              <p14:xfrm>
                <a:off x="3792032" y="4677272"/>
                <a:ext cx="153360" cy="163080"/>
              </p14:xfrm>
            </p:contentPart>
          </mc:Choice>
          <mc:Fallback xmlns="">
            <p:pic>
              <p:nvPicPr>
                <p:cNvPr id="51" name="Ink 50">
                  <a:extLst>
                    <a:ext uri="{FF2B5EF4-FFF2-40B4-BE49-F238E27FC236}">
                      <a16:creationId xmlns:a16="http://schemas.microsoft.com/office/drawing/2014/main" id="{D2EA8703-8AD3-7752-F25A-980B53BAFE1B}"/>
                    </a:ext>
                  </a:extLst>
                </p:cNvPr>
                <p:cNvPicPr/>
                <p:nvPr/>
              </p:nvPicPr>
              <p:blipFill>
                <a:blip r:embed="rId45"/>
                <a:stretch>
                  <a:fillRect/>
                </a:stretch>
              </p:blipFill>
              <p:spPr>
                <a:xfrm>
                  <a:off x="3783392" y="4668632"/>
                  <a:ext cx="171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2" name="Ink 51">
                  <a:extLst>
                    <a:ext uri="{FF2B5EF4-FFF2-40B4-BE49-F238E27FC236}">
                      <a16:creationId xmlns:a16="http://schemas.microsoft.com/office/drawing/2014/main" id="{9CD5526C-0F1C-D7AC-E0F3-E75220BB4BA4}"/>
                    </a:ext>
                  </a:extLst>
                </p14:cNvPr>
                <p14:cNvContentPartPr/>
                <p14:nvPr/>
              </p14:nvContentPartPr>
              <p14:xfrm>
                <a:off x="4206032" y="4532912"/>
                <a:ext cx="160920" cy="9720"/>
              </p14:xfrm>
            </p:contentPart>
          </mc:Choice>
          <mc:Fallback xmlns="">
            <p:pic>
              <p:nvPicPr>
                <p:cNvPr id="52" name="Ink 51">
                  <a:extLst>
                    <a:ext uri="{FF2B5EF4-FFF2-40B4-BE49-F238E27FC236}">
                      <a16:creationId xmlns:a16="http://schemas.microsoft.com/office/drawing/2014/main" id="{9CD5526C-0F1C-D7AC-E0F3-E75220BB4BA4}"/>
                    </a:ext>
                  </a:extLst>
                </p:cNvPr>
                <p:cNvPicPr/>
                <p:nvPr/>
              </p:nvPicPr>
              <p:blipFill>
                <a:blip r:embed="rId47"/>
                <a:stretch>
                  <a:fillRect/>
                </a:stretch>
              </p:blipFill>
              <p:spPr>
                <a:xfrm>
                  <a:off x="4197032" y="4523912"/>
                  <a:ext cx="178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Ink 52">
                  <a:extLst>
                    <a:ext uri="{FF2B5EF4-FFF2-40B4-BE49-F238E27FC236}">
                      <a16:creationId xmlns:a16="http://schemas.microsoft.com/office/drawing/2014/main" id="{59A2F3A8-35C2-D1FC-6660-19CD8048C5C7}"/>
                    </a:ext>
                  </a:extLst>
                </p14:cNvPr>
                <p14:cNvContentPartPr/>
                <p14:nvPr/>
              </p14:nvContentPartPr>
              <p14:xfrm>
                <a:off x="4254272" y="4586192"/>
                <a:ext cx="123480" cy="12600"/>
              </p14:xfrm>
            </p:contentPart>
          </mc:Choice>
          <mc:Fallback xmlns="">
            <p:pic>
              <p:nvPicPr>
                <p:cNvPr id="53" name="Ink 52">
                  <a:extLst>
                    <a:ext uri="{FF2B5EF4-FFF2-40B4-BE49-F238E27FC236}">
                      <a16:creationId xmlns:a16="http://schemas.microsoft.com/office/drawing/2014/main" id="{59A2F3A8-35C2-D1FC-6660-19CD8048C5C7}"/>
                    </a:ext>
                  </a:extLst>
                </p:cNvPr>
                <p:cNvPicPr/>
                <p:nvPr/>
              </p:nvPicPr>
              <p:blipFill>
                <a:blip r:embed="rId49"/>
                <a:stretch>
                  <a:fillRect/>
                </a:stretch>
              </p:blipFill>
              <p:spPr>
                <a:xfrm>
                  <a:off x="4245632" y="4577192"/>
                  <a:ext cx="141120" cy="30240"/>
                </a:xfrm>
                <a:prstGeom prst="rect">
                  <a:avLst/>
                </a:prstGeom>
              </p:spPr>
            </p:pic>
          </mc:Fallback>
        </mc:AlternateContent>
      </p:grpSp>
      <p:grpSp>
        <p:nvGrpSpPr>
          <p:cNvPr id="56" name="Group 55">
            <a:extLst>
              <a:ext uri="{FF2B5EF4-FFF2-40B4-BE49-F238E27FC236}">
                <a16:creationId xmlns:a16="http://schemas.microsoft.com/office/drawing/2014/main" id="{48D201AF-BB14-CE19-5A27-FE4CC33DEA38}"/>
              </a:ext>
            </a:extLst>
          </p:cNvPr>
          <p:cNvGrpSpPr/>
          <p:nvPr/>
        </p:nvGrpSpPr>
        <p:grpSpPr>
          <a:xfrm>
            <a:off x="4629392" y="4311872"/>
            <a:ext cx="200520" cy="371160"/>
            <a:chOff x="4629392" y="4311872"/>
            <a:chExt cx="200520" cy="371160"/>
          </a:xfrm>
        </p:grpSpPr>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CD3377D1-DBDD-5E1C-2369-AA4BBBBCE5A0}"/>
                    </a:ext>
                  </a:extLst>
                </p14:cNvPr>
                <p14:cNvContentPartPr/>
                <p14:nvPr/>
              </p14:nvContentPartPr>
              <p14:xfrm>
                <a:off x="4715792" y="4311872"/>
                <a:ext cx="109800" cy="371160"/>
              </p14:xfrm>
            </p:contentPart>
          </mc:Choice>
          <mc:Fallback xmlns="">
            <p:pic>
              <p:nvPicPr>
                <p:cNvPr id="54" name="Ink 53">
                  <a:extLst>
                    <a:ext uri="{FF2B5EF4-FFF2-40B4-BE49-F238E27FC236}">
                      <a16:creationId xmlns:a16="http://schemas.microsoft.com/office/drawing/2014/main" id="{CD3377D1-DBDD-5E1C-2369-AA4BBBBCE5A0}"/>
                    </a:ext>
                  </a:extLst>
                </p:cNvPr>
                <p:cNvPicPr/>
                <p:nvPr/>
              </p:nvPicPr>
              <p:blipFill>
                <a:blip r:embed="rId51"/>
                <a:stretch>
                  <a:fillRect/>
                </a:stretch>
              </p:blipFill>
              <p:spPr>
                <a:xfrm>
                  <a:off x="4706792" y="4303232"/>
                  <a:ext cx="1274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Ink 54">
                  <a:extLst>
                    <a:ext uri="{FF2B5EF4-FFF2-40B4-BE49-F238E27FC236}">
                      <a16:creationId xmlns:a16="http://schemas.microsoft.com/office/drawing/2014/main" id="{340866EC-74CE-6FA2-060E-9CCFB399D22B}"/>
                    </a:ext>
                  </a:extLst>
                </p14:cNvPr>
                <p14:cNvContentPartPr/>
                <p14:nvPr/>
              </p14:nvContentPartPr>
              <p14:xfrm>
                <a:off x="4629392" y="4460912"/>
                <a:ext cx="200520" cy="34200"/>
              </p14:xfrm>
            </p:contentPart>
          </mc:Choice>
          <mc:Fallback xmlns="">
            <p:pic>
              <p:nvPicPr>
                <p:cNvPr id="55" name="Ink 54">
                  <a:extLst>
                    <a:ext uri="{FF2B5EF4-FFF2-40B4-BE49-F238E27FC236}">
                      <a16:creationId xmlns:a16="http://schemas.microsoft.com/office/drawing/2014/main" id="{340866EC-74CE-6FA2-060E-9CCFB399D22B}"/>
                    </a:ext>
                  </a:extLst>
                </p:cNvPr>
                <p:cNvPicPr/>
                <p:nvPr/>
              </p:nvPicPr>
              <p:blipFill>
                <a:blip r:embed="rId53"/>
                <a:stretch>
                  <a:fillRect/>
                </a:stretch>
              </p:blipFill>
              <p:spPr>
                <a:xfrm>
                  <a:off x="4620392" y="4451912"/>
                  <a:ext cx="218160" cy="51840"/>
                </a:xfrm>
                <a:prstGeom prst="rect">
                  <a:avLst/>
                </a:prstGeom>
              </p:spPr>
            </p:pic>
          </mc:Fallback>
        </mc:AlternateContent>
      </p:grpSp>
    </p:spTree>
    <p:extLst>
      <p:ext uri="{BB962C8B-B14F-4D97-AF65-F5344CB8AC3E}">
        <p14:creationId xmlns:p14="http://schemas.microsoft.com/office/powerpoint/2010/main" val="413637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81AC-7FA0-400C-AF25-80670502B8D1}"/>
              </a:ext>
            </a:extLst>
          </p:cNvPr>
          <p:cNvSpPr>
            <a:spLocks noGrp="1"/>
          </p:cNvSpPr>
          <p:nvPr>
            <p:ph type="title"/>
          </p:nvPr>
        </p:nvSpPr>
        <p:spPr/>
        <p:txBody>
          <a:bodyPr/>
          <a:lstStyle/>
          <a:p>
            <a:r>
              <a:rPr lang="en-US" dirty="0"/>
              <a:t>5.5 Graphing Linear Equations and Inequalities</a:t>
            </a:r>
            <a:endParaRPr lang="en-IN" dirty="0"/>
          </a:p>
        </p:txBody>
      </p:sp>
      <p:sp>
        <p:nvSpPr>
          <p:cNvPr id="3" name="Content Placeholder 2">
            <a:extLst>
              <a:ext uri="{FF2B5EF4-FFF2-40B4-BE49-F238E27FC236}">
                <a16:creationId xmlns:a16="http://schemas.microsoft.com/office/drawing/2014/main" id="{1461D021-42A7-49BB-B71B-9A6F8ED4FAB1}"/>
              </a:ext>
            </a:extLst>
          </p:cNvPr>
          <p:cNvSpPr>
            <a:spLocks noGrp="1"/>
          </p:cNvSpPr>
          <p:nvPr>
            <p:ph sz="quarter" idx="11"/>
          </p:nvPr>
        </p:nvSpPr>
        <p:spPr/>
        <p:txBody>
          <a:bodyPr/>
          <a:lstStyle/>
          <a:p>
            <a:pPr marL="0" indent="0">
              <a:buNone/>
            </a:pPr>
            <a:r>
              <a:rPr lang="en-US" dirty="0"/>
              <a:t>Learning Objectives:</a:t>
            </a:r>
          </a:p>
          <a:p>
            <a:pPr marL="514350" lvl="0" indent="-514350">
              <a:buFont typeface="+mj-lt"/>
              <a:buAutoNum type="arabicPeriod"/>
            </a:pPr>
            <a:r>
              <a:rPr lang="en-US" dirty="0"/>
              <a:t>Graph linear equations and inequalities in two variables.</a:t>
            </a:r>
          </a:p>
          <a:p>
            <a:pPr marL="514350" lvl="0" indent="-514350">
              <a:buFont typeface="+mj-lt"/>
              <a:buAutoNum type="arabicPeriod"/>
            </a:pPr>
            <a:r>
              <a:rPr lang="en-US" dirty="0"/>
              <a:t>Solve applications of linear equations and inequalities.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4156BA-27B0-3371-0EF9-A585B5F90AFE}"/>
                  </a:ext>
                </a:extLst>
              </p14:cNvPr>
              <p14:cNvContentPartPr/>
              <p14:nvPr/>
            </p14:nvContentPartPr>
            <p14:xfrm>
              <a:off x="5216912" y="604952"/>
              <a:ext cx="2241720" cy="21600"/>
            </p14:xfrm>
          </p:contentPart>
        </mc:Choice>
        <mc:Fallback xmlns="">
          <p:pic>
            <p:nvPicPr>
              <p:cNvPr id="4" name="Ink 3">
                <a:extLst>
                  <a:ext uri="{FF2B5EF4-FFF2-40B4-BE49-F238E27FC236}">
                    <a16:creationId xmlns:a16="http://schemas.microsoft.com/office/drawing/2014/main" id="{B64156BA-27B0-3371-0EF9-A585B5F90AFE}"/>
                  </a:ext>
                </a:extLst>
              </p:cNvPr>
              <p:cNvPicPr/>
              <p:nvPr/>
            </p:nvPicPr>
            <p:blipFill>
              <a:blip r:embed="rId3"/>
              <a:stretch>
                <a:fillRect/>
              </a:stretch>
            </p:blipFill>
            <p:spPr>
              <a:xfrm>
                <a:off x="5208272" y="596312"/>
                <a:ext cx="2259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0549A70-75A4-49CE-1BA3-3F50E98A33DD}"/>
                  </a:ext>
                </a:extLst>
              </p14:cNvPr>
              <p14:cNvContentPartPr/>
              <p14:nvPr/>
            </p14:nvContentPartPr>
            <p14:xfrm>
              <a:off x="4879592" y="1788632"/>
              <a:ext cx="2223000" cy="87840"/>
            </p14:xfrm>
          </p:contentPart>
        </mc:Choice>
        <mc:Fallback xmlns="">
          <p:pic>
            <p:nvPicPr>
              <p:cNvPr id="5" name="Ink 4">
                <a:extLst>
                  <a:ext uri="{FF2B5EF4-FFF2-40B4-BE49-F238E27FC236}">
                    <a16:creationId xmlns:a16="http://schemas.microsoft.com/office/drawing/2014/main" id="{C0549A70-75A4-49CE-1BA3-3F50E98A33DD}"/>
                  </a:ext>
                </a:extLst>
              </p:cNvPr>
              <p:cNvPicPr/>
              <p:nvPr/>
            </p:nvPicPr>
            <p:blipFill>
              <a:blip r:embed="rId5"/>
              <a:stretch>
                <a:fillRect/>
              </a:stretch>
            </p:blipFill>
            <p:spPr>
              <a:xfrm>
                <a:off x="4870592" y="1779632"/>
                <a:ext cx="2240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36EF5EAE-2F00-42F1-9DE1-3D7494E277BD}"/>
                  </a:ext>
                </a:extLst>
              </p14:cNvPr>
              <p14:cNvContentPartPr/>
              <p14:nvPr/>
            </p14:nvContentPartPr>
            <p14:xfrm>
              <a:off x="6997832" y="2357432"/>
              <a:ext cx="2184480" cy="67680"/>
            </p14:xfrm>
          </p:contentPart>
        </mc:Choice>
        <mc:Fallback xmlns="">
          <p:pic>
            <p:nvPicPr>
              <p:cNvPr id="6" name="Ink 5">
                <a:extLst>
                  <a:ext uri="{FF2B5EF4-FFF2-40B4-BE49-F238E27FC236}">
                    <a16:creationId xmlns:a16="http://schemas.microsoft.com/office/drawing/2014/main" id="{36EF5EAE-2F00-42F1-9DE1-3D7494E277BD}"/>
                  </a:ext>
                </a:extLst>
              </p:cNvPr>
              <p:cNvPicPr/>
              <p:nvPr/>
            </p:nvPicPr>
            <p:blipFill>
              <a:blip r:embed="rId7"/>
              <a:stretch>
                <a:fillRect/>
              </a:stretch>
            </p:blipFill>
            <p:spPr>
              <a:xfrm>
                <a:off x="6988832" y="2348792"/>
                <a:ext cx="2202120" cy="85320"/>
              </a:xfrm>
              <a:prstGeom prst="rect">
                <a:avLst/>
              </a:prstGeom>
            </p:spPr>
          </p:pic>
        </mc:Fallback>
      </mc:AlternateContent>
    </p:spTree>
    <p:extLst>
      <p:ext uri="{BB962C8B-B14F-4D97-AF65-F5344CB8AC3E}">
        <p14:creationId xmlns:p14="http://schemas.microsoft.com/office/powerpoint/2010/main" val="264293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A44F-C754-48DE-A419-E067A32D3077}"/>
              </a:ext>
            </a:extLst>
          </p:cNvPr>
          <p:cNvSpPr>
            <a:spLocks noGrp="1"/>
          </p:cNvSpPr>
          <p:nvPr>
            <p:ph type="title"/>
          </p:nvPr>
        </p:nvSpPr>
        <p:spPr/>
        <p:txBody>
          <a:bodyPr/>
          <a:lstStyle/>
          <a:p>
            <a:r>
              <a:rPr lang="en-US" dirty="0"/>
              <a:t>5.5 Plotting Points on a Rectangular Coordinate System</a:t>
            </a:r>
            <a:endParaRPr lang="en-IN" dirty="0"/>
          </a:p>
        </p:txBody>
      </p:sp>
      <p:pic>
        <p:nvPicPr>
          <p:cNvPr id="5" name="Picture 3" descr="Chart, scatter chart&#10;&#10;Description automatically generated">
            <a:extLst>
              <a:ext uri="{FF2B5EF4-FFF2-40B4-BE49-F238E27FC236}">
                <a16:creationId xmlns:a16="http://schemas.microsoft.com/office/drawing/2014/main" id="{E4B322F6-77AA-4657-94D3-03BFB4D90B7D}"/>
              </a:ext>
            </a:extLst>
          </p:cNvPr>
          <p:cNvPicPr>
            <a:picLocks noGrp="1" noChangeAspect="1"/>
          </p:cNvPicPr>
          <p:nvPr>
            <p:ph sz="half" idx="2"/>
          </p:nvPr>
        </p:nvPicPr>
        <p:blipFill>
          <a:blip r:embed="rId3"/>
          <a:stretch>
            <a:fillRect/>
          </a:stretch>
        </p:blipFill>
        <p:spPr>
          <a:xfrm>
            <a:off x="3412091" y="1378535"/>
            <a:ext cx="4010025" cy="423862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B4B34E5-823D-104B-2567-144D4E4DF3CD}"/>
                  </a:ext>
                </a:extLst>
              </p14:cNvPr>
              <p14:cNvContentPartPr/>
              <p14:nvPr/>
            </p14:nvContentPartPr>
            <p14:xfrm>
              <a:off x="7232552" y="3407552"/>
              <a:ext cx="179280" cy="142200"/>
            </p14:xfrm>
          </p:contentPart>
        </mc:Choice>
        <mc:Fallback xmlns="">
          <p:pic>
            <p:nvPicPr>
              <p:cNvPr id="3" name="Ink 2">
                <a:extLst>
                  <a:ext uri="{FF2B5EF4-FFF2-40B4-BE49-F238E27FC236}">
                    <a16:creationId xmlns:a16="http://schemas.microsoft.com/office/drawing/2014/main" id="{0B4B34E5-823D-104B-2567-144D4E4DF3CD}"/>
                  </a:ext>
                </a:extLst>
              </p:cNvPr>
              <p:cNvPicPr/>
              <p:nvPr/>
            </p:nvPicPr>
            <p:blipFill>
              <a:blip r:embed="rId5"/>
              <a:stretch>
                <a:fillRect/>
              </a:stretch>
            </p:blipFill>
            <p:spPr>
              <a:xfrm>
                <a:off x="7196552" y="3335912"/>
                <a:ext cx="2509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0" name="Ink 59">
                <a:extLst>
                  <a:ext uri="{FF2B5EF4-FFF2-40B4-BE49-F238E27FC236}">
                    <a16:creationId xmlns:a16="http://schemas.microsoft.com/office/drawing/2014/main" id="{078E0CE8-1C45-8D5C-F1CF-CD5455535D08}"/>
                  </a:ext>
                </a:extLst>
              </p14:cNvPr>
              <p14:cNvContentPartPr/>
              <p14:nvPr/>
            </p14:nvContentPartPr>
            <p14:xfrm>
              <a:off x="5244992" y="1443392"/>
              <a:ext cx="233640" cy="185040"/>
            </p14:xfrm>
          </p:contentPart>
        </mc:Choice>
        <mc:Fallback xmlns="">
          <p:pic>
            <p:nvPicPr>
              <p:cNvPr id="60" name="Ink 59">
                <a:extLst>
                  <a:ext uri="{FF2B5EF4-FFF2-40B4-BE49-F238E27FC236}">
                    <a16:creationId xmlns:a16="http://schemas.microsoft.com/office/drawing/2014/main" id="{078E0CE8-1C45-8D5C-F1CF-CD5455535D08}"/>
                  </a:ext>
                </a:extLst>
              </p:cNvPr>
              <p:cNvPicPr/>
              <p:nvPr/>
            </p:nvPicPr>
            <p:blipFill>
              <a:blip r:embed="rId7"/>
              <a:stretch>
                <a:fillRect/>
              </a:stretch>
            </p:blipFill>
            <p:spPr>
              <a:xfrm>
                <a:off x="5208992" y="1371392"/>
                <a:ext cx="305280" cy="328680"/>
              </a:xfrm>
              <a:prstGeom prst="rect">
                <a:avLst/>
              </a:prstGeom>
            </p:spPr>
          </p:pic>
        </mc:Fallback>
      </mc:AlternateContent>
      <p:grpSp>
        <p:nvGrpSpPr>
          <p:cNvPr id="69" name="Group 68">
            <a:extLst>
              <a:ext uri="{FF2B5EF4-FFF2-40B4-BE49-F238E27FC236}">
                <a16:creationId xmlns:a16="http://schemas.microsoft.com/office/drawing/2014/main" id="{3729346E-0EE0-CB83-9392-1DA98065AF45}"/>
              </a:ext>
            </a:extLst>
          </p:cNvPr>
          <p:cNvGrpSpPr/>
          <p:nvPr/>
        </p:nvGrpSpPr>
        <p:grpSpPr>
          <a:xfrm>
            <a:off x="5313752" y="3233312"/>
            <a:ext cx="579600" cy="314640"/>
            <a:chOff x="5313752" y="3233312"/>
            <a:chExt cx="579600" cy="314640"/>
          </a:xfrm>
        </p:grpSpPr>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id="{689D39B7-59CC-0A55-4972-E8BC202A6820}"/>
                    </a:ext>
                  </a:extLst>
                </p14:cNvPr>
                <p14:cNvContentPartPr/>
                <p14:nvPr/>
              </p14:nvContentPartPr>
              <p14:xfrm>
                <a:off x="5313752" y="3462992"/>
                <a:ext cx="76320" cy="84960"/>
              </p14:xfrm>
            </p:contentPart>
          </mc:Choice>
          <mc:Fallback xmlns="">
            <p:pic>
              <p:nvPicPr>
                <p:cNvPr id="61" name="Ink 60">
                  <a:extLst>
                    <a:ext uri="{FF2B5EF4-FFF2-40B4-BE49-F238E27FC236}">
                      <a16:creationId xmlns:a16="http://schemas.microsoft.com/office/drawing/2014/main" id="{689D39B7-59CC-0A55-4972-E8BC202A6820}"/>
                    </a:ext>
                  </a:extLst>
                </p:cNvPr>
                <p:cNvPicPr/>
                <p:nvPr/>
              </p:nvPicPr>
              <p:blipFill>
                <a:blip r:embed="rId9"/>
                <a:stretch>
                  <a:fillRect/>
                </a:stretch>
              </p:blipFill>
              <p:spPr>
                <a:xfrm>
                  <a:off x="5304752" y="3453992"/>
                  <a:ext cx="93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Ink 61">
                  <a:extLst>
                    <a:ext uri="{FF2B5EF4-FFF2-40B4-BE49-F238E27FC236}">
                      <a16:creationId xmlns:a16="http://schemas.microsoft.com/office/drawing/2014/main" id="{2AB747B0-E0A5-1882-CC9D-9F27AE65EEB9}"/>
                    </a:ext>
                  </a:extLst>
                </p14:cNvPr>
                <p14:cNvContentPartPr/>
                <p14:nvPr/>
              </p14:nvContentPartPr>
              <p14:xfrm>
                <a:off x="5359832" y="3503312"/>
                <a:ext cx="25560" cy="21960"/>
              </p14:xfrm>
            </p:contentPart>
          </mc:Choice>
          <mc:Fallback xmlns="">
            <p:pic>
              <p:nvPicPr>
                <p:cNvPr id="62" name="Ink 61">
                  <a:extLst>
                    <a:ext uri="{FF2B5EF4-FFF2-40B4-BE49-F238E27FC236}">
                      <a16:creationId xmlns:a16="http://schemas.microsoft.com/office/drawing/2014/main" id="{2AB747B0-E0A5-1882-CC9D-9F27AE65EEB9}"/>
                    </a:ext>
                  </a:extLst>
                </p:cNvPr>
                <p:cNvPicPr/>
                <p:nvPr/>
              </p:nvPicPr>
              <p:blipFill>
                <a:blip r:embed="rId11"/>
                <a:stretch>
                  <a:fillRect/>
                </a:stretch>
              </p:blipFill>
              <p:spPr>
                <a:xfrm>
                  <a:off x="5350832" y="3494672"/>
                  <a:ext cx="43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Ink 63">
                  <a:extLst>
                    <a:ext uri="{FF2B5EF4-FFF2-40B4-BE49-F238E27FC236}">
                      <a16:creationId xmlns:a16="http://schemas.microsoft.com/office/drawing/2014/main" id="{A27BFE3D-0A7B-7911-B708-B3A891B22BE6}"/>
                    </a:ext>
                  </a:extLst>
                </p14:cNvPr>
                <p14:cNvContentPartPr/>
                <p14:nvPr/>
              </p14:nvContentPartPr>
              <p14:xfrm>
                <a:off x="5431472" y="3272552"/>
                <a:ext cx="65160" cy="161280"/>
              </p14:xfrm>
            </p:contentPart>
          </mc:Choice>
          <mc:Fallback xmlns="">
            <p:pic>
              <p:nvPicPr>
                <p:cNvPr id="64" name="Ink 63">
                  <a:extLst>
                    <a:ext uri="{FF2B5EF4-FFF2-40B4-BE49-F238E27FC236}">
                      <a16:creationId xmlns:a16="http://schemas.microsoft.com/office/drawing/2014/main" id="{A27BFE3D-0A7B-7911-B708-B3A891B22BE6}"/>
                    </a:ext>
                  </a:extLst>
                </p:cNvPr>
                <p:cNvPicPr/>
                <p:nvPr/>
              </p:nvPicPr>
              <p:blipFill>
                <a:blip r:embed="rId13"/>
                <a:stretch>
                  <a:fillRect/>
                </a:stretch>
              </p:blipFill>
              <p:spPr>
                <a:xfrm>
                  <a:off x="5422832" y="3263912"/>
                  <a:ext cx="82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Ink 64">
                  <a:extLst>
                    <a:ext uri="{FF2B5EF4-FFF2-40B4-BE49-F238E27FC236}">
                      <a16:creationId xmlns:a16="http://schemas.microsoft.com/office/drawing/2014/main" id="{12B35B3C-695D-AB52-50DE-BE37BAFED92D}"/>
                    </a:ext>
                  </a:extLst>
                </p14:cNvPr>
                <p14:cNvContentPartPr/>
                <p14:nvPr/>
              </p14:nvContentPartPr>
              <p14:xfrm>
                <a:off x="5515712" y="3298472"/>
                <a:ext cx="75600" cy="96840"/>
              </p14:xfrm>
            </p:contentPart>
          </mc:Choice>
          <mc:Fallback xmlns="">
            <p:pic>
              <p:nvPicPr>
                <p:cNvPr id="65" name="Ink 64">
                  <a:extLst>
                    <a:ext uri="{FF2B5EF4-FFF2-40B4-BE49-F238E27FC236}">
                      <a16:creationId xmlns:a16="http://schemas.microsoft.com/office/drawing/2014/main" id="{12B35B3C-695D-AB52-50DE-BE37BAFED92D}"/>
                    </a:ext>
                  </a:extLst>
                </p:cNvPr>
                <p:cNvPicPr/>
                <p:nvPr/>
              </p:nvPicPr>
              <p:blipFill>
                <a:blip r:embed="rId15"/>
                <a:stretch>
                  <a:fillRect/>
                </a:stretch>
              </p:blipFill>
              <p:spPr>
                <a:xfrm>
                  <a:off x="5507072" y="3289832"/>
                  <a:ext cx="93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a:extLst>
                    <a:ext uri="{FF2B5EF4-FFF2-40B4-BE49-F238E27FC236}">
                      <a16:creationId xmlns:a16="http://schemas.microsoft.com/office/drawing/2014/main" id="{F7B61607-F424-D365-711A-46FE9DDED5BF}"/>
                    </a:ext>
                  </a:extLst>
                </p14:cNvPr>
                <p14:cNvContentPartPr/>
                <p14:nvPr/>
              </p14:nvContentPartPr>
              <p14:xfrm>
                <a:off x="5653592" y="3349232"/>
                <a:ext cx="6120" cy="83160"/>
              </p14:xfrm>
            </p:contentPart>
          </mc:Choice>
          <mc:Fallback xmlns="">
            <p:pic>
              <p:nvPicPr>
                <p:cNvPr id="66" name="Ink 65">
                  <a:extLst>
                    <a:ext uri="{FF2B5EF4-FFF2-40B4-BE49-F238E27FC236}">
                      <a16:creationId xmlns:a16="http://schemas.microsoft.com/office/drawing/2014/main" id="{F7B61607-F424-D365-711A-46FE9DDED5BF}"/>
                    </a:ext>
                  </a:extLst>
                </p:cNvPr>
                <p:cNvPicPr/>
                <p:nvPr/>
              </p:nvPicPr>
              <p:blipFill>
                <a:blip r:embed="rId17"/>
                <a:stretch>
                  <a:fillRect/>
                </a:stretch>
              </p:blipFill>
              <p:spPr>
                <a:xfrm>
                  <a:off x="5644952" y="3340592"/>
                  <a:ext cx="23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7" name="Ink 66">
                  <a:extLst>
                    <a:ext uri="{FF2B5EF4-FFF2-40B4-BE49-F238E27FC236}">
                      <a16:creationId xmlns:a16="http://schemas.microsoft.com/office/drawing/2014/main" id="{27F32930-5582-B489-2B51-5AFFF64A10EB}"/>
                    </a:ext>
                  </a:extLst>
                </p14:cNvPr>
                <p14:cNvContentPartPr/>
                <p14:nvPr/>
              </p14:nvContentPartPr>
              <p14:xfrm>
                <a:off x="5698592" y="3272192"/>
                <a:ext cx="76320" cy="105120"/>
              </p14:xfrm>
            </p:contentPart>
          </mc:Choice>
          <mc:Fallback xmlns="">
            <p:pic>
              <p:nvPicPr>
                <p:cNvPr id="67" name="Ink 66">
                  <a:extLst>
                    <a:ext uri="{FF2B5EF4-FFF2-40B4-BE49-F238E27FC236}">
                      <a16:creationId xmlns:a16="http://schemas.microsoft.com/office/drawing/2014/main" id="{27F32930-5582-B489-2B51-5AFFF64A10EB}"/>
                    </a:ext>
                  </a:extLst>
                </p:cNvPr>
                <p:cNvPicPr/>
                <p:nvPr/>
              </p:nvPicPr>
              <p:blipFill>
                <a:blip r:embed="rId19"/>
                <a:stretch>
                  <a:fillRect/>
                </a:stretch>
              </p:blipFill>
              <p:spPr>
                <a:xfrm>
                  <a:off x="5689592" y="3263552"/>
                  <a:ext cx="93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8" name="Ink 67">
                  <a:extLst>
                    <a:ext uri="{FF2B5EF4-FFF2-40B4-BE49-F238E27FC236}">
                      <a16:creationId xmlns:a16="http://schemas.microsoft.com/office/drawing/2014/main" id="{710CCB1B-AE5F-F745-17AF-9A9ED0BC0785}"/>
                    </a:ext>
                  </a:extLst>
                </p14:cNvPr>
                <p14:cNvContentPartPr/>
                <p14:nvPr/>
              </p14:nvContentPartPr>
              <p14:xfrm>
                <a:off x="5813432" y="3233312"/>
                <a:ext cx="79920" cy="154080"/>
              </p14:xfrm>
            </p:contentPart>
          </mc:Choice>
          <mc:Fallback xmlns="">
            <p:pic>
              <p:nvPicPr>
                <p:cNvPr id="68" name="Ink 67">
                  <a:extLst>
                    <a:ext uri="{FF2B5EF4-FFF2-40B4-BE49-F238E27FC236}">
                      <a16:creationId xmlns:a16="http://schemas.microsoft.com/office/drawing/2014/main" id="{710CCB1B-AE5F-F745-17AF-9A9ED0BC0785}"/>
                    </a:ext>
                  </a:extLst>
                </p:cNvPr>
                <p:cNvPicPr/>
                <p:nvPr/>
              </p:nvPicPr>
              <p:blipFill>
                <a:blip r:embed="rId21"/>
                <a:stretch>
                  <a:fillRect/>
                </a:stretch>
              </p:blipFill>
              <p:spPr>
                <a:xfrm>
                  <a:off x="5804792" y="3224672"/>
                  <a:ext cx="97560" cy="171720"/>
                </a:xfrm>
                <a:prstGeom prst="rect">
                  <a:avLst/>
                </a:prstGeom>
              </p:spPr>
            </p:pic>
          </mc:Fallback>
        </mc:AlternateContent>
      </p:grpSp>
      <p:grpSp>
        <p:nvGrpSpPr>
          <p:cNvPr id="80" name="Group 79">
            <a:extLst>
              <a:ext uri="{FF2B5EF4-FFF2-40B4-BE49-F238E27FC236}">
                <a16:creationId xmlns:a16="http://schemas.microsoft.com/office/drawing/2014/main" id="{551611FF-5362-A982-891E-093D09BAE809}"/>
              </a:ext>
            </a:extLst>
          </p:cNvPr>
          <p:cNvGrpSpPr/>
          <p:nvPr/>
        </p:nvGrpSpPr>
        <p:grpSpPr>
          <a:xfrm>
            <a:off x="5797952" y="2242232"/>
            <a:ext cx="1281240" cy="269640"/>
            <a:chOff x="5797952" y="2242232"/>
            <a:chExt cx="1281240" cy="269640"/>
          </a:xfrm>
        </p:grpSpPr>
        <mc:AlternateContent xmlns:mc="http://schemas.openxmlformats.org/markup-compatibility/2006" xmlns:p14="http://schemas.microsoft.com/office/powerpoint/2010/main">
          <mc:Choice Requires="p14">
            <p:contentPart p14:bwMode="auto" r:id="rId22">
              <p14:nvContentPartPr>
                <p14:cNvPr id="70" name="Ink 69">
                  <a:extLst>
                    <a:ext uri="{FF2B5EF4-FFF2-40B4-BE49-F238E27FC236}">
                      <a16:creationId xmlns:a16="http://schemas.microsoft.com/office/drawing/2014/main" id="{E0BB1F0D-6B43-0FDC-01E6-317F6E1AD130}"/>
                    </a:ext>
                  </a:extLst>
                </p14:cNvPr>
                <p14:cNvContentPartPr/>
                <p14:nvPr/>
              </p14:nvContentPartPr>
              <p14:xfrm>
                <a:off x="5797952" y="2310632"/>
                <a:ext cx="151920" cy="180720"/>
              </p14:xfrm>
            </p:contentPart>
          </mc:Choice>
          <mc:Fallback xmlns="">
            <p:pic>
              <p:nvPicPr>
                <p:cNvPr id="70" name="Ink 69">
                  <a:extLst>
                    <a:ext uri="{FF2B5EF4-FFF2-40B4-BE49-F238E27FC236}">
                      <a16:creationId xmlns:a16="http://schemas.microsoft.com/office/drawing/2014/main" id="{E0BB1F0D-6B43-0FDC-01E6-317F6E1AD130}"/>
                    </a:ext>
                  </a:extLst>
                </p:cNvPr>
                <p:cNvPicPr/>
                <p:nvPr/>
              </p:nvPicPr>
              <p:blipFill>
                <a:blip r:embed="rId23"/>
                <a:stretch>
                  <a:fillRect/>
                </a:stretch>
              </p:blipFill>
              <p:spPr>
                <a:xfrm>
                  <a:off x="5788952" y="2301632"/>
                  <a:ext cx="169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Ink 70">
                  <a:extLst>
                    <a:ext uri="{FF2B5EF4-FFF2-40B4-BE49-F238E27FC236}">
                      <a16:creationId xmlns:a16="http://schemas.microsoft.com/office/drawing/2014/main" id="{23DBAC56-A7BF-AF61-3301-ADD2548EB40C}"/>
                    </a:ext>
                  </a:extLst>
                </p14:cNvPr>
                <p14:cNvContentPartPr/>
                <p14:nvPr/>
              </p14:nvContentPartPr>
              <p14:xfrm>
                <a:off x="5862032" y="2405672"/>
                <a:ext cx="118080" cy="100800"/>
              </p14:xfrm>
            </p:contentPart>
          </mc:Choice>
          <mc:Fallback xmlns="">
            <p:pic>
              <p:nvPicPr>
                <p:cNvPr id="71" name="Ink 70">
                  <a:extLst>
                    <a:ext uri="{FF2B5EF4-FFF2-40B4-BE49-F238E27FC236}">
                      <a16:creationId xmlns:a16="http://schemas.microsoft.com/office/drawing/2014/main" id="{23DBAC56-A7BF-AF61-3301-ADD2548EB40C}"/>
                    </a:ext>
                  </a:extLst>
                </p:cNvPr>
                <p:cNvPicPr/>
                <p:nvPr/>
              </p:nvPicPr>
              <p:blipFill>
                <a:blip r:embed="rId25"/>
                <a:stretch>
                  <a:fillRect/>
                </a:stretch>
              </p:blipFill>
              <p:spPr>
                <a:xfrm>
                  <a:off x="5853032" y="2397032"/>
                  <a:ext cx="13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 name="Ink 71">
                  <a:extLst>
                    <a:ext uri="{FF2B5EF4-FFF2-40B4-BE49-F238E27FC236}">
                      <a16:creationId xmlns:a16="http://schemas.microsoft.com/office/drawing/2014/main" id="{6E4197E1-5028-AD6A-D2C3-B262CBF11CD8}"/>
                    </a:ext>
                  </a:extLst>
                </p14:cNvPr>
                <p14:cNvContentPartPr/>
                <p14:nvPr/>
              </p14:nvContentPartPr>
              <p14:xfrm>
                <a:off x="6005672" y="2411792"/>
                <a:ext cx="70200" cy="80640"/>
              </p14:xfrm>
            </p:contentPart>
          </mc:Choice>
          <mc:Fallback xmlns="">
            <p:pic>
              <p:nvPicPr>
                <p:cNvPr id="72" name="Ink 71">
                  <a:extLst>
                    <a:ext uri="{FF2B5EF4-FFF2-40B4-BE49-F238E27FC236}">
                      <a16:creationId xmlns:a16="http://schemas.microsoft.com/office/drawing/2014/main" id="{6E4197E1-5028-AD6A-D2C3-B262CBF11CD8}"/>
                    </a:ext>
                  </a:extLst>
                </p:cNvPr>
                <p:cNvPicPr/>
                <p:nvPr/>
              </p:nvPicPr>
              <p:blipFill>
                <a:blip r:embed="rId27"/>
                <a:stretch>
                  <a:fillRect/>
                </a:stretch>
              </p:blipFill>
              <p:spPr>
                <a:xfrm>
                  <a:off x="5997032" y="2402792"/>
                  <a:ext cx="87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Ink 72">
                  <a:extLst>
                    <a:ext uri="{FF2B5EF4-FFF2-40B4-BE49-F238E27FC236}">
                      <a16:creationId xmlns:a16="http://schemas.microsoft.com/office/drawing/2014/main" id="{0C46B722-EDBB-A259-B591-EA07DF91026C}"/>
                    </a:ext>
                  </a:extLst>
                </p14:cNvPr>
                <p14:cNvContentPartPr/>
                <p14:nvPr/>
              </p14:nvContentPartPr>
              <p14:xfrm>
                <a:off x="6110072" y="2424752"/>
                <a:ext cx="173160" cy="85680"/>
              </p14:xfrm>
            </p:contentPart>
          </mc:Choice>
          <mc:Fallback xmlns="">
            <p:pic>
              <p:nvPicPr>
                <p:cNvPr id="73" name="Ink 72">
                  <a:extLst>
                    <a:ext uri="{FF2B5EF4-FFF2-40B4-BE49-F238E27FC236}">
                      <a16:creationId xmlns:a16="http://schemas.microsoft.com/office/drawing/2014/main" id="{0C46B722-EDBB-A259-B591-EA07DF91026C}"/>
                    </a:ext>
                  </a:extLst>
                </p:cNvPr>
                <p:cNvPicPr/>
                <p:nvPr/>
              </p:nvPicPr>
              <p:blipFill>
                <a:blip r:embed="rId29"/>
                <a:stretch>
                  <a:fillRect/>
                </a:stretch>
              </p:blipFill>
              <p:spPr>
                <a:xfrm>
                  <a:off x="6101072" y="2416112"/>
                  <a:ext cx="190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4" name="Ink 73">
                  <a:extLst>
                    <a:ext uri="{FF2B5EF4-FFF2-40B4-BE49-F238E27FC236}">
                      <a16:creationId xmlns:a16="http://schemas.microsoft.com/office/drawing/2014/main" id="{C6D30D16-E20C-694A-C973-0258AC05F5D6}"/>
                    </a:ext>
                  </a:extLst>
                </p14:cNvPr>
                <p14:cNvContentPartPr/>
                <p14:nvPr/>
              </p14:nvContentPartPr>
              <p14:xfrm>
                <a:off x="6291512" y="2327912"/>
                <a:ext cx="128160" cy="183960"/>
              </p14:xfrm>
            </p:contentPart>
          </mc:Choice>
          <mc:Fallback xmlns="">
            <p:pic>
              <p:nvPicPr>
                <p:cNvPr id="74" name="Ink 73">
                  <a:extLst>
                    <a:ext uri="{FF2B5EF4-FFF2-40B4-BE49-F238E27FC236}">
                      <a16:creationId xmlns:a16="http://schemas.microsoft.com/office/drawing/2014/main" id="{C6D30D16-E20C-694A-C973-0258AC05F5D6}"/>
                    </a:ext>
                  </a:extLst>
                </p:cNvPr>
                <p:cNvPicPr/>
                <p:nvPr/>
              </p:nvPicPr>
              <p:blipFill>
                <a:blip r:embed="rId31"/>
                <a:stretch>
                  <a:fillRect/>
                </a:stretch>
              </p:blipFill>
              <p:spPr>
                <a:xfrm>
                  <a:off x="6282872" y="2319272"/>
                  <a:ext cx="145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 name="Ink 74">
                  <a:extLst>
                    <a:ext uri="{FF2B5EF4-FFF2-40B4-BE49-F238E27FC236}">
                      <a16:creationId xmlns:a16="http://schemas.microsoft.com/office/drawing/2014/main" id="{D518FCDB-230B-85C9-94FD-E20525103A87}"/>
                    </a:ext>
                  </a:extLst>
                </p14:cNvPr>
                <p14:cNvContentPartPr/>
                <p14:nvPr/>
              </p14:nvContentPartPr>
              <p14:xfrm>
                <a:off x="6467912" y="2377232"/>
                <a:ext cx="91440" cy="74160"/>
              </p14:xfrm>
            </p:contentPart>
          </mc:Choice>
          <mc:Fallback xmlns="">
            <p:pic>
              <p:nvPicPr>
                <p:cNvPr id="75" name="Ink 74">
                  <a:extLst>
                    <a:ext uri="{FF2B5EF4-FFF2-40B4-BE49-F238E27FC236}">
                      <a16:creationId xmlns:a16="http://schemas.microsoft.com/office/drawing/2014/main" id="{D518FCDB-230B-85C9-94FD-E20525103A87}"/>
                    </a:ext>
                  </a:extLst>
                </p:cNvPr>
                <p:cNvPicPr/>
                <p:nvPr/>
              </p:nvPicPr>
              <p:blipFill>
                <a:blip r:embed="rId33"/>
                <a:stretch>
                  <a:fillRect/>
                </a:stretch>
              </p:blipFill>
              <p:spPr>
                <a:xfrm>
                  <a:off x="6459272" y="2368232"/>
                  <a:ext cx="109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6" name="Ink 75">
                  <a:extLst>
                    <a:ext uri="{FF2B5EF4-FFF2-40B4-BE49-F238E27FC236}">
                      <a16:creationId xmlns:a16="http://schemas.microsoft.com/office/drawing/2014/main" id="{BA76DB1C-5F3F-6916-8A14-467256A88800}"/>
                    </a:ext>
                  </a:extLst>
                </p14:cNvPr>
                <p14:cNvContentPartPr/>
                <p14:nvPr/>
              </p14:nvContentPartPr>
              <p14:xfrm>
                <a:off x="6576272" y="2386592"/>
                <a:ext cx="149040" cy="118800"/>
              </p14:xfrm>
            </p:contentPart>
          </mc:Choice>
          <mc:Fallback xmlns="">
            <p:pic>
              <p:nvPicPr>
                <p:cNvPr id="76" name="Ink 75">
                  <a:extLst>
                    <a:ext uri="{FF2B5EF4-FFF2-40B4-BE49-F238E27FC236}">
                      <a16:creationId xmlns:a16="http://schemas.microsoft.com/office/drawing/2014/main" id="{BA76DB1C-5F3F-6916-8A14-467256A88800}"/>
                    </a:ext>
                  </a:extLst>
                </p:cNvPr>
                <p:cNvPicPr/>
                <p:nvPr/>
              </p:nvPicPr>
              <p:blipFill>
                <a:blip r:embed="rId35"/>
                <a:stretch>
                  <a:fillRect/>
                </a:stretch>
              </p:blipFill>
              <p:spPr>
                <a:xfrm>
                  <a:off x="6567632" y="2377592"/>
                  <a:ext cx="166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 name="Ink 76">
                  <a:extLst>
                    <a:ext uri="{FF2B5EF4-FFF2-40B4-BE49-F238E27FC236}">
                      <a16:creationId xmlns:a16="http://schemas.microsoft.com/office/drawing/2014/main" id="{232BA5D6-A697-6FC9-0332-E02A192932C7}"/>
                    </a:ext>
                  </a:extLst>
                </p14:cNvPr>
                <p14:cNvContentPartPr/>
                <p14:nvPr/>
              </p14:nvContentPartPr>
              <p14:xfrm>
                <a:off x="6775352" y="2309552"/>
                <a:ext cx="102240" cy="200520"/>
              </p14:xfrm>
            </p:contentPart>
          </mc:Choice>
          <mc:Fallback xmlns="">
            <p:pic>
              <p:nvPicPr>
                <p:cNvPr id="77" name="Ink 76">
                  <a:extLst>
                    <a:ext uri="{FF2B5EF4-FFF2-40B4-BE49-F238E27FC236}">
                      <a16:creationId xmlns:a16="http://schemas.microsoft.com/office/drawing/2014/main" id="{232BA5D6-A697-6FC9-0332-E02A192932C7}"/>
                    </a:ext>
                  </a:extLst>
                </p:cNvPr>
                <p:cNvPicPr/>
                <p:nvPr/>
              </p:nvPicPr>
              <p:blipFill>
                <a:blip r:embed="rId37"/>
                <a:stretch>
                  <a:fillRect/>
                </a:stretch>
              </p:blipFill>
              <p:spPr>
                <a:xfrm>
                  <a:off x="6766712" y="2300912"/>
                  <a:ext cx="119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8" name="Ink 77">
                  <a:extLst>
                    <a:ext uri="{FF2B5EF4-FFF2-40B4-BE49-F238E27FC236}">
                      <a16:creationId xmlns:a16="http://schemas.microsoft.com/office/drawing/2014/main" id="{4AC7B23F-D475-EBB4-C981-9B010135F0A8}"/>
                    </a:ext>
                  </a:extLst>
                </p14:cNvPr>
                <p14:cNvContentPartPr/>
                <p14:nvPr/>
              </p14:nvContentPartPr>
              <p14:xfrm>
                <a:off x="7007192" y="2242232"/>
                <a:ext cx="6120" cy="246240"/>
              </p14:xfrm>
            </p:contentPart>
          </mc:Choice>
          <mc:Fallback xmlns="">
            <p:pic>
              <p:nvPicPr>
                <p:cNvPr id="78" name="Ink 77">
                  <a:extLst>
                    <a:ext uri="{FF2B5EF4-FFF2-40B4-BE49-F238E27FC236}">
                      <a16:creationId xmlns:a16="http://schemas.microsoft.com/office/drawing/2014/main" id="{4AC7B23F-D475-EBB4-C981-9B010135F0A8}"/>
                    </a:ext>
                  </a:extLst>
                </p:cNvPr>
                <p:cNvPicPr/>
                <p:nvPr/>
              </p:nvPicPr>
              <p:blipFill>
                <a:blip r:embed="rId39"/>
                <a:stretch>
                  <a:fillRect/>
                </a:stretch>
              </p:blipFill>
              <p:spPr>
                <a:xfrm>
                  <a:off x="6998552" y="2233232"/>
                  <a:ext cx="237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9" name="Ink 78">
                  <a:extLst>
                    <a:ext uri="{FF2B5EF4-FFF2-40B4-BE49-F238E27FC236}">
                      <a16:creationId xmlns:a16="http://schemas.microsoft.com/office/drawing/2014/main" id="{B0B4252D-2C4D-2AA1-40E7-076B1BB89045}"/>
                    </a:ext>
                  </a:extLst>
                </p14:cNvPr>
                <p14:cNvContentPartPr/>
                <p14:nvPr/>
              </p14:nvContentPartPr>
              <p14:xfrm>
                <a:off x="6939872" y="2386232"/>
                <a:ext cx="139320" cy="10440"/>
              </p14:xfrm>
            </p:contentPart>
          </mc:Choice>
          <mc:Fallback xmlns="">
            <p:pic>
              <p:nvPicPr>
                <p:cNvPr id="79" name="Ink 78">
                  <a:extLst>
                    <a:ext uri="{FF2B5EF4-FFF2-40B4-BE49-F238E27FC236}">
                      <a16:creationId xmlns:a16="http://schemas.microsoft.com/office/drawing/2014/main" id="{B0B4252D-2C4D-2AA1-40E7-076B1BB89045}"/>
                    </a:ext>
                  </a:extLst>
                </p:cNvPr>
                <p:cNvPicPr/>
                <p:nvPr/>
              </p:nvPicPr>
              <p:blipFill>
                <a:blip r:embed="rId41"/>
                <a:stretch>
                  <a:fillRect/>
                </a:stretch>
              </p:blipFill>
              <p:spPr>
                <a:xfrm>
                  <a:off x="6930872" y="2377592"/>
                  <a:ext cx="156960" cy="28080"/>
                </a:xfrm>
                <a:prstGeom prst="rect">
                  <a:avLst/>
                </a:prstGeom>
              </p:spPr>
            </p:pic>
          </mc:Fallback>
        </mc:AlternateContent>
      </p:grpSp>
      <p:grpSp>
        <p:nvGrpSpPr>
          <p:cNvPr id="89" name="Group 88">
            <a:extLst>
              <a:ext uri="{FF2B5EF4-FFF2-40B4-BE49-F238E27FC236}">
                <a16:creationId xmlns:a16="http://schemas.microsoft.com/office/drawing/2014/main" id="{88713D5E-26F4-EC61-A8E4-DE1445CE5656}"/>
              </a:ext>
            </a:extLst>
          </p:cNvPr>
          <p:cNvGrpSpPr/>
          <p:nvPr/>
        </p:nvGrpSpPr>
        <p:grpSpPr>
          <a:xfrm>
            <a:off x="9739232" y="1934072"/>
            <a:ext cx="425160" cy="425880"/>
            <a:chOff x="9739232" y="1934072"/>
            <a:chExt cx="425160" cy="425880"/>
          </a:xfrm>
        </p:grpSpPr>
        <mc:AlternateContent xmlns:mc="http://schemas.openxmlformats.org/markup-compatibility/2006" xmlns:p14="http://schemas.microsoft.com/office/powerpoint/2010/main">
          <mc:Choice Requires="p14">
            <p:contentPart p14:bwMode="auto" r:id="rId42">
              <p14:nvContentPartPr>
                <p14:cNvPr id="85" name="Ink 84">
                  <a:extLst>
                    <a:ext uri="{FF2B5EF4-FFF2-40B4-BE49-F238E27FC236}">
                      <a16:creationId xmlns:a16="http://schemas.microsoft.com/office/drawing/2014/main" id="{8B2B151C-C765-3D16-ED46-CF693BAF3734}"/>
                    </a:ext>
                  </a:extLst>
                </p14:cNvPr>
                <p14:cNvContentPartPr/>
                <p14:nvPr/>
              </p14:nvContentPartPr>
              <p14:xfrm>
                <a:off x="9739232" y="2088152"/>
                <a:ext cx="136080" cy="271800"/>
              </p14:xfrm>
            </p:contentPart>
          </mc:Choice>
          <mc:Fallback xmlns="">
            <p:pic>
              <p:nvPicPr>
                <p:cNvPr id="85" name="Ink 84">
                  <a:extLst>
                    <a:ext uri="{FF2B5EF4-FFF2-40B4-BE49-F238E27FC236}">
                      <a16:creationId xmlns:a16="http://schemas.microsoft.com/office/drawing/2014/main" id="{8B2B151C-C765-3D16-ED46-CF693BAF3734}"/>
                    </a:ext>
                  </a:extLst>
                </p:cNvPr>
                <p:cNvPicPr/>
                <p:nvPr/>
              </p:nvPicPr>
              <p:blipFill>
                <a:blip r:embed="rId43"/>
                <a:stretch>
                  <a:fillRect/>
                </a:stretch>
              </p:blipFill>
              <p:spPr>
                <a:xfrm>
                  <a:off x="9730592" y="2079152"/>
                  <a:ext cx="1537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6" name="Ink 85">
                  <a:extLst>
                    <a:ext uri="{FF2B5EF4-FFF2-40B4-BE49-F238E27FC236}">
                      <a16:creationId xmlns:a16="http://schemas.microsoft.com/office/drawing/2014/main" id="{C61E56C0-8EAC-6D51-11F0-C7D4512951A0}"/>
                    </a:ext>
                  </a:extLst>
                </p14:cNvPr>
                <p14:cNvContentPartPr/>
                <p14:nvPr/>
              </p14:nvContentPartPr>
              <p14:xfrm>
                <a:off x="10000592" y="1934072"/>
                <a:ext cx="163800" cy="293400"/>
              </p14:xfrm>
            </p:contentPart>
          </mc:Choice>
          <mc:Fallback xmlns="">
            <p:pic>
              <p:nvPicPr>
                <p:cNvPr id="86" name="Ink 85">
                  <a:extLst>
                    <a:ext uri="{FF2B5EF4-FFF2-40B4-BE49-F238E27FC236}">
                      <a16:creationId xmlns:a16="http://schemas.microsoft.com/office/drawing/2014/main" id="{C61E56C0-8EAC-6D51-11F0-C7D4512951A0}"/>
                    </a:ext>
                  </a:extLst>
                </p:cNvPr>
                <p:cNvPicPr/>
                <p:nvPr/>
              </p:nvPicPr>
              <p:blipFill>
                <a:blip r:embed="rId45"/>
                <a:stretch>
                  <a:fillRect/>
                </a:stretch>
              </p:blipFill>
              <p:spPr>
                <a:xfrm>
                  <a:off x="9991952" y="1925072"/>
                  <a:ext cx="181440" cy="311040"/>
                </a:xfrm>
                <a:prstGeom prst="rect">
                  <a:avLst/>
                </a:prstGeom>
              </p:spPr>
            </p:pic>
          </mc:Fallback>
        </mc:AlternateContent>
      </p:grpSp>
      <p:grpSp>
        <p:nvGrpSpPr>
          <p:cNvPr id="93" name="Group 92">
            <a:extLst>
              <a:ext uri="{FF2B5EF4-FFF2-40B4-BE49-F238E27FC236}">
                <a16:creationId xmlns:a16="http://schemas.microsoft.com/office/drawing/2014/main" id="{3231AA8C-89AB-5196-F9AB-5A688514B307}"/>
              </a:ext>
            </a:extLst>
          </p:cNvPr>
          <p:cNvGrpSpPr/>
          <p:nvPr/>
        </p:nvGrpSpPr>
        <p:grpSpPr>
          <a:xfrm>
            <a:off x="9113912" y="1982312"/>
            <a:ext cx="459000" cy="272160"/>
            <a:chOff x="9113912" y="1982312"/>
            <a:chExt cx="459000" cy="272160"/>
          </a:xfrm>
        </p:grpSpPr>
        <mc:AlternateContent xmlns:mc="http://schemas.openxmlformats.org/markup-compatibility/2006" xmlns:p14="http://schemas.microsoft.com/office/powerpoint/2010/main">
          <mc:Choice Requires="p14">
            <p:contentPart p14:bwMode="auto" r:id="rId46">
              <p14:nvContentPartPr>
                <p14:cNvPr id="81" name="Ink 80">
                  <a:extLst>
                    <a:ext uri="{FF2B5EF4-FFF2-40B4-BE49-F238E27FC236}">
                      <a16:creationId xmlns:a16="http://schemas.microsoft.com/office/drawing/2014/main" id="{4F55A1AE-0E2D-56A3-9916-F759D76F1EBA}"/>
                    </a:ext>
                  </a:extLst>
                </p14:cNvPr>
                <p14:cNvContentPartPr/>
                <p14:nvPr/>
              </p14:nvContentPartPr>
              <p14:xfrm>
                <a:off x="9113912" y="1982312"/>
                <a:ext cx="101880" cy="267840"/>
              </p14:xfrm>
            </p:contentPart>
          </mc:Choice>
          <mc:Fallback xmlns="">
            <p:pic>
              <p:nvPicPr>
                <p:cNvPr id="81" name="Ink 80">
                  <a:extLst>
                    <a:ext uri="{FF2B5EF4-FFF2-40B4-BE49-F238E27FC236}">
                      <a16:creationId xmlns:a16="http://schemas.microsoft.com/office/drawing/2014/main" id="{4F55A1AE-0E2D-56A3-9916-F759D76F1EBA}"/>
                    </a:ext>
                  </a:extLst>
                </p:cNvPr>
                <p:cNvPicPr/>
                <p:nvPr/>
              </p:nvPicPr>
              <p:blipFill>
                <a:blip r:embed="rId47"/>
                <a:stretch>
                  <a:fillRect/>
                </a:stretch>
              </p:blipFill>
              <p:spPr>
                <a:xfrm>
                  <a:off x="9105272" y="1973672"/>
                  <a:ext cx="119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k 83">
                  <a:extLst>
                    <a:ext uri="{FF2B5EF4-FFF2-40B4-BE49-F238E27FC236}">
                      <a16:creationId xmlns:a16="http://schemas.microsoft.com/office/drawing/2014/main" id="{8FD947FA-E5C9-A5FB-15FD-B886B1A68810}"/>
                    </a:ext>
                  </a:extLst>
                </p14:cNvPr>
                <p14:cNvContentPartPr/>
                <p14:nvPr/>
              </p14:nvContentPartPr>
              <p14:xfrm>
                <a:off x="9534392" y="2155472"/>
                <a:ext cx="38520" cy="99000"/>
              </p14:xfrm>
            </p:contentPart>
          </mc:Choice>
          <mc:Fallback xmlns="">
            <p:pic>
              <p:nvPicPr>
                <p:cNvPr id="84" name="Ink 83">
                  <a:extLst>
                    <a:ext uri="{FF2B5EF4-FFF2-40B4-BE49-F238E27FC236}">
                      <a16:creationId xmlns:a16="http://schemas.microsoft.com/office/drawing/2014/main" id="{8FD947FA-E5C9-A5FB-15FD-B886B1A68810}"/>
                    </a:ext>
                  </a:extLst>
                </p:cNvPr>
                <p:cNvPicPr/>
                <p:nvPr/>
              </p:nvPicPr>
              <p:blipFill>
                <a:blip r:embed="rId49"/>
                <a:stretch>
                  <a:fillRect/>
                </a:stretch>
              </p:blipFill>
              <p:spPr>
                <a:xfrm>
                  <a:off x="9525392" y="2146832"/>
                  <a:ext cx="56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0" name="Ink 89">
                  <a:extLst>
                    <a:ext uri="{FF2B5EF4-FFF2-40B4-BE49-F238E27FC236}">
                      <a16:creationId xmlns:a16="http://schemas.microsoft.com/office/drawing/2014/main" id="{B4634AEF-F0F7-C8B4-E7B2-0F53DA33A7EF}"/>
                    </a:ext>
                  </a:extLst>
                </p14:cNvPr>
                <p14:cNvContentPartPr/>
                <p14:nvPr/>
              </p14:nvContentPartPr>
              <p14:xfrm>
                <a:off x="9287072" y="2091032"/>
                <a:ext cx="143280" cy="114120"/>
              </p14:xfrm>
            </p:contentPart>
          </mc:Choice>
          <mc:Fallback xmlns="">
            <p:pic>
              <p:nvPicPr>
                <p:cNvPr id="90" name="Ink 89">
                  <a:extLst>
                    <a:ext uri="{FF2B5EF4-FFF2-40B4-BE49-F238E27FC236}">
                      <a16:creationId xmlns:a16="http://schemas.microsoft.com/office/drawing/2014/main" id="{B4634AEF-F0F7-C8B4-E7B2-0F53DA33A7EF}"/>
                    </a:ext>
                  </a:extLst>
                </p:cNvPr>
                <p:cNvPicPr/>
                <p:nvPr/>
              </p:nvPicPr>
              <p:blipFill>
                <a:blip r:embed="rId51"/>
                <a:stretch>
                  <a:fillRect/>
                </a:stretch>
              </p:blipFill>
              <p:spPr>
                <a:xfrm>
                  <a:off x="9278072" y="2082392"/>
                  <a:ext cx="160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1" name="Ink 90">
                  <a:extLst>
                    <a:ext uri="{FF2B5EF4-FFF2-40B4-BE49-F238E27FC236}">
                      <a16:creationId xmlns:a16="http://schemas.microsoft.com/office/drawing/2014/main" id="{A3483E36-9481-03F3-AD9E-8AF1F9CE9121}"/>
                    </a:ext>
                  </a:extLst>
                </p14:cNvPr>
                <p14:cNvContentPartPr/>
                <p14:nvPr/>
              </p14:nvContentPartPr>
              <p14:xfrm>
                <a:off x="9283472" y="2088152"/>
                <a:ext cx="149760" cy="152640"/>
              </p14:xfrm>
            </p:contentPart>
          </mc:Choice>
          <mc:Fallback xmlns="">
            <p:pic>
              <p:nvPicPr>
                <p:cNvPr id="91" name="Ink 90">
                  <a:extLst>
                    <a:ext uri="{FF2B5EF4-FFF2-40B4-BE49-F238E27FC236}">
                      <a16:creationId xmlns:a16="http://schemas.microsoft.com/office/drawing/2014/main" id="{A3483E36-9481-03F3-AD9E-8AF1F9CE9121}"/>
                    </a:ext>
                  </a:extLst>
                </p:cNvPr>
                <p:cNvPicPr/>
                <p:nvPr/>
              </p:nvPicPr>
              <p:blipFill>
                <a:blip r:embed="rId53"/>
                <a:stretch>
                  <a:fillRect/>
                </a:stretch>
              </p:blipFill>
              <p:spPr>
                <a:xfrm>
                  <a:off x="9274472" y="2079152"/>
                  <a:ext cx="16740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92" name="Ink 91">
                <a:extLst>
                  <a:ext uri="{FF2B5EF4-FFF2-40B4-BE49-F238E27FC236}">
                    <a16:creationId xmlns:a16="http://schemas.microsoft.com/office/drawing/2014/main" id="{11B9166F-87D2-DF70-0926-69CFE1F7BD7C}"/>
                  </a:ext>
                </a:extLst>
              </p14:cNvPr>
              <p14:cNvContentPartPr/>
              <p14:nvPr/>
            </p14:nvContentPartPr>
            <p14:xfrm>
              <a:off x="8594072" y="3483512"/>
              <a:ext cx="151560" cy="362160"/>
            </p14:xfrm>
          </p:contentPart>
        </mc:Choice>
        <mc:Fallback xmlns="">
          <p:pic>
            <p:nvPicPr>
              <p:cNvPr id="92" name="Ink 91">
                <a:extLst>
                  <a:ext uri="{FF2B5EF4-FFF2-40B4-BE49-F238E27FC236}">
                    <a16:creationId xmlns:a16="http://schemas.microsoft.com/office/drawing/2014/main" id="{11B9166F-87D2-DF70-0926-69CFE1F7BD7C}"/>
                  </a:ext>
                </a:extLst>
              </p:cNvPr>
              <p:cNvPicPr/>
              <p:nvPr/>
            </p:nvPicPr>
            <p:blipFill>
              <a:blip r:embed="rId55"/>
              <a:stretch>
                <a:fillRect/>
              </a:stretch>
            </p:blipFill>
            <p:spPr>
              <a:xfrm>
                <a:off x="8585072" y="3474872"/>
                <a:ext cx="169200" cy="379800"/>
              </a:xfrm>
              <a:prstGeom prst="rect">
                <a:avLst/>
              </a:prstGeom>
            </p:spPr>
          </p:pic>
        </mc:Fallback>
      </mc:AlternateContent>
      <p:grpSp>
        <p:nvGrpSpPr>
          <p:cNvPr id="98" name="Group 97">
            <a:extLst>
              <a:ext uri="{FF2B5EF4-FFF2-40B4-BE49-F238E27FC236}">
                <a16:creationId xmlns:a16="http://schemas.microsoft.com/office/drawing/2014/main" id="{FBC3BF15-6A4F-106D-73FF-C7C0AB72160D}"/>
              </a:ext>
            </a:extLst>
          </p:cNvPr>
          <p:cNvGrpSpPr/>
          <p:nvPr/>
        </p:nvGrpSpPr>
        <p:grpSpPr>
          <a:xfrm>
            <a:off x="8925632" y="3581792"/>
            <a:ext cx="257040" cy="235440"/>
            <a:chOff x="8925632" y="3581792"/>
            <a:chExt cx="257040" cy="235440"/>
          </a:xfrm>
        </p:grpSpPr>
        <mc:AlternateContent xmlns:mc="http://schemas.openxmlformats.org/markup-compatibility/2006" xmlns:p14="http://schemas.microsoft.com/office/powerpoint/2010/main">
          <mc:Choice Requires="p14">
            <p:contentPart p14:bwMode="auto" r:id="rId56">
              <p14:nvContentPartPr>
                <p14:cNvPr id="94" name="Ink 93">
                  <a:extLst>
                    <a:ext uri="{FF2B5EF4-FFF2-40B4-BE49-F238E27FC236}">
                      <a16:creationId xmlns:a16="http://schemas.microsoft.com/office/drawing/2014/main" id="{44728ADD-A5F4-36C6-779A-8AD9854BF4E4}"/>
                    </a:ext>
                  </a:extLst>
                </p14:cNvPr>
                <p14:cNvContentPartPr/>
                <p14:nvPr/>
              </p14:nvContentPartPr>
              <p14:xfrm>
                <a:off x="8925632" y="3581792"/>
                <a:ext cx="176040" cy="173880"/>
              </p14:xfrm>
            </p:contentPart>
          </mc:Choice>
          <mc:Fallback xmlns="">
            <p:pic>
              <p:nvPicPr>
                <p:cNvPr id="94" name="Ink 93">
                  <a:extLst>
                    <a:ext uri="{FF2B5EF4-FFF2-40B4-BE49-F238E27FC236}">
                      <a16:creationId xmlns:a16="http://schemas.microsoft.com/office/drawing/2014/main" id="{44728ADD-A5F4-36C6-779A-8AD9854BF4E4}"/>
                    </a:ext>
                  </a:extLst>
                </p:cNvPr>
                <p:cNvPicPr/>
                <p:nvPr/>
              </p:nvPicPr>
              <p:blipFill>
                <a:blip r:embed="rId57"/>
                <a:stretch>
                  <a:fillRect/>
                </a:stretch>
              </p:blipFill>
              <p:spPr>
                <a:xfrm>
                  <a:off x="8916632" y="3573152"/>
                  <a:ext cx="193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5" name="Ink 94">
                  <a:extLst>
                    <a:ext uri="{FF2B5EF4-FFF2-40B4-BE49-F238E27FC236}">
                      <a16:creationId xmlns:a16="http://schemas.microsoft.com/office/drawing/2014/main" id="{F1F5C57F-A111-FA5F-4DBF-C7AD1512C716}"/>
                    </a:ext>
                  </a:extLst>
                </p14:cNvPr>
                <p14:cNvContentPartPr/>
                <p14:nvPr/>
              </p14:nvContentPartPr>
              <p14:xfrm>
                <a:off x="9168632" y="3744152"/>
                <a:ext cx="14040" cy="73080"/>
              </p14:xfrm>
            </p:contentPart>
          </mc:Choice>
          <mc:Fallback xmlns="">
            <p:pic>
              <p:nvPicPr>
                <p:cNvPr id="95" name="Ink 94">
                  <a:extLst>
                    <a:ext uri="{FF2B5EF4-FFF2-40B4-BE49-F238E27FC236}">
                      <a16:creationId xmlns:a16="http://schemas.microsoft.com/office/drawing/2014/main" id="{F1F5C57F-A111-FA5F-4DBF-C7AD1512C716}"/>
                    </a:ext>
                  </a:extLst>
                </p:cNvPr>
                <p:cNvPicPr/>
                <p:nvPr/>
              </p:nvPicPr>
              <p:blipFill>
                <a:blip r:embed="rId59"/>
                <a:stretch>
                  <a:fillRect/>
                </a:stretch>
              </p:blipFill>
              <p:spPr>
                <a:xfrm>
                  <a:off x="9159992" y="3735152"/>
                  <a:ext cx="3168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96" name="Ink 95">
                <a:extLst>
                  <a:ext uri="{FF2B5EF4-FFF2-40B4-BE49-F238E27FC236}">
                    <a16:creationId xmlns:a16="http://schemas.microsoft.com/office/drawing/2014/main" id="{F9CF7A3D-B40C-F6CB-4BBA-2EE5E5F94E1B}"/>
                  </a:ext>
                </a:extLst>
              </p14:cNvPr>
              <p14:cNvContentPartPr/>
              <p14:nvPr/>
            </p14:nvContentPartPr>
            <p14:xfrm>
              <a:off x="9413072" y="3572432"/>
              <a:ext cx="196200" cy="194400"/>
            </p14:xfrm>
          </p:contentPart>
        </mc:Choice>
        <mc:Fallback xmlns="">
          <p:pic>
            <p:nvPicPr>
              <p:cNvPr id="96" name="Ink 95">
                <a:extLst>
                  <a:ext uri="{FF2B5EF4-FFF2-40B4-BE49-F238E27FC236}">
                    <a16:creationId xmlns:a16="http://schemas.microsoft.com/office/drawing/2014/main" id="{F9CF7A3D-B40C-F6CB-4BBA-2EE5E5F94E1B}"/>
                  </a:ext>
                </a:extLst>
              </p:cNvPr>
              <p:cNvPicPr/>
              <p:nvPr/>
            </p:nvPicPr>
            <p:blipFill>
              <a:blip r:embed="rId61"/>
              <a:stretch>
                <a:fillRect/>
              </a:stretch>
            </p:blipFill>
            <p:spPr>
              <a:xfrm>
                <a:off x="9404072" y="3563432"/>
                <a:ext cx="213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7" name="Ink 96">
                <a:extLst>
                  <a:ext uri="{FF2B5EF4-FFF2-40B4-BE49-F238E27FC236}">
                    <a16:creationId xmlns:a16="http://schemas.microsoft.com/office/drawing/2014/main" id="{2C80A795-6EC2-F6FB-6646-32A3DA226D68}"/>
                  </a:ext>
                </a:extLst>
              </p14:cNvPr>
              <p14:cNvContentPartPr/>
              <p14:nvPr/>
            </p14:nvContentPartPr>
            <p14:xfrm>
              <a:off x="9923552" y="3541472"/>
              <a:ext cx="124920" cy="280440"/>
            </p14:xfrm>
          </p:contentPart>
        </mc:Choice>
        <mc:Fallback xmlns="">
          <p:pic>
            <p:nvPicPr>
              <p:cNvPr id="97" name="Ink 96">
                <a:extLst>
                  <a:ext uri="{FF2B5EF4-FFF2-40B4-BE49-F238E27FC236}">
                    <a16:creationId xmlns:a16="http://schemas.microsoft.com/office/drawing/2014/main" id="{2C80A795-6EC2-F6FB-6646-32A3DA226D68}"/>
                  </a:ext>
                </a:extLst>
              </p:cNvPr>
              <p:cNvPicPr/>
              <p:nvPr/>
            </p:nvPicPr>
            <p:blipFill>
              <a:blip r:embed="rId63"/>
              <a:stretch>
                <a:fillRect/>
              </a:stretch>
            </p:blipFill>
            <p:spPr>
              <a:xfrm>
                <a:off x="9914912" y="3532832"/>
                <a:ext cx="142560" cy="298080"/>
              </a:xfrm>
              <a:prstGeom prst="rect">
                <a:avLst/>
              </a:prstGeom>
            </p:spPr>
          </p:pic>
        </mc:Fallback>
      </mc:AlternateContent>
      <p:grpSp>
        <p:nvGrpSpPr>
          <p:cNvPr id="105" name="Group 104">
            <a:extLst>
              <a:ext uri="{FF2B5EF4-FFF2-40B4-BE49-F238E27FC236}">
                <a16:creationId xmlns:a16="http://schemas.microsoft.com/office/drawing/2014/main" id="{18151422-D374-94C1-A0F1-4C0C98366D84}"/>
              </a:ext>
            </a:extLst>
          </p:cNvPr>
          <p:cNvGrpSpPr/>
          <p:nvPr/>
        </p:nvGrpSpPr>
        <p:grpSpPr>
          <a:xfrm>
            <a:off x="5767352" y="2760992"/>
            <a:ext cx="860040" cy="193320"/>
            <a:chOff x="5767352" y="2760992"/>
            <a:chExt cx="860040" cy="193320"/>
          </a:xfrm>
        </p:grpSpPr>
        <mc:AlternateContent xmlns:mc="http://schemas.openxmlformats.org/markup-compatibility/2006" xmlns:p14="http://schemas.microsoft.com/office/powerpoint/2010/main">
          <mc:Choice Requires="p14">
            <p:contentPart p14:bwMode="auto" r:id="rId64">
              <p14:nvContentPartPr>
                <p14:cNvPr id="99" name="Ink 98">
                  <a:extLst>
                    <a:ext uri="{FF2B5EF4-FFF2-40B4-BE49-F238E27FC236}">
                      <a16:creationId xmlns:a16="http://schemas.microsoft.com/office/drawing/2014/main" id="{7D2A7B64-D031-D604-4D15-A8141F2EB2C6}"/>
                    </a:ext>
                  </a:extLst>
                </p14:cNvPr>
                <p14:cNvContentPartPr/>
                <p14:nvPr/>
              </p14:nvContentPartPr>
              <p14:xfrm>
                <a:off x="5767352" y="2761352"/>
                <a:ext cx="77760" cy="86760"/>
              </p14:xfrm>
            </p:contentPart>
          </mc:Choice>
          <mc:Fallback xmlns="">
            <p:pic>
              <p:nvPicPr>
                <p:cNvPr id="99" name="Ink 98">
                  <a:extLst>
                    <a:ext uri="{FF2B5EF4-FFF2-40B4-BE49-F238E27FC236}">
                      <a16:creationId xmlns:a16="http://schemas.microsoft.com/office/drawing/2014/main" id="{7D2A7B64-D031-D604-4D15-A8141F2EB2C6}"/>
                    </a:ext>
                  </a:extLst>
                </p:cNvPr>
                <p:cNvPicPr/>
                <p:nvPr/>
              </p:nvPicPr>
              <p:blipFill>
                <a:blip r:embed="rId65"/>
                <a:stretch>
                  <a:fillRect/>
                </a:stretch>
              </p:blipFill>
              <p:spPr>
                <a:xfrm>
                  <a:off x="5758352" y="2752712"/>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0" name="Ink 99">
                  <a:extLst>
                    <a:ext uri="{FF2B5EF4-FFF2-40B4-BE49-F238E27FC236}">
                      <a16:creationId xmlns:a16="http://schemas.microsoft.com/office/drawing/2014/main" id="{49C2C4A4-E06A-BAB7-36F9-1FB8CC37304B}"/>
                    </a:ext>
                  </a:extLst>
                </p14:cNvPr>
                <p14:cNvContentPartPr/>
                <p14:nvPr/>
              </p14:nvContentPartPr>
              <p14:xfrm>
                <a:off x="5937272" y="2761712"/>
                <a:ext cx="32040" cy="162000"/>
              </p14:xfrm>
            </p:contentPart>
          </mc:Choice>
          <mc:Fallback xmlns="">
            <p:pic>
              <p:nvPicPr>
                <p:cNvPr id="100" name="Ink 99">
                  <a:extLst>
                    <a:ext uri="{FF2B5EF4-FFF2-40B4-BE49-F238E27FC236}">
                      <a16:creationId xmlns:a16="http://schemas.microsoft.com/office/drawing/2014/main" id="{49C2C4A4-E06A-BAB7-36F9-1FB8CC37304B}"/>
                    </a:ext>
                  </a:extLst>
                </p:cNvPr>
                <p:cNvPicPr/>
                <p:nvPr/>
              </p:nvPicPr>
              <p:blipFill>
                <a:blip r:embed="rId67"/>
                <a:stretch>
                  <a:fillRect/>
                </a:stretch>
              </p:blipFill>
              <p:spPr>
                <a:xfrm>
                  <a:off x="5928632" y="2752712"/>
                  <a:ext cx="49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1" name="Ink 100">
                  <a:extLst>
                    <a:ext uri="{FF2B5EF4-FFF2-40B4-BE49-F238E27FC236}">
                      <a16:creationId xmlns:a16="http://schemas.microsoft.com/office/drawing/2014/main" id="{B98DCAD2-98B9-8867-0C5F-4EC80D4132D4}"/>
                    </a:ext>
                  </a:extLst>
                </p14:cNvPr>
                <p14:cNvContentPartPr/>
                <p14:nvPr/>
              </p14:nvContentPartPr>
              <p14:xfrm>
                <a:off x="6042392" y="2787272"/>
                <a:ext cx="117360" cy="120960"/>
              </p14:xfrm>
            </p:contentPart>
          </mc:Choice>
          <mc:Fallback xmlns="">
            <p:pic>
              <p:nvPicPr>
                <p:cNvPr id="101" name="Ink 100">
                  <a:extLst>
                    <a:ext uri="{FF2B5EF4-FFF2-40B4-BE49-F238E27FC236}">
                      <a16:creationId xmlns:a16="http://schemas.microsoft.com/office/drawing/2014/main" id="{B98DCAD2-98B9-8867-0C5F-4EC80D4132D4}"/>
                    </a:ext>
                  </a:extLst>
                </p:cNvPr>
                <p:cNvPicPr/>
                <p:nvPr/>
              </p:nvPicPr>
              <p:blipFill>
                <a:blip r:embed="rId69"/>
                <a:stretch>
                  <a:fillRect/>
                </a:stretch>
              </p:blipFill>
              <p:spPr>
                <a:xfrm>
                  <a:off x="6033752" y="2778632"/>
                  <a:ext cx="135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2" name="Ink 101">
                  <a:extLst>
                    <a:ext uri="{FF2B5EF4-FFF2-40B4-BE49-F238E27FC236}">
                      <a16:creationId xmlns:a16="http://schemas.microsoft.com/office/drawing/2014/main" id="{A6642B73-5A3B-6D50-5274-013FB1D57788}"/>
                    </a:ext>
                  </a:extLst>
                </p14:cNvPr>
                <p14:cNvContentPartPr/>
                <p14:nvPr/>
              </p14:nvContentPartPr>
              <p14:xfrm>
                <a:off x="6227432" y="2877632"/>
                <a:ext cx="16200" cy="50400"/>
              </p14:xfrm>
            </p:contentPart>
          </mc:Choice>
          <mc:Fallback xmlns="">
            <p:pic>
              <p:nvPicPr>
                <p:cNvPr id="102" name="Ink 101">
                  <a:extLst>
                    <a:ext uri="{FF2B5EF4-FFF2-40B4-BE49-F238E27FC236}">
                      <a16:creationId xmlns:a16="http://schemas.microsoft.com/office/drawing/2014/main" id="{A6642B73-5A3B-6D50-5274-013FB1D57788}"/>
                    </a:ext>
                  </a:extLst>
                </p:cNvPr>
                <p:cNvPicPr/>
                <p:nvPr/>
              </p:nvPicPr>
              <p:blipFill>
                <a:blip r:embed="rId71"/>
                <a:stretch>
                  <a:fillRect/>
                </a:stretch>
              </p:blipFill>
              <p:spPr>
                <a:xfrm>
                  <a:off x="6218432" y="2868632"/>
                  <a:ext cx="33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3" name="Ink 102">
                  <a:extLst>
                    <a:ext uri="{FF2B5EF4-FFF2-40B4-BE49-F238E27FC236}">
                      <a16:creationId xmlns:a16="http://schemas.microsoft.com/office/drawing/2014/main" id="{514A3577-4CC2-746F-9DEA-251CD8616E10}"/>
                    </a:ext>
                  </a:extLst>
                </p14:cNvPr>
                <p14:cNvContentPartPr/>
                <p14:nvPr/>
              </p14:nvContentPartPr>
              <p14:xfrm>
                <a:off x="6304472" y="2760992"/>
                <a:ext cx="101160" cy="136440"/>
              </p14:xfrm>
            </p:contentPart>
          </mc:Choice>
          <mc:Fallback xmlns="">
            <p:pic>
              <p:nvPicPr>
                <p:cNvPr id="103" name="Ink 102">
                  <a:extLst>
                    <a:ext uri="{FF2B5EF4-FFF2-40B4-BE49-F238E27FC236}">
                      <a16:creationId xmlns:a16="http://schemas.microsoft.com/office/drawing/2014/main" id="{514A3577-4CC2-746F-9DEA-251CD8616E10}"/>
                    </a:ext>
                  </a:extLst>
                </p:cNvPr>
                <p:cNvPicPr/>
                <p:nvPr/>
              </p:nvPicPr>
              <p:blipFill>
                <a:blip r:embed="rId73"/>
                <a:stretch>
                  <a:fillRect/>
                </a:stretch>
              </p:blipFill>
              <p:spPr>
                <a:xfrm>
                  <a:off x="6295472" y="2751992"/>
                  <a:ext cx="118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4" name="Ink 103">
                  <a:extLst>
                    <a:ext uri="{FF2B5EF4-FFF2-40B4-BE49-F238E27FC236}">
                      <a16:creationId xmlns:a16="http://schemas.microsoft.com/office/drawing/2014/main" id="{B7A8633E-A1DB-4FC3-3FEB-5CC3D011D4F6}"/>
                    </a:ext>
                  </a:extLst>
                </p14:cNvPr>
                <p14:cNvContentPartPr/>
                <p14:nvPr/>
              </p14:nvContentPartPr>
              <p14:xfrm>
                <a:off x="6544952" y="2761712"/>
                <a:ext cx="82440" cy="192600"/>
              </p14:xfrm>
            </p:contentPart>
          </mc:Choice>
          <mc:Fallback xmlns="">
            <p:pic>
              <p:nvPicPr>
                <p:cNvPr id="104" name="Ink 103">
                  <a:extLst>
                    <a:ext uri="{FF2B5EF4-FFF2-40B4-BE49-F238E27FC236}">
                      <a16:creationId xmlns:a16="http://schemas.microsoft.com/office/drawing/2014/main" id="{B7A8633E-A1DB-4FC3-3FEB-5CC3D011D4F6}"/>
                    </a:ext>
                  </a:extLst>
                </p:cNvPr>
                <p:cNvPicPr/>
                <p:nvPr/>
              </p:nvPicPr>
              <p:blipFill>
                <a:blip r:embed="rId75"/>
                <a:stretch>
                  <a:fillRect/>
                </a:stretch>
              </p:blipFill>
              <p:spPr>
                <a:xfrm>
                  <a:off x="6536312" y="2752712"/>
                  <a:ext cx="100080" cy="210240"/>
                </a:xfrm>
                <a:prstGeom prst="rect">
                  <a:avLst/>
                </a:prstGeom>
              </p:spPr>
            </p:pic>
          </mc:Fallback>
        </mc:AlternateContent>
      </p:grpSp>
    </p:spTree>
    <p:extLst>
      <p:ext uri="{BB962C8B-B14F-4D97-AF65-F5344CB8AC3E}">
        <p14:creationId xmlns:p14="http://schemas.microsoft.com/office/powerpoint/2010/main" val="354472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A44F-C754-48DE-A419-E067A32D3077}"/>
              </a:ext>
            </a:extLst>
          </p:cNvPr>
          <p:cNvSpPr>
            <a:spLocks noGrp="1"/>
          </p:cNvSpPr>
          <p:nvPr>
            <p:ph type="title"/>
          </p:nvPr>
        </p:nvSpPr>
        <p:spPr/>
        <p:txBody>
          <a:bodyPr/>
          <a:lstStyle/>
          <a:p>
            <a:r>
              <a:rPr lang="en-US" dirty="0"/>
              <a:t>EXAMPLE – Plotting Points on a Coordinate System</a:t>
            </a:r>
            <a:endParaRPr lang="en-IN" dirty="0"/>
          </a:p>
        </p:txBody>
      </p:sp>
      <p:sp>
        <p:nvSpPr>
          <p:cNvPr id="3" name="Content Placeholder 2">
            <a:extLst>
              <a:ext uri="{FF2B5EF4-FFF2-40B4-BE49-F238E27FC236}">
                <a16:creationId xmlns:a16="http://schemas.microsoft.com/office/drawing/2014/main" id="{F47A8521-4B7A-45FD-B17D-7391CFB03EE0}"/>
              </a:ext>
            </a:extLst>
          </p:cNvPr>
          <p:cNvSpPr>
            <a:spLocks noGrp="1"/>
          </p:cNvSpPr>
          <p:nvPr>
            <p:ph sz="half" idx="1"/>
          </p:nvPr>
        </p:nvSpPr>
        <p:spPr>
          <a:xfrm>
            <a:off x="838200" y="1010660"/>
            <a:ext cx="4909458" cy="5482213"/>
          </a:xfrm>
        </p:spPr>
        <p:txBody>
          <a:bodyPr/>
          <a:lstStyle/>
          <a:p>
            <a:r>
              <a:rPr lang="en-US" dirty="0"/>
              <a:t>Plot the following points in the rectangular coordinate system and identif</a:t>
            </a:r>
            <a:r>
              <a:rPr lang="en-US" i="1" dirty="0"/>
              <a:t>y</a:t>
            </a:r>
            <a:r>
              <a:rPr lang="en-US" dirty="0"/>
              <a:t> the quadrant in which the point is located:</a:t>
            </a:r>
          </a:p>
          <a:p>
            <a:pPr marL="514350" lvl="0" indent="-514350">
              <a:buFont typeface="+mj-lt"/>
              <a:buAutoNum type="arabicPeriod"/>
            </a:pPr>
            <a:r>
              <a:rPr lang="en-US" dirty="0"/>
              <a:t>(−5, 4)</a:t>
            </a:r>
          </a:p>
          <a:p>
            <a:pPr marL="514350" lvl="0" indent="-514350">
              <a:buFont typeface="+mj-lt"/>
              <a:buAutoNum type="arabicPeriod"/>
            </a:pPr>
            <a:r>
              <a:rPr lang="en-US" dirty="0"/>
              <a:t>(−3, −4)</a:t>
            </a:r>
          </a:p>
          <a:p>
            <a:pPr marL="514350" lvl="0" indent="-514350">
              <a:buFont typeface="+mj-lt"/>
              <a:buAutoNum type="arabicPeriod"/>
            </a:pPr>
            <a:r>
              <a:rPr lang="en-US" dirty="0"/>
              <a:t>(2, −3)</a:t>
            </a:r>
          </a:p>
          <a:p>
            <a:pPr marL="514350" lvl="0" indent="-514350">
              <a:buFont typeface="+mj-lt"/>
              <a:buAutoNum type="arabicPeriod"/>
            </a:pPr>
            <a:r>
              <a:rPr lang="en-US" dirty="0"/>
              <a:t>(0, −1)</a:t>
            </a:r>
          </a:p>
        </p:txBody>
      </p:sp>
      <p:pic>
        <p:nvPicPr>
          <p:cNvPr id="7" name="Picture 3" descr="Chart, scatter chart&#10;&#10;Description automatically generated">
            <a:extLst>
              <a:ext uri="{FF2B5EF4-FFF2-40B4-BE49-F238E27FC236}">
                <a16:creationId xmlns:a16="http://schemas.microsoft.com/office/drawing/2014/main" id="{B4DF2BE7-F7B8-40DF-A399-A44F0A3FA5DD}"/>
              </a:ext>
            </a:extLst>
          </p:cNvPr>
          <p:cNvPicPr>
            <a:picLocks noGrp="1" noChangeAspect="1"/>
          </p:cNvPicPr>
          <p:nvPr>
            <p:ph sz="half" idx="2"/>
          </p:nvPr>
        </p:nvPicPr>
        <p:blipFill>
          <a:blip r:embed="rId2"/>
          <a:stretch>
            <a:fillRect/>
          </a:stretch>
        </p:blipFill>
        <p:spPr>
          <a:xfrm>
            <a:off x="6703931" y="1465163"/>
            <a:ext cx="4010025" cy="4238625"/>
          </a:xfrm>
          <a:prstGeom prst="rect">
            <a:avLst/>
          </a:prstGeom>
        </p:spPr>
      </p:pic>
      <p:grpSp>
        <p:nvGrpSpPr>
          <p:cNvPr id="16" name="Group 15">
            <a:extLst>
              <a:ext uri="{FF2B5EF4-FFF2-40B4-BE49-F238E27FC236}">
                <a16:creationId xmlns:a16="http://schemas.microsoft.com/office/drawing/2014/main" id="{FA1BD9F3-92CC-3CDB-9B31-838168DD88B4}"/>
              </a:ext>
            </a:extLst>
          </p:cNvPr>
          <p:cNvGrpSpPr/>
          <p:nvPr/>
        </p:nvGrpSpPr>
        <p:grpSpPr>
          <a:xfrm>
            <a:off x="7427672" y="2204072"/>
            <a:ext cx="718560" cy="504720"/>
            <a:chOff x="7427672" y="2204072"/>
            <a:chExt cx="718560" cy="50472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C1DB8F5-5955-6B2C-AED8-38977023EEC0}"/>
                    </a:ext>
                  </a:extLst>
                </p14:cNvPr>
                <p14:cNvContentPartPr/>
                <p14:nvPr/>
              </p14:nvContentPartPr>
              <p14:xfrm>
                <a:off x="7460792" y="2622752"/>
                <a:ext cx="58320" cy="48240"/>
              </p14:xfrm>
            </p:contentPart>
          </mc:Choice>
          <mc:Fallback xmlns="">
            <p:pic>
              <p:nvPicPr>
                <p:cNvPr id="8" name="Ink 7">
                  <a:extLst>
                    <a:ext uri="{FF2B5EF4-FFF2-40B4-BE49-F238E27FC236}">
                      <a16:creationId xmlns:a16="http://schemas.microsoft.com/office/drawing/2014/main" id="{5C1DB8F5-5955-6B2C-AED8-38977023EEC0}"/>
                    </a:ext>
                  </a:extLst>
                </p:cNvPr>
                <p:cNvPicPr/>
                <p:nvPr/>
              </p:nvPicPr>
              <p:blipFill>
                <a:blip r:embed="rId4"/>
                <a:stretch>
                  <a:fillRect/>
                </a:stretch>
              </p:blipFill>
              <p:spPr>
                <a:xfrm>
                  <a:off x="7451792" y="2613752"/>
                  <a:ext cx="75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CB9D1ED-92C1-E75B-98B8-1DD873E09E94}"/>
                    </a:ext>
                  </a:extLst>
                </p14:cNvPr>
                <p14:cNvContentPartPr/>
                <p14:nvPr/>
              </p14:nvContentPartPr>
              <p14:xfrm>
                <a:off x="7427672" y="2596832"/>
                <a:ext cx="91440" cy="111960"/>
              </p14:xfrm>
            </p:contentPart>
          </mc:Choice>
          <mc:Fallback xmlns="">
            <p:pic>
              <p:nvPicPr>
                <p:cNvPr id="9" name="Ink 8">
                  <a:extLst>
                    <a:ext uri="{FF2B5EF4-FFF2-40B4-BE49-F238E27FC236}">
                      <a16:creationId xmlns:a16="http://schemas.microsoft.com/office/drawing/2014/main" id="{CCB9D1ED-92C1-E75B-98B8-1DD873E09E94}"/>
                    </a:ext>
                  </a:extLst>
                </p:cNvPr>
                <p:cNvPicPr/>
                <p:nvPr/>
              </p:nvPicPr>
              <p:blipFill>
                <a:blip r:embed="rId6"/>
                <a:stretch>
                  <a:fillRect/>
                </a:stretch>
              </p:blipFill>
              <p:spPr>
                <a:xfrm>
                  <a:off x="7419032" y="2588192"/>
                  <a:ext cx="10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2FA06BA-E5DF-1662-3A8A-EAC324FCE01E}"/>
                    </a:ext>
                  </a:extLst>
                </p14:cNvPr>
                <p14:cNvContentPartPr/>
                <p14:nvPr/>
              </p14:nvContentPartPr>
              <p14:xfrm>
                <a:off x="7480952" y="2367512"/>
                <a:ext cx="77040" cy="169200"/>
              </p14:xfrm>
            </p:contentPart>
          </mc:Choice>
          <mc:Fallback xmlns="">
            <p:pic>
              <p:nvPicPr>
                <p:cNvPr id="10" name="Ink 9">
                  <a:extLst>
                    <a:ext uri="{FF2B5EF4-FFF2-40B4-BE49-F238E27FC236}">
                      <a16:creationId xmlns:a16="http://schemas.microsoft.com/office/drawing/2014/main" id="{92FA06BA-E5DF-1662-3A8A-EAC324FCE01E}"/>
                    </a:ext>
                  </a:extLst>
                </p:cNvPr>
                <p:cNvPicPr/>
                <p:nvPr/>
              </p:nvPicPr>
              <p:blipFill>
                <a:blip r:embed="rId8"/>
                <a:stretch>
                  <a:fillRect/>
                </a:stretch>
              </p:blipFill>
              <p:spPr>
                <a:xfrm>
                  <a:off x="7471952" y="2358872"/>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FE0CA61D-7280-842E-1ACD-D51160561A05}"/>
                    </a:ext>
                  </a:extLst>
                </p14:cNvPr>
                <p14:cNvContentPartPr/>
                <p14:nvPr/>
              </p14:nvContentPartPr>
              <p14:xfrm>
                <a:off x="7574912" y="2448512"/>
                <a:ext cx="56880" cy="6120"/>
              </p14:xfrm>
            </p:contentPart>
          </mc:Choice>
          <mc:Fallback xmlns="">
            <p:pic>
              <p:nvPicPr>
                <p:cNvPr id="11" name="Ink 10">
                  <a:extLst>
                    <a:ext uri="{FF2B5EF4-FFF2-40B4-BE49-F238E27FC236}">
                      <a16:creationId xmlns:a16="http://schemas.microsoft.com/office/drawing/2014/main" id="{FE0CA61D-7280-842E-1ACD-D51160561A05}"/>
                    </a:ext>
                  </a:extLst>
                </p:cNvPr>
                <p:cNvPicPr/>
                <p:nvPr/>
              </p:nvPicPr>
              <p:blipFill>
                <a:blip r:embed="rId10"/>
                <a:stretch>
                  <a:fillRect/>
                </a:stretch>
              </p:blipFill>
              <p:spPr>
                <a:xfrm>
                  <a:off x="7566272" y="2439512"/>
                  <a:ext cx="74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CC0FDE2D-DBDC-5EBC-7C6F-6EAB5C9F52F7}"/>
                    </a:ext>
                  </a:extLst>
                </p14:cNvPr>
                <p14:cNvContentPartPr/>
                <p14:nvPr/>
              </p14:nvContentPartPr>
              <p14:xfrm>
                <a:off x="7653032" y="2309552"/>
                <a:ext cx="110880" cy="142200"/>
              </p14:xfrm>
            </p:contentPart>
          </mc:Choice>
          <mc:Fallback xmlns="">
            <p:pic>
              <p:nvPicPr>
                <p:cNvPr id="12" name="Ink 11">
                  <a:extLst>
                    <a:ext uri="{FF2B5EF4-FFF2-40B4-BE49-F238E27FC236}">
                      <a16:creationId xmlns:a16="http://schemas.microsoft.com/office/drawing/2014/main" id="{CC0FDE2D-DBDC-5EBC-7C6F-6EAB5C9F52F7}"/>
                    </a:ext>
                  </a:extLst>
                </p:cNvPr>
                <p:cNvPicPr/>
                <p:nvPr/>
              </p:nvPicPr>
              <p:blipFill>
                <a:blip r:embed="rId12"/>
                <a:stretch>
                  <a:fillRect/>
                </a:stretch>
              </p:blipFill>
              <p:spPr>
                <a:xfrm>
                  <a:off x="7644392" y="2300912"/>
                  <a:ext cx="128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1035EFBE-3230-FD11-7C70-2A57174DD94E}"/>
                    </a:ext>
                  </a:extLst>
                </p14:cNvPr>
                <p14:cNvContentPartPr/>
                <p14:nvPr/>
              </p14:nvContentPartPr>
              <p14:xfrm>
                <a:off x="7850312" y="2405672"/>
                <a:ext cx="4320" cy="49320"/>
              </p14:xfrm>
            </p:contentPart>
          </mc:Choice>
          <mc:Fallback xmlns="">
            <p:pic>
              <p:nvPicPr>
                <p:cNvPr id="13" name="Ink 12">
                  <a:extLst>
                    <a:ext uri="{FF2B5EF4-FFF2-40B4-BE49-F238E27FC236}">
                      <a16:creationId xmlns:a16="http://schemas.microsoft.com/office/drawing/2014/main" id="{1035EFBE-3230-FD11-7C70-2A57174DD94E}"/>
                    </a:ext>
                  </a:extLst>
                </p:cNvPr>
                <p:cNvPicPr/>
                <p:nvPr/>
              </p:nvPicPr>
              <p:blipFill>
                <a:blip r:embed="rId14"/>
                <a:stretch>
                  <a:fillRect/>
                </a:stretch>
              </p:blipFill>
              <p:spPr>
                <a:xfrm>
                  <a:off x="7841312" y="2397032"/>
                  <a:ext cx="21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989E6BB8-F2C8-4C53-0581-46BF12D0FC9F}"/>
                    </a:ext>
                  </a:extLst>
                </p14:cNvPr>
                <p14:cNvContentPartPr/>
                <p14:nvPr/>
              </p14:nvContentPartPr>
              <p14:xfrm>
                <a:off x="7883072" y="2251592"/>
                <a:ext cx="121680" cy="156600"/>
              </p14:xfrm>
            </p:contentPart>
          </mc:Choice>
          <mc:Fallback xmlns="">
            <p:pic>
              <p:nvPicPr>
                <p:cNvPr id="14" name="Ink 13">
                  <a:extLst>
                    <a:ext uri="{FF2B5EF4-FFF2-40B4-BE49-F238E27FC236}">
                      <a16:creationId xmlns:a16="http://schemas.microsoft.com/office/drawing/2014/main" id="{989E6BB8-F2C8-4C53-0581-46BF12D0FC9F}"/>
                    </a:ext>
                  </a:extLst>
                </p:cNvPr>
                <p:cNvPicPr/>
                <p:nvPr/>
              </p:nvPicPr>
              <p:blipFill>
                <a:blip r:embed="rId16"/>
                <a:stretch>
                  <a:fillRect/>
                </a:stretch>
              </p:blipFill>
              <p:spPr>
                <a:xfrm>
                  <a:off x="7874432" y="2242952"/>
                  <a:ext cx="139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20BA06B5-DC90-E073-E0FD-1B56FDF2530E}"/>
                    </a:ext>
                  </a:extLst>
                </p14:cNvPr>
                <p14:cNvContentPartPr/>
                <p14:nvPr/>
              </p14:nvContentPartPr>
              <p14:xfrm>
                <a:off x="8046872" y="2204072"/>
                <a:ext cx="99360" cy="185400"/>
              </p14:xfrm>
            </p:contentPart>
          </mc:Choice>
          <mc:Fallback xmlns="">
            <p:pic>
              <p:nvPicPr>
                <p:cNvPr id="15" name="Ink 14">
                  <a:extLst>
                    <a:ext uri="{FF2B5EF4-FFF2-40B4-BE49-F238E27FC236}">
                      <a16:creationId xmlns:a16="http://schemas.microsoft.com/office/drawing/2014/main" id="{20BA06B5-DC90-E073-E0FD-1B56FDF2530E}"/>
                    </a:ext>
                  </a:extLst>
                </p:cNvPr>
                <p:cNvPicPr/>
                <p:nvPr/>
              </p:nvPicPr>
              <p:blipFill>
                <a:blip r:embed="rId18"/>
                <a:stretch>
                  <a:fillRect/>
                </a:stretch>
              </p:blipFill>
              <p:spPr>
                <a:xfrm>
                  <a:off x="8037872" y="2195072"/>
                  <a:ext cx="117000" cy="203040"/>
                </a:xfrm>
                <a:prstGeom prst="rect">
                  <a:avLst/>
                </a:prstGeom>
              </p:spPr>
            </p:pic>
          </mc:Fallback>
        </mc:AlternateContent>
      </p:grpSp>
      <p:grpSp>
        <p:nvGrpSpPr>
          <p:cNvPr id="25" name="Group 24">
            <a:extLst>
              <a:ext uri="{FF2B5EF4-FFF2-40B4-BE49-F238E27FC236}">
                <a16:creationId xmlns:a16="http://schemas.microsoft.com/office/drawing/2014/main" id="{AC49C459-BF0E-D2EF-0328-B381140237AA}"/>
              </a:ext>
            </a:extLst>
          </p:cNvPr>
          <p:cNvGrpSpPr/>
          <p:nvPr/>
        </p:nvGrpSpPr>
        <p:grpSpPr>
          <a:xfrm>
            <a:off x="7912232" y="4292072"/>
            <a:ext cx="684000" cy="266400"/>
            <a:chOff x="7912232" y="4292072"/>
            <a:chExt cx="684000" cy="266400"/>
          </a:xfrm>
        </p:grpSpPr>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2DA6E388-0EBE-7B32-0C82-3B863364D606}"/>
                    </a:ext>
                  </a:extLst>
                </p14:cNvPr>
                <p14:cNvContentPartPr/>
                <p14:nvPr/>
              </p14:nvContentPartPr>
              <p14:xfrm>
                <a:off x="7912232" y="4473872"/>
                <a:ext cx="77400" cy="84600"/>
              </p14:xfrm>
            </p:contentPart>
          </mc:Choice>
          <mc:Fallback xmlns="">
            <p:pic>
              <p:nvPicPr>
                <p:cNvPr id="17" name="Ink 16">
                  <a:extLst>
                    <a:ext uri="{FF2B5EF4-FFF2-40B4-BE49-F238E27FC236}">
                      <a16:creationId xmlns:a16="http://schemas.microsoft.com/office/drawing/2014/main" id="{2DA6E388-0EBE-7B32-0C82-3B863364D606}"/>
                    </a:ext>
                  </a:extLst>
                </p:cNvPr>
                <p:cNvPicPr/>
                <p:nvPr/>
              </p:nvPicPr>
              <p:blipFill>
                <a:blip r:embed="rId20"/>
                <a:stretch>
                  <a:fillRect/>
                </a:stretch>
              </p:blipFill>
              <p:spPr>
                <a:xfrm>
                  <a:off x="7903232" y="4464872"/>
                  <a:ext cx="95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369E0784-924B-84B6-FFC2-2475E263A365}"/>
                    </a:ext>
                  </a:extLst>
                </p14:cNvPr>
                <p14:cNvContentPartPr/>
                <p14:nvPr/>
              </p14:nvContentPartPr>
              <p14:xfrm>
                <a:off x="7969832" y="4338872"/>
                <a:ext cx="51840" cy="157680"/>
              </p14:xfrm>
            </p:contentPart>
          </mc:Choice>
          <mc:Fallback xmlns="">
            <p:pic>
              <p:nvPicPr>
                <p:cNvPr id="18" name="Ink 17">
                  <a:extLst>
                    <a:ext uri="{FF2B5EF4-FFF2-40B4-BE49-F238E27FC236}">
                      <a16:creationId xmlns:a16="http://schemas.microsoft.com/office/drawing/2014/main" id="{369E0784-924B-84B6-FFC2-2475E263A365}"/>
                    </a:ext>
                  </a:extLst>
                </p:cNvPr>
                <p:cNvPicPr/>
                <p:nvPr/>
              </p:nvPicPr>
              <p:blipFill>
                <a:blip r:embed="rId22"/>
                <a:stretch>
                  <a:fillRect/>
                </a:stretch>
              </p:blipFill>
              <p:spPr>
                <a:xfrm>
                  <a:off x="7960832" y="4330232"/>
                  <a:ext cx="69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1F275658-AF4D-8BD7-0448-B12543613C32}"/>
                    </a:ext>
                  </a:extLst>
                </p14:cNvPr>
                <p14:cNvContentPartPr/>
                <p14:nvPr/>
              </p14:nvContentPartPr>
              <p14:xfrm>
                <a:off x="8017712" y="4406192"/>
                <a:ext cx="87840" cy="11520"/>
              </p14:xfrm>
            </p:contentPart>
          </mc:Choice>
          <mc:Fallback xmlns="">
            <p:pic>
              <p:nvPicPr>
                <p:cNvPr id="19" name="Ink 18">
                  <a:extLst>
                    <a:ext uri="{FF2B5EF4-FFF2-40B4-BE49-F238E27FC236}">
                      <a16:creationId xmlns:a16="http://schemas.microsoft.com/office/drawing/2014/main" id="{1F275658-AF4D-8BD7-0448-B12543613C32}"/>
                    </a:ext>
                  </a:extLst>
                </p:cNvPr>
                <p:cNvPicPr/>
                <p:nvPr/>
              </p:nvPicPr>
              <p:blipFill>
                <a:blip r:embed="rId24"/>
                <a:stretch>
                  <a:fillRect/>
                </a:stretch>
              </p:blipFill>
              <p:spPr>
                <a:xfrm>
                  <a:off x="8008712" y="4397552"/>
                  <a:ext cx="105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3F03D34D-073C-95A0-B739-6C5F222CD978}"/>
                    </a:ext>
                  </a:extLst>
                </p14:cNvPr>
                <p14:cNvContentPartPr/>
                <p14:nvPr/>
              </p14:nvContentPartPr>
              <p14:xfrm>
                <a:off x="8113832" y="4336712"/>
                <a:ext cx="113400" cy="124560"/>
              </p14:xfrm>
            </p:contentPart>
          </mc:Choice>
          <mc:Fallback xmlns="">
            <p:pic>
              <p:nvPicPr>
                <p:cNvPr id="20" name="Ink 19">
                  <a:extLst>
                    <a:ext uri="{FF2B5EF4-FFF2-40B4-BE49-F238E27FC236}">
                      <a16:creationId xmlns:a16="http://schemas.microsoft.com/office/drawing/2014/main" id="{3F03D34D-073C-95A0-B739-6C5F222CD978}"/>
                    </a:ext>
                  </a:extLst>
                </p:cNvPr>
                <p:cNvPicPr/>
                <p:nvPr/>
              </p:nvPicPr>
              <p:blipFill>
                <a:blip r:embed="rId26"/>
                <a:stretch>
                  <a:fillRect/>
                </a:stretch>
              </p:blipFill>
              <p:spPr>
                <a:xfrm>
                  <a:off x="8104832" y="4327712"/>
                  <a:ext cx="131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E68492D2-D289-3A16-9758-A74732D52598}"/>
                    </a:ext>
                  </a:extLst>
                </p14:cNvPr>
                <p14:cNvContentPartPr/>
                <p14:nvPr/>
              </p14:nvContentPartPr>
              <p14:xfrm>
                <a:off x="8291312" y="4455872"/>
                <a:ext cx="6120" cy="54360"/>
              </p14:xfrm>
            </p:contentPart>
          </mc:Choice>
          <mc:Fallback xmlns="">
            <p:pic>
              <p:nvPicPr>
                <p:cNvPr id="21" name="Ink 20">
                  <a:extLst>
                    <a:ext uri="{FF2B5EF4-FFF2-40B4-BE49-F238E27FC236}">
                      <a16:creationId xmlns:a16="http://schemas.microsoft.com/office/drawing/2014/main" id="{E68492D2-D289-3A16-9758-A74732D52598}"/>
                    </a:ext>
                  </a:extLst>
                </p:cNvPr>
                <p:cNvPicPr/>
                <p:nvPr/>
              </p:nvPicPr>
              <p:blipFill>
                <a:blip r:embed="rId28"/>
                <a:stretch>
                  <a:fillRect/>
                </a:stretch>
              </p:blipFill>
              <p:spPr>
                <a:xfrm>
                  <a:off x="8282312" y="4446872"/>
                  <a:ext cx="23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F562D5D7-7C46-9CFE-3F3B-86FC41023286}"/>
                    </a:ext>
                  </a:extLst>
                </p14:cNvPr>
                <p14:cNvContentPartPr/>
                <p14:nvPr/>
              </p14:nvContentPartPr>
              <p14:xfrm>
                <a:off x="8297072" y="4402952"/>
                <a:ext cx="92880" cy="14760"/>
              </p14:xfrm>
            </p:contentPart>
          </mc:Choice>
          <mc:Fallback xmlns="">
            <p:pic>
              <p:nvPicPr>
                <p:cNvPr id="22" name="Ink 21">
                  <a:extLst>
                    <a:ext uri="{FF2B5EF4-FFF2-40B4-BE49-F238E27FC236}">
                      <a16:creationId xmlns:a16="http://schemas.microsoft.com/office/drawing/2014/main" id="{F562D5D7-7C46-9CFE-3F3B-86FC41023286}"/>
                    </a:ext>
                  </a:extLst>
                </p:cNvPr>
                <p:cNvPicPr/>
                <p:nvPr/>
              </p:nvPicPr>
              <p:blipFill>
                <a:blip r:embed="rId30"/>
                <a:stretch>
                  <a:fillRect/>
                </a:stretch>
              </p:blipFill>
              <p:spPr>
                <a:xfrm>
                  <a:off x="8288072" y="4394312"/>
                  <a:ext cx="110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5D8264B1-E356-7938-276C-A53A48600D9C}"/>
                    </a:ext>
                  </a:extLst>
                </p14:cNvPr>
                <p14:cNvContentPartPr/>
                <p14:nvPr/>
              </p14:nvContentPartPr>
              <p14:xfrm>
                <a:off x="8412272" y="4350032"/>
                <a:ext cx="72720" cy="112680"/>
              </p14:xfrm>
            </p:contentPart>
          </mc:Choice>
          <mc:Fallback xmlns="">
            <p:pic>
              <p:nvPicPr>
                <p:cNvPr id="23" name="Ink 22">
                  <a:extLst>
                    <a:ext uri="{FF2B5EF4-FFF2-40B4-BE49-F238E27FC236}">
                      <a16:creationId xmlns:a16="http://schemas.microsoft.com/office/drawing/2014/main" id="{5D8264B1-E356-7938-276C-A53A48600D9C}"/>
                    </a:ext>
                  </a:extLst>
                </p:cNvPr>
                <p:cNvPicPr/>
                <p:nvPr/>
              </p:nvPicPr>
              <p:blipFill>
                <a:blip r:embed="rId32"/>
                <a:stretch>
                  <a:fillRect/>
                </a:stretch>
              </p:blipFill>
              <p:spPr>
                <a:xfrm>
                  <a:off x="8403272" y="4341392"/>
                  <a:ext cx="90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EF27BE97-E162-204C-16B6-9B36FB8AFE21}"/>
                    </a:ext>
                  </a:extLst>
                </p14:cNvPr>
                <p14:cNvContentPartPr/>
                <p14:nvPr/>
              </p14:nvContentPartPr>
              <p14:xfrm>
                <a:off x="8547272" y="4292072"/>
                <a:ext cx="48960" cy="178920"/>
              </p14:xfrm>
            </p:contentPart>
          </mc:Choice>
          <mc:Fallback xmlns="">
            <p:pic>
              <p:nvPicPr>
                <p:cNvPr id="24" name="Ink 23">
                  <a:extLst>
                    <a:ext uri="{FF2B5EF4-FFF2-40B4-BE49-F238E27FC236}">
                      <a16:creationId xmlns:a16="http://schemas.microsoft.com/office/drawing/2014/main" id="{EF27BE97-E162-204C-16B6-9B36FB8AFE21}"/>
                    </a:ext>
                  </a:extLst>
                </p:cNvPr>
                <p:cNvPicPr/>
                <p:nvPr/>
              </p:nvPicPr>
              <p:blipFill>
                <a:blip r:embed="rId34"/>
                <a:stretch>
                  <a:fillRect/>
                </a:stretch>
              </p:blipFill>
              <p:spPr>
                <a:xfrm>
                  <a:off x="8538272" y="4283432"/>
                  <a:ext cx="66600" cy="196560"/>
                </a:xfrm>
                <a:prstGeom prst="rect">
                  <a:avLst/>
                </a:prstGeom>
              </p:spPr>
            </p:pic>
          </mc:Fallback>
        </mc:AlternateContent>
      </p:grpSp>
      <p:grpSp>
        <p:nvGrpSpPr>
          <p:cNvPr id="33" name="Group 32">
            <a:extLst>
              <a:ext uri="{FF2B5EF4-FFF2-40B4-BE49-F238E27FC236}">
                <a16:creationId xmlns:a16="http://schemas.microsoft.com/office/drawing/2014/main" id="{2C6D2C54-BD5C-4413-F39A-FC3507BFCA9B}"/>
              </a:ext>
            </a:extLst>
          </p:cNvPr>
          <p:cNvGrpSpPr/>
          <p:nvPr/>
        </p:nvGrpSpPr>
        <p:grpSpPr>
          <a:xfrm>
            <a:off x="9051992" y="4041872"/>
            <a:ext cx="892800" cy="288720"/>
            <a:chOff x="9051992" y="4041872"/>
            <a:chExt cx="892800" cy="288720"/>
          </a:xfrm>
        </p:grpSpPr>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CCEB784C-7EF3-1D19-EA7B-A52D6855B16D}"/>
                    </a:ext>
                  </a:extLst>
                </p14:cNvPr>
                <p14:cNvContentPartPr/>
                <p14:nvPr/>
              </p14:nvContentPartPr>
              <p14:xfrm>
                <a:off x="9051992" y="4264712"/>
                <a:ext cx="82440" cy="65880"/>
              </p14:xfrm>
            </p:contentPart>
          </mc:Choice>
          <mc:Fallback xmlns="">
            <p:pic>
              <p:nvPicPr>
                <p:cNvPr id="26" name="Ink 25">
                  <a:extLst>
                    <a:ext uri="{FF2B5EF4-FFF2-40B4-BE49-F238E27FC236}">
                      <a16:creationId xmlns:a16="http://schemas.microsoft.com/office/drawing/2014/main" id="{CCEB784C-7EF3-1D19-EA7B-A52D6855B16D}"/>
                    </a:ext>
                  </a:extLst>
                </p:cNvPr>
                <p:cNvPicPr/>
                <p:nvPr/>
              </p:nvPicPr>
              <p:blipFill>
                <a:blip r:embed="rId36"/>
                <a:stretch>
                  <a:fillRect/>
                </a:stretch>
              </p:blipFill>
              <p:spPr>
                <a:xfrm>
                  <a:off x="9043352" y="4255712"/>
                  <a:ext cx="100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CD47E52E-80E8-2D65-F65F-C2D10F30622D}"/>
                    </a:ext>
                  </a:extLst>
                </p14:cNvPr>
                <p14:cNvContentPartPr/>
                <p14:nvPr/>
              </p14:nvContentPartPr>
              <p14:xfrm>
                <a:off x="9221552" y="4090472"/>
                <a:ext cx="80640" cy="195120"/>
              </p14:xfrm>
            </p:contentPart>
          </mc:Choice>
          <mc:Fallback xmlns="">
            <p:pic>
              <p:nvPicPr>
                <p:cNvPr id="27" name="Ink 26">
                  <a:extLst>
                    <a:ext uri="{FF2B5EF4-FFF2-40B4-BE49-F238E27FC236}">
                      <a16:creationId xmlns:a16="http://schemas.microsoft.com/office/drawing/2014/main" id="{CD47E52E-80E8-2D65-F65F-C2D10F30622D}"/>
                    </a:ext>
                  </a:extLst>
                </p:cNvPr>
                <p:cNvPicPr/>
                <p:nvPr/>
              </p:nvPicPr>
              <p:blipFill>
                <a:blip r:embed="rId38"/>
                <a:stretch>
                  <a:fillRect/>
                </a:stretch>
              </p:blipFill>
              <p:spPr>
                <a:xfrm>
                  <a:off x="9212912" y="4081472"/>
                  <a:ext cx="98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805DC6DB-48EE-880F-DEEF-6132B2FD7B8B}"/>
                    </a:ext>
                  </a:extLst>
                </p14:cNvPr>
                <p14:cNvContentPartPr/>
                <p14:nvPr/>
              </p14:nvContentPartPr>
              <p14:xfrm>
                <a:off x="9336032" y="4154552"/>
                <a:ext cx="107280" cy="96840"/>
              </p14:xfrm>
            </p:contentPart>
          </mc:Choice>
          <mc:Fallback xmlns="">
            <p:pic>
              <p:nvPicPr>
                <p:cNvPr id="28" name="Ink 27">
                  <a:extLst>
                    <a:ext uri="{FF2B5EF4-FFF2-40B4-BE49-F238E27FC236}">
                      <a16:creationId xmlns:a16="http://schemas.microsoft.com/office/drawing/2014/main" id="{805DC6DB-48EE-880F-DEEF-6132B2FD7B8B}"/>
                    </a:ext>
                  </a:extLst>
                </p:cNvPr>
                <p:cNvPicPr/>
                <p:nvPr/>
              </p:nvPicPr>
              <p:blipFill>
                <a:blip r:embed="rId40"/>
                <a:stretch>
                  <a:fillRect/>
                </a:stretch>
              </p:blipFill>
              <p:spPr>
                <a:xfrm>
                  <a:off x="9327032" y="4145552"/>
                  <a:ext cx="12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D5C97EB4-D033-FDC4-063B-819C3B4D64DE}"/>
                    </a:ext>
                  </a:extLst>
                </p14:cNvPr>
                <p14:cNvContentPartPr/>
                <p14:nvPr/>
              </p14:nvContentPartPr>
              <p14:xfrm>
                <a:off x="9509912" y="4186592"/>
                <a:ext cx="360" cy="63720"/>
              </p14:xfrm>
            </p:contentPart>
          </mc:Choice>
          <mc:Fallback xmlns="">
            <p:pic>
              <p:nvPicPr>
                <p:cNvPr id="29" name="Ink 28">
                  <a:extLst>
                    <a:ext uri="{FF2B5EF4-FFF2-40B4-BE49-F238E27FC236}">
                      <a16:creationId xmlns:a16="http://schemas.microsoft.com/office/drawing/2014/main" id="{D5C97EB4-D033-FDC4-063B-819C3B4D64DE}"/>
                    </a:ext>
                  </a:extLst>
                </p:cNvPr>
                <p:cNvPicPr/>
                <p:nvPr/>
              </p:nvPicPr>
              <p:blipFill>
                <a:blip r:embed="rId42"/>
                <a:stretch>
                  <a:fillRect/>
                </a:stretch>
              </p:blipFill>
              <p:spPr>
                <a:xfrm>
                  <a:off x="9500912" y="4177592"/>
                  <a:ext cx="18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98E45C81-9DF1-3D43-238F-5ADF275CA53D}"/>
                    </a:ext>
                  </a:extLst>
                </p14:cNvPr>
                <p14:cNvContentPartPr/>
                <p14:nvPr/>
              </p14:nvContentPartPr>
              <p14:xfrm>
                <a:off x="9557432" y="4142672"/>
                <a:ext cx="73080" cy="15840"/>
              </p14:xfrm>
            </p:contentPart>
          </mc:Choice>
          <mc:Fallback xmlns="">
            <p:pic>
              <p:nvPicPr>
                <p:cNvPr id="30" name="Ink 29">
                  <a:extLst>
                    <a:ext uri="{FF2B5EF4-FFF2-40B4-BE49-F238E27FC236}">
                      <a16:creationId xmlns:a16="http://schemas.microsoft.com/office/drawing/2014/main" id="{98E45C81-9DF1-3D43-238F-5ADF275CA53D}"/>
                    </a:ext>
                  </a:extLst>
                </p:cNvPr>
                <p:cNvPicPr/>
                <p:nvPr/>
              </p:nvPicPr>
              <p:blipFill>
                <a:blip r:embed="rId44"/>
                <a:stretch>
                  <a:fillRect/>
                </a:stretch>
              </p:blipFill>
              <p:spPr>
                <a:xfrm>
                  <a:off x="9548792" y="4133672"/>
                  <a:ext cx="90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71FA5C49-E1CD-9629-EE49-8EA16F5A1A8D}"/>
                    </a:ext>
                  </a:extLst>
                </p14:cNvPr>
                <p14:cNvContentPartPr/>
                <p14:nvPr/>
              </p14:nvContentPartPr>
              <p14:xfrm>
                <a:off x="9663992" y="4091552"/>
                <a:ext cx="131040" cy="93960"/>
              </p14:xfrm>
            </p:contentPart>
          </mc:Choice>
          <mc:Fallback xmlns="">
            <p:pic>
              <p:nvPicPr>
                <p:cNvPr id="31" name="Ink 30">
                  <a:extLst>
                    <a:ext uri="{FF2B5EF4-FFF2-40B4-BE49-F238E27FC236}">
                      <a16:creationId xmlns:a16="http://schemas.microsoft.com/office/drawing/2014/main" id="{71FA5C49-E1CD-9629-EE49-8EA16F5A1A8D}"/>
                    </a:ext>
                  </a:extLst>
                </p:cNvPr>
                <p:cNvPicPr/>
                <p:nvPr/>
              </p:nvPicPr>
              <p:blipFill>
                <a:blip r:embed="rId46"/>
                <a:stretch>
                  <a:fillRect/>
                </a:stretch>
              </p:blipFill>
              <p:spPr>
                <a:xfrm>
                  <a:off x="9654992" y="4082912"/>
                  <a:ext cx="148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7962F864-8A89-FE92-F3E1-D8E9621757A0}"/>
                    </a:ext>
                  </a:extLst>
                </p14:cNvPr>
                <p14:cNvContentPartPr/>
                <p14:nvPr/>
              </p14:nvContentPartPr>
              <p14:xfrm>
                <a:off x="9856232" y="4041872"/>
                <a:ext cx="88560" cy="128520"/>
              </p14:xfrm>
            </p:contentPart>
          </mc:Choice>
          <mc:Fallback xmlns="">
            <p:pic>
              <p:nvPicPr>
                <p:cNvPr id="32" name="Ink 31">
                  <a:extLst>
                    <a:ext uri="{FF2B5EF4-FFF2-40B4-BE49-F238E27FC236}">
                      <a16:creationId xmlns:a16="http://schemas.microsoft.com/office/drawing/2014/main" id="{7962F864-8A89-FE92-F3E1-D8E9621757A0}"/>
                    </a:ext>
                  </a:extLst>
                </p:cNvPr>
                <p:cNvPicPr/>
                <p:nvPr/>
              </p:nvPicPr>
              <p:blipFill>
                <a:blip r:embed="rId48"/>
                <a:stretch>
                  <a:fillRect/>
                </a:stretch>
              </p:blipFill>
              <p:spPr>
                <a:xfrm>
                  <a:off x="9847232" y="4033232"/>
                  <a:ext cx="106200" cy="146160"/>
                </a:xfrm>
                <a:prstGeom prst="rect">
                  <a:avLst/>
                </a:prstGeom>
              </p:spPr>
            </p:pic>
          </mc:Fallback>
        </mc:AlternateContent>
      </p:grpSp>
      <p:grpSp>
        <p:nvGrpSpPr>
          <p:cNvPr id="40" name="Group 39">
            <a:extLst>
              <a:ext uri="{FF2B5EF4-FFF2-40B4-BE49-F238E27FC236}">
                <a16:creationId xmlns:a16="http://schemas.microsoft.com/office/drawing/2014/main" id="{9E449450-FDA4-54DE-0A62-B29ACC205D2D}"/>
              </a:ext>
            </a:extLst>
          </p:cNvPr>
          <p:cNvGrpSpPr/>
          <p:nvPr/>
        </p:nvGrpSpPr>
        <p:grpSpPr>
          <a:xfrm>
            <a:off x="8606672" y="3695552"/>
            <a:ext cx="759240" cy="230760"/>
            <a:chOff x="8606672" y="3695552"/>
            <a:chExt cx="759240" cy="230760"/>
          </a:xfrm>
        </p:grpSpPr>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C7AD4415-EAF5-BEFF-9FDC-E0AC66F83344}"/>
                    </a:ext>
                  </a:extLst>
                </p14:cNvPr>
                <p14:cNvContentPartPr/>
                <p14:nvPr/>
              </p14:nvContentPartPr>
              <p14:xfrm>
                <a:off x="8606672" y="3786632"/>
                <a:ext cx="70560" cy="62640"/>
              </p14:xfrm>
            </p:contentPart>
          </mc:Choice>
          <mc:Fallback xmlns="">
            <p:pic>
              <p:nvPicPr>
                <p:cNvPr id="34" name="Ink 33">
                  <a:extLst>
                    <a:ext uri="{FF2B5EF4-FFF2-40B4-BE49-F238E27FC236}">
                      <a16:creationId xmlns:a16="http://schemas.microsoft.com/office/drawing/2014/main" id="{C7AD4415-EAF5-BEFF-9FDC-E0AC66F83344}"/>
                    </a:ext>
                  </a:extLst>
                </p:cNvPr>
                <p:cNvPicPr/>
                <p:nvPr/>
              </p:nvPicPr>
              <p:blipFill>
                <a:blip r:embed="rId50"/>
                <a:stretch>
                  <a:fillRect/>
                </a:stretch>
              </p:blipFill>
              <p:spPr>
                <a:xfrm>
                  <a:off x="8598032" y="3777992"/>
                  <a:ext cx="88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8BC7E3E5-D33B-039B-8F11-F896096FF25E}"/>
                    </a:ext>
                  </a:extLst>
                </p14:cNvPr>
                <p14:cNvContentPartPr/>
                <p14:nvPr/>
              </p14:nvContentPartPr>
              <p14:xfrm>
                <a:off x="8748512" y="3695552"/>
                <a:ext cx="87480" cy="230760"/>
              </p14:xfrm>
            </p:contentPart>
          </mc:Choice>
          <mc:Fallback xmlns="">
            <p:pic>
              <p:nvPicPr>
                <p:cNvPr id="35" name="Ink 34">
                  <a:extLst>
                    <a:ext uri="{FF2B5EF4-FFF2-40B4-BE49-F238E27FC236}">
                      <a16:creationId xmlns:a16="http://schemas.microsoft.com/office/drawing/2014/main" id="{8BC7E3E5-D33B-039B-8F11-F896096FF25E}"/>
                    </a:ext>
                  </a:extLst>
                </p:cNvPr>
                <p:cNvPicPr/>
                <p:nvPr/>
              </p:nvPicPr>
              <p:blipFill>
                <a:blip r:embed="rId52"/>
                <a:stretch>
                  <a:fillRect/>
                </a:stretch>
              </p:blipFill>
              <p:spPr>
                <a:xfrm>
                  <a:off x="8739512" y="3686912"/>
                  <a:ext cx="105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7E5D095F-47C8-1D1B-FB9D-E9F070DF147C}"/>
                    </a:ext>
                  </a:extLst>
                </p14:cNvPr>
                <p14:cNvContentPartPr/>
                <p14:nvPr/>
              </p14:nvContentPartPr>
              <p14:xfrm>
                <a:off x="8855432" y="3779792"/>
                <a:ext cx="72000" cy="96840"/>
              </p14:xfrm>
            </p:contentPart>
          </mc:Choice>
          <mc:Fallback xmlns="">
            <p:pic>
              <p:nvPicPr>
                <p:cNvPr id="36" name="Ink 35">
                  <a:extLst>
                    <a:ext uri="{FF2B5EF4-FFF2-40B4-BE49-F238E27FC236}">
                      <a16:creationId xmlns:a16="http://schemas.microsoft.com/office/drawing/2014/main" id="{7E5D095F-47C8-1D1B-FB9D-E9F070DF147C}"/>
                    </a:ext>
                  </a:extLst>
                </p:cNvPr>
                <p:cNvPicPr/>
                <p:nvPr/>
              </p:nvPicPr>
              <p:blipFill>
                <a:blip r:embed="rId54"/>
                <a:stretch>
                  <a:fillRect/>
                </a:stretch>
              </p:blipFill>
              <p:spPr>
                <a:xfrm>
                  <a:off x="8846792" y="3770792"/>
                  <a:ext cx="89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B8943612-501C-475E-47FE-DFDB0822C866}"/>
                    </a:ext>
                  </a:extLst>
                </p14:cNvPr>
                <p14:cNvContentPartPr/>
                <p14:nvPr/>
              </p14:nvContentPartPr>
              <p14:xfrm>
                <a:off x="8988272" y="3810752"/>
                <a:ext cx="19800" cy="103320"/>
              </p14:xfrm>
            </p:contentPart>
          </mc:Choice>
          <mc:Fallback xmlns="">
            <p:pic>
              <p:nvPicPr>
                <p:cNvPr id="37" name="Ink 36">
                  <a:extLst>
                    <a:ext uri="{FF2B5EF4-FFF2-40B4-BE49-F238E27FC236}">
                      <a16:creationId xmlns:a16="http://schemas.microsoft.com/office/drawing/2014/main" id="{B8943612-501C-475E-47FE-DFDB0822C866}"/>
                    </a:ext>
                  </a:extLst>
                </p:cNvPr>
                <p:cNvPicPr/>
                <p:nvPr/>
              </p:nvPicPr>
              <p:blipFill>
                <a:blip r:embed="rId56"/>
                <a:stretch>
                  <a:fillRect/>
                </a:stretch>
              </p:blipFill>
              <p:spPr>
                <a:xfrm>
                  <a:off x="8979632" y="3802112"/>
                  <a:ext cx="37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BE6AFDF5-88E2-DB1D-C267-CB46FC4B0DCE}"/>
                    </a:ext>
                  </a:extLst>
                </p14:cNvPr>
                <p14:cNvContentPartPr/>
                <p14:nvPr/>
              </p14:nvContentPartPr>
              <p14:xfrm>
                <a:off x="9066752" y="3809312"/>
                <a:ext cx="82080" cy="12240"/>
              </p14:xfrm>
            </p:contentPart>
          </mc:Choice>
          <mc:Fallback xmlns="">
            <p:pic>
              <p:nvPicPr>
                <p:cNvPr id="38" name="Ink 37">
                  <a:extLst>
                    <a:ext uri="{FF2B5EF4-FFF2-40B4-BE49-F238E27FC236}">
                      <a16:creationId xmlns:a16="http://schemas.microsoft.com/office/drawing/2014/main" id="{BE6AFDF5-88E2-DB1D-C267-CB46FC4B0DCE}"/>
                    </a:ext>
                  </a:extLst>
                </p:cNvPr>
                <p:cNvPicPr/>
                <p:nvPr/>
              </p:nvPicPr>
              <p:blipFill>
                <a:blip r:embed="rId58"/>
                <a:stretch>
                  <a:fillRect/>
                </a:stretch>
              </p:blipFill>
              <p:spPr>
                <a:xfrm>
                  <a:off x="9057752" y="3800312"/>
                  <a:ext cx="99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1B05DA3A-FE67-AC29-E7FB-E09B58A27718}"/>
                    </a:ext>
                  </a:extLst>
                </p14:cNvPr>
                <p14:cNvContentPartPr/>
                <p14:nvPr/>
              </p14:nvContentPartPr>
              <p14:xfrm>
                <a:off x="9192032" y="3724352"/>
                <a:ext cx="173880" cy="173520"/>
              </p14:xfrm>
            </p:contentPart>
          </mc:Choice>
          <mc:Fallback xmlns="">
            <p:pic>
              <p:nvPicPr>
                <p:cNvPr id="39" name="Ink 38">
                  <a:extLst>
                    <a:ext uri="{FF2B5EF4-FFF2-40B4-BE49-F238E27FC236}">
                      <a16:creationId xmlns:a16="http://schemas.microsoft.com/office/drawing/2014/main" id="{1B05DA3A-FE67-AC29-E7FB-E09B58A27718}"/>
                    </a:ext>
                  </a:extLst>
                </p:cNvPr>
                <p:cNvPicPr/>
                <p:nvPr/>
              </p:nvPicPr>
              <p:blipFill>
                <a:blip r:embed="rId60"/>
                <a:stretch>
                  <a:fillRect/>
                </a:stretch>
              </p:blipFill>
              <p:spPr>
                <a:xfrm>
                  <a:off x="9183392" y="3715352"/>
                  <a:ext cx="191520" cy="19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AE916687-E9C4-9457-7E9D-3666FC5E6297}"/>
                  </a:ext>
                </a:extLst>
              </p14:cNvPr>
              <p14:cNvContentPartPr/>
              <p14:nvPr/>
            </p14:nvContentPartPr>
            <p14:xfrm>
              <a:off x="5244157" y="8117295"/>
              <a:ext cx="360" cy="360"/>
            </p14:xfrm>
          </p:contentPart>
        </mc:Choice>
        <mc:Fallback xmlns="">
          <p:pic>
            <p:nvPicPr>
              <p:cNvPr id="41" name="Ink 40">
                <a:extLst>
                  <a:ext uri="{FF2B5EF4-FFF2-40B4-BE49-F238E27FC236}">
                    <a16:creationId xmlns:a16="http://schemas.microsoft.com/office/drawing/2014/main" id="{AE916687-E9C4-9457-7E9D-3666FC5E6297}"/>
                  </a:ext>
                </a:extLst>
              </p:cNvPr>
              <p:cNvPicPr/>
              <p:nvPr/>
            </p:nvPicPr>
            <p:blipFill>
              <a:blip r:embed="rId62"/>
              <a:stretch>
                <a:fillRect/>
              </a:stretch>
            </p:blipFill>
            <p:spPr>
              <a:xfrm>
                <a:off x="5235517" y="8108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 name="Ink 3">
                <a:extLst>
                  <a:ext uri="{FF2B5EF4-FFF2-40B4-BE49-F238E27FC236}">
                    <a16:creationId xmlns:a16="http://schemas.microsoft.com/office/drawing/2014/main" id="{9E0423EE-5BB9-1780-1C04-E8691F85042B}"/>
                  </a:ext>
                </a:extLst>
              </p14:cNvPr>
              <p14:cNvContentPartPr/>
              <p14:nvPr/>
            </p14:nvContentPartPr>
            <p14:xfrm>
              <a:off x="4161637" y="8246895"/>
              <a:ext cx="360" cy="360"/>
            </p14:xfrm>
          </p:contentPart>
        </mc:Choice>
        <mc:Fallback xmlns="">
          <p:pic>
            <p:nvPicPr>
              <p:cNvPr id="4" name="Ink 3">
                <a:extLst>
                  <a:ext uri="{FF2B5EF4-FFF2-40B4-BE49-F238E27FC236}">
                    <a16:creationId xmlns:a16="http://schemas.microsoft.com/office/drawing/2014/main" id="{9E0423EE-5BB9-1780-1C04-E8691F85042B}"/>
                  </a:ext>
                </a:extLst>
              </p:cNvPr>
              <p:cNvPicPr/>
              <p:nvPr/>
            </p:nvPicPr>
            <p:blipFill>
              <a:blip r:embed="rId34"/>
              <a:stretch>
                <a:fillRect/>
              </a:stretch>
            </p:blipFill>
            <p:spPr>
              <a:xfrm>
                <a:off x="4152997" y="8238255"/>
                <a:ext cx="18000" cy="18000"/>
              </a:xfrm>
              <a:prstGeom prst="rect">
                <a:avLst/>
              </a:prstGeom>
            </p:spPr>
          </p:pic>
        </mc:Fallback>
      </mc:AlternateContent>
    </p:spTree>
    <p:extLst>
      <p:ext uri="{BB962C8B-B14F-4D97-AF65-F5344CB8AC3E}">
        <p14:creationId xmlns:p14="http://schemas.microsoft.com/office/powerpoint/2010/main" val="267332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81AC-7FA0-400C-AF25-80670502B8D1}"/>
              </a:ext>
            </a:extLst>
          </p:cNvPr>
          <p:cNvSpPr>
            <a:spLocks noGrp="1"/>
          </p:cNvSpPr>
          <p:nvPr>
            <p:ph type="title"/>
          </p:nvPr>
        </p:nvSpPr>
        <p:spPr/>
        <p:txBody>
          <a:bodyPr/>
          <a:lstStyle/>
          <a:p>
            <a:r>
              <a:rPr lang="en-US" dirty="0"/>
              <a:t>5.5 Graphing Linear Equations in Two Variables</a:t>
            </a:r>
            <a:endParaRPr lang="en-IN" dirty="0"/>
          </a:p>
        </p:txBody>
      </p:sp>
      <p:sp>
        <p:nvSpPr>
          <p:cNvPr id="3" name="Content Placeholder 2">
            <a:extLst>
              <a:ext uri="{FF2B5EF4-FFF2-40B4-BE49-F238E27FC236}">
                <a16:creationId xmlns:a16="http://schemas.microsoft.com/office/drawing/2014/main" id="{1461D021-42A7-49BB-B71B-9A6F8ED4FAB1}"/>
              </a:ext>
            </a:extLst>
          </p:cNvPr>
          <p:cNvSpPr>
            <a:spLocks noGrp="1"/>
          </p:cNvSpPr>
          <p:nvPr>
            <p:ph sz="quarter" idx="11"/>
          </p:nvPr>
        </p:nvSpPr>
        <p:spPr/>
        <p:txBody>
          <a:bodyPr/>
          <a:lstStyle/>
          <a:p>
            <a:r>
              <a:rPr lang="en-US" dirty="0"/>
              <a:t>Equations with two variables may be of the form </a:t>
            </a:r>
            <a:r>
              <a:rPr lang="en-US" i="0" dirty="0">
                <a:latin typeface="Cambria" panose="02040503050406030204" pitchFamily="18" charset="0"/>
                <a:ea typeface="Cambria" panose="02040503050406030204" pitchFamily="18" charset="0"/>
              </a:rPr>
              <a:t>𝐴</a:t>
            </a:r>
            <a:r>
              <a:rPr lang="en-US" i="0" dirty="0">
                <a:latin typeface="Cambria Math" panose="02040503050406030204" pitchFamily="18" charset="0"/>
                <a:ea typeface="Cambria Math" panose="02040503050406030204" pitchFamily="18" charset="0"/>
              </a:rPr>
              <a:t>𝑥 </a:t>
            </a:r>
            <a:r>
              <a:rPr lang="en-US" i="0" dirty="0">
                <a:latin typeface="Cambria" panose="02040503050406030204" pitchFamily="18" charset="0"/>
                <a:ea typeface="Cambria" panose="02040503050406030204" pitchFamily="18" charset="0"/>
              </a:rPr>
              <a:t>+ 𝐵𝑦 = 𝐶</a:t>
            </a:r>
            <a:r>
              <a:rPr lang="en-US" dirty="0"/>
              <a:t>. An equation of this form, where </a:t>
            </a:r>
            <a:r>
              <a:rPr lang="en-US" i="0" dirty="0">
                <a:latin typeface="Cambria Math" panose="02040503050406030204" pitchFamily="18" charset="0"/>
                <a:ea typeface="Cambria Math" panose="02040503050406030204" pitchFamily="18" charset="0"/>
              </a:rPr>
              <a:t>𝐴</a:t>
            </a:r>
            <a:r>
              <a:rPr lang="en-US" dirty="0"/>
              <a:t> and </a:t>
            </a:r>
            <a:r>
              <a:rPr lang="en-US" i="0" dirty="0">
                <a:latin typeface="Cambria" panose="02040503050406030204" pitchFamily="18" charset="0"/>
                <a:ea typeface="Cambria" panose="02040503050406030204" pitchFamily="18" charset="0"/>
              </a:rPr>
              <a:t>𝐵</a:t>
            </a:r>
            <a:r>
              <a:rPr lang="en-US" dirty="0"/>
              <a:t> are both not zero, is called a  </a:t>
            </a:r>
            <a:r>
              <a:rPr lang="en-US" b="1" dirty="0"/>
              <a:t>linear equation in two variables</a:t>
            </a:r>
            <a:r>
              <a:rPr lang="en-US" dirty="0"/>
              <a:t>.</a:t>
            </a:r>
          </a:p>
          <a:p>
            <a:r>
              <a:rPr lang="en-US" dirty="0"/>
              <a:t>When an equation is in the form </a:t>
            </a:r>
            <a:r>
              <a:rPr lang="en-US" i="0" dirty="0">
                <a:latin typeface="Cambria Math" panose="02040503050406030204" pitchFamily="18" charset="0"/>
                <a:ea typeface="Cambria Math" panose="02040503050406030204" pitchFamily="18" charset="0"/>
              </a:rPr>
              <a:t>𝐴𝑥 </a:t>
            </a:r>
            <a:r>
              <a:rPr lang="en-US" i="0" dirty="0">
                <a:latin typeface="Cambria" panose="02040503050406030204" pitchFamily="18" charset="0"/>
                <a:ea typeface="Cambria" panose="02040503050406030204" pitchFamily="18" charset="0"/>
              </a:rPr>
              <a:t>+ 𝐵𝑦 = </a:t>
            </a:r>
            <a:r>
              <a:rPr lang="en-US" dirty="0">
                <a:latin typeface="Cambria" panose="02040503050406030204" pitchFamily="18" charset="0"/>
                <a:ea typeface="Cambria" panose="02040503050406030204" pitchFamily="18" charset="0"/>
              </a:rPr>
              <a:t>𝐶</a:t>
            </a:r>
            <a:r>
              <a:rPr lang="en-US" dirty="0"/>
              <a:t>, we say it is in </a:t>
            </a:r>
            <a:r>
              <a:rPr lang="en-US" b="1" dirty="0"/>
              <a:t>standard form of a linear equation</a:t>
            </a:r>
            <a:r>
              <a:rPr lang="en-US" dirty="0"/>
              <a:t>.</a:t>
            </a:r>
          </a:p>
          <a:p>
            <a:r>
              <a:rPr lang="en-US" dirty="0"/>
              <a:t>Linear equations have infinitely many solutions. For every number that is substituted for there is a corresponding value. This pair of values is a </a:t>
            </a:r>
            <a:r>
              <a:rPr lang="en-US" b="1" dirty="0"/>
              <a:t>solution </a:t>
            </a:r>
            <a:r>
              <a:rPr lang="en-US" dirty="0"/>
              <a:t>to the linear equation and is represented by the ordered pair </a:t>
            </a:r>
            <a:r>
              <a:rPr lang="en-US" i="0" dirty="0">
                <a:latin typeface="Cambria" panose="02040503050406030204" pitchFamily="18" charset="0"/>
                <a:ea typeface="Cambria" panose="02040503050406030204" pitchFamily="18" charset="0"/>
              </a:rPr>
              <a:t>(</a:t>
            </a:r>
            <a:r>
              <a:rPr lang="en-US" i="0" dirty="0">
                <a:latin typeface="Cambria Math" panose="02040503050406030204" pitchFamily="18" charset="0"/>
                <a:ea typeface="Cambria Math" panose="02040503050406030204" pitchFamily="18" charset="0"/>
              </a:rPr>
              <a:t>𝑥</a:t>
            </a:r>
            <a:r>
              <a:rPr lang="en-US" i="0" dirty="0">
                <a:latin typeface="Cambria" panose="02040503050406030204" pitchFamily="18" charset="0"/>
                <a:ea typeface="Cambria" panose="02040503050406030204" pitchFamily="18" charset="0"/>
              </a:rPr>
              <a:t>, 𝑦)</a:t>
            </a:r>
            <a:r>
              <a:rPr lang="en-US" dirty="0">
                <a:latin typeface="Cambria" panose="02040503050406030204" pitchFamily="18" charset="0"/>
                <a:ea typeface="Cambria" panose="02040503050406030204" pitchFamily="18" charset="0"/>
              </a:rPr>
              <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337C0E9-122B-C1E9-8986-84F16C73212C}"/>
                  </a:ext>
                </a:extLst>
              </p14:cNvPr>
              <p14:cNvContentPartPr/>
              <p14:nvPr/>
            </p14:nvContentPartPr>
            <p14:xfrm>
              <a:off x="5900192" y="2704472"/>
              <a:ext cx="1761120" cy="10440"/>
            </p14:xfrm>
          </p:contentPart>
        </mc:Choice>
        <mc:Fallback xmlns="">
          <p:pic>
            <p:nvPicPr>
              <p:cNvPr id="4" name="Ink 3">
                <a:extLst>
                  <a:ext uri="{FF2B5EF4-FFF2-40B4-BE49-F238E27FC236}">
                    <a16:creationId xmlns:a16="http://schemas.microsoft.com/office/drawing/2014/main" id="{D337C0E9-122B-C1E9-8986-84F16C73212C}"/>
                  </a:ext>
                </a:extLst>
              </p:cNvPr>
              <p:cNvPicPr/>
              <p:nvPr/>
            </p:nvPicPr>
            <p:blipFill>
              <a:blip r:embed="rId3"/>
              <a:stretch>
                <a:fillRect/>
              </a:stretch>
            </p:blipFill>
            <p:spPr>
              <a:xfrm>
                <a:off x="5864192" y="2632472"/>
                <a:ext cx="1832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59EA342-0BF0-9369-5497-8A29CCE63FB1}"/>
                  </a:ext>
                </a:extLst>
              </p14:cNvPr>
              <p14:cNvContentPartPr/>
              <p14:nvPr/>
            </p14:nvContentPartPr>
            <p14:xfrm>
              <a:off x="6251437" y="7239975"/>
              <a:ext cx="360" cy="360"/>
            </p14:xfrm>
          </p:contentPart>
        </mc:Choice>
        <mc:Fallback xmlns="">
          <p:pic>
            <p:nvPicPr>
              <p:cNvPr id="5" name="Ink 4">
                <a:extLst>
                  <a:ext uri="{FF2B5EF4-FFF2-40B4-BE49-F238E27FC236}">
                    <a16:creationId xmlns:a16="http://schemas.microsoft.com/office/drawing/2014/main" id="{E59EA342-0BF0-9369-5497-8A29CCE63FB1}"/>
                  </a:ext>
                </a:extLst>
              </p:cNvPr>
              <p:cNvPicPr/>
              <p:nvPr/>
            </p:nvPicPr>
            <p:blipFill>
              <a:blip r:embed="rId5"/>
              <a:stretch>
                <a:fillRect/>
              </a:stretch>
            </p:blipFill>
            <p:spPr>
              <a:xfrm>
                <a:off x="6242437" y="7230975"/>
                <a:ext cx="18000" cy="18000"/>
              </a:xfrm>
              <a:prstGeom prst="rect">
                <a:avLst/>
              </a:prstGeom>
            </p:spPr>
          </p:pic>
        </mc:Fallback>
      </mc:AlternateContent>
    </p:spTree>
    <p:extLst>
      <p:ext uri="{BB962C8B-B14F-4D97-AF65-F5344CB8AC3E}">
        <p14:creationId xmlns:p14="http://schemas.microsoft.com/office/powerpoint/2010/main" val="268057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227A-AC38-4CBD-81BF-08D6CBA17D8B}"/>
              </a:ext>
            </a:extLst>
          </p:cNvPr>
          <p:cNvSpPr>
            <a:spLocks noGrp="1"/>
          </p:cNvSpPr>
          <p:nvPr>
            <p:ph type="title"/>
          </p:nvPr>
        </p:nvSpPr>
        <p:spPr/>
        <p:txBody>
          <a:bodyPr/>
          <a:lstStyle/>
          <a:p>
            <a:r>
              <a:rPr lang="en-US" dirty="0"/>
              <a:t>EXAMPLE – Pumping Gas</a:t>
            </a:r>
            <a:endParaRPr lang="en-IN" sz="2400" dirty="0"/>
          </a:p>
        </p:txBody>
      </p:sp>
      <p:sp>
        <p:nvSpPr>
          <p:cNvPr id="3" name="Content Placeholder 2">
            <a:extLst>
              <a:ext uri="{FF2B5EF4-FFF2-40B4-BE49-F238E27FC236}">
                <a16:creationId xmlns:a16="http://schemas.microsoft.com/office/drawing/2014/main" id="{87269661-0DFC-483C-90F1-110604EBBDF9}"/>
              </a:ext>
            </a:extLst>
          </p:cNvPr>
          <p:cNvSpPr>
            <a:spLocks noGrp="1"/>
          </p:cNvSpPr>
          <p:nvPr>
            <p:ph sz="half" idx="1"/>
          </p:nvPr>
        </p:nvSpPr>
        <p:spPr>
          <a:xfrm>
            <a:off x="838199" y="1010661"/>
            <a:ext cx="10863943" cy="2418339"/>
          </a:xfrm>
        </p:spPr>
        <p:txBody>
          <a:bodyPr/>
          <a:lstStyle/>
          <a:p>
            <a:r>
              <a:rPr lang="en-US" sz="2400" dirty="0"/>
              <a:t>Gasoline costs $3.53 per gallon. You put 10 gallons of gasoline in your car, and pay $35.30. Your friend puts 15 gallons of gasoline in their car and pays $52.95. Your neighbor needs 5 gallons of gasoline, how much will they pay? </a:t>
            </a:r>
          </a:p>
        </p:txBody>
      </p:sp>
      <p:pic>
        <p:nvPicPr>
          <p:cNvPr id="9" name="Picture 3" descr="Chart, line chart&#10;&#10;Description automatically generated">
            <a:extLst>
              <a:ext uri="{FF2B5EF4-FFF2-40B4-BE49-F238E27FC236}">
                <a16:creationId xmlns:a16="http://schemas.microsoft.com/office/drawing/2014/main" id="{5774F5DA-9B8E-4F78-80EA-25C326E94B59}"/>
              </a:ext>
            </a:extLst>
          </p:cNvPr>
          <p:cNvPicPr>
            <a:picLocks noGrp="1" noChangeAspect="1"/>
          </p:cNvPicPr>
          <p:nvPr>
            <p:ph sz="half" idx="2"/>
          </p:nvPr>
        </p:nvPicPr>
        <p:blipFill>
          <a:blip r:embed="rId3"/>
          <a:stretch>
            <a:fillRect/>
          </a:stretch>
        </p:blipFill>
        <p:spPr>
          <a:xfrm>
            <a:off x="1498786" y="2790371"/>
            <a:ext cx="2508008" cy="3200400"/>
          </a:xfrm>
          <a:prstGeom prst="rect">
            <a:avLst/>
          </a:prstGeom>
        </p:spPr>
      </p:pic>
      <mc:AlternateContent xmlns:mc="http://schemas.openxmlformats.org/markup-compatibility/2006" xmlns:p14="http://schemas.microsoft.com/office/powerpoint/2010/main">
        <mc:Choice Requires="p14">
          <p:contentPart p14:bwMode="auto" r:id="rId4">
            <p14:nvContentPartPr>
              <p14:cNvPr id="131" name="Ink 130">
                <a:extLst>
                  <a:ext uri="{FF2B5EF4-FFF2-40B4-BE49-F238E27FC236}">
                    <a16:creationId xmlns:a16="http://schemas.microsoft.com/office/drawing/2014/main" id="{5034A96B-359B-5653-899C-7C2AEC01401F}"/>
                  </a:ext>
                </a:extLst>
              </p14:cNvPr>
              <p14:cNvContentPartPr/>
              <p14:nvPr/>
            </p14:nvContentPartPr>
            <p14:xfrm>
              <a:off x="1380997" y="9535695"/>
              <a:ext cx="360" cy="360"/>
            </p14:xfrm>
          </p:contentPart>
        </mc:Choice>
        <mc:Fallback xmlns="">
          <p:pic>
            <p:nvPicPr>
              <p:cNvPr id="131" name="Ink 130">
                <a:extLst>
                  <a:ext uri="{FF2B5EF4-FFF2-40B4-BE49-F238E27FC236}">
                    <a16:creationId xmlns:a16="http://schemas.microsoft.com/office/drawing/2014/main" id="{5034A96B-359B-5653-899C-7C2AEC01401F}"/>
                  </a:ext>
                </a:extLst>
              </p:cNvPr>
              <p:cNvPicPr/>
              <p:nvPr/>
            </p:nvPicPr>
            <p:blipFill>
              <a:blip r:embed="rId207"/>
              <a:stretch>
                <a:fillRect/>
              </a:stretch>
            </p:blipFill>
            <p:spPr>
              <a:xfrm>
                <a:off x="1371997" y="9526695"/>
                <a:ext cx="18000" cy="18000"/>
              </a:xfrm>
              <a:prstGeom prst="rect">
                <a:avLst/>
              </a:prstGeom>
            </p:spPr>
          </p:pic>
        </mc:Fallback>
      </mc:AlternateContent>
      <p:grpSp>
        <p:nvGrpSpPr>
          <p:cNvPr id="92" name="Group 91">
            <a:extLst>
              <a:ext uri="{FF2B5EF4-FFF2-40B4-BE49-F238E27FC236}">
                <a16:creationId xmlns:a16="http://schemas.microsoft.com/office/drawing/2014/main" id="{F8B2A6A3-2553-7EC0-D067-9FFE7B1356CD}"/>
              </a:ext>
            </a:extLst>
          </p:cNvPr>
          <p:cNvGrpSpPr/>
          <p:nvPr/>
        </p:nvGrpSpPr>
        <p:grpSpPr>
          <a:xfrm>
            <a:off x="4822352" y="2367057"/>
            <a:ext cx="398160" cy="147240"/>
            <a:chOff x="4822352" y="2367057"/>
            <a:chExt cx="398160" cy="147240"/>
          </a:xfrm>
        </p:grpSpPr>
        <mc:AlternateContent xmlns:mc="http://schemas.openxmlformats.org/markup-compatibility/2006" xmlns:p14="http://schemas.microsoft.com/office/powerpoint/2010/main">
          <mc:Choice Requires="p14">
            <p:contentPart p14:bwMode="auto" r:id="rId208">
              <p14:nvContentPartPr>
                <p14:cNvPr id="5" name="Ink 4">
                  <a:extLst>
                    <a:ext uri="{FF2B5EF4-FFF2-40B4-BE49-F238E27FC236}">
                      <a16:creationId xmlns:a16="http://schemas.microsoft.com/office/drawing/2014/main" id="{9CAA6575-4F65-C9CA-3242-B1B48EABAAE6}"/>
                    </a:ext>
                  </a:extLst>
                </p14:cNvPr>
                <p14:cNvContentPartPr/>
                <p14:nvPr/>
              </p14:nvContentPartPr>
              <p14:xfrm>
                <a:off x="4822352" y="2371737"/>
                <a:ext cx="160560" cy="142560"/>
              </p14:xfrm>
            </p:contentPart>
          </mc:Choice>
          <mc:Fallback xmlns="">
            <p:pic>
              <p:nvPicPr>
                <p:cNvPr id="5" name="Ink 4">
                  <a:extLst>
                    <a:ext uri="{FF2B5EF4-FFF2-40B4-BE49-F238E27FC236}">
                      <a16:creationId xmlns:a16="http://schemas.microsoft.com/office/drawing/2014/main" id="{9CAA6575-4F65-C9CA-3242-B1B48EABAAE6}"/>
                    </a:ext>
                  </a:extLst>
                </p:cNvPr>
                <p:cNvPicPr/>
                <p:nvPr/>
              </p:nvPicPr>
              <p:blipFill>
                <a:blip r:embed="rId209"/>
                <a:stretch>
                  <a:fillRect/>
                </a:stretch>
              </p:blipFill>
              <p:spPr>
                <a:xfrm>
                  <a:off x="4813352" y="2362737"/>
                  <a:ext cx="178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9" name="Ink 58">
                  <a:extLst>
                    <a:ext uri="{FF2B5EF4-FFF2-40B4-BE49-F238E27FC236}">
                      <a16:creationId xmlns:a16="http://schemas.microsoft.com/office/drawing/2014/main" id="{9CA17D2B-DF85-0B5B-887C-76305C0792F8}"/>
                    </a:ext>
                  </a:extLst>
                </p14:cNvPr>
                <p14:cNvContentPartPr/>
                <p14:nvPr/>
              </p14:nvContentPartPr>
              <p14:xfrm>
                <a:off x="4827752" y="2367057"/>
                <a:ext cx="167760" cy="144360"/>
              </p14:xfrm>
            </p:contentPart>
          </mc:Choice>
          <mc:Fallback xmlns="">
            <p:pic>
              <p:nvPicPr>
                <p:cNvPr id="59" name="Ink 58">
                  <a:extLst>
                    <a:ext uri="{FF2B5EF4-FFF2-40B4-BE49-F238E27FC236}">
                      <a16:creationId xmlns:a16="http://schemas.microsoft.com/office/drawing/2014/main" id="{9CA17D2B-DF85-0B5B-887C-76305C0792F8}"/>
                    </a:ext>
                  </a:extLst>
                </p:cNvPr>
                <p:cNvPicPr/>
                <p:nvPr/>
              </p:nvPicPr>
              <p:blipFill>
                <a:blip r:embed="rId211"/>
                <a:stretch>
                  <a:fillRect/>
                </a:stretch>
              </p:blipFill>
              <p:spPr>
                <a:xfrm>
                  <a:off x="4819112" y="2358057"/>
                  <a:ext cx="185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0" name="Ink 89">
                  <a:extLst>
                    <a:ext uri="{FF2B5EF4-FFF2-40B4-BE49-F238E27FC236}">
                      <a16:creationId xmlns:a16="http://schemas.microsoft.com/office/drawing/2014/main" id="{A07A9A5C-3BD6-AB1B-2687-95940CD5669C}"/>
                    </a:ext>
                  </a:extLst>
                </p14:cNvPr>
                <p14:cNvContentPartPr/>
                <p14:nvPr/>
              </p14:nvContentPartPr>
              <p14:xfrm>
                <a:off x="5100992" y="2396217"/>
                <a:ext cx="91440" cy="360"/>
              </p14:xfrm>
            </p:contentPart>
          </mc:Choice>
          <mc:Fallback xmlns="">
            <p:pic>
              <p:nvPicPr>
                <p:cNvPr id="90" name="Ink 89">
                  <a:extLst>
                    <a:ext uri="{FF2B5EF4-FFF2-40B4-BE49-F238E27FC236}">
                      <a16:creationId xmlns:a16="http://schemas.microsoft.com/office/drawing/2014/main" id="{A07A9A5C-3BD6-AB1B-2687-95940CD5669C}"/>
                    </a:ext>
                  </a:extLst>
                </p:cNvPr>
                <p:cNvPicPr/>
                <p:nvPr/>
              </p:nvPicPr>
              <p:blipFill>
                <a:blip r:embed="rId213"/>
                <a:stretch>
                  <a:fillRect/>
                </a:stretch>
              </p:blipFill>
              <p:spPr>
                <a:xfrm>
                  <a:off x="5092352" y="2387577"/>
                  <a:ext cx="10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1" name="Ink 90">
                  <a:extLst>
                    <a:ext uri="{FF2B5EF4-FFF2-40B4-BE49-F238E27FC236}">
                      <a16:creationId xmlns:a16="http://schemas.microsoft.com/office/drawing/2014/main" id="{4ED24F40-E148-BD5F-2ACF-9B62E8AFAAA3}"/>
                    </a:ext>
                  </a:extLst>
                </p14:cNvPr>
                <p14:cNvContentPartPr/>
                <p14:nvPr/>
              </p14:nvContentPartPr>
              <p14:xfrm>
                <a:off x="5129792" y="2444097"/>
                <a:ext cx="90720" cy="360"/>
              </p14:xfrm>
            </p:contentPart>
          </mc:Choice>
          <mc:Fallback xmlns="">
            <p:pic>
              <p:nvPicPr>
                <p:cNvPr id="91" name="Ink 90">
                  <a:extLst>
                    <a:ext uri="{FF2B5EF4-FFF2-40B4-BE49-F238E27FC236}">
                      <a16:creationId xmlns:a16="http://schemas.microsoft.com/office/drawing/2014/main" id="{4ED24F40-E148-BD5F-2ACF-9B62E8AFAAA3}"/>
                    </a:ext>
                  </a:extLst>
                </p:cNvPr>
                <p:cNvPicPr/>
                <p:nvPr/>
              </p:nvPicPr>
              <p:blipFill>
                <a:blip r:embed="rId213"/>
                <a:stretch>
                  <a:fillRect/>
                </a:stretch>
              </p:blipFill>
              <p:spPr>
                <a:xfrm>
                  <a:off x="5120792" y="2435097"/>
                  <a:ext cx="108360" cy="18000"/>
                </a:xfrm>
                <a:prstGeom prst="rect">
                  <a:avLst/>
                </a:prstGeom>
              </p:spPr>
            </p:pic>
          </mc:Fallback>
        </mc:AlternateContent>
      </p:grpSp>
      <p:grpSp>
        <p:nvGrpSpPr>
          <p:cNvPr id="160" name="Group 159">
            <a:extLst>
              <a:ext uri="{FF2B5EF4-FFF2-40B4-BE49-F238E27FC236}">
                <a16:creationId xmlns:a16="http://schemas.microsoft.com/office/drawing/2014/main" id="{00CBEEBF-86AA-5BD5-4964-BF5C3758A32B}"/>
              </a:ext>
            </a:extLst>
          </p:cNvPr>
          <p:cNvGrpSpPr/>
          <p:nvPr/>
        </p:nvGrpSpPr>
        <p:grpSpPr>
          <a:xfrm>
            <a:off x="5476832" y="2319177"/>
            <a:ext cx="1040040" cy="190080"/>
            <a:chOff x="5476832" y="2319177"/>
            <a:chExt cx="1040040" cy="190080"/>
          </a:xfrm>
        </p:grpSpPr>
        <mc:AlternateContent xmlns:mc="http://schemas.openxmlformats.org/markup-compatibility/2006" xmlns:p14="http://schemas.microsoft.com/office/powerpoint/2010/main">
          <mc:Choice Requires="p14">
            <p:contentPart p14:bwMode="auto" r:id="rId215">
              <p14:nvContentPartPr>
                <p14:cNvPr id="93" name="Ink 92">
                  <a:extLst>
                    <a:ext uri="{FF2B5EF4-FFF2-40B4-BE49-F238E27FC236}">
                      <a16:creationId xmlns:a16="http://schemas.microsoft.com/office/drawing/2014/main" id="{4FDA8470-FBAA-E5D3-684B-3BDBFD48547B}"/>
                    </a:ext>
                  </a:extLst>
                </p14:cNvPr>
                <p14:cNvContentPartPr/>
                <p14:nvPr/>
              </p14:nvContentPartPr>
              <p14:xfrm>
                <a:off x="5476832" y="2384337"/>
                <a:ext cx="113760" cy="118440"/>
              </p14:xfrm>
            </p:contentPart>
          </mc:Choice>
          <mc:Fallback xmlns="">
            <p:pic>
              <p:nvPicPr>
                <p:cNvPr id="93" name="Ink 92">
                  <a:extLst>
                    <a:ext uri="{FF2B5EF4-FFF2-40B4-BE49-F238E27FC236}">
                      <a16:creationId xmlns:a16="http://schemas.microsoft.com/office/drawing/2014/main" id="{4FDA8470-FBAA-E5D3-684B-3BDBFD48547B}"/>
                    </a:ext>
                  </a:extLst>
                </p:cNvPr>
                <p:cNvPicPr/>
                <p:nvPr/>
              </p:nvPicPr>
              <p:blipFill>
                <a:blip r:embed="rId216"/>
                <a:stretch>
                  <a:fillRect/>
                </a:stretch>
              </p:blipFill>
              <p:spPr>
                <a:xfrm>
                  <a:off x="5467832" y="2375337"/>
                  <a:ext cx="131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1" name="Ink 120">
                  <a:extLst>
                    <a:ext uri="{FF2B5EF4-FFF2-40B4-BE49-F238E27FC236}">
                      <a16:creationId xmlns:a16="http://schemas.microsoft.com/office/drawing/2014/main" id="{4D7C147F-A04C-180F-55CF-5027E731DF57}"/>
                    </a:ext>
                  </a:extLst>
                </p14:cNvPr>
                <p14:cNvContentPartPr/>
                <p14:nvPr/>
              </p14:nvContentPartPr>
              <p14:xfrm>
                <a:off x="5649632" y="2386857"/>
                <a:ext cx="165960" cy="101520"/>
              </p14:xfrm>
            </p:contentPart>
          </mc:Choice>
          <mc:Fallback xmlns="">
            <p:pic>
              <p:nvPicPr>
                <p:cNvPr id="121" name="Ink 120">
                  <a:extLst>
                    <a:ext uri="{FF2B5EF4-FFF2-40B4-BE49-F238E27FC236}">
                      <a16:creationId xmlns:a16="http://schemas.microsoft.com/office/drawing/2014/main" id="{4D7C147F-A04C-180F-55CF-5027E731DF57}"/>
                    </a:ext>
                  </a:extLst>
                </p:cNvPr>
                <p:cNvPicPr/>
                <p:nvPr/>
              </p:nvPicPr>
              <p:blipFill>
                <a:blip r:embed="rId218"/>
                <a:stretch>
                  <a:fillRect/>
                </a:stretch>
              </p:blipFill>
              <p:spPr>
                <a:xfrm>
                  <a:off x="5640992" y="2377857"/>
                  <a:ext cx="18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Ink 131">
                  <a:extLst>
                    <a:ext uri="{FF2B5EF4-FFF2-40B4-BE49-F238E27FC236}">
                      <a16:creationId xmlns:a16="http://schemas.microsoft.com/office/drawing/2014/main" id="{D308E7F4-3DCC-9276-60B1-5D04C461147A}"/>
                    </a:ext>
                  </a:extLst>
                </p14:cNvPr>
                <p14:cNvContentPartPr/>
                <p14:nvPr/>
              </p14:nvContentPartPr>
              <p14:xfrm>
                <a:off x="5841152" y="2405937"/>
                <a:ext cx="230400" cy="90720"/>
              </p14:xfrm>
            </p:contentPart>
          </mc:Choice>
          <mc:Fallback xmlns="">
            <p:pic>
              <p:nvPicPr>
                <p:cNvPr id="132" name="Ink 131">
                  <a:extLst>
                    <a:ext uri="{FF2B5EF4-FFF2-40B4-BE49-F238E27FC236}">
                      <a16:creationId xmlns:a16="http://schemas.microsoft.com/office/drawing/2014/main" id="{D308E7F4-3DCC-9276-60B1-5D04C461147A}"/>
                    </a:ext>
                  </a:extLst>
                </p:cNvPr>
                <p:cNvPicPr/>
                <p:nvPr/>
              </p:nvPicPr>
              <p:blipFill>
                <a:blip r:embed="rId220"/>
                <a:stretch>
                  <a:fillRect/>
                </a:stretch>
              </p:blipFill>
              <p:spPr>
                <a:xfrm>
                  <a:off x="5832512" y="2396937"/>
                  <a:ext cx="248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Ink 132">
                  <a:extLst>
                    <a:ext uri="{FF2B5EF4-FFF2-40B4-BE49-F238E27FC236}">
                      <a16:creationId xmlns:a16="http://schemas.microsoft.com/office/drawing/2014/main" id="{7A516B26-E015-0F5D-67C7-6804C5387079}"/>
                    </a:ext>
                  </a:extLst>
                </p14:cNvPr>
                <p14:cNvContentPartPr/>
                <p14:nvPr/>
              </p14:nvContentPartPr>
              <p14:xfrm>
                <a:off x="6112232" y="2319177"/>
                <a:ext cx="112320" cy="190080"/>
              </p14:xfrm>
            </p:contentPart>
          </mc:Choice>
          <mc:Fallback xmlns="">
            <p:pic>
              <p:nvPicPr>
                <p:cNvPr id="133" name="Ink 132">
                  <a:extLst>
                    <a:ext uri="{FF2B5EF4-FFF2-40B4-BE49-F238E27FC236}">
                      <a16:creationId xmlns:a16="http://schemas.microsoft.com/office/drawing/2014/main" id="{7A516B26-E015-0F5D-67C7-6804C5387079}"/>
                    </a:ext>
                  </a:extLst>
                </p:cNvPr>
                <p:cNvPicPr/>
                <p:nvPr/>
              </p:nvPicPr>
              <p:blipFill>
                <a:blip r:embed="rId222"/>
                <a:stretch>
                  <a:fillRect/>
                </a:stretch>
              </p:blipFill>
              <p:spPr>
                <a:xfrm>
                  <a:off x="6103232" y="2310537"/>
                  <a:ext cx="12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Ink 133">
                  <a:extLst>
                    <a:ext uri="{FF2B5EF4-FFF2-40B4-BE49-F238E27FC236}">
                      <a16:creationId xmlns:a16="http://schemas.microsoft.com/office/drawing/2014/main" id="{5CBD4DBD-D889-E30E-42B4-9DCC16FEAD49}"/>
                    </a:ext>
                  </a:extLst>
                </p14:cNvPr>
                <p14:cNvContentPartPr/>
                <p14:nvPr/>
              </p14:nvContentPartPr>
              <p14:xfrm>
                <a:off x="6227432" y="2410257"/>
                <a:ext cx="157320" cy="90360"/>
              </p14:xfrm>
            </p:contentPart>
          </mc:Choice>
          <mc:Fallback xmlns="">
            <p:pic>
              <p:nvPicPr>
                <p:cNvPr id="134" name="Ink 133">
                  <a:extLst>
                    <a:ext uri="{FF2B5EF4-FFF2-40B4-BE49-F238E27FC236}">
                      <a16:creationId xmlns:a16="http://schemas.microsoft.com/office/drawing/2014/main" id="{5CBD4DBD-D889-E30E-42B4-9DCC16FEAD49}"/>
                    </a:ext>
                  </a:extLst>
                </p:cNvPr>
                <p:cNvPicPr/>
                <p:nvPr/>
              </p:nvPicPr>
              <p:blipFill>
                <a:blip r:embed="rId224"/>
                <a:stretch>
                  <a:fillRect/>
                </a:stretch>
              </p:blipFill>
              <p:spPr>
                <a:xfrm>
                  <a:off x="6218432" y="2401617"/>
                  <a:ext cx="17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Ink 134">
                  <a:extLst>
                    <a:ext uri="{FF2B5EF4-FFF2-40B4-BE49-F238E27FC236}">
                      <a16:creationId xmlns:a16="http://schemas.microsoft.com/office/drawing/2014/main" id="{7173BA5D-A8EE-4856-6064-A7BE49667C9A}"/>
                    </a:ext>
                  </a:extLst>
                </p14:cNvPr>
                <p14:cNvContentPartPr/>
                <p14:nvPr/>
              </p14:nvContentPartPr>
              <p14:xfrm>
                <a:off x="6419672" y="2417457"/>
                <a:ext cx="97200" cy="59040"/>
              </p14:xfrm>
            </p:contentPart>
          </mc:Choice>
          <mc:Fallback xmlns="">
            <p:pic>
              <p:nvPicPr>
                <p:cNvPr id="135" name="Ink 134">
                  <a:extLst>
                    <a:ext uri="{FF2B5EF4-FFF2-40B4-BE49-F238E27FC236}">
                      <a16:creationId xmlns:a16="http://schemas.microsoft.com/office/drawing/2014/main" id="{7173BA5D-A8EE-4856-6064-A7BE49667C9A}"/>
                    </a:ext>
                  </a:extLst>
                </p:cNvPr>
                <p:cNvPicPr/>
                <p:nvPr/>
              </p:nvPicPr>
              <p:blipFill>
                <a:blip r:embed="rId226"/>
                <a:stretch>
                  <a:fillRect/>
                </a:stretch>
              </p:blipFill>
              <p:spPr>
                <a:xfrm>
                  <a:off x="6410672" y="2408817"/>
                  <a:ext cx="114840" cy="76680"/>
                </a:xfrm>
                <a:prstGeom prst="rect">
                  <a:avLst/>
                </a:prstGeom>
              </p:spPr>
            </p:pic>
          </mc:Fallback>
        </mc:AlternateContent>
      </p:grpSp>
      <p:grpSp>
        <p:nvGrpSpPr>
          <p:cNvPr id="159" name="Group 158">
            <a:extLst>
              <a:ext uri="{FF2B5EF4-FFF2-40B4-BE49-F238E27FC236}">
                <a16:creationId xmlns:a16="http://schemas.microsoft.com/office/drawing/2014/main" id="{65FF2FB4-2E33-A1BF-4E7E-8F193A79C151}"/>
              </a:ext>
            </a:extLst>
          </p:cNvPr>
          <p:cNvGrpSpPr/>
          <p:nvPr/>
        </p:nvGrpSpPr>
        <p:grpSpPr>
          <a:xfrm>
            <a:off x="6761672" y="2251857"/>
            <a:ext cx="227880" cy="242640"/>
            <a:chOff x="6761672" y="2251857"/>
            <a:chExt cx="227880" cy="242640"/>
          </a:xfrm>
        </p:grpSpPr>
        <mc:AlternateContent xmlns:mc="http://schemas.openxmlformats.org/markup-compatibility/2006" xmlns:p14="http://schemas.microsoft.com/office/powerpoint/2010/main">
          <mc:Choice Requires="p14">
            <p:contentPart p14:bwMode="auto" r:id="rId227">
              <p14:nvContentPartPr>
                <p14:cNvPr id="136" name="Ink 135">
                  <a:extLst>
                    <a:ext uri="{FF2B5EF4-FFF2-40B4-BE49-F238E27FC236}">
                      <a16:creationId xmlns:a16="http://schemas.microsoft.com/office/drawing/2014/main" id="{62AC4227-20D7-52A3-87C2-3632B203122B}"/>
                    </a:ext>
                  </a:extLst>
                </p14:cNvPr>
                <p14:cNvContentPartPr/>
                <p14:nvPr/>
              </p14:nvContentPartPr>
              <p14:xfrm>
                <a:off x="6761672" y="2403417"/>
                <a:ext cx="78480" cy="91080"/>
              </p14:xfrm>
            </p:contentPart>
          </mc:Choice>
          <mc:Fallback xmlns="">
            <p:pic>
              <p:nvPicPr>
                <p:cNvPr id="136" name="Ink 135">
                  <a:extLst>
                    <a:ext uri="{FF2B5EF4-FFF2-40B4-BE49-F238E27FC236}">
                      <a16:creationId xmlns:a16="http://schemas.microsoft.com/office/drawing/2014/main" id="{62AC4227-20D7-52A3-87C2-3632B203122B}"/>
                    </a:ext>
                  </a:extLst>
                </p:cNvPr>
                <p:cNvPicPr/>
                <p:nvPr/>
              </p:nvPicPr>
              <p:blipFill>
                <a:blip r:embed="rId228"/>
                <a:stretch>
                  <a:fillRect/>
                </a:stretch>
              </p:blipFill>
              <p:spPr>
                <a:xfrm>
                  <a:off x="6752672" y="2394417"/>
                  <a:ext cx="96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 name="Ink 136">
                  <a:extLst>
                    <a:ext uri="{FF2B5EF4-FFF2-40B4-BE49-F238E27FC236}">
                      <a16:creationId xmlns:a16="http://schemas.microsoft.com/office/drawing/2014/main" id="{5C683FD4-2C97-AF8A-EF42-C0C3931BAECA}"/>
                    </a:ext>
                  </a:extLst>
                </p14:cNvPr>
                <p14:cNvContentPartPr/>
                <p14:nvPr/>
              </p14:nvContentPartPr>
              <p14:xfrm>
                <a:off x="6908912" y="2251857"/>
                <a:ext cx="69480" cy="236880"/>
              </p14:xfrm>
            </p:contentPart>
          </mc:Choice>
          <mc:Fallback xmlns="">
            <p:pic>
              <p:nvPicPr>
                <p:cNvPr id="137" name="Ink 136">
                  <a:extLst>
                    <a:ext uri="{FF2B5EF4-FFF2-40B4-BE49-F238E27FC236}">
                      <a16:creationId xmlns:a16="http://schemas.microsoft.com/office/drawing/2014/main" id="{5C683FD4-2C97-AF8A-EF42-C0C3931BAECA}"/>
                    </a:ext>
                  </a:extLst>
                </p:cNvPr>
                <p:cNvPicPr/>
                <p:nvPr/>
              </p:nvPicPr>
              <p:blipFill>
                <a:blip r:embed="rId230"/>
                <a:stretch>
                  <a:fillRect/>
                </a:stretch>
              </p:blipFill>
              <p:spPr>
                <a:xfrm>
                  <a:off x="6899912" y="2242857"/>
                  <a:ext cx="87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Ink 137">
                  <a:extLst>
                    <a:ext uri="{FF2B5EF4-FFF2-40B4-BE49-F238E27FC236}">
                      <a16:creationId xmlns:a16="http://schemas.microsoft.com/office/drawing/2014/main" id="{1441F300-54E9-F6EF-EF3F-8951018D7978}"/>
                    </a:ext>
                  </a:extLst>
                </p14:cNvPr>
                <p14:cNvContentPartPr/>
                <p14:nvPr/>
              </p14:nvContentPartPr>
              <p14:xfrm>
                <a:off x="6862832" y="2390097"/>
                <a:ext cx="126720" cy="54360"/>
              </p14:xfrm>
            </p:contentPart>
          </mc:Choice>
          <mc:Fallback xmlns="">
            <p:pic>
              <p:nvPicPr>
                <p:cNvPr id="138" name="Ink 137">
                  <a:extLst>
                    <a:ext uri="{FF2B5EF4-FFF2-40B4-BE49-F238E27FC236}">
                      <a16:creationId xmlns:a16="http://schemas.microsoft.com/office/drawing/2014/main" id="{1441F300-54E9-F6EF-EF3F-8951018D7978}"/>
                    </a:ext>
                  </a:extLst>
                </p:cNvPr>
                <p:cNvPicPr/>
                <p:nvPr/>
              </p:nvPicPr>
              <p:blipFill>
                <a:blip r:embed="rId232"/>
                <a:stretch>
                  <a:fillRect/>
                </a:stretch>
              </p:blipFill>
              <p:spPr>
                <a:xfrm>
                  <a:off x="6853832" y="2381457"/>
                  <a:ext cx="144360" cy="72000"/>
                </a:xfrm>
                <a:prstGeom prst="rect">
                  <a:avLst/>
                </a:prstGeom>
              </p:spPr>
            </p:pic>
          </mc:Fallback>
        </mc:AlternateContent>
      </p:grpSp>
      <p:grpSp>
        <p:nvGrpSpPr>
          <p:cNvPr id="158" name="Group 157">
            <a:extLst>
              <a:ext uri="{FF2B5EF4-FFF2-40B4-BE49-F238E27FC236}">
                <a16:creationId xmlns:a16="http://schemas.microsoft.com/office/drawing/2014/main" id="{28CF40FB-1FB2-AF53-4583-D95B2FEDA9B0}"/>
              </a:ext>
            </a:extLst>
          </p:cNvPr>
          <p:cNvGrpSpPr/>
          <p:nvPr/>
        </p:nvGrpSpPr>
        <p:grpSpPr>
          <a:xfrm>
            <a:off x="7176752" y="2319177"/>
            <a:ext cx="937440" cy="275400"/>
            <a:chOff x="7176752" y="2319177"/>
            <a:chExt cx="937440" cy="275400"/>
          </a:xfrm>
        </p:grpSpPr>
        <mc:AlternateContent xmlns:mc="http://schemas.openxmlformats.org/markup-compatibility/2006" xmlns:p14="http://schemas.microsoft.com/office/powerpoint/2010/main">
          <mc:Choice Requires="p14">
            <p:contentPart p14:bwMode="auto" r:id="rId233">
              <p14:nvContentPartPr>
                <p14:cNvPr id="139" name="Ink 138">
                  <a:extLst>
                    <a:ext uri="{FF2B5EF4-FFF2-40B4-BE49-F238E27FC236}">
                      <a16:creationId xmlns:a16="http://schemas.microsoft.com/office/drawing/2014/main" id="{1140C7B4-B48D-537F-416B-237F71A983D6}"/>
                    </a:ext>
                  </a:extLst>
                </p14:cNvPr>
                <p14:cNvContentPartPr/>
                <p14:nvPr/>
              </p14:nvContentPartPr>
              <p14:xfrm>
                <a:off x="7176752" y="2377497"/>
                <a:ext cx="134640" cy="217080"/>
              </p14:xfrm>
            </p:contentPart>
          </mc:Choice>
          <mc:Fallback xmlns="">
            <p:pic>
              <p:nvPicPr>
                <p:cNvPr id="139" name="Ink 138">
                  <a:extLst>
                    <a:ext uri="{FF2B5EF4-FFF2-40B4-BE49-F238E27FC236}">
                      <a16:creationId xmlns:a16="http://schemas.microsoft.com/office/drawing/2014/main" id="{1140C7B4-B48D-537F-416B-237F71A983D6}"/>
                    </a:ext>
                  </a:extLst>
                </p:cNvPr>
                <p:cNvPicPr/>
                <p:nvPr/>
              </p:nvPicPr>
              <p:blipFill>
                <a:blip r:embed="rId234"/>
                <a:stretch>
                  <a:fillRect/>
                </a:stretch>
              </p:blipFill>
              <p:spPr>
                <a:xfrm>
                  <a:off x="7168112" y="2368857"/>
                  <a:ext cx="152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0" name="Ink 139">
                  <a:extLst>
                    <a:ext uri="{FF2B5EF4-FFF2-40B4-BE49-F238E27FC236}">
                      <a16:creationId xmlns:a16="http://schemas.microsoft.com/office/drawing/2014/main" id="{0626E6FA-4875-449A-A6EE-3C699E78A5F4}"/>
                    </a:ext>
                  </a:extLst>
                </p14:cNvPr>
                <p14:cNvContentPartPr/>
                <p14:nvPr/>
              </p14:nvContentPartPr>
              <p14:xfrm>
                <a:off x="7345232" y="2360217"/>
                <a:ext cx="166680" cy="113400"/>
              </p14:xfrm>
            </p:contentPart>
          </mc:Choice>
          <mc:Fallback xmlns="">
            <p:pic>
              <p:nvPicPr>
                <p:cNvPr id="140" name="Ink 139">
                  <a:extLst>
                    <a:ext uri="{FF2B5EF4-FFF2-40B4-BE49-F238E27FC236}">
                      <a16:creationId xmlns:a16="http://schemas.microsoft.com/office/drawing/2014/main" id="{0626E6FA-4875-449A-A6EE-3C699E78A5F4}"/>
                    </a:ext>
                  </a:extLst>
                </p:cNvPr>
                <p:cNvPicPr/>
                <p:nvPr/>
              </p:nvPicPr>
              <p:blipFill>
                <a:blip r:embed="rId236"/>
                <a:stretch>
                  <a:fillRect/>
                </a:stretch>
              </p:blipFill>
              <p:spPr>
                <a:xfrm>
                  <a:off x="7336232" y="2351217"/>
                  <a:ext cx="184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Ink 140">
                  <a:extLst>
                    <a:ext uri="{FF2B5EF4-FFF2-40B4-BE49-F238E27FC236}">
                      <a16:creationId xmlns:a16="http://schemas.microsoft.com/office/drawing/2014/main" id="{A9EB45F5-F1CC-F4AD-14C2-41BC139B7409}"/>
                    </a:ext>
                  </a:extLst>
                </p14:cNvPr>
                <p14:cNvContentPartPr/>
                <p14:nvPr/>
              </p14:nvContentPartPr>
              <p14:xfrm>
                <a:off x="7526672" y="2319177"/>
                <a:ext cx="55800" cy="154440"/>
              </p14:xfrm>
            </p:contentPart>
          </mc:Choice>
          <mc:Fallback xmlns="">
            <p:pic>
              <p:nvPicPr>
                <p:cNvPr id="141" name="Ink 140">
                  <a:extLst>
                    <a:ext uri="{FF2B5EF4-FFF2-40B4-BE49-F238E27FC236}">
                      <a16:creationId xmlns:a16="http://schemas.microsoft.com/office/drawing/2014/main" id="{A9EB45F5-F1CC-F4AD-14C2-41BC139B7409}"/>
                    </a:ext>
                  </a:extLst>
                </p:cNvPr>
                <p:cNvPicPr/>
                <p:nvPr/>
              </p:nvPicPr>
              <p:blipFill>
                <a:blip r:embed="rId238"/>
                <a:stretch>
                  <a:fillRect/>
                </a:stretch>
              </p:blipFill>
              <p:spPr>
                <a:xfrm>
                  <a:off x="7518032" y="2310537"/>
                  <a:ext cx="73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Ink 141">
                  <a:extLst>
                    <a:ext uri="{FF2B5EF4-FFF2-40B4-BE49-F238E27FC236}">
                      <a16:creationId xmlns:a16="http://schemas.microsoft.com/office/drawing/2014/main" id="{B338C8C4-6D5B-E8FE-9A60-38479084869F}"/>
                    </a:ext>
                  </a:extLst>
                </p14:cNvPr>
                <p14:cNvContentPartPr/>
                <p14:nvPr/>
              </p14:nvContentPartPr>
              <p14:xfrm>
                <a:off x="7622792" y="2319177"/>
                <a:ext cx="194400" cy="153000"/>
              </p14:xfrm>
            </p:contentPart>
          </mc:Choice>
          <mc:Fallback xmlns="">
            <p:pic>
              <p:nvPicPr>
                <p:cNvPr id="142" name="Ink 141">
                  <a:extLst>
                    <a:ext uri="{FF2B5EF4-FFF2-40B4-BE49-F238E27FC236}">
                      <a16:creationId xmlns:a16="http://schemas.microsoft.com/office/drawing/2014/main" id="{B338C8C4-6D5B-E8FE-9A60-38479084869F}"/>
                    </a:ext>
                  </a:extLst>
                </p:cNvPr>
                <p:cNvPicPr/>
                <p:nvPr/>
              </p:nvPicPr>
              <p:blipFill>
                <a:blip r:embed="rId240"/>
                <a:stretch>
                  <a:fillRect/>
                </a:stretch>
              </p:blipFill>
              <p:spPr>
                <a:xfrm>
                  <a:off x="7614152" y="2310537"/>
                  <a:ext cx="212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Ink 142">
                  <a:extLst>
                    <a:ext uri="{FF2B5EF4-FFF2-40B4-BE49-F238E27FC236}">
                      <a16:creationId xmlns:a16="http://schemas.microsoft.com/office/drawing/2014/main" id="{765FEF0D-E669-692D-2D95-52565EE48DA5}"/>
                    </a:ext>
                  </a:extLst>
                </p14:cNvPr>
                <p14:cNvContentPartPr/>
                <p14:nvPr/>
              </p14:nvContentPartPr>
              <p14:xfrm>
                <a:off x="7853912" y="2384337"/>
                <a:ext cx="146160" cy="68760"/>
              </p14:xfrm>
            </p:contentPart>
          </mc:Choice>
          <mc:Fallback xmlns="">
            <p:pic>
              <p:nvPicPr>
                <p:cNvPr id="143" name="Ink 142">
                  <a:extLst>
                    <a:ext uri="{FF2B5EF4-FFF2-40B4-BE49-F238E27FC236}">
                      <a16:creationId xmlns:a16="http://schemas.microsoft.com/office/drawing/2014/main" id="{765FEF0D-E669-692D-2D95-52565EE48DA5}"/>
                    </a:ext>
                  </a:extLst>
                </p:cNvPr>
                <p:cNvPicPr/>
                <p:nvPr/>
              </p:nvPicPr>
              <p:blipFill>
                <a:blip r:embed="rId242"/>
                <a:stretch>
                  <a:fillRect/>
                </a:stretch>
              </p:blipFill>
              <p:spPr>
                <a:xfrm>
                  <a:off x="7845272" y="2375337"/>
                  <a:ext cx="16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4" name="Ink 143">
                  <a:extLst>
                    <a:ext uri="{FF2B5EF4-FFF2-40B4-BE49-F238E27FC236}">
                      <a16:creationId xmlns:a16="http://schemas.microsoft.com/office/drawing/2014/main" id="{3D973534-0A79-B008-0C70-32CDFA39AC95}"/>
                    </a:ext>
                  </a:extLst>
                </p14:cNvPr>
                <p14:cNvContentPartPr/>
                <p14:nvPr/>
              </p14:nvContentPartPr>
              <p14:xfrm>
                <a:off x="8061272" y="2341137"/>
                <a:ext cx="52920" cy="125280"/>
              </p14:xfrm>
            </p:contentPart>
          </mc:Choice>
          <mc:Fallback xmlns="">
            <p:pic>
              <p:nvPicPr>
                <p:cNvPr id="144" name="Ink 143">
                  <a:extLst>
                    <a:ext uri="{FF2B5EF4-FFF2-40B4-BE49-F238E27FC236}">
                      <a16:creationId xmlns:a16="http://schemas.microsoft.com/office/drawing/2014/main" id="{3D973534-0A79-B008-0C70-32CDFA39AC95}"/>
                    </a:ext>
                  </a:extLst>
                </p:cNvPr>
                <p:cNvPicPr/>
                <p:nvPr/>
              </p:nvPicPr>
              <p:blipFill>
                <a:blip r:embed="rId244"/>
                <a:stretch>
                  <a:fillRect/>
                </a:stretch>
              </p:blipFill>
              <p:spPr>
                <a:xfrm>
                  <a:off x="8052272" y="2332137"/>
                  <a:ext cx="70560" cy="142920"/>
                </a:xfrm>
                <a:prstGeom prst="rect">
                  <a:avLst/>
                </a:prstGeom>
              </p:spPr>
            </p:pic>
          </mc:Fallback>
        </mc:AlternateContent>
      </p:grpSp>
      <p:grpSp>
        <p:nvGrpSpPr>
          <p:cNvPr id="157" name="Group 156">
            <a:extLst>
              <a:ext uri="{FF2B5EF4-FFF2-40B4-BE49-F238E27FC236}">
                <a16:creationId xmlns:a16="http://schemas.microsoft.com/office/drawing/2014/main" id="{4840326F-D207-0B4A-0901-178FC1C6F5B4}"/>
              </a:ext>
            </a:extLst>
          </p:cNvPr>
          <p:cNvGrpSpPr/>
          <p:nvPr/>
        </p:nvGrpSpPr>
        <p:grpSpPr>
          <a:xfrm>
            <a:off x="8425232" y="2182737"/>
            <a:ext cx="283320" cy="271080"/>
            <a:chOff x="8425232" y="2182737"/>
            <a:chExt cx="283320" cy="271080"/>
          </a:xfrm>
        </p:grpSpPr>
        <mc:AlternateContent xmlns:mc="http://schemas.openxmlformats.org/markup-compatibility/2006" xmlns:p14="http://schemas.microsoft.com/office/powerpoint/2010/main">
          <mc:Choice Requires="p14">
            <p:contentPart p14:bwMode="auto" r:id="rId245">
              <p14:nvContentPartPr>
                <p14:cNvPr id="145" name="Ink 144">
                  <a:extLst>
                    <a:ext uri="{FF2B5EF4-FFF2-40B4-BE49-F238E27FC236}">
                      <a16:creationId xmlns:a16="http://schemas.microsoft.com/office/drawing/2014/main" id="{EBC5EE7E-1642-C353-E722-8AFC099D2DE4}"/>
                    </a:ext>
                  </a:extLst>
                </p14:cNvPr>
                <p14:cNvContentPartPr/>
                <p14:nvPr/>
              </p14:nvContentPartPr>
              <p14:xfrm>
                <a:off x="8425232" y="2336097"/>
                <a:ext cx="90360" cy="102600"/>
              </p14:xfrm>
            </p:contentPart>
          </mc:Choice>
          <mc:Fallback xmlns="">
            <p:pic>
              <p:nvPicPr>
                <p:cNvPr id="145" name="Ink 144">
                  <a:extLst>
                    <a:ext uri="{FF2B5EF4-FFF2-40B4-BE49-F238E27FC236}">
                      <a16:creationId xmlns:a16="http://schemas.microsoft.com/office/drawing/2014/main" id="{EBC5EE7E-1642-C353-E722-8AFC099D2DE4}"/>
                    </a:ext>
                  </a:extLst>
                </p:cNvPr>
                <p:cNvPicPr/>
                <p:nvPr/>
              </p:nvPicPr>
              <p:blipFill>
                <a:blip r:embed="rId246"/>
                <a:stretch>
                  <a:fillRect/>
                </a:stretch>
              </p:blipFill>
              <p:spPr>
                <a:xfrm>
                  <a:off x="8416592" y="2327097"/>
                  <a:ext cx="108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Ink 145">
                  <a:extLst>
                    <a:ext uri="{FF2B5EF4-FFF2-40B4-BE49-F238E27FC236}">
                      <a16:creationId xmlns:a16="http://schemas.microsoft.com/office/drawing/2014/main" id="{4C5BD5A7-A8E2-54FC-A5CA-73F808392993}"/>
                    </a:ext>
                  </a:extLst>
                </p14:cNvPr>
                <p14:cNvContentPartPr/>
                <p14:nvPr/>
              </p14:nvContentPartPr>
              <p14:xfrm>
                <a:off x="8589392" y="2182737"/>
                <a:ext cx="54360" cy="271080"/>
              </p14:xfrm>
            </p:contentPart>
          </mc:Choice>
          <mc:Fallback xmlns="">
            <p:pic>
              <p:nvPicPr>
                <p:cNvPr id="146" name="Ink 145">
                  <a:extLst>
                    <a:ext uri="{FF2B5EF4-FFF2-40B4-BE49-F238E27FC236}">
                      <a16:creationId xmlns:a16="http://schemas.microsoft.com/office/drawing/2014/main" id="{4C5BD5A7-A8E2-54FC-A5CA-73F808392993}"/>
                    </a:ext>
                  </a:extLst>
                </p:cNvPr>
                <p:cNvPicPr/>
                <p:nvPr/>
              </p:nvPicPr>
              <p:blipFill>
                <a:blip r:embed="rId248"/>
                <a:stretch>
                  <a:fillRect/>
                </a:stretch>
              </p:blipFill>
              <p:spPr>
                <a:xfrm>
                  <a:off x="8580392" y="2174097"/>
                  <a:ext cx="72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Ink 146">
                  <a:extLst>
                    <a:ext uri="{FF2B5EF4-FFF2-40B4-BE49-F238E27FC236}">
                      <a16:creationId xmlns:a16="http://schemas.microsoft.com/office/drawing/2014/main" id="{4A9034D0-9EAF-C791-5316-0E23D76AC35F}"/>
                    </a:ext>
                  </a:extLst>
                </p14:cNvPr>
                <p14:cNvContentPartPr/>
                <p14:nvPr/>
              </p14:nvContentPartPr>
              <p14:xfrm>
                <a:off x="8527472" y="2323497"/>
                <a:ext cx="181080" cy="43920"/>
              </p14:xfrm>
            </p:contentPart>
          </mc:Choice>
          <mc:Fallback xmlns="">
            <p:pic>
              <p:nvPicPr>
                <p:cNvPr id="147" name="Ink 146">
                  <a:extLst>
                    <a:ext uri="{FF2B5EF4-FFF2-40B4-BE49-F238E27FC236}">
                      <a16:creationId xmlns:a16="http://schemas.microsoft.com/office/drawing/2014/main" id="{4A9034D0-9EAF-C791-5316-0E23D76AC35F}"/>
                    </a:ext>
                  </a:extLst>
                </p:cNvPr>
                <p:cNvPicPr/>
                <p:nvPr/>
              </p:nvPicPr>
              <p:blipFill>
                <a:blip r:embed="rId250"/>
                <a:stretch>
                  <a:fillRect/>
                </a:stretch>
              </p:blipFill>
              <p:spPr>
                <a:xfrm>
                  <a:off x="8518832" y="2314497"/>
                  <a:ext cx="198720" cy="61560"/>
                </a:xfrm>
                <a:prstGeom prst="rect">
                  <a:avLst/>
                </a:prstGeom>
              </p:spPr>
            </p:pic>
          </mc:Fallback>
        </mc:AlternateContent>
      </p:grpSp>
      <p:grpSp>
        <p:nvGrpSpPr>
          <p:cNvPr id="156" name="Group 155">
            <a:extLst>
              <a:ext uri="{FF2B5EF4-FFF2-40B4-BE49-F238E27FC236}">
                <a16:creationId xmlns:a16="http://schemas.microsoft.com/office/drawing/2014/main" id="{A741137A-02A6-EF86-F801-82156681C206}"/>
              </a:ext>
            </a:extLst>
          </p:cNvPr>
          <p:cNvGrpSpPr/>
          <p:nvPr/>
        </p:nvGrpSpPr>
        <p:grpSpPr>
          <a:xfrm>
            <a:off x="8953712" y="2261217"/>
            <a:ext cx="1213560" cy="378720"/>
            <a:chOff x="8953712" y="2261217"/>
            <a:chExt cx="1213560" cy="378720"/>
          </a:xfrm>
        </p:grpSpPr>
        <mc:AlternateContent xmlns:mc="http://schemas.openxmlformats.org/markup-compatibility/2006" xmlns:p14="http://schemas.microsoft.com/office/powerpoint/2010/main">
          <mc:Choice Requires="p14">
            <p:contentPart p14:bwMode="auto" r:id="rId251">
              <p14:nvContentPartPr>
                <p14:cNvPr id="148" name="Ink 147">
                  <a:extLst>
                    <a:ext uri="{FF2B5EF4-FFF2-40B4-BE49-F238E27FC236}">
                      <a16:creationId xmlns:a16="http://schemas.microsoft.com/office/drawing/2014/main" id="{E44816B4-730D-1401-3EF7-9896F1F41F29}"/>
                    </a:ext>
                  </a:extLst>
                </p14:cNvPr>
                <p14:cNvContentPartPr/>
                <p14:nvPr/>
              </p14:nvContentPartPr>
              <p14:xfrm>
                <a:off x="8953712" y="2350137"/>
                <a:ext cx="113400" cy="289800"/>
              </p14:xfrm>
            </p:contentPart>
          </mc:Choice>
          <mc:Fallback xmlns="">
            <p:pic>
              <p:nvPicPr>
                <p:cNvPr id="148" name="Ink 147">
                  <a:extLst>
                    <a:ext uri="{FF2B5EF4-FFF2-40B4-BE49-F238E27FC236}">
                      <a16:creationId xmlns:a16="http://schemas.microsoft.com/office/drawing/2014/main" id="{E44816B4-730D-1401-3EF7-9896F1F41F29}"/>
                    </a:ext>
                  </a:extLst>
                </p:cNvPr>
                <p:cNvPicPr/>
                <p:nvPr/>
              </p:nvPicPr>
              <p:blipFill>
                <a:blip r:embed="rId252"/>
                <a:stretch>
                  <a:fillRect/>
                </a:stretch>
              </p:blipFill>
              <p:spPr>
                <a:xfrm>
                  <a:off x="8945072" y="2341497"/>
                  <a:ext cx="1310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 name="Ink 148">
                  <a:extLst>
                    <a:ext uri="{FF2B5EF4-FFF2-40B4-BE49-F238E27FC236}">
                      <a16:creationId xmlns:a16="http://schemas.microsoft.com/office/drawing/2014/main" id="{1CDA1370-19AC-2BE9-FBE3-0888AB661706}"/>
                    </a:ext>
                  </a:extLst>
                </p14:cNvPr>
                <p14:cNvContentPartPr/>
                <p14:nvPr/>
              </p14:nvContentPartPr>
              <p14:xfrm>
                <a:off x="9166112" y="2377137"/>
                <a:ext cx="135360" cy="78840"/>
              </p14:xfrm>
            </p:contentPart>
          </mc:Choice>
          <mc:Fallback xmlns="">
            <p:pic>
              <p:nvPicPr>
                <p:cNvPr id="149" name="Ink 148">
                  <a:extLst>
                    <a:ext uri="{FF2B5EF4-FFF2-40B4-BE49-F238E27FC236}">
                      <a16:creationId xmlns:a16="http://schemas.microsoft.com/office/drawing/2014/main" id="{1CDA1370-19AC-2BE9-FBE3-0888AB661706}"/>
                    </a:ext>
                  </a:extLst>
                </p:cNvPr>
                <p:cNvPicPr/>
                <p:nvPr/>
              </p:nvPicPr>
              <p:blipFill>
                <a:blip r:embed="rId254"/>
                <a:stretch>
                  <a:fillRect/>
                </a:stretch>
              </p:blipFill>
              <p:spPr>
                <a:xfrm>
                  <a:off x="9157472" y="2368497"/>
                  <a:ext cx="153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0" name="Ink 149">
                  <a:extLst>
                    <a:ext uri="{FF2B5EF4-FFF2-40B4-BE49-F238E27FC236}">
                      <a16:creationId xmlns:a16="http://schemas.microsoft.com/office/drawing/2014/main" id="{EB744BA7-E2CF-DC22-81D4-CADE8E569269}"/>
                    </a:ext>
                  </a:extLst>
                </p14:cNvPr>
                <p14:cNvContentPartPr/>
                <p14:nvPr/>
              </p14:nvContentPartPr>
              <p14:xfrm>
                <a:off x="9365192" y="2349057"/>
                <a:ext cx="79200" cy="107640"/>
              </p14:xfrm>
            </p:contentPart>
          </mc:Choice>
          <mc:Fallback xmlns="">
            <p:pic>
              <p:nvPicPr>
                <p:cNvPr id="150" name="Ink 149">
                  <a:extLst>
                    <a:ext uri="{FF2B5EF4-FFF2-40B4-BE49-F238E27FC236}">
                      <a16:creationId xmlns:a16="http://schemas.microsoft.com/office/drawing/2014/main" id="{EB744BA7-E2CF-DC22-81D4-CADE8E569269}"/>
                    </a:ext>
                  </a:extLst>
                </p:cNvPr>
                <p:cNvPicPr/>
                <p:nvPr/>
              </p:nvPicPr>
              <p:blipFill>
                <a:blip r:embed="rId256"/>
                <a:stretch>
                  <a:fillRect/>
                </a:stretch>
              </p:blipFill>
              <p:spPr>
                <a:xfrm>
                  <a:off x="9356192" y="2340417"/>
                  <a:ext cx="96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1" name="Ink 150">
                  <a:extLst>
                    <a:ext uri="{FF2B5EF4-FFF2-40B4-BE49-F238E27FC236}">
                      <a16:creationId xmlns:a16="http://schemas.microsoft.com/office/drawing/2014/main" id="{22CD3913-91FE-1185-1B1D-5E3CB7668F8D}"/>
                    </a:ext>
                  </a:extLst>
                </p14:cNvPr>
                <p14:cNvContentPartPr/>
                <p14:nvPr/>
              </p14:nvContentPartPr>
              <p14:xfrm>
                <a:off x="9502352" y="2374257"/>
                <a:ext cx="72360" cy="96840"/>
              </p14:xfrm>
            </p:contentPart>
          </mc:Choice>
          <mc:Fallback xmlns="">
            <p:pic>
              <p:nvPicPr>
                <p:cNvPr id="151" name="Ink 150">
                  <a:extLst>
                    <a:ext uri="{FF2B5EF4-FFF2-40B4-BE49-F238E27FC236}">
                      <a16:creationId xmlns:a16="http://schemas.microsoft.com/office/drawing/2014/main" id="{22CD3913-91FE-1185-1B1D-5E3CB7668F8D}"/>
                    </a:ext>
                  </a:extLst>
                </p:cNvPr>
                <p:cNvPicPr/>
                <p:nvPr/>
              </p:nvPicPr>
              <p:blipFill>
                <a:blip r:embed="rId258"/>
                <a:stretch>
                  <a:fillRect/>
                </a:stretch>
              </p:blipFill>
              <p:spPr>
                <a:xfrm>
                  <a:off x="9493352" y="2365257"/>
                  <a:ext cx="90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Ink 151">
                  <a:extLst>
                    <a:ext uri="{FF2B5EF4-FFF2-40B4-BE49-F238E27FC236}">
                      <a16:creationId xmlns:a16="http://schemas.microsoft.com/office/drawing/2014/main" id="{004922DF-0302-E620-A173-3EA7CECD55E4}"/>
                    </a:ext>
                  </a:extLst>
                </p14:cNvPr>
                <p14:cNvContentPartPr/>
                <p14:nvPr/>
              </p14:nvContentPartPr>
              <p14:xfrm>
                <a:off x="9615392" y="2261217"/>
                <a:ext cx="81000" cy="182160"/>
              </p14:xfrm>
            </p:contentPart>
          </mc:Choice>
          <mc:Fallback xmlns="">
            <p:pic>
              <p:nvPicPr>
                <p:cNvPr id="152" name="Ink 151">
                  <a:extLst>
                    <a:ext uri="{FF2B5EF4-FFF2-40B4-BE49-F238E27FC236}">
                      <a16:creationId xmlns:a16="http://schemas.microsoft.com/office/drawing/2014/main" id="{004922DF-0302-E620-A173-3EA7CECD55E4}"/>
                    </a:ext>
                  </a:extLst>
                </p:cNvPr>
                <p:cNvPicPr/>
                <p:nvPr/>
              </p:nvPicPr>
              <p:blipFill>
                <a:blip r:embed="rId260"/>
                <a:stretch>
                  <a:fillRect/>
                </a:stretch>
              </p:blipFill>
              <p:spPr>
                <a:xfrm>
                  <a:off x="9606752" y="2252577"/>
                  <a:ext cx="98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Ink 152">
                  <a:extLst>
                    <a:ext uri="{FF2B5EF4-FFF2-40B4-BE49-F238E27FC236}">
                      <a16:creationId xmlns:a16="http://schemas.microsoft.com/office/drawing/2014/main" id="{59B4D1F8-28C2-BB9F-DA6A-5908D000D02E}"/>
                    </a:ext>
                  </a:extLst>
                </p14:cNvPr>
                <p14:cNvContentPartPr/>
                <p14:nvPr/>
              </p14:nvContentPartPr>
              <p14:xfrm>
                <a:off x="9760112" y="2286417"/>
                <a:ext cx="21240" cy="131040"/>
              </p14:xfrm>
            </p:contentPart>
          </mc:Choice>
          <mc:Fallback xmlns="">
            <p:pic>
              <p:nvPicPr>
                <p:cNvPr id="153" name="Ink 152">
                  <a:extLst>
                    <a:ext uri="{FF2B5EF4-FFF2-40B4-BE49-F238E27FC236}">
                      <a16:creationId xmlns:a16="http://schemas.microsoft.com/office/drawing/2014/main" id="{59B4D1F8-28C2-BB9F-DA6A-5908D000D02E}"/>
                    </a:ext>
                  </a:extLst>
                </p:cNvPr>
                <p:cNvPicPr/>
                <p:nvPr/>
              </p:nvPicPr>
              <p:blipFill>
                <a:blip r:embed="rId262"/>
                <a:stretch>
                  <a:fillRect/>
                </a:stretch>
              </p:blipFill>
              <p:spPr>
                <a:xfrm>
                  <a:off x="9751112" y="2277417"/>
                  <a:ext cx="38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4" name="Ink 153">
                  <a:extLst>
                    <a:ext uri="{FF2B5EF4-FFF2-40B4-BE49-F238E27FC236}">
                      <a16:creationId xmlns:a16="http://schemas.microsoft.com/office/drawing/2014/main" id="{7B723AD3-DEE5-78A6-1501-76A784658788}"/>
                    </a:ext>
                  </a:extLst>
                </p14:cNvPr>
                <p14:cNvContentPartPr/>
                <p14:nvPr/>
              </p14:nvContentPartPr>
              <p14:xfrm>
                <a:off x="9855152" y="2342937"/>
                <a:ext cx="110520" cy="50040"/>
              </p14:xfrm>
            </p:contentPart>
          </mc:Choice>
          <mc:Fallback xmlns="">
            <p:pic>
              <p:nvPicPr>
                <p:cNvPr id="154" name="Ink 153">
                  <a:extLst>
                    <a:ext uri="{FF2B5EF4-FFF2-40B4-BE49-F238E27FC236}">
                      <a16:creationId xmlns:a16="http://schemas.microsoft.com/office/drawing/2014/main" id="{7B723AD3-DEE5-78A6-1501-76A784658788}"/>
                    </a:ext>
                  </a:extLst>
                </p:cNvPr>
                <p:cNvPicPr/>
                <p:nvPr/>
              </p:nvPicPr>
              <p:blipFill>
                <a:blip r:embed="rId264"/>
                <a:stretch>
                  <a:fillRect/>
                </a:stretch>
              </p:blipFill>
              <p:spPr>
                <a:xfrm>
                  <a:off x="9846152" y="2334297"/>
                  <a:ext cx="128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5" name="Ink 154">
                  <a:extLst>
                    <a:ext uri="{FF2B5EF4-FFF2-40B4-BE49-F238E27FC236}">
                      <a16:creationId xmlns:a16="http://schemas.microsoft.com/office/drawing/2014/main" id="{A6C11A3A-F239-8E06-DF39-59E40FB0BF2E}"/>
                    </a:ext>
                  </a:extLst>
                </p14:cNvPr>
                <p14:cNvContentPartPr/>
                <p14:nvPr/>
              </p14:nvContentPartPr>
              <p14:xfrm>
                <a:off x="10038752" y="2312337"/>
                <a:ext cx="128520" cy="104040"/>
              </p14:xfrm>
            </p:contentPart>
          </mc:Choice>
          <mc:Fallback xmlns="">
            <p:pic>
              <p:nvPicPr>
                <p:cNvPr id="155" name="Ink 154">
                  <a:extLst>
                    <a:ext uri="{FF2B5EF4-FFF2-40B4-BE49-F238E27FC236}">
                      <a16:creationId xmlns:a16="http://schemas.microsoft.com/office/drawing/2014/main" id="{A6C11A3A-F239-8E06-DF39-59E40FB0BF2E}"/>
                    </a:ext>
                  </a:extLst>
                </p:cNvPr>
                <p:cNvPicPr/>
                <p:nvPr/>
              </p:nvPicPr>
              <p:blipFill>
                <a:blip r:embed="rId266"/>
                <a:stretch>
                  <a:fillRect/>
                </a:stretch>
              </p:blipFill>
              <p:spPr>
                <a:xfrm>
                  <a:off x="10030112" y="2303697"/>
                  <a:ext cx="146160" cy="121680"/>
                </a:xfrm>
                <a:prstGeom prst="rect">
                  <a:avLst/>
                </a:prstGeom>
              </p:spPr>
            </p:pic>
          </mc:Fallback>
        </mc:AlternateContent>
      </p:grpSp>
      <p:grpSp>
        <p:nvGrpSpPr>
          <p:cNvPr id="169" name="Group 168">
            <a:extLst>
              <a:ext uri="{FF2B5EF4-FFF2-40B4-BE49-F238E27FC236}">
                <a16:creationId xmlns:a16="http://schemas.microsoft.com/office/drawing/2014/main" id="{46A1D889-9A0C-83E5-BDA9-657DBE1F87F0}"/>
              </a:ext>
            </a:extLst>
          </p:cNvPr>
          <p:cNvGrpSpPr/>
          <p:nvPr/>
        </p:nvGrpSpPr>
        <p:grpSpPr>
          <a:xfrm>
            <a:off x="4868072" y="2829297"/>
            <a:ext cx="393840" cy="318240"/>
            <a:chOff x="4868072" y="2829297"/>
            <a:chExt cx="393840" cy="318240"/>
          </a:xfrm>
        </p:grpSpPr>
        <mc:AlternateContent xmlns:mc="http://schemas.openxmlformats.org/markup-compatibility/2006" xmlns:p14="http://schemas.microsoft.com/office/powerpoint/2010/main">
          <mc:Choice Requires="p14">
            <p:contentPart p14:bwMode="auto" r:id="rId267">
              <p14:nvContentPartPr>
                <p14:cNvPr id="161" name="Ink 160">
                  <a:extLst>
                    <a:ext uri="{FF2B5EF4-FFF2-40B4-BE49-F238E27FC236}">
                      <a16:creationId xmlns:a16="http://schemas.microsoft.com/office/drawing/2014/main" id="{5BBDD8F0-23F2-DE62-018A-5B06FEEFBEDE}"/>
                    </a:ext>
                  </a:extLst>
                </p14:cNvPr>
                <p14:cNvContentPartPr/>
                <p14:nvPr/>
              </p14:nvContentPartPr>
              <p14:xfrm>
                <a:off x="4868072" y="2829297"/>
                <a:ext cx="128160" cy="318240"/>
              </p14:xfrm>
            </p:contentPart>
          </mc:Choice>
          <mc:Fallback xmlns="">
            <p:pic>
              <p:nvPicPr>
                <p:cNvPr id="161" name="Ink 160">
                  <a:extLst>
                    <a:ext uri="{FF2B5EF4-FFF2-40B4-BE49-F238E27FC236}">
                      <a16:creationId xmlns:a16="http://schemas.microsoft.com/office/drawing/2014/main" id="{5BBDD8F0-23F2-DE62-018A-5B06FEEFBEDE}"/>
                    </a:ext>
                  </a:extLst>
                </p:cNvPr>
                <p:cNvPicPr/>
                <p:nvPr/>
              </p:nvPicPr>
              <p:blipFill>
                <a:blip r:embed="rId268"/>
                <a:stretch>
                  <a:fillRect/>
                </a:stretch>
              </p:blipFill>
              <p:spPr>
                <a:xfrm>
                  <a:off x="4859072" y="2820297"/>
                  <a:ext cx="1458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2" name="Ink 161">
                  <a:extLst>
                    <a:ext uri="{FF2B5EF4-FFF2-40B4-BE49-F238E27FC236}">
                      <a16:creationId xmlns:a16="http://schemas.microsoft.com/office/drawing/2014/main" id="{C69C1A1B-B724-9CE2-750B-90C89FA86540}"/>
                    </a:ext>
                  </a:extLst>
                </p14:cNvPr>
                <p14:cNvContentPartPr/>
                <p14:nvPr/>
              </p14:nvContentPartPr>
              <p14:xfrm>
                <a:off x="5139872" y="2848377"/>
                <a:ext cx="91800" cy="360"/>
              </p14:xfrm>
            </p:contentPart>
          </mc:Choice>
          <mc:Fallback xmlns="">
            <p:pic>
              <p:nvPicPr>
                <p:cNvPr id="162" name="Ink 161">
                  <a:extLst>
                    <a:ext uri="{FF2B5EF4-FFF2-40B4-BE49-F238E27FC236}">
                      <a16:creationId xmlns:a16="http://schemas.microsoft.com/office/drawing/2014/main" id="{C69C1A1B-B724-9CE2-750B-90C89FA86540}"/>
                    </a:ext>
                  </a:extLst>
                </p:cNvPr>
                <p:cNvPicPr/>
                <p:nvPr/>
              </p:nvPicPr>
              <p:blipFill>
                <a:blip r:embed="rId213"/>
                <a:stretch>
                  <a:fillRect/>
                </a:stretch>
              </p:blipFill>
              <p:spPr>
                <a:xfrm>
                  <a:off x="5131232" y="2839377"/>
                  <a:ext cx="10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Ink 162">
                  <a:extLst>
                    <a:ext uri="{FF2B5EF4-FFF2-40B4-BE49-F238E27FC236}">
                      <a16:creationId xmlns:a16="http://schemas.microsoft.com/office/drawing/2014/main" id="{BD61CCC1-5941-095C-95EE-50310EA790CB}"/>
                    </a:ext>
                  </a:extLst>
                </p14:cNvPr>
                <p14:cNvContentPartPr/>
                <p14:nvPr/>
              </p14:nvContentPartPr>
              <p14:xfrm>
                <a:off x="5168672" y="2887257"/>
                <a:ext cx="93240" cy="16200"/>
              </p14:xfrm>
            </p:contentPart>
          </mc:Choice>
          <mc:Fallback xmlns="">
            <p:pic>
              <p:nvPicPr>
                <p:cNvPr id="163" name="Ink 162">
                  <a:extLst>
                    <a:ext uri="{FF2B5EF4-FFF2-40B4-BE49-F238E27FC236}">
                      <a16:creationId xmlns:a16="http://schemas.microsoft.com/office/drawing/2014/main" id="{BD61CCC1-5941-095C-95EE-50310EA790CB}"/>
                    </a:ext>
                  </a:extLst>
                </p:cNvPr>
                <p:cNvPicPr/>
                <p:nvPr/>
              </p:nvPicPr>
              <p:blipFill>
                <a:blip r:embed="rId271"/>
                <a:stretch>
                  <a:fillRect/>
                </a:stretch>
              </p:blipFill>
              <p:spPr>
                <a:xfrm>
                  <a:off x="5159672" y="2878257"/>
                  <a:ext cx="110880" cy="33840"/>
                </a:xfrm>
                <a:prstGeom prst="rect">
                  <a:avLst/>
                </a:prstGeom>
              </p:spPr>
            </p:pic>
          </mc:Fallback>
        </mc:AlternateContent>
      </p:grpSp>
      <p:grpSp>
        <p:nvGrpSpPr>
          <p:cNvPr id="168" name="Group 167">
            <a:extLst>
              <a:ext uri="{FF2B5EF4-FFF2-40B4-BE49-F238E27FC236}">
                <a16:creationId xmlns:a16="http://schemas.microsoft.com/office/drawing/2014/main" id="{6D910EAC-7516-6A4C-D2E6-DF702DA0954A}"/>
              </a:ext>
            </a:extLst>
          </p:cNvPr>
          <p:cNvGrpSpPr/>
          <p:nvPr/>
        </p:nvGrpSpPr>
        <p:grpSpPr>
          <a:xfrm>
            <a:off x="5527592" y="2800497"/>
            <a:ext cx="614160" cy="184680"/>
            <a:chOff x="5527592" y="2800497"/>
            <a:chExt cx="614160" cy="184680"/>
          </a:xfrm>
        </p:grpSpPr>
        <mc:AlternateContent xmlns:mc="http://schemas.openxmlformats.org/markup-compatibility/2006" xmlns:p14="http://schemas.microsoft.com/office/powerpoint/2010/main">
          <mc:Choice Requires="p14">
            <p:contentPart p14:bwMode="auto" r:id="rId272">
              <p14:nvContentPartPr>
                <p14:cNvPr id="164" name="Ink 163">
                  <a:extLst>
                    <a:ext uri="{FF2B5EF4-FFF2-40B4-BE49-F238E27FC236}">
                      <a16:creationId xmlns:a16="http://schemas.microsoft.com/office/drawing/2014/main" id="{3FD56197-8552-041A-CDD9-472485B5B8EB}"/>
                    </a:ext>
                  </a:extLst>
                </p14:cNvPr>
                <p14:cNvContentPartPr/>
                <p14:nvPr/>
              </p14:nvContentPartPr>
              <p14:xfrm>
                <a:off x="5527592" y="2858457"/>
                <a:ext cx="263880" cy="104400"/>
              </p14:xfrm>
            </p:contentPart>
          </mc:Choice>
          <mc:Fallback xmlns="">
            <p:pic>
              <p:nvPicPr>
                <p:cNvPr id="164" name="Ink 163">
                  <a:extLst>
                    <a:ext uri="{FF2B5EF4-FFF2-40B4-BE49-F238E27FC236}">
                      <a16:creationId xmlns:a16="http://schemas.microsoft.com/office/drawing/2014/main" id="{3FD56197-8552-041A-CDD9-472485B5B8EB}"/>
                    </a:ext>
                  </a:extLst>
                </p:cNvPr>
                <p:cNvPicPr/>
                <p:nvPr/>
              </p:nvPicPr>
              <p:blipFill>
                <a:blip r:embed="rId273"/>
                <a:stretch>
                  <a:fillRect/>
                </a:stretch>
              </p:blipFill>
              <p:spPr>
                <a:xfrm>
                  <a:off x="5518952" y="2849817"/>
                  <a:ext cx="281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Ink 164">
                  <a:extLst>
                    <a:ext uri="{FF2B5EF4-FFF2-40B4-BE49-F238E27FC236}">
                      <a16:creationId xmlns:a16="http://schemas.microsoft.com/office/drawing/2014/main" id="{7A9733F0-74CC-4800-4A36-1C81691230DF}"/>
                    </a:ext>
                  </a:extLst>
                </p14:cNvPr>
                <p14:cNvContentPartPr/>
                <p14:nvPr/>
              </p14:nvContentPartPr>
              <p14:xfrm>
                <a:off x="5854112" y="2848017"/>
                <a:ext cx="127440" cy="137160"/>
              </p14:xfrm>
            </p:contentPart>
          </mc:Choice>
          <mc:Fallback xmlns="">
            <p:pic>
              <p:nvPicPr>
                <p:cNvPr id="165" name="Ink 164">
                  <a:extLst>
                    <a:ext uri="{FF2B5EF4-FFF2-40B4-BE49-F238E27FC236}">
                      <a16:creationId xmlns:a16="http://schemas.microsoft.com/office/drawing/2014/main" id="{7A9733F0-74CC-4800-4A36-1C81691230DF}"/>
                    </a:ext>
                  </a:extLst>
                </p:cNvPr>
                <p:cNvPicPr/>
                <p:nvPr/>
              </p:nvPicPr>
              <p:blipFill>
                <a:blip r:embed="rId275"/>
                <a:stretch>
                  <a:fillRect/>
                </a:stretch>
              </p:blipFill>
              <p:spPr>
                <a:xfrm>
                  <a:off x="5845112" y="2839017"/>
                  <a:ext cx="145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Ink 165">
                  <a:extLst>
                    <a:ext uri="{FF2B5EF4-FFF2-40B4-BE49-F238E27FC236}">
                      <a16:creationId xmlns:a16="http://schemas.microsoft.com/office/drawing/2014/main" id="{CBCD8A04-1EE9-53A8-F7B5-740C48BA8B9C}"/>
                    </a:ext>
                  </a:extLst>
                </p14:cNvPr>
                <p14:cNvContentPartPr/>
                <p14:nvPr/>
              </p14:nvContentPartPr>
              <p14:xfrm>
                <a:off x="6044552" y="2800497"/>
                <a:ext cx="15480" cy="154440"/>
              </p14:xfrm>
            </p:contentPart>
          </mc:Choice>
          <mc:Fallback xmlns="">
            <p:pic>
              <p:nvPicPr>
                <p:cNvPr id="166" name="Ink 165">
                  <a:extLst>
                    <a:ext uri="{FF2B5EF4-FFF2-40B4-BE49-F238E27FC236}">
                      <a16:creationId xmlns:a16="http://schemas.microsoft.com/office/drawing/2014/main" id="{CBCD8A04-1EE9-53A8-F7B5-740C48BA8B9C}"/>
                    </a:ext>
                  </a:extLst>
                </p:cNvPr>
                <p:cNvPicPr/>
                <p:nvPr/>
              </p:nvPicPr>
              <p:blipFill>
                <a:blip r:embed="rId277"/>
                <a:stretch>
                  <a:fillRect/>
                </a:stretch>
              </p:blipFill>
              <p:spPr>
                <a:xfrm>
                  <a:off x="6035912" y="2791857"/>
                  <a:ext cx="33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Ink 166">
                  <a:extLst>
                    <a:ext uri="{FF2B5EF4-FFF2-40B4-BE49-F238E27FC236}">
                      <a16:creationId xmlns:a16="http://schemas.microsoft.com/office/drawing/2014/main" id="{7186A4EB-274D-A215-A14B-3382AEF8AB1B}"/>
                    </a:ext>
                  </a:extLst>
                </p14:cNvPr>
                <p14:cNvContentPartPr/>
                <p14:nvPr/>
              </p14:nvContentPartPr>
              <p14:xfrm>
                <a:off x="6005672" y="2885097"/>
                <a:ext cx="136080" cy="21600"/>
              </p14:xfrm>
            </p:contentPart>
          </mc:Choice>
          <mc:Fallback xmlns="">
            <p:pic>
              <p:nvPicPr>
                <p:cNvPr id="167" name="Ink 166">
                  <a:extLst>
                    <a:ext uri="{FF2B5EF4-FFF2-40B4-BE49-F238E27FC236}">
                      <a16:creationId xmlns:a16="http://schemas.microsoft.com/office/drawing/2014/main" id="{7186A4EB-274D-A215-A14B-3382AEF8AB1B}"/>
                    </a:ext>
                  </a:extLst>
                </p:cNvPr>
                <p:cNvPicPr/>
                <p:nvPr/>
              </p:nvPicPr>
              <p:blipFill>
                <a:blip r:embed="rId279"/>
                <a:stretch>
                  <a:fillRect/>
                </a:stretch>
              </p:blipFill>
              <p:spPr>
                <a:xfrm>
                  <a:off x="5997032" y="2876457"/>
                  <a:ext cx="153720" cy="39240"/>
                </a:xfrm>
                <a:prstGeom prst="rect">
                  <a:avLst/>
                </a:prstGeom>
              </p:spPr>
            </p:pic>
          </mc:Fallback>
        </mc:AlternateContent>
      </p:grpSp>
      <p:grpSp>
        <p:nvGrpSpPr>
          <p:cNvPr id="184" name="Group 183">
            <a:extLst>
              <a:ext uri="{FF2B5EF4-FFF2-40B4-BE49-F238E27FC236}">
                <a16:creationId xmlns:a16="http://schemas.microsoft.com/office/drawing/2014/main" id="{6F7D5417-CC46-FD31-F7DD-E8A8AFC2975A}"/>
              </a:ext>
            </a:extLst>
          </p:cNvPr>
          <p:cNvGrpSpPr/>
          <p:nvPr/>
        </p:nvGrpSpPr>
        <p:grpSpPr>
          <a:xfrm>
            <a:off x="6496352" y="2720937"/>
            <a:ext cx="259560" cy="244440"/>
            <a:chOff x="6496352" y="2720937"/>
            <a:chExt cx="259560" cy="244440"/>
          </a:xfrm>
        </p:grpSpPr>
        <mc:AlternateContent xmlns:mc="http://schemas.openxmlformats.org/markup-compatibility/2006" xmlns:p14="http://schemas.microsoft.com/office/powerpoint/2010/main">
          <mc:Choice Requires="p14">
            <p:contentPart p14:bwMode="auto" r:id="rId280">
              <p14:nvContentPartPr>
                <p14:cNvPr id="170" name="Ink 169">
                  <a:extLst>
                    <a:ext uri="{FF2B5EF4-FFF2-40B4-BE49-F238E27FC236}">
                      <a16:creationId xmlns:a16="http://schemas.microsoft.com/office/drawing/2014/main" id="{38F97C34-38F1-901F-C1B1-9B3F1E17623D}"/>
                    </a:ext>
                  </a:extLst>
                </p14:cNvPr>
                <p14:cNvContentPartPr/>
                <p14:nvPr/>
              </p14:nvContentPartPr>
              <p14:xfrm>
                <a:off x="6496352" y="2854137"/>
                <a:ext cx="54720" cy="111240"/>
              </p14:xfrm>
            </p:contentPart>
          </mc:Choice>
          <mc:Fallback xmlns="">
            <p:pic>
              <p:nvPicPr>
                <p:cNvPr id="170" name="Ink 169">
                  <a:extLst>
                    <a:ext uri="{FF2B5EF4-FFF2-40B4-BE49-F238E27FC236}">
                      <a16:creationId xmlns:a16="http://schemas.microsoft.com/office/drawing/2014/main" id="{38F97C34-38F1-901F-C1B1-9B3F1E17623D}"/>
                    </a:ext>
                  </a:extLst>
                </p:cNvPr>
                <p:cNvPicPr/>
                <p:nvPr/>
              </p:nvPicPr>
              <p:blipFill>
                <a:blip r:embed="rId281"/>
                <a:stretch>
                  <a:fillRect/>
                </a:stretch>
              </p:blipFill>
              <p:spPr>
                <a:xfrm>
                  <a:off x="6487712" y="2845137"/>
                  <a:ext cx="72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Ink 170">
                  <a:extLst>
                    <a:ext uri="{FF2B5EF4-FFF2-40B4-BE49-F238E27FC236}">
                      <a16:creationId xmlns:a16="http://schemas.microsoft.com/office/drawing/2014/main" id="{5A5F21F0-D66C-0BE4-5BAC-4129C0EA832C}"/>
                    </a:ext>
                  </a:extLst>
                </p14:cNvPr>
                <p14:cNvContentPartPr/>
                <p14:nvPr/>
              </p14:nvContentPartPr>
              <p14:xfrm>
                <a:off x="6669872" y="2720937"/>
                <a:ext cx="48600" cy="243000"/>
              </p14:xfrm>
            </p:contentPart>
          </mc:Choice>
          <mc:Fallback xmlns="">
            <p:pic>
              <p:nvPicPr>
                <p:cNvPr id="171" name="Ink 170">
                  <a:extLst>
                    <a:ext uri="{FF2B5EF4-FFF2-40B4-BE49-F238E27FC236}">
                      <a16:creationId xmlns:a16="http://schemas.microsoft.com/office/drawing/2014/main" id="{5A5F21F0-D66C-0BE4-5BAC-4129C0EA832C}"/>
                    </a:ext>
                  </a:extLst>
                </p:cNvPr>
                <p:cNvPicPr/>
                <p:nvPr/>
              </p:nvPicPr>
              <p:blipFill>
                <a:blip r:embed="rId283"/>
                <a:stretch>
                  <a:fillRect/>
                </a:stretch>
              </p:blipFill>
              <p:spPr>
                <a:xfrm>
                  <a:off x="6660872" y="2712297"/>
                  <a:ext cx="66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Ink 171">
                  <a:extLst>
                    <a:ext uri="{FF2B5EF4-FFF2-40B4-BE49-F238E27FC236}">
                      <a16:creationId xmlns:a16="http://schemas.microsoft.com/office/drawing/2014/main" id="{25DB8319-B469-0821-6582-C09EC9805EDB}"/>
                    </a:ext>
                  </a:extLst>
                </p14:cNvPr>
                <p14:cNvContentPartPr/>
                <p14:nvPr/>
              </p14:nvContentPartPr>
              <p14:xfrm>
                <a:off x="6641072" y="2847297"/>
                <a:ext cx="114840" cy="50040"/>
              </p14:xfrm>
            </p:contentPart>
          </mc:Choice>
          <mc:Fallback xmlns="">
            <p:pic>
              <p:nvPicPr>
                <p:cNvPr id="172" name="Ink 171">
                  <a:extLst>
                    <a:ext uri="{FF2B5EF4-FFF2-40B4-BE49-F238E27FC236}">
                      <a16:creationId xmlns:a16="http://schemas.microsoft.com/office/drawing/2014/main" id="{25DB8319-B469-0821-6582-C09EC9805EDB}"/>
                    </a:ext>
                  </a:extLst>
                </p:cNvPr>
                <p:cNvPicPr/>
                <p:nvPr/>
              </p:nvPicPr>
              <p:blipFill>
                <a:blip r:embed="rId285"/>
                <a:stretch>
                  <a:fillRect/>
                </a:stretch>
              </p:blipFill>
              <p:spPr>
                <a:xfrm>
                  <a:off x="6632432" y="2838297"/>
                  <a:ext cx="132480" cy="67680"/>
                </a:xfrm>
                <a:prstGeom prst="rect">
                  <a:avLst/>
                </a:prstGeom>
              </p:spPr>
            </p:pic>
          </mc:Fallback>
        </mc:AlternateContent>
      </p:grpSp>
      <p:grpSp>
        <p:nvGrpSpPr>
          <p:cNvPr id="183" name="Group 182">
            <a:extLst>
              <a:ext uri="{FF2B5EF4-FFF2-40B4-BE49-F238E27FC236}">
                <a16:creationId xmlns:a16="http://schemas.microsoft.com/office/drawing/2014/main" id="{BC9A29F2-E6EC-2261-E59A-872E760D29FD}"/>
              </a:ext>
            </a:extLst>
          </p:cNvPr>
          <p:cNvGrpSpPr/>
          <p:nvPr/>
        </p:nvGrpSpPr>
        <p:grpSpPr>
          <a:xfrm>
            <a:off x="7026272" y="2848377"/>
            <a:ext cx="163800" cy="136440"/>
            <a:chOff x="7026272" y="2848377"/>
            <a:chExt cx="163800" cy="136440"/>
          </a:xfrm>
        </p:grpSpPr>
        <mc:AlternateContent xmlns:mc="http://schemas.openxmlformats.org/markup-compatibility/2006" xmlns:p14="http://schemas.microsoft.com/office/powerpoint/2010/main">
          <mc:Choice Requires="p14">
            <p:contentPart p14:bwMode="auto" r:id="rId286">
              <p14:nvContentPartPr>
                <p14:cNvPr id="173" name="Ink 172">
                  <a:extLst>
                    <a:ext uri="{FF2B5EF4-FFF2-40B4-BE49-F238E27FC236}">
                      <a16:creationId xmlns:a16="http://schemas.microsoft.com/office/drawing/2014/main" id="{7DDA484A-948B-7E8F-9AC8-719DC15952E9}"/>
                    </a:ext>
                  </a:extLst>
                </p14:cNvPr>
                <p14:cNvContentPartPr/>
                <p14:nvPr/>
              </p14:nvContentPartPr>
              <p14:xfrm>
                <a:off x="7026272" y="2848377"/>
                <a:ext cx="155160" cy="94320"/>
              </p14:xfrm>
            </p:contentPart>
          </mc:Choice>
          <mc:Fallback xmlns="">
            <p:pic>
              <p:nvPicPr>
                <p:cNvPr id="173" name="Ink 172">
                  <a:extLst>
                    <a:ext uri="{FF2B5EF4-FFF2-40B4-BE49-F238E27FC236}">
                      <a16:creationId xmlns:a16="http://schemas.microsoft.com/office/drawing/2014/main" id="{7DDA484A-948B-7E8F-9AC8-719DC15952E9}"/>
                    </a:ext>
                  </a:extLst>
                </p:cNvPr>
                <p:cNvPicPr/>
                <p:nvPr/>
              </p:nvPicPr>
              <p:blipFill>
                <a:blip r:embed="rId287"/>
                <a:stretch>
                  <a:fillRect/>
                </a:stretch>
              </p:blipFill>
              <p:spPr>
                <a:xfrm>
                  <a:off x="7017632" y="2839377"/>
                  <a:ext cx="17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Ink 173">
                  <a:extLst>
                    <a:ext uri="{FF2B5EF4-FFF2-40B4-BE49-F238E27FC236}">
                      <a16:creationId xmlns:a16="http://schemas.microsoft.com/office/drawing/2014/main" id="{4B4D55DE-8BAC-5D93-C235-37AD9245B0B8}"/>
                    </a:ext>
                  </a:extLst>
                </p14:cNvPr>
                <p14:cNvContentPartPr/>
                <p14:nvPr/>
              </p14:nvContentPartPr>
              <p14:xfrm>
                <a:off x="7087472" y="2848377"/>
                <a:ext cx="102600" cy="136440"/>
              </p14:xfrm>
            </p:contentPart>
          </mc:Choice>
          <mc:Fallback xmlns="">
            <p:pic>
              <p:nvPicPr>
                <p:cNvPr id="174" name="Ink 173">
                  <a:extLst>
                    <a:ext uri="{FF2B5EF4-FFF2-40B4-BE49-F238E27FC236}">
                      <a16:creationId xmlns:a16="http://schemas.microsoft.com/office/drawing/2014/main" id="{4B4D55DE-8BAC-5D93-C235-37AD9245B0B8}"/>
                    </a:ext>
                  </a:extLst>
                </p:cNvPr>
                <p:cNvPicPr/>
                <p:nvPr/>
              </p:nvPicPr>
              <p:blipFill>
                <a:blip r:embed="rId289"/>
                <a:stretch>
                  <a:fillRect/>
                </a:stretch>
              </p:blipFill>
              <p:spPr>
                <a:xfrm>
                  <a:off x="7078832" y="2839377"/>
                  <a:ext cx="120240" cy="154080"/>
                </a:xfrm>
                <a:prstGeom prst="rect">
                  <a:avLst/>
                </a:prstGeom>
              </p:spPr>
            </p:pic>
          </mc:Fallback>
        </mc:AlternateContent>
      </p:grpSp>
      <p:grpSp>
        <p:nvGrpSpPr>
          <p:cNvPr id="182" name="Group 181">
            <a:extLst>
              <a:ext uri="{FF2B5EF4-FFF2-40B4-BE49-F238E27FC236}">
                <a16:creationId xmlns:a16="http://schemas.microsoft.com/office/drawing/2014/main" id="{9E0C025C-5D8F-D99D-72AF-0D3B9E2B28B3}"/>
              </a:ext>
            </a:extLst>
          </p:cNvPr>
          <p:cNvGrpSpPr/>
          <p:nvPr/>
        </p:nvGrpSpPr>
        <p:grpSpPr>
          <a:xfrm>
            <a:off x="7489592" y="2752257"/>
            <a:ext cx="969480" cy="332280"/>
            <a:chOff x="7489592" y="2752257"/>
            <a:chExt cx="969480" cy="332280"/>
          </a:xfrm>
        </p:grpSpPr>
        <mc:AlternateContent xmlns:mc="http://schemas.openxmlformats.org/markup-compatibility/2006" xmlns:p14="http://schemas.microsoft.com/office/powerpoint/2010/main">
          <mc:Choice Requires="p14">
            <p:contentPart p14:bwMode="auto" r:id="rId290">
              <p14:nvContentPartPr>
                <p14:cNvPr id="175" name="Ink 174">
                  <a:extLst>
                    <a:ext uri="{FF2B5EF4-FFF2-40B4-BE49-F238E27FC236}">
                      <a16:creationId xmlns:a16="http://schemas.microsoft.com/office/drawing/2014/main" id="{BF3A27E9-4197-64D3-EA83-AF4E577714A1}"/>
                    </a:ext>
                  </a:extLst>
                </p14:cNvPr>
                <p14:cNvContentPartPr/>
                <p14:nvPr/>
              </p14:nvContentPartPr>
              <p14:xfrm>
                <a:off x="7489592" y="2812017"/>
                <a:ext cx="138960" cy="272520"/>
              </p14:xfrm>
            </p:contentPart>
          </mc:Choice>
          <mc:Fallback xmlns="">
            <p:pic>
              <p:nvPicPr>
                <p:cNvPr id="175" name="Ink 174">
                  <a:extLst>
                    <a:ext uri="{FF2B5EF4-FFF2-40B4-BE49-F238E27FC236}">
                      <a16:creationId xmlns:a16="http://schemas.microsoft.com/office/drawing/2014/main" id="{BF3A27E9-4197-64D3-EA83-AF4E577714A1}"/>
                    </a:ext>
                  </a:extLst>
                </p:cNvPr>
                <p:cNvPicPr/>
                <p:nvPr/>
              </p:nvPicPr>
              <p:blipFill>
                <a:blip r:embed="rId291"/>
                <a:stretch>
                  <a:fillRect/>
                </a:stretch>
              </p:blipFill>
              <p:spPr>
                <a:xfrm>
                  <a:off x="7480592" y="2803377"/>
                  <a:ext cx="1566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6" name="Ink 175">
                  <a:extLst>
                    <a:ext uri="{FF2B5EF4-FFF2-40B4-BE49-F238E27FC236}">
                      <a16:creationId xmlns:a16="http://schemas.microsoft.com/office/drawing/2014/main" id="{5BBEBE51-2A2A-F902-E99F-E4F4E8DB8DE1}"/>
                    </a:ext>
                  </a:extLst>
                </p14:cNvPr>
                <p14:cNvContentPartPr/>
                <p14:nvPr/>
              </p14:nvContentPartPr>
              <p14:xfrm>
                <a:off x="7645832" y="2832897"/>
                <a:ext cx="173880" cy="117000"/>
              </p14:xfrm>
            </p:contentPart>
          </mc:Choice>
          <mc:Fallback xmlns="">
            <p:pic>
              <p:nvPicPr>
                <p:cNvPr id="176" name="Ink 175">
                  <a:extLst>
                    <a:ext uri="{FF2B5EF4-FFF2-40B4-BE49-F238E27FC236}">
                      <a16:creationId xmlns:a16="http://schemas.microsoft.com/office/drawing/2014/main" id="{5BBEBE51-2A2A-F902-E99F-E4F4E8DB8DE1}"/>
                    </a:ext>
                  </a:extLst>
                </p:cNvPr>
                <p:cNvPicPr/>
                <p:nvPr/>
              </p:nvPicPr>
              <p:blipFill>
                <a:blip r:embed="rId293"/>
                <a:stretch>
                  <a:fillRect/>
                </a:stretch>
              </p:blipFill>
              <p:spPr>
                <a:xfrm>
                  <a:off x="7636832" y="2824257"/>
                  <a:ext cx="191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7" name="Ink 176">
                  <a:extLst>
                    <a:ext uri="{FF2B5EF4-FFF2-40B4-BE49-F238E27FC236}">
                      <a16:creationId xmlns:a16="http://schemas.microsoft.com/office/drawing/2014/main" id="{DF0CB5D4-3611-4A63-1415-6AE2BABF7146}"/>
                    </a:ext>
                  </a:extLst>
                </p14:cNvPr>
                <p14:cNvContentPartPr/>
                <p14:nvPr/>
              </p14:nvContentPartPr>
              <p14:xfrm>
                <a:off x="7825112" y="2752257"/>
                <a:ext cx="66960" cy="225000"/>
              </p14:xfrm>
            </p:contentPart>
          </mc:Choice>
          <mc:Fallback xmlns="">
            <p:pic>
              <p:nvPicPr>
                <p:cNvPr id="177" name="Ink 176">
                  <a:extLst>
                    <a:ext uri="{FF2B5EF4-FFF2-40B4-BE49-F238E27FC236}">
                      <a16:creationId xmlns:a16="http://schemas.microsoft.com/office/drawing/2014/main" id="{DF0CB5D4-3611-4A63-1415-6AE2BABF7146}"/>
                    </a:ext>
                  </a:extLst>
                </p:cNvPr>
                <p:cNvPicPr/>
                <p:nvPr/>
              </p:nvPicPr>
              <p:blipFill>
                <a:blip r:embed="rId295"/>
                <a:stretch>
                  <a:fillRect/>
                </a:stretch>
              </p:blipFill>
              <p:spPr>
                <a:xfrm>
                  <a:off x="7816472" y="2743257"/>
                  <a:ext cx="84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8" name="Ink 177">
                  <a:extLst>
                    <a:ext uri="{FF2B5EF4-FFF2-40B4-BE49-F238E27FC236}">
                      <a16:creationId xmlns:a16="http://schemas.microsoft.com/office/drawing/2014/main" id="{DFCB831F-BFBF-98AB-BAD6-632EF5EC7281}"/>
                    </a:ext>
                  </a:extLst>
                </p14:cNvPr>
                <p14:cNvContentPartPr/>
                <p14:nvPr/>
              </p14:nvContentPartPr>
              <p14:xfrm>
                <a:off x="7902152" y="2791137"/>
                <a:ext cx="64440" cy="170640"/>
              </p14:xfrm>
            </p:contentPart>
          </mc:Choice>
          <mc:Fallback xmlns="">
            <p:pic>
              <p:nvPicPr>
                <p:cNvPr id="178" name="Ink 177">
                  <a:extLst>
                    <a:ext uri="{FF2B5EF4-FFF2-40B4-BE49-F238E27FC236}">
                      <a16:creationId xmlns:a16="http://schemas.microsoft.com/office/drawing/2014/main" id="{DFCB831F-BFBF-98AB-BAD6-632EF5EC7281}"/>
                    </a:ext>
                  </a:extLst>
                </p:cNvPr>
                <p:cNvPicPr/>
                <p:nvPr/>
              </p:nvPicPr>
              <p:blipFill>
                <a:blip r:embed="rId297"/>
                <a:stretch>
                  <a:fillRect/>
                </a:stretch>
              </p:blipFill>
              <p:spPr>
                <a:xfrm>
                  <a:off x="7893512" y="2782137"/>
                  <a:ext cx="82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9" name="Ink 178">
                  <a:extLst>
                    <a:ext uri="{FF2B5EF4-FFF2-40B4-BE49-F238E27FC236}">
                      <a16:creationId xmlns:a16="http://schemas.microsoft.com/office/drawing/2014/main" id="{EB220353-0737-AF04-41FF-E9FE47396219}"/>
                    </a:ext>
                  </a:extLst>
                </p14:cNvPr>
                <p14:cNvContentPartPr/>
                <p14:nvPr/>
              </p14:nvContentPartPr>
              <p14:xfrm>
                <a:off x="8015912" y="2845497"/>
                <a:ext cx="71280" cy="79560"/>
              </p14:xfrm>
            </p:contentPart>
          </mc:Choice>
          <mc:Fallback xmlns="">
            <p:pic>
              <p:nvPicPr>
                <p:cNvPr id="179" name="Ink 178">
                  <a:extLst>
                    <a:ext uri="{FF2B5EF4-FFF2-40B4-BE49-F238E27FC236}">
                      <a16:creationId xmlns:a16="http://schemas.microsoft.com/office/drawing/2014/main" id="{EB220353-0737-AF04-41FF-E9FE47396219}"/>
                    </a:ext>
                  </a:extLst>
                </p:cNvPr>
                <p:cNvPicPr/>
                <p:nvPr/>
              </p:nvPicPr>
              <p:blipFill>
                <a:blip r:embed="rId299"/>
                <a:stretch>
                  <a:fillRect/>
                </a:stretch>
              </p:blipFill>
              <p:spPr>
                <a:xfrm>
                  <a:off x="8006912" y="2836857"/>
                  <a:ext cx="88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0" name="Ink 179">
                  <a:extLst>
                    <a:ext uri="{FF2B5EF4-FFF2-40B4-BE49-F238E27FC236}">
                      <a16:creationId xmlns:a16="http://schemas.microsoft.com/office/drawing/2014/main" id="{9DBB3D82-30AE-B7E1-B75F-9F855B0BC9C8}"/>
                    </a:ext>
                  </a:extLst>
                </p14:cNvPr>
                <p14:cNvContentPartPr/>
                <p14:nvPr/>
              </p14:nvContentPartPr>
              <p14:xfrm>
                <a:off x="8123192" y="2829297"/>
                <a:ext cx="214560" cy="94680"/>
              </p14:xfrm>
            </p:contentPart>
          </mc:Choice>
          <mc:Fallback xmlns="">
            <p:pic>
              <p:nvPicPr>
                <p:cNvPr id="180" name="Ink 179">
                  <a:extLst>
                    <a:ext uri="{FF2B5EF4-FFF2-40B4-BE49-F238E27FC236}">
                      <a16:creationId xmlns:a16="http://schemas.microsoft.com/office/drawing/2014/main" id="{9DBB3D82-30AE-B7E1-B75F-9F855B0BC9C8}"/>
                    </a:ext>
                  </a:extLst>
                </p:cNvPr>
                <p:cNvPicPr/>
                <p:nvPr/>
              </p:nvPicPr>
              <p:blipFill>
                <a:blip r:embed="rId301"/>
                <a:stretch>
                  <a:fillRect/>
                </a:stretch>
              </p:blipFill>
              <p:spPr>
                <a:xfrm>
                  <a:off x="8114552" y="2820297"/>
                  <a:ext cx="232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1" name="Ink 180">
                  <a:extLst>
                    <a:ext uri="{FF2B5EF4-FFF2-40B4-BE49-F238E27FC236}">
                      <a16:creationId xmlns:a16="http://schemas.microsoft.com/office/drawing/2014/main" id="{388340F7-5704-9606-124D-AF0879B22FAE}"/>
                    </a:ext>
                  </a:extLst>
                </p14:cNvPr>
                <p14:cNvContentPartPr/>
                <p14:nvPr/>
              </p14:nvContentPartPr>
              <p14:xfrm>
                <a:off x="8377712" y="2802297"/>
                <a:ext cx="81360" cy="128160"/>
              </p14:xfrm>
            </p:contentPart>
          </mc:Choice>
          <mc:Fallback xmlns="">
            <p:pic>
              <p:nvPicPr>
                <p:cNvPr id="181" name="Ink 180">
                  <a:extLst>
                    <a:ext uri="{FF2B5EF4-FFF2-40B4-BE49-F238E27FC236}">
                      <a16:creationId xmlns:a16="http://schemas.microsoft.com/office/drawing/2014/main" id="{388340F7-5704-9606-124D-AF0879B22FAE}"/>
                    </a:ext>
                  </a:extLst>
                </p:cNvPr>
                <p:cNvPicPr/>
                <p:nvPr/>
              </p:nvPicPr>
              <p:blipFill>
                <a:blip r:embed="rId303"/>
                <a:stretch>
                  <a:fillRect/>
                </a:stretch>
              </p:blipFill>
              <p:spPr>
                <a:xfrm>
                  <a:off x="8368712" y="2793657"/>
                  <a:ext cx="99000" cy="145800"/>
                </a:xfrm>
                <a:prstGeom prst="rect">
                  <a:avLst/>
                </a:prstGeom>
              </p:spPr>
            </p:pic>
          </mc:Fallback>
        </mc:AlternateContent>
      </p:grpSp>
      <p:grpSp>
        <p:nvGrpSpPr>
          <p:cNvPr id="198" name="Group 197">
            <a:extLst>
              <a:ext uri="{FF2B5EF4-FFF2-40B4-BE49-F238E27FC236}">
                <a16:creationId xmlns:a16="http://schemas.microsoft.com/office/drawing/2014/main" id="{856A6296-206A-B85C-3A7F-EF6648E8A126}"/>
              </a:ext>
            </a:extLst>
          </p:cNvPr>
          <p:cNvGrpSpPr/>
          <p:nvPr/>
        </p:nvGrpSpPr>
        <p:grpSpPr>
          <a:xfrm>
            <a:off x="5770592" y="3512217"/>
            <a:ext cx="1623240" cy="462240"/>
            <a:chOff x="5770592" y="3512217"/>
            <a:chExt cx="1623240" cy="462240"/>
          </a:xfrm>
        </p:grpSpPr>
        <mc:AlternateContent xmlns:mc="http://schemas.openxmlformats.org/markup-compatibility/2006" xmlns:p14="http://schemas.microsoft.com/office/powerpoint/2010/main">
          <mc:Choice Requires="p14">
            <p:contentPart p14:bwMode="auto" r:id="rId304">
              <p14:nvContentPartPr>
                <p14:cNvPr id="185" name="Ink 184">
                  <a:extLst>
                    <a:ext uri="{FF2B5EF4-FFF2-40B4-BE49-F238E27FC236}">
                      <a16:creationId xmlns:a16="http://schemas.microsoft.com/office/drawing/2014/main" id="{D7D1578A-5ED1-4CD4-DA5B-6EB542158243}"/>
                    </a:ext>
                  </a:extLst>
                </p14:cNvPr>
                <p14:cNvContentPartPr/>
                <p14:nvPr/>
              </p14:nvContentPartPr>
              <p14:xfrm>
                <a:off x="5770592" y="3570177"/>
                <a:ext cx="86760" cy="125280"/>
              </p14:xfrm>
            </p:contentPart>
          </mc:Choice>
          <mc:Fallback xmlns="">
            <p:pic>
              <p:nvPicPr>
                <p:cNvPr id="185" name="Ink 184">
                  <a:extLst>
                    <a:ext uri="{FF2B5EF4-FFF2-40B4-BE49-F238E27FC236}">
                      <a16:creationId xmlns:a16="http://schemas.microsoft.com/office/drawing/2014/main" id="{D7D1578A-5ED1-4CD4-DA5B-6EB542158243}"/>
                    </a:ext>
                  </a:extLst>
                </p:cNvPr>
                <p:cNvPicPr/>
                <p:nvPr/>
              </p:nvPicPr>
              <p:blipFill>
                <a:blip r:embed="rId305"/>
                <a:stretch>
                  <a:fillRect/>
                </a:stretch>
              </p:blipFill>
              <p:spPr>
                <a:xfrm>
                  <a:off x="5761592" y="3561177"/>
                  <a:ext cx="104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6" name="Ink 185">
                  <a:extLst>
                    <a:ext uri="{FF2B5EF4-FFF2-40B4-BE49-F238E27FC236}">
                      <a16:creationId xmlns:a16="http://schemas.microsoft.com/office/drawing/2014/main" id="{8E76A659-B2F8-688D-5570-E86A67B9AAD4}"/>
                    </a:ext>
                  </a:extLst>
                </p14:cNvPr>
                <p14:cNvContentPartPr/>
                <p14:nvPr/>
              </p14:nvContentPartPr>
              <p14:xfrm>
                <a:off x="5802272" y="3551097"/>
                <a:ext cx="11520" cy="176040"/>
              </p14:xfrm>
            </p:contentPart>
          </mc:Choice>
          <mc:Fallback xmlns="">
            <p:pic>
              <p:nvPicPr>
                <p:cNvPr id="186" name="Ink 185">
                  <a:extLst>
                    <a:ext uri="{FF2B5EF4-FFF2-40B4-BE49-F238E27FC236}">
                      <a16:creationId xmlns:a16="http://schemas.microsoft.com/office/drawing/2014/main" id="{8E76A659-B2F8-688D-5570-E86A67B9AAD4}"/>
                    </a:ext>
                  </a:extLst>
                </p:cNvPr>
                <p:cNvPicPr/>
                <p:nvPr/>
              </p:nvPicPr>
              <p:blipFill>
                <a:blip r:embed="rId307"/>
                <a:stretch>
                  <a:fillRect/>
                </a:stretch>
              </p:blipFill>
              <p:spPr>
                <a:xfrm>
                  <a:off x="5793632" y="3542457"/>
                  <a:ext cx="29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7" name="Ink 186">
                  <a:extLst>
                    <a:ext uri="{FF2B5EF4-FFF2-40B4-BE49-F238E27FC236}">
                      <a16:creationId xmlns:a16="http://schemas.microsoft.com/office/drawing/2014/main" id="{8EBD09BF-4D2B-8749-82D0-836A6461B59F}"/>
                    </a:ext>
                  </a:extLst>
                </p14:cNvPr>
                <p14:cNvContentPartPr/>
                <p14:nvPr/>
              </p14:nvContentPartPr>
              <p14:xfrm>
                <a:off x="5940152" y="3556857"/>
                <a:ext cx="138600" cy="138960"/>
              </p14:xfrm>
            </p:contentPart>
          </mc:Choice>
          <mc:Fallback xmlns="">
            <p:pic>
              <p:nvPicPr>
                <p:cNvPr id="187" name="Ink 186">
                  <a:extLst>
                    <a:ext uri="{FF2B5EF4-FFF2-40B4-BE49-F238E27FC236}">
                      <a16:creationId xmlns:a16="http://schemas.microsoft.com/office/drawing/2014/main" id="{8EBD09BF-4D2B-8749-82D0-836A6461B59F}"/>
                    </a:ext>
                  </a:extLst>
                </p:cNvPr>
                <p:cNvPicPr/>
                <p:nvPr/>
              </p:nvPicPr>
              <p:blipFill>
                <a:blip r:embed="rId309"/>
                <a:stretch>
                  <a:fillRect/>
                </a:stretch>
              </p:blipFill>
              <p:spPr>
                <a:xfrm>
                  <a:off x="5931152" y="3547857"/>
                  <a:ext cx="156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8" name="Ink 187">
                  <a:extLst>
                    <a:ext uri="{FF2B5EF4-FFF2-40B4-BE49-F238E27FC236}">
                      <a16:creationId xmlns:a16="http://schemas.microsoft.com/office/drawing/2014/main" id="{3A02D778-F6D5-AD3D-7E8A-ED20B18CE9D6}"/>
                    </a:ext>
                  </a:extLst>
                </p14:cNvPr>
                <p14:cNvContentPartPr/>
                <p14:nvPr/>
              </p14:nvContentPartPr>
              <p14:xfrm>
                <a:off x="6169472" y="3667017"/>
                <a:ext cx="6120" cy="18000"/>
              </p14:xfrm>
            </p:contentPart>
          </mc:Choice>
          <mc:Fallback xmlns="">
            <p:pic>
              <p:nvPicPr>
                <p:cNvPr id="188" name="Ink 187">
                  <a:extLst>
                    <a:ext uri="{FF2B5EF4-FFF2-40B4-BE49-F238E27FC236}">
                      <a16:creationId xmlns:a16="http://schemas.microsoft.com/office/drawing/2014/main" id="{3A02D778-F6D5-AD3D-7E8A-ED20B18CE9D6}"/>
                    </a:ext>
                  </a:extLst>
                </p:cNvPr>
                <p:cNvPicPr/>
                <p:nvPr/>
              </p:nvPicPr>
              <p:blipFill>
                <a:blip r:embed="rId311"/>
                <a:stretch>
                  <a:fillRect/>
                </a:stretch>
              </p:blipFill>
              <p:spPr>
                <a:xfrm>
                  <a:off x="6160472" y="3658377"/>
                  <a:ext cx="23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9" name="Ink 188">
                  <a:extLst>
                    <a:ext uri="{FF2B5EF4-FFF2-40B4-BE49-F238E27FC236}">
                      <a16:creationId xmlns:a16="http://schemas.microsoft.com/office/drawing/2014/main" id="{B9A633B9-F74B-0E8B-C0E3-CB784FBDB470}"/>
                    </a:ext>
                  </a:extLst>
                </p14:cNvPr>
                <p14:cNvContentPartPr/>
                <p14:nvPr/>
              </p14:nvContentPartPr>
              <p14:xfrm>
                <a:off x="6246512" y="3512217"/>
                <a:ext cx="150840" cy="154800"/>
              </p14:xfrm>
            </p:contentPart>
          </mc:Choice>
          <mc:Fallback xmlns="">
            <p:pic>
              <p:nvPicPr>
                <p:cNvPr id="189" name="Ink 188">
                  <a:extLst>
                    <a:ext uri="{FF2B5EF4-FFF2-40B4-BE49-F238E27FC236}">
                      <a16:creationId xmlns:a16="http://schemas.microsoft.com/office/drawing/2014/main" id="{B9A633B9-F74B-0E8B-C0E3-CB784FBDB470}"/>
                    </a:ext>
                  </a:extLst>
                </p:cNvPr>
                <p:cNvPicPr/>
                <p:nvPr/>
              </p:nvPicPr>
              <p:blipFill>
                <a:blip r:embed="rId313"/>
                <a:stretch>
                  <a:fillRect/>
                </a:stretch>
              </p:blipFill>
              <p:spPr>
                <a:xfrm>
                  <a:off x="6237512" y="3503577"/>
                  <a:ext cx="168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0" name="Ink 189">
                  <a:extLst>
                    <a:ext uri="{FF2B5EF4-FFF2-40B4-BE49-F238E27FC236}">
                      <a16:creationId xmlns:a16="http://schemas.microsoft.com/office/drawing/2014/main" id="{E3231495-2FC7-B8EB-8AE3-5646E31EC430}"/>
                    </a:ext>
                  </a:extLst>
                </p14:cNvPr>
                <p14:cNvContentPartPr/>
                <p14:nvPr/>
              </p14:nvContentPartPr>
              <p14:xfrm>
                <a:off x="6477632" y="3512937"/>
                <a:ext cx="155880" cy="173160"/>
              </p14:xfrm>
            </p:contentPart>
          </mc:Choice>
          <mc:Fallback xmlns="">
            <p:pic>
              <p:nvPicPr>
                <p:cNvPr id="190" name="Ink 189">
                  <a:extLst>
                    <a:ext uri="{FF2B5EF4-FFF2-40B4-BE49-F238E27FC236}">
                      <a16:creationId xmlns:a16="http://schemas.microsoft.com/office/drawing/2014/main" id="{E3231495-2FC7-B8EB-8AE3-5646E31EC430}"/>
                    </a:ext>
                  </a:extLst>
                </p:cNvPr>
                <p:cNvPicPr/>
                <p:nvPr/>
              </p:nvPicPr>
              <p:blipFill>
                <a:blip r:embed="rId315"/>
                <a:stretch>
                  <a:fillRect/>
                </a:stretch>
              </p:blipFill>
              <p:spPr>
                <a:xfrm>
                  <a:off x="6468992" y="3504297"/>
                  <a:ext cx="173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Ink 191">
                  <a:extLst>
                    <a:ext uri="{FF2B5EF4-FFF2-40B4-BE49-F238E27FC236}">
                      <a16:creationId xmlns:a16="http://schemas.microsoft.com/office/drawing/2014/main" id="{7ADE7C27-EECF-C873-160F-151462BA6AC5}"/>
                    </a:ext>
                  </a:extLst>
                </p14:cNvPr>
                <p14:cNvContentPartPr/>
                <p14:nvPr/>
              </p14:nvContentPartPr>
              <p14:xfrm>
                <a:off x="6594992" y="3551097"/>
                <a:ext cx="191160" cy="306000"/>
              </p14:xfrm>
            </p:contentPart>
          </mc:Choice>
          <mc:Fallback xmlns="">
            <p:pic>
              <p:nvPicPr>
                <p:cNvPr id="192" name="Ink 191">
                  <a:extLst>
                    <a:ext uri="{FF2B5EF4-FFF2-40B4-BE49-F238E27FC236}">
                      <a16:creationId xmlns:a16="http://schemas.microsoft.com/office/drawing/2014/main" id="{7ADE7C27-EECF-C873-160F-151462BA6AC5}"/>
                    </a:ext>
                  </a:extLst>
                </p:cNvPr>
                <p:cNvPicPr/>
                <p:nvPr/>
              </p:nvPicPr>
              <p:blipFill>
                <a:blip r:embed="rId317"/>
                <a:stretch>
                  <a:fillRect/>
                </a:stretch>
              </p:blipFill>
              <p:spPr>
                <a:xfrm>
                  <a:off x="6585992" y="3542457"/>
                  <a:ext cx="208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3" name="Ink 192">
                  <a:extLst>
                    <a:ext uri="{FF2B5EF4-FFF2-40B4-BE49-F238E27FC236}">
                      <a16:creationId xmlns:a16="http://schemas.microsoft.com/office/drawing/2014/main" id="{F66B7154-39FA-57AD-D4A8-01ADC2E3EEBF}"/>
                    </a:ext>
                  </a:extLst>
                </p14:cNvPr>
                <p14:cNvContentPartPr/>
                <p14:nvPr/>
              </p14:nvContentPartPr>
              <p14:xfrm>
                <a:off x="6713432" y="3758457"/>
                <a:ext cx="116280" cy="216000"/>
              </p14:xfrm>
            </p:contentPart>
          </mc:Choice>
          <mc:Fallback xmlns="">
            <p:pic>
              <p:nvPicPr>
                <p:cNvPr id="193" name="Ink 192">
                  <a:extLst>
                    <a:ext uri="{FF2B5EF4-FFF2-40B4-BE49-F238E27FC236}">
                      <a16:creationId xmlns:a16="http://schemas.microsoft.com/office/drawing/2014/main" id="{F66B7154-39FA-57AD-D4A8-01ADC2E3EEBF}"/>
                    </a:ext>
                  </a:extLst>
                </p:cNvPr>
                <p:cNvPicPr/>
                <p:nvPr/>
              </p:nvPicPr>
              <p:blipFill>
                <a:blip r:embed="rId319"/>
                <a:stretch>
                  <a:fillRect/>
                </a:stretch>
              </p:blipFill>
              <p:spPr>
                <a:xfrm>
                  <a:off x="6704432" y="3749817"/>
                  <a:ext cx="133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4" name="Ink 193">
                  <a:extLst>
                    <a:ext uri="{FF2B5EF4-FFF2-40B4-BE49-F238E27FC236}">
                      <a16:creationId xmlns:a16="http://schemas.microsoft.com/office/drawing/2014/main" id="{0D956854-647D-E6DD-0F8A-8AFCBD624962}"/>
                    </a:ext>
                  </a:extLst>
                </p14:cNvPr>
                <p14:cNvContentPartPr/>
                <p14:nvPr/>
              </p14:nvContentPartPr>
              <p14:xfrm>
                <a:off x="6862472" y="3783657"/>
                <a:ext cx="158400" cy="75600"/>
              </p14:xfrm>
            </p:contentPart>
          </mc:Choice>
          <mc:Fallback xmlns="">
            <p:pic>
              <p:nvPicPr>
                <p:cNvPr id="194" name="Ink 193">
                  <a:extLst>
                    <a:ext uri="{FF2B5EF4-FFF2-40B4-BE49-F238E27FC236}">
                      <a16:creationId xmlns:a16="http://schemas.microsoft.com/office/drawing/2014/main" id="{0D956854-647D-E6DD-0F8A-8AFCBD624962}"/>
                    </a:ext>
                  </a:extLst>
                </p:cNvPr>
                <p:cNvPicPr/>
                <p:nvPr/>
              </p:nvPicPr>
              <p:blipFill>
                <a:blip r:embed="rId321"/>
                <a:stretch>
                  <a:fillRect/>
                </a:stretch>
              </p:blipFill>
              <p:spPr>
                <a:xfrm>
                  <a:off x="6853832" y="3775017"/>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5" name="Ink 194">
                  <a:extLst>
                    <a:ext uri="{FF2B5EF4-FFF2-40B4-BE49-F238E27FC236}">
                      <a16:creationId xmlns:a16="http://schemas.microsoft.com/office/drawing/2014/main" id="{AC51D9A4-FC4C-2BC3-A38B-68221E44CC88}"/>
                    </a:ext>
                  </a:extLst>
                </p14:cNvPr>
                <p14:cNvContentPartPr/>
                <p14:nvPr/>
              </p14:nvContentPartPr>
              <p14:xfrm>
                <a:off x="7026272" y="3695817"/>
                <a:ext cx="27720" cy="142920"/>
              </p14:xfrm>
            </p:contentPart>
          </mc:Choice>
          <mc:Fallback xmlns="">
            <p:pic>
              <p:nvPicPr>
                <p:cNvPr id="195" name="Ink 194">
                  <a:extLst>
                    <a:ext uri="{FF2B5EF4-FFF2-40B4-BE49-F238E27FC236}">
                      <a16:creationId xmlns:a16="http://schemas.microsoft.com/office/drawing/2014/main" id="{AC51D9A4-FC4C-2BC3-A38B-68221E44CC88}"/>
                    </a:ext>
                  </a:extLst>
                </p:cNvPr>
                <p:cNvPicPr/>
                <p:nvPr/>
              </p:nvPicPr>
              <p:blipFill>
                <a:blip r:embed="rId323"/>
                <a:stretch>
                  <a:fillRect/>
                </a:stretch>
              </p:blipFill>
              <p:spPr>
                <a:xfrm>
                  <a:off x="7017632" y="3686817"/>
                  <a:ext cx="45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6" name="Ink 195">
                  <a:extLst>
                    <a:ext uri="{FF2B5EF4-FFF2-40B4-BE49-F238E27FC236}">
                      <a16:creationId xmlns:a16="http://schemas.microsoft.com/office/drawing/2014/main" id="{6C446CB5-B6B3-9A18-4637-418E85F61EE7}"/>
                    </a:ext>
                  </a:extLst>
                </p14:cNvPr>
                <p14:cNvContentPartPr/>
                <p14:nvPr/>
              </p14:nvContentPartPr>
              <p14:xfrm>
                <a:off x="7064432" y="3676737"/>
                <a:ext cx="18000" cy="129960"/>
              </p14:xfrm>
            </p:contentPart>
          </mc:Choice>
          <mc:Fallback xmlns="">
            <p:pic>
              <p:nvPicPr>
                <p:cNvPr id="196" name="Ink 195">
                  <a:extLst>
                    <a:ext uri="{FF2B5EF4-FFF2-40B4-BE49-F238E27FC236}">
                      <a16:creationId xmlns:a16="http://schemas.microsoft.com/office/drawing/2014/main" id="{6C446CB5-B6B3-9A18-4637-418E85F61EE7}"/>
                    </a:ext>
                  </a:extLst>
                </p:cNvPr>
                <p:cNvPicPr/>
                <p:nvPr/>
              </p:nvPicPr>
              <p:blipFill>
                <a:blip r:embed="rId325"/>
                <a:stretch>
                  <a:fillRect/>
                </a:stretch>
              </p:blipFill>
              <p:spPr>
                <a:xfrm>
                  <a:off x="7055792" y="3667737"/>
                  <a:ext cx="35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7" name="Ink 196">
                  <a:extLst>
                    <a:ext uri="{FF2B5EF4-FFF2-40B4-BE49-F238E27FC236}">
                      <a16:creationId xmlns:a16="http://schemas.microsoft.com/office/drawing/2014/main" id="{F2FC5124-849E-486E-79F4-B80F06A33725}"/>
                    </a:ext>
                  </a:extLst>
                </p14:cNvPr>
                <p14:cNvContentPartPr/>
                <p14:nvPr/>
              </p14:nvContentPartPr>
              <p14:xfrm>
                <a:off x="7131752" y="3760977"/>
                <a:ext cx="262080" cy="69480"/>
              </p14:xfrm>
            </p:contentPart>
          </mc:Choice>
          <mc:Fallback xmlns="">
            <p:pic>
              <p:nvPicPr>
                <p:cNvPr id="197" name="Ink 196">
                  <a:extLst>
                    <a:ext uri="{FF2B5EF4-FFF2-40B4-BE49-F238E27FC236}">
                      <a16:creationId xmlns:a16="http://schemas.microsoft.com/office/drawing/2014/main" id="{F2FC5124-849E-486E-79F4-B80F06A33725}"/>
                    </a:ext>
                  </a:extLst>
                </p:cNvPr>
                <p:cNvPicPr/>
                <p:nvPr/>
              </p:nvPicPr>
              <p:blipFill>
                <a:blip r:embed="rId327"/>
                <a:stretch>
                  <a:fillRect/>
                </a:stretch>
              </p:blipFill>
              <p:spPr>
                <a:xfrm>
                  <a:off x="7123112" y="3751977"/>
                  <a:ext cx="27972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8">
            <p14:nvContentPartPr>
              <p14:cNvPr id="199" name="Ink 198">
                <a:extLst>
                  <a:ext uri="{FF2B5EF4-FFF2-40B4-BE49-F238E27FC236}">
                    <a16:creationId xmlns:a16="http://schemas.microsoft.com/office/drawing/2014/main" id="{724F3AEA-6704-FB20-CD8E-A8A11A27550B}"/>
                  </a:ext>
                </a:extLst>
              </p14:cNvPr>
              <p14:cNvContentPartPr/>
              <p14:nvPr/>
            </p14:nvContentPartPr>
            <p14:xfrm>
              <a:off x="7488512" y="3545697"/>
              <a:ext cx="26640" cy="34560"/>
            </p14:xfrm>
          </p:contentPart>
        </mc:Choice>
        <mc:Fallback xmlns="">
          <p:pic>
            <p:nvPicPr>
              <p:cNvPr id="199" name="Ink 198">
                <a:extLst>
                  <a:ext uri="{FF2B5EF4-FFF2-40B4-BE49-F238E27FC236}">
                    <a16:creationId xmlns:a16="http://schemas.microsoft.com/office/drawing/2014/main" id="{724F3AEA-6704-FB20-CD8E-A8A11A27550B}"/>
                  </a:ext>
                </a:extLst>
              </p:cNvPr>
              <p:cNvPicPr/>
              <p:nvPr/>
            </p:nvPicPr>
            <p:blipFill>
              <a:blip r:embed="rId329"/>
              <a:stretch>
                <a:fillRect/>
              </a:stretch>
            </p:blipFill>
            <p:spPr>
              <a:xfrm>
                <a:off x="7479512" y="3536697"/>
                <a:ext cx="44280" cy="52200"/>
              </a:xfrm>
              <a:prstGeom prst="rect">
                <a:avLst/>
              </a:prstGeom>
            </p:spPr>
          </p:pic>
        </mc:Fallback>
      </mc:AlternateContent>
      <p:grpSp>
        <p:nvGrpSpPr>
          <p:cNvPr id="202" name="Group 201">
            <a:extLst>
              <a:ext uri="{FF2B5EF4-FFF2-40B4-BE49-F238E27FC236}">
                <a16:creationId xmlns:a16="http://schemas.microsoft.com/office/drawing/2014/main" id="{294C4E3C-D0A1-0A79-EF6D-17BF553B6BE4}"/>
              </a:ext>
            </a:extLst>
          </p:cNvPr>
          <p:cNvGrpSpPr/>
          <p:nvPr/>
        </p:nvGrpSpPr>
        <p:grpSpPr>
          <a:xfrm>
            <a:off x="7863632" y="3512937"/>
            <a:ext cx="245880" cy="212040"/>
            <a:chOff x="7863632" y="3512937"/>
            <a:chExt cx="245880" cy="212040"/>
          </a:xfrm>
        </p:grpSpPr>
        <mc:AlternateContent xmlns:mc="http://schemas.openxmlformats.org/markup-compatibility/2006" xmlns:p14="http://schemas.microsoft.com/office/powerpoint/2010/main">
          <mc:Choice Requires="p14">
            <p:contentPart p14:bwMode="auto" r:id="rId330">
              <p14:nvContentPartPr>
                <p14:cNvPr id="200" name="Ink 199">
                  <a:extLst>
                    <a:ext uri="{FF2B5EF4-FFF2-40B4-BE49-F238E27FC236}">
                      <a16:creationId xmlns:a16="http://schemas.microsoft.com/office/drawing/2014/main" id="{6C7DA74B-C756-611C-785B-41F4EC16CDEF}"/>
                    </a:ext>
                  </a:extLst>
                </p14:cNvPr>
                <p14:cNvContentPartPr/>
                <p14:nvPr/>
              </p14:nvContentPartPr>
              <p14:xfrm>
                <a:off x="7863632" y="3544257"/>
                <a:ext cx="245880" cy="180720"/>
              </p14:xfrm>
            </p:contentPart>
          </mc:Choice>
          <mc:Fallback xmlns="">
            <p:pic>
              <p:nvPicPr>
                <p:cNvPr id="200" name="Ink 199">
                  <a:extLst>
                    <a:ext uri="{FF2B5EF4-FFF2-40B4-BE49-F238E27FC236}">
                      <a16:creationId xmlns:a16="http://schemas.microsoft.com/office/drawing/2014/main" id="{6C7DA74B-C756-611C-785B-41F4EC16CDEF}"/>
                    </a:ext>
                  </a:extLst>
                </p:cNvPr>
                <p:cNvPicPr/>
                <p:nvPr/>
              </p:nvPicPr>
              <p:blipFill>
                <a:blip r:embed="rId331"/>
                <a:stretch>
                  <a:fillRect/>
                </a:stretch>
              </p:blipFill>
              <p:spPr>
                <a:xfrm>
                  <a:off x="7854632" y="3535257"/>
                  <a:ext cx="263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1" name="Ink 200">
                  <a:extLst>
                    <a:ext uri="{FF2B5EF4-FFF2-40B4-BE49-F238E27FC236}">
                      <a16:creationId xmlns:a16="http://schemas.microsoft.com/office/drawing/2014/main" id="{E5AFFF60-AA4E-F3DF-47D0-5D463ADA4583}"/>
                    </a:ext>
                  </a:extLst>
                </p14:cNvPr>
                <p14:cNvContentPartPr/>
                <p14:nvPr/>
              </p14:nvContentPartPr>
              <p14:xfrm>
                <a:off x="7874072" y="3512937"/>
                <a:ext cx="201960" cy="199440"/>
              </p14:xfrm>
            </p:contentPart>
          </mc:Choice>
          <mc:Fallback xmlns="">
            <p:pic>
              <p:nvPicPr>
                <p:cNvPr id="201" name="Ink 200">
                  <a:extLst>
                    <a:ext uri="{FF2B5EF4-FFF2-40B4-BE49-F238E27FC236}">
                      <a16:creationId xmlns:a16="http://schemas.microsoft.com/office/drawing/2014/main" id="{E5AFFF60-AA4E-F3DF-47D0-5D463ADA4583}"/>
                    </a:ext>
                  </a:extLst>
                </p:cNvPr>
                <p:cNvPicPr/>
                <p:nvPr/>
              </p:nvPicPr>
              <p:blipFill>
                <a:blip r:embed="rId333"/>
                <a:stretch>
                  <a:fillRect/>
                </a:stretch>
              </p:blipFill>
              <p:spPr>
                <a:xfrm>
                  <a:off x="7865072" y="3504297"/>
                  <a:ext cx="219600" cy="217080"/>
                </a:xfrm>
                <a:prstGeom prst="rect">
                  <a:avLst/>
                </a:prstGeom>
              </p:spPr>
            </p:pic>
          </mc:Fallback>
        </mc:AlternateContent>
      </p:grpSp>
      <p:grpSp>
        <p:nvGrpSpPr>
          <p:cNvPr id="206" name="Group 205">
            <a:extLst>
              <a:ext uri="{FF2B5EF4-FFF2-40B4-BE49-F238E27FC236}">
                <a16:creationId xmlns:a16="http://schemas.microsoft.com/office/drawing/2014/main" id="{CB50384F-0020-0315-C041-69086FA5977D}"/>
              </a:ext>
            </a:extLst>
          </p:cNvPr>
          <p:cNvGrpSpPr/>
          <p:nvPr/>
        </p:nvGrpSpPr>
        <p:grpSpPr>
          <a:xfrm>
            <a:off x="5409152" y="3695817"/>
            <a:ext cx="99360" cy="67680"/>
            <a:chOff x="5409152" y="3695817"/>
            <a:chExt cx="99360" cy="67680"/>
          </a:xfrm>
        </p:grpSpPr>
        <mc:AlternateContent xmlns:mc="http://schemas.openxmlformats.org/markup-compatibility/2006" xmlns:p14="http://schemas.microsoft.com/office/powerpoint/2010/main">
          <mc:Choice Requires="p14">
            <p:contentPart p14:bwMode="auto" r:id="rId334">
              <p14:nvContentPartPr>
                <p14:cNvPr id="203" name="Ink 202">
                  <a:extLst>
                    <a:ext uri="{FF2B5EF4-FFF2-40B4-BE49-F238E27FC236}">
                      <a16:creationId xmlns:a16="http://schemas.microsoft.com/office/drawing/2014/main" id="{21CFCD06-BFC8-0644-EF7A-8F6975B3503E}"/>
                    </a:ext>
                  </a:extLst>
                </p14:cNvPr>
                <p14:cNvContentPartPr/>
                <p14:nvPr/>
              </p14:nvContentPartPr>
              <p14:xfrm>
                <a:off x="5418872" y="3695817"/>
                <a:ext cx="89640" cy="360"/>
              </p14:xfrm>
            </p:contentPart>
          </mc:Choice>
          <mc:Fallback xmlns="">
            <p:pic>
              <p:nvPicPr>
                <p:cNvPr id="203" name="Ink 202">
                  <a:extLst>
                    <a:ext uri="{FF2B5EF4-FFF2-40B4-BE49-F238E27FC236}">
                      <a16:creationId xmlns:a16="http://schemas.microsoft.com/office/drawing/2014/main" id="{21CFCD06-BFC8-0644-EF7A-8F6975B3503E}"/>
                    </a:ext>
                  </a:extLst>
                </p:cNvPr>
                <p:cNvPicPr/>
                <p:nvPr/>
              </p:nvPicPr>
              <p:blipFill>
                <a:blip r:embed="rId213"/>
                <a:stretch>
                  <a:fillRect/>
                </a:stretch>
              </p:blipFill>
              <p:spPr>
                <a:xfrm>
                  <a:off x="5409872" y="3686817"/>
                  <a:ext cx="107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4" name="Ink 203">
                  <a:extLst>
                    <a:ext uri="{FF2B5EF4-FFF2-40B4-BE49-F238E27FC236}">
                      <a16:creationId xmlns:a16="http://schemas.microsoft.com/office/drawing/2014/main" id="{8C7A7498-1B1F-FDD1-E22E-445B268F02F6}"/>
                    </a:ext>
                  </a:extLst>
                </p14:cNvPr>
                <p14:cNvContentPartPr/>
                <p14:nvPr/>
              </p14:nvContentPartPr>
              <p14:xfrm>
                <a:off x="5409152" y="3763137"/>
                <a:ext cx="96480" cy="360"/>
              </p14:xfrm>
            </p:contentPart>
          </mc:Choice>
          <mc:Fallback xmlns="">
            <p:pic>
              <p:nvPicPr>
                <p:cNvPr id="204" name="Ink 203">
                  <a:extLst>
                    <a:ext uri="{FF2B5EF4-FFF2-40B4-BE49-F238E27FC236}">
                      <a16:creationId xmlns:a16="http://schemas.microsoft.com/office/drawing/2014/main" id="{8C7A7498-1B1F-FDD1-E22E-445B268F02F6}"/>
                    </a:ext>
                  </a:extLst>
                </p:cNvPr>
                <p:cNvPicPr/>
                <p:nvPr/>
              </p:nvPicPr>
              <p:blipFill>
                <a:blip r:embed="rId336"/>
                <a:stretch>
                  <a:fillRect/>
                </a:stretch>
              </p:blipFill>
              <p:spPr>
                <a:xfrm>
                  <a:off x="5400512" y="3754497"/>
                  <a:ext cx="11412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7">
            <p14:nvContentPartPr>
              <p14:cNvPr id="205" name="Ink 204">
                <a:extLst>
                  <a:ext uri="{FF2B5EF4-FFF2-40B4-BE49-F238E27FC236}">
                    <a16:creationId xmlns:a16="http://schemas.microsoft.com/office/drawing/2014/main" id="{3C5ED518-BC9F-1F0A-5E64-2095F08334F5}"/>
                  </a:ext>
                </a:extLst>
              </p14:cNvPr>
              <p14:cNvContentPartPr/>
              <p14:nvPr/>
            </p14:nvContentPartPr>
            <p14:xfrm>
              <a:off x="4927832" y="3676737"/>
              <a:ext cx="109080" cy="432360"/>
            </p14:xfrm>
          </p:contentPart>
        </mc:Choice>
        <mc:Fallback xmlns="">
          <p:pic>
            <p:nvPicPr>
              <p:cNvPr id="205" name="Ink 204">
                <a:extLst>
                  <a:ext uri="{FF2B5EF4-FFF2-40B4-BE49-F238E27FC236}">
                    <a16:creationId xmlns:a16="http://schemas.microsoft.com/office/drawing/2014/main" id="{3C5ED518-BC9F-1F0A-5E64-2095F08334F5}"/>
                  </a:ext>
                </a:extLst>
              </p:cNvPr>
              <p:cNvPicPr/>
              <p:nvPr/>
            </p:nvPicPr>
            <p:blipFill>
              <a:blip r:embed="rId338"/>
              <a:stretch>
                <a:fillRect/>
              </a:stretch>
            </p:blipFill>
            <p:spPr>
              <a:xfrm>
                <a:off x="4919192" y="3667737"/>
                <a:ext cx="126720" cy="450000"/>
              </a:xfrm>
              <a:prstGeom prst="rect">
                <a:avLst/>
              </a:prstGeom>
            </p:spPr>
          </p:pic>
        </mc:Fallback>
      </mc:AlternateContent>
      <p:grpSp>
        <p:nvGrpSpPr>
          <p:cNvPr id="217" name="Group 216">
            <a:extLst>
              <a:ext uri="{FF2B5EF4-FFF2-40B4-BE49-F238E27FC236}">
                <a16:creationId xmlns:a16="http://schemas.microsoft.com/office/drawing/2014/main" id="{98788FBC-CF8D-BB81-36DF-9D91252F0968}"/>
              </a:ext>
            </a:extLst>
          </p:cNvPr>
          <p:cNvGrpSpPr/>
          <p:nvPr/>
        </p:nvGrpSpPr>
        <p:grpSpPr>
          <a:xfrm>
            <a:off x="8412272" y="3599697"/>
            <a:ext cx="141120" cy="67680"/>
            <a:chOff x="8412272" y="3599697"/>
            <a:chExt cx="141120" cy="67680"/>
          </a:xfrm>
        </p:grpSpPr>
        <mc:AlternateContent xmlns:mc="http://schemas.openxmlformats.org/markup-compatibility/2006" xmlns:p14="http://schemas.microsoft.com/office/powerpoint/2010/main">
          <mc:Choice Requires="p14">
            <p:contentPart p14:bwMode="auto" r:id="rId339">
              <p14:nvContentPartPr>
                <p14:cNvPr id="207" name="Ink 206">
                  <a:extLst>
                    <a:ext uri="{FF2B5EF4-FFF2-40B4-BE49-F238E27FC236}">
                      <a16:creationId xmlns:a16="http://schemas.microsoft.com/office/drawing/2014/main" id="{1B45B29D-F1C7-803D-44DF-0944FC5401BB}"/>
                    </a:ext>
                  </a:extLst>
                </p14:cNvPr>
                <p14:cNvContentPartPr/>
                <p14:nvPr/>
              </p14:nvContentPartPr>
              <p14:xfrm>
                <a:off x="8412272" y="3599697"/>
                <a:ext cx="141120" cy="14040"/>
              </p14:xfrm>
            </p:contentPart>
          </mc:Choice>
          <mc:Fallback xmlns="">
            <p:pic>
              <p:nvPicPr>
                <p:cNvPr id="207" name="Ink 206">
                  <a:extLst>
                    <a:ext uri="{FF2B5EF4-FFF2-40B4-BE49-F238E27FC236}">
                      <a16:creationId xmlns:a16="http://schemas.microsoft.com/office/drawing/2014/main" id="{1B45B29D-F1C7-803D-44DF-0944FC5401BB}"/>
                    </a:ext>
                  </a:extLst>
                </p:cNvPr>
                <p:cNvPicPr/>
                <p:nvPr/>
              </p:nvPicPr>
              <p:blipFill>
                <a:blip r:embed="rId340"/>
                <a:stretch>
                  <a:fillRect/>
                </a:stretch>
              </p:blipFill>
              <p:spPr>
                <a:xfrm>
                  <a:off x="8403272" y="3590697"/>
                  <a:ext cx="158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8" name="Ink 207">
                  <a:extLst>
                    <a:ext uri="{FF2B5EF4-FFF2-40B4-BE49-F238E27FC236}">
                      <a16:creationId xmlns:a16="http://schemas.microsoft.com/office/drawing/2014/main" id="{0527A9B6-8100-0A24-C988-915E1F08C9EB}"/>
                    </a:ext>
                  </a:extLst>
                </p14:cNvPr>
                <p14:cNvContentPartPr/>
                <p14:nvPr/>
              </p14:nvContentPartPr>
              <p14:xfrm>
                <a:off x="8460512" y="3667017"/>
                <a:ext cx="65520" cy="360"/>
              </p14:xfrm>
            </p:contentPart>
          </mc:Choice>
          <mc:Fallback xmlns="">
            <p:pic>
              <p:nvPicPr>
                <p:cNvPr id="208" name="Ink 207">
                  <a:extLst>
                    <a:ext uri="{FF2B5EF4-FFF2-40B4-BE49-F238E27FC236}">
                      <a16:creationId xmlns:a16="http://schemas.microsoft.com/office/drawing/2014/main" id="{0527A9B6-8100-0A24-C988-915E1F08C9EB}"/>
                    </a:ext>
                  </a:extLst>
                </p:cNvPr>
                <p:cNvPicPr/>
                <p:nvPr/>
              </p:nvPicPr>
              <p:blipFill>
                <a:blip r:embed="rId342"/>
                <a:stretch>
                  <a:fillRect/>
                </a:stretch>
              </p:blipFill>
              <p:spPr>
                <a:xfrm>
                  <a:off x="8451872" y="3658377"/>
                  <a:ext cx="83160" cy="18000"/>
                </a:xfrm>
                <a:prstGeom prst="rect">
                  <a:avLst/>
                </a:prstGeom>
              </p:spPr>
            </p:pic>
          </mc:Fallback>
        </mc:AlternateContent>
      </p:grpSp>
      <p:grpSp>
        <p:nvGrpSpPr>
          <p:cNvPr id="216" name="Group 215">
            <a:extLst>
              <a:ext uri="{FF2B5EF4-FFF2-40B4-BE49-F238E27FC236}">
                <a16:creationId xmlns:a16="http://schemas.microsoft.com/office/drawing/2014/main" id="{7A28EEF7-01D1-BD89-AE42-F4B58A8A918E}"/>
              </a:ext>
            </a:extLst>
          </p:cNvPr>
          <p:cNvGrpSpPr/>
          <p:nvPr/>
        </p:nvGrpSpPr>
        <p:grpSpPr>
          <a:xfrm>
            <a:off x="8858312" y="3461457"/>
            <a:ext cx="904320" cy="263520"/>
            <a:chOff x="8858312" y="3461457"/>
            <a:chExt cx="904320" cy="263520"/>
          </a:xfrm>
        </p:grpSpPr>
        <mc:AlternateContent xmlns:mc="http://schemas.openxmlformats.org/markup-compatibility/2006" xmlns:p14="http://schemas.microsoft.com/office/powerpoint/2010/main">
          <mc:Choice Requires="p14">
            <p:contentPart p14:bwMode="auto" r:id="rId343">
              <p14:nvContentPartPr>
                <p14:cNvPr id="209" name="Ink 208">
                  <a:extLst>
                    <a:ext uri="{FF2B5EF4-FFF2-40B4-BE49-F238E27FC236}">
                      <a16:creationId xmlns:a16="http://schemas.microsoft.com/office/drawing/2014/main" id="{153AF625-3B63-9224-B791-9591386D187D}"/>
                    </a:ext>
                  </a:extLst>
                </p14:cNvPr>
                <p14:cNvContentPartPr/>
                <p14:nvPr/>
              </p14:nvContentPartPr>
              <p14:xfrm>
                <a:off x="8858312" y="3502857"/>
                <a:ext cx="120600" cy="203400"/>
              </p14:xfrm>
            </p:contentPart>
          </mc:Choice>
          <mc:Fallback xmlns="">
            <p:pic>
              <p:nvPicPr>
                <p:cNvPr id="209" name="Ink 208">
                  <a:extLst>
                    <a:ext uri="{FF2B5EF4-FFF2-40B4-BE49-F238E27FC236}">
                      <a16:creationId xmlns:a16="http://schemas.microsoft.com/office/drawing/2014/main" id="{153AF625-3B63-9224-B791-9591386D187D}"/>
                    </a:ext>
                  </a:extLst>
                </p:cNvPr>
                <p:cNvPicPr/>
                <p:nvPr/>
              </p:nvPicPr>
              <p:blipFill>
                <a:blip r:embed="rId344"/>
                <a:stretch>
                  <a:fillRect/>
                </a:stretch>
              </p:blipFill>
              <p:spPr>
                <a:xfrm>
                  <a:off x="8849672" y="3494217"/>
                  <a:ext cx="138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0" name="Ink 209">
                  <a:extLst>
                    <a:ext uri="{FF2B5EF4-FFF2-40B4-BE49-F238E27FC236}">
                      <a16:creationId xmlns:a16="http://schemas.microsoft.com/office/drawing/2014/main" id="{20C02745-0249-D1AF-FD43-CD53CB5D48B9}"/>
                    </a:ext>
                  </a:extLst>
                </p14:cNvPr>
                <p14:cNvContentPartPr/>
                <p14:nvPr/>
              </p14:nvContentPartPr>
              <p14:xfrm>
                <a:off x="9037952" y="3695817"/>
                <a:ext cx="9720" cy="29160"/>
              </p14:xfrm>
            </p:contentPart>
          </mc:Choice>
          <mc:Fallback xmlns="">
            <p:pic>
              <p:nvPicPr>
                <p:cNvPr id="210" name="Ink 209">
                  <a:extLst>
                    <a:ext uri="{FF2B5EF4-FFF2-40B4-BE49-F238E27FC236}">
                      <a16:creationId xmlns:a16="http://schemas.microsoft.com/office/drawing/2014/main" id="{20C02745-0249-D1AF-FD43-CD53CB5D48B9}"/>
                    </a:ext>
                  </a:extLst>
                </p:cNvPr>
                <p:cNvPicPr/>
                <p:nvPr/>
              </p:nvPicPr>
              <p:blipFill>
                <a:blip r:embed="rId346"/>
                <a:stretch>
                  <a:fillRect/>
                </a:stretch>
              </p:blipFill>
              <p:spPr>
                <a:xfrm>
                  <a:off x="9029312" y="3686817"/>
                  <a:ext cx="27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 name="Ink 210">
                  <a:extLst>
                    <a:ext uri="{FF2B5EF4-FFF2-40B4-BE49-F238E27FC236}">
                      <a16:creationId xmlns:a16="http://schemas.microsoft.com/office/drawing/2014/main" id="{2E65F2B1-5F80-ACD4-B2FF-A00ADC92C544}"/>
                    </a:ext>
                  </a:extLst>
                </p14:cNvPr>
                <p14:cNvContentPartPr/>
                <p14:nvPr/>
              </p14:nvContentPartPr>
              <p14:xfrm>
                <a:off x="9122912" y="3532017"/>
                <a:ext cx="145800" cy="145800"/>
              </p14:xfrm>
            </p:contentPart>
          </mc:Choice>
          <mc:Fallback xmlns="">
            <p:pic>
              <p:nvPicPr>
                <p:cNvPr id="211" name="Ink 210">
                  <a:extLst>
                    <a:ext uri="{FF2B5EF4-FFF2-40B4-BE49-F238E27FC236}">
                      <a16:creationId xmlns:a16="http://schemas.microsoft.com/office/drawing/2014/main" id="{2E65F2B1-5F80-ACD4-B2FF-A00ADC92C544}"/>
                    </a:ext>
                  </a:extLst>
                </p:cNvPr>
                <p:cNvPicPr/>
                <p:nvPr/>
              </p:nvPicPr>
              <p:blipFill>
                <a:blip r:embed="rId348"/>
                <a:stretch>
                  <a:fillRect/>
                </a:stretch>
              </p:blipFill>
              <p:spPr>
                <a:xfrm>
                  <a:off x="9113912" y="3523377"/>
                  <a:ext cx="163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2" name="Ink 211">
                  <a:extLst>
                    <a:ext uri="{FF2B5EF4-FFF2-40B4-BE49-F238E27FC236}">
                      <a16:creationId xmlns:a16="http://schemas.microsoft.com/office/drawing/2014/main" id="{6F46225E-1A19-65DA-E185-9D18E0F072CF}"/>
                    </a:ext>
                  </a:extLst>
                </p14:cNvPr>
                <p14:cNvContentPartPr/>
                <p14:nvPr/>
              </p14:nvContentPartPr>
              <p14:xfrm>
                <a:off x="9134072" y="3494937"/>
                <a:ext cx="127440" cy="18720"/>
              </p14:xfrm>
            </p:contentPart>
          </mc:Choice>
          <mc:Fallback xmlns="">
            <p:pic>
              <p:nvPicPr>
                <p:cNvPr id="212" name="Ink 211">
                  <a:extLst>
                    <a:ext uri="{FF2B5EF4-FFF2-40B4-BE49-F238E27FC236}">
                      <a16:creationId xmlns:a16="http://schemas.microsoft.com/office/drawing/2014/main" id="{6F46225E-1A19-65DA-E185-9D18E0F072CF}"/>
                    </a:ext>
                  </a:extLst>
                </p:cNvPr>
                <p:cNvPicPr/>
                <p:nvPr/>
              </p:nvPicPr>
              <p:blipFill>
                <a:blip r:embed="rId350"/>
                <a:stretch>
                  <a:fillRect/>
                </a:stretch>
              </p:blipFill>
              <p:spPr>
                <a:xfrm>
                  <a:off x="9125432" y="3485937"/>
                  <a:ext cx="145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3" name="Ink 212">
                  <a:extLst>
                    <a:ext uri="{FF2B5EF4-FFF2-40B4-BE49-F238E27FC236}">
                      <a16:creationId xmlns:a16="http://schemas.microsoft.com/office/drawing/2014/main" id="{706859FF-C00C-3FA7-A6C4-F77F7183BBA7}"/>
                    </a:ext>
                  </a:extLst>
                </p14:cNvPr>
                <p14:cNvContentPartPr/>
                <p14:nvPr/>
              </p14:nvContentPartPr>
              <p14:xfrm>
                <a:off x="9348992" y="3461457"/>
                <a:ext cx="127440" cy="232560"/>
              </p14:xfrm>
            </p:contentPart>
          </mc:Choice>
          <mc:Fallback xmlns="">
            <p:pic>
              <p:nvPicPr>
                <p:cNvPr id="213" name="Ink 212">
                  <a:extLst>
                    <a:ext uri="{FF2B5EF4-FFF2-40B4-BE49-F238E27FC236}">
                      <a16:creationId xmlns:a16="http://schemas.microsoft.com/office/drawing/2014/main" id="{706859FF-C00C-3FA7-A6C4-F77F7183BBA7}"/>
                    </a:ext>
                  </a:extLst>
                </p:cNvPr>
                <p:cNvPicPr/>
                <p:nvPr/>
              </p:nvPicPr>
              <p:blipFill>
                <a:blip r:embed="rId352"/>
                <a:stretch>
                  <a:fillRect/>
                </a:stretch>
              </p:blipFill>
              <p:spPr>
                <a:xfrm>
                  <a:off x="9340352" y="3452817"/>
                  <a:ext cx="145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4" name="Ink 213">
                  <a:extLst>
                    <a:ext uri="{FF2B5EF4-FFF2-40B4-BE49-F238E27FC236}">
                      <a16:creationId xmlns:a16="http://schemas.microsoft.com/office/drawing/2014/main" id="{EC4B2BEB-1F05-9870-F890-8AAA601F64E0}"/>
                    </a:ext>
                  </a:extLst>
                </p14:cNvPr>
                <p14:cNvContentPartPr/>
                <p14:nvPr/>
              </p14:nvContentPartPr>
              <p14:xfrm>
                <a:off x="9567152" y="3569457"/>
                <a:ext cx="195480" cy="106560"/>
              </p14:xfrm>
            </p:contentPart>
          </mc:Choice>
          <mc:Fallback xmlns="">
            <p:pic>
              <p:nvPicPr>
                <p:cNvPr id="214" name="Ink 213">
                  <a:extLst>
                    <a:ext uri="{FF2B5EF4-FFF2-40B4-BE49-F238E27FC236}">
                      <a16:creationId xmlns:a16="http://schemas.microsoft.com/office/drawing/2014/main" id="{EC4B2BEB-1F05-9870-F890-8AAA601F64E0}"/>
                    </a:ext>
                  </a:extLst>
                </p:cNvPr>
                <p:cNvPicPr/>
                <p:nvPr/>
              </p:nvPicPr>
              <p:blipFill>
                <a:blip r:embed="rId354"/>
                <a:stretch>
                  <a:fillRect/>
                </a:stretch>
              </p:blipFill>
              <p:spPr>
                <a:xfrm>
                  <a:off x="9558152" y="3560817"/>
                  <a:ext cx="213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5" name="Ink 214">
                  <a:extLst>
                    <a:ext uri="{FF2B5EF4-FFF2-40B4-BE49-F238E27FC236}">
                      <a16:creationId xmlns:a16="http://schemas.microsoft.com/office/drawing/2014/main" id="{9D3AE3A9-1184-EDDB-6161-757BB566FA0F}"/>
                    </a:ext>
                  </a:extLst>
                </p14:cNvPr>
                <p14:cNvContentPartPr/>
                <p14:nvPr/>
              </p14:nvContentPartPr>
              <p14:xfrm>
                <a:off x="9606032" y="3560817"/>
                <a:ext cx="145080" cy="140040"/>
              </p14:xfrm>
            </p:contentPart>
          </mc:Choice>
          <mc:Fallback xmlns="">
            <p:pic>
              <p:nvPicPr>
                <p:cNvPr id="215" name="Ink 214">
                  <a:extLst>
                    <a:ext uri="{FF2B5EF4-FFF2-40B4-BE49-F238E27FC236}">
                      <a16:creationId xmlns:a16="http://schemas.microsoft.com/office/drawing/2014/main" id="{9D3AE3A9-1184-EDDB-6161-757BB566FA0F}"/>
                    </a:ext>
                  </a:extLst>
                </p:cNvPr>
                <p:cNvPicPr/>
                <p:nvPr/>
              </p:nvPicPr>
              <p:blipFill>
                <a:blip r:embed="rId356"/>
                <a:stretch>
                  <a:fillRect/>
                </a:stretch>
              </p:blipFill>
              <p:spPr>
                <a:xfrm>
                  <a:off x="9597032" y="3551817"/>
                  <a:ext cx="162720" cy="157680"/>
                </a:xfrm>
                <a:prstGeom prst="rect">
                  <a:avLst/>
                </a:prstGeom>
              </p:spPr>
            </p:pic>
          </mc:Fallback>
        </mc:AlternateContent>
      </p:grpSp>
      <p:grpSp>
        <p:nvGrpSpPr>
          <p:cNvPr id="252" name="Group 251">
            <a:extLst>
              <a:ext uri="{FF2B5EF4-FFF2-40B4-BE49-F238E27FC236}">
                <a16:creationId xmlns:a16="http://schemas.microsoft.com/office/drawing/2014/main" id="{5521FCAD-3696-BF73-9F3D-E1608E03BBF4}"/>
              </a:ext>
            </a:extLst>
          </p:cNvPr>
          <p:cNvGrpSpPr/>
          <p:nvPr/>
        </p:nvGrpSpPr>
        <p:grpSpPr>
          <a:xfrm>
            <a:off x="4985792" y="4365057"/>
            <a:ext cx="202320" cy="229680"/>
            <a:chOff x="4985792" y="4365057"/>
            <a:chExt cx="202320" cy="229680"/>
          </a:xfrm>
        </p:grpSpPr>
        <mc:AlternateContent xmlns:mc="http://schemas.openxmlformats.org/markup-compatibility/2006" xmlns:p14="http://schemas.microsoft.com/office/powerpoint/2010/main">
          <mc:Choice Requires="p14">
            <p:contentPart p14:bwMode="auto" r:id="rId357">
              <p14:nvContentPartPr>
                <p14:cNvPr id="218" name="Ink 217">
                  <a:extLst>
                    <a:ext uri="{FF2B5EF4-FFF2-40B4-BE49-F238E27FC236}">
                      <a16:creationId xmlns:a16="http://schemas.microsoft.com/office/drawing/2014/main" id="{9D3619E0-78E7-AFCD-32A6-CBF7F8AC517C}"/>
                    </a:ext>
                  </a:extLst>
                </p14:cNvPr>
                <p14:cNvContentPartPr/>
                <p14:nvPr/>
              </p14:nvContentPartPr>
              <p14:xfrm>
                <a:off x="4985792" y="4408257"/>
                <a:ext cx="360" cy="186480"/>
              </p14:xfrm>
            </p:contentPart>
          </mc:Choice>
          <mc:Fallback xmlns="">
            <p:pic>
              <p:nvPicPr>
                <p:cNvPr id="218" name="Ink 217">
                  <a:extLst>
                    <a:ext uri="{FF2B5EF4-FFF2-40B4-BE49-F238E27FC236}">
                      <a16:creationId xmlns:a16="http://schemas.microsoft.com/office/drawing/2014/main" id="{9D3619E0-78E7-AFCD-32A6-CBF7F8AC517C}"/>
                    </a:ext>
                  </a:extLst>
                </p:cNvPr>
                <p:cNvPicPr/>
                <p:nvPr/>
              </p:nvPicPr>
              <p:blipFill>
                <a:blip r:embed="rId358"/>
                <a:stretch>
                  <a:fillRect/>
                </a:stretch>
              </p:blipFill>
              <p:spPr>
                <a:xfrm>
                  <a:off x="4977152" y="4399257"/>
                  <a:ext cx="180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Ink 218">
                  <a:extLst>
                    <a:ext uri="{FF2B5EF4-FFF2-40B4-BE49-F238E27FC236}">
                      <a16:creationId xmlns:a16="http://schemas.microsoft.com/office/drawing/2014/main" id="{FC71F825-9DA9-6C7B-FD5E-531CF2C6E66D}"/>
                    </a:ext>
                  </a:extLst>
                </p14:cNvPr>
                <p14:cNvContentPartPr/>
                <p14:nvPr/>
              </p14:nvContentPartPr>
              <p14:xfrm>
                <a:off x="5105312" y="4365057"/>
                <a:ext cx="82800" cy="222840"/>
              </p14:xfrm>
            </p:contentPart>
          </mc:Choice>
          <mc:Fallback xmlns="">
            <p:pic>
              <p:nvPicPr>
                <p:cNvPr id="219" name="Ink 218">
                  <a:extLst>
                    <a:ext uri="{FF2B5EF4-FFF2-40B4-BE49-F238E27FC236}">
                      <a16:creationId xmlns:a16="http://schemas.microsoft.com/office/drawing/2014/main" id="{FC71F825-9DA9-6C7B-FD5E-531CF2C6E66D}"/>
                    </a:ext>
                  </a:extLst>
                </p:cNvPr>
                <p:cNvPicPr/>
                <p:nvPr/>
              </p:nvPicPr>
              <p:blipFill>
                <a:blip r:embed="rId360"/>
                <a:stretch>
                  <a:fillRect/>
                </a:stretch>
              </p:blipFill>
              <p:spPr>
                <a:xfrm>
                  <a:off x="5096312" y="4356057"/>
                  <a:ext cx="100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Ink 219">
                  <a:extLst>
                    <a:ext uri="{FF2B5EF4-FFF2-40B4-BE49-F238E27FC236}">
                      <a16:creationId xmlns:a16="http://schemas.microsoft.com/office/drawing/2014/main" id="{BDDF97E3-B952-4DA5-2ACD-5E04438F1461}"/>
                    </a:ext>
                  </a:extLst>
                </p14:cNvPr>
                <p14:cNvContentPartPr/>
                <p14:nvPr/>
              </p14:nvContentPartPr>
              <p14:xfrm>
                <a:off x="5072552" y="4485297"/>
                <a:ext cx="89640" cy="9720"/>
              </p14:xfrm>
            </p:contentPart>
          </mc:Choice>
          <mc:Fallback xmlns="">
            <p:pic>
              <p:nvPicPr>
                <p:cNvPr id="220" name="Ink 219">
                  <a:extLst>
                    <a:ext uri="{FF2B5EF4-FFF2-40B4-BE49-F238E27FC236}">
                      <a16:creationId xmlns:a16="http://schemas.microsoft.com/office/drawing/2014/main" id="{BDDF97E3-B952-4DA5-2ACD-5E04438F1461}"/>
                    </a:ext>
                  </a:extLst>
                </p:cNvPr>
                <p:cNvPicPr/>
                <p:nvPr/>
              </p:nvPicPr>
              <p:blipFill>
                <a:blip r:embed="rId362"/>
                <a:stretch>
                  <a:fillRect/>
                </a:stretch>
              </p:blipFill>
              <p:spPr>
                <a:xfrm>
                  <a:off x="5063552" y="4476297"/>
                  <a:ext cx="107280" cy="27360"/>
                </a:xfrm>
                <a:prstGeom prst="rect">
                  <a:avLst/>
                </a:prstGeom>
              </p:spPr>
            </p:pic>
          </mc:Fallback>
        </mc:AlternateContent>
      </p:grpSp>
      <p:grpSp>
        <p:nvGrpSpPr>
          <p:cNvPr id="251" name="Group 250">
            <a:extLst>
              <a:ext uri="{FF2B5EF4-FFF2-40B4-BE49-F238E27FC236}">
                <a16:creationId xmlns:a16="http://schemas.microsoft.com/office/drawing/2014/main" id="{4A9F2EBD-A315-436E-2DB8-F735885FA3C3}"/>
              </a:ext>
            </a:extLst>
          </p:cNvPr>
          <p:cNvGrpSpPr/>
          <p:nvPr/>
        </p:nvGrpSpPr>
        <p:grpSpPr>
          <a:xfrm>
            <a:off x="5354432" y="4369377"/>
            <a:ext cx="1585800" cy="308880"/>
            <a:chOff x="5354432" y="4369377"/>
            <a:chExt cx="1585800" cy="308880"/>
          </a:xfrm>
        </p:grpSpPr>
        <mc:AlternateContent xmlns:mc="http://schemas.openxmlformats.org/markup-compatibility/2006" xmlns:p14="http://schemas.microsoft.com/office/powerpoint/2010/main">
          <mc:Choice Requires="p14">
            <p:contentPart p14:bwMode="auto" r:id="rId363">
              <p14:nvContentPartPr>
                <p14:cNvPr id="221" name="Ink 220">
                  <a:extLst>
                    <a:ext uri="{FF2B5EF4-FFF2-40B4-BE49-F238E27FC236}">
                      <a16:creationId xmlns:a16="http://schemas.microsoft.com/office/drawing/2014/main" id="{83A3289F-7747-CC0F-C32C-EEA60A871BB1}"/>
                    </a:ext>
                  </a:extLst>
                </p14:cNvPr>
                <p14:cNvContentPartPr/>
                <p14:nvPr/>
              </p14:nvContentPartPr>
              <p14:xfrm>
                <a:off x="5370272" y="4455777"/>
                <a:ext cx="80640" cy="82440"/>
              </p14:xfrm>
            </p:contentPart>
          </mc:Choice>
          <mc:Fallback xmlns="">
            <p:pic>
              <p:nvPicPr>
                <p:cNvPr id="221" name="Ink 220">
                  <a:extLst>
                    <a:ext uri="{FF2B5EF4-FFF2-40B4-BE49-F238E27FC236}">
                      <a16:creationId xmlns:a16="http://schemas.microsoft.com/office/drawing/2014/main" id="{83A3289F-7747-CC0F-C32C-EEA60A871BB1}"/>
                    </a:ext>
                  </a:extLst>
                </p:cNvPr>
                <p:cNvPicPr/>
                <p:nvPr/>
              </p:nvPicPr>
              <p:blipFill>
                <a:blip r:embed="rId364"/>
                <a:stretch>
                  <a:fillRect/>
                </a:stretch>
              </p:blipFill>
              <p:spPr>
                <a:xfrm>
                  <a:off x="5361632" y="4447137"/>
                  <a:ext cx="98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Ink 221">
                  <a:extLst>
                    <a:ext uri="{FF2B5EF4-FFF2-40B4-BE49-F238E27FC236}">
                      <a16:creationId xmlns:a16="http://schemas.microsoft.com/office/drawing/2014/main" id="{5E489478-5037-293A-88F6-63D890F7CB20}"/>
                    </a:ext>
                  </a:extLst>
                </p14:cNvPr>
                <p14:cNvContentPartPr/>
                <p14:nvPr/>
              </p14:nvContentPartPr>
              <p14:xfrm>
                <a:off x="5354432" y="4475577"/>
                <a:ext cx="327960" cy="76320"/>
              </p14:xfrm>
            </p:contentPart>
          </mc:Choice>
          <mc:Fallback xmlns="">
            <p:pic>
              <p:nvPicPr>
                <p:cNvPr id="222" name="Ink 221">
                  <a:extLst>
                    <a:ext uri="{FF2B5EF4-FFF2-40B4-BE49-F238E27FC236}">
                      <a16:creationId xmlns:a16="http://schemas.microsoft.com/office/drawing/2014/main" id="{5E489478-5037-293A-88F6-63D890F7CB20}"/>
                    </a:ext>
                  </a:extLst>
                </p:cNvPr>
                <p:cNvPicPr/>
                <p:nvPr/>
              </p:nvPicPr>
              <p:blipFill>
                <a:blip r:embed="rId366"/>
                <a:stretch>
                  <a:fillRect/>
                </a:stretch>
              </p:blipFill>
              <p:spPr>
                <a:xfrm>
                  <a:off x="5345792" y="4466937"/>
                  <a:ext cx="345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Ink 222">
                  <a:extLst>
                    <a:ext uri="{FF2B5EF4-FFF2-40B4-BE49-F238E27FC236}">
                      <a16:creationId xmlns:a16="http://schemas.microsoft.com/office/drawing/2014/main" id="{66781454-0089-AD65-9B53-AB13F2DCE475}"/>
                    </a:ext>
                  </a:extLst>
                </p14:cNvPr>
                <p14:cNvContentPartPr/>
                <p14:nvPr/>
              </p14:nvContentPartPr>
              <p14:xfrm>
                <a:off x="5582312" y="4525257"/>
                <a:ext cx="92160" cy="7920"/>
              </p14:xfrm>
            </p:contentPart>
          </mc:Choice>
          <mc:Fallback xmlns="">
            <p:pic>
              <p:nvPicPr>
                <p:cNvPr id="223" name="Ink 222">
                  <a:extLst>
                    <a:ext uri="{FF2B5EF4-FFF2-40B4-BE49-F238E27FC236}">
                      <a16:creationId xmlns:a16="http://schemas.microsoft.com/office/drawing/2014/main" id="{66781454-0089-AD65-9B53-AB13F2DCE475}"/>
                    </a:ext>
                  </a:extLst>
                </p:cNvPr>
                <p:cNvPicPr/>
                <p:nvPr/>
              </p:nvPicPr>
              <p:blipFill>
                <a:blip r:embed="rId368"/>
                <a:stretch>
                  <a:fillRect/>
                </a:stretch>
              </p:blipFill>
              <p:spPr>
                <a:xfrm>
                  <a:off x="5573672" y="4516617"/>
                  <a:ext cx="109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Ink 223">
                  <a:extLst>
                    <a:ext uri="{FF2B5EF4-FFF2-40B4-BE49-F238E27FC236}">
                      <a16:creationId xmlns:a16="http://schemas.microsoft.com/office/drawing/2014/main" id="{83FACB51-74A3-F294-50AE-F379876829EC}"/>
                    </a:ext>
                  </a:extLst>
                </p14:cNvPr>
                <p14:cNvContentPartPr/>
                <p14:nvPr/>
              </p14:nvContentPartPr>
              <p14:xfrm>
                <a:off x="5823152" y="4375137"/>
                <a:ext cx="127440" cy="4320"/>
              </p14:xfrm>
            </p:contentPart>
          </mc:Choice>
          <mc:Fallback xmlns="">
            <p:pic>
              <p:nvPicPr>
                <p:cNvPr id="224" name="Ink 223">
                  <a:extLst>
                    <a:ext uri="{FF2B5EF4-FFF2-40B4-BE49-F238E27FC236}">
                      <a16:creationId xmlns:a16="http://schemas.microsoft.com/office/drawing/2014/main" id="{83FACB51-74A3-F294-50AE-F379876829EC}"/>
                    </a:ext>
                  </a:extLst>
                </p:cNvPr>
                <p:cNvPicPr/>
                <p:nvPr/>
              </p:nvPicPr>
              <p:blipFill>
                <a:blip r:embed="rId370"/>
                <a:stretch>
                  <a:fillRect/>
                </a:stretch>
              </p:blipFill>
              <p:spPr>
                <a:xfrm>
                  <a:off x="5814152" y="4366137"/>
                  <a:ext cx="145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Ink 224">
                  <a:extLst>
                    <a:ext uri="{FF2B5EF4-FFF2-40B4-BE49-F238E27FC236}">
                      <a16:creationId xmlns:a16="http://schemas.microsoft.com/office/drawing/2014/main" id="{77AE9959-0E30-5709-3276-BC7A3F46F7F4}"/>
                    </a:ext>
                  </a:extLst>
                </p14:cNvPr>
                <p14:cNvContentPartPr/>
                <p14:nvPr/>
              </p14:nvContentPartPr>
              <p14:xfrm>
                <a:off x="5812352" y="4369377"/>
                <a:ext cx="156240" cy="174960"/>
              </p14:xfrm>
            </p:contentPart>
          </mc:Choice>
          <mc:Fallback xmlns="">
            <p:pic>
              <p:nvPicPr>
                <p:cNvPr id="225" name="Ink 224">
                  <a:extLst>
                    <a:ext uri="{FF2B5EF4-FFF2-40B4-BE49-F238E27FC236}">
                      <a16:creationId xmlns:a16="http://schemas.microsoft.com/office/drawing/2014/main" id="{77AE9959-0E30-5709-3276-BC7A3F46F7F4}"/>
                    </a:ext>
                  </a:extLst>
                </p:cNvPr>
                <p:cNvPicPr/>
                <p:nvPr/>
              </p:nvPicPr>
              <p:blipFill>
                <a:blip r:embed="rId372"/>
                <a:stretch>
                  <a:fillRect/>
                </a:stretch>
              </p:blipFill>
              <p:spPr>
                <a:xfrm>
                  <a:off x="5803712" y="4360377"/>
                  <a:ext cx="173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6" name="Ink 225">
                  <a:extLst>
                    <a:ext uri="{FF2B5EF4-FFF2-40B4-BE49-F238E27FC236}">
                      <a16:creationId xmlns:a16="http://schemas.microsoft.com/office/drawing/2014/main" id="{105049CF-2C92-D8CD-2333-03A8806E5563}"/>
                    </a:ext>
                  </a:extLst>
                </p14:cNvPr>
                <p14:cNvContentPartPr/>
                <p14:nvPr/>
              </p14:nvContentPartPr>
              <p14:xfrm>
                <a:off x="6093512" y="4466577"/>
                <a:ext cx="107280" cy="211680"/>
              </p14:xfrm>
            </p:contentPart>
          </mc:Choice>
          <mc:Fallback xmlns="">
            <p:pic>
              <p:nvPicPr>
                <p:cNvPr id="226" name="Ink 225">
                  <a:extLst>
                    <a:ext uri="{FF2B5EF4-FFF2-40B4-BE49-F238E27FC236}">
                      <a16:creationId xmlns:a16="http://schemas.microsoft.com/office/drawing/2014/main" id="{105049CF-2C92-D8CD-2333-03A8806E5563}"/>
                    </a:ext>
                  </a:extLst>
                </p:cNvPr>
                <p:cNvPicPr/>
                <p:nvPr/>
              </p:nvPicPr>
              <p:blipFill>
                <a:blip r:embed="rId374"/>
                <a:stretch>
                  <a:fillRect/>
                </a:stretch>
              </p:blipFill>
              <p:spPr>
                <a:xfrm>
                  <a:off x="6084872" y="4457937"/>
                  <a:ext cx="124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Ink 226">
                  <a:extLst>
                    <a:ext uri="{FF2B5EF4-FFF2-40B4-BE49-F238E27FC236}">
                      <a16:creationId xmlns:a16="http://schemas.microsoft.com/office/drawing/2014/main" id="{33D4A3C9-8E6D-B122-8FFE-4C7A438685F7}"/>
                    </a:ext>
                  </a:extLst>
                </p14:cNvPr>
                <p14:cNvContentPartPr/>
                <p14:nvPr/>
              </p14:nvContentPartPr>
              <p14:xfrm>
                <a:off x="6233192" y="4475577"/>
                <a:ext cx="138240" cy="91080"/>
              </p14:xfrm>
            </p:contentPart>
          </mc:Choice>
          <mc:Fallback xmlns="">
            <p:pic>
              <p:nvPicPr>
                <p:cNvPr id="227" name="Ink 226">
                  <a:extLst>
                    <a:ext uri="{FF2B5EF4-FFF2-40B4-BE49-F238E27FC236}">
                      <a16:creationId xmlns:a16="http://schemas.microsoft.com/office/drawing/2014/main" id="{33D4A3C9-8E6D-B122-8FFE-4C7A438685F7}"/>
                    </a:ext>
                  </a:extLst>
                </p:cNvPr>
                <p:cNvPicPr/>
                <p:nvPr/>
              </p:nvPicPr>
              <p:blipFill>
                <a:blip r:embed="rId376"/>
                <a:stretch>
                  <a:fillRect/>
                </a:stretch>
              </p:blipFill>
              <p:spPr>
                <a:xfrm>
                  <a:off x="6224552" y="4466937"/>
                  <a:ext cx="155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8" name="Ink 227">
                  <a:extLst>
                    <a:ext uri="{FF2B5EF4-FFF2-40B4-BE49-F238E27FC236}">
                      <a16:creationId xmlns:a16="http://schemas.microsoft.com/office/drawing/2014/main" id="{FB9D72A5-A155-09EB-04ED-82B0F00A26FE}"/>
                    </a:ext>
                  </a:extLst>
                </p14:cNvPr>
                <p14:cNvContentPartPr/>
                <p14:nvPr/>
              </p14:nvContentPartPr>
              <p14:xfrm>
                <a:off x="6381512" y="4408257"/>
                <a:ext cx="37080" cy="191520"/>
              </p14:xfrm>
            </p:contentPart>
          </mc:Choice>
          <mc:Fallback xmlns="">
            <p:pic>
              <p:nvPicPr>
                <p:cNvPr id="228" name="Ink 227">
                  <a:extLst>
                    <a:ext uri="{FF2B5EF4-FFF2-40B4-BE49-F238E27FC236}">
                      <a16:creationId xmlns:a16="http://schemas.microsoft.com/office/drawing/2014/main" id="{FB9D72A5-A155-09EB-04ED-82B0F00A26FE}"/>
                    </a:ext>
                  </a:extLst>
                </p:cNvPr>
                <p:cNvPicPr/>
                <p:nvPr/>
              </p:nvPicPr>
              <p:blipFill>
                <a:blip r:embed="rId378"/>
                <a:stretch>
                  <a:fillRect/>
                </a:stretch>
              </p:blipFill>
              <p:spPr>
                <a:xfrm>
                  <a:off x="6372512" y="4399257"/>
                  <a:ext cx="54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9" name="Ink 228">
                  <a:extLst>
                    <a:ext uri="{FF2B5EF4-FFF2-40B4-BE49-F238E27FC236}">
                      <a16:creationId xmlns:a16="http://schemas.microsoft.com/office/drawing/2014/main" id="{6028FD53-71E4-4387-0956-907A5DEA8141}"/>
                    </a:ext>
                  </a:extLst>
                </p14:cNvPr>
                <p14:cNvContentPartPr/>
                <p14:nvPr/>
              </p14:nvContentPartPr>
              <p14:xfrm>
                <a:off x="6458552" y="4427337"/>
                <a:ext cx="74160" cy="166320"/>
              </p14:xfrm>
            </p:contentPart>
          </mc:Choice>
          <mc:Fallback xmlns="">
            <p:pic>
              <p:nvPicPr>
                <p:cNvPr id="229" name="Ink 228">
                  <a:extLst>
                    <a:ext uri="{FF2B5EF4-FFF2-40B4-BE49-F238E27FC236}">
                      <a16:creationId xmlns:a16="http://schemas.microsoft.com/office/drawing/2014/main" id="{6028FD53-71E4-4387-0956-907A5DEA8141}"/>
                    </a:ext>
                  </a:extLst>
                </p:cNvPr>
                <p:cNvPicPr/>
                <p:nvPr/>
              </p:nvPicPr>
              <p:blipFill>
                <a:blip r:embed="rId380"/>
                <a:stretch>
                  <a:fillRect/>
                </a:stretch>
              </p:blipFill>
              <p:spPr>
                <a:xfrm>
                  <a:off x="6449552" y="4418337"/>
                  <a:ext cx="91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0" name="Ink 229">
                  <a:extLst>
                    <a:ext uri="{FF2B5EF4-FFF2-40B4-BE49-F238E27FC236}">
                      <a16:creationId xmlns:a16="http://schemas.microsoft.com/office/drawing/2014/main" id="{18E70D78-A284-2F44-A88D-3AB3AB74FA3D}"/>
                    </a:ext>
                  </a:extLst>
                </p14:cNvPr>
                <p14:cNvContentPartPr/>
                <p14:nvPr/>
              </p14:nvContentPartPr>
              <p14:xfrm>
                <a:off x="6512192" y="4492497"/>
                <a:ext cx="225360" cy="81720"/>
              </p14:xfrm>
            </p:contentPart>
          </mc:Choice>
          <mc:Fallback xmlns="">
            <p:pic>
              <p:nvPicPr>
                <p:cNvPr id="230" name="Ink 229">
                  <a:extLst>
                    <a:ext uri="{FF2B5EF4-FFF2-40B4-BE49-F238E27FC236}">
                      <a16:creationId xmlns:a16="http://schemas.microsoft.com/office/drawing/2014/main" id="{18E70D78-A284-2F44-A88D-3AB3AB74FA3D}"/>
                    </a:ext>
                  </a:extLst>
                </p:cNvPr>
                <p:cNvPicPr/>
                <p:nvPr/>
              </p:nvPicPr>
              <p:blipFill>
                <a:blip r:embed="rId382"/>
                <a:stretch>
                  <a:fillRect/>
                </a:stretch>
              </p:blipFill>
              <p:spPr>
                <a:xfrm>
                  <a:off x="6503552" y="4483857"/>
                  <a:ext cx="243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1" name="Ink 230">
                  <a:extLst>
                    <a:ext uri="{FF2B5EF4-FFF2-40B4-BE49-F238E27FC236}">
                      <a16:creationId xmlns:a16="http://schemas.microsoft.com/office/drawing/2014/main" id="{5EB081FF-1DF3-ACA9-E24F-2BEEB10452BF}"/>
                    </a:ext>
                  </a:extLst>
                </p14:cNvPr>
                <p14:cNvContentPartPr/>
                <p14:nvPr/>
              </p14:nvContentPartPr>
              <p14:xfrm>
                <a:off x="6751952" y="4455777"/>
                <a:ext cx="78840" cy="124920"/>
              </p14:xfrm>
            </p:contentPart>
          </mc:Choice>
          <mc:Fallback xmlns="">
            <p:pic>
              <p:nvPicPr>
                <p:cNvPr id="231" name="Ink 230">
                  <a:extLst>
                    <a:ext uri="{FF2B5EF4-FFF2-40B4-BE49-F238E27FC236}">
                      <a16:creationId xmlns:a16="http://schemas.microsoft.com/office/drawing/2014/main" id="{5EB081FF-1DF3-ACA9-E24F-2BEEB10452BF}"/>
                    </a:ext>
                  </a:extLst>
                </p:cNvPr>
                <p:cNvPicPr/>
                <p:nvPr/>
              </p:nvPicPr>
              <p:blipFill>
                <a:blip r:embed="rId384"/>
                <a:stretch>
                  <a:fillRect/>
                </a:stretch>
              </p:blipFill>
              <p:spPr>
                <a:xfrm>
                  <a:off x="6743312" y="4447137"/>
                  <a:ext cx="96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2" name="Ink 231">
                  <a:extLst>
                    <a:ext uri="{FF2B5EF4-FFF2-40B4-BE49-F238E27FC236}">
                      <a16:creationId xmlns:a16="http://schemas.microsoft.com/office/drawing/2014/main" id="{C11C433D-4E86-C9A9-B81A-A316378E777D}"/>
                    </a:ext>
                  </a:extLst>
                </p14:cNvPr>
                <p14:cNvContentPartPr/>
                <p14:nvPr/>
              </p14:nvContentPartPr>
              <p14:xfrm>
                <a:off x="6924392" y="4581417"/>
                <a:ext cx="15840" cy="37080"/>
              </p14:xfrm>
            </p:contentPart>
          </mc:Choice>
          <mc:Fallback xmlns="">
            <p:pic>
              <p:nvPicPr>
                <p:cNvPr id="232" name="Ink 231">
                  <a:extLst>
                    <a:ext uri="{FF2B5EF4-FFF2-40B4-BE49-F238E27FC236}">
                      <a16:creationId xmlns:a16="http://schemas.microsoft.com/office/drawing/2014/main" id="{C11C433D-4E86-C9A9-B81A-A316378E777D}"/>
                    </a:ext>
                  </a:extLst>
                </p:cNvPr>
                <p:cNvPicPr/>
                <p:nvPr/>
              </p:nvPicPr>
              <p:blipFill>
                <a:blip r:embed="rId386"/>
                <a:stretch>
                  <a:fillRect/>
                </a:stretch>
              </p:blipFill>
              <p:spPr>
                <a:xfrm>
                  <a:off x="6915752" y="4572417"/>
                  <a:ext cx="33480" cy="54720"/>
                </a:xfrm>
                <a:prstGeom prst="rect">
                  <a:avLst/>
                </a:prstGeom>
              </p:spPr>
            </p:pic>
          </mc:Fallback>
        </mc:AlternateContent>
      </p:grpSp>
      <p:grpSp>
        <p:nvGrpSpPr>
          <p:cNvPr id="250" name="Group 249">
            <a:extLst>
              <a:ext uri="{FF2B5EF4-FFF2-40B4-BE49-F238E27FC236}">
                <a16:creationId xmlns:a16="http://schemas.microsoft.com/office/drawing/2014/main" id="{F23673F5-4486-B00D-85A5-D44BE7F4C040}"/>
              </a:ext>
            </a:extLst>
          </p:cNvPr>
          <p:cNvGrpSpPr/>
          <p:nvPr/>
        </p:nvGrpSpPr>
        <p:grpSpPr>
          <a:xfrm>
            <a:off x="7161272" y="4359657"/>
            <a:ext cx="718560" cy="181800"/>
            <a:chOff x="7161272" y="4359657"/>
            <a:chExt cx="718560" cy="181800"/>
          </a:xfrm>
        </p:grpSpPr>
        <mc:AlternateContent xmlns:mc="http://schemas.openxmlformats.org/markup-compatibility/2006" xmlns:p14="http://schemas.microsoft.com/office/powerpoint/2010/main">
          <mc:Choice Requires="p14">
            <p:contentPart p14:bwMode="auto" r:id="rId387">
              <p14:nvContentPartPr>
                <p14:cNvPr id="233" name="Ink 232">
                  <a:extLst>
                    <a:ext uri="{FF2B5EF4-FFF2-40B4-BE49-F238E27FC236}">
                      <a16:creationId xmlns:a16="http://schemas.microsoft.com/office/drawing/2014/main" id="{33AF074A-AC3E-5C1E-E4E8-F9CB18ADF2BB}"/>
                    </a:ext>
                  </a:extLst>
                </p14:cNvPr>
                <p14:cNvContentPartPr/>
                <p14:nvPr/>
              </p14:nvContentPartPr>
              <p14:xfrm>
                <a:off x="7218872" y="4359657"/>
                <a:ext cx="19800" cy="176040"/>
              </p14:xfrm>
            </p:contentPart>
          </mc:Choice>
          <mc:Fallback xmlns="">
            <p:pic>
              <p:nvPicPr>
                <p:cNvPr id="233" name="Ink 232">
                  <a:extLst>
                    <a:ext uri="{FF2B5EF4-FFF2-40B4-BE49-F238E27FC236}">
                      <a16:creationId xmlns:a16="http://schemas.microsoft.com/office/drawing/2014/main" id="{33AF074A-AC3E-5C1E-E4E8-F9CB18ADF2BB}"/>
                    </a:ext>
                  </a:extLst>
                </p:cNvPr>
                <p:cNvPicPr/>
                <p:nvPr/>
              </p:nvPicPr>
              <p:blipFill>
                <a:blip r:embed="rId388"/>
                <a:stretch>
                  <a:fillRect/>
                </a:stretch>
              </p:blipFill>
              <p:spPr>
                <a:xfrm>
                  <a:off x="7209872" y="4351017"/>
                  <a:ext cx="37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4" name="Ink 233">
                  <a:extLst>
                    <a:ext uri="{FF2B5EF4-FFF2-40B4-BE49-F238E27FC236}">
                      <a16:creationId xmlns:a16="http://schemas.microsoft.com/office/drawing/2014/main" id="{45DD6612-CB63-930D-777A-22023D2C9B1A}"/>
                    </a:ext>
                  </a:extLst>
                </p14:cNvPr>
                <p14:cNvContentPartPr/>
                <p14:nvPr/>
              </p14:nvContentPartPr>
              <p14:xfrm>
                <a:off x="7161272" y="4396377"/>
                <a:ext cx="352800" cy="138960"/>
              </p14:xfrm>
            </p:contentPart>
          </mc:Choice>
          <mc:Fallback xmlns="">
            <p:pic>
              <p:nvPicPr>
                <p:cNvPr id="234" name="Ink 233">
                  <a:extLst>
                    <a:ext uri="{FF2B5EF4-FFF2-40B4-BE49-F238E27FC236}">
                      <a16:creationId xmlns:a16="http://schemas.microsoft.com/office/drawing/2014/main" id="{45DD6612-CB63-930D-777A-22023D2C9B1A}"/>
                    </a:ext>
                  </a:extLst>
                </p:cNvPr>
                <p:cNvPicPr/>
                <p:nvPr/>
              </p:nvPicPr>
              <p:blipFill>
                <a:blip r:embed="rId390"/>
                <a:stretch>
                  <a:fillRect/>
                </a:stretch>
              </p:blipFill>
              <p:spPr>
                <a:xfrm>
                  <a:off x="7152632" y="4387737"/>
                  <a:ext cx="370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5" name="Ink 234">
                  <a:extLst>
                    <a:ext uri="{FF2B5EF4-FFF2-40B4-BE49-F238E27FC236}">
                      <a16:creationId xmlns:a16="http://schemas.microsoft.com/office/drawing/2014/main" id="{176D9B62-BD87-016D-AD45-9E88F8F458FA}"/>
                    </a:ext>
                  </a:extLst>
                </p14:cNvPr>
                <p14:cNvContentPartPr/>
                <p14:nvPr/>
              </p14:nvContentPartPr>
              <p14:xfrm>
                <a:off x="7555472" y="4443537"/>
                <a:ext cx="113400" cy="97920"/>
              </p14:xfrm>
            </p:contentPart>
          </mc:Choice>
          <mc:Fallback xmlns="">
            <p:pic>
              <p:nvPicPr>
                <p:cNvPr id="235" name="Ink 234">
                  <a:extLst>
                    <a:ext uri="{FF2B5EF4-FFF2-40B4-BE49-F238E27FC236}">
                      <a16:creationId xmlns:a16="http://schemas.microsoft.com/office/drawing/2014/main" id="{176D9B62-BD87-016D-AD45-9E88F8F458FA}"/>
                    </a:ext>
                  </a:extLst>
                </p:cNvPr>
                <p:cNvPicPr/>
                <p:nvPr/>
              </p:nvPicPr>
              <p:blipFill>
                <a:blip r:embed="rId392"/>
                <a:stretch>
                  <a:fillRect/>
                </a:stretch>
              </p:blipFill>
              <p:spPr>
                <a:xfrm>
                  <a:off x="7546472" y="4434537"/>
                  <a:ext cx="131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6" name="Ink 235">
                  <a:extLst>
                    <a:ext uri="{FF2B5EF4-FFF2-40B4-BE49-F238E27FC236}">
                      <a16:creationId xmlns:a16="http://schemas.microsoft.com/office/drawing/2014/main" id="{1AD506F9-2B24-0257-D213-8F3D79B9A1DA}"/>
                    </a:ext>
                  </a:extLst>
                </p14:cNvPr>
                <p14:cNvContentPartPr/>
                <p14:nvPr/>
              </p14:nvContentPartPr>
              <p14:xfrm>
                <a:off x="7717472" y="4455777"/>
                <a:ext cx="162360" cy="51480"/>
              </p14:xfrm>
            </p:contentPart>
          </mc:Choice>
          <mc:Fallback xmlns="">
            <p:pic>
              <p:nvPicPr>
                <p:cNvPr id="236" name="Ink 235">
                  <a:extLst>
                    <a:ext uri="{FF2B5EF4-FFF2-40B4-BE49-F238E27FC236}">
                      <a16:creationId xmlns:a16="http://schemas.microsoft.com/office/drawing/2014/main" id="{1AD506F9-2B24-0257-D213-8F3D79B9A1DA}"/>
                    </a:ext>
                  </a:extLst>
                </p:cNvPr>
                <p:cNvPicPr/>
                <p:nvPr/>
              </p:nvPicPr>
              <p:blipFill>
                <a:blip r:embed="rId394"/>
                <a:stretch>
                  <a:fillRect/>
                </a:stretch>
              </p:blipFill>
              <p:spPr>
                <a:xfrm>
                  <a:off x="7708832" y="4447137"/>
                  <a:ext cx="180000" cy="69120"/>
                </a:xfrm>
                <a:prstGeom prst="rect">
                  <a:avLst/>
                </a:prstGeom>
              </p:spPr>
            </p:pic>
          </mc:Fallback>
        </mc:AlternateContent>
      </p:grpSp>
      <p:grpSp>
        <p:nvGrpSpPr>
          <p:cNvPr id="249" name="Group 248">
            <a:extLst>
              <a:ext uri="{FF2B5EF4-FFF2-40B4-BE49-F238E27FC236}">
                <a16:creationId xmlns:a16="http://schemas.microsoft.com/office/drawing/2014/main" id="{4027BC20-FA9B-9D4B-DAD5-2568467DB9AC}"/>
              </a:ext>
            </a:extLst>
          </p:cNvPr>
          <p:cNvGrpSpPr/>
          <p:nvPr/>
        </p:nvGrpSpPr>
        <p:grpSpPr>
          <a:xfrm>
            <a:off x="8291672" y="4340577"/>
            <a:ext cx="324000" cy="383760"/>
            <a:chOff x="8291672" y="4340577"/>
            <a:chExt cx="324000" cy="383760"/>
          </a:xfrm>
        </p:grpSpPr>
        <mc:AlternateContent xmlns:mc="http://schemas.openxmlformats.org/markup-compatibility/2006" xmlns:p14="http://schemas.microsoft.com/office/powerpoint/2010/main">
          <mc:Choice Requires="p14">
            <p:contentPart p14:bwMode="auto" r:id="rId395">
              <p14:nvContentPartPr>
                <p14:cNvPr id="237" name="Ink 236">
                  <a:extLst>
                    <a:ext uri="{FF2B5EF4-FFF2-40B4-BE49-F238E27FC236}">
                      <a16:creationId xmlns:a16="http://schemas.microsoft.com/office/drawing/2014/main" id="{37B32AEA-C59D-F2C6-2A92-4A83EFBB9E68}"/>
                    </a:ext>
                  </a:extLst>
                </p14:cNvPr>
                <p14:cNvContentPartPr/>
                <p14:nvPr/>
              </p14:nvContentPartPr>
              <p14:xfrm>
                <a:off x="8291672" y="4340577"/>
                <a:ext cx="94320" cy="383760"/>
              </p14:xfrm>
            </p:contentPart>
          </mc:Choice>
          <mc:Fallback xmlns="">
            <p:pic>
              <p:nvPicPr>
                <p:cNvPr id="237" name="Ink 236">
                  <a:extLst>
                    <a:ext uri="{FF2B5EF4-FFF2-40B4-BE49-F238E27FC236}">
                      <a16:creationId xmlns:a16="http://schemas.microsoft.com/office/drawing/2014/main" id="{37B32AEA-C59D-F2C6-2A92-4A83EFBB9E68}"/>
                    </a:ext>
                  </a:extLst>
                </p:cNvPr>
                <p:cNvPicPr/>
                <p:nvPr/>
              </p:nvPicPr>
              <p:blipFill>
                <a:blip r:embed="rId396"/>
                <a:stretch>
                  <a:fillRect/>
                </a:stretch>
              </p:blipFill>
              <p:spPr>
                <a:xfrm>
                  <a:off x="8283032" y="4331937"/>
                  <a:ext cx="1119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8" name="Ink 237">
                  <a:extLst>
                    <a:ext uri="{FF2B5EF4-FFF2-40B4-BE49-F238E27FC236}">
                      <a16:creationId xmlns:a16="http://schemas.microsoft.com/office/drawing/2014/main" id="{AB7F6237-B96A-36B4-EBA8-6FDDA7D6F35C}"/>
                    </a:ext>
                  </a:extLst>
                </p14:cNvPr>
                <p14:cNvContentPartPr/>
                <p14:nvPr/>
              </p14:nvContentPartPr>
              <p14:xfrm>
                <a:off x="8508392" y="4388457"/>
                <a:ext cx="81360" cy="360"/>
              </p14:xfrm>
            </p:contentPart>
          </mc:Choice>
          <mc:Fallback xmlns="">
            <p:pic>
              <p:nvPicPr>
                <p:cNvPr id="238" name="Ink 237">
                  <a:extLst>
                    <a:ext uri="{FF2B5EF4-FFF2-40B4-BE49-F238E27FC236}">
                      <a16:creationId xmlns:a16="http://schemas.microsoft.com/office/drawing/2014/main" id="{AB7F6237-B96A-36B4-EBA8-6FDDA7D6F35C}"/>
                    </a:ext>
                  </a:extLst>
                </p:cNvPr>
                <p:cNvPicPr/>
                <p:nvPr/>
              </p:nvPicPr>
              <p:blipFill>
                <a:blip r:embed="rId398"/>
                <a:stretch>
                  <a:fillRect/>
                </a:stretch>
              </p:blipFill>
              <p:spPr>
                <a:xfrm>
                  <a:off x="8499752" y="4379457"/>
                  <a:ext cx="99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9" name="Ink 238">
                  <a:extLst>
                    <a:ext uri="{FF2B5EF4-FFF2-40B4-BE49-F238E27FC236}">
                      <a16:creationId xmlns:a16="http://schemas.microsoft.com/office/drawing/2014/main" id="{A322A825-EA8C-225B-80A5-72455A942554}"/>
                    </a:ext>
                  </a:extLst>
                </p14:cNvPr>
                <p14:cNvContentPartPr/>
                <p14:nvPr/>
              </p14:nvContentPartPr>
              <p14:xfrm>
                <a:off x="8537552" y="4444257"/>
                <a:ext cx="78120" cy="11880"/>
              </p14:xfrm>
            </p:contentPart>
          </mc:Choice>
          <mc:Fallback xmlns="">
            <p:pic>
              <p:nvPicPr>
                <p:cNvPr id="239" name="Ink 238">
                  <a:extLst>
                    <a:ext uri="{FF2B5EF4-FFF2-40B4-BE49-F238E27FC236}">
                      <a16:creationId xmlns:a16="http://schemas.microsoft.com/office/drawing/2014/main" id="{A322A825-EA8C-225B-80A5-72455A942554}"/>
                    </a:ext>
                  </a:extLst>
                </p:cNvPr>
                <p:cNvPicPr/>
                <p:nvPr/>
              </p:nvPicPr>
              <p:blipFill>
                <a:blip r:embed="rId400"/>
                <a:stretch>
                  <a:fillRect/>
                </a:stretch>
              </p:blipFill>
              <p:spPr>
                <a:xfrm>
                  <a:off x="8528912" y="4435257"/>
                  <a:ext cx="95760" cy="29520"/>
                </a:xfrm>
                <a:prstGeom prst="rect">
                  <a:avLst/>
                </a:prstGeom>
              </p:spPr>
            </p:pic>
          </mc:Fallback>
        </mc:AlternateContent>
      </p:grpSp>
      <p:grpSp>
        <p:nvGrpSpPr>
          <p:cNvPr id="248" name="Group 247">
            <a:extLst>
              <a:ext uri="{FF2B5EF4-FFF2-40B4-BE49-F238E27FC236}">
                <a16:creationId xmlns:a16="http://schemas.microsoft.com/office/drawing/2014/main" id="{C68C511F-A232-F202-E852-58282F31E9F0}"/>
              </a:ext>
            </a:extLst>
          </p:cNvPr>
          <p:cNvGrpSpPr/>
          <p:nvPr/>
        </p:nvGrpSpPr>
        <p:grpSpPr>
          <a:xfrm>
            <a:off x="8812952" y="4186497"/>
            <a:ext cx="1224720" cy="293040"/>
            <a:chOff x="8812952" y="4186497"/>
            <a:chExt cx="1224720" cy="293040"/>
          </a:xfrm>
        </p:grpSpPr>
        <mc:AlternateContent xmlns:mc="http://schemas.openxmlformats.org/markup-compatibility/2006" xmlns:p14="http://schemas.microsoft.com/office/powerpoint/2010/main">
          <mc:Choice Requires="p14">
            <p:contentPart p14:bwMode="auto" r:id="rId401">
              <p14:nvContentPartPr>
                <p14:cNvPr id="240" name="Ink 239">
                  <a:extLst>
                    <a:ext uri="{FF2B5EF4-FFF2-40B4-BE49-F238E27FC236}">
                      <a16:creationId xmlns:a16="http://schemas.microsoft.com/office/drawing/2014/main" id="{099C7698-F1F6-FE1A-D6CE-186C2E0F2DCB}"/>
                    </a:ext>
                  </a:extLst>
                </p14:cNvPr>
                <p14:cNvContentPartPr/>
                <p14:nvPr/>
              </p14:nvContentPartPr>
              <p14:xfrm>
                <a:off x="8812952" y="4302777"/>
                <a:ext cx="113040" cy="154440"/>
              </p14:xfrm>
            </p:contentPart>
          </mc:Choice>
          <mc:Fallback xmlns="">
            <p:pic>
              <p:nvPicPr>
                <p:cNvPr id="240" name="Ink 239">
                  <a:extLst>
                    <a:ext uri="{FF2B5EF4-FFF2-40B4-BE49-F238E27FC236}">
                      <a16:creationId xmlns:a16="http://schemas.microsoft.com/office/drawing/2014/main" id="{099C7698-F1F6-FE1A-D6CE-186C2E0F2DCB}"/>
                    </a:ext>
                  </a:extLst>
                </p:cNvPr>
                <p:cNvPicPr/>
                <p:nvPr/>
              </p:nvPicPr>
              <p:blipFill>
                <a:blip r:embed="rId402"/>
                <a:stretch>
                  <a:fillRect/>
                </a:stretch>
              </p:blipFill>
              <p:spPr>
                <a:xfrm>
                  <a:off x="8803952" y="4293777"/>
                  <a:ext cx="130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1" name="Ink 240">
                  <a:extLst>
                    <a:ext uri="{FF2B5EF4-FFF2-40B4-BE49-F238E27FC236}">
                      <a16:creationId xmlns:a16="http://schemas.microsoft.com/office/drawing/2014/main" id="{066A0989-4ABB-E006-9B01-B2736C8F3770}"/>
                    </a:ext>
                  </a:extLst>
                </p14:cNvPr>
                <p14:cNvContentPartPr/>
                <p14:nvPr/>
              </p14:nvContentPartPr>
              <p14:xfrm>
                <a:off x="8989712" y="4427337"/>
                <a:ext cx="24120" cy="20160"/>
              </p14:xfrm>
            </p:contentPart>
          </mc:Choice>
          <mc:Fallback xmlns="">
            <p:pic>
              <p:nvPicPr>
                <p:cNvPr id="241" name="Ink 240">
                  <a:extLst>
                    <a:ext uri="{FF2B5EF4-FFF2-40B4-BE49-F238E27FC236}">
                      <a16:creationId xmlns:a16="http://schemas.microsoft.com/office/drawing/2014/main" id="{066A0989-4ABB-E006-9B01-B2736C8F3770}"/>
                    </a:ext>
                  </a:extLst>
                </p:cNvPr>
                <p:cNvPicPr/>
                <p:nvPr/>
              </p:nvPicPr>
              <p:blipFill>
                <a:blip r:embed="rId404"/>
                <a:stretch>
                  <a:fillRect/>
                </a:stretch>
              </p:blipFill>
              <p:spPr>
                <a:xfrm>
                  <a:off x="8980712" y="4418337"/>
                  <a:ext cx="4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Ink 241">
                  <a:extLst>
                    <a:ext uri="{FF2B5EF4-FFF2-40B4-BE49-F238E27FC236}">
                      <a16:creationId xmlns:a16="http://schemas.microsoft.com/office/drawing/2014/main" id="{30395BC5-4D64-8A23-0688-ED63DC88B116}"/>
                    </a:ext>
                  </a:extLst>
                </p14:cNvPr>
                <p14:cNvContentPartPr/>
                <p14:nvPr/>
              </p14:nvContentPartPr>
              <p14:xfrm>
                <a:off x="9057032" y="4310337"/>
                <a:ext cx="123480" cy="135720"/>
              </p14:xfrm>
            </p:contentPart>
          </mc:Choice>
          <mc:Fallback xmlns="">
            <p:pic>
              <p:nvPicPr>
                <p:cNvPr id="242" name="Ink 241">
                  <a:extLst>
                    <a:ext uri="{FF2B5EF4-FFF2-40B4-BE49-F238E27FC236}">
                      <a16:creationId xmlns:a16="http://schemas.microsoft.com/office/drawing/2014/main" id="{30395BC5-4D64-8A23-0688-ED63DC88B116}"/>
                    </a:ext>
                  </a:extLst>
                </p:cNvPr>
                <p:cNvPicPr/>
                <p:nvPr/>
              </p:nvPicPr>
              <p:blipFill>
                <a:blip r:embed="rId406"/>
                <a:stretch>
                  <a:fillRect/>
                </a:stretch>
              </p:blipFill>
              <p:spPr>
                <a:xfrm>
                  <a:off x="9048392" y="4301697"/>
                  <a:ext cx="141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Ink 242">
                  <a:extLst>
                    <a:ext uri="{FF2B5EF4-FFF2-40B4-BE49-F238E27FC236}">
                      <a16:creationId xmlns:a16="http://schemas.microsoft.com/office/drawing/2014/main" id="{74B83B63-3FA7-64CA-BCF5-704CD98EC061}"/>
                    </a:ext>
                  </a:extLst>
                </p14:cNvPr>
                <p14:cNvContentPartPr/>
                <p14:nvPr/>
              </p14:nvContentPartPr>
              <p14:xfrm>
                <a:off x="9269072" y="4290897"/>
                <a:ext cx="156600" cy="147240"/>
              </p14:xfrm>
            </p:contentPart>
          </mc:Choice>
          <mc:Fallback xmlns="">
            <p:pic>
              <p:nvPicPr>
                <p:cNvPr id="243" name="Ink 242">
                  <a:extLst>
                    <a:ext uri="{FF2B5EF4-FFF2-40B4-BE49-F238E27FC236}">
                      <a16:creationId xmlns:a16="http://schemas.microsoft.com/office/drawing/2014/main" id="{74B83B63-3FA7-64CA-BCF5-704CD98EC061}"/>
                    </a:ext>
                  </a:extLst>
                </p:cNvPr>
                <p:cNvPicPr/>
                <p:nvPr/>
              </p:nvPicPr>
              <p:blipFill>
                <a:blip r:embed="rId408"/>
                <a:stretch>
                  <a:fillRect/>
                </a:stretch>
              </p:blipFill>
              <p:spPr>
                <a:xfrm>
                  <a:off x="9260432" y="4282257"/>
                  <a:ext cx="174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Ink 243">
                  <a:extLst>
                    <a:ext uri="{FF2B5EF4-FFF2-40B4-BE49-F238E27FC236}">
                      <a16:creationId xmlns:a16="http://schemas.microsoft.com/office/drawing/2014/main" id="{F88869CE-AFCE-193C-358D-DFDA074DFECF}"/>
                    </a:ext>
                  </a:extLst>
                </p14:cNvPr>
                <p14:cNvContentPartPr/>
                <p14:nvPr/>
              </p14:nvContentPartPr>
              <p14:xfrm>
                <a:off x="9536912" y="4244457"/>
                <a:ext cx="64080" cy="204480"/>
              </p14:xfrm>
            </p:contentPart>
          </mc:Choice>
          <mc:Fallback xmlns="">
            <p:pic>
              <p:nvPicPr>
                <p:cNvPr id="244" name="Ink 243">
                  <a:extLst>
                    <a:ext uri="{FF2B5EF4-FFF2-40B4-BE49-F238E27FC236}">
                      <a16:creationId xmlns:a16="http://schemas.microsoft.com/office/drawing/2014/main" id="{F88869CE-AFCE-193C-358D-DFDA074DFECF}"/>
                    </a:ext>
                  </a:extLst>
                </p:cNvPr>
                <p:cNvPicPr/>
                <p:nvPr/>
              </p:nvPicPr>
              <p:blipFill>
                <a:blip r:embed="rId410"/>
                <a:stretch>
                  <a:fillRect/>
                </a:stretch>
              </p:blipFill>
              <p:spPr>
                <a:xfrm>
                  <a:off x="9528272" y="4235817"/>
                  <a:ext cx="81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Ink 244">
                  <a:extLst>
                    <a:ext uri="{FF2B5EF4-FFF2-40B4-BE49-F238E27FC236}">
                      <a16:creationId xmlns:a16="http://schemas.microsoft.com/office/drawing/2014/main" id="{6E07D932-C800-97D1-5B12-3D5BF01A67A5}"/>
                    </a:ext>
                  </a:extLst>
                </p14:cNvPr>
                <p14:cNvContentPartPr/>
                <p14:nvPr/>
              </p14:nvContentPartPr>
              <p14:xfrm>
                <a:off x="9676232" y="4263537"/>
                <a:ext cx="111240" cy="145440"/>
              </p14:xfrm>
            </p:contentPart>
          </mc:Choice>
          <mc:Fallback xmlns="">
            <p:pic>
              <p:nvPicPr>
                <p:cNvPr id="245" name="Ink 244">
                  <a:extLst>
                    <a:ext uri="{FF2B5EF4-FFF2-40B4-BE49-F238E27FC236}">
                      <a16:creationId xmlns:a16="http://schemas.microsoft.com/office/drawing/2014/main" id="{6E07D932-C800-97D1-5B12-3D5BF01A67A5}"/>
                    </a:ext>
                  </a:extLst>
                </p:cNvPr>
                <p:cNvPicPr/>
                <p:nvPr/>
              </p:nvPicPr>
              <p:blipFill>
                <a:blip r:embed="rId412"/>
                <a:stretch>
                  <a:fillRect/>
                </a:stretch>
              </p:blipFill>
              <p:spPr>
                <a:xfrm>
                  <a:off x="9667232" y="4254897"/>
                  <a:ext cx="128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Ink 245">
                  <a:extLst>
                    <a:ext uri="{FF2B5EF4-FFF2-40B4-BE49-F238E27FC236}">
                      <a16:creationId xmlns:a16="http://schemas.microsoft.com/office/drawing/2014/main" id="{93708EFC-598A-9076-FF9A-0A8B836DBEC4}"/>
                    </a:ext>
                  </a:extLst>
                </p14:cNvPr>
                <p14:cNvContentPartPr/>
                <p14:nvPr/>
              </p14:nvContentPartPr>
              <p14:xfrm>
                <a:off x="9673352" y="4282617"/>
                <a:ext cx="141840" cy="360"/>
              </p14:xfrm>
            </p:contentPart>
          </mc:Choice>
          <mc:Fallback xmlns="">
            <p:pic>
              <p:nvPicPr>
                <p:cNvPr id="246" name="Ink 245">
                  <a:extLst>
                    <a:ext uri="{FF2B5EF4-FFF2-40B4-BE49-F238E27FC236}">
                      <a16:creationId xmlns:a16="http://schemas.microsoft.com/office/drawing/2014/main" id="{93708EFC-598A-9076-FF9A-0A8B836DBEC4}"/>
                    </a:ext>
                  </a:extLst>
                </p:cNvPr>
                <p:cNvPicPr/>
                <p:nvPr/>
              </p:nvPicPr>
              <p:blipFill>
                <a:blip r:embed="rId414"/>
                <a:stretch>
                  <a:fillRect/>
                </a:stretch>
              </p:blipFill>
              <p:spPr>
                <a:xfrm>
                  <a:off x="9664712" y="4273977"/>
                  <a:ext cx="159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Ink 246">
                  <a:extLst>
                    <a:ext uri="{FF2B5EF4-FFF2-40B4-BE49-F238E27FC236}">
                      <a16:creationId xmlns:a16="http://schemas.microsoft.com/office/drawing/2014/main" id="{BE1D05D4-EBCF-6868-D289-84A772DE2B53}"/>
                    </a:ext>
                  </a:extLst>
                </p14:cNvPr>
                <p14:cNvContentPartPr/>
                <p14:nvPr/>
              </p14:nvContentPartPr>
              <p14:xfrm>
                <a:off x="9865592" y="4186497"/>
                <a:ext cx="172080" cy="293040"/>
              </p14:xfrm>
            </p:contentPart>
          </mc:Choice>
          <mc:Fallback xmlns="">
            <p:pic>
              <p:nvPicPr>
                <p:cNvPr id="247" name="Ink 246">
                  <a:extLst>
                    <a:ext uri="{FF2B5EF4-FFF2-40B4-BE49-F238E27FC236}">
                      <a16:creationId xmlns:a16="http://schemas.microsoft.com/office/drawing/2014/main" id="{BE1D05D4-EBCF-6868-D289-84A772DE2B53}"/>
                    </a:ext>
                  </a:extLst>
                </p:cNvPr>
                <p:cNvPicPr/>
                <p:nvPr/>
              </p:nvPicPr>
              <p:blipFill>
                <a:blip r:embed="rId416"/>
                <a:stretch>
                  <a:fillRect/>
                </a:stretch>
              </p:blipFill>
              <p:spPr>
                <a:xfrm>
                  <a:off x="9856952" y="4177857"/>
                  <a:ext cx="189720" cy="310680"/>
                </a:xfrm>
                <a:prstGeom prst="rect">
                  <a:avLst/>
                </a:prstGeom>
              </p:spPr>
            </p:pic>
          </mc:Fallback>
        </mc:AlternateContent>
      </p:grpSp>
      <p:grpSp>
        <p:nvGrpSpPr>
          <p:cNvPr id="256" name="Group 255">
            <a:extLst>
              <a:ext uri="{FF2B5EF4-FFF2-40B4-BE49-F238E27FC236}">
                <a16:creationId xmlns:a16="http://schemas.microsoft.com/office/drawing/2014/main" id="{0EC64053-DD42-35A2-0BAD-BAE88BE7625D}"/>
              </a:ext>
            </a:extLst>
          </p:cNvPr>
          <p:cNvGrpSpPr/>
          <p:nvPr/>
        </p:nvGrpSpPr>
        <p:grpSpPr>
          <a:xfrm>
            <a:off x="8308232" y="4975977"/>
            <a:ext cx="289080" cy="284760"/>
            <a:chOff x="8308232" y="4975977"/>
            <a:chExt cx="289080" cy="284760"/>
          </a:xfrm>
        </p:grpSpPr>
        <mc:AlternateContent xmlns:mc="http://schemas.openxmlformats.org/markup-compatibility/2006" xmlns:p14="http://schemas.microsoft.com/office/powerpoint/2010/main">
          <mc:Choice Requires="p14">
            <p:contentPart p14:bwMode="auto" r:id="rId417">
              <p14:nvContentPartPr>
                <p14:cNvPr id="253" name="Ink 252">
                  <a:extLst>
                    <a:ext uri="{FF2B5EF4-FFF2-40B4-BE49-F238E27FC236}">
                      <a16:creationId xmlns:a16="http://schemas.microsoft.com/office/drawing/2014/main" id="{1DE62AE9-C560-E6B7-B860-475832B42B03}"/>
                    </a:ext>
                  </a:extLst>
                </p14:cNvPr>
                <p14:cNvContentPartPr/>
                <p14:nvPr/>
              </p14:nvContentPartPr>
              <p14:xfrm>
                <a:off x="8308232" y="4975977"/>
                <a:ext cx="77400" cy="284760"/>
              </p14:xfrm>
            </p:contentPart>
          </mc:Choice>
          <mc:Fallback xmlns="">
            <p:pic>
              <p:nvPicPr>
                <p:cNvPr id="253" name="Ink 252">
                  <a:extLst>
                    <a:ext uri="{FF2B5EF4-FFF2-40B4-BE49-F238E27FC236}">
                      <a16:creationId xmlns:a16="http://schemas.microsoft.com/office/drawing/2014/main" id="{1DE62AE9-C560-E6B7-B860-475832B42B03}"/>
                    </a:ext>
                  </a:extLst>
                </p:cNvPr>
                <p:cNvPicPr/>
                <p:nvPr/>
              </p:nvPicPr>
              <p:blipFill>
                <a:blip r:embed="rId418"/>
                <a:stretch>
                  <a:fillRect/>
                </a:stretch>
              </p:blipFill>
              <p:spPr>
                <a:xfrm>
                  <a:off x="8299592" y="4967337"/>
                  <a:ext cx="950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Ink 253">
                  <a:extLst>
                    <a:ext uri="{FF2B5EF4-FFF2-40B4-BE49-F238E27FC236}">
                      <a16:creationId xmlns:a16="http://schemas.microsoft.com/office/drawing/2014/main" id="{8F8A735A-8B07-E778-E359-A8F360F98B51}"/>
                    </a:ext>
                  </a:extLst>
                </p14:cNvPr>
                <p14:cNvContentPartPr/>
                <p14:nvPr/>
              </p14:nvContentPartPr>
              <p14:xfrm>
                <a:off x="8508392" y="4975977"/>
                <a:ext cx="82800" cy="360"/>
              </p14:xfrm>
            </p:contentPart>
          </mc:Choice>
          <mc:Fallback xmlns="">
            <p:pic>
              <p:nvPicPr>
                <p:cNvPr id="254" name="Ink 253">
                  <a:extLst>
                    <a:ext uri="{FF2B5EF4-FFF2-40B4-BE49-F238E27FC236}">
                      <a16:creationId xmlns:a16="http://schemas.microsoft.com/office/drawing/2014/main" id="{8F8A735A-8B07-E778-E359-A8F360F98B51}"/>
                    </a:ext>
                  </a:extLst>
                </p:cNvPr>
                <p:cNvPicPr/>
                <p:nvPr/>
              </p:nvPicPr>
              <p:blipFill>
                <a:blip r:embed="rId398"/>
                <a:stretch>
                  <a:fillRect/>
                </a:stretch>
              </p:blipFill>
              <p:spPr>
                <a:xfrm>
                  <a:off x="8499752" y="4967337"/>
                  <a:ext cx="10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5" name="Ink 254">
                  <a:extLst>
                    <a:ext uri="{FF2B5EF4-FFF2-40B4-BE49-F238E27FC236}">
                      <a16:creationId xmlns:a16="http://schemas.microsoft.com/office/drawing/2014/main" id="{B99CB9C1-A9C2-8FBA-DB23-7A8D678E4FD7}"/>
                    </a:ext>
                  </a:extLst>
                </p14:cNvPr>
                <p14:cNvContentPartPr/>
                <p14:nvPr/>
              </p14:nvContentPartPr>
              <p14:xfrm>
                <a:off x="8537552" y="5027457"/>
                <a:ext cx="59760" cy="6120"/>
              </p14:xfrm>
            </p:contentPart>
          </mc:Choice>
          <mc:Fallback xmlns="">
            <p:pic>
              <p:nvPicPr>
                <p:cNvPr id="255" name="Ink 254">
                  <a:extLst>
                    <a:ext uri="{FF2B5EF4-FFF2-40B4-BE49-F238E27FC236}">
                      <a16:creationId xmlns:a16="http://schemas.microsoft.com/office/drawing/2014/main" id="{B99CB9C1-A9C2-8FBA-DB23-7A8D678E4FD7}"/>
                    </a:ext>
                  </a:extLst>
                </p:cNvPr>
                <p:cNvPicPr/>
                <p:nvPr/>
              </p:nvPicPr>
              <p:blipFill>
                <a:blip r:embed="rId421"/>
                <a:stretch>
                  <a:fillRect/>
                </a:stretch>
              </p:blipFill>
              <p:spPr>
                <a:xfrm>
                  <a:off x="8528912" y="5018457"/>
                  <a:ext cx="77400" cy="23760"/>
                </a:xfrm>
                <a:prstGeom prst="rect">
                  <a:avLst/>
                </a:prstGeom>
              </p:spPr>
            </p:pic>
          </mc:Fallback>
        </mc:AlternateContent>
      </p:grpSp>
      <p:grpSp>
        <p:nvGrpSpPr>
          <p:cNvPr id="263" name="Group 262">
            <a:extLst>
              <a:ext uri="{FF2B5EF4-FFF2-40B4-BE49-F238E27FC236}">
                <a16:creationId xmlns:a16="http://schemas.microsoft.com/office/drawing/2014/main" id="{1136AB0E-7F9C-50BF-076B-4211E2A2CB0F}"/>
              </a:ext>
            </a:extLst>
          </p:cNvPr>
          <p:cNvGrpSpPr/>
          <p:nvPr/>
        </p:nvGrpSpPr>
        <p:grpSpPr>
          <a:xfrm>
            <a:off x="8857592" y="4773657"/>
            <a:ext cx="122760" cy="266040"/>
            <a:chOff x="8857592" y="4773657"/>
            <a:chExt cx="122760" cy="266040"/>
          </a:xfrm>
        </p:grpSpPr>
        <mc:AlternateContent xmlns:mc="http://schemas.openxmlformats.org/markup-compatibility/2006" xmlns:p14="http://schemas.microsoft.com/office/powerpoint/2010/main">
          <mc:Choice Requires="p14">
            <p:contentPart p14:bwMode="auto" r:id="rId422">
              <p14:nvContentPartPr>
                <p14:cNvPr id="257" name="Ink 256">
                  <a:extLst>
                    <a:ext uri="{FF2B5EF4-FFF2-40B4-BE49-F238E27FC236}">
                      <a16:creationId xmlns:a16="http://schemas.microsoft.com/office/drawing/2014/main" id="{FE5B9D04-1519-2FF0-2EC9-11CBB05CA5D0}"/>
                    </a:ext>
                  </a:extLst>
                </p14:cNvPr>
                <p14:cNvContentPartPr/>
                <p14:nvPr/>
              </p14:nvContentPartPr>
              <p14:xfrm>
                <a:off x="8857592" y="4830537"/>
                <a:ext cx="111600" cy="147240"/>
              </p14:xfrm>
            </p:contentPart>
          </mc:Choice>
          <mc:Fallback xmlns="">
            <p:pic>
              <p:nvPicPr>
                <p:cNvPr id="257" name="Ink 256">
                  <a:extLst>
                    <a:ext uri="{FF2B5EF4-FFF2-40B4-BE49-F238E27FC236}">
                      <a16:creationId xmlns:a16="http://schemas.microsoft.com/office/drawing/2014/main" id="{FE5B9D04-1519-2FF0-2EC9-11CBB05CA5D0}"/>
                    </a:ext>
                  </a:extLst>
                </p:cNvPr>
                <p:cNvPicPr/>
                <p:nvPr/>
              </p:nvPicPr>
              <p:blipFill>
                <a:blip r:embed="rId423"/>
                <a:stretch>
                  <a:fillRect/>
                </a:stretch>
              </p:blipFill>
              <p:spPr>
                <a:xfrm>
                  <a:off x="8848592" y="4821897"/>
                  <a:ext cx="129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Ink 257">
                  <a:extLst>
                    <a:ext uri="{FF2B5EF4-FFF2-40B4-BE49-F238E27FC236}">
                      <a16:creationId xmlns:a16="http://schemas.microsoft.com/office/drawing/2014/main" id="{A46B7BCB-1178-5DFF-9B5A-99ED3447FD4B}"/>
                    </a:ext>
                  </a:extLst>
                </p14:cNvPr>
                <p14:cNvContentPartPr/>
                <p14:nvPr/>
              </p14:nvContentPartPr>
              <p14:xfrm>
                <a:off x="8912672" y="4773657"/>
                <a:ext cx="67680" cy="266040"/>
              </p14:xfrm>
            </p:contentPart>
          </mc:Choice>
          <mc:Fallback xmlns="">
            <p:pic>
              <p:nvPicPr>
                <p:cNvPr id="258" name="Ink 257">
                  <a:extLst>
                    <a:ext uri="{FF2B5EF4-FFF2-40B4-BE49-F238E27FC236}">
                      <a16:creationId xmlns:a16="http://schemas.microsoft.com/office/drawing/2014/main" id="{A46B7BCB-1178-5DFF-9B5A-99ED3447FD4B}"/>
                    </a:ext>
                  </a:extLst>
                </p:cNvPr>
                <p:cNvPicPr/>
                <p:nvPr/>
              </p:nvPicPr>
              <p:blipFill>
                <a:blip r:embed="rId425"/>
                <a:stretch>
                  <a:fillRect/>
                </a:stretch>
              </p:blipFill>
              <p:spPr>
                <a:xfrm>
                  <a:off x="8904032" y="4764657"/>
                  <a:ext cx="85320" cy="283680"/>
                </a:xfrm>
                <a:prstGeom prst="rect">
                  <a:avLst/>
                </a:prstGeom>
              </p:spPr>
            </p:pic>
          </mc:Fallback>
        </mc:AlternateContent>
      </p:grpSp>
      <p:grpSp>
        <p:nvGrpSpPr>
          <p:cNvPr id="266" name="Group 265">
            <a:extLst>
              <a:ext uri="{FF2B5EF4-FFF2-40B4-BE49-F238E27FC236}">
                <a16:creationId xmlns:a16="http://schemas.microsoft.com/office/drawing/2014/main" id="{006C1F79-6556-A593-FA66-AAEC9F58FD2A}"/>
              </a:ext>
            </a:extLst>
          </p:cNvPr>
          <p:cNvGrpSpPr/>
          <p:nvPr/>
        </p:nvGrpSpPr>
        <p:grpSpPr>
          <a:xfrm>
            <a:off x="9134792" y="4808577"/>
            <a:ext cx="856800" cy="253800"/>
            <a:chOff x="9134792" y="4808577"/>
            <a:chExt cx="856800" cy="253800"/>
          </a:xfrm>
        </p:grpSpPr>
        <mc:AlternateContent xmlns:mc="http://schemas.openxmlformats.org/markup-compatibility/2006" xmlns:p14="http://schemas.microsoft.com/office/powerpoint/2010/main">
          <mc:Choice Requires="p14">
            <p:contentPart p14:bwMode="auto" r:id="rId426">
              <p14:nvContentPartPr>
                <p14:cNvPr id="259" name="Ink 258">
                  <a:extLst>
                    <a:ext uri="{FF2B5EF4-FFF2-40B4-BE49-F238E27FC236}">
                      <a16:creationId xmlns:a16="http://schemas.microsoft.com/office/drawing/2014/main" id="{A1CC9A6F-C505-9A8A-F139-87900997C72A}"/>
                    </a:ext>
                  </a:extLst>
                </p14:cNvPr>
                <p14:cNvContentPartPr/>
                <p14:nvPr/>
              </p14:nvContentPartPr>
              <p14:xfrm>
                <a:off x="9134792" y="4821897"/>
                <a:ext cx="19080" cy="204480"/>
              </p14:xfrm>
            </p:contentPart>
          </mc:Choice>
          <mc:Fallback xmlns="">
            <p:pic>
              <p:nvPicPr>
                <p:cNvPr id="259" name="Ink 258">
                  <a:extLst>
                    <a:ext uri="{FF2B5EF4-FFF2-40B4-BE49-F238E27FC236}">
                      <a16:creationId xmlns:a16="http://schemas.microsoft.com/office/drawing/2014/main" id="{A1CC9A6F-C505-9A8A-F139-87900997C72A}"/>
                    </a:ext>
                  </a:extLst>
                </p:cNvPr>
                <p:cNvPicPr/>
                <p:nvPr/>
              </p:nvPicPr>
              <p:blipFill>
                <a:blip r:embed="rId427"/>
                <a:stretch>
                  <a:fillRect/>
                </a:stretch>
              </p:blipFill>
              <p:spPr>
                <a:xfrm>
                  <a:off x="9125792" y="4813257"/>
                  <a:ext cx="36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0" name="Ink 259">
                  <a:extLst>
                    <a:ext uri="{FF2B5EF4-FFF2-40B4-BE49-F238E27FC236}">
                      <a16:creationId xmlns:a16="http://schemas.microsoft.com/office/drawing/2014/main" id="{7FA5FD51-882A-2ED6-262B-5A63B7E26A9B}"/>
                    </a:ext>
                  </a:extLst>
                </p14:cNvPr>
                <p14:cNvContentPartPr/>
                <p14:nvPr/>
              </p14:nvContentPartPr>
              <p14:xfrm>
                <a:off x="9259712" y="4836657"/>
                <a:ext cx="158400" cy="225720"/>
              </p14:xfrm>
            </p:contentPart>
          </mc:Choice>
          <mc:Fallback xmlns="">
            <p:pic>
              <p:nvPicPr>
                <p:cNvPr id="260" name="Ink 259">
                  <a:extLst>
                    <a:ext uri="{FF2B5EF4-FFF2-40B4-BE49-F238E27FC236}">
                      <a16:creationId xmlns:a16="http://schemas.microsoft.com/office/drawing/2014/main" id="{7FA5FD51-882A-2ED6-262B-5A63B7E26A9B}"/>
                    </a:ext>
                  </a:extLst>
                </p:cNvPr>
                <p:cNvPicPr/>
                <p:nvPr/>
              </p:nvPicPr>
              <p:blipFill>
                <a:blip r:embed="rId429"/>
                <a:stretch>
                  <a:fillRect/>
                </a:stretch>
              </p:blipFill>
              <p:spPr>
                <a:xfrm>
                  <a:off x="9250712" y="4828017"/>
                  <a:ext cx="176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1" name="Ink 260">
                  <a:extLst>
                    <a:ext uri="{FF2B5EF4-FFF2-40B4-BE49-F238E27FC236}">
                      <a16:creationId xmlns:a16="http://schemas.microsoft.com/office/drawing/2014/main" id="{B4ADB011-B009-E777-B96B-953E7E545A67}"/>
                    </a:ext>
                  </a:extLst>
                </p14:cNvPr>
                <p14:cNvContentPartPr/>
                <p14:nvPr/>
              </p14:nvContentPartPr>
              <p14:xfrm>
                <a:off x="9500192" y="5053017"/>
                <a:ext cx="360" cy="2160"/>
              </p14:xfrm>
            </p:contentPart>
          </mc:Choice>
          <mc:Fallback xmlns="">
            <p:pic>
              <p:nvPicPr>
                <p:cNvPr id="261" name="Ink 260">
                  <a:extLst>
                    <a:ext uri="{FF2B5EF4-FFF2-40B4-BE49-F238E27FC236}">
                      <a16:creationId xmlns:a16="http://schemas.microsoft.com/office/drawing/2014/main" id="{B4ADB011-B009-E777-B96B-953E7E545A67}"/>
                    </a:ext>
                  </a:extLst>
                </p:cNvPr>
                <p:cNvPicPr/>
                <p:nvPr/>
              </p:nvPicPr>
              <p:blipFill>
                <a:blip r:embed="rId431"/>
                <a:stretch>
                  <a:fillRect/>
                </a:stretch>
              </p:blipFill>
              <p:spPr>
                <a:xfrm>
                  <a:off x="9491552" y="5044017"/>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Ink 263">
                  <a:extLst>
                    <a:ext uri="{FF2B5EF4-FFF2-40B4-BE49-F238E27FC236}">
                      <a16:creationId xmlns:a16="http://schemas.microsoft.com/office/drawing/2014/main" id="{E3FC1681-E521-2AEB-0B21-B952BAB0096C}"/>
                    </a:ext>
                  </a:extLst>
                </p14:cNvPr>
                <p14:cNvContentPartPr/>
                <p14:nvPr/>
              </p14:nvContentPartPr>
              <p14:xfrm>
                <a:off x="9626192" y="4808577"/>
                <a:ext cx="157320" cy="199440"/>
              </p14:xfrm>
            </p:contentPart>
          </mc:Choice>
          <mc:Fallback xmlns="">
            <p:pic>
              <p:nvPicPr>
                <p:cNvPr id="264" name="Ink 263">
                  <a:extLst>
                    <a:ext uri="{FF2B5EF4-FFF2-40B4-BE49-F238E27FC236}">
                      <a16:creationId xmlns:a16="http://schemas.microsoft.com/office/drawing/2014/main" id="{E3FC1681-E521-2AEB-0B21-B952BAB0096C}"/>
                    </a:ext>
                  </a:extLst>
                </p:cNvPr>
                <p:cNvPicPr/>
                <p:nvPr/>
              </p:nvPicPr>
              <p:blipFill>
                <a:blip r:embed="rId433"/>
                <a:stretch>
                  <a:fillRect/>
                </a:stretch>
              </p:blipFill>
              <p:spPr>
                <a:xfrm>
                  <a:off x="9617192" y="4799577"/>
                  <a:ext cx="174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5" name="Ink 264">
                  <a:extLst>
                    <a:ext uri="{FF2B5EF4-FFF2-40B4-BE49-F238E27FC236}">
                      <a16:creationId xmlns:a16="http://schemas.microsoft.com/office/drawing/2014/main" id="{99AB4C36-3B9B-1CCF-A5DC-AD00C1F09BB3}"/>
                    </a:ext>
                  </a:extLst>
                </p14:cNvPr>
                <p14:cNvContentPartPr/>
                <p14:nvPr/>
              </p14:nvContentPartPr>
              <p14:xfrm>
                <a:off x="9836432" y="4817217"/>
                <a:ext cx="155160" cy="219240"/>
              </p14:xfrm>
            </p:contentPart>
          </mc:Choice>
          <mc:Fallback xmlns="">
            <p:pic>
              <p:nvPicPr>
                <p:cNvPr id="265" name="Ink 264">
                  <a:extLst>
                    <a:ext uri="{FF2B5EF4-FFF2-40B4-BE49-F238E27FC236}">
                      <a16:creationId xmlns:a16="http://schemas.microsoft.com/office/drawing/2014/main" id="{99AB4C36-3B9B-1CCF-A5DC-AD00C1F09BB3}"/>
                    </a:ext>
                  </a:extLst>
                </p:cNvPr>
                <p:cNvPicPr/>
                <p:nvPr/>
              </p:nvPicPr>
              <p:blipFill>
                <a:blip r:embed="rId435"/>
                <a:stretch>
                  <a:fillRect/>
                </a:stretch>
              </p:blipFill>
              <p:spPr>
                <a:xfrm>
                  <a:off x="9827792" y="4808577"/>
                  <a:ext cx="17280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6">
            <p14:nvContentPartPr>
              <p14:cNvPr id="267" name="Ink 266">
                <a:extLst>
                  <a:ext uri="{FF2B5EF4-FFF2-40B4-BE49-F238E27FC236}">
                    <a16:creationId xmlns:a16="http://schemas.microsoft.com/office/drawing/2014/main" id="{3917B17A-403A-295C-A606-5BF66DE716B6}"/>
                  </a:ext>
                </a:extLst>
              </p14:cNvPr>
              <p14:cNvContentPartPr/>
              <p14:nvPr/>
            </p14:nvContentPartPr>
            <p14:xfrm>
              <a:off x="5859037" y="-1698825"/>
              <a:ext cx="360" cy="360"/>
            </p14:xfrm>
          </p:contentPart>
        </mc:Choice>
        <mc:Fallback xmlns="">
          <p:pic>
            <p:nvPicPr>
              <p:cNvPr id="267" name="Ink 266">
                <a:extLst>
                  <a:ext uri="{FF2B5EF4-FFF2-40B4-BE49-F238E27FC236}">
                    <a16:creationId xmlns:a16="http://schemas.microsoft.com/office/drawing/2014/main" id="{3917B17A-403A-295C-A606-5BF66DE716B6}"/>
                  </a:ext>
                </a:extLst>
              </p:cNvPr>
              <p:cNvPicPr/>
              <p:nvPr/>
            </p:nvPicPr>
            <p:blipFill>
              <a:blip r:embed="rId431"/>
              <a:stretch>
                <a:fillRect/>
              </a:stretch>
            </p:blipFill>
            <p:spPr>
              <a:xfrm>
                <a:off x="5850037" y="-1707825"/>
                <a:ext cx="18000" cy="18000"/>
              </a:xfrm>
              <a:prstGeom prst="rect">
                <a:avLst/>
              </a:prstGeom>
            </p:spPr>
          </p:pic>
        </mc:Fallback>
      </mc:AlternateContent>
    </p:spTree>
    <p:extLst>
      <p:ext uri="{BB962C8B-B14F-4D97-AF65-F5344CB8AC3E}">
        <p14:creationId xmlns:p14="http://schemas.microsoft.com/office/powerpoint/2010/main" val="378412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4694EC-A95F-EFB2-2F3C-9EC2DB5B67A4}"/>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5DAEE35B-C6CE-E639-BD6B-C894AC658D7F}"/>
              </a:ext>
            </a:extLst>
          </p:cNvPr>
          <p:cNvSpPr txBox="1"/>
          <p:nvPr/>
        </p:nvSpPr>
        <p:spPr>
          <a:xfrm>
            <a:off x="3047238" y="2551837"/>
            <a:ext cx="6094476" cy="2031325"/>
          </a:xfrm>
          <a:prstGeom prst="rect">
            <a:avLst/>
          </a:prstGeom>
          <a:noFill/>
        </p:spPr>
        <p:txBody>
          <a:bodyPr wrap="square">
            <a:spAutoFit/>
          </a:bodyPr>
          <a:lstStyle/>
          <a:p>
            <a:pPr algn="ctr"/>
            <a:r>
              <a:rPr lang="en-US" sz="1800" dirty="0"/>
              <a:t>This resource contains adaptations of the OpenStax </a:t>
            </a:r>
            <a:r>
              <a:rPr lang="en-US" i="1" dirty="0"/>
              <a:t>A</a:t>
            </a:r>
            <a:r>
              <a:rPr lang="en-US" sz="1800" i="1" dirty="0"/>
              <a:t>lgebra and Trigonometry 2e</a:t>
            </a:r>
            <a:r>
              <a:rPr lang="en-US" sz="1800" dirty="0"/>
              <a:t> open textbook and is © by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409587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5.1 Algebraic Expressions and Equations</a:t>
            </a:r>
            <a:endParaRPr lang="en-IN" dirty="0"/>
          </a:p>
        </p:txBody>
      </p:sp>
      <p:graphicFrame>
        <p:nvGraphicFramePr>
          <p:cNvPr id="5" name="Table 3">
            <a:extLst>
              <a:ext uri="{FF2B5EF4-FFF2-40B4-BE49-F238E27FC236}">
                <a16:creationId xmlns:a16="http://schemas.microsoft.com/office/drawing/2014/main" id="{5E33A46E-C6AF-4936-98E4-44C4CEBC343C}"/>
              </a:ext>
            </a:extLst>
          </p:cNvPr>
          <p:cNvGraphicFramePr>
            <a:graphicFrameLocks noGrp="1"/>
          </p:cNvGraphicFramePr>
          <p:nvPr>
            <p:ph sz="half" idx="2"/>
            <p:extLst>
              <p:ext uri="{D42A27DB-BD31-4B8C-83A1-F6EECF244321}">
                <p14:modId xmlns:p14="http://schemas.microsoft.com/office/powerpoint/2010/main" val="2139564813"/>
              </p:ext>
            </p:extLst>
          </p:nvPr>
        </p:nvGraphicFramePr>
        <p:xfrm>
          <a:off x="755074" y="1694688"/>
          <a:ext cx="10515599" cy="3468624"/>
        </p:xfrm>
        <a:graphic>
          <a:graphicData uri="http://schemas.openxmlformats.org/drawingml/2006/table">
            <a:tbl>
              <a:tblPr firstRow="1" bandRow="1">
                <a:tableStyleId>{5C22544A-7EE6-4342-B048-85BDC9FD1C3A}</a:tableStyleId>
              </a:tblPr>
              <a:tblGrid>
                <a:gridCol w="2041695">
                  <a:extLst>
                    <a:ext uri="{9D8B030D-6E8A-4147-A177-3AD203B41FA5}">
                      <a16:colId xmlns:a16="http://schemas.microsoft.com/office/drawing/2014/main" val="1558589554"/>
                    </a:ext>
                  </a:extLst>
                </a:gridCol>
                <a:gridCol w="2844412">
                  <a:extLst>
                    <a:ext uri="{9D8B030D-6E8A-4147-A177-3AD203B41FA5}">
                      <a16:colId xmlns:a16="http://schemas.microsoft.com/office/drawing/2014/main" val="1806300866"/>
                    </a:ext>
                  </a:extLst>
                </a:gridCol>
                <a:gridCol w="2401172">
                  <a:extLst>
                    <a:ext uri="{9D8B030D-6E8A-4147-A177-3AD203B41FA5}">
                      <a16:colId xmlns:a16="http://schemas.microsoft.com/office/drawing/2014/main" val="3299492303"/>
                    </a:ext>
                  </a:extLst>
                </a:gridCol>
                <a:gridCol w="3228320">
                  <a:extLst>
                    <a:ext uri="{9D8B030D-6E8A-4147-A177-3AD203B41FA5}">
                      <a16:colId xmlns:a16="http://schemas.microsoft.com/office/drawing/2014/main" val="205391304"/>
                    </a:ext>
                  </a:extLst>
                </a:gridCol>
              </a:tblGrid>
              <a:tr h="0">
                <a:tc>
                  <a:txBody>
                    <a:bodyPr/>
                    <a:lstStyle/>
                    <a:p>
                      <a:pPr marL="0" marR="0" algn="ctr">
                        <a:lnSpc>
                          <a:spcPct val="200000"/>
                        </a:lnSpc>
                        <a:spcBef>
                          <a:spcPts val="0"/>
                        </a:spcBef>
                        <a:spcAft>
                          <a:spcPts val="0"/>
                        </a:spcAft>
                        <a:tabLst>
                          <a:tab pos="228600" algn="l"/>
                        </a:tabLst>
                      </a:pPr>
                      <a:r>
                        <a:rPr lang="en-US" sz="2000" b="1" dirty="0">
                          <a:effectLst/>
                        </a:rPr>
                        <a:t>Operation</a:t>
                      </a:r>
                      <a:endParaRPr lang="en-US" sz="2000" b="1" dirty="0">
                        <a:effectLst/>
                        <a:latin typeface="Calibri" panose="020F0502020204030204" pitchFamily="34" charset="0"/>
                        <a:ea typeface="Calibri" panose="020F0502020204030204" pitchFamily="34" charset="0"/>
                      </a:endParaRPr>
                    </a:p>
                  </a:txBody>
                  <a:tcPr marL="152400" marR="152400" marT="76200" marB="76200" anchor="b">
                    <a:solidFill>
                      <a:srgbClr val="548235"/>
                    </a:solidFill>
                  </a:tcPr>
                </a:tc>
                <a:tc>
                  <a:txBody>
                    <a:bodyPr/>
                    <a:lstStyle/>
                    <a:p>
                      <a:pPr marL="0" marR="0" algn="ctr">
                        <a:lnSpc>
                          <a:spcPct val="200000"/>
                        </a:lnSpc>
                        <a:spcBef>
                          <a:spcPts val="0"/>
                        </a:spcBef>
                        <a:spcAft>
                          <a:spcPts val="0"/>
                        </a:spcAft>
                        <a:tabLst>
                          <a:tab pos="228600" algn="l"/>
                        </a:tabLst>
                      </a:pPr>
                      <a:r>
                        <a:rPr lang="en-US" sz="2000" b="1" dirty="0">
                          <a:effectLst/>
                        </a:rPr>
                        <a:t>Notation</a:t>
                      </a:r>
                      <a:endParaRPr lang="en-US" sz="2000" b="1" dirty="0">
                        <a:effectLst/>
                        <a:latin typeface="Calibri" panose="020F0502020204030204" pitchFamily="34" charset="0"/>
                        <a:ea typeface="Calibri" panose="020F0502020204030204" pitchFamily="34" charset="0"/>
                      </a:endParaRPr>
                    </a:p>
                  </a:txBody>
                  <a:tcPr marL="152400" marR="152400" marT="76200" marB="76200" anchor="b">
                    <a:solidFill>
                      <a:srgbClr val="548235"/>
                    </a:solidFill>
                  </a:tcPr>
                </a:tc>
                <a:tc>
                  <a:txBody>
                    <a:bodyPr/>
                    <a:lstStyle/>
                    <a:p>
                      <a:pPr marL="0" marR="0" algn="ctr">
                        <a:lnSpc>
                          <a:spcPct val="200000"/>
                        </a:lnSpc>
                        <a:spcBef>
                          <a:spcPts val="0"/>
                        </a:spcBef>
                        <a:spcAft>
                          <a:spcPts val="0"/>
                        </a:spcAft>
                        <a:tabLst>
                          <a:tab pos="228600" algn="l"/>
                        </a:tabLst>
                      </a:pPr>
                      <a:r>
                        <a:rPr lang="en-US" sz="2000" b="1" dirty="0">
                          <a:effectLst/>
                        </a:rPr>
                        <a:t>Say:</a:t>
                      </a:r>
                      <a:endParaRPr lang="en-US" sz="2000" b="1" dirty="0">
                        <a:effectLst/>
                        <a:latin typeface="Calibri" panose="020F0502020204030204" pitchFamily="34" charset="0"/>
                        <a:ea typeface="Calibri" panose="020F0502020204030204" pitchFamily="34" charset="0"/>
                      </a:endParaRPr>
                    </a:p>
                  </a:txBody>
                  <a:tcPr marL="152400" marR="152400" marT="76200" marB="76200" anchor="b">
                    <a:solidFill>
                      <a:srgbClr val="548235"/>
                    </a:solidFill>
                  </a:tcPr>
                </a:tc>
                <a:tc>
                  <a:txBody>
                    <a:bodyPr/>
                    <a:lstStyle/>
                    <a:p>
                      <a:pPr marL="0" marR="0" algn="ctr">
                        <a:lnSpc>
                          <a:spcPct val="200000"/>
                        </a:lnSpc>
                        <a:spcBef>
                          <a:spcPts val="0"/>
                        </a:spcBef>
                        <a:spcAft>
                          <a:spcPts val="0"/>
                        </a:spcAft>
                        <a:tabLst>
                          <a:tab pos="228600" algn="l"/>
                        </a:tabLst>
                      </a:pPr>
                      <a:r>
                        <a:rPr lang="en-US" sz="2000" b="1" dirty="0">
                          <a:effectLst/>
                        </a:rPr>
                        <a:t>The result is…</a:t>
                      </a:r>
                      <a:endParaRPr lang="en-US" sz="2000" b="1" dirty="0">
                        <a:effectLst/>
                        <a:latin typeface="Calibri" panose="020F0502020204030204" pitchFamily="34" charset="0"/>
                        <a:ea typeface="Calibri" panose="020F0502020204030204" pitchFamily="34" charset="0"/>
                      </a:endParaRPr>
                    </a:p>
                  </a:txBody>
                  <a:tcPr marL="152400" marR="152400" marT="76200" marB="76200" anchor="b">
                    <a:solidFill>
                      <a:srgbClr val="548235"/>
                    </a:solidFill>
                  </a:tcPr>
                </a:tc>
                <a:extLst>
                  <a:ext uri="{0D108BD9-81ED-4DB2-BD59-A6C34878D82A}">
                    <a16:rowId xmlns:a16="http://schemas.microsoft.com/office/drawing/2014/main" val="779346744"/>
                  </a:ext>
                </a:extLst>
              </a:tr>
              <a:tr h="0">
                <a:tc>
                  <a:txBody>
                    <a:bodyPr/>
                    <a:lstStyle/>
                    <a:p>
                      <a:pPr marL="0" marR="0" algn="ctr">
                        <a:lnSpc>
                          <a:spcPct val="200000"/>
                        </a:lnSpc>
                        <a:spcBef>
                          <a:spcPts val="0"/>
                        </a:spcBef>
                        <a:spcAft>
                          <a:spcPts val="0"/>
                        </a:spcAft>
                        <a:tabLst>
                          <a:tab pos="228600" algn="l"/>
                        </a:tabLst>
                      </a:pPr>
                      <a:r>
                        <a:rPr lang="en-US" sz="2000" dirty="0">
                          <a:effectLst/>
                        </a:rPr>
                        <a:t>Addition</a:t>
                      </a:r>
                      <a:endParaRPr lang="en-US" sz="2000"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i="1" dirty="0">
                          <a:effectLst/>
                        </a:rPr>
                        <a:t>a</a:t>
                      </a:r>
                      <a:r>
                        <a:rPr lang="en-US" sz="2000" dirty="0">
                          <a:effectLst/>
                        </a:rPr>
                        <a:t> +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i="1" dirty="0">
                          <a:effectLst/>
                        </a:rPr>
                        <a:t>a</a:t>
                      </a:r>
                      <a:r>
                        <a:rPr lang="en-US" sz="2000" dirty="0">
                          <a:effectLst/>
                        </a:rPr>
                        <a:t> plus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dirty="0">
                          <a:effectLst/>
                        </a:rPr>
                        <a:t>The sum of </a:t>
                      </a:r>
                      <a:r>
                        <a:rPr lang="en-US" sz="2000" i="1" dirty="0">
                          <a:effectLst/>
                        </a:rPr>
                        <a:t>a</a:t>
                      </a:r>
                      <a:r>
                        <a:rPr lang="en-US" sz="2000" dirty="0">
                          <a:effectLst/>
                        </a:rPr>
                        <a:t> and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extLst>
                  <a:ext uri="{0D108BD9-81ED-4DB2-BD59-A6C34878D82A}">
                    <a16:rowId xmlns:a16="http://schemas.microsoft.com/office/drawing/2014/main" val="921217931"/>
                  </a:ext>
                </a:extLst>
              </a:tr>
              <a:tr h="0">
                <a:tc>
                  <a:txBody>
                    <a:bodyPr/>
                    <a:lstStyle/>
                    <a:p>
                      <a:pPr marL="0" marR="0" algn="ctr">
                        <a:lnSpc>
                          <a:spcPct val="200000"/>
                        </a:lnSpc>
                        <a:spcBef>
                          <a:spcPts val="0"/>
                        </a:spcBef>
                        <a:spcAft>
                          <a:spcPts val="0"/>
                        </a:spcAft>
                        <a:tabLst>
                          <a:tab pos="228600" algn="l"/>
                        </a:tabLst>
                      </a:pPr>
                      <a:r>
                        <a:rPr lang="en-US" sz="2000" dirty="0">
                          <a:effectLst/>
                        </a:rPr>
                        <a:t>Subtraction</a:t>
                      </a:r>
                      <a:endParaRPr lang="en-US" sz="2000"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i="1" dirty="0">
                          <a:effectLst/>
                        </a:rPr>
                        <a:t>a</a:t>
                      </a:r>
                      <a:r>
                        <a:rPr lang="en-US" sz="2000" dirty="0">
                          <a:effectLst/>
                        </a:rPr>
                        <a:t> −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i="1" dirty="0">
                          <a:effectLst/>
                        </a:rPr>
                        <a:t>a</a:t>
                      </a:r>
                      <a:r>
                        <a:rPr lang="en-US" sz="2000" dirty="0">
                          <a:effectLst/>
                        </a:rPr>
                        <a:t> minus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dirty="0">
                          <a:effectLst/>
                        </a:rPr>
                        <a:t>The difference of </a:t>
                      </a:r>
                      <a:r>
                        <a:rPr lang="en-US" sz="2000" i="1" dirty="0">
                          <a:effectLst/>
                        </a:rPr>
                        <a:t>a</a:t>
                      </a:r>
                      <a:r>
                        <a:rPr lang="en-US" sz="2000" dirty="0">
                          <a:effectLst/>
                        </a:rPr>
                        <a:t> and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extLst>
                  <a:ext uri="{0D108BD9-81ED-4DB2-BD59-A6C34878D82A}">
                    <a16:rowId xmlns:a16="http://schemas.microsoft.com/office/drawing/2014/main" val="1619084095"/>
                  </a:ext>
                </a:extLst>
              </a:tr>
              <a:tr h="0">
                <a:tc>
                  <a:txBody>
                    <a:bodyPr/>
                    <a:lstStyle/>
                    <a:p>
                      <a:pPr marL="0" marR="0" algn="ctr">
                        <a:lnSpc>
                          <a:spcPct val="100000"/>
                        </a:lnSpc>
                        <a:spcBef>
                          <a:spcPts val="0"/>
                        </a:spcBef>
                        <a:spcAft>
                          <a:spcPts val="0"/>
                        </a:spcAft>
                        <a:tabLst>
                          <a:tab pos="228600" algn="l"/>
                        </a:tabLst>
                      </a:pPr>
                      <a:r>
                        <a:rPr lang="en-US" sz="2000" dirty="0">
                          <a:effectLst/>
                        </a:rPr>
                        <a:t>Multiplication</a:t>
                      </a:r>
                      <a:endParaRPr lang="en-US" sz="2000"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100000"/>
                        </a:lnSpc>
                        <a:spcBef>
                          <a:spcPts val="0"/>
                        </a:spcBef>
                        <a:spcAft>
                          <a:spcPts val="0"/>
                        </a:spcAft>
                        <a:tabLst>
                          <a:tab pos="228600" algn="l"/>
                        </a:tabLst>
                      </a:pPr>
                      <a:r>
                        <a:rPr lang="en-US" sz="2000" i="1" dirty="0">
                          <a:effectLst/>
                        </a:rPr>
                        <a:t>a</a:t>
                      </a:r>
                      <a:r>
                        <a:rPr lang="en-US" sz="2000" dirty="0">
                          <a:effectLst/>
                        </a:rPr>
                        <a:t> • </a:t>
                      </a:r>
                      <a:r>
                        <a:rPr lang="en-US" sz="2000" i="1" dirty="0">
                          <a:effectLst/>
                        </a:rPr>
                        <a:t>b</a:t>
                      </a:r>
                      <a:r>
                        <a:rPr lang="en-US" sz="2000" dirty="0">
                          <a:effectLst/>
                        </a:rPr>
                        <a:t>, (</a:t>
                      </a:r>
                      <a:r>
                        <a:rPr lang="en-US" sz="2000" i="1" dirty="0">
                          <a:effectLst/>
                        </a:rPr>
                        <a:t>a</a:t>
                      </a:r>
                      <a:r>
                        <a:rPr lang="en-US" sz="2000" dirty="0">
                          <a:effectLst/>
                        </a:rPr>
                        <a:t>)(</a:t>
                      </a:r>
                      <a:r>
                        <a:rPr lang="en-US" sz="2000" i="1" dirty="0">
                          <a:effectLst/>
                        </a:rPr>
                        <a:t>b</a:t>
                      </a:r>
                      <a:r>
                        <a:rPr lang="en-US" sz="2000" dirty="0">
                          <a:effectLst/>
                        </a:rPr>
                        <a:t>), (</a:t>
                      </a:r>
                      <a:r>
                        <a:rPr lang="en-US" sz="2000" i="1" dirty="0">
                          <a:effectLst/>
                        </a:rPr>
                        <a:t>a</a:t>
                      </a:r>
                      <a:r>
                        <a:rPr lang="en-US" sz="2000" dirty="0">
                          <a:effectLst/>
                        </a:rPr>
                        <a:t>)</a:t>
                      </a:r>
                      <a:r>
                        <a:rPr lang="en-US" sz="2000" i="1" dirty="0">
                          <a:effectLst/>
                        </a:rPr>
                        <a:t>b</a:t>
                      </a:r>
                      <a:r>
                        <a:rPr lang="en-US" sz="2000" dirty="0">
                          <a:effectLst/>
                        </a:rPr>
                        <a:t>, </a:t>
                      </a:r>
                      <a:r>
                        <a:rPr lang="en-US" sz="2000" i="1" dirty="0">
                          <a:effectLst/>
                        </a:rPr>
                        <a:t>a</a:t>
                      </a:r>
                      <a:r>
                        <a:rPr lang="en-US" sz="2000" dirty="0">
                          <a:effectLst/>
                        </a:rPr>
                        <a:t>(</a:t>
                      </a:r>
                      <a:r>
                        <a:rPr lang="en-US" sz="2000" i="1" dirty="0">
                          <a:effectLst/>
                        </a:rPr>
                        <a:t>b</a:t>
                      </a:r>
                      <a:r>
                        <a:rPr lang="en-US" sz="2000" dirty="0">
                          <a:effectLst/>
                        </a:rPr>
                        <a:t>), </a:t>
                      </a:r>
                      <a:r>
                        <a:rPr lang="en-US" sz="2000" i="1" dirty="0">
                          <a:effectLst/>
                        </a:rPr>
                        <a:t>ab</a:t>
                      </a:r>
                      <a:r>
                        <a:rPr lang="en-US" sz="2000" dirty="0">
                          <a:effectLst/>
                        </a:rPr>
                        <a:t>, </a:t>
                      </a:r>
                      <a:r>
                        <a:rPr lang="en-US" sz="2000" i="1" dirty="0">
                          <a:effectLst/>
                        </a:rPr>
                        <a:t>ba</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100000"/>
                        </a:lnSpc>
                        <a:spcBef>
                          <a:spcPts val="0"/>
                        </a:spcBef>
                        <a:spcAft>
                          <a:spcPts val="0"/>
                        </a:spcAft>
                        <a:tabLst>
                          <a:tab pos="228600" algn="l"/>
                        </a:tabLst>
                      </a:pPr>
                      <a:r>
                        <a:rPr lang="en-US" sz="2000" i="1" dirty="0">
                          <a:effectLst/>
                        </a:rPr>
                        <a:t>a</a:t>
                      </a:r>
                      <a:r>
                        <a:rPr lang="en-US" sz="2000" dirty="0">
                          <a:effectLst/>
                        </a:rPr>
                        <a:t> times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100000"/>
                        </a:lnSpc>
                        <a:spcBef>
                          <a:spcPts val="0"/>
                        </a:spcBef>
                        <a:spcAft>
                          <a:spcPts val="0"/>
                        </a:spcAft>
                        <a:tabLst>
                          <a:tab pos="228600" algn="l"/>
                        </a:tabLst>
                      </a:pPr>
                      <a:r>
                        <a:rPr lang="en-US" sz="2000" dirty="0">
                          <a:effectLst/>
                        </a:rPr>
                        <a:t>The product of </a:t>
                      </a:r>
                      <a:r>
                        <a:rPr lang="en-US" sz="2000" i="1" dirty="0">
                          <a:effectLst/>
                        </a:rPr>
                        <a:t>a</a:t>
                      </a:r>
                      <a:r>
                        <a:rPr lang="en-US" sz="2000" dirty="0">
                          <a:effectLst/>
                        </a:rPr>
                        <a:t> and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extLst>
                  <a:ext uri="{0D108BD9-81ED-4DB2-BD59-A6C34878D82A}">
                    <a16:rowId xmlns:a16="http://schemas.microsoft.com/office/drawing/2014/main" val="1303752252"/>
                  </a:ext>
                </a:extLst>
              </a:tr>
              <a:tr h="0">
                <a:tc>
                  <a:txBody>
                    <a:bodyPr/>
                    <a:lstStyle/>
                    <a:p>
                      <a:pPr marL="0" marR="0" algn="ctr">
                        <a:lnSpc>
                          <a:spcPct val="200000"/>
                        </a:lnSpc>
                        <a:spcBef>
                          <a:spcPts val="0"/>
                        </a:spcBef>
                        <a:spcAft>
                          <a:spcPts val="0"/>
                        </a:spcAft>
                        <a:tabLst>
                          <a:tab pos="228600" algn="l"/>
                        </a:tabLst>
                      </a:pPr>
                      <a:r>
                        <a:rPr lang="en-US" sz="2000" dirty="0">
                          <a:effectLst/>
                        </a:rPr>
                        <a:t>Division</a:t>
                      </a:r>
                      <a:endParaRPr lang="en-US" sz="2000"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i="1" dirty="0">
                          <a:effectLst/>
                        </a:rPr>
                        <a:t>a</a:t>
                      </a:r>
                      <a:r>
                        <a:rPr lang="en-US" sz="2000" dirty="0">
                          <a:effectLst/>
                        </a:rPr>
                        <a:t> ÷ </a:t>
                      </a:r>
                      <a:r>
                        <a:rPr lang="en-US" sz="2000" i="1" dirty="0">
                          <a:effectLst/>
                        </a:rPr>
                        <a:t>b</a:t>
                      </a:r>
                      <a:r>
                        <a:rPr lang="en-US" sz="2000" dirty="0">
                          <a:effectLst/>
                        </a:rPr>
                        <a:t>, </a:t>
                      </a:r>
                      <a:r>
                        <a:rPr lang="en-US" sz="2000" i="1" dirty="0">
                          <a:effectLst/>
                        </a:rPr>
                        <a:t>a</a:t>
                      </a:r>
                      <a:r>
                        <a:rPr lang="en-US" sz="2000" dirty="0">
                          <a:effectLst/>
                        </a:rPr>
                        <a:t>/</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i="1" dirty="0">
                          <a:effectLst/>
                        </a:rPr>
                        <a:t>a</a:t>
                      </a:r>
                      <a:r>
                        <a:rPr lang="en-US" sz="2000" dirty="0">
                          <a:effectLst/>
                        </a:rPr>
                        <a:t> divided by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tc>
                  <a:txBody>
                    <a:bodyPr/>
                    <a:lstStyle/>
                    <a:p>
                      <a:pPr marL="0" marR="0" algn="ctr">
                        <a:lnSpc>
                          <a:spcPct val="200000"/>
                        </a:lnSpc>
                        <a:spcBef>
                          <a:spcPts val="0"/>
                        </a:spcBef>
                        <a:spcAft>
                          <a:spcPts val="0"/>
                        </a:spcAft>
                        <a:tabLst>
                          <a:tab pos="228600" algn="l"/>
                        </a:tabLst>
                      </a:pPr>
                      <a:r>
                        <a:rPr lang="en-US" sz="2000" dirty="0">
                          <a:effectLst/>
                        </a:rPr>
                        <a:t>The quotient of </a:t>
                      </a:r>
                      <a:r>
                        <a:rPr lang="en-US" sz="2000" i="1" dirty="0">
                          <a:effectLst/>
                        </a:rPr>
                        <a:t>a</a:t>
                      </a:r>
                      <a:r>
                        <a:rPr lang="en-US" sz="2000" dirty="0">
                          <a:effectLst/>
                        </a:rPr>
                        <a:t> and </a:t>
                      </a:r>
                      <a:r>
                        <a:rPr lang="en-US" sz="2000" i="1" dirty="0">
                          <a:effectLst/>
                        </a:rPr>
                        <a:t>b</a:t>
                      </a:r>
                      <a:endParaRPr lang="en-US" sz="2000" i="1" dirty="0">
                        <a:effectLst/>
                        <a:latin typeface="Calibri" panose="020F0502020204030204" pitchFamily="34" charset="0"/>
                        <a:ea typeface="Calibri" panose="020F0502020204030204" pitchFamily="34" charset="0"/>
                      </a:endParaRPr>
                    </a:p>
                  </a:txBody>
                  <a:tcPr marL="152400" marR="152400" marT="76200" marB="76200" anchor="ctr"/>
                </a:tc>
                <a:extLst>
                  <a:ext uri="{0D108BD9-81ED-4DB2-BD59-A6C34878D82A}">
                    <a16:rowId xmlns:a16="http://schemas.microsoft.com/office/drawing/2014/main" val="1516145208"/>
                  </a:ext>
                </a:extLst>
              </a:tr>
            </a:tbl>
          </a:graphicData>
        </a:graphic>
      </p:graphicFrame>
    </p:spTree>
    <p:extLst>
      <p:ext uri="{BB962C8B-B14F-4D97-AF65-F5344CB8AC3E}">
        <p14:creationId xmlns:p14="http://schemas.microsoft.com/office/powerpoint/2010/main" val="289660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EXAMPLE – Translating from Algebra to Words </a:t>
            </a:r>
            <a:endParaRPr lang="en-IN"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0" y="1010661"/>
            <a:ext cx="4038600" cy="5166302"/>
          </a:xfrm>
        </p:spPr>
        <p:txBody>
          <a:bodyPr/>
          <a:lstStyle/>
          <a:p>
            <a:r>
              <a:rPr lang="en-US" dirty="0"/>
              <a:t>Translate the following to words:</a:t>
            </a: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12 + 14</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(30)(5)</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64 ÷ 8</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𝑥</a:t>
            </a:r>
            <a:r>
              <a:rPr lang="en-US" i="0" dirty="0">
                <a:latin typeface="Cambria" panose="02040503050406030204" pitchFamily="18" charset="0"/>
                <a:ea typeface="Cambria" panose="02040503050406030204" pitchFamily="18" charset="0"/>
              </a:rPr>
              <a:t> − </a:t>
            </a:r>
            <a:r>
              <a:rPr lang="en-US" dirty="0">
                <a:latin typeface="Cambria" panose="02040503050406030204" pitchFamily="18" charset="0"/>
                <a:ea typeface="Cambria" panose="02040503050406030204" pitchFamily="18" charset="0"/>
              </a:rPr>
              <a:t>𝑦</a:t>
            </a: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4778282" y="1934298"/>
            <a:ext cx="6468533" cy="5166302"/>
          </a:xfrm>
        </p:spPr>
        <p:txBody>
          <a:bodyPr/>
          <a:lstStyle/>
          <a:p>
            <a:pPr marL="514350" indent="-514350">
              <a:buFont typeface="+mj-lt"/>
              <a:buAutoNum type="arabicPeriod"/>
            </a:pPr>
            <a:r>
              <a:rPr lang="en-US" dirty="0"/>
              <a:t>12 plus 14 OR the sum of 12 and 14</a:t>
            </a:r>
          </a:p>
          <a:p>
            <a:pPr marL="514350" indent="-514350">
              <a:buFont typeface="+mj-lt"/>
              <a:buAutoNum type="arabicPeriod"/>
            </a:pPr>
            <a:r>
              <a:rPr lang="en-US" dirty="0"/>
              <a:t>30 times 5 OR the product of 30 and 5</a:t>
            </a:r>
          </a:p>
          <a:p>
            <a:pPr marL="514350" indent="-514350">
              <a:buFont typeface="+mj-lt"/>
              <a:buAutoNum type="arabicPeriod"/>
            </a:pPr>
            <a:r>
              <a:rPr lang="en-US" dirty="0"/>
              <a:t>64 divided by 8 OR the quotient of 64 and 8</a:t>
            </a:r>
          </a:p>
          <a:p>
            <a:pPr marL="514350" indent="-514350">
              <a:buFont typeface="+mj-lt"/>
              <a:buAutoNum type="arabicPeriod"/>
            </a:pPr>
            <a:r>
              <a:rPr lang="en-US" dirty="0"/>
              <a:t> </a:t>
            </a:r>
            <a:r>
              <a:rPr lang="en-US" dirty="0">
                <a:latin typeface="Cambria" panose="02040503050406030204" pitchFamily="18" charset="0"/>
                <a:ea typeface="Cambria" panose="02040503050406030204" pitchFamily="18" charset="0"/>
              </a:rPr>
              <a:t>𝑥</a:t>
            </a:r>
            <a:r>
              <a:rPr lang="en-US" dirty="0"/>
              <a:t> minus </a:t>
            </a:r>
            <a:r>
              <a:rPr lang="en-US" dirty="0">
                <a:latin typeface="Cambria" panose="02040503050406030204" pitchFamily="18" charset="0"/>
                <a:ea typeface="Cambria" panose="02040503050406030204" pitchFamily="18" charset="0"/>
              </a:rPr>
              <a:t>𝑦</a:t>
            </a:r>
            <a:r>
              <a:rPr lang="en-US" dirty="0"/>
              <a:t> OR the difference of </a:t>
            </a:r>
            <a:r>
              <a:rPr lang="en-US" dirty="0">
                <a:latin typeface="Cambria" panose="02040503050406030204" pitchFamily="18" charset="0"/>
                <a:ea typeface="Cambria" panose="02040503050406030204" pitchFamily="18" charset="0"/>
              </a:rPr>
              <a:t>𝑥</a:t>
            </a:r>
            <a:r>
              <a:rPr lang="en-US" dirty="0"/>
              <a:t> and </a:t>
            </a:r>
            <a:r>
              <a:rPr lang="en-US" dirty="0">
                <a:latin typeface="Cambria" panose="02040503050406030204" pitchFamily="18" charset="0"/>
                <a:ea typeface="Cambria" panose="02040503050406030204" pitchFamily="18" charset="0"/>
              </a:rPr>
              <a:t>𝑦</a:t>
            </a:r>
            <a:r>
              <a:rPr lang="en-US" dirty="0"/>
              <a:t> </a:t>
            </a:r>
          </a:p>
        </p:txBody>
      </p:sp>
    </p:spTree>
    <p:extLst>
      <p:ext uri="{BB962C8B-B14F-4D97-AF65-F5344CB8AC3E}">
        <p14:creationId xmlns:p14="http://schemas.microsoft.com/office/powerpoint/2010/main" val="205136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5.1 Algebraic Expressions and Equations</a:t>
            </a:r>
            <a:endParaRPr lang="en-IN"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0" y="1010661"/>
            <a:ext cx="10515600" cy="1326139"/>
          </a:xfrm>
        </p:spPr>
        <p:txBody>
          <a:bodyPr/>
          <a:lstStyle/>
          <a:p>
            <a:r>
              <a:rPr lang="en-US" dirty="0"/>
              <a:t>The following table has examples of </a:t>
            </a:r>
            <a:r>
              <a:rPr lang="en-US" b="1" dirty="0"/>
              <a:t>expressions</a:t>
            </a:r>
            <a:r>
              <a:rPr lang="en-US" dirty="0"/>
              <a:t>, which are a number, a variable, or a combination of numbers and variables using operation symbols.</a:t>
            </a:r>
          </a:p>
        </p:txBody>
      </p:sp>
      <p:graphicFrame>
        <p:nvGraphicFramePr>
          <p:cNvPr id="7" name="Table 3">
            <a:extLst>
              <a:ext uri="{FF2B5EF4-FFF2-40B4-BE49-F238E27FC236}">
                <a16:creationId xmlns:a16="http://schemas.microsoft.com/office/drawing/2014/main" id="{9327A765-612E-495D-8C55-E6EE1424D1EA}"/>
              </a:ext>
            </a:extLst>
          </p:cNvPr>
          <p:cNvGraphicFramePr>
            <a:graphicFrameLocks noGrp="1"/>
          </p:cNvGraphicFramePr>
          <p:nvPr>
            <p:ph sz="half" idx="2"/>
            <p:extLst>
              <p:ext uri="{D42A27DB-BD31-4B8C-83A1-F6EECF244321}">
                <p14:modId xmlns:p14="http://schemas.microsoft.com/office/powerpoint/2010/main" val="3016607017"/>
              </p:ext>
            </p:extLst>
          </p:nvPr>
        </p:nvGraphicFramePr>
        <p:xfrm>
          <a:off x="1524000" y="2586038"/>
          <a:ext cx="9144000" cy="3383280"/>
        </p:xfrm>
        <a:graphic>
          <a:graphicData uri="http://schemas.openxmlformats.org/drawingml/2006/table">
            <a:tbl>
              <a:tblPr firstRow="1" bandRow="1">
                <a:tableStyleId>{5C22544A-7EE6-4342-B048-85BDC9FD1C3A}</a:tableStyleId>
              </a:tblPr>
              <a:tblGrid>
                <a:gridCol w="2686920">
                  <a:extLst>
                    <a:ext uri="{9D8B030D-6E8A-4147-A177-3AD203B41FA5}">
                      <a16:colId xmlns:a16="http://schemas.microsoft.com/office/drawing/2014/main" val="1901893691"/>
                    </a:ext>
                  </a:extLst>
                </a:gridCol>
                <a:gridCol w="2686920">
                  <a:extLst>
                    <a:ext uri="{9D8B030D-6E8A-4147-A177-3AD203B41FA5}">
                      <a16:colId xmlns:a16="http://schemas.microsoft.com/office/drawing/2014/main" val="3457994935"/>
                    </a:ext>
                  </a:extLst>
                </a:gridCol>
                <a:gridCol w="3770160">
                  <a:extLst>
                    <a:ext uri="{9D8B030D-6E8A-4147-A177-3AD203B41FA5}">
                      <a16:colId xmlns:a16="http://schemas.microsoft.com/office/drawing/2014/main" val="2791206112"/>
                    </a:ext>
                  </a:extLst>
                </a:gridCol>
              </a:tblGrid>
              <a:tr h="323850">
                <a:tc>
                  <a:txBody>
                    <a:bodyPr/>
                    <a:lstStyle/>
                    <a:p>
                      <a:pPr marL="0" marR="0" algn="ctr">
                        <a:lnSpc>
                          <a:spcPct val="200000"/>
                        </a:lnSpc>
                        <a:spcBef>
                          <a:spcPts val="0"/>
                        </a:spcBef>
                        <a:spcAft>
                          <a:spcPts val="0"/>
                        </a:spcAft>
                        <a:tabLst>
                          <a:tab pos="228600" algn="l"/>
                        </a:tabLst>
                      </a:pPr>
                      <a:r>
                        <a:rPr lang="en-US" sz="2000" b="1" dirty="0">
                          <a:effectLst/>
                        </a:rPr>
                        <a:t>Expression</a:t>
                      </a:r>
                      <a:endParaRPr lang="en-US" sz="2000" b="1" dirty="0">
                        <a:effectLst/>
                        <a:latin typeface="Calibri" panose="020F0502020204030204" pitchFamily="34" charset="0"/>
                        <a:ea typeface="Calibri" panose="020F0502020204030204" pitchFamily="34" charset="0"/>
                      </a:endParaRPr>
                    </a:p>
                  </a:txBody>
                  <a:tcPr marL="152400" marR="152400" marT="76200" marB="76200">
                    <a:solidFill>
                      <a:srgbClr val="548235"/>
                    </a:solidFill>
                  </a:tcPr>
                </a:tc>
                <a:tc>
                  <a:txBody>
                    <a:bodyPr/>
                    <a:lstStyle/>
                    <a:p>
                      <a:pPr marL="0" marR="0" algn="ctr">
                        <a:lnSpc>
                          <a:spcPct val="200000"/>
                        </a:lnSpc>
                        <a:spcBef>
                          <a:spcPts val="0"/>
                        </a:spcBef>
                        <a:spcAft>
                          <a:spcPts val="0"/>
                        </a:spcAft>
                        <a:tabLst>
                          <a:tab pos="228600" algn="l"/>
                        </a:tabLst>
                      </a:pPr>
                      <a:r>
                        <a:rPr lang="en-US" sz="2000" b="1" dirty="0">
                          <a:effectLst/>
                        </a:rPr>
                        <a:t>Words</a:t>
                      </a:r>
                      <a:endParaRPr lang="en-US" sz="2000" b="1" dirty="0">
                        <a:effectLst/>
                        <a:latin typeface="Calibri" panose="020F0502020204030204" pitchFamily="34" charset="0"/>
                        <a:ea typeface="Calibri" panose="020F0502020204030204" pitchFamily="34" charset="0"/>
                      </a:endParaRPr>
                    </a:p>
                  </a:txBody>
                  <a:tcPr marL="152400" marR="152400" marT="76200" marB="76200">
                    <a:solidFill>
                      <a:srgbClr val="548235"/>
                    </a:solidFill>
                  </a:tcPr>
                </a:tc>
                <a:tc>
                  <a:txBody>
                    <a:bodyPr/>
                    <a:lstStyle/>
                    <a:p>
                      <a:pPr marL="0" marR="0" algn="ctr">
                        <a:lnSpc>
                          <a:spcPct val="200000"/>
                        </a:lnSpc>
                        <a:spcBef>
                          <a:spcPts val="0"/>
                        </a:spcBef>
                        <a:spcAft>
                          <a:spcPts val="0"/>
                        </a:spcAft>
                        <a:tabLst>
                          <a:tab pos="228600" algn="l"/>
                        </a:tabLst>
                      </a:pPr>
                      <a:r>
                        <a:rPr lang="en-US" sz="2000" b="1" dirty="0">
                          <a:effectLst/>
                        </a:rPr>
                        <a:t>English Phrase</a:t>
                      </a:r>
                      <a:endParaRPr lang="en-US" sz="2000" b="1" dirty="0">
                        <a:effectLst/>
                        <a:latin typeface="Calibri" panose="020F0502020204030204" pitchFamily="34" charset="0"/>
                        <a:ea typeface="Calibri" panose="020F0502020204030204" pitchFamily="34" charset="0"/>
                      </a:endParaRPr>
                    </a:p>
                  </a:txBody>
                  <a:tcPr marL="152400" marR="152400" marT="76200" marB="76200">
                    <a:solidFill>
                      <a:srgbClr val="548235"/>
                    </a:solidFill>
                  </a:tcPr>
                </a:tc>
                <a:extLst>
                  <a:ext uri="{0D108BD9-81ED-4DB2-BD59-A6C34878D82A}">
                    <a16:rowId xmlns:a16="http://schemas.microsoft.com/office/drawing/2014/main" val="1622607252"/>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3 + 5</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3 plus 5</a:t>
                      </a:r>
                      <a:endParaRPr lang="en-US" sz="2000" dirty="0">
                        <a:effectLst/>
                        <a:latin typeface="Calibri" panose="020F0502020204030204" pitchFamily="34" charset="0"/>
                        <a:ea typeface="Calibri" panose="020F0502020204030204" pitchFamily="34"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The sum of three and five</a:t>
                      </a:r>
                      <a:endParaRPr lang="en-US" sz="2000"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1471341744"/>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Math" panose="02040503050406030204" pitchFamily="18" charset="0"/>
                          <a:ea typeface="Cambria Math" panose="02040503050406030204" pitchFamily="18" charset="0"/>
                        </a:rPr>
                        <a:t>𝑛</a:t>
                      </a:r>
                      <a:r>
                        <a:rPr lang="en-US" sz="2000" b="0" i="0" dirty="0">
                          <a:effectLst/>
                          <a:latin typeface="Cambria" panose="02040503050406030204" pitchFamily="18" charset="0"/>
                          <a:ea typeface="Cambria" panose="02040503050406030204" pitchFamily="18" charset="0"/>
                        </a:rPr>
                        <a:t> − 1</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i="1" dirty="0">
                          <a:effectLst/>
                        </a:rPr>
                        <a:t>n</a:t>
                      </a:r>
                      <a:r>
                        <a:rPr lang="en-US" sz="2000" dirty="0">
                          <a:effectLst/>
                        </a:rPr>
                        <a:t> minus one</a:t>
                      </a:r>
                      <a:endParaRPr lang="en-US" sz="2000" dirty="0">
                        <a:effectLst/>
                        <a:latin typeface="Calibri" panose="020F0502020204030204" pitchFamily="34" charset="0"/>
                        <a:ea typeface="Calibri" panose="020F0502020204030204" pitchFamily="34"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The difference of </a:t>
                      </a:r>
                      <a:r>
                        <a:rPr lang="en-US" sz="2000" i="1" dirty="0">
                          <a:effectLst/>
                        </a:rPr>
                        <a:t>n</a:t>
                      </a:r>
                      <a:r>
                        <a:rPr lang="en-US" sz="2000" dirty="0">
                          <a:effectLst/>
                        </a:rPr>
                        <a:t> and one</a:t>
                      </a:r>
                      <a:endParaRPr lang="en-US" sz="2000"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2928488005"/>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6 ∙ 7</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6 times 7</a:t>
                      </a:r>
                      <a:endParaRPr lang="en-US" sz="2000" dirty="0">
                        <a:effectLst/>
                        <a:latin typeface="Calibri" panose="020F0502020204030204" pitchFamily="34" charset="0"/>
                        <a:ea typeface="Calibri" panose="020F0502020204030204" pitchFamily="34"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The product of six and seven</a:t>
                      </a:r>
                      <a:endParaRPr lang="en-US" sz="2000"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1447040789"/>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𝑥 ÷ 𝑦</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i="1" dirty="0">
                          <a:effectLst/>
                        </a:rPr>
                        <a:t>x</a:t>
                      </a:r>
                      <a:r>
                        <a:rPr lang="en-US" sz="2000" dirty="0">
                          <a:effectLst/>
                        </a:rPr>
                        <a:t> divided by </a:t>
                      </a:r>
                      <a:r>
                        <a:rPr lang="en-US" sz="2000" i="1" dirty="0">
                          <a:effectLst/>
                        </a:rPr>
                        <a:t>y</a:t>
                      </a:r>
                      <a:endParaRPr lang="en-US" sz="2000" i="1" dirty="0">
                        <a:effectLst/>
                        <a:latin typeface="Calibri" panose="020F0502020204030204" pitchFamily="34" charset="0"/>
                        <a:ea typeface="Calibri" panose="020F0502020204030204" pitchFamily="34"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The quotient of </a:t>
                      </a:r>
                      <a:r>
                        <a:rPr lang="en-US" sz="2000" i="1" dirty="0">
                          <a:effectLst/>
                        </a:rPr>
                        <a:t>x</a:t>
                      </a:r>
                      <a:r>
                        <a:rPr lang="en-US" sz="2000" dirty="0">
                          <a:effectLst/>
                        </a:rPr>
                        <a:t> and </a:t>
                      </a:r>
                      <a:r>
                        <a:rPr lang="en-US" sz="2000" i="1" dirty="0">
                          <a:effectLst/>
                        </a:rPr>
                        <a:t>y</a:t>
                      </a:r>
                      <a:endParaRPr lang="en-US" sz="2000" i="1"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13375808"/>
                  </a:ext>
                </a:extLst>
              </a:tr>
            </a:tbl>
          </a:graphicData>
        </a:graphic>
      </p:graphicFrame>
    </p:spTree>
    <p:extLst>
      <p:ext uri="{BB962C8B-B14F-4D97-AF65-F5344CB8AC3E}">
        <p14:creationId xmlns:p14="http://schemas.microsoft.com/office/powerpoint/2010/main" val="388695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sz="2600" dirty="0"/>
              <a:t>EXAMPLE – Translating from an English Phrase to an Expression</a:t>
            </a:r>
            <a:endParaRPr lang="en-IN" sz="2600"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0" y="1010661"/>
            <a:ext cx="5054600" cy="5166302"/>
          </a:xfrm>
        </p:spPr>
        <p:txBody>
          <a:bodyPr/>
          <a:lstStyle/>
          <a:p>
            <a:r>
              <a:rPr lang="en-US" dirty="0"/>
              <a:t>Translate the following to an expression:</a:t>
            </a:r>
          </a:p>
          <a:p>
            <a:pPr marL="514350" lvl="0" indent="-514350">
              <a:buFont typeface="+mj-lt"/>
              <a:buAutoNum type="arabicPeriod"/>
            </a:pPr>
            <a:r>
              <a:rPr lang="en-US" dirty="0"/>
              <a:t>Seven more than a number </a:t>
            </a:r>
            <a:r>
              <a:rPr lang="en-US" i="1" dirty="0"/>
              <a:t>n</a:t>
            </a:r>
            <a:r>
              <a:rPr lang="en-US" dirty="0"/>
              <a:t>.</a:t>
            </a:r>
          </a:p>
          <a:p>
            <a:pPr marL="514350" lvl="0" indent="-514350">
              <a:buFont typeface="+mj-lt"/>
              <a:buAutoNum type="arabicPeriod"/>
            </a:pPr>
            <a:r>
              <a:rPr lang="en-US" dirty="0"/>
              <a:t>A number </a:t>
            </a:r>
            <a:r>
              <a:rPr lang="en-US" i="1" dirty="0"/>
              <a:t>n</a:t>
            </a:r>
            <a:r>
              <a:rPr lang="en-US" dirty="0"/>
              <a:t> times itself.</a:t>
            </a:r>
          </a:p>
          <a:p>
            <a:pPr marL="514350" lvl="0" indent="-514350">
              <a:buFont typeface="+mj-lt"/>
              <a:buAutoNum type="arabicPeriod"/>
            </a:pPr>
            <a:r>
              <a:rPr lang="en-US" dirty="0"/>
              <a:t>Six times a number </a:t>
            </a:r>
            <a:r>
              <a:rPr lang="en-US" i="1" dirty="0"/>
              <a:t>n</a:t>
            </a:r>
            <a:r>
              <a:rPr lang="en-US" dirty="0"/>
              <a:t>, plus two more.</a:t>
            </a:r>
          </a:p>
          <a:p>
            <a:pPr marL="514350" lvl="0" indent="-514350">
              <a:buFont typeface="+mj-lt"/>
              <a:buAutoNum type="arabicPeriod"/>
            </a:pPr>
            <a:r>
              <a:rPr lang="en-US" dirty="0"/>
              <a:t>The cost of postage is a flat rate of 10 cents for every parcel, plus 34 cents per ounce </a:t>
            </a:r>
            <a:r>
              <a:rPr lang="en-US" i="1" dirty="0"/>
              <a:t>x</a:t>
            </a:r>
            <a:r>
              <a:rPr lang="en-US" dirty="0"/>
              <a:t>.</a:t>
            </a: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6616701" y="1010661"/>
            <a:ext cx="3492499" cy="5166302"/>
          </a:xfrm>
        </p:spPr>
        <p:txBody>
          <a:bodyPr/>
          <a:lstStyle/>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Math" panose="02040503050406030204" pitchFamily="18" charset="0"/>
                <a:ea typeface="Cambria Math" panose="02040503050406030204" pitchFamily="18" charset="0"/>
              </a:rPr>
              <a:t>𝑛 </a:t>
            </a:r>
            <a:r>
              <a:rPr lang="en-US" i="0" dirty="0">
                <a:latin typeface="Cambria" panose="02040503050406030204" pitchFamily="18" charset="0"/>
                <a:ea typeface="Cambria" panose="02040503050406030204" pitchFamily="18" charset="0"/>
              </a:rPr>
              <a:t>+ 7</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dirty="0">
                <a:latin typeface="Cambria Math" panose="02040503050406030204" pitchFamily="18" charset="0"/>
                <a:ea typeface="Cambria Math" panose="02040503050406030204" pitchFamily="18" charset="0"/>
              </a:rPr>
              <a:t>𝑛 </a:t>
            </a:r>
            <a:r>
              <a:rPr lang="en-US" i="0" dirty="0">
                <a:latin typeface="Cambria" panose="02040503050406030204" pitchFamily="18" charset="0"/>
                <a:ea typeface="Cambria" panose="02040503050406030204" pitchFamily="18" charset="0"/>
              </a:rPr>
              <a:t>∙</a:t>
            </a:r>
            <a:r>
              <a:rPr lang="en-US" dirty="0">
                <a:latin typeface="Cambria Math" panose="02040503050406030204" pitchFamily="18" charset="0"/>
                <a:ea typeface="Cambria Math" panose="02040503050406030204" pitchFamily="18" charset="0"/>
              </a:rPr>
              <a:t> 𝑛</a:t>
            </a:r>
            <a:r>
              <a:rPr lang="en-US" dirty="0">
                <a:latin typeface="Cambria" panose="02040503050406030204" pitchFamily="18" charset="0"/>
                <a:ea typeface="Cambria" panose="02040503050406030204" pitchFamily="18" charset="0"/>
              </a:rPr>
              <a:t> or </a:t>
            </a:r>
            <a:r>
              <a:rPr lang="en-US" dirty="0">
                <a:latin typeface="Cambria Math" panose="02040503050406030204" pitchFamily="18" charset="0"/>
                <a:ea typeface="Cambria Math" panose="02040503050406030204" pitchFamily="18" charset="0"/>
              </a:rPr>
              <a:t>𝑛</a:t>
            </a:r>
            <a:r>
              <a:rPr lang="en-US" i="0" baseline="30000" dirty="0">
                <a:latin typeface="Cambria" panose="02040503050406030204" pitchFamily="18" charset="0"/>
                <a:ea typeface="Cambria" panose="02040503050406030204" pitchFamily="18" charset="0"/>
              </a:rPr>
              <a:t>2</a:t>
            </a:r>
            <a:endParaRPr lang="en-US" baseline="30000"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6</a:t>
            </a:r>
            <a:r>
              <a:rPr lang="en-US" dirty="0">
                <a:latin typeface="Cambria Math" panose="02040503050406030204" pitchFamily="18" charset="0"/>
                <a:ea typeface="Cambria Math" panose="02040503050406030204" pitchFamily="18" charset="0"/>
              </a:rPr>
              <a:t>𝑛 </a:t>
            </a:r>
            <a:r>
              <a:rPr lang="en-US" i="0" dirty="0">
                <a:latin typeface="Cambria" panose="02040503050406030204" pitchFamily="18" charset="0"/>
                <a:ea typeface="Cambria" panose="02040503050406030204" pitchFamily="18" charset="0"/>
              </a:rPr>
              <a:t>+ 2</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10 + 34𝑥</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105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5.1 Algebraic Expressions and Equations</a:t>
            </a:r>
            <a:endParaRPr lang="en-IN"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0" y="1010661"/>
            <a:ext cx="10947400" cy="589539"/>
          </a:xfrm>
        </p:spPr>
        <p:txBody>
          <a:bodyPr/>
          <a:lstStyle/>
          <a:p>
            <a:r>
              <a:rPr lang="en-US" dirty="0"/>
              <a:t>An </a:t>
            </a:r>
            <a:r>
              <a:rPr lang="en-US" b="1" dirty="0"/>
              <a:t>equation </a:t>
            </a:r>
            <a:r>
              <a:rPr lang="en-US" dirty="0"/>
              <a:t>is two expressions linked with an </a:t>
            </a:r>
            <a:r>
              <a:rPr lang="en-US" b="1" dirty="0"/>
              <a:t>equal sign </a:t>
            </a:r>
            <a:r>
              <a:rPr lang="en-US" dirty="0"/>
              <a:t>(the symbol =). </a:t>
            </a:r>
            <a:endParaRPr lang="en-US" sz="4000" dirty="0"/>
          </a:p>
        </p:txBody>
      </p:sp>
      <p:graphicFrame>
        <p:nvGraphicFramePr>
          <p:cNvPr id="8" name="Table 3">
            <a:extLst>
              <a:ext uri="{FF2B5EF4-FFF2-40B4-BE49-F238E27FC236}">
                <a16:creationId xmlns:a16="http://schemas.microsoft.com/office/drawing/2014/main" id="{36F22361-73D4-490C-8A18-C31B24F36305}"/>
              </a:ext>
            </a:extLst>
          </p:cNvPr>
          <p:cNvGraphicFramePr>
            <a:graphicFrameLocks noGrp="1"/>
          </p:cNvGraphicFramePr>
          <p:nvPr>
            <p:ph sz="half" idx="2"/>
            <p:extLst>
              <p:ext uri="{D42A27DB-BD31-4B8C-83A1-F6EECF244321}">
                <p14:modId xmlns:p14="http://schemas.microsoft.com/office/powerpoint/2010/main" val="365106341"/>
              </p:ext>
            </p:extLst>
          </p:nvPr>
        </p:nvGraphicFramePr>
        <p:xfrm>
          <a:off x="1422104" y="2027238"/>
          <a:ext cx="9347792" cy="4059936"/>
        </p:xfrm>
        <a:graphic>
          <a:graphicData uri="http://schemas.openxmlformats.org/drawingml/2006/table">
            <a:tbl>
              <a:tblPr firstRow="1" bandRow="1">
                <a:tableStyleId>{5C22544A-7EE6-4342-B048-85BDC9FD1C3A}</a:tableStyleId>
              </a:tblPr>
              <a:tblGrid>
                <a:gridCol w="2968256">
                  <a:extLst>
                    <a:ext uri="{9D8B030D-6E8A-4147-A177-3AD203B41FA5}">
                      <a16:colId xmlns:a16="http://schemas.microsoft.com/office/drawing/2014/main" val="1901893691"/>
                    </a:ext>
                  </a:extLst>
                </a:gridCol>
                <a:gridCol w="6379536">
                  <a:extLst>
                    <a:ext uri="{9D8B030D-6E8A-4147-A177-3AD203B41FA5}">
                      <a16:colId xmlns:a16="http://schemas.microsoft.com/office/drawing/2014/main" val="2791206112"/>
                    </a:ext>
                  </a:extLst>
                </a:gridCol>
              </a:tblGrid>
              <a:tr h="323850">
                <a:tc>
                  <a:txBody>
                    <a:bodyPr/>
                    <a:lstStyle/>
                    <a:p>
                      <a:pPr marL="0" marR="0" algn="ctr">
                        <a:lnSpc>
                          <a:spcPct val="200000"/>
                        </a:lnSpc>
                        <a:spcBef>
                          <a:spcPts val="0"/>
                        </a:spcBef>
                        <a:spcAft>
                          <a:spcPts val="0"/>
                        </a:spcAft>
                        <a:tabLst>
                          <a:tab pos="228600" algn="l"/>
                        </a:tabLst>
                      </a:pPr>
                      <a:r>
                        <a:rPr lang="en-US" sz="2000" b="1" dirty="0">
                          <a:effectLst/>
                        </a:rPr>
                        <a:t>Equation</a:t>
                      </a:r>
                      <a:endParaRPr lang="en-US" sz="2000" b="1" dirty="0">
                        <a:effectLst/>
                        <a:latin typeface="Calibri" panose="020F0502020204030204" pitchFamily="34" charset="0"/>
                        <a:ea typeface="Calibri" panose="020F0502020204030204" pitchFamily="34" charset="0"/>
                      </a:endParaRPr>
                    </a:p>
                  </a:txBody>
                  <a:tcPr marL="152400" marR="152400" marT="76200" marB="76200">
                    <a:solidFill>
                      <a:srgbClr val="548235"/>
                    </a:solidFill>
                  </a:tcPr>
                </a:tc>
                <a:tc>
                  <a:txBody>
                    <a:bodyPr/>
                    <a:lstStyle/>
                    <a:p>
                      <a:pPr marL="0" marR="0" algn="ctr">
                        <a:lnSpc>
                          <a:spcPct val="200000"/>
                        </a:lnSpc>
                        <a:spcBef>
                          <a:spcPts val="0"/>
                        </a:spcBef>
                        <a:spcAft>
                          <a:spcPts val="0"/>
                        </a:spcAft>
                        <a:tabLst>
                          <a:tab pos="228600" algn="l"/>
                        </a:tabLst>
                      </a:pPr>
                      <a:r>
                        <a:rPr lang="en-US" sz="2000" b="1" dirty="0">
                          <a:effectLst/>
                        </a:rPr>
                        <a:t>English Sentence</a:t>
                      </a:r>
                      <a:endParaRPr lang="en-US" sz="2000" b="1" dirty="0">
                        <a:effectLst/>
                        <a:latin typeface="Calibri" panose="020F0502020204030204" pitchFamily="34" charset="0"/>
                        <a:ea typeface="Calibri" panose="020F0502020204030204" pitchFamily="34" charset="0"/>
                      </a:endParaRPr>
                    </a:p>
                  </a:txBody>
                  <a:tcPr marL="152400" marR="152400" marT="76200" marB="76200">
                    <a:solidFill>
                      <a:srgbClr val="548235"/>
                    </a:solidFill>
                  </a:tcPr>
                </a:tc>
                <a:extLst>
                  <a:ext uri="{0D108BD9-81ED-4DB2-BD59-A6C34878D82A}">
                    <a16:rowId xmlns:a16="http://schemas.microsoft.com/office/drawing/2014/main" val="1622607252"/>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3 + 5 = 8</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The sum of three and five is equal to eight.</a:t>
                      </a:r>
                      <a:endParaRPr lang="en-US" sz="2000"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1471341744"/>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Math" panose="02040503050406030204" pitchFamily="18" charset="0"/>
                          <a:ea typeface="Cambria Math" panose="02040503050406030204" pitchFamily="18" charset="0"/>
                        </a:rPr>
                        <a:t>𝑛 </a:t>
                      </a:r>
                      <a:r>
                        <a:rPr lang="en-US" sz="2000" b="0" i="0" dirty="0">
                          <a:effectLst/>
                          <a:latin typeface="Cambria" panose="02040503050406030204" pitchFamily="18" charset="0"/>
                          <a:ea typeface="Cambria" panose="02040503050406030204" pitchFamily="18" charset="0"/>
                        </a:rPr>
                        <a:t>− 1 = 14</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i="1" dirty="0">
                          <a:effectLst/>
                        </a:rPr>
                        <a:t>n</a:t>
                      </a:r>
                      <a:r>
                        <a:rPr lang="en-US" sz="2000" dirty="0">
                          <a:effectLst/>
                        </a:rPr>
                        <a:t> minus one equals fourteen.</a:t>
                      </a:r>
                      <a:endParaRPr lang="en-US" sz="2000"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2928488005"/>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6 ∙ 7 = 42</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dirty="0">
                          <a:effectLst/>
                        </a:rPr>
                        <a:t>The product of six and seven is equal to forty-two.</a:t>
                      </a:r>
                      <a:endParaRPr lang="en-US" sz="2000"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1447040789"/>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𝑥 = 53</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algn="ctr">
                        <a:lnSpc>
                          <a:spcPct val="200000"/>
                        </a:lnSpc>
                        <a:spcBef>
                          <a:spcPts val="0"/>
                        </a:spcBef>
                        <a:spcAft>
                          <a:spcPts val="0"/>
                        </a:spcAft>
                        <a:tabLst>
                          <a:tab pos="228600" algn="l"/>
                        </a:tabLst>
                      </a:pPr>
                      <a:r>
                        <a:rPr lang="en-US" sz="2000" i="1" dirty="0">
                          <a:effectLst/>
                        </a:rPr>
                        <a:t>x</a:t>
                      </a:r>
                      <a:r>
                        <a:rPr lang="en-US" sz="2000" dirty="0">
                          <a:effectLst/>
                        </a:rPr>
                        <a:t> is equal to fifty-three.</a:t>
                      </a:r>
                      <a:endParaRPr lang="en-US" sz="2000" i="1"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13375808"/>
                  </a:ext>
                </a:extLst>
              </a:tr>
              <a:tr h="323850">
                <a:tc>
                  <a:txBody>
                    <a:bodyPr/>
                    <a:lstStyle/>
                    <a:p>
                      <a:pPr marL="0" marR="0" algn="ctr">
                        <a:lnSpc>
                          <a:spcPct val="200000"/>
                        </a:lnSpc>
                        <a:spcBef>
                          <a:spcPts val="0"/>
                        </a:spcBef>
                        <a:spcAft>
                          <a:spcPts val="0"/>
                        </a:spcAft>
                        <a:tabLst>
                          <a:tab pos="228600" algn="l"/>
                        </a:tabLst>
                      </a:pPr>
                      <a:r>
                        <a:rPr lang="en-US" sz="2000" b="0" i="0" dirty="0">
                          <a:effectLst/>
                          <a:latin typeface="Cambria" panose="02040503050406030204" pitchFamily="18" charset="0"/>
                          <a:ea typeface="Cambria" panose="02040503050406030204" pitchFamily="18" charset="0"/>
                        </a:rPr>
                        <a:t>𝑦 + 9 = 2 𝑦 − 3</a:t>
                      </a:r>
                      <a:endParaRPr lang="en-US" sz="2000" dirty="0">
                        <a:effectLst/>
                        <a:latin typeface="Cambria" panose="02040503050406030204" pitchFamily="18" charset="0"/>
                        <a:ea typeface="Cambria" panose="02040503050406030204" pitchFamily="18" charset="0"/>
                      </a:endParaRPr>
                    </a:p>
                  </a:txBody>
                  <a:tcPr marL="152400" marR="152400" marT="76200" marB="76200"/>
                </a:tc>
                <a:tc>
                  <a:txBody>
                    <a:bodyPr/>
                    <a:lstStyle/>
                    <a:p>
                      <a:pPr marL="0" marR="0" lvl="0" indent="0" algn="ctr" defTabSz="914400" rtl="0" eaLnBrk="1" fontAlgn="auto" latinLnBrk="0" hangingPunct="1">
                        <a:lnSpc>
                          <a:spcPct val="200000"/>
                        </a:lnSpc>
                        <a:spcBef>
                          <a:spcPts val="0"/>
                        </a:spcBef>
                        <a:spcAft>
                          <a:spcPts val="0"/>
                        </a:spcAft>
                        <a:buClrTx/>
                        <a:buSzTx/>
                        <a:buFontTx/>
                        <a:buNone/>
                        <a:tabLst>
                          <a:tab pos="228600" algn="l"/>
                        </a:tabLst>
                        <a:defRPr/>
                      </a:pPr>
                      <a:r>
                        <a:rPr lang="en-US" sz="2000" i="1" dirty="0">
                          <a:effectLst/>
                        </a:rPr>
                        <a:t>y</a:t>
                      </a:r>
                      <a:r>
                        <a:rPr lang="en-US" sz="2000" dirty="0">
                          <a:effectLst/>
                        </a:rPr>
                        <a:t> plus nine is equal to two </a:t>
                      </a:r>
                      <a:r>
                        <a:rPr lang="en-US" sz="2000" i="1" dirty="0">
                          <a:effectLst/>
                        </a:rPr>
                        <a:t>y</a:t>
                      </a:r>
                      <a:r>
                        <a:rPr lang="en-US" sz="2000" dirty="0">
                          <a:effectLst/>
                        </a:rPr>
                        <a:t> minus three.</a:t>
                      </a:r>
                      <a:endParaRPr lang="en-US" sz="2000" i="1" dirty="0">
                        <a:effectLst/>
                        <a:latin typeface="Calibri" panose="020F0502020204030204" pitchFamily="34" charset="0"/>
                        <a:ea typeface="Calibri" panose="020F0502020204030204" pitchFamily="34" charset="0"/>
                      </a:endParaRPr>
                    </a:p>
                  </a:txBody>
                  <a:tcPr marL="152400" marR="152400" marT="76200" marB="76200"/>
                </a:tc>
                <a:extLst>
                  <a:ext uri="{0D108BD9-81ED-4DB2-BD59-A6C34878D82A}">
                    <a16:rowId xmlns:a16="http://schemas.microsoft.com/office/drawing/2014/main" val="2658264648"/>
                  </a:ext>
                </a:extLst>
              </a:tr>
            </a:tbl>
          </a:graphicData>
        </a:graphic>
      </p:graphicFrame>
    </p:spTree>
    <p:extLst>
      <p:ext uri="{BB962C8B-B14F-4D97-AF65-F5344CB8AC3E}">
        <p14:creationId xmlns:p14="http://schemas.microsoft.com/office/powerpoint/2010/main" val="149431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sz="2600" dirty="0"/>
              <a:t>EXAMPLE – Translating from an English Sentence to an Equation</a:t>
            </a:r>
            <a:endParaRPr lang="en-IN" sz="2600" dirty="0"/>
          </a:p>
        </p:txBody>
      </p:sp>
      <p:sp>
        <p:nvSpPr>
          <p:cNvPr id="3" name="Content Placeholder 2">
            <a:extLst>
              <a:ext uri="{FF2B5EF4-FFF2-40B4-BE49-F238E27FC236}">
                <a16:creationId xmlns:a16="http://schemas.microsoft.com/office/drawing/2014/main" id="{C8DA0AD9-212E-4855-AAD5-1BC3FF448EBB}"/>
              </a:ext>
            </a:extLst>
          </p:cNvPr>
          <p:cNvSpPr>
            <a:spLocks noGrp="1"/>
          </p:cNvSpPr>
          <p:nvPr>
            <p:ph sz="half" idx="1"/>
          </p:nvPr>
        </p:nvSpPr>
        <p:spPr>
          <a:xfrm>
            <a:off x="838200" y="1010661"/>
            <a:ext cx="5092700" cy="5166302"/>
          </a:xfrm>
        </p:spPr>
        <p:txBody>
          <a:bodyPr/>
          <a:lstStyle/>
          <a:p>
            <a:pPr marL="0" indent="0">
              <a:buNone/>
            </a:pPr>
            <a:r>
              <a:rPr lang="en-US" dirty="0"/>
              <a:t>Translate the following to an equation:</a:t>
            </a:r>
          </a:p>
          <a:p>
            <a:pPr marL="514350" lvl="0" indent="-514350">
              <a:buFont typeface="+mj-lt"/>
              <a:buAutoNum type="arabicPeriod"/>
            </a:pPr>
            <a:r>
              <a:rPr lang="en-US" dirty="0"/>
              <a:t>Two times </a:t>
            </a:r>
            <a:r>
              <a:rPr lang="en-US" i="0" dirty="0">
                <a:latin typeface="Cambria" panose="02040503050406030204" pitchFamily="18" charset="0"/>
                <a:ea typeface="Cambria" panose="02040503050406030204" pitchFamily="18" charset="0"/>
              </a:rPr>
              <a:t>x</a:t>
            </a:r>
            <a:r>
              <a:rPr lang="en-US" dirty="0"/>
              <a:t> is 6.</a:t>
            </a:r>
          </a:p>
          <a:p>
            <a:pPr marL="514350" lvl="0" indent="-514350">
              <a:buFont typeface="+mj-lt"/>
              <a:buAutoNum type="arabicPeriod"/>
            </a:pPr>
            <a:r>
              <a:rPr lang="en-US" dirty="0"/>
              <a:t> </a:t>
            </a:r>
            <a:r>
              <a:rPr lang="en-US" i="1" dirty="0"/>
              <a:t>n</a:t>
            </a:r>
            <a:r>
              <a:rPr lang="en-US" dirty="0"/>
              <a:t> plus 2 is equal to </a:t>
            </a:r>
            <a:r>
              <a:rPr lang="en-US" i="1" dirty="0"/>
              <a:t>n</a:t>
            </a:r>
            <a:r>
              <a:rPr lang="en-US" dirty="0"/>
              <a:t> times 3.</a:t>
            </a:r>
          </a:p>
          <a:p>
            <a:pPr marL="514350" lvl="0" indent="-514350">
              <a:buFont typeface="+mj-lt"/>
              <a:buAutoNum type="arabicPeriod"/>
            </a:pPr>
            <a:r>
              <a:rPr lang="en-US" dirty="0"/>
              <a:t>The quotient of 35 and 7 is 5.</a:t>
            </a:r>
          </a:p>
          <a:p>
            <a:pPr marL="514350" lvl="0" indent="-514350">
              <a:buFont typeface="+mj-lt"/>
              <a:buAutoNum type="arabicPeriod"/>
            </a:pPr>
            <a:r>
              <a:rPr lang="en-US" dirty="0"/>
              <a:t>Sixty-seven minus </a:t>
            </a:r>
            <a:r>
              <a:rPr lang="en-US" i="0" dirty="0">
                <a:latin typeface="Cambria" panose="02040503050406030204" pitchFamily="18" charset="0"/>
                <a:ea typeface="Cambria" panose="02040503050406030204" pitchFamily="18" charset="0"/>
              </a:rPr>
              <a:t>x</a:t>
            </a:r>
            <a:r>
              <a:rPr lang="en-US" dirty="0"/>
              <a:t> is 56.</a:t>
            </a:r>
          </a:p>
        </p:txBody>
      </p:sp>
      <p:sp>
        <p:nvSpPr>
          <p:cNvPr id="4" name="Content Placeholder 3">
            <a:extLst>
              <a:ext uri="{FF2B5EF4-FFF2-40B4-BE49-F238E27FC236}">
                <a16:creationId xmlns:a16="http://schemas.microsoft.com/office/drawing/2014/main" id="{D86732F6-C956-4087-9237-AB6ADF3EBD75}"/>
              </a:ext>
            </a:extLst>
          </p:cNvPr>
          <p:cNvSpPr>
            <a:spLocks noGrp="1"/>
          </p:cNvSpPr>
          <p:nvPr>
            <p:ph sz="half" idx="2"/>
          </p:nvPr>
        </p:nvSpPr>
        <p:spPr>
          <a:xfrm>
            <a:off x="7058379" y="2128261"/>
            <a:ext cx="2911122" cy="5166302"/>
          </a:xfrm>
        </p:spPr>
        <p:txBody>
          <a:bodyPr/>
          <a:lstStyle/>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2x = 6</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Math" panose="02040503050406030204" pitchFamily="18" charset="0"/>
                <a:ea typeface="Cambria Math" panose="02040503050406030204" pitchFamily="18" charset="0"/>
              </a:rPr>
              <a:t>𝑛 </a:t>
            </a:r>
            <a:r>
              <a:rPr lang="en-US" i="0" dirty="0">
                <a:latin typeface="Cambria" panose="02040503050406030204" pitchFamily="18" charset="0"/>
                <a:ea typeface="Cambria" panose="02040503050406030204" pitchFamily="18" charset="0"/>
              </a:rPr>
              <a:t>+ 2 = 3</a:t>
            </a:r>
            <a:r>
              <a:rPr lang="en-US" i="0" dirty="0">
                <a:latin typeface="Cambria Math" panose="02040503050406030204" pitchFamily="18" charset="0"/>
                <a:ea typeface="Cambria Math" panose="02040503050406030204" pitchFamily="18" charset="0"/>
              </a:rPr>
              <a:t>𝑛</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35 ÷ 7 = 5</a:t>
            </a:r>
            <a:endParaRPr lang="en-US" dirty="0">
              <a:latin typeface="Cambria" panose="02040503050406030204" pitchFamily="18" charset="0"/>
              <a:ea typeface="Cambria" panose="02040503050406030204" pitchFamily="18" charset="0"/>
            </a:endParaRPr>
          </a:p>
          <a:p>
            <a:pPr marL="514350" indent="-514350">
              <a:buFont typeface="+mj-lt"/>
              <a:buAutoNum type="arabicPeriod"/>
            </a:pPr>
            <a:r>
              <a:rPr lang="en-US"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67 − x = 56</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085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1DBB-EE79-4824-9451-8A3EA3BF0796}"/>
              </a:ext>
            </a:extLst>
          </p:cNvPr>
          <p:cNvSpPr>
            <a:spLocks noGrp="1"/>
          </p:cNvSpPr>
          <p:nvPr>
            <p:ph type="title"/>
          </p:nvPr>
        </p:nvSpPr>
        <p:spPr/>
        <p:txBody>
          <a:bodyPr/>
          <a:lstStyle/>
          <a:p>
            <a:r>
              <a:rPr lang="en-US" dirty="0"/>
              <a:t>5.1 Simplifying and Evaluating Algebraic Expressions </a:t>
            </a:r>
            <a:endParaRPr lang="en-IN" dirty="0"/>
          </a:p>
        </p:txBody>
      </p:sp>
      <p:graphicFrame>
        <p:nvGraphicFramePr>
          <p:cNvPr id="7" name="Table 3">
            <a:extLst>
              <a:ext uri="{FF2B5EF4-FFF2-40B4-BE49-F238E27FC236}">
                <a16:creationId xmlns:a16="http://schemas.microsoft.com/office/drawing/2014/main" id="{637AF427-BF30-431F-989E-FE58C3B06390}"/>
              </a:ext>
            </a:extLst>
          </p:cNvPr>
          <p:cNvGraphicFramePr>
            <a:graphicFrameLocks noGrp="1"/>
          </p:cNvGraphicFramePr>
          <p:nvPr>
            <p:ph sz="half" idx="2"/>
            <p:extLst>
              <p:ext uri="{D42A27DB-BD31-4B8C-83A1-F6EECF244321}">
                <p14:modId xmlns:p14="http://schemas.microsoft.com/office/powerpoint/2010/main" val="186045399"/>
              </p:ext>
            </p:extLst>
          </p:nvPr>
        </p:nvGraphicFramePr>
        <p:xfrm>
          <a:off x="838200" y="1822883"/>
          <a:ext cx="10515600" cy="3487736"/>
        </p:xfrm>
        <a:graphic>
          <a:graphicData uri="http://schemas.openxmlformats.org/drawingml/2006/table">
            <a:tbl>
              <a:tblPr firstRow="1" bandRow="1">
                <a:tableStyleId>{5C22544A-7EE6-4342-B048-85BDC9FD1C3A}</a:tableStyleId>
              </a:tblPr>
              <a:tblGrid>
                <a:gridCol w="4222898">
                  <a:extLst>
                    <a:ext uri="{9D8B030D-6E8A-4147-A177-3AD203B41FA5}">
                      <a16:colId xmlns:a16="http://schemas.microsoft.com/office/drawing/2014/main" val="256136499"/>
                    </a:ext>
                  </a:extLst>
                </a:gridCol>
                <a:gridCol w="6292702">
                  <a:extLst>
                    <a:ext uri="{9D8B030D-6E8A-4147-A177-3AD203B41FA5}">
                      <a16:colId xmlns:a16="http://schemas.microsoft.com/office/drawing/2014/main" val="802598960"/>
                    </a:ext>
                  </a:extLst>
                </a:gridCol>
              </a:tblGrid>
              <a:tr h="1238480">
                <a:tc>
                  <a:txBody>
                    <a:bodyPr/>
                    <a:lstStyle/>
                    <a:p>
                      <a:pPr marL="0" marR="0">
                        <a:lnSpc>
                          <a:spcPct val="100000"/>
                        </a:lnSpc>
                        <a:spcBef>
                          <a:spcPts val="0"/>
                        </a:spcBef>
                        <a:spcAft>
                          <a:spcPts val="0"/>
                        </a:spcAft>
                        <a:tabLst>
                          <a:tab pos="228600" algn="l"/>
                        </a:tabLst>
                      </a:pPr>
                      <a:r>
                        <a:rPr lang="en-US" sz="2200" b="1" dirty="0">
                          <a:solidFill>
                            <a:schemeClr val="tx1">
                              <a:lumMod val="95000"/>
                              <a:lumOff val="5000"/>
                            </a:schemeClr>
                          </a:solidFill>
                          <a:effectLst/>
                        </a:rPr>
                        <a:t>Step 1:</a:t>
                      </a:r>
                      <a:r>
                        <a:rPr lang="en-US" sz="2200" b="0" dirty="0">
                          <a:solidFill>
                            <a:schemeClr val="tx1">
                              <a:lumMod val="95000"/>
                              <a:lumOff val="5000"/>
                            </a:schemeClr>
                          </a:solidFill>
                          <a:effectLst/>
                        </a:rPr>
                        <a:t> Parentheses and Other Grouping Symbols</a:t>
                      </a:r>
                      <a:endParaRPr lang="en-US" sz="2200" b="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63500" marR="63500" marT="63500" marB="63500">
                    <a:solidFill>
                      <a:srgbClr val="D2DECD"/>
                    </a:solidFill>
                  </a:tcPr>
                </a:tc>
                <a:tc>
                  <a:txBody>
                    <a:bodyPr/>
                    <a:lstStyle/>
                    <a:p>
                      <a:pPr marL="0" marR="0">
                        <a:lnSpc>
                          <a:spcPct val="100000"/>
                        </a:lnSpc>
                        <a:spcBef>
                          <a:spcPts val="0"/>
                        </a:spcBef>
                        <a:spcAft>
                          <a:spcPts val="0"/>
                        </a:spcAft>
                        <a:tabLst>
                          <a:tab pos="228600" algn="l"/>
                        </a:tabLst>
                      </a:pPr>
                      <a:r>
                        <a:rPr lang="en-US" sz="2200" b="0" dirty="0">
                          <a:solidFill>
                            <a:schemeClr val="tx1">
                              <a:lumMod val="95000"/>
                              <a:lumOff val="5000"/>
                            </a:schemeClr>
                          </a:solidFill>
                          <a:effectLst/>
                        </a:rPr>
                        <a:t>Simplify all expressions inside the parentheses or other grouping symbols, working on the innermost parentheses first.</a:t>
                      </a:r>
                      <a:endParaRPr lang="en-US" sz="2200" b="0" dirty="0">
                        <a:solidFill>
                          <a:schemeClr val="tx1">
                            <a:lumMod val="95000"/>
                            <a:lumOff val="5000"/>
                          </a:schemeClr>
                        </a:solidFill>
                        <a:effectLst/>
                        <a:latin typeface="Calibri" panose="020F0502020204030204" pitchFamily="34" charset="0"/>
                        <a:ea typeface="Calibri" panose="020F0502020204030204" pitchFamily="34" charset="0"/>
                      </a:endParaRPr>
                    </a:p>
                  </a:txBody>
                  <a:tcPr marL="63500" marR="63500" marT="63500" marB="63500">
                    <a:solidFill>
                      <a:srgbClr val="D2DECD"/>
                    </a:solidFill>
                  </a:tcPr>
                </a:tc>
                <a:extLst>
                  <a:ext uri="{0D108BD9-81ED-4DB2-BD59-A6C34878D82A}">
                    <a16:rowId xmlns:a16="http://schemas.microsoft.com/office/drawing/2014/main" val="4031825744"/>
                  </a:ext>
                </a:extLst>
              </a:tr>
              <a:tr h="505388">
                <a:tc>
                  <a:txBody>
                    <a:bodyPr/>
                    <a:lstStyle/>
                    <a:p>
                      <a:pPr marL="0" marR="0">
                        <a:lnSpc>
                          <a:spcPct val="100000"/>
                        </a:lnSpc>
                        <a:spcBef>
                          <a:spcPts val="0"/>
                        </a:spcBef>
                        <a:spcAft>
                          <a:spcPts val="0"/>
                        </a:spcAft>
                        <a:tabLst>
                          <a:tab pos="228600" algn="l"/>
                        </a:tabLst>
                      </a:pPr>
                      <a:r>
                        <a:rPr lang="en-US" sz="2200" b="1" dirty="0">
                          <a:effectLst/>
                        </a:rPr>
                        <a:t>Step 2: </a:t>
                      </a:r>
                      <a:r>
                        <a:rPr lang="en-US" sz="2200" dirty="0">
                          <a:effectLst/>
                        </a:rPr>
                        <a:t>Exponents</a:t>
                      </a:r>
                      <a:endParaRPr lang="en-US" sz="2200" dirty="0">
                        <a:effectLst/>
                        <a:latin typeface="Calibri" panose="020F0502020204030204" pitchFamily="34" charset="0"/>
                        <a:ea typeface="Calibri" panose="020F0502020204030204" pitchFamily="34" charset="0"/>
                      </a:endParaRPr>
                    </a:p>
                  </a:txBody>
                  <a:tcPr marL="63500" marR="63500" marT="63500" marB="63500">
                    <a:solidFill>
                      <a:srgbClr val="EAEFE8"/>
                    </a:solidFill>
                  </a:tcPr>
                </a:tc>
                <a:tc>
                  <a:txBody>
                    <a:bodyPr/>
                    <a:lstStyle/>
                    <a:p>
                      <a:pPr marL="0" marR="0">
                        <a:lnSpc>
                          <a:spcPct val="100000"/>
                        </a:lnSpc>
                        <a:spcBef>
                          <a:spcPts val="0"/>
                        </a:spcBef>
                        <a:spcAft>
                          <a:spcPts val="0"/>
                        </a:spcAft>
                        <a:tabLst>
                          <a:tab pos="228600" algn="l"/>
                        </a:tabLst>
                      </a:pPr>
                      <a:r>
                        <a:rPr lang="en-US" sz="2200" dirty="0">
                          <a:effectLst/>
                        </a:rPr>
                        <a:t>Simplify all expressions with exponents.</a:t>
                      </a:r>
                      <a:endParaRPr lang="en-US" sz="2200" dirty="0">
                        <a:effectLst/>
                        <a:latin typeface="Calibri" panose="020F0502020204030204" pitchFamily="34" charset="0"/>
                        <a:ea typeface="Calibri" panose="020F0502020204030204" pitchFamily="34" charset="0"/>
                      </a:endParaRPr>
                    </a:p>
                  </a:txBody>
                  <a:tcPr marL="63500" marR="63500" marT="63500" marB="63500">
                    <a:solidFill>
                      <a:srgbClr val="EAEFE8"/>
                    </a:solidFill>
                  </a:tcPr>
                </a:tc>
                <a:extLst>
                  <a:ext uri="{0D108BD9-81ED-4DB2-BD59-A6C34878D82A}">
                    <a16:rowId xmlns:a16="http://schemas.microsoft.com/office/drawing/2014/main" val="3879675971"/>
                  </a:ext>
                </a:extLst>
              </a:tr>
              <a:tr h="871934">
                <a:tc>
                  <a:txBody>
                    <a:bodyPr/>
                    <a:lstStyle/>
                    <a:p>
                      <a:pPr marL="0" marR="0">
                        <a:lnSpc>
                          <a:spcPct val="100000"/>
                        </a:lnSpc>
                        <a:spcBef>
                          <a:spcPts val="0"/>
                        </a:spcBef>
                        <a:spcAft>
                          <a:spcPts val="0"/>
                        </a:spcAft>
                        <a:tabLst>
                          <a:tab pos="228600" algn="l"/>
                        </a:tabLst>
                      </a:pPr>
                      <a:r>
                        <a:rPr lang="en-US" sz="2200" b="1" dirty="0">
                          <a:effectLst/>
                        </a:rPr>
                        <a:t>Step 3: </a:t>
                      </a:r>
                      <a:r>
                        <a:rPr lang="en-US" sz="2200" dirty="0">
                          <a:effectLst/>
                        </a:rPr>
                        <a:t>Multiplication and Division</a:t>
                      </a:r>
                      <a:endParaRPr lang="en-US" sz="2200" dirty="0">
                        <a:effectLst/>
                        <a:latin typeface="Calibri" panose="020F0502020204030204" pitchFamily="34" charset="0"/>
                        <a:ea typeface="Calibri" panose="020F0502020204030204" pitchFamily="34" charset="0"/>
                      </a:endParaRPr>
                    </a:p>
                  </a:txBody>
                  <a:tcPr marL="63500" marR="63500" marT="63500" marB="63500">
                    <a:solidFill>
                      <a:srgbClr val="D2DECD"/>
                    </a:solidFill>
                  </a:tcPr>
                </a:tc>
                <a:tc>
                  <a:txBody>
                    <a:bodyPr/>
                    <a:lstStyle/>
                    <a:p>
                      <a:pPr marL="0" marR="0">
                        <a:lnSpc>
                          <a:spcPct val="100000"/>
                        </a:lnSpc>
                        <a:spcBef>
                          <a:spcPts val="0"/>
                        </a:spcBef>
                        <a:spcAft>
                          <a:spcPts val="0"/>
                        </a:spcAft>
                        <a:tabLst>
                          <a:tab pos="228600" algn="l"/>
                        </a:tabLst>
                      </a:pPr>
                      <a:r>
                        <a:rPr lang="en-US" sz="2200" dirty="0">
                          <a:effectLst/>
                        </a:rPr>
                        <a:t>Perform all multiplication and division in order from left to right. These operations have equal priority.</a:t>
                      </a:r>
                      <a:endParaRPr lang="en-US" sz="2200" dirty="0">
                        <a:effectLst/>
                        <a:latin typeface="Calibri" panose="020F0502020204030204" pitchFamily="34" charset="0"/>
                        <a:ea typeface="Calibri" panose="020F0502020204030204" pitchFamily="34" charset="0"/>
                      </a:endParaRPr>
                    </a:p>
                  </a:txBody>
                  <a:tcPr marL="63500" marR="63500" marT="63500" marB="63500">
                    <a:solidFill>
                      <a:srgbClr val="D2DECD"/>
                    </a:solidFill>
                  </a:tcPr>
                </a:tc>
                <a:extLst>
                  <a:ext uri="{0D108BD9-81ED-4DB2-BD59-A6C34878D82A}">
                    <a16:rowId xmlns:a16="http://schemas.microsoft.com/office/drawing/2014/main" val="1842032529"/>
                  </a:ext>
                </a:extLst>
              </a:tr>
              <a:tr h="871934">
                <a:tc>
                  <a:txBody>
                    <a:bodyPr/>
                    <a:lstStyle/>
                    <a:p>
                      <a:pPr marL="0" marR="0">
                        <a:lnSpc>
                          <a:spcPct val="100000"/>
                        </a:lnSpc>
                        <a:spcBef>
                          <a:spcPts val="0"/>
                        </a:spcBef>
                        <a:spcAft>
                          <a:spcPts val="0"/>
                        </a:spcAft>
                        <a:tabLst>
                          <a:tab pos="228600" algn="l"/>
                        </a:tabLst>
                      </a:pPr>
                      <a:r>
                        <a:rPr lang="en-US" sz="2200" b="1" dirty="0">
                          <a:effectLst/>
                        </a:rPr>
                        <a:t>Step 4: </a:t>
                      </a:r>
                      <a:r>
                        <a:rPr lang="en-US" sz="2200" dirty="0">
                          <a:effectLst/>
                        </a:rPr>
                        <a:t>Addition and Subtraction</a:t>
                      </a:r>
                      <a:endParaRPr lang="en-US" sz="2200" dirty="0">
                        <a:effectLst/>
                        <a:latin typeface="Calibri" panose="020F0502020204030204" pitchFamily="34" charset="0"/>
                        <a:ea typeface="Calibri" panose="020F0502020204030204" pitchFamily="34" charset="0"/>
                      </a:endParaRPr>
                    </a:p>
                  </a:txBody>
                  <a:tcPr marL="63500" marR="63500" marT="63500" marB="63500">
                    <a:solidFill>
                      <a:srgbClr val="EAEFE8"/>
                    </a:solidFill>
                  </a:tcPr>
                </a:tc>
                <a:tc>
                  <a:txBody>
                    <a:bodyPr/>
                    <a:lstStyle/>
                    <a:p>
                      <a:pPr marL="0" marR="0">
                        <a:lnSpc>
                          <a:spcPct val="100000"/>
                        </a:lnSpc>
                        <a:spcBef>
                          <a:spcPts val="0"/>
                        </a:spcBef>
                        <a:spcAft>
                          <a:spcPts val="0"/>
                        </a:spcAft>
                        <a:tabLst>
                          <a:tab pos="228600" algn="l"/>
                        </a:tabLst>
                      </a:pPr>
                      <a:r>
                        <a:rPr lang="en-US" sz="2200" dirty="0">
                          <a:effectLst/>
                        </a:rPr>
                        <a:t>Perform all addition and subtraction in order from left to right. These operations have equal priority.</a:t>
                      </a:r>
                      <a:endParaRPr lang="en-US" sz="2200" dirty="0">
                        <a:effectLst/>
                        <a:latin typeface="Calibri" panose="020F0502020204030204" pitchFamily="34" charset="0"/>
                        <a:ea typeface="Calibri" panose="020F0502020204030204" pitchFamily="34" charset="0"/>
                      </a:endParaRPr>
                    </a:p>
                  </a:txBody>
                  <a:tcPr marL="63500" marR="63500" marT="63500" marB="63500">
                    <a:solidFill>
                      <a:srgbClr val="EAEFE8"/>
                    </a:solidFill>
                  </a:tcPr>
                </a:tc>
                <a:extLst>
                  <a:ext uri="{0D108BD9-81ED-4DB2-BD59-A6C34878D82A}">
                    <a16:rowId xmlns:a16="http://schemas.microsoft.com/office/drawing/2014/main" val="2077390165"/>
                  </a:ext>
                </a:extLst>
              </a:tr>
            </a:tbl>
          </a:graphicData>
        </a:graphic>
      </p:graphicFrame>
    </p:spTree>
    <p:extLst>
      <p:ext uri="{BB962C8B-B14F-4D97-AF65-F5344CB8AC3E}">
        <p14:creationId xmlns:p14="http://schemas.microsoft.com/office/powerpoint/2010/main" val="1207715747"/>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4503</TotalTime>
  <Words>2075</Words>
  <Application>Microsoft Office PowerPoint</Application>
  <PresentationFormat>Widescreen</PresentationFormat>
  <Paragraphs>212</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vt:lpstr>
      <vt:lpstr>Cambria Math</vt:lpstr>
      <vt:lpstr>Office Theme</vt:lpstr>
      <vt:lpstr>Contemporary Mathematics</vt:lpstr>
      <vt:lpstr>5.1 Algebraic Expressions</vt:lpstr>
      <vt:lpstr>5.1 Algebraic Expressions and Equations</vt:lpstr>
      <vt:lpstr>EXAMPLE – Translating from Algebra to Words </vt:lpstr>
      <vt:lpstr>5.1 Algebraic Expressions and Equations</vt:lpstr>
      <vt:lpstr>EXAMPLE – Translating from an English Phrase to an Expression</vt:lpstr>
      <vt:lpstr>5.1 Algebraic Expressions and Equations</vt:lpstr>
      <vt:lpstr>EXAMPLE – Translating from an English Sentence to an Equation</vt:lpstr>
      <vt:lpstr>5.1 Simplifying and Evaluating Algebraic Expressions </vt:lpstr>
      <vt:lpstr>EXAMPLE – Making  a Numerical Equation True Using the Order of Operations </vt:lpstr>
      <vt:lpstr>5.1 Operations of Algebraic Expressions</vt:lpstr>
      <vt:lpstr>EXAMPLE – Adding Algebraic Expressions</vt:lpstr>
      <vt:lpstr>EXAMPLE – Subtracting Algebraic Expressions</vt:lpstr>
      <vt:lpstr>5.1 Distributive Property</vt:lpstr>
      <vt:lpstr>EXAMPLE – Simplifying an Expression Using the Order of Operations</vt:lpstr>
      <vt:lpstr>5.2 Linear Equations in One Variable with Applications</vt:lpstr>
      <vt:lpstr>5.2 Linear Equations and Applications  (1 of 2)</vt:lpstr>
      <vt:lpstr>5.2 Linear Equations and Applications  (1 of 2)</vt:lpstr>
      <vt:lpstr>5.2 Solving a Linear Equation Using a General Strategy </vt:lpstr>
      <vt:lpstr>EXAMPLE – Solving a Linear Equation Using Properties of Equations </vt:lpstr>
      <vt:lpstr>EXAMPLE – Solving a Linear Equation with No Solution</vt:lpstr>
      <vt:lpstr>5.2 Linear Equations and Applications  (2 of 2)</vt:lpstr>
      <vt:lpstr>EXAMPLE – Solving for a Given Variable with Distance, Rate, and Time </vt:lpstr>
      <vt:lpstr>5.5 Graphing Linear Equations and Inequalities</vt:lpstr>
      <vt:lpstr>5.5 Plotting Points on a Rectangular Coordinate System</vt:lpstr>
      <vt:lpstr>EXAMPLE – Plotting Points on a Coordinate System</vt:lpstr>
      <vt:lpstr>5.5 Graphing Linear Equations in Two Variables</vt:lpstr>
      <vt:lpstr>EXAMPLE – Pumping Gas</vt:lpstr>
      <vt:lpstr>PowerPoint Presentation</vt:lpstr>
    </vt:vector>
  </TitlesOfParts>
  <Company>OpenStax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Math</dc:title>
  <dc:subject>Chapter 5 ALGEBRA</dc:subject>
  <dc:creator>Larissa Chu</dc:creator>
  <cp:lastModifiedBy>Susan Aydelotte</cp:lastModifiedBy>
  <cp:revision>394</cp:revision>
  <dcterms:created xsi:type="dcterms:W3CDTF">2018-05-29T21:16:34Z</dcterms:created>
  <dcterms:modified xsi:type="dcterms:W3CDTF">2024-07-01T21:38:46Z</dcterms:modified>
  <cp:category>Accessible PPT</cp:category>
</cp:coreProperties>
</file>