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366" r:id="rId4"/>
    <p:sldId id="370" r:id="rId5"/>
    <p:sldId id="324" r:id="rId6"/>
    <p:sldId id="367" r:id="rId7"/>
    <p:sldId id="257" r:id="rId8"/>
    <p:sldId id="368" r:id="rId9"/>
    <p:sldId id="369" r:id="rId10"/>
    <p:sldId id="371"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846"/>
    <a:srgbClr val="52832B"/>
    <a:srgbClr val="EBF1E9"/>
    <a:srgbClr val="BA4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2" autoAdjust="0"/>
    <p:restoredTop sz="94626" autoAdjust="0"/>
  </p:normalViewPr>
  <p:slideViewPr>
    <p:cSldViewPr snapToGrid="0" snapToObjects="1">
      <p:cViewPr varScale="1">
        <p:scale>
          <a:sx n="61" d="100"/>
          <a:sy n="61" d="100"/>
        </p:scale>
        <p:origin x="405" y="55"/>
      </p:cViewPr>
      <p:guideLst/>
    </p:cSldViewPr>
  </p:slideViewPr>
  <p:outlineViewPr>
    <p:cViewPr>
      <p:scale>
        <a:sx n="33" d="100"/>
        <a:sy n="33" d="100"/>
      </p:scale>
      <p:origin x="0" y="-354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8:56.838"/>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1563 1,'-8'1,"-1"0,1 1,0 0,-1 0,1 1,1 1,-1-1,0 1,-11 8,8-6,1 0,-1-1,-21 8,-33 1,40-9,-1 1,-35 14,30-9,0-2,0-1,-1-1,0-1,0-2,0-2,-62-2,-619-2,701 1,-1 0,0-2,1 1,-1-1,1-1,-20-8,-42-12,53 21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0:17.89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367 321,'0'-2,"0"1,-1 0,1 0,-1 0,0 0,1 0,-1 0,0 0,0 0,1 0,-1 0,0 0,0 0,0 0,0 1,0-1,0 0,0 1,-1-1,1 1,0-1,0 1,0-1,-1 1,1 0,0 0,-2-1,-40-4,38 5,5 0,-20-2,0 2,0 0,0 1,-21 4,37-5,1 0,-1 1,1 0,-1 0,1 0,0 0,-1 0,1 1,0 0,0-1,0 1,0 0,0 0,0 1,1-1,-1 1,1-1,-1 1,1 0,0 0,0 0,0 0,1 0,-1 0,1 1,0-1,0 1,0-1,0 1,-1 5,2-9,0 1,0-1,0 0,0 0,0 0,0 0,0 0,0 0,0 1,0-1,0 0,1 0,-1 0,0 0,0 0,0 0,0 0,0 1,0-1,0 0,0 0,0 0,0 0,0 0,0 0,0 0,1 0,-1 0,0 0,0 0,0 0,0 1,0-1,0 0,0 0,1 0,-1 0,0 0,0 0,0 0,0 0,0 0,0 0,1 0,-1 0,0 0,0 0,0 0,0 0,0-1,0 1,0 0,1 0,-1 0,0 0,0 0,0 0,0 0,0 0,0 0,0 0,0-1,12-8,11-15,-20 21,35-49,-37 51,0 0,0-1,0 1,0-1,0 0,0 1,-1-1,1 0,-1 0,1 1,-1-1,0 0,1 0,-1 1,0-1,0 0,0 0,-1 0,1 1,0-1,-1 0,1 0,-1 1,1-1,-1 0,0 1,0-1,0 0,0 1,-2-3,2 3,0 1,-1-1,1 1,0-1,-1 1,1-1,0 1,-1 0,1 0,0-1,-1 1,1 0,-1 0,1 1,0-1,-1 0,1 0,0 1,-1-1,1 1,0-1,0 1,-1-1,1 1,0 0,0 0,0-1,0 1,-2 2,-38 36,27-24,4-6,1-1,1 1,0 1,0 0,0 0,-5 11,11-16,0-1,0 0,0 1,1 0,-1-1,1 1,0 0,1-1,-1 1,1 0,0 0,0 0,1-1,-1 1,1 0,0 0,0-1,4 10,-5-13,1 0,-1 1,1-1,0 0,-1 0,1 0,0 1,0-1,0 0,0 0,0 0,0 0,0 0,0-1,1 1,-1 0,0 0,0-1,1 1,-1-1,0 1,1-1,-1 0,1 1,-1-1,0 0,1 0,-1 0,1 0,-1 0,1 0,-1 0,0-1,1 1,-1-1,1 1,-1-1,0 1,0-1,1 1,-1-1,0 0,0 0,0 0,0 0,2-2,3-1,0-1,0-1,-1 1,1-1,-1 0,-1 0,7-10,-2-4,-1 1,-1-1,0 0,-2-1,0 1,-2-1,0 0,-1 0,-1-1,-3-33,1 49,-1 0,0 1,0-1,0 0,-1 1,1-1,-2 1,1 0,0 0,-1 0,0 0,-8-7,-62-49,61 51,-9-6</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3.305"/>
    </inkml:context>
    <inkml:brush xml:id="br0">
      <inkml:brushProperty name="width" value="0.05" units="cm"/>
      <inkml:brushProperty name="height" value="0.05" units="cm"/>
    </inkml:brush>
  </inkml:definitions>
  <inkml:trace contextRef="#ctx0" brushRef="#br0">1 1 24575,'0'9'0,"0"11"0,0 16 0,0 15 0,0 11 0,0 5 0,0-2 0,0-6 0,0-23 0,0-17-8191</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3.691"/>
    </inkml:context>
    <inkml:brush xml:id="br0">
      <inkml:brushProperty name="width" value="0.05" units="cm"/>
      <inkml:brushProperty name="height" value="0.05" units="cm"/>
    </inkml:brush>
  </inkml:definitions>
  <inkml:trace contextRef="#ctx0" brushRef="#br0">0 0 24575,'5'9'0,"9"3"0,16-1 0,16-2 0,13-2 0,10-3 0,-3-2 0,-12-1-8191</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6.851"/>
    </inkml:context>
    <inkml:brush xml:id="br0">
      <inkml:brushProperty name="width" value="0.05" units="cm"/>
      <inkml:brushProperty name="height" value="0.05" units="cm"/>
    </inkml:brush>
  </inkml:definitions>
  <inkml:trace contextRef="#ctx0" brushRef="#br0">0 0 24575,'0'5'0,"0"9"0,0 12 0,0 10 0,0 3 0,0 0 0,0-3 0,0 1 0,0 0 0,0-8-8191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9.399"/>
    </inkml:context>
    <inkml:brush xml:id="br0">
      <inkml:brushProperty name="width" value="0.05" units="cm"/>
      <inkml:brushProperty name="height" value="0.05" units="cm"/>
    </inkml:brush>
  </inkml:definitions>
  <inkml:trace contextRef="#ctx0" brushRef="#br0">46 71 24575,'4'-1'0,"-1"0"0,1-1 0,-1 1 0,1-1 0,-1 0 0,0 0 0,0-1 0,0 1 0,5-4 0,9-7 0,-7 7 0,-1 2 0,1-1 0,0 1 0,0 0 0,1 1 0,-1 0 0,1 1 0,-1 0 0,21 0 0,-27 2 0,0 0 0,1 1 0,-1-1 0,0 1 0,0 0 0,0 0 0,1 0 0,-1 1 0,0-1 0,-1 1 0,1 0 0,0 1 0,0-1 0,-1 0 0,0 1 0,1 0 0,-1 0 0,0 0 0,0 0 0,0 0 0,-1 1 0,1-1 0,-1 1 0,0 0 0,0 0 0,3 7 0,2 7 0,-1 1 0,-1 0 0,-1 0 0,0 0 0,-1 1 0,-2-1 0,0 0 0,0 1 0,-5 28 0,3-36 0,-1 1 0,-1-2 0,0 1 0,-1 0 0,0-1 0,-1 1 0,0-1 0,-1 0 0,0-1 0,0 0 0,-1 0 0,-1 0 0,0-1 0,0 0 0,0 0 0,-13 9 0,9-9 0,0 0 0,0-1 0,-1 0 0,0-1 0,-1 0 0,1-1 0,-1-1 0,0 0 0,-1-1 0,1-1 0,-1 0 0,-20 1 0,33-4 0,-1 0 0,1 0 0,-1 0 0,1-1 0,-1 1 0,1-1 0,0 1 0,-1-1 0,1 0 0,0 0 0,0 0 0,0 0 0,-4-3 0,5 4 0,1-1 0,-1 0 0,0 0 0,1 0 0,-1 0 0,0 0 0,1 0 0,-1 0 0,1 0 0,-1 0 0,1 0 0,0 0 0,-1 0 0,1 0 0,0 0 0,0 0 0,0 0 0,-1-1 0,1 1 0,1-2 0,-1 0 0,1 0 0,0 1 0,0-1 0,0 0 0,1 1 0,-1-1 0,1 0 0,-1 1 0,1 0 0,0-1 0,0 1 0,0 0 0,0 0 0,0 0 0,0 0 0,1 1 0,-1-1 0,1 0 0,-1 1 0,4-2 0,5-1-5,0 0 0,0 1 1,0 0-1,0 0 0,0 2 0,1-1 0,19 1 0,82 11 168,-86-6-535,-1-1-1,1-1 1,40-3 0,-35-3-6454</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9.737"/>
    </inkml:context>
    <inkml:brush xml:id="br0">
      <inkml:brushProperty name="width" value="0.05" units="cm"/>
      <inkml:brushProperty name="height" value="0.05" units="cm"/>
    </inkml:brush>
  </inkml:definitions>
  <inkml:trace contextRef="#ctx0" brushRef="#br0">80 0 24575,'0'5'0,"-9"9"0,-2 8 0,-5 8 0,2 12 0,2 13 0,4 9 0,2 12 0,4 5 0,1-1 0,9-7 0,13-15 0,11-13 0,8-15 0,3-12 0,2-9 0,-6-10 0,-10-6-8191</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0.153"/>
    </inkml:context>
    <inkml:brush xml:id="br0">
      <inkml:brushProperty name="width" value="0.05" units="cm"/>
      <inkml:brushProperty name="height" value="0.05" units="cm"/>
    </inkml:brush>
  </inkml:definitions>
  <inkml:trace contextRef="#ctx0" brushRef="#br0">53 1 24575,'-6'7'0,"1"0"0,0 0 0,0 1 0,1-1 0,-1 1 0,2 0 0,-1 1 0,1-1 0,1 1 0,-1-1 0,1 1 0,-1 16 0,0 12 0,3 63 0,1-80 0,-1-6 0,1 1 0,0-1 0,1 1 0,0-1 0,2 0 0,-1 0 0,2 0 0,5 13 0,-7-22 0,0 0 0,0 0 0,1 0 0,-1 0 0,1-1 0,0 1 0,1-1 0,-1 0 0,1-1 0,-1 1 0,1-1 0,0 0 0,0 0 0,1 0 0,-1 0 0,0-1 0,1 0 0,0-1 0,-1 1 0,1-1 0,11 1 0,-11-1 0,0-1 0,1-1 0,-1 1 0,0-1 0,0 0 0,0-1 0,0 1 0,0-1 0,-1 0 0,1-1 0,0 1 0,-1-1 0,0 0 0,1 0 0,-1-1 0,-1 0 0,8-7 0,-9 9 0,0 0 0,-1-1 0,0 0 0,1 1 0,-1-1 0,0 0 0,-1 0 0,1 0 0,0-1 0,-1 1 0,0 0 0,0-1 0,0 1 0,0-1 0,0 1 0,-1-1 0,1 1 0,-1-1 0,0 1 0,0-1 0,-1 1 0,1-1 0,-1 1 0,1-1 0,-1 1 0,0-1 0,0 1 0,-1 0 0,1-1 0,-1 1 0,-2-4 0,3 5-3,-1 0-1,1 0 0,-1 0 1,1 0-1,-1 0 0,0 0 1,0 1-1,0-1 0,0 0 1,0 1-1,0-1 0,-1 1 1,1 0-1,0 0 0,-1 0 1,1 0-1,0 0 0,-1 1 1,0-1-1,1 1 0,-4-1 1,2 2 21,-1-1 0,0 1 0,1-1 1,-1 1-1,1 1 0,-1-1 0,1 1 0,0 0 1,-1 0-1,-6 4 0,-2 3-230,2-1 0,-1 2 0,1-1-1,1 2 1,-1-1 0,-11 17 0,6-2-6614</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0.485"/>
    </inkml:context>
    <inkml:brush xml:id="br0">
      <inkml:brushProperty name="width" value="0.05" units="cm"/>
      <inkml:brushProperty name="height" value="0.05" units="cm"/>
    </inkml:brush>
  </inkml:definitions>
  <inkml:trace contextRef="#ctx0" brushRef="#br0">1 0 24575,'4'0'0,"11"5"0,10 10 0,3 15 0,4 16 0,-3 13 0,-7 10 0,-6 6 0,-16 4 0,-11-4 0,-5-9 0,-8-17 0,1-12 0,-6-12 0,4-11-8191</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0.924"/>
    </inkml:context>
    <inkml:brush xml:id="br0">
      <inkml:brushProperty name="width" value="0.05" units="cm"/>
      <inkml:brushProperty name="height" value="0.05" units="cm"/>
    </inkml:brush>
  </inkml:definitions>
  <inkml:trace contextRef="#ctx0" brushRef="#br0">0 0 24575,'0'5'0,"0"5"0,0 6 0,0 9 0,0 13 0,9 13 0,2 7 0,0-3 0,-2-5 0,-3-17 0,-2-17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1.287"/>
    </inkml:context>
    <inkml:brush xml:id="br0">
      <inkml:brushProperty name="width" value="0.05" units="cm"/>
      <inkml:brushProperty name="height" value="0.05" units="cm"/>
    </inkml:brush>
  </inkml:definitions>
  <inkml:trace contextRef="#ctx0" brushRef="#br0">1 22 24575,'4'0'0,"6"0"0,10 0 0,15 0 0,9-5 0,16-1 0,6 0 0,-9 1-8191</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7.984"/>
    </inkml:context>
    <inkml:brush xml:id="br0">
      <inkml:brushProperty name="width" value="0.05" units="cm"/>
      <inkml:brushProperty name="height" value="0.05" units="cm"/>
    </inkml:brush>
  </inkml:definitions>
  <inkml:trace contextRef="#ctx0" brushRef="#br0">4 52 24575,'-3'-3'0,"9"-3"0,12-6 0,-8 7 0,0 0 0,0 1 0,0 0 0,0 1 0,1 0 0,-1 1 0,17-2 0,-24 4 0,-1 0 0,0 0 0,0 0 0,0 0 0,0 1 0,1-1 0,-1 1 0,0-1 0,0 1 0,0 0 0,0 0 0,0 0 0,0 0 0,-1 0 0,1 0 0,0 1 0,3 2 0,-4-2 0,1 1 0,-1-1 0,1 1 0,-1-1 0,0 1 0,0 0 0,0 0 0,-1 0 0,1 0 0,0-1 0,-1 1 0,0 0 0,0 0 0,0 0 0,0 0 0,0 0 0,-1 3 0,-2 7 0,0-1 0,-1 1 0,-1-1 0,0 0 0,0 0 0,-1 0 0,0-1 0,-1 0 0,-1 0 0,0-1 0,0 0 0,-16 14 0,-3 8 0,27-32 0,-1 1 0,1-1 0,0 0 0,-1 1 0,1-1 0,-1 0 0,1 1 0,0-1 0,-1 0 0,1 1 0,0-1 0,0 1 0,-1-1 0,1 1 0,0-1 0,0 1 0,0-1 0,-1 1 0,1-1 0,0 1 0,0-1 0,0 1 0,0-1 0,0 1 0,0 0 0,0-1 0,0 1 0,0-1 0,0 1 0,1-1 0,-1 1 0,0-1 0,0 1 0,0-1 0,1 1 0,-1-1 0,0 0 0,1 1 0,-1-1 0,0 1 0,1-1 0,-1 0 0,0 1 0,1-1 0,-1 0 0,1 1 0,-1-1 0,1 0 0,-1 1 0,1-1 0,-1 0 0,0 0 0,1 0 0,0 0 0,-1 1 0,1-1 0,-1 0 0,2 0 0,36 2 0,-33-2 0,257-6-1365,-217 6-5461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0:20.527"/>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2111 218,'-371'2,"-383"-5,535-9,-44-1,163 11,-149 5,237-1,1-1,-1 2,1-1,0 1,-17 8,22-9,1 1,0-1,0 1,0 0,0 0,1 1,-1 0,1-1,0 2,0-1,0 0,-5 9,8-11,1-1,-1 0,1 1,-1-1,1 1,0-1,-1 1,1-1,0 1,0-1,0 1,0-1,0 1,0-1,1 1,-1-1,0 0,1 1,-1-1,1 1,0-1,-1 0,1 1,0-1,0 0,0 0,0 1,0-1,0 0,0 0,0 0,0 0,0-1,1 1,-1 0,3 1,6 3,0 0,1 0,20 5,-22-7,73 20,2-4,0-3,1-4,0-4,91-2,432-44,-412 20,48-16,-126 14,-107 19,-1 0,0-1,0-1,-1 0,1 0,0 0,-1-1,0-1,0 0,0 0,-1-1,1 0,-1 0,-1-1,1 0,-1 0,0-1,-1 1,0-2,0 1,-1-1,0 0,0 0,3-10,-3 3,-1 4,0 1,0 0,-2-1,1 1,-1-1,-1 0,0 0,-1 0,-1-17,-4 12</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6.361"/>
    </inkml:context>
    <inkml:brush xml:id="br0">
      <inkml:brushProperty name="width" value="0.05" units="cm"/>
      <inkml:brushProperty name="height" value="0.05" units="cm"/>
    </inkml:brush>
  </inkml:definitions>
  <inkml:trace contextRef="#ctx0" brushRef="#br0">0 0 24575,'0'4'0,"0"7"0,0 9 0,0 6 0,0 7 0,0 7 0,0 6 0,0 2 0,0 8 0,0 2 0,0-4 0,0-3 0,4-9 0,2-13-8191</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6.894"/>
    </inkml:context>
    <inkml:brush xml:id="br0">
      <inkml:brushProperty name="width" value="0.05" units="cm"/>
      <inkml:brushProperty name="height" value="0.05" units="cm"/>
    </inkml:brush>
  </inkml:definitions>
  <inkml:trace contextRef="#ctx0" brushRef="#br0">132 0 24575,'-1'6'0,"0"0"0,-1 0 0,0-1 0,0 1 0,0-1 0,0 1 0,-1-1 0,0 0 0,-5 7 0,-7 15 0,-3 13 0,3 2 0,1 0 0,2 1 0,2 0 0,2 1 0,1 0 0,3 0 0,1 56 0,3-92 9,0 0-1,1 1 1,0-1-1,1 0 1,-1 0 0,1 0-1,1 0 1,0-1-1,0 1 1,0-1-1,1 1 1,0-1-1,7 8 1,-5-7-144,2 0 0,-1-1 0,1 0 0,0-1 0,0 0 0,1 0 0,0-1 0,0 0 0,0 0 0,11 3 0,16 6-6691</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7.416"/>
    </inkml:context>
    <inkml:brush xml:id="br0">
      <inkml:brushProperty name="width" value="0.05" units="cm"/>
      <inkml:brushProperty name="height" value="0.05" units="cm"/>
    </inkml:brush>
  </inkml:definitions>
  <inkml:trace contextRef="#ctx0" brushRef="#br0">46 0 24575,'-2'39'0,"-2"0"0,-13 59 0,10-64 0,1 1 0,1-1 0,1 55 0,4-83 0,0 0 0,0 0 0,1 0 0,0 0 0,0 0 0,1-1 0,-1 1 0,1 0 0,1-1 0,-1 1 0,1-1 0,0 0 0,0 0 0,0 0 0,7 7 0,-5-8 0,0 0 0,0-1 0,0 0 0,0 0 0,1 0 0,-1 0 0,1-1 0,0 0 0,0 0 0,0-1 0,0 1 0,0-1 0,0-1 0,0 1 0,7-1 0,-5-1 0,-1 0 0,1 0 0,-1 0 0,0-1 0,1 0 0,-1-1 0,0 1 0,-1-1 0,1-1 0,0 1 0,9-8 0,-13 9 0,0 1 0,-1-1 0,1 0 0,-1 0 0,0 0 0,1 0 0,-1 0 0,0-1 0,0 1 0,-1 0 0,1-1 0,0 0 0,-1 1 0,1-1 0,-1 0 0,0 0 0,0 0 0,0 0 0,-1 0 0,1 0 0,-1 0 0,1 0 0,-1 0 0,0 0 0,0 0 0,0 0 0,-1 0 0,1 0 0,-1 0 0,-1-5 0,1 5 0,-1 1 0,0-1 0,1 0 0,-1 1 0,0-1 0,-1 1 0,1-1 0,0 1 0,-1 0 0,1 0 0,-1 0 0,0 0 0,1 1 0,-1-1 0,0 1 0,0-1 0,0 1 0,0 0 0,0 0 0,-1 1 0,1-1 0,0 1 0,0-1 0,-1 1 0,1 0 0,0 0 0,0 0 0,-1 1 0,1-1 0,-4 2 0,-2 0 0,-1 0 0,1 1 0,0 0 0,-1 0 0,1 1 0,1 1 0,-1-1 0,-15 12 0,19-12-97,0 0-1,0 1 1,0-1-1,0 1 1,1 0-1,0 0 1,0 1-1,0-1 1,1 1-1,-1 0 1,1 0-1,1 0 0,-4 11 1,7-6-6729</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7.795"/>
    </inkml:context>
    <inkml:brush xml:id="br0">
      <inkml:brushProperty name="width" value="0.05" units="cm"/>
      <inkml:brushProperty name="height" value="0.05" units="cm"/>
    </inkml:brush>
  </inkml:definitions>
  <inkml:trace contextRef="#ctx0" brushRef="#br0">0 0 24575,'9'4'0,"11"2"0,11 8 0,5 11 0,-4 10 0,1 7 0,-4 6 0,-8 7 0,-7 13 0,-15 7 0,-11 4 0,-13-3 0,-2-5 0,-1-16 0,5-20 0,6-17-8191</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8.619"/>
    </inkml:context>
    <inkml:brush xml:id="br0">
      <inkml:brushProperty name="width" value="0.05" units="cm"/>
      <inkml:brushProperty name="height" value="0.05" units="cm"/>
    </inkml:brush>
  </inkml:definitions>
  <inkml:trace contextRef="#ctx0" brushRef="#br0">1 1 24575,'0'4'0,"0"11"0,0 11 0,0 10 0,0 7 0,0 10 0,0 0 0,0 0 0,0-9-8191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8.967"/>
    </inkml:context>
    <inkml:brush xml:id="br0">
      <inkml:brushProperty name="width" value="0.05" units="cm"/>
      <inkml:brushProperty name="height" value="0.05" units="cm"/>
    </inkml:brush>
  </inkml:definitions>
  <inkml:trace contextRef="#ctx0" brushRef="#br0">1 31 24575,'8'0'0,"13"0"0,19 0 0,16 0 0,12-8 0,2-4 0,-9 1-8191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9.286"/>
    </inkml:context>
    <inkml:brush xml:id="br0">
      <inkml:brushProperty name="width" value="0.05" units="cm"/>
      <inkml:brushProperty name="height" value="0.05" units="cm"/>
    </inkml:brush>
  </inkml:definitions>
  <inkml:trace contextRef="#ctx0" brushRef="#br0">1 1 24575,'58'3'0,"-8"11"0,-48-14 0,0 1 0,0 0 0,0 0 0,-1 0 0,1 0 0,0 1 0,-1-1 0,1 0 0,-1 1 0,1-1 0,-1 1 0,0-1 0,1 1 0,-1 0 0,0 0 0,0-1 0,-1 1 0,1 0 0,1 3 0,-2-3 0,0 0 0,0 0 0,0 0 0,0 0 0,0 0 0,0 0 0,-1 1 0,1-1 0,-1 0 0,1 0 0,-1 0 0,0 0 0,0 0 0,0-1 0,0 1 0,0 0 0,0 0 0,-1 0 0,1-1 0,0 1 0,-3 1 0,-42 32 0,40-31 0,0 0 0,0 0 0,1 0 0,-1 1 0,-7 8 0,13-13 0,0 0 0,0 1 0,0-1 0,0 1 0,0-1 0,-1 0 0,1 1 0,0-1 0,0 0 0,0 1 0,0-1 0,0 0 0,0 1 0,0-1 0,0 1 0,0-1 0,0 0 0,0 1 0,1-1 0,-1 0 0,0 1 0,0-1 0,0 0 0,0 1 0,1-1 0,-1 0 0,0 1 0,0-1 0,0 0 0,1 0 0,-1 1 0,0-1 0,1 0 0,-1 0 0,0 1 0,0-1 0,1 0 0,-1 0 0,1 0 0,-1 0 0,0 1 0,1-1 0,-1 0 0,0 0 0,1 0 0,-1 0 0,0 0 0,1 0 0,-1 0 0,1 0 0,-1 0 0,0 0 0,1 0 0,-1 0 0,0 0 0,1-1 0,-1 1 0,1 0 0,27-1 0,-26 0 0,8 0 0,1 0 0,0 1 0,0 0 0,0 1 0,0 0 0,0 1 0,11 3 0,-20-5 0,0 1 0,0-1 0,0 1 0,0 0 0,0 0 0,0 0 0,-1 0 0,1 0 0,0 0 0,-1 0 0,1 1 0,0-1 0,-1 1 0,0-1 0,1 1 0,-1-1 0,0 1 0,0 0 0,0 0 0,0 0 0,0-1 0,0 1 0,-1 0 0,1 0 0,-1 0 0,1 0 0,-1 0 0,0 0 0,1 0 0,-1 0 0,0 1 0,-1-1 0,1 0 0,0 0 0,0 0 0,-1 0 0,1 0 0,-1 0 0,0 0 0,0-1 0,0 1 0,1 0 0,-2 0 0,0 2 0,-2 2-80,1-1 0,-1 0-1,0 0 1,-1 0 0,1 0-1,-1-1 1,0 1 0,0-1-1,0 0 1,0-1 0,-1 1 0,1-1-1,-1 0 1,0-1 0,0 1-1,-10 1 1,-23 7-6746</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21.706"/>
    </inkml:context>
    <inkml:brush xml:id="br0">
      <inkml:brushProperty name="width" value="0.05" units="cm"/>
      <inkml:brushProperty name="height" value="0.05" units="cm"/>
    </inkml:brush>
  </inkml:definitions>
  <inkml:trace contextRef="#ctx0" brushRef="#br0">1 16 24575,'8'0'0,"13"0"0,10 0 0,14 0 0,7 0 0,0-4 0,-5-2 0,-10 1-8191</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22.060"/>
    </inkml:context>
    <inkml:brush xml:id="br0">
      <inkml:brushProperty name="width" value="0.05" units="cm"/>
      <inkml:brushProperty name="height" value="0.05" units="cm"/>
    </inkml:brush>
  </inkml:definitions>
  <inkml:trace contextRef="#ctx0" brushRef="#br0">1 47 24575,'4'0'0,"15"0"0,13-4 0,5-2 0,1 0 0,-6-2 0,4-1 0,5 1 0,-4 3-8191</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39.622"/>
    </inkml:context>
    <inkml:brush xml:id="br0">
      <inkml:brushProperty name="width" value="0.05" units="cm"/>
      <inkml:brushProperty name="height" value="0.05" units="cm"/>
    </inkml:brush>
  </inkml:definitions>
  <inkml:trace contextRef="#ctx0" brushRef="#br0">43 109 24575,'0'-4'0,"0"-1"0,0 0 0,1 1 0,-1-1 0,1 1 0,1-1 0,-1 1 0,1 0 0,-1-1 0,1 1 0,0 0 0,1 0 0,-1 0 0,1 0 0,0 1 0,-1-1 0,2 1 0,-1-1 0,0 1 0,1 0 0,-1 1 0,1-1 0,0 0 0,0 1 0,0 0 0,0 0 0,1 0 0,-1 1 0,0-1 0,1 1 0,-1 0 0,1 0 0,-1 0 0,1 1 0,0 0 0,-1 0 0,1 0 0,-1 0 0,1 1 0,-1 0 0,1 0 0,-1 0 0,1 0 0,-1 1 0,9 4 0,-7-2 0,-1 1 0,1-1 0,-1 2 0,0-1 0,0 0 0,-1 1 0,1 0 0,-1 0 0,-1 0 0,1 1 0,-1-1 0,0 1 0,0 0 0,-1 0 0,0 0 0,1 10 0,1 2 0,0 0 0,-2 1 0,-1 0 0,0-1 0,-2 21 0,-1-25 0,-1 0 0,0 0 0,-1-1 0,0 0 0,-1 1 0,-1-2 0,0 1 0,-1-1 0,-1 1 0,-11 14 0,15-23 0,1 0 0,-1 0 0,0 0 0,0-1 0,-1 1 0,1-1 0,-1 0 0,0-1 0,0 1 0,0-1 0,-1 0 0,1 0 0,-1-1 0,0 0 0,1 0 0,-1 0 0,0-1 0,0 1 0,0-1 0,0-1 0,-1 1 0,1-1 0,0 0 0,0-1 0,0 1 0,0-1 0,-10-3 0,13 3 0,0 0 0,0 0 0,0-1 0,1 1 0,-1-1 0,0 0 0,1 1 0,-1-1 0,1-1 0,-1 1 0,1 0 0,0-1 0,0 1 0,0-1 0,0 1 0,0-1 0,1 0 0,-1 0 0,1 0 0,0 0 0,0 0 0,0 0 0,0 0 0,0 0 0,1 0 0,0-1 0,-1 1 0,1 0 0,0 0 0,0-1 0,1 1 0,-1 0 0,1 0 0,1-4 0,-1 3 0,0-1 0,0 1 0,0 0 0,1 0 0,0 0 0,0 0 0,0 0 0,1 0 0,-1 0 0,1 1 0,0-1 0,0 1 0,0-1 0,0 1 0,0 0 0,1 1 0,0-1 0,-1 1 0,1-1 0,0 1 0,0 0 0,0 0 0,0 1 0,7-2 0,2 3 0,0 0-1,-1 1 1,1 1-1,0 0 1,-1 1 0,0 0-1,0 0 1,0 2-1,23 11 1,19 5-1361,-22-11-5465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24.872"/>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0,'429'13,"-64"-1,1955-9,-1188-6,-1086 3</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39.955"/>
    </inkml:context>
    <inkml:brush xml:id="br0">
      <inkml:brushProperty name="width" value="0.05" units="cm"/>
      <inkml:brushProperty name="height" value="0.05" units="cm"/>
    </inkml:brush>
  </inkml:definitions>
  <inkml:trace contextRef="#ctx0" brushRef="#br0">0 0 24575,'9'9'0,"2"16"0,0 16 0,3 11 0,-2 5 0,-3 1 0,-2-5 0,-4-2 0,-1-6 0,8-6 0,1-14 0,4-11 0,-1-9-8191</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0.377"/>
    </inkml:context>
    <inkml:brush xml:id="br0">
      <inkml:brushProperty name="width" value="0.05" units="cm"/>
      <inkml:brushProperty name="height" value="0.05" units="cm"/>
    </inkml:brush>
  </inkml:definitions>
  <inkml:trace contextRef="#ctx0" brushRef="#br0">28 0 24575,'-6'20'0,"0"0"0,1 0 0,1 0 0,1 1 0,1-1 0,1 1 0,2 40 0,-1-17 0,-1-9 0,1-1 0,2 1 0,2-1 0,12 58 0,-15-88 0,1 1 0,0-1 0,0 0 0,0 0 0,0 0 0,0 0 0,1 0 0,0 0 0,0-1 0,0 1 0,0-1 0,1 0 0,-1 0 0,1 0 0,-1 0 0,1-1 0,0 1 0,0-1 0,1 0 0,-1 0 0,0-1 0,1 1 0,-1-1 0,1 0 0,-1 0 0,1-1 0,-1 1 0,1-1 0,0 0 0,-1 0 0,1-1 0,-1 1 0,1-1 0,0 0 0,4-2 0,-1 2 0,0-1 0,0-1 0,-1 0 0,1 0 0,-1 0 0,0-1 0,1 0 0,-2 0 0,1-1 0,0 1 0,-1-2 0,0 1 0,0-1 0,-1 0 0,0 0 0,0 0 0,0-1 0,-1 0 0,6-10 0,-9 14 0,0 0 0,1 0 0,-2 0 0,1 0 0,0 0 0,0-1 0,-1 1 0,0 0 0,0 0 0,0 0 0,0-1 0,0 1 0,-1 0 0,1 0 0,-1 0 0,0-1 0,0 1 0,0 0 0,0 0 0,-1 0 0,1 1 0,-1-1 0,-2-4 0,1 5 0,1 1 0,0-1 0,-1 0 0,1 1 0,-1 0 0,1 0 0,-1-1 0,1 2 0,-1-1 0,0 0 0,0 0 0,1 1 0,-1-1 0,0 1 0,0 0 0,0 0 0,0 0 0,1 1 0,-1-1 0,0 0 0,0 1 0,0 0 0,1 0 0,-1 0 0,0 0 0,-4 2 0,-4 3-97,1 0-1,-1 1 1,1 0-1,0 1 1,1 0-1,0 1 1,0-1-1,0 2 1,1-1-1,1 1 1,0 0-1,0 1 0,-6 15 1,-4 12-6729</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0.809"/>
    </inkml:context>
    <inkml:brush xml:id="br0">
      <inkml:brushProperty name="width" value="0.05" units="cm"/>
      <inkml:brushProperty name="height" value="0.05" units="cm"/>
    </inkml:brush>
  </inkml:definitions>
  <inkml:trace contextRef="#ctx0" brushRef="#br0">0 0 24575,'0'5'0,"0"9"0,0 8 0,0 8 0,0 8 0,0 11 0,0 5 0,0 3 0,0 0 0,0-19 0,0-15-8191</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1.210"/>
    </inkml:context>
    <inkml:brush xml:id="br0">
      <inkml:brushProperty name="width" value="0.05" units="cm"/>
      <inkml:brushProperty name="height" value="0.05" units="cm"/>
    </inkml:brush>
  </inkml:definitions>
  <inkml:trace contextRef="#ctx0" brushRef="#br0">0 27 24575,'13'0'0,"13"0"0,11-5 0,8-1 0,0 1 0,2 1 0,-3 0 0,-4 2 0,-10 1-8191</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2.882"/>
    </inkml:context>
    <inkml:brush xml:id="br0">
      <inkml:brushProperty name="width" value="0.05" units="cm"/>
      <inkml:brushProperty name="height" value="0.05" units="cm"/>
    </inkml:brush>
  </inkml:definitions>
  <inkml:trace contextRef="#ctx0" brushRef="#br0">1 136 24575,'5'-1'0,"0"0"0,-1-1 0,1 0 0,0 0 0,-1 0 0,0-1 0,1 1 0,-1-1 0,0 0 0,4-4 0,5-2 0,17-10 0,1 2 0,1 1 0,61-21 0,-82 33 0,-9 3 0,0 0 0,0 1 0,0-1 0,0 0 0,0 1 0,0-1 0,0 1 0,0-1 0,1 1 0,-1 0 0,0 0 0,0 0 0,0 1 0,1-1 0,-1 0 0,0 1 0,0-1 0,0 1 0,0 0 0,0 0 0,0-1 0,0 1 0,2 2 0,-2-1 0,0 1 0,0-1 0,0 1 0,-1 0 0,1-1 0,-1 1 0,0 0 0,1 0 0,-1 0 0,-1 0 0,1 0 0,0 0 0,-1 0 0,1 0 0,-1 0 0,0 6 0,-2 17 0,0 1 0,-2 0 0,-9 36 0,-3 16 0,-21 157-1365,33-221-5461</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3.647"/>
    </inkml:context>
    <inkml:brush xml:id="br0">
      <inkml:brushProperty name="width" value="0.05" units="cm"/>
      <inkml:brushProperty name="height" value="0.05" units="cm"/>
    </inkml:brush>
  </inkml:definitions>
  <inkml:trace contextRef="#ctx0" brushRef="#br0">0 127 24575,'1'-2'0,"-1"-1"0,1 1 0,-1 0 0,1-1 0,0 1 0,0 0 0,0 0 0,0 0 0,0 0 0,1 0 0,-1 0 0,1 0 0,-1 0 0,1 0 0,0 1 0,3-4 0,36-24 0,-28 21 0,-2 1 0,-1 0 0,1 1 0,0 1 0,1 0 0,-1 0 0,1 1 0,0 1 0,0 0 0,21-2 0,-30 4 0,1 1 0,0 0 0,0 0 0,-1 0 0,1 1 0,0-1 0,0 1 0,-1 0 0,1 0 0,-1 0 0,1 0 0,-1 1 0,1-1 0,-1 1 0,0 0 0,0 0 0,1 0 0,-2 1 0,1-1 0,0 1 0,0-1 0,-1 1 0,1 0 0,-1 0 0,0 0 0,0 0 0,0 1 0,-1-1 0,1 1 0,-1-1 0,1 1 0,-1-1 0,0 1 0,-1 0 0,2 5 0,0 9 0,0 1 0,-1-1 0,-1 1 0,0 0 0,-2-1 0,0 1 0,-1-1 0,-1 0 0,-1 0 0,0 0 0,-10 22 0,-2-4 0,-2-1 0,-1 0 0,-1-1 0,-31 35 0,44-59 0,0-1 0,-1 0 0,0 0 0,-1-1 0,-15 11 0,22-17 0,1-1 0,-1 1 0,0-1 0,1 0 0,-1 0 0,0 0 0,1 0 0,-1-1 0,0 1 0,0-1 0,0 1 0,-5-1 0,6-1 0,1 1 0,-1-1 0,0 1 0,1-1 0,-1 1 0,1-1 0,-1 0 0,1 0 0,-1 0 0,1 0 0,0 0 0,-1 0 0,1 0 0,0-1 0,0 1 0,0 0 0,0-1 0,0 1 0,0-1 0,0 1 0,0-1 0,1 1 0,-2-3 0,1 2 0,0 0 0,1-1 0,-1 1 0,0 0 0,1 0 0,-1 0 0,1 0 0,0 0 0,0-1 0,0 1 0,0 0 0,0 0 0,0 0 0,0-1 0,1 1 0,-1 0 0,1 0 0,0 0 0,0 0 0,-1 0 0,1 0 0,0 0 0,1 0 0,-1 0 0,0 1 0,1-1 0,-1 0 0,1 1 0,-1-1 0,1 1 0,0-1 0,-1 1 0,1 0 0,0 0 0,0 0 0,0 0 0,0 0 0,0 0 0,0 0 0,0 1 0,0-1 0,4 0 0,3-1 0,1 0 0,0 0 0,1 1 0,-1 0 0,0 1 0,0 0 0,0 1 0,10 2 0,100 22-1365,-82-19-5461</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4.264"/>
    </inkml:context>
    <inkml:brush xml:id="br0">
      <inkml:brushProperty name="width" value="0.05" units="cm"/>
      <inkml:brushProperty name="height" value="0.05" units="cm"/>
    </inkml:brush>
  </inkml:definitions>
  <inkml:trace contextRef="#ctx0" brushRef="#br0">0 0 24575,'0'14'0,"0"12"0,0 11 0,5 12 0,0 3 0,1-4 0,-2-6 0,-1-9-8191</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4.640"/>
    </inkml:context>
    <inkml:brush xml:id="br0">
      <inkml:brushProperty name="width" value="0.05" units="cm"/>
      <inkml:brushProperty name="height" value="0.05" units="cm"/>
    </inkml:brush>
  </inkml:definitions>
  <inkml:trace contextRef="#ctx0" brushRef="#br0">0 21 24575,'5'0'0,"5"0"0,5 0 0,5 0 0,8 0 0,3 0 0,1 0 0,4 0 0,4-9 0,-5-2-8191</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5.551"/>
    </inkml:context>
    <inkml:brush xml:id="br0">
      <inkml:brushProperty name="width" value="0.05" units="cm"/>
      <inkml:brushProperty name="height" value="0.05" units="cm"/>
    </inkml:brush>
  </inkml:definitions>
  <inkml:trace contextRef="#ctx0" brushRef="#br0">84 1 24575,'-1'7'0,"0"0"0,-1 0 0,0 0 0,0 0 0,0 0 0,-1 0 0,-5 9 0,-7 19 0,3 7 0,1 1 0,2 0 0,3 1 0,1 0 0,2 0 0,2 0 0,5 45 0,-3-82 0,0-1 0,1 1 0,0-1 0,0 0 0,0 0 0,1 0 0,0 0 0,0 0 0,1 0 0,-1-1 0,1 0 0,1 1 0,-1-2 0,9 9 0,-5-7 0,0 0 0,0 0 0,0 0 0,1-1 0,0 0 0,0-1 0,1 0 0,-1-1 0,14 4 0,-15-5 0,0-1 0,-1 1 0,1-2 0,0 1 0,-1-1 0,1 0 0,0-1 0,-1 0 0,1 0 0,-1 0 0,1-1 0,8-3 0,-12 2 0,1 1 0,-1 0 0,1-1 0,-1 0 0,0 0 0,0 0 0,0 0 0,-1-1 0,1 1 0,-1-1 0,0 0 0,0 0 0,0 0 0,0-1 0,-1 1 0,1-1 0,-1 1 0,-1-1 0,3-7 0,-3 10 0,0-1 0,0 1 0,0-1 0,-1 1 0,1-1 0,-1 0 0,1 1 0,-1-1 0,0 0 0,0 1 0,0-1 0,-1 0 0,1 1 0,-1-1 0,1 1 0,-1-1 0,0 1 0,0-1 0,0 1 0,0-1 0,0 1 0,-1 0 0,1-1 0,-1 1 0,1 0 0,-1 0 0,0 0 0,0 0 0,0 1 0,-4-4 0,3 4 0,0 0 0,0 1 0,0-1 0,0 1 0,0-1 0,0 1 0,0 0 0,0 0 0,0 0 0,0 1 0,0-1 0,0 1 0,0 0 0,0-1 0,0 1 0,0 1 0,0-1 0,1 0 0,-1 1 0,0-1 0,1 1 0,-1 0 0,1 0 0,0 0 0,-1 0 0,-2 4 0,-6 6-195,0 1 0,2-1 0,-1 2 0,1 0 0,1 0 0,-11 25 0,5 0-6631</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6.168"/>
    </inkml:context>
    <inkml:brush xml:id="br0">
      <inkml:brushProperty name="width" value="0.05" units="cm"/>
      <inkml:brushProperty name="height" value="0.05" units="cm"/>
    </inkml:brush>
  </inkml:definitions>
  <inkml:trace contextRef="#ctx0" brushRef="#br0">1 0 24575,'0'5'0,"0"14"0,0 8 0,0 5 0,0 0 0,0 4 0,0 0 0,0-1 0,0-12 0,0-9-8191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26.21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676 184,'-3'-1,"-1"1,1-1,0 1,0-1,-1 0,1 0,0-1,0 1,0-1,0 1,1-1,-1 0,-3-3,-35-35,8 8,18 21,-1 1,0 0,0 2,-1-1,-1 2,1 1,-1 0,0 1,-32-5,8 5,0 2,0 2,-53 5,90-4,0 1,0-1,0 1,0 0,0 1,0-1,0 1,0 0,0 1,1-1,-1 1,1 0,0 0,0 0,0 0,0 1,0 0,-5 7,4-3,1 0,-1 0,2 0,-1 1,1 0,0-1,1 1,0 0,1 0,-1 10,-2 16,2 1,1 0,2 0,1 0,14 64,-15-96,1 0,-1 0,1-1,0 1,0-1,1 0,-1 0,1 1,0-2,-1 1,1 0,1 0,-1-1,0 0,1 0,-1 0,1 0,-1 0,1-1,0 1,0-1,0 0,-1 0,1-1,5 1,14 2,0-2,0-1,31-3,-15 1,-2 1,-1-1,0-2,0-2,-1-1,42-14,-73 20,0-1,-1 1,1-1,-1 0,1 0,-1 0,0 0,0 0,0-1,0 1,0-1,0 0,-1 0,1 0,-1 0,0 0,0-1,0 1,0-1,-1 1,1-1,-1 0,0 0,0 1,0-1,-1 0,0 0,1 0,-1 0,0 0,-1 0,1 0,-1 0,0 1,0-1,0 0,-3-7,0 1,-1-1,1 0,-2 1,0 0,0 0,0 1,-1-1,-1 2,0-1,0 1,-17-14,4 11,2 3</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6.538"/>
    </inkml:context>
    <inkml:brush xml:id="br0">
      <inkml:brushProperty name="width" value="0.05" units="cm"/>
      <inkml:brushProperty name="height" value="0.05" units="cm"/>
    </inkml:brush>
  </inkml:definitions>
  <inkml:trace contextRef="#ctx0" brushRef="#br0">0 1 24575,'5'0'0,"5"0"0,10 0 0,10 0 0,9 0 0,7 0 0,3 0 0,8 0 0,-3 0 0,-9 0-8191</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7.308"/>
    </inkml:context>
    <inkml:brush xml:id="br0">
      <inkml:brushProperty name="width" value="0.05" units="cm"/>
      <inkml:brushProperty name="height" value="0.05" units="cm"/>
    </inkml:brush>
  </inkml:definitions>
  <inkml:trace contextRef="#ctx0" brushRef="#br0">16 0 24575,'0'4'0,"0"11"0,0 11 0,-5 5 0,0 7 0,-1 1 0,10-7 0,9-8 0,6-8 0,9-7 0,8-5 0,7-3 0,0-2 0,-2-1 0,0 0 0,-7 1-8191</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7.671"/>
    </inkml:context>
    <inkml:brush xml:id="br0">
      <inkml:brushProperty name="width" value="0.05" units="cm"/>
      <inkml:brushProperty name="height" value="0.05" units="cm"/>
    </inkml:brush>
  </inkml:definitions>
  <inkml:trace contextRef="#ctx0" brushRef="#br0">0 0 24575,'0'9'0,"0"16"0,0 12 0,0 9 0,0 5 0,0 7 0,0 2 0,0 0 0,0-1 0,0-3 0,4-6 0,2-7 0,0-11-8191</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9.210"/>
    </inkml:context>
    <inkml:brush xml:id="br0">
      <inkml:brushProperty name="width" value="0.05" units="cm"/>
      <inkml:brushProperty name="height" value="0.05" units="cm"/>
    </inkml:brush>
  </inkml:definitions>
  <inkml:trace contextRef="#ctx0" brushRef="#br0">1 16 24575,'8'0'0,"13"0"0,14 0 0,11 0 0,2 0 0,-3 0 0,-5 0 0,-9-4 0,-1-2 0,-6 1-8191</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49.596"/>
    </inkml:context>
    <inkml:brush xml:id="br0">
      <inkml:brushProperty name="width" value="0.05" units="cm"/>
      <inkml:brushProperty name="height" value="0.05" units="cm"/>
    </inkml:brush>
  </inkml:definitions>
  <inkml:trace contextRef="#ctx0" brushRef="#br0">1 0 24575,'4'0'0,"10"0"0,8 0 0,4 0 0,10 0 0,9 0 0,0 0 0,-7 0-8191</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57.368"/>
    </inkml:context>
    <inkml:brush xml:id="br0">
      <inkml:brushProperty name="width" value="0.05" units="cm"/>
      <inkml:brushProperty name="height" value="0.05" units="cm"/>
    </inkml:brush>
  </inkml:definitions>
  <inkml:trace contextRef="#ctx0" brushRef="#br0">277 129 24575,'0'-6'0,"-1"0"0,0 0 0,0 0 0,0 1 0,-1-1 0,0 0 0,0 0 0,0 1 0,-1-1 0,0 1 0,0 0 0,0 0 0,-1 0 0,1 0 0,-1 0 0,0 1 0,-1 0 0,1 0 0,-9-7 0,9 9 0,1 0 0,0 0 0,-1 0 0,0 0 0,1 1 0,-1-1 0,0 1 0,0 0 0,0 0 0,0 0 0,1 1 0,-1-1 0,0 1 0,0 0 0,0 0 0,0 1 0,0-1 0,0 1 0,0 0 0,0 0 0,0 0 0,0 0 0,1 1 0,-1-1 0,0 1 0,1 0 0,0 0 0,-1 1 0,1-1 0,-4 4 0,-3 5 0,0 1 0,1-1 0,0 2 0,1-1 0,0 1 0,1 0 0,1 1 0,0 0 0,1 0 0,0 0 0,1 0 0,1 1 0,0-1 0,1 1 0,1 0 0,0 29 0,1-42 0,0 1 0,0 0 0,1-1 0,-1 1 0,1 0 0,-1-1 0,1 1 0,0-1 0,0 1 0,0-1 0,0 1 0,0-1 0,0 1 0,1-1 0,-1 0 0,1 0 0,0 0 0,-1 0 0,1 0 0,0 0 0,0 0 0,1-1 0,-1 1 0,0-1 0,0 0 0,1 1 0,-1-1 0,1 0 0,-1 0 0,1 0 0,-1-1 0,5 1 0,-2-1 0,0 0 0,0-1 0,1 0 0,-1 0 0,0 0 0,0 0 0,-1-1 0,1 0 0,0 0 0,0 0 0,-1-1 0,1 0 0,-1 0 0,0 0 0,6-5 0,0-3 0,0 0 0,-1 0 0,-1-1 0,0 0 0,0 0 0,-1-1 0,6-16 0,29-44 0,-42 72 0,0 1 0,1-1 0,-1 0 0,1 1 0,-1-1 0,1 0 0,-1 1 0,1-1 0,-1 1 0,1-1 0,0 1 0,-1-1 0,1 1 0,0-1 0,0 1 0,-1 0 0,1-1 0,0 1 0,0 0 0,-1 0 0,3-1 0,5 12 0,-2 28 0,-7 248 114,-1-113-1593,2-137-5347</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58.324"/>
    </inkml:context>
    <inkml:brush xml:id="br0">
      <inkml:brushProperty name="width" value="0.05" units="cm"/>
      <inkml:brushProperty name="height" value="0.05" units="cm"/>
    </inkml:brush>
  </inkml:definitions>
  <inkml:trace contextRef="#ctx0" brushRef="#br0">0 56 24575,'4'-1'0,"0"0"0,0-1 0,0 1 0,-1-1 0,1 0 0,0 0 0,-1 0 0,1 0 0,-1-1 0,3-2 0,20-12 0,-20 14 0,-1 1 0,1 0 0,0 0 0,0 0 0,0 0 0,0 1 0,1 0 0,-1 1 0,0-1 0,0 1 0,1 0 0,-1 1 0,0-1 0,0 1 0,0 1 0,6 1 0,-7-1 0,0 0 0,0 1 0,-1 0 0,0 0 0,0 0 0,1 0 0,-2 0 0,1 1 0,0 0 0,-1 0 0,0 0 0,1 0 0,-2 1 0,1-1 0,0 1 0,-1-1 0,0 1 0,0 0 0,2 9 0,0 2 0,0 0 0,-1 1 0,-1-1 0,-1 1 0,0-1 0,-1 1 0,-1-1 0,0 1 0,-1-1 0,-7 25 0,2-16 0,-2 0 0,-1 0 0,-1-1 0,-1 0 0,-26 39 0,33-56 0,-3 4 0,0 1 0,1 0 0,1 0 0,-8 20 0,13-31 0,0 1 0,1-1 0,-1 1 0,1-1 0,-1 1 0,1-1 0,0 1 0,0 0 0,0-1 0,0 1 0,0-1 0,0 1 0,0 0 0,0-1 0,0 1 0,1-1 0,-1 1 0,1-1 0,-1 1 0,1-1 0,0 1 0,-1-1 0,1 1 0,0-1 0,0 0 0,0 0 0,0 1 0,0-1 0,0 0 0,1 0 0,-1 0 0,0 0 0,1 0 0,-1 0 0,0-1 0,1 1 0,-1 0 0,1-1 0,-1 1 0,1-1 0,-1 1 0,1-1 0,0 0 0,-1 0 0,1 1 0,-1-1 0,1 0 0,0-1 0,1 1 0,13-1 15,0 0 0,0-1 0,0 0-1,0-1 1,0-1 0,18-8 0,39-8-1484,-41 15-5357</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59.258"/>
    </inkml:context>
    <inkml:brush xml:id="br0">
      <inkml:brushProperty name="width" value="0.05" units="cm"/>
      <inkml:brushProperty name="height" value="0.05" units="cm"/>
    </inkml:brush>
  </inkml:definitions>
  <inkml:trace contextRef="#ctx0" brushRef="#br0">274 108 24575,'1'-12'0,"-1"3"0,0 0 0,0 1 0,-1-1 0,0 0 0,-3-11 0,4 19 0,-1-1 0,0 0 0,1 0 0,-1 1 0,0-1 0,0 1 0,0-1 0,0 0 0,0 1 0,0 0 0,-1-1 0,1 1 0,0 0 0,-1 0 0,1-1 0,-1 1 0,1 0 0,-1 1 0,0-1 0,1 0 0,-1 0 0,0 1 0,1-1 0,-1 1 0,0-1 0,0 1 0,0 0 0,0 0 0,1 0 0,-1 0 0,-2 0 0,-5 1 0,0 1 0,0 0 0,0 0 0,1 1 0,-1 1 0,1-1 0,0 1 0,0 1 0,0-1 0,0 1 0,1 1 0,-10 8 0,5-4 0,0 1 0,1 1 0,0 0 0,1 1 0,0-1 0,-10 21 0,17-28 0,0 1 0,1 0 0,-1 0 0,1 0 0,1 0 0,-1 0 0,1 0 0,0 0 0,0 1 0,1-1 0,0 0 0,0 0 0,0 1 0,1-1 0,0 0 0,0 0 0,1 1 0,0-1 0,0 0 0,0-1 0,1 1 0,0 0 0,0-1 0,0 1 0,8 9 0,8 6 0,0 0 0,2-2 0,0 0 0,39 26 0,5 6 0,-57-45 0,-2 1 0,1-1 0,-1 2 0,0-1 0,0 1 0,-1 0 0,0 0 0,0 0 0,-1 1 0,0-1 0,-1 1 0,4 14 0,-6-19 0,0-1 0,-1 1 0,0-1 0,0 1 0,0-1 0,0 1 0,0-1 0,-1 1 0,0-1 0,0 1 0,0-1 0,0 1 0,0-1 0,-1 0 0,1 0 0,-1 0 0,0 0 0,0 0 0,0 0 0,0 0 0,0 0 0,-1-1 0,0 1 0,1-1 0,-1 0 0,0 0 0,0 0 0,0 0 0,0 0 0,0-1 0,0 1 0,-1-1 0,1 0 0,-1 0 0,-4 1 0,5-1 0,1 0 0,-1-1 0,0 1 0,0 0 0,0-1 0,0 0 0,1 1 0,-1-1 0,0 0 0,0-1 0,0 1 0,0 0 0,1-1 0,-1 0 0,0 1 0,0-1 0,1 0 0,-1-1 0,0 1 0,1 0 0,-1-1 0,1 1 0,-3-3 0,2 0 0,0 0 0,0 0 0,0 0 0,0 0 0,0-1 0,1 1 0,0-1 0,0 0 0,0 1 0,1-1 0,0 0 0,-2-6 0,1-6 0,0 0 0,1 0 0,1-1 0,0 1 0,2 0 0,5-32 0,20-45 31,-12 47-729,10-61 0,-19 63-6128</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59.991"/>
    </inkml:context>
    <inkml:brush xml:id="br0">
      <inkml:brushProperty name="width" value="0.05" units="cm"/>
      <inkml:brushProperty name="height" value="0.05" units="cm"/>
    </inkml:brush>
  </inkml:definitions>
  <inkml:trace contextRef="#ctx0" brushRef="#br0">1 487 24575,'5'0'0,"1"1"0,0 0 0,-1 0 0,1 0 0,-1 1 0,0 0 0,1 0 0,-1 0 0,0 1 0,0 0 0,0 0 0,-1 0 0,1 0 0,-1 1 0,0-1 0,1 1 0,-2 1 0,1-1 0,0 0 0,5 10 0,31 30 0,-38-43 0,1 0 0,-1 0 0,0 0 0,1 0 0,-1 0 0,1-1 0,-1 1 0,1-1 0,-1 1 0,1-1 0,0 0 0,-1 0 0,1 0 0,-1-1 0,1 1 0,-1 0 0,1-1 0,-1 0 0,1 0 0,-1 0 0,0 0 0,1 0 0,-1 0 0,0 0 0,0-1 0,0 1 0,0-1 0,4-3 0,9-7 0,-1-1 0,22-23 0,-31 30 0,70-76-341,-4-2 0,-4-4-1,71-121 1,-108 155-6485</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0.37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68,'4'0,"6"0,19-4,8-2,3 1,3 0,3 2,-2 1,0-8,2-6,-7-1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27.576"/>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159 0,'-2'26,"-1"1,-2-1,0 0,-2-1,0 1,-2-1,-1-1,-20 36,12-22,1 1,-14 47,28-72,-1 0,2 0,-1-1,2 2,0-1,1 0,3 28,-2-37,0-1,0 1,0-1,1 1,0-1,0 1,0-1,0 0,1 0,0 0,-1 0,1 0,1-1,-1 0,1 1,-1-1,1 0,0-1,0 1,0-1,0 1,1-1,-1-1,1 1,-1 0,10 1,19 2,0 0,0-2,1-2,-1-1,1-1,-1-2,0-2,0-1,0-1,-1-2,0-1,0-1,37-20,-53 22,-1 1,-1-2,0 0,0 0,-1-1,0-1,-1-1,20-25,-25 28,0-1,-1 0,0-1,-1 0,-1 0,0 0,0 0,-1-1,-1 1,0-1,-1 0,0-20,0 24,-1 1,-1-1,0 0,0 0,0 0,-1 1,-4-12,4 17,0 0,1 0,-1 1,0-1,0 1,0 0,-1 0,1-1,-1 1,1 1,-1-1,0 0,1 1,-1-1,0 1,0 0,0 0,0 0,0 0,0 1,-1-1,1 1,-6 0,-56-2,0 3,1 3,-1 3,1 3,-110 31,159-37,-45 14,56-17,1 0,0 1,0-1,1 0,-1 1,0 0,0 0,1 0,-1 0,1 0,0 0,0 0,-1 1,-1 4,3-6,1 0,0 1,0-1,0 0,0 1,0-1,1 0,-1 1,0-1,1 0,-1 1,1-1,-1 0,1 0,-1 0,1 1,0-1,0 0,-1 0,1 0,0 0,2 1,12 13</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1.34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27,'0'-4,"4"-2,6 1,10 0,6 2,8 1,6 1,5 1,3 0,-1 0,-9 0</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2.209"/>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0,'4'0,"15"0,17 0,7 0,0 0,-2 0,-1 0,-1 0,-8 5,-9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3.128"/>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0,'5'0,"10"0,11 0,10 0,7 0,6 0,-6 4,-10 2</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4.71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1 106,'0'-3,"-1"0,1 0,1 0,-1 1,0-1,1 0,-1 0,1 1,0-1,0 0,0 1,0-1,0 1,1-1,-1 1,1 0,0 0,-1-1,4-1,-1 1,0 1,1-1,-1 1,1 0,0 1,-1-1,1 1,0 0,0 0,5 0,404-31,5 32,-168 3,-219-3,-4 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8.558"/>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80,'9'-8,"15"-8,18-1,5 3,0 3,-5 4,5 3,2 2,2 2,-4 0,0 9,-5 4,0-2,-7 3,-2-2,-5-2</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29.63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0,'753'0,"-721"0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33.415"/>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101 81,'-9'0,"-7"-9,-10-3,0-3,8 0,12 3,16 3,10 4,15 2,15 2,7 1,7 1,-2-1,-8 1,-9-1,-4 1,-3-1,-9 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34.333"/>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1 1,'4'0,"6"0,15 0,7 0,6 0,7 0,8 0,-1 0,0 0,0 0,-1 0,1 0,-6 0,-9 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38.194"/>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12 0,'-5'0,"0"5,3 5,8 1,7-1,14-2,7-3,10-2,7-2,8 0,11-2,7 1,-5-1,-11 1,-15 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39.096"/>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0 0,'9'0,"11"0,12 0,13 0,7 0,0 0,-1 0,5 0,-4 0,-10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28.81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415 5,'-39'0,"0"1,-1 2,-50 10,80-11,0 0,1 1,-1 0,1 1,0 0,0 0,0 1,0 1,1-1,-1 1,2 0,-1 1,1 0,0 0,0 1,1 0,0 0,-7 11,5-2,0 0,1 1,1 0,-4 20,8-30,1 0,0 0,0 0,0 0,1 0,1 0,-1 0,1 0,1 0,-1 0,1 0,4 8,-4-13,0 0,0 0,0-1,1 1,-1-1,1 1,0-1,0 0,0 0,0-1,0 1,0 0,0-1,1 0,-1 0,0 0,1 0,-1 0,1-1,4 1,78 1,-76-3,9 0,1-1,-1-1,0 0,-1-2,1 0,-1-1,0-1,0 0,0-2,-1 0,16-11,-24 13,0 1,-1-1,0-1,0 1,0-1,-1-1,0 1,-1-1,0-1,0 1,-1-1,0 0,-1 0,0 0,-1-1,0 1,0-1,-1 0,-1 0,1-17,-2 20,0 0,0 0,-1 1,0-1,0 0,-5-13,5 18,-1 1,1-1,0 1,-1 0,0 0,1 0,-1 0,0 0,0 0,0 1,0-1,-1 1,1-1,0 1,-1 0,1 0,-1 0,1 0,-1 0,1 0,-1 1,0-1,-4 1,-28-3,-58 4,67 0,-7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5:46.267"/>
    </inkml:context>
    <inkml:brush xml:id="br0">
      <inkml:brushProperty name="width" value="0.2" units="cm"/>
      <inkml:brushProperty name="height" value="0.4" units="cm"/>
      <inkml:brushProperty name="color" value="#FF8517"/>
      <inkml:brushProperty name="tip" value="rectangle"/>
      <inkml:brushProperty name="rasterOp" value="maskPen"/>
      <inkml:brushProperty name="ignorePressure" value="1"/>
    </inkml:brush>
  </inkml:definitions>
  <inkml:trace contextRef="#ctx0" brushRef="#br0">177 24,'149'-12,"-111"6,1 2,67 3,-100 2,0 1,1 0,-2 0,1 0,0 1,0 0,-1 0,1 0,-1 1,0 0,6 6,23 15,-29-22,-1 1,1-1,-1 1,0 0,-1 1,1-1,-1 1,0 0,0-1,0 1,-1 1,0-1,0 0,0 0,0 1,-1-1,0 1,0 0,-1-1,1 1,-1 0,-1 9,0-5,1-1,-1 1,-1-1,0 0,0 0,-1 1,0-2,0 1,-1 0,-1-1,1 1,-12 14,11-18,0 0,0 0,0-1,-1 0,1 0,-1 0,0 0,0-1,-1 0,1-1,-1 1,1-1,-1 0,0-1,0 0,0 0,-8 0,-6-1,0-2,0-1,0 0,-25-9,-53-7,36 18,36 1,-51-7,71 6,0 0,1-1,-1 0,1 0,-1-1,1 1,0-1,0-1,0 1,0-1,1 0,-8-7,11 9,0 0,0-1,0 1,1 0,-1 0,1-1,-1 1,1-1,0 1,0-1,0 0,0 0,0 1,1-1,-1 0,1 0,0 0,0 1,0-1,1-5,0 3,0 1,1-1,0 0,0 0,0 1,1-1,0 1,0 0,0 0,6-7,5-2,0 0,1 1,1 0,0 2,19-11,-19 13,1 1,0 1,0 1,1 0,-1 1,1 1,30-2,2 3,76 8,-114-4,1 1,-1 1,0 0,0 0,0 1,-1 1,0 0,0 1,0 0,-1 0,0 1,0 0,-1 1,0 0,-1 1,0 0,0 0,-1 1,0 0,9 20,-16-29,1 1,0 0,0 0,-1-1,0 1,1 0,-1 0,0 0,0-1,-1 1,1 0,-1 0,1-1,-1 1,0 0,0-1,0 1,0-1,-3 5,1-3,0 1,-1-1,0 0,0 0,0-1,-1 1,1-1,-1 0,-6 4,-4 0,-1-1,1 0,-1-1,0 0,-29 4,3-6,-80-3,86-2,1 1</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6:01.557"/>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16 0,'-5'0,"0"5,-1 5,6 14,3 13,0 3,9 4,2 8,-1 3,2-7,-2-12</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6:02.860"/>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 56,'0'36,"-2"-19,2-1,0 1,0 0,2-1,0 1,1-1,1 0,8 24,-9-36,-1 0,1 0,0 0,0 0,0-1,1 0,-1 0,1 0,0 0,-1 0,1-1,1 1,-1-1,0 0,0 0,1-1,-1 1,1-1,0 0,-1-1,1 1,0-1,-1 1,1-2,0 1,-1 0,1-1,0 0,4-1,5-1,0-1,-1 0,0-1,0 0,0-1,-1 0,0-1,19-14,-26 17,0 0,-1-1,0 0,0 1,0-1,-1-1,0 1,1 0,-2-1,1 0,-1 1,0-1,0 0,0 0,-1 0,0-1,0 1,-1 0,0 0,0-1,0 1,-1 0,0 0,0 0,0 0,-1 0,0 0,0 0,-1 0,1 1,-1-1,-1 1,1-1,-1 1,1 0,-2 1,1-1,0 1,-1 0,0 0,0 0,0 1,0-1,-1 1,1 0,-1 1,0-1,0 1,0 1,0-1,0 1,0 0,0 0,0 1,-1-1,1 2,0-1,-10 2,10-1,-1 0,1 1,-1 0,1 0,0 0,0 1,0 0,0 0,1 1,-1-1,-5 6,8-6,0 1,0-1,0 1,1-1,-1 1,1 0,0 0,0 0,1 1,-1-1,1 0,0 0,0 1,0-1,1 1,0 8,1 21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6:04.048"/>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63 1,'-2'92,"0"-37,3 0,7 63,-7-113,0 0,1 0,-1 0,1 0,0 0,0-1,1 1,-1-1,1 1,0-1,0 0,0 0,7 5,-9-8,0 0,0 0,1 0,-1 0,0-1,1 1,-1 0,0-1,1 1,-1-1,1 0,-1 1,1-1,-1 0,1 0,-1 0,1 0,-1 0,3-1,-2 0,0 0,1 0,-1 0,0 0,0 0,0-1,0 1,-1-1,1 1,0-1,-1 0,1 0,-1 0,1 0,-1 0,1-3,4-6,-1-1,0 0,-1 0,-1 0,0-1,0 1,-2-1,1 1,-2-23,0 16,-1 0,-1 0,-1 0,-1 0,-11-33,14 48,0 1,0-1,-1 1,1-1,-1 1,0 0,0 0,-1-1,1 2,0-1,-1 0,0 0,1 1,-1-1,-6-2,7 4,-1 0,1 1,-1 0,1-1,-1 1,1 0,-1 0,1 0,-1 1,0-1,1 0,-1 1,1 0,0 0,-1 0,1 0,0 0,-1 0,1 0,0 1,0-1,0 1,-3 2,-2 3,-1 0,1 0,0 0,1 1,0 0,-8 13,-5 16</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6:05.197"/>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175 18,'-5'0,"-1"0,0 0,1 0,-1 1,1 0,-1 0,1 0,-1 0,1 1,0 0,0 0,0 1,0-1,0 1,0 0,1 1,0-1,-1 1,1 0,0 0,1 0,-1 0,1 1,0-1,0 1,0 0,-3 10,-1-3,0 1,2 0,0 0,0 1,1 0,1 0,0 0,1 0,0 16,2-24,0 1,1-1,0 0,0 0,0 0,1 0,0-1,0 1,1 0,-1-1,1 0,0 1,1-1,-1 0,1 0,0-1,1 1,-1-1,1 0,-1 0,1-1,0 1,9 4,-8-5,-1-1,1 1,-1-1,1 0,0 0,0-1,-1 1,1-1,0-1,0 1,0-1,8 0,-11-1,0 0,0 1,0-1,0 0,0 0,0-1,0 1,-1-1,1 1,0-1,-1 0,0 0,1 0,-1 0,0 0,0 0,0-1,0 1,-1-1,1 0,-1 1,1-1,-1 0,0 0,2-5,2-15,-1 0,-1 0,-1 0,0 0,-2 0,-1-1,-1 1,-1 0,-6-23,7 37,-1 0,0 1,-1 0,0-1,0 1,-7-10,10 16,0 1,0 0,0 0,0-1,0 1,0 0,0 0,-1 0,1 0,0 0,0 0,-1 0,1 0,-1 1,1-1,-1 0,1 1,-1 0,1-1,-1 1,1 0,-1-1,0 1,1 0,-1 0,1 0,-1 1,0-1,1 0,-1 1,1-1,-1 1,1-1,-1 1,1 0,-1-1,1 1,0 0,0 0,-1 0,1 0,0 0,-2 2,-5 7,-1 0,1 0,1 1,0 0,0 0,1 0,1 1,0 0,0 0,2 1,-1-1,-1 16,0 4</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9.088"/>
    </inkml:context>
    <inkml:brush xml:id="br0">
      <inkml:brushProperty name="width" value="0.05" units="cm"/>
      <inkml:brushProperty name="height" value="0.05" units="cm"/>
    </inkml:brush>
  </inkml:definitions>
  <inkml:trace contextRef="#ctx0" brushRef="#br0">1 1 24575,'8'0'0,"4"4"0,-1 11 0,-2 10 0,-7 2 0,-4 9 0,-6-1 0,-1-2 0,9-8 0,9-7 0,7-7 0,10-5 0,5-4 0,1-2 0,4-1 0,5 0 0,-9-1 0,-10 1-8191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9.442"/>
    </inkml:context>
    <inkml:brush xml:id="br0">
      <inkml:brushProperty name="width" value="0.05" units="cm"/>
      <inkml:brushProperty name="height" value="0.05" units="cm"/>
    </inkml:brush>
  </inkml:definitions>
  <inkml:trace contextRef="#ctx0" brushRef="#br0">1 1 24575,'0'9'0,"0"11"0,0 11 0,0 13 0,0 13 0,0 5 0,0 1 0,0-2 0,0-3 0,0-6 0,0-8 0,0-16 0,0-12-8191</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1.930"/>
    </inkml:context>
    <inkml:brush xml:id="br0">
      <inkml:brushProperty name="width" value="0.05" units="cm"/>
      <inkml:brushProperty name="height" value="0.05" units="cm"/>
    </inkml:brush>
  </inkml:definitions>
  <inkml:trace contextRef="#ctx0" brushRef="#br0">21 27 24575,'-8'0'0,"1"0"0,1-4 0,7-2 0,8 1 0,5 0 0,11 2 0,4 1 0,-2 1-8191</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2.317"/>
    </inkml:context>
    <inkml:brush xml:id="br0">
      <inkml:brushProperty name="width" value="0.05" units="cm"/>
      <inkml:brushProperty name="height" value="0.05" units="cm"/>
    </inkml:brush>
  </inkml:definitions>
  <inkml:trace contextRef="#ctx0" brushRef="#br0">0 22 24575,'4'0'0,"15"0"0,9-4 0,3-3 0,6 2 0,-4 0-8191</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2.723"/>
    </inkml:context>
    <inkml:brush xml:id="br0">
      <inkml:brushProperty name="width" value="0.05" units="cm"/>
      <inkml:brushProperty name="height" value="0.05" units="cm"/>
    </inkml:brush>
  </inkml:definitions>
  <inkml:trace contextRef="#ctx0" brushRef="#br0">1 1 24575,'0'9'0,"0"6"0,0 6 0,0 8 0,0 12 0,0 8 0,0 4 0,0 2 0,0 0 0,0 0 0,0-1 0,0-1 0,0-14 0,0-22 0,0-19 0,0-12 0,0-5-8191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30.76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489 2,'-108'-1,"-116"3,218-1,0-1,1 1,-1 0,1 1,-1-1,1 1,0 0,-1 1,1-1,0 1,0 0,1 0,-1 1,1-1,-1 1,-4 6,2-2,2 0,-1 1,1 0,0 0,1 0,0 0,0 1,-3 15,0 12,2 1,2-1,1 70,2-88,0-10,-1 0,2-1,-1 1,1-1,4 14,-4-20,-1 0,1 0,0 0,1 1,-1-1,0 0,1 0,-1 0,1-1,-1 1,1 0,0-1,0 1,0-1,0 1,0-1,0 0,0 0,0 0,1 0,-1 0,0 0,1-1,3 1,6 0,0 0,1-1,-1 0,1-1,-1 0,0-1,0-1,0 0,19-7,12-7,45-26,-86 42,8-4,1-1,-1-1,0 0,-1-1,0 1,0-2,-1 1,11-14,-1-4,27-52,-37 63,0 0</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3.165"/>
    </inkml:context>
    <inkml:brush xml:id="br0">
      <inkml:brushProperty name="width" value="0.05" units="cm"/>
      <inkml:brushProperty name="height" value="0.05" units="cm"/>
    </inkml:brush>
  </inkml:definitions>
  <inkml:trace contextRef="#ctx0" brushRef="#br0">0 20 24575,'68'-10'0,"-56"7"0,0 1 0,1 0 0,-1 0 0,1 1 0,20 2 0,-30-1 0,0 1 0,1 0 0,-1 0 0,0 0 0,1 0 0,-1 1 0,0-1 0,0 1 0,0 0 0,0 0 0,0 0 0,0 0 0,-1 0 0,1 0 0,-1 1 0,0 0 0,1-1 0,-1 1 0,0 0 0,-1 0 0,1 0 0,0 0 0,-1 0 0,2 7 0,0-2 0,-1 1 0,0 0 0,0 0 0,-1 0 0,0 0 0,-1 0 0,0 0 0,0 0 0,-1 0 0,0 0 0,0 0 0,-5 13 0,4-17 0,1 0 0,-1 0 0,0 0 0,-1 0 0,1 0 0,-1-1 0,0 1 0,0-1 0,0 0 0,-1 0 0,0 0 0,1 0 0,-1 0 0,-1-1 0,1 0 0,0 0 0,-1 0 0,0-1 0,1 1 0,-1-1 0,0 0 0,-6 1 0,-7 1 0,12-3 0,0 0 0,0 0 0,1 1 0,-1 0 0,0 0 0,1 0 0,-1 1 0,-4 3 0,9-6 0,0 1 0,1 0 0,-1-1 0,0 1 0,1 0 0,-1-1 0,1 1 0,-1 0 0,1 0 0,-1 0 0,1 0 0,-1 0 0,1-1 0,0 1 0,0 0 0,-1 0 0,1 0 0,0 0 0,0 0 0,0 0 0,0 0 0,0 1 0,1 1 0,0 0 0,0 0 0,0-1 0,0 1 0,0 0 0,1-1 0,-1 1 0,1-1 0,0 1 0,3 3 0,10 9 0,1 0 0,0-2 0,1 1 0,0-2 0,24 13 0,-23-15 0,0 1 0,-1 1 0,0 1 0,-1 0 0,27 29 0,-36-33-116,-6-7 69,0 0 1,-1 0 0,1-1 0,0 1-1,1-1 1,-1 1 0,0-1 0,0 1-1,1-1 1,-1 0 0,1 1 0,-1-1-1,1 0 1,-1 0 0,1 0 0,0 0-1,-1 0 1,1-1 0,0 1 0,0 0-1,0-1 1,-1 1 0,1-1 0,0 0-1,0 0 1,4 0 0,8-7-6780</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3.572"/>
    </inkml:context>
    <inkml:brush xml:id="br0">
      <inkml:brushProperty name="width" value="0.05" units="cm"/>
      <inkml:brushProperty name="height" value="0.05" units="cm"/>
    </inkml:brush>
  </inkml:definitions>
  <inkml:trace contextRef="#ctx0" brushRef="#br0">0 0 24575,'0'5'0,"0"14"0,0 12 0,0 10 0,0 3 0,0-7-8191</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4.322"/>
    </inkml:context>
    <inkml:brush xml:id="br0">
      <inkml:brushProperty name="width" value="0.05" units="cm"/>
      <inkml:brushProperty name="height" value="0.05" units="cm"/>
    </inkml:brush>
  </inkml:definitions>
  <inkml:trace contextRef="#ctx0" brushRef="#br0">1 1 24575,'4'0'0,"6"0"0,15 0 0,11 0 0,4 0 0,-4 0-8191</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4.752"/>
    </inkml:context>
    <inkml:brush xml:id="br0">
      <inkml:brushProperty name="width" value="0.05" units="cm"/>
      <inkml:brushProperty name="height" value="0.05" units="cm"/>
    </inkml:brush>
  </inkml:definitions>
  <inkml:trace contextRef="#ctx0" brushRef="#br0">0 0 24575,'5'9'0,"9"3"0,7-1 0,9-2 0,8-6 0,2-5 0,-1-1 0,-4-1 0,-7 1-8191</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5.096"/>
    </inkml:context>
    <inkml:brush xml:id="br0">
      <inkml:brushProperty name="width" value="0.05" units="cm"/>
      <inkml:brushProperty name="height" value="0.05" units="cm"/>
    </inkml:brush>
  </inkml:definitions>
  <inkml:trace contextRef="#ctx0" brushRef="#br0">0 0 24575,'0'9'0,"0"8"0,0 4 0,0 4 0,0 10 0,0 12 0,0 8 0,0-2 0,0-6 0,0-6 0,0-14 0,0-17 0,0-13 0,0-12 0,0-16 0,0-7 0,0 3-8191</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5.503"/>
    </inkml:context>
    <inkml:brush xml:id="br0">
      <inkml:brushProperty name="width" value="0.05" units="cm"/>
      <inkml:brushProperty name="height" value="0.05" units="cm"/>
    </inkml:brush>
  </inkml:definitions>
  <inkml:trace contextRef="#ctx0" brushRef="#br0">0 78 24575,'3'-3'0,"0"-1"0,-1 0 0,2 1 0,-1-1 0,0 1 0,1 0 0,-1 0 0,1 0 0,0 1 0,0-1 0,5-2 0,-7 4 0,10-5 0,1 0 0,0 1 0,0 1 0,1 0 0,-1 0 0,1 2 0,0 0 0,23-1 0,-31 2 0,-1 2 0,1-1 0,0 0 0,-1 1 0,1 0 0,0 1 0,-1-1 0,1 1 0,-1 0 0,9 4 0,-12-4 0,0 0 0,0-1 0,1 1 0,-1 0 0,0 0 0,0 0 0,-1 0 0,1 1 0,0-1 0,-1 0 0,0 1 0,1-1 0,-1 1 0,0 0 0,0-1 0,0 1 0,-1 0 0,1 0 0,-1-1 0,1 1 0,-1 0 0,0 3 0,0-1 0,-1-1 0,1 0 0,-1 0 0,0 1 0,0-1 0,0 0 0,0 0 0,-1 0 0,0 0 0,0 0 0,0-1 0,0 1 0,-1 0 0,1-1 0,-1 0 0,0 1 0,0-1 0,0 0 0,-6 4 0,-6 3 0,-1 0 0,0 0 0,-24 9 0,-13 9 0,52-28 0,0 1 0,0-1 0,0 1 0,0 0 0,0 0 0,0-1 0,0 1 0,0 0 0,1 0 0,-1 0 0,0 0 0,1 0 0,-1 0 0,0 0 0,1 0 0,-1 0 0,1 1 0,0-1 0,-1 0 0,1 0 0,0 0 0,0 0 0,0 1 0,0-1 0,0 2 0,0 0 0,1-1 0,0 1 0,0-1 0,0 1 0,0-1 0,0 0 0,1 1 0,-1-1 0,1 0 0,0 0 0,2 3 0,7 5 0,1 0 0,0 0 0,16 10 0,-23-17 0,4 3-108,1 2-72,1-1 1,0 0-1,0-1 0,1 0 1,-1-1-1,19 6 1,-14-9-6647</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5.940"/>
    </inkml:context>
    <inkml:brush xml:id="br0">
      <inkml:brushProperty name="width" value="0.05" units="cm"/>
      <inkml:brushProperty name="height" value="0.05" units="cm"/>
    </inkml:brush>
  </inkml:definitions>
  <inkml:trace contextRef="#ctx0" brushRef="#br0">1 1 24575,'7'0'0,"8"0"0,-1 0 0,0 1 0,0 0 0,0 1 0,15 4 0,-28-5 0,1-1 0,0 1 0,0 0 0,0-1 0,0 1 0,-1 0 0,1 0 0,0 0 0,-1 0 0,1 1 0,-1-1 0,1 0 0,-1 1 0,1-1 0,-1 1 0,0-1 0,0 1 0,0 0 0,0-1 0,0 1 0,0 0 0,0 0 0,-1 0 0,1-1 0,-1 1 0,1 0 0,-1 0 0,0 0 0,1 0 0,-1 0 0,0 0 0,-1 0 0,1 0 0,0 0 0,0 0 0,-1 0 0,1 0 0,-1 0 0,0 0 0,1-1 0,-1 1 0,0 0 0,0 0 0,0-1 0,-2 3 0,-44 58 0,47-62 0,0 1 0,-1-1 0,1 1 0,0-1 0,0 1 0,-1 0 0,1-1 0,0 1 0,0-1 0,0 1 0,0 0 0,0-1 0,0 1 0,0 0 0,0-1 0,0 1 0,0-1 0,0 1 0,0 0 0,0-1 0,0 1 0,1-1 0,-1 1 0,0 0 0,1-1 0,-1 1 0,0-1 0,1 1 0,0 0 0,20 10 0,28-4 0,-35-6-273,-1-2 0,1 1 0,-1-2 0,21-4 0,10-6-6553</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6.734"/>
    </inkml:context>
    <inkml:brush xml:id="br0">
      <inkml:brushProperty name="width" value="0.05" units="cm"/>
      <inkml:brushProperty name="height" value="0.05" units="cm"/>
    </inkml:brush>
  </inkml:definitions>
  <inkml:trace contextRef="#ctx0" brushRef="#br0">0 1 24575,'4'0'0,"6"0"0,10 0 0,11 0 0,8 0 0,-2 0-8191</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7.187"/>
    </inkml:context>
    <inkml:brush xml:id="br0">
      <inkml:brushProperty name="width" value="0.05" units="cm"/>
      <inkml:brushProperty name="height" value="0.05" units="cm"/>
    </inkml:brush>
  </inkml:definitions>
  <inkml:trace contextRef="#ctx0" brushRef="#br0">1 6 24575,'0'4'0,"13"2"0,18-1 0,11 0 0,0-11 0,-4-3 0,-8-1-8191</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7.748"/>
    </inkml:context>
    <inkml:brush xml:id="br0">
      <inkml:brushProperty name="width" value="0.05" units="cm"/>
      <inkml:brushProperty name="height" value="0.05" units="cm"/>
    </inkml:brush>
  </inkml:definitions>
  <inkml:trace contextRef="#ctx0" brushRef="#br0">5 48 24575,'0'329'0,"-2"-413"0,0 39 0,2 0 0,9-78 0,-8 119 0,1-1 0,-1 1 0,1 0 0,0 0 0,0 0 0,1 0 0,-1 0 0,1 0 0,0 1 0,0-1 0,0 1 0,0 0 0,1 0 0,-1 0 0,1 0 0,0 1 0,0 0 0,0-1 0,0 1 0,0 0 0,1 1 0,-1-1 0,0 1 0,1 0 0,-1 0 0,8 0 0,-8 0 0,-1 0 0,1 1 0,0 0 0,-1 0 0,1 0 0,0 0 0,-1 0 0,1 1 0,0 0 0,-1-1 0,1 1 0,0 1 0,-1-1 0,0 0 0,1 1 0,-1 0 0,0 0 0,0 0 0,0 0 0,0 0 0,0 1 0,0-1 0,-1 1 0,1 0 0,-1 0 0,0 0 0,0 0 0,0 0 0,0 0 0,0 0 0,-1 1 0,3 6 0,-4-8 0,1 1 0,-1 0 0,0 0 0,0 0 0,0 0 0,0-1 0,0 1 0,-1 0 0,0 0 0,1 0 0,-1-1 0,0 1 0,0 0 0,0-1 0,-1 1 0,1-1 0,0 1 0,-1-1 0,0 0 0,0 1 0,0-1 0,0 0 0,0 0 0,0-1 0,0 1 0,-3 2 0,-6 3 0,0 0 0,-1-1 0,1-1 0,-15 6 0,21-9 0,4-2 0,-1 1 0,1-1 0,-1 1 0,1 0 0,0-1 0,-1 1 0,1 0 0,0 0 0,-1 0 0,1 0 0,0 0 0,0 0 0,0 1 0,0-1 0,0 0 0,-1 2 0,2-2 0,0 0 0,-1 0 0,1 0 0,0 0 0,0 0 0,0 0 0,0 0 0,0-1 0,0 1 0,0 0 0,1 0 0,-1 0 0,0 0 0,0 0 0,1 0 0,-1 0 0,1-1 0,-1 1 0,0 0 0,2 1 0,3 4 0,0-1 0,0 1 0,1-1 0,0-1 0,9 7 0,-3-2 0,67 50-1365,-46-36-5461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37.717"/>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164 218,'-28'-1,"15"0,0 0,0 1,-20 3,31-3,-1 1,1-1,-1 1,1-1,0 1,-1 0,1 0,0 0,0 0,-1 1,1-1,0 0,0 1,0 0,1-1,-1 1,0 0,1 0,-1 0,1 0,-1 0,1 1,-1 2,-2 9,0 0,1 0,1 1,1-1,0 1,0-1,2 0,0 1,0-1,2 0,-1 1,2-1,0-1,1 1,0-1,1 1,0-1,1-1,1 1,0-1,0-1,1 0,1 0,11 10,-14-15,0 0,0-1,0 0,1 0,0-1,0 0,0 0,0-1,11 3,-16-6,0 1,0-1,1 1,-1-1,1 0,-1 0,0-1,1 1,-1-1,0 1,0-1,1 0,-1 0,0-1,0 1,0-1,0 1,0-1,-1 0,1 0,0 0,-1 0,0-1,1 1,-1-1,0 1,2-4,2-5,-1 1,1-1,-2 1,0-2,0 1,-1 0,0-1,-1 1,2-20,-2-14,-4-54,-1 41,4 42,-2 0,0 1,0-1,-2 0,0 1,-1-1,0 1,-1 0,-1 0,0 1,-1-1,-1 1,0 1,-14-18,19 27,0 1,0-1,0 1,-1 0,1 0,-1 0,0 1,0-1,0 1,0 0,-5-2,7 4,1 0,-1 0,0 0,1 0,-1 1,0-1,1 0,-1 1,0-1,1 1,-1-1,1 1,-1 0,1 0,-1 0,1 0,-1 0,1 0,0 0,0 0,0 1,0-1,-1 0,2 1,-1-1,0 1,0-1,0 1,1-1,-1 1,1 0,-1-1,0 3,-2 5,-1 0,-1 0,0-1,0 0,0 0,-1 0,0-1,-1 0,0 0,0 0,0-1,-1 0,-9 5,-2 4,4-1</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8.293"/>
    </inkml:context>
    <inkml:brush xml:id="br0">
      <inkml:brushProperty name="width" value="0.05" units="cm"/>
      <inkml:brushProperty name="height" value="0.05" units="cm"/>
    </inkml:brush>
  </inkml:definitions>
  <inkml:trace contextRef="#ctx0" brushRef="#br0">1 22 24575,'56'-11'0,"-51"9"0,-1 0 0,1 1 0,0-1 0,0 1 0,-1 0 0,1 0 0,0 1 0,0 0 0,0 0 0,0 0 0,0 0 0,0 0 0,0 1 0,0 0 0,-1 0 0,1 1 0,0-1 0,6 4 0,-10-4 0,-1-1 0,1 1 0,0-1 0,0 1 0,0 0 0,-1-1 0,1 1 0,-1 0 0,1 0 0,0-1 0,-1 1 0,1 0 0,-1 0 0,1 0 0,-1 0 0,0 0 0,1 0 0,-1 0 0,0 0 0,0-1 0,0 1 0,0 0 0,0 0 0,0 0 0,0 0 0,0 2 0,-1-1 0,0 1 0,1-1 0,-1 1 0,-1-1 0,1 1 0,0-1 0,-1 0 0,1 0 0,-4 4 0,-44 36 0,49-42 0,-7 5 0,-24 20 0,30-13 0,20-5 0,14-4 0,-20-3 0,1 1 0,-1 0 0,23 6 0,-33-6 0,0 0 0,-1-1 0,1 1 0,-1 0 0,1 1 0,-1-1 0,0 0 0,1 1 0,-1-1 0,0 1 0,0 0 0,0 0 0,0 0 0,0 0 0,0 0 0,-1 0 0,1 0 0,-1 1 0,0-1 0,1 1 0,-1-1 0,0 1 0,1 4 0,-2-5 0,0 0 0,0 0 0,0 1 0,0-1 0,-1 0 0,1 0 0,0 0 0,-1 0 0,0 0 0,1 0 0,-1 0 0,0 0 0,0-1 0,0 1 0,-1 0 0,1 0 0,0-1 0,0 1 0,-1-1 0,1 1 0,-1-1 0,0 0 0,1 1 0,-1-1 0,0 0 0,0 0 0,0 0 0,0 0 0,1 0 0,-1-1 0,-3 1 0,-4 3 0,1-1 0,-2-1 0,1 0 0,0 0 0,-15 1 0,-12-5-1365,5-3-5461</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9.132"/>
    </inkml:context>
    <inkml:brush xml:id="br0">
      <inkml:brushProperty name="width" value="0.05" units="cm"/>
      <inkml:brushProperty name="height" value="0.05" units="cm"/>
    </inkml:brush>
  </inkml:definitions>
  <inkml:trace contextRef="#ctx0" brushRef="#br0">0 0 24575,'5'0'0,"5"0"0,5 0 0,10 0 0,8 0 0,8 0 0,-3 9 0,-13 2 0,-10 0-8191</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9.555"/>
    </inkml:context>
    <inkml:brush xml:id="br0">
      <inkml:brushProperty name="width" value="0.05" units="cm"/>
      <inkml:brushProperty name="height" value="0.05" units="cm"/>
    </inkml:brush>
  </inkml:definitions>
  <inkml:trace contextRef="#ctx0" brushRef="#br0">0 37 24575,'5'0'0,"9"0"0,12-5 0,9 0 0,13-1 0,2 2 0,-3-4 0,-9 0-8191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49.931"/>
    </inkml:context>
    <inkml:brush xml:id="br0">
      <inkml:brushProperty name="width" value="0.05" units="cm"/>
      <inkml:brushProperty name="height" value="0.05" units="cm"/>
    </inkml:brush>
  </inkml:definitions>
  <inkml:trace contextRef="#ctx0" brushRef="#br0">1 1 24575,'0'13'0,"0"9"0,0 9 0,0 8 0,0 11 0,0 5 0,0 3 0,0-5 0,0-7 0,0-16 0,0-16 0,0-25 0,0-11-8191</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0.352"/>
    </inkml:context>
    <inkml:brush xml:id="br0">
      <inkml:brushProperty name="width" value="0.05" units="cm"/>
      <inkml:brushProperty name="height" value="0.05" units="cm"/>
    </inkml:brush>
  </inkml:definitions>
  <inkml:trace contextRef="#ctx0" brushRef="#br0">0 2 24575,'91'-1'0,"103"2"0,-190-1 0,-1 0 0,1 1 0,-1-1 0,1 1 0,-1-1 0,0 1 0,1 0 0,-1 0 0,0 1 0,1-1 0,-1 1 0,0-1 0,0 1 0,0 0 0,-1 0 0,1 1 0,3 2 0,-5-3 0,0-1 0,0 1 0,-1 0 0,1 0 0,-1 0 0,1 0 0,-1 0 0,1 0 0,-1 0 0,0 0 0,0 0 0,0 0 0,0 0 0,0 0 0,-1-1 0,1 1 0,0 0 0,-1 0 0,0 0 0,1 0 0,-1 0 0,0 0 0,0-1 0,0 1 0,0 0 0,0-1 0,0 1 0,-1-1 0,1 1 0,-3 2 0,-6 4 0,1 0 0,-1 0 0,-1 0 0,1-1 0,-1-1 0,-1 0 0,1-1 0,-1 0 0,0 0 0,0-1 0,-18 3 0,12-2 0,0 1 0,0 0 0,-27 15 0,45-21 0,-1 0 0,1 0 0,0 1 0,-1-1 0,1 0 0,0 0 0,-1 1 0,1-1 0,0 0 0,0 0 0,-1 1 0,1-1 0,0 0 0,0 1 0,-1-1 0,1 0 0,0 1 0,0-1 0,0 1 0,0-1 0,0 0 0,0 1 0,0-1 0,0 0 0,-1 1 0,1-1 0,1 1 0,-1-1 0,0 0 0,0 1 0,0-1 0,0 1 0,0-1 0,0 0 0,0 1 0,0-1 0,1 0 0,-1 1 0,0-1 0,0 0 0,0 1 0,1-1 0,-1 0 0,0 1 0,0-1 0,1 0 0,-1 0 0,0 1 0,1-1 0,0 0 0,21 15 0,-15-11 0,29 19 0,16 11 0,1-2 0,67 29 0,-116-59-124,1 0 0,-1-1 0,1 1 0,0-1 0,0 0 0,-1-1-1,1 1 1,0-1 0,0 0 0,8 0 0,6-6-6702</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0.788"/>
    </inkml:context>
    <inkml:brush xml:id="br0">
      <inkml:brushProperty name="width" value="0.05" units="cm"/>
      <inkml:brushProperty name="height" value="0.05" units="cm"/>
    </inkml:brush>
  </inkml:definitions>
  <inkml:trace contextRef="#ctx0" brushRef="#br0">16 26 24575,'0'4'0,"0"11"0,-5 10 0,0 7 0,-1 1 0,6-4 0,7 1 0,7-4 0,13-7 0,8-7 0,6-9 0,4-14 0,-4-14 0,-6-2 0,-9 2-8191</inkml:trace>
  <inkml:trace contextRef="#ctx0" brushRef="#br0" timeOffset="1">298 0 24575,'-9'0'0,"-3"13"0,1 14 0,3 10 0,1 7 0,3 6 0,2 3 0,1 1 0,1-1 0,1 1 0,-1-6 0,1-10-8191</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2.538"/>
    </inkml:context>
    <inkml:brush xml:id="br0">
      <inkml:brushProperty name="width" value="0.05" units="cm"/>
      <inkml:brushProperty name="height" value="0.05" units="cm"/>
    </inkml:brush>
  </inkml:definitions>
  <inkml:trace contextRef="#ctx0" brushRef="#br0">1 0 24575,'0'5'0,"0"14"0,0 12 0,0 11 0,0 6 0,0 4 0,0 1 0,0 1 0,0 0 0,0-5 0,0-15 0,0-22 0,0-18 0,0-7-8191</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3.059"/>
    </inkml:context>
    <inkml:brush xml:id="br0">
      <inkml:brushProperty name="width" value="0.05" units="cm"/>
      <inkml:brushProperty name="height" value="0.05" units="cm"/>
    </inkml:brush>
  </inkml:definitions>
  <inkml:trace contextRef="#ctx0" brushRef="#br0">1 103 24575,'14'-11'0,"0"0"0,0 0 0,1 2 0,1 0 0,29-13 0,-16 8 0,-26 12 0,1 0 0,0 0 0,0 0 0,-1 1 0,1-1 0,0 1 0,0 0 0,0 0 0,0 1 0,1-1 0,-1 1 0,0 0 0,0 0 0,0 0 0,0 1 0,0-1 0,0 1 0,0 0 0,0 0 0,0 1 0,0-1 0,0 1 0,0-1 0,-1 1 0,1 1 0,-1-1 0,0 0 0,1 1 0,-1 0 0,0-1 0,0 1 0,-1 1 0,1-1 0,-1 0 0,1 0 0,-1 1 0,0 0 0,0-1 0,-1 1 0,1 0 0,-1 0 0,2 4 0,-2-2 0,1 0 0,0-1 0,-1 1 0,0 0 0,-1 0 0,1 0 0,-1 0 0,0 0 0,0 0 0,-1 0 0,0 0 0,0 0 0,0-1 0,-1 1 0,0 0 0,0-1 0,-1 1 0,1-1 0,-1 1 0,0-1 0,0 0 0,-7 7 0,4-6 0,1 0 0,-1-1 0,-1 1 0,1-1 0,-1 0 0,0-1 0,0 0 0,-1 0 0,1 0 0,-1-1 0,1 0 0,-1-1 0,0 0 0,0 0 0,-12 1 0,19-3 0,0-1 0,0 1 0,-1 0 0,1 0 0,0 0 0,-1 0 0,1 1 0,0-1 0,0 0 0,-1 1 0,1-1 0,0 0 0,0 1 0,-1-1 0,1 1 0,0 0 0,0-1 0,0 1 0,0 0 0,-1 1 0,18 17 0,-10-13 0,12 12-273,1-2 0,0 0 0,1-1 0,41 23 0,-26-23-6553</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3.493"/>
    </inkml:context>
    <inkml:brush xml:id="br0">
      <inkml:brushProperty name="width" value="0.05" units="cm"/>
      <inkml:brushProperty name="height" value="0.05" units="cm"/>
    </inkml:brush>
  </inkml:definitions>
  <inkml:trace contextRef="#ctx0" brushRef="#br0">1 0 24575,'0'4'0,"0"11"0,0 10 0,0 7 0,4-4 0,6-5 0,10-7 0,10-7 0,5-4 0,-4-8 0,-7-2-8191</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3.867"/>
    </inkml:context>
    <inkml:brush xml:id="br0">
      <inkml:brushProperty name="width" value="0.05" units="cm"/>
      <inkml:brushProperty name="height" value="0.05" units="cm"/>
    </inkml:brush>
  </inkml:definitions>
  <inkml:trace contextRef="#ctx0" brushRef="#br0">1 1 24575,'0'4'0,"0"6"0,0 10 0,0 6 0,0 2 0,0 7 0,0 4 0,0 2 0,0 1 0,0-2 0,0-12 0,0-11-8191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39.24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203 107,'-4'0,"0"0,0 1,0-1,0 1,0 0,1 0,-1 1,0-1,0 1,1 0,-1 0,1 0,-1 0,1 1,0-1,0 1,0 0,0 0,1 0,-5 6,-2 6,0 0,1 1,-10 27,-1 3,11-31,2 1,0 1,0-1,2 1,0 0,0 0,2 0,0 0,1 0,2 26,0-39,0 0,0 0,0-1,1 1,0 0,-1-1,1 1,0-1,1 0,-1 0,0 0,1 0,0 0,0 0,0-1,0 1,0-1,0 0,1 0,-1 0,1 0,-1-1,1 1,0-1,-1 0,1 0,0 0,0-1,5 1,-1 0,0 0,0-1,-1 0,1 0,0-1,0 0,0 0,-1 0,1-1,-1-1,1 1,-1-1,0 0,7-5,-7 3,0-1,0 0,0-1,-1 1,0-1,-1-1,1 1,7-16,-3 1,15-46,7-17,-30 79,0 1,0 0,-1-1,0 1,0-1,0 1,0-1,-1 1,0-1,0 0,-1 1,0-1,0 1,0-1,0 1,-1 0,0-1,0 1,-1 0,1 0,-1 0,0 1,0-1,-1 1,1-1,-6-3,-10-12,-1 1,-2 1,-43-30,54 42,-1-1,0 2,-1 0,1 0,-1 1,0 0,0 1,0 1,-1 0,1 1,0 1,-14 0,3 0</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5.010"/>
    </inkml:context>
    <inkml:brush xml:id="br0">
      <inkml:brushProperty name="width" value="0.05" units="cm"/>
      <inkml:brushProperty name="height" value="0.05" units="cm"/>
    </inkml:brush>
  </inkml:definitions>
  <inkml:trace contextRef="#ctx0" brushRef="#br0">30 1 24575,'0'8'0,"0"13"0,0 10 0,0 14 0,0 7 0,0 5 0,0 0 0,0 0 0,-9-15 0,-2-23 0,4-23 0,4-11-8191</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5.515"/>
    </inkml:context>
    <inkml:brush xml:id="br0">
      <inkml:brushProperty name="width" value="0.05" units="cm"/>
      <inkml:brushProperty name="height" value="0.05" units="cm"/>
    </inkml:brush>
  </inkml:definitions>
  <inkml:trace contextRef="#ctx0" brushRef="#br0">1 110 24575,'0'-3'0,"0"0"0,1 1 0,-1-1 0,1 1 0,0-1 0,0 1 0,0-1 0,0 1 0,0 0 0,0 0 0,1-1 0,-1 1 0,1 0 0,-1 0 0,1 0 0,0 0 0,0 1 0,0-1 0,0 0 0,0 1 0,0-1 0,0 1 0,4-2 0,6-3 0,1 1 0,1 0 0,15-4 0,-5 2 0,-13 3 0,-1-1 0,1 1 0,0 1 0,-1 0 0,1 1 0,0 0 0,16-1 0,-24 3 0,-1 1 0,1-1 0,-1 1 0,1-1 0,-1 1 0,0 0 0,1-1 0,-1 1 0,0 1 0,0-1 0,0 0 0,0 0 0,0 1 0,0-1 0,0 1 0,0 0 0,0 0 0,-1-1 0,1 1 0,-1 0 0,1 0 0,-1 1 0,0-1 0,0 0 0,0 0 0,0 0 0,0 1 0,0-1 0,-1 1 0,1-1 0,-1 0 0,1 1 0,-1-1 0,0 1 0,-1 2 0,2 3 0,-2 0 0,1 0 0,-1 0 0,-1 0 0,1 0 0,-1 0 0,-1-1 0,1 1 0,-1-1 0,-1 0 0,1 0 0,-1 0 0,0 0 0,-1 0 0,0-1 0,0 0 0,0 0 0,-1 0 0,1-1 0,-1 1 0,-11 5 0,4-1 0,-1-1 0,0 0 0,-1-1 0,0-1 0,0 0 0,-1-1 0,1-1 0,-1 0 0,-21 3 0,47-7 0,0 0 0,0 2 0,0-1 0,0 1 0,-1 0 0,1 1 0,16 9 0,4 2 0,52 36 0,-77-47 19,0 1-1,0 0 1,0 0 0,-1 0-1,0 1 1,5 7-1,22 25-1513,-13-24-5331</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8:56.033"/>
    </inkml:context>
    <inkml:brush xml:id="br0">
      <inkml:brushProperty name="width" value="0.05" units="cm"/>
      <inkml:brushProperty name="height" value="0.05" units="cm"/>
    </inkml:brush>
  </inkml:definitions>
  <inkml:trace contextRef="#ctx0" brushRef="#br0">0 2 24575,'30'-2'0,"36"2"0,-63 0 0,1 1 0,-1-1 0,0 0 0,0 1 0,1 0 0,-1 0 0,0 0 0,0 0 0,0 1 0,0-1 0,0 1 0,0 0 0,-1-1 0,6 6 0,-7-6 0,0 0 0,0 0 0,0 0 0,-1 0 0,1 0 0,0 0 0,0 0 0,-1 0 0,1 0 0,-1 1 0,1-1 0,-1 0 0,0 1 0,1-1 0,-1 0 0,0 0 0,0 1 0,0-1 0,0 0 0,0 1 0,0-1 0,0 0 0,-1 1 0,1-1 0,0 0 0,-1 0 0,1 1 0,-1-1 0,1 0 0,-1 0 0,1 0 0,-1 1 0,0-1 0,0 0 0,0 0 0,-1 1 0,-5 4 0,1-1 0,-1 0 0,0 0 0,-16 7 0,-7 7 0,30-18 0,0-1 0,-1 0 0,1 0 0,0 1 0,0-1 0,0 0 0,0 1 0,0-1 0,-1 0 0,1 0 0,0 1 0,0-1 0,0 0 0,0 1 0,0-1 0,0 0 0,0 1 0,0-1 0,0 0 0,0 0 0,0 1 0,1-1 0,-1 0 0,0 1 0,0-1 0,0 0 0,0 0 0,0 1 0,0-1 0,1 0 0,-1 0 0,0 1 0,0-1 0,0 0 0,1 0 0,-1 0 0,0 1 0,0-1 0,1 0 0,-1 0 0,0 0 0,0 0 0,1 1 0,-1-1 0,0 0 0,1 0 0,-1 0 0,0 0 0,0 0 0,1 0 0,-1 0 0,0 0 0,1 0 0,-1 0 0,0 0 0,1 0 0,-1 0 0,23 2 0,-22-2 0,7 0 0,0 1 0,0 0 0,0 1 0,-1 0 0,1 0 0,0 0 0,11 6 0,-17-7 0,0 0 0,1 0 0,-1 1 0,0-1 0,0 1 0,0-1 0,0 1 0,-1-1 0,1 1 0,0 0 0,-1 0 0,1 0 0,-1 0 0,1 0 0,-1 0 0,0 0 0,0 0 0,0 1 0,0-1 0,-1 0 0,1 1 0,0-1 0,-1 1 0,0-1 0,1 1 0,-1-1 0,0 1 0,-1 3 0,0-3 5,0 0 0,0-1 0,-1 1-1,1-1 1,-1 0 0,1 1 0,-1-1 0,0 0-1,0 0 1,0 0 0,0 0 0,0 0 0,0-1-1,-1 1 1,1-1 0,-1 1 0,1-1-1,-1 0 1,1 0 0,-1 0 0,0 0 0,0 0-1,1-1 1,-6 1 0,-2 1-253,0 0 1,0-1-1,-1-1 1,1 1-1,-17-3 1,3-3-6579</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2.702"/>
    </inkml:context>
    <inkml:brush xml:id="br0">
      <inkml:brushProperty name="width" value="0.05" units="cm"/>
      <inkml:brushProperty name="height" value="0.05" units="cm"/>
    </inkml:brush>
  </inkml:definitions>
  <inkml:trace contextRef="#ctx0" brushRef="#br0">0 0 24575,'0'582'0,"0"-602"-1365,0-3-5461</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4.282"/>
    </inkml:context>
    <inkml:brush xml:id="br0">
      <inkml:brushProperty name="width" value="0.05" units="cm"/>
      <inkml:brushProperty name="height" value="0.05" units="cm"/>
    </inkml:brush>
  </inkml:definitions>
  <inkml:trace contextRef="#ctx0" brushRef="#br0">66 131 24575,'9'-7'0,"1"1"0,0 0 0,0 1 0,1 0 0,-1 0 0,1 1 0,0 0 0,0 1 0,1 1 0,14-3 0,2-1 0,132-20 0,-44 9 0,-23 4 0,0 3 0,151 4 0,-238 6 0,-1 0 0,1 0 0,-1 1 0,0 0 0,1 0 0,-1 0 0,0 0 0,0 1 0,0 0 0,0 0 0,0 0 0,0 1 0,-1 0 0,9 6 0,-8-5 0,-1 1 0,0 1 0,0-1 0,0 0 0,-1 1 0,0 0 0,0 0 0,0 0 0,-1 0 0,0 0 0,3 14 0,12 90 0,-15-84 0,2-1 0,0 0 0,2 0 0,0 0 0,11 24 0,-11-33 0,0 1 0,-1-1 0,0 1 0,-1 1 0,-2-1 0,1 0 0,-1 32 0,-5 7 0,-9 61 0,-2 31 0,15-113 0,0-20 0,-1 0 0,0 0 0,-3 19 0,3-31 0,-1 0 0,1-1 0,-1 1 0,0 0 0,1-1 0,-1 1 0,-1-1 0,1 1 0,0-1 0,-1 1 0,1-1 0,-1 0 0,1 0 0,-1 0 0,0 0 0,0 0 0,0 0 0,0 0 0,0-1 0,-1 1 0,1-1 0,-1 1 0,-2 0 0,-16 3 0,1-1 0,-1-1 0,0-1 0,-1-1 0,1-1 0,-37-4 0,4 1 0,-227 14 0,34 0 0,208-9 0,-36-1 0,70-1 0,0 0 0,0-1 0,1 0 0,-1 0 0,0 0 0,1 0 0,-1-1 0,1 0 0,-1 0 0,1 0 0,-7-5 0,7 3 0,1-1 0,0 0 0,0 1 0,0-2 0,1 1 0,0 0 0,0 0 0,0-1 0,0 1 0,1-1 0,0 0 0,0 1 0,1-12 0,-6-17 0,-22-125 0,15 74 0,9 67 9,-1-1 0,-1 1-1,-11-23 1,0 0-1409,6 10-5426</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5.896"/>
    </inkml:context>
    <inkml:brush xml:id="br0">
      <inkml:brushProperty name="width" value="0.05" units="cm"/>
      <inkml:brushProperty name="height" value="0.05" units="cm"/>
    </inkml:brush>
  </inkml:definitions>
  <inkml:trace contextRef="#ctx0" brushRef="#br0">1 1 24575,'975'0'0,"-969"0"0,0 0 0,0 0 0,-1 1 0,1-1 0,0 1 0,-1 1 0,1-1 0,0 1 0,-1 0 0,0 0 0,1 1 0,-1-1 0,0 1 0,8 7 0,-6-4 0,-2 0 0,1 1 0,-1 0 0,0 0 0,0 1 0,-1-1 0,0 1 0,0 0 0,3 11 0,8 23 0,-2 1 0,-2 1 0,-2 0 0,-1 0 0,1 48 0,16 147 0,-19-203 0,12 42 0,-11-56 0,-1 0 0,-1 1 0,-2-1 0,0 1 0,0 38 0,-4-58 0,1 0 0,-1 0 0,0 0 0,0 0 0,0-1 0,0 1 0,0-1 0,0 1 0,-1 0 0,1-1 0,-1 0 0,0 1 0,0-1 0,0 0 0,0 0 0,0 0 0,0 0 0,-1-1 0,1 1 0,0-1 0,-1 1 0,0-1 0,1 0 0,-1 0 0,0 0 0,1 0 0,-1 0 0,0-1 0,0 1 0,-4-1 0,-13 3 0,0-2 0,0 0 0,-29-3 0,23 0 0,-566-3 0,517 5 0,58 1 28,0 1-1,0 0 1,-26 8-1,-11 1-1502,24-7-5351</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7.533"/>
    </inkml:context>
    <inkml:brush xml:id="br0">
      <inkml:brushProperty name="width" value="0.05" units="cm"/>
      <inkml:brushProperty name="height" value="0.05" units="cm"/>
    </inkml:brush>
  </inkml:definitions>
  <inkml:trace contextRef="#ctx0" brushRef="#br0">0 78 24575,'630'0'0,"-589"-3"0,1-2 0,-1-1 0,67-19 0,-70 14 0,1 2 0,0 2 0,0 1 0,48 0 0,-83 6 0,1 1 0,-1-1 0,0 1 0,1 0 0,-1 0 0,0 1 0,0-1 0,0 1 0,0 0 0,0 0 0,0 0 0,0 0 0,-1 1 0,1-1 0,-1 1 0,0 0 0,1 0 0,-1 0 0,-1 1 0,1-1 0,0 1 0,-1 0 0,0-1 0,0 1 0,0 0 0,0 0 0,-1 0 0,1 1 0,-1-1 0,0 0 0,0 5 0,3 17 0,-1 0 0,-1 0 0,-1 0 0,-3 30 0,1-23 0,2 19 0,10 59 0,1 32 0,-12-77 0,-1-32 0,1 0 0,2 0 0,1 0 0,13 54 0,-12-73 0,0-2 0,0 0 0,-1 1 0,0-1 0,-1 1 0,0 15 0,-2-25 0,0-1 0,-1 1 0,1 0 0,-1-1 0,0 1 0,0-1 0,0 1 0,0-1 0,-1 1 0,0-1 0,1 0 0,-1 0 0,0 0 0,0 0 0,-1 0 0,1 0 0,-1-1 0,1 1 0,-1-1 0,0 1 0,0-1 0,0 0 0,0 0 0,-5 2 0,-19 8 0,0-1 0,-1-1 0,0-2 0,0-1 0,-1-1 0,-53 5 0,-182-10 0,131-4 0,50 4 0,-96-4 0,142-5-1365,8-3-5461</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7.923"/>
    </inkml:context>
    <inkml:brush xml:id="br0">
      <inkml:brushProperty name="width" value="0.05" units="cm"/>
      <inkml:brushProperty name="height" value="0.05" units="cm"/>
    </inkml:brush>
  </inkml:definitions>
  <inkml:trace contextRef="#ctx0" brushRef="#br0">16 1 24575,'0'4'0,"0"15"0,0 13 0,0 9 0,0 12 0,0 4 0,0 7 0,0-4 0,0-8 0,0-17 0,0-18 0,-4-22 0,-2-13 0,1-4-8191</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8.403"/>
    </inkml:context>
    <inkml:brush xml:id="br0">
      <inkml:brushProperty name="width" value="0.05" units="cm"/>
      <inkml:brushProperty name="height" value="0.05" units="cm"/>
    </inkml:brush>
  </inkml:definitions>
  <inkml:trace contextRef="#ctx0" brushRef="#br0">1 92 24575,'0'-2'0,"0"1"0,1 0 0,-1 0 0,1-1 0,-1 1 0,1 0 0,0 0 0,0 0 0,-1 0 0,1 0 0,0 0 0,0 0 0,0 0 0,0 0 0,0 1 0,0-1 0,0 0 0,0 0 0,0 1 0,1-1 0,-1 1 0,0-1 0,0 1 0,2-1 0,38-10 0,-29 8 0,43-15 0,47-12 0,-94 28 0,0 0 0,0 1 0,0 0 0,1 1 0,-1 0 0,0 0 0,0 1 0,0 0 0,15 3 0,-21-3 0,0-1 0,1 1 0,-1 0 0,0 0 0,0 0 0,0 0 0,0 0 0,0 0 0,0 1 0,0-1 0,0 1 0,-1-1 0,1 1 0,0 0 0,-1-1 0,0 1 0,1 0 0,-1 0 0,0 0 0,0 0 0,2 5 0,-3-4 0,1 0 0,-1 0 0,0 0 0,0 0 0,-1 1 0,1-1 0,0 0 0,-1 0 0,0 0 0,0 0 0,0 0 0,0 0 0,0 0 0,-2 3 0,-4 4 0,1 0 0,-1 0 0,0 0 0,-1-1 0,0-1 0,-1 1 0,-13 10 0,5-9 0,-1 0 0,0 0 0,0-2 0,0 0 0,-1-1 0,0-1 0,-1-1 0,0-1 0,-29 3 0,48-7 0,0 0 0,0 0 0,0 0 0,0 0 0,0 0 0,0 0 0,0 1 0,0-1 0,0 0 0,0 1 0,0-1 0,0 0 0,0 1 0,0-1 0,0 1 0,0 0 0,0-1 0,0 1 0,1 0 0,-1-1 0,0 1 0,0 0 0,1 0 0,-2 1 0,2-1 0,1 0 0,-1 0 0,0 0 0,1 0 0,-1 0 0,0 0 0,1 0 0,-1 0 0,1 0 0,-1 0 0,1-1 0,0 1 0,-1 0 0,1 0 0,0 0 0,0-1 0,0 1 0,-1 0 0,3 0 0,61 35 0,-53-30 0,54 32-24,-43-24-244,1 0 0,0-2-1,1-1 1,33 12 0,-34-19-6558</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08.860"/>
    </inkml:context>
    <inkml:brush xml:id="br0">
      <inkml:brushProperty name="width" value="0.05" units="cm"/>
      <inkml:brushProperty name="height" value="0.05" units="cm"/>
    </inkml:brush>
  </inkml:definitions>
  <inkml:trace contextRef="#ctx0" brushRef="#br0">0 20 24575,'0'-4'0,"9"-2"0,11 0 0,7 2 0,-2 10 0,-4 7 0,-11 7 0,-15 13 0,-11 10 0,-4 1 0,7-6 0,19-19 0,16-12 0,9-7 0,9-4 0,5-6 0,-4-6 0,-10 1-8191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42.877"/>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435 281,'-5'-1,"1"0,0 0,0-1,0 0,0 0,0 0,0 0,0-1,1 1,-1-1,-4-5,-14-8,16 12,-1 1,0 0,0 0,0 1,0 0,0 0,-1 0,1 1,-1 0,1 1,-1-1,1 1,-1 1,1 0,-1 0,1 0,-13 5,14-4,1 0,-1 1,1-1,0 1,0 0,0 1,0-1,1 1,-1 0,1 0,0 0,0 1,1 0,-1-1,1 1,0 0,0 1,1-1,0 0,0 1,0-1,0 1,0 8,-1 3,0 1,2-1,0 1,2 0,-1-1,2 1,1 0,4 18,-5-33,0 0,0 0,1 0,-1-1,1 1,-1-1,1 0,0 0,0 0,0 0,0 0,0 0,0-1,1 0,-1 0,0 1,1-2,-1 1,1 0,-1-1,1 0,-1 1,1-2,-1 1,7-1,5 0,1-1,-1-1,0 0,23-8,-32 9,0-1,0 0,0 0,-1 0,1-1,-1 0,0 0,0 0,0-1,-1 1,0-1,0 0,0-1,0 1,-1-1,0 1,0-1,0 0,-1 0,0 0,2-12,-1 3,-1-1,0 0,-2 1,0-1,0 0,-2 0,0 0,-4-15,2 19,0 1,-1-1,0 1,-1 0,0 0,-1 1,0 0,0 0,-1 1,-1-1,1 2,-19-15,5 6,0 2,-1 0,-1 1,-44-19,62 31,0-1,0 1,-1 1,1-1,0 1,0 0,-1 1,1-1,-1 1,1 0,0 1,-11 2,14-3,0 2,0-1,0 0,0 1,0-1,0 1,1 0,-1 0,1 0,-1 0,1 0,0 0,0 1,0-1,0 1,0 0,1-1,-1 1,1 0,0 0,0 0,0 0,0 0,0 0,1 1,-1 4,0-6,1 0,0 1,0-1,0 0,0 0,1 0,-1 0,1 0,-1 1,1-1,-1 0,1 0,0 0,0 0,0-1,2 3,8 8</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10.308"/>
    </inkml:context>
    <inkml:brush xml:id="br0">
      <inkml:brushProperty name="width" value="0.05" units="cm"/>
      <inkml:brushProperty name="height" value="0.05" units="cm"/>
    </inkml:brush>
  </inkml:definitions>
  <inkml:trace contextRef="#ctx0" brushRef="#br0">1 3 24575,'178'-3'0,"188"6"0,-249 10 0,35 0 0,-132-13 0,-11-1 0,0 1 0,0 1 0,1-1 0,-1 1 0,0 1 0,11 2 0,-18-2 0,1-1 0,0 0 0,-1 1 0,1-1 0,-1 1 0,1 0 0,-1 0 0,0 0 0,0 0 0,0 0 0,0 0 0,0 1 0,0-1 0,0 0 0,-1 1 0,0 0 0,1-1 0,-1 1 0,0 0 0,0 0 0,0 0 0,-1 0 0,1 5 0,14 109 0,-12-75 0,3 1 0,15 57 0,-1-18 0,18 159 0,-34-224 0,0 0 0,1 0 0,14 30 0,-11-29 0,-1 1 0,0-1 0,-2 1 0,5 23 0,-10-38 0,1 0 0,-1 1 0,0-1 0,0 0 0,0 1 0,-1-1 0,1 0 0,-1 1 0,0-1 0,-1 0 0,1 0 0,0 0 0,-1 0 0,0 0 0,0 0 0,-1 0 0,1-1 0,-1 1 0,1-1 0,-1 1 0,0-1 0,0 0 0,-5 3 0,2-2 0,0 0 0,0-1 0,-1 1 0,0-2 0,0 1 0,1-1 0,-2 0 0,-10 2 0,-66 6 0,51-8 0,-475 9 0,324-13 0,179 3-80,0-1 0,0 0-1,0 0 1,0-1 0,0 1-1,0-1 1,1 0 0,-1 0-1,0-1 1,1 1 0,-1-1 0,1 0-1,-1 0 1,1-1 0,0 1-1,-7-6 1,-3-9-6746</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10.731"/>
    </inkml:context>
    <inkml:brush xml:id="br0">
      <inkml:brushProperty name="width" value="0.05" units="cm"/>
      <inkml:brushProperty name="height" value="0.05" units="cm"/>
    </inkml:brush>
  </inkml:definitions>
  <inkml:trace contextRef="#ctx0" brushRef="#br0">11 0 24575,'0'9'0,"0"7"0,0 10 0,0 9 0,0 7 0,0 5 0,0 9 0,0-3 0,0-4 0,0-16 0,0-17 0,0-21 0,0-13 0,0-9 0,0-3 0,0-6 0,-4-1 0,-2 6-8191</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11.203"/>
    </inkml:context>
    <inkml:brush xml:id="br0">
      <inkml:brushProperty name="width" value="0.05" units="cm"/>
      <inkml:brushProperty name="height" value="0.05" units="cm"/>
    </inkml:brush>
  </inkml:definitions>
  <inkml:trace contextRef="#ctx0" brushRef="#br0">0 78 24575,'0'-2'0,"1"0"0,-1-1 0,1 1 0,0 0 0,0 0 0,0 0 0,0 0 0,0 0 0,0 0 0,0 0 0,1 0 0,-1 0 0,1 0 0,-1 1 0,1-1 0,0 0 0,0 1 0,-1 0 0,1-1 0,0 1 0,0 0 0,1 0 0,1-1 0,53-18 0,-57 19 0,12-2 0,-1 0 0,1 0 0,0 1 0,0 1 0,0 0 0,0 0 0,0 1 0,22 3 0,-29-2 0,-1 1 0,0-1 0,0 1 0,0 0 0,1 0 0,-1 0 0,-1 0 0,1 1 0,0-1 0,-1 1 0,1 0 0,-1 0 0,0 1 0,0-1 0,0 1 0,0-1 0,-1 1 0,0 0 0,1 0 0,-1 0 0,-1 0 0,1 0 0,-1 1 0,1-1 0,0 8 0,-1-10 0,0 1 0,0-1 0,-1 1 0,1-1 0,-1 1 0,1 0 0,-1-1 0,0 1 0,0 0 0,0-1 0,0 1 0,-1-1 0,1 1 0,-1-1 0,1 1 0,-1 0 0,0-1 0,0 0 0,0 1 0,-1-1 0,1 0 0,0 1 0,-1-1 0,1 0 0,-1 0 0,0 0 0,0 0 0,0-1 0,0 1 0,0 0 0,0-1 0,0 0 0,-3 2 0,-7 1 0,1-1 0,0 0 0,-1-1 0,1 0 0,-1-1 0,-16 0 0,19-1 0,-1 0 0,1 1 0,-1 0 0,1 0 0,0 1 0,-12 5 0,20-7 0,0 0 0,1 0 0,-1 1 0,1-1 0,-1 0 0,0 1 0,1-1 0,-1 0 0,1 1 0,-1-1 0,1 1 0,-1-1 0,1 1 0,0-1 0,-1 1 0,1 0 0,0-1 0,-1 1 0,1-1 0,0 1 0,-1 0 0,1-1 0,0 1 0,0 0 0,0-1 0,0 1 0,0 0 0,0-1 0,0 1 0,0 0 0,13 19 0,33 14 0,-42-32 0,244 159 0,-231-151-1365,-4-5-5461</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11.676"/>
    </inkml:context>
    <inkml:brush xml:id="br0">
      <inkml:brushProperty name="width" value="0.05" units="cm"/>
      <inkml:brushProperty name="height" value="0.05" units="cm"/>
    </inkml:brush>
  </inkml:definitions>
  <inkml:trace contextRef="#ctx0" brushRef="#br0">0 1 24575,'9'13'0,"3"9"0,-1 4 0,-2 8 0,-2 6 0,-3-4-8191</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59:13.132"/>
    </inkml:context>
    <inkml:brush xml:id="br0">
      <inkml:brushProperty name="width" value="0.05" units="cm"/>
      <inkml:brushProperty name="height" value="0.05" units="cm"/>
    </inkml:brush>
  </inkml:definitions>
  <inkml:trace contextRef="#ctx0" brushRef="#br0">121 0 24575,'-2'11'0,"0"0"0,0 0 0,-1 0 0,-1 0 0,0-1 0,0 1 0,-10 14 0,-3 13 0,-4 8 0,12-30 0,1 1 0,1 0 0,1 0 0,0 1 0,-4 29 0,9-42 0,1 0 0,0-1 0,0 1 0,0 0 0,1 0 0,0-1 0,0 1 0,0-1 0,0 1 0,1-1 0,-1 1 0,1-1 0,0 0 0,1 0 0,-1 1 0,1-2 0,0 1 0,0 0 0,0-1 0,0 1 0,1-1 0,-1 0 0,1 0 0,0 0 0,0-1 0,0 1 0,4 1 0,12 6 0,0-1 0,0-1 0,1-1 0,-1-1 0,1-1 0,1-1 0,-1-1 0,1 0 0,-1-2 0,1-1 0,0 0 0,24-4 0,-41 3 0,0-1 0,0 1 0,0-1 0,0 0 0,0 0 0,-1 0 0,1 0 0,-1-1 0,0 0 0,0 0 0,0 0 0,0-1 0,0 1 0,0-1 0,-1 0 0,0 0 0,0 0 0,3-6 0,-5 8 0,0 0 0,0 0 0,0 0 0,-1 0 0,1-1 0,0 1 0,-1 0 0,0-1 0,0 1 0,0 0 0,0-1 0,0 1 0,0 0 0,0-1 0,-1 1 0,1 0 0,-1-1 0,0 1 0,0 0 0,1 0 0,-1 0 0,-1 0 0,1 0 0,0 0 0,0 0 0,-1 0 0,1 0 0,-1 0 0,0 1 0,0-1 0,1 1 0,-1-1 0,0 1 0,0 0 0,0 0 0,0 0 0,0 0 0,-1 0 0,1 0 0,-3 0 0,0-1 0,0 0 0,0 1 0,0-1 0,0 1 0,0 1 0,0-1 0,-1 1 0,1 0 0,0 0 0,0 0 0,0 1 0,-1 0 0,1 0 0,0 0 0,0 0 0,0 1 0,1 0 0,-1 0 0,0 1 0,0-1 0,1 1 0,0 0 0,0 0 0,-1 0 0,2 1 0,-1-1 0,0 1 0,-4 7 0,2-5 0,1 0 0,1 1 0,0 0 0,0 0 0,0 0 0,0 0 0,1 1 0,1-1 0,-1 1 0,1 0 0,0-1 0,1 1 0,0 0 0,0 0 0,1 0 0,0 1 0,0-1 0,2 9 0,11 10-1365,4-8-5461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8:57.87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1024 0,'-33'1,"-1"1,1 2,-58 15,33-10,0-1,0-3,-105-5,-57 4,136 8,53-7,-57 4,37-10,29 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44.372"/>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340 1,'-27'3,"0"1,1 1,0 1,0 2,-39 16,53-20,1 1,-1 1,1 0,0 0,0 1,-17 16,23-19,1 0,0 1,0 0,1-1,-1 1,1 1,0-1,1 0,-1 1,1 0,0-1,0 1,1 0,0 0,0 0,0 8,0 3,0 0,2 0,0-1,1 1,0 0,10 31,-10-43,0 0,1 0,-1 0,1 0,0-1,0 1,0-1,1 0,0 0,0 0,0 0,0 0,0-1,1 0,0 0,-1 0,1-1,0 1,0-1,1 0,-1-1,0 1,1-1,8 1,-3-1,0 0,0 0,0-1,0 0,0-1,20-4,-27 4,-1 0,1 0,-1-1,0 1,0-1,1 1,-1-1,0 0,0 0,-1 0,1-1,0 1,-1-1,1 0,-1 1,0-1,0 0,0 0,0 0,-1-1,1 1,-1 0,0-1,2-5,-1 1,0-1,0-1,-1 1,0 0,-1 0,0 0,0 0,-1-1,0 1,-1 0,0 0,0 0,-1 1,0-1,-1 0,0 1,0 0,0 0,-1 0,-1 1,1-1,-1 1,0 0,-1 1,0 0,0 0,0 0,0 1,-1 0,0 0,-16-6,-2-2,2 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47.959"/>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417 18,'-70'-9,"62"7,0 0,0 1,0-1,0 2,0-1,0 1,0 0,0 1,0 0,0 0,0 0,0 1,0 1,-14 5,-4 7,1 0,0 2,1 1,1 0,-30 32,49-44,0 0,0 0,0 1,1-1,-1 1,2 0,-1 0,1 0,0 0,0 0,1 1,0-1,1 1,-1-1,1 0,1 1,-1-1,1 1,1-1,-1 0,1 0,0 0,1 0,0 0,0 0,0-1,1 1,0-1,0 0,1 0,0 0,10 9,-3-6,1 0,-1-2,1 1,0-2,1 1,0-2,0 0,0-1,1 0,27 3,-37-6,0-1,0 1,-1-1,1 0,0-1,0 1,0-1,0 0,0 0,-1-1,1 1,-1-1,1 0,-1 0,1-1,-1 1,0-1,0 0,0 0,-1 0,1-1,-1 1,0-1,1 0,-2 0,1 0,0 0,-1-1,0 1,0 0,0-1,-1 0,1 1,-1-1,1-10,9-37,-7 36,0 1,-1 0,-1-1,0 0,-1 1,-1-1,0 0,-5-26,-4 22,-2 6</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49.315"/>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162 81,'-10'11,"1"0,0 0,1 1,0 0,1 0,0 1,1 0,0 0,1 0,-6 28,4-9,2 0,1 0,0 57,5-80,-1-1,2 1,-1 0,1 0,1-1,-1 1,1-1,6 10,-9-16,1 0,0 0,0 0,0-1,0 1,0-1,1 1,-1-1,0 1,1-1,-1 1,1-1,-1 0,1 0,-1 0,1 0,0 0,0 0,-1-1,1 1,0 0,0-1,0 0,0 1,0-1,0 0,0 0,0 0,0 0,0 0,0 0,0-1,-1 1,1-1,0 1,0-1,0 0,0 0,-1 0,1 0,0 0,-1 0,3-3,1 1,0-1,-1-1,0 1,0-1,0 1,-1-1,0 0,0 0,0-1,0 1,-1-1,4-10,-1-6,0-1,2-26,-5 30,1-1,9-32,-7 41,-1-1,-1 0,0 0,-1 0,0 0,-1 0,0-1,-2-20,0 26,0 0,-1 1,0 0,0-1,-1 1,1 0,-1 0,-1 0,1 0,-1 1,0 0,0-1,-1 1,0 1,0-1,0 1,-9-7,4 5,0 1,-1 1,1-1,-1 1,0 1,0 0,0 1,0 0,-1 1,1 0,0 0,-17 3,1-2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56.971"/>
    </inkml:context>
    <inkml:brush xml:id="br0">
      <inkml:brushProperty name="width" value="0.2" units="cm"/>
      <inkml:brushProperty name="height" value="0.4" units="cm"/>
      <inkml:brushProperty name="color" value="#FF8517"/>
      <inkml:brushProperty name="tip" value="rectangle"/>
      <inkml:brushProperty name="rasterOp" value="maskPen"/>
      <inkml:brushProperty name="ignorePressure" value="1"/>
    </inkml:brush>
  </inkml:definitions>
  <inkml:trace contextRef="#ctx0" brushRef="#br0">130 45,'0'465,"-4"-438,4-27,0 0,0 0,-1 0,1 0,0 0,0 0,-1 0,1 0,0 0,0 0,0 1,-1-1,1 0,0 0,0-1,-1 1,1 0,0 0,0 0,-1 0,1 0,0 0,0 0,0 0,-1 0,1 0,0 0,0-1,0 1,0 0,-1 0,1 0,0 0,0-1,0 1,0 0,0 0,-1 0,1-1,0 1,0 0,0 0,0 0,0-1,0 1,0 0,0-1,-19-47,-4-28,2 10,3-1,-17-120,34 100,0 361,3-117,-2-136</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2:59.369"/>
    </inkml:context>
    <inkml:brush xml:id="br0">
      <inkml:brushProperty name="width" value="0.2" units="cm"/>
      <inkml:brushProperty name="height" value="0.4" units="cm"/>
      <inkml:brushProperty name="color" value="#FF8517"/>
      <inkml:brushProperty name="tip" value="rectangle"/>
      <inkml:brushProperty name="rasterOp" value="maskPen"/>
      <inkml:brushProperty name="ignorePressure" value="1"/>
    </inkml:brush>
  </inkml:definitions>
  <inkml:trace contextRef="#ctx0" brushRef="#br0">89 102,'-2'24,"0"0,-8 35,5-34,-4 49,8-56,3 167,-1-181,0 0,0 0,0 0,0 0,0 0,1-1,0 1,0-1,0 1,0-1,0 0,1 1,0-1,-1 0,1-1,0 1,1-1,-1 1,0-1,1 0,-1 0,1 0,-1-1,8 3,-5-2,0 0,1 0,0-1,-1 0,1 0,-1-1,1 0,0 0,0 0,-1-1,1 0,-1 0,1-1,7-2,-11 2,0 0,0 0,0 0,-1 0,1 0,-1-1,0 1,0-1,0 0,0 1,0-1,0 0,2-6,17-48,-14 36,-3 9,0 1,0-1,-1 1,-1-1,0 0,-1 0,0 0,-1 0,0 0,0 0,-2 0,1 0,-2 0,0 1,0-1,-1 1,0-1,-1 1,0 1,-1-1,0 1,-1 0,-9-11,-2-1,5 4,-1 2,-1 0,0 1,-19-15,8 9,-21-15,44 35,0-1,0 1,0-1,-1 1,1 0,-1 0,1 1,-1-1,1 1,-1-1,1 1,-1 0,1 1,-6 0,-7 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03.13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408 6,'-73'-3,"44"1,0 1,0 2,0 0,-35 7,57-5,1 0,-1 0,0 0,1 0,0 1,0 0,0 1,0-1,1 1,0 0,0 1,0-1,0 1,1 0,0 0,0 0,1 1,-6 12,-1 9,0 0,1 1,-5 36,12-59,1-1,0 0,1 0,-1 1,1-1,0 0,0 1,1-1,-1 0,1 1,0-1,1 0,0 0,3 9,-2-10,0-1,0 0,0 1,0-1,0-1,1 1,-1 0,1-1,-1 0,1 0,0 0,0 0,0-1,0 1,1-1,-1 0,0 0,9 0,5 1,0 0,0-1,0-1,0-1,0-1,0 0,-1-1,1-1,-1-1,1 0,-1-1,24-13,-32 14,-1 0,0-1,0 1,-1-1,0-1,0 1,0-1,-1-1,0 1,-1-1,1 0,-1 0,-1-1,0 1,0-1,0 0,-1 0,-1 0,1-1,-2 1,1-1,-1 1,-1-1,0 1,-1-11,1 16,0 1,0-1,-1 0,1 1,-1-1,0 1,0-1,-1 1,1 0,-1-1,1 1,-1 0,0 0,0 0,-1 0,1 0,0 1,-1-1,-4-3,3 4,-1 0,1-1,-1 1,0 1,1-1,-1 1,0 0,0 0,0 0,0 1,0-1,-9 2,3 0,0 0,0 1,0 1,0 0,0 0,0 1,1 0,-1 1,1 0,1 1,-19 13,13-3,0 1,0 1,2 1,-13 22,17-27,7-12,1 0,0 0,0 1,0-1,0 0,0 0,0 1,1-1,-1 1,1-1,-1 5,3 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11.642"/>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562 54,'-8'-1,"0"0,1-1,0 0,-1 0,1 0,-13-8,-19-5,24 10,-1 2,1-1,-1 2,0 0,1 0,-1 2,0 0,0 1,0 0,1 2,-1-1,1 2,-1 0,1 1,0 1,1 0,-17 9,-2 3,16-9,0 1,0 0,1 1,-18 15,31-24,1 0,0 0,-1 1,1-1,0 0,0 1,1-1,-1 1,0 0,1 0,0-1,-1 1,1 0,0 0,1 0,-1 0,0 1,1-1,0 0,-1 0,1 0,1 0,-1 0,0 0,1 1,0-1,-1 0,1 0,0 0,1 0,-1-1,2 5,2-1,-1-1,1 1,0-1,1 0,-1-1,1 1,0-1,0 0,0 0,1-1,-1 0,1 0,8 2,13 4,52 9,4-7,0-3,151-6,-216-3,0 0,-1-2,35-8,-49 10,0-1,0 1,0-1,-1 0,1 0,0 0,-1-1,1 1,-1-1,5-4,-7 5,0 1,0-1,0 0,0 1,0-1,0 0,-1 0,1 1,-1-1,1 0,-1 0,0 0,1 0,-1 0,0 0,0 1,-1-1,1 0,0 0,-1 0,1 0,-1 0,1 1,-2-4,0 3,1-1,-1 1,0-1,1 1,-1-1,-1 1,1 0,0 0,0 0,-1 0,1 0,-1 1,0-1,1 1,-1-1,0 1,0 0,0 0,0 1,-4-2,-8 0,1 0,0 1,-15 1,23 0,-23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13.360"/>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702 164,'0'-2,"0"1,-1 0,1-1,-1 1,1 0,-1 0,0-1,1 1,-1 0,0 0,0 0,0 0,0 0,0 0,0 0,0 0,0 1,0-1,0 0,-2 0,-32-15,23 10,-15-7,-2-3,-1 1,-1 1,0 2,-1 1,0 2,-49-9,75 18,-24-5,-1 2,0 1,1 2,-1 1,1 1,-35 7,60-7,0 0,0 0,0 0,1 1,-1-1,1 1,-1 0,1 1,0-1,0 1,0 0,1 0,-1 0,1 0,0 0,0 1,1 0,-1-1,1 1,0 0,0 0,1 0,0 1,0-1,-1 10,-1 11,2 0,1 0,1 0,5 26,-5-38,1-5,1 0,-1 0,1 0,1 0,-1 0,2-1,-1 0,1 0,0 0,1 0,0-1,0 0,1 0,-1-1,1 0,1 0,15 9,-4-3,1 0,0-2,0-1,1 0,1-2,28 7,-38-11,1 0,0-1,0 0,0-1,0-1,0 0,13-2,-22 1,-1 0,1 0,-1 0,1 0,-1-1,0 1,0-1,1 0,-1 0,-1 0,1 0,0 0,0-1,-1 1,1-1,-1 0,0 0,0 0,0 0,0 0,0 0,-1 0,0-1,1 1,-1 0,0-1,-1 1,1-1,0-5,5-28,-4 29,-1 1,1-1,-2 0,1 1,-1-1,-1-10,0 14,0 0,0 0,-1 1,1-1,-1 1,0-1,0 1,0 0,0 0,-1-1,1 1,-1 1,0-1,0 0,0 1,-4-3,-7-4,-1 0,1 2,-1 0,0 0,-1 2,1-1,-29-4,9 4,0 2,-56 0,87 4,-1-1,1 1,0 0,-1 1,1-1,-1 1,1 0,0 0,-1 0,1 1,0-1,0 1,0 0,0 0,1 0,-1 1,0 0,1-1,0 1,-1 0,-2 5,-1 6</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20.768"/>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360 31,'-58'-20,"31"16,0 1,0 0,-1 3,1 0,-1 1,-29 7,52-6,0 0,1 0,-1 1,1-1,-1 1,1 0,0 1,0-1,1 1,-1 0,1 0,-1 0,1 0,1 0,-1 1,0 0,1-1,0 1,0 0,1 0,-1 0,1 0,0 0,0 0,0 7,0 0,0-1,0 1,1-1,1 1,0 0,0-1,1 1,1-1,0 0,6 17,-4-20,0-1,0 0,1 0,-1-1,1 1,1-1,-1-1,1 1,0-1,1 0,-1-1,1 0,0 0,0 0,9 2,-11-4,0 0,0 0,0 0,0-1,0 0,0 0,0-1,0 0,0 0,0 0,0-1,0 1,0-1,0-1,0 1,0-1,-1 0,1-1,0 1,-1-1,0 0,6-4,-4-1,-1 0,0-1,0 1,0-1,-1 0,0-1,-1 1,0-1,-1 0,0 0,0 0,-1 0,1-14,-2 19,-1 0,0 0,0 0,0-1,-1 1,0 0,0 0,0 0,0 0,-1 0,0 1,-4-9,4 10,0 0,0 1,-1-1,1 1,-1-1,0 1,0 0,0 0,1 0,-2 0,1 1,0-1,0 1,-1 0,1 0,0 0,-1 0,1 1,-1-1,-4 1,6 0,0 0,1 0,-1 0,0 0,0 1,0-1,1 0,-1 1,0 0,0-1,1 1,-1 0,1 0,-1 0,1 0,-1 0,1 0,-1 1,1-1,-1 2,-1 1,0 0,0 0,0 0,1 1,0 0,0-1,-2 8,1-1,0 1,1 0,1 0,0 0,0 21,3-21,0 0,0 0,1 0,1 0,0-1,1 1,0-1,0 0,9 12,-11-17,1 0,0-1,1 0,-1 0,1 0,0 0,0 0,0-1,1 0,-1 0,1-1,0 0,0 0,0 0,1 0,-1-1,1 0,7 1,-11-3,1 0,-1 0,1 0,-1 0,1-1,-1 1,0-1,1 0,-1 0,0 0,0-1,1 1,-1-1,0 1,0-1,-1 0,1 0,0-1,-1 1,1 0,-1-1,0 0,1 1,-1-1,-1 0,1 0,0 0,-1 0,1 0,-1-1,0 1,0 0,-1-1,1 1,-1-1,1 1,-1-1,0 1,0 0,-1-1,1 1,-1-1,1 1,-1 0,0-1,0 1,-1 0,-1-4,-7-9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25.912"/>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455 26,'-19'-1,"-1"-1,-34-8,33 6,0 0,-27-1,35 6,0 0,0 0,1 2,-1-1,0 2,1-1,0 2,0 0,0 0,1 1,-17 11,19-11,1 0,-1 0,2 1,-1 0,1 0,0 1,1-1,-1 2,1-1,1 1,0 0,0 0,1 0,0 0,-3 12,6-17,0 0,1 0,-1 1,1-1,0 0,0 1,0-1,1 0,-1 0,1 1,0-1,0 0,1 0,-1 0,1 0,0 0,0 0,0-1,0 1,1-1,0 1,-1-1,1 0,0 0,1 0,-1 0,0-1,1 1,5 2,3 1,0-1,1 0,-1 0,1-1,0-1,1 0,25 1,32 5,-34-4,68 1,-95-7,0 1,1-1,-1-1,0 0,0 0,0-1,0 0,0-1,-1 0,1-1,10-6,-16 7,1 1,-1-1,0 0,0 0,0 0,0-1,-1 1,1-1,-1 0,0 0,-1 0,1-1,-1 1,0 0,-1-1,1 1,-1-1,0 0,0-9,-1 11,0 1,0-1,-1 1,1-1,-1 1,0-1,0 1,0-1,-1 1,1 0,-1-1,0 1,0 0,0 0,0 0,0 1,-1-1,1 0,-1 1,0 0,0-1,0 1,0 0,0 1,0-1,0 0,-1 1,1 0,-1 0,1 0,-6-1,-19-2,-1 2,0 0,-55 5,21 0,28-3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8:58.90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893 0,'-1'2,"1"-1,-1 0,0 0,0 0,1 0,-1 0,0 0,0 0,0 0,0 0,0 0,0-1,0 1,-1 0,1-1,0 1,0-1,0 1,-1-1,1 0,0 1,0-1,-1 0,1 0,-2 0,-44 5,40-5,-186 3,13-2,6 23,-50-23,186-1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27.736"/>
    </inkml:context>
    <inkml:brush xml:id="br0">
      <inkml:brushProperty name="width" value="0.2" units="cm"/>
      <inkml:brushProperty name="height" value="0.4" units="cm"/>
      <inkml:brushProperty name="color" value="#FF40FF"/>
      <inkml:brushProperty name="tip" value="rectangle"/>
      <inkml:brushProperty name="rasterOp" value="maskPen"/>
      <inkml:brushProperty name="ignorePressure" value="1"/>
    </inkml:brush>
  </inkml:definitions>
  <inkml:trace contextRef="#ctx0" brushRef="#br0">392 185,'-1'-3,"1"1,0 0,-1-1,0 1,1 0,-1 0,0-1,0 1,0 0,-1 0,1 0,0 0,-1 0,1 1,-1-1,0 0,0 1,1-1,-1 1,0-1,0 1,0 0,-1 0,1 0,0 0,0 0,-1 1,1-1,0 0,-1 1,1 0,-3 0,-13-3,0 2,-1 0,-21 2,18 0,9-1,1 0,-1 1,0 0,1 1,-1 1,1 0,-1 1,-13 5,20-6,0 1,1-1,0 1,-1 0,1 1,1-1,-1 1,1 0,-1 0,1 0,1 0,-1 1,1 0,0 0,0 0,1 0,-4 12,3-6,0 1,0 0,1 0,1 0,0 0,1 0,0 1,3 14,-3-24,1 0,-1 0,1 0,0 0,1-1,-1 1,1 0,-1-1,1 0,0 1,1-1,-1 0,0 0,1 0,0 0,0 0,-1-1,2 1,-1-1,0 0,0 0,1 0,-1 0,1-1,0 1,-1-1,1 0,0 0,0 0,7 0,3-1,1-1,-1 0,0-1,1-1,-1 0,-1-1,1 0,0-1,-1-1,24-14,-14 7,-1-2,0 0,-1-2,-1 0,19-21,-33 32,0-1,0 1,-1-1,0-1,-1 1,1-1,-1 0,-1 0,0 0,0-1,0 1,1-13,-3 15,-1 1,0 0,-1-1,1 1,-1-1,0 1,0 0,-1 0,1-1,-1 1,0 0,-1 1,1-1,-1 0,0 1,0-1,-1 1,1 0,-1 0,0 0,-4-3,-3-3,-1 0,0 2,0-1,-1 1,0 1,0 0,-28-9,32 13,0 2,0-1,-1 1,1 0,0 1,0 0,-1 1,1 0,0 0,-1 1,1 0,0 0,-16 8,-9 8,20-10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33.609"/>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288 80,'-1'-1,"1"0,-1 0,1 0,-1 0,1 0,-1 0,0 0,1 0,-1 0,0 0,0 0,0 0,0 0,0 1,0-1,0 0,0 1,0-1,0 1,0-1,0 1,-1-1,1 1,0 0,0 0,0 0,-3-1,-38-3,37 3,-14 0,3-1,-1 2,0-1,0 2,-32 4,46-4,-1 0,0 0,0 0,1 1,-1-1,1 1,0 0,-1 0,1 0,0 0,0 1,0-1,0 1,1 0,-1 0,1 0,0 0,-1 0,2 0,-1 1,0-1,0 1,1-1,0 1,0-1,0 1,-1 5,0 6,0 1,1 0,0 0,1 0,1-1,4 23,-4-33,0 1,0-2,1 1,0 0,0 0,0 0,0-1,1 1,-1-1,1 0,0 0,1 0,-1 0,1 0,-1-1,1 1,0-1,1 0,-1 0,0-1,1 1,-1-1,8 2,11 3,0 0,1-2,-1-1,27 1,-44-4,-1 0,1-1,-1 0,1-1,-1 1,1-1,-1 0,0 0,1-1,-1 0,0 0,0 0,0 0,0-1,-1 1,1-1,-1-1,1 1,-1-1,0 1,0-1,-1 0,1-1,2-4,1-6,0 0,-1 0,0-1,-2 0,6-27,-9 34,1-1,-2 1,1-1,-1 1,-1-1,1 0,-2 1,1-1,-1 1,-1 0,-4-11,4 14,-1 0,0 1,0 0,0 0,0 0,-1 0,0 1,0-1,-1 1,1 1,-1-1,1 1,-1 0,-12-4,7 3,0 0,-1 1,1 0,-1 1,1 1,-1 0,-18 0,28 1,-1 1,1-1,0 0,-1 1,1-1,0 1,0 0,-1 0,1-1,0 2,0-1,0 0,0 0,0 1,0-1,0 1,1-1,-1 1,0 0,1 0,-1 0,1 0,-2 3,-4 12</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40.442"/>
    </inkml:context>
    <inkml:brush xml:id="br0">
      <inkml:brushProperty name="width" value="0.2" units="cm"/>
      <inkml:brushProperty name="height" value="0.4" units="cm"/>
      <inkml:brushProperty name="color" value="#FF8517"/>
      <inkml:brushProperty name="tip" value="rectangle"/>
      <inkml:brushProperty name="rasterOp" value="maskPen"/>
      <inkml:brushProperty name="ignorePressure" value="1"/>
    </inkml:brush>
  </inkml:definitions>
  <inkml:trace contextRef="#ctx0" brushRef="#br0">53 30,'-1'8,"-1"-1,1 0,-1 1,-1-1,1 0,-1-1,-5 10,-10 27,15-30,0 1,0-1,1 1,1 0,1 0,0 0,0-1,3 18,-1-24,0 0,1 1,-1-1,1 0,1 0,-1 0,1-1,0 1,1-1,-1 0,1 0,0-1,1 1,0-1,0 0,7 4,9 6,0-1,1-2,1 0,31 10,-43-17,1-2,-1 1,0-2,1 1,0-2,0 0,-1 0,1-1,0-1,21-4,-29 4,0-2,0 1,0-1,0 1,-1-1,1-1,-1 1,0-1,0 1,0-1,-1 0,1 0,-1-1,0 1,0-1,0 0,-1 0,1 0,-1 0,2-10,2-6,0 1,-2-1,-1 0,1-22,-3 30,-2 0,0 0,0 1,-1-1,-1 1,0-1,-1 1,0 0,0 0,-2 0,1 1,-13-18,14 22,0 1,-1 0,0 0,0 0,-1 0,0 1,0 0,0 0,0 1,-1 0,0 0,1 0,-2 1,1 0,0 0,0 1,-1 0,0 0,1 1,-1 0,0 0,-7 1,8 1,0 0,0 1,1-1,-1 2,1-1,-1 1,1 0,0 0,0 0,0 1,1 0,-1 0,1 1,0 0,0-1,0 2,1-1,0 0,0 1,0 0,-5 12,5-11,1 0,0 1,0-1,1 1,0 0,0-1,0 1,1 0,1 0,-1 0,1 0,1 0,-1 0,1 0,1 0,-1 0,1 0,5 10,3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43.664"/>
    </inkml:context>
    <inkml:brush xml:id="br0">
      <inkml:brushProperty name="width" value="0.2" units="cm"/>
      <inkml:brushProperty name="height" value="0.4" units="cm"/>
      <inkml:brushProperty name="color" value="#FF8517"/>
      <inkml:brushProperty name="tip" value="rectangle"/>
      <inkml:brushProperty name="rasterOp" value="maskPen"/>
      <inkml:brushProperty name="ignorePressure" value="1"/>
    </inkml:brush>
  </inkml:definitions>
  <inkml:trace contextRef="#ctx0" brushRef="#br0">206 1,'-9'0,"1"0,-1 1,1-1,0 2,-1-1,1 2,0-1,-12 6,15-6,1 1,-1 0,1 0,0 0,0 0,0 1,1 0,-1-1,1 1,0 1,0-1,0 0,1 1,-1-1,-2 9,-13 29,9-23,1 1,1 0,-9 39,15-53,1-1,-1 1,1 0,0-1,0 1,1 0,0-1,0 1,0-1,0 1,1-1,0 1,0-1,1 0,-1 0,1 0,0 0,1 0,4 4,-4-4,1 0,1 0,-1-1,1 1,-1-1,1-1,0 1,1-1,-1 0,1-1,-1 0,1 0,0 0,9 1,-12-3,-1 1,1-1,0 0,-1-1,1 1,0-1,-1 1,1-1,-1 0,1 0,-1-1,0 1,1-1,-1 0,0 0,0 0,0 0,0 0,0-1,-1 1,1-1,-1 0,0 1,1-1,-1-1,-1 1,1 0,0 0,1-6,2-7,-2-1,0 0,-1 0,0-1,-1 1,-1 0,-4-31,1-9,3 50,-1-1,1 1,-1 0,0-1,-1 1,-3-10,4 14,0 1,-1-1,1 1,0-1,-1 1,0 0,1 0,-1 0,0 0,0 0,0 0,-1 0,1 1,0-1,-1 1,1-1,-1 1,1 0,-6-2,-10-1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6:51.071"/>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466 108,'-4'-7,"0"0,0 0,0 1,-1 0,0 0,0 0,-1 0,0 1,0 0,0 0,0 0,-1 1,0 0,0 0,0 1,0 0,0 0,-1 1,-11-3,-8 1,-1 1,-1 2,1 0,-32 4,0 0,56-4,0 1,0 1,0-1,0 0,0 1,0 0,0 0,0 0,0 1,0-1,0 1,1 0,-1 0,1 0,-1 0,1 1,0-1,0 1,0 0,-4 5,4-2,0 0,0 0,0 0,1 1,0 0,0-1,0 1,1 0,0 0,1 0,-1 10,2-8,0 0,0 0,0 0,1 0,1 0,-1 0,2 0,-1-1,1 0,0 0,1 0,0 0,0 0,0-1,1 0,1 0,-1-1,1 0,0 0,10 7,-5-5,1 0,-1 0,2-1,-1-1,1 0,0-1,0-1,1 0,-1-1,1 0,26 0,-25-2,-6-1,0 0,0 0,0-1,0 0,11-3,-18 3,-1 1,0-1,1 0,-1 0,0-1,1 1,-1 0,0-1,0 0,0 1,-1-1,1 0,0 0,-1 0,1 0,-1 0,1 0,-1 0,0-1,0 1,0 0,0-1,0 1,-1-1,1-2,1-6,-1 0,0 0,-1 0,-1 0,1 0,-2 0,1 1,-1-1,-1 0,-4-10,5 16,1 1,-1-1,0 1,-1 0,1-1,-1 1,0 0,0 1,0-1,-1 0,1 1,-1 0,0 0,0 0,0 0,0 0,-1 1,1 0,-1 0,1 0,-1 1,0-1,1 1,-7-1,-26 0,-51 4,34 0,32-2</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7:00.722"/>
    </inkml:context>
    <inkml:brush xml:id="br0">
      <inkml:brushProperty name="width" value="0.2" units="cm"/>
      <inkml:brushProperty name="height" value="0.4" units="cm"/>
      <inkml:brushProperty name="color" value="#EF0C4D"/>
      <inkml:brushProperty name="tip" value="rectangle"/>
      <inkml:brushProperty name="rasterOp" value="maskPen"/>
      <inkml:brushProperty name="ignorePressure" value="1"/>
    </inkml:brush>
  </inkml:definitions>
  <inkml:trace contextRef="#ctx0" brushRef="#br0">494 1,'-24'-1,"-3"1,-50 5,68-3,1-1,-1 2,1-1,0 1,0 0,0 1,0 0,0 0,-12 10,-36 30,2 3,-49 55,96-94,1 1,0 0,0 0,1 1,0 0,0 0,1 0,0 0,-3 21,6-27,0-1,0 1,1-1,0 1,0-1,0 1,0-1,0 1,1-1,-1 1,1-1,0 1,0-1,0 0,1 0,-1 1,1-1,0 0,0 0,0 0,0-1,0 1,1 0,-1-1,1 1,0-1,-1 0,1 0,0 0,0 0,1-1,-1 1,6 1,20 3,1-1,-1-2,1-1,-1-1,1-2,50-7,-66 7,0-2,1 1,-1-2,0 0,-1-1,25-11,-32 13,0-1,0 1,-1-1,1 0,-1-1,0 1,0-1,0 0,-1 0,0-1,0 1,0-1,0 0,-1 0,0 0,2-8,1-4,-1 0,0 0,-2 0,0-1,-1 1,-1-20,-1 32,0 1,-1-1,0 1,0 0,-1-1,0 1,0 0,0 0,0 0,-1 0,1 0,-1 1,-1-1,1 1,0 0,-1 0,0 0,0 0,0 1,-1-1,1 1,-1 0,0 1,-8-4,-11-5,0 1,0 1,-1 1,-34-5,52 12,-1 0,0 0,1 1,-1 1,0-1,1 1,-1 0,-10 4,14-4,0 1,0 0,0 0,0 0,0 0,0 1,1-1,-1 1,1 0,0 0,0 0,0 1,0-1,1 1,-5 7,-1 7</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7:02.286"/>
    </inkml:context>
    <inkml:brush xml:id="br0">
      <inkml:brushProperty name="width" value="0.2" units="cm"/>
      <inkml:brushProperty name="height" value="0.4" units="cm"/>
      <inkml:brushProperty name="color" value="#EF0C4D"/>
      <inkml:brushProperty name="tip" value="rectangle"/>
      <inkml:brushProperty name="rasterOp" value="maskPen"/>
      <inkml:brushProperty name="ignorePressure" value="1"/>
    </inkml:brush>
  </inkml:definitions>
  <inkml:trace contextRef="#ctx0" brushRef="#br0">1 72,'627'3,"629"-6,-908-10,144 0,-304 15,195-4,-332-3,96-21,-104 16,-18 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7:15.31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56,'142'2,"155"-5,-208-9,-54 6,55-2,-34 8,-2 1,-1-3,83-12,-73 6,0 2,123 7,-73 1,-102-2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57:17.313"/>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2,'0'1,"1"0,-1 0,1 0,-1 1,1-1,-1 0,1 0,0 0,0-1,-1 1,1 0,0 0,0 0,0 0,0-1,0 1,0 0,0-1,0 1,0-1,1 0,-1 1,0-1,0 0,0 1,1-1,1 0,39 5,-38-5,443 3,-231-6,-77 5,150-4,-202-11,-60 8,55-3,-6 8,-53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1.099"/>
    </inkml:context>
    <inkml:brush xml:id="br0">
      <inkml:brushProperty name="width" value="0.05" units="cm"/>
      <inkml:brushProperty name="height" value="0.05" units="cm"/>
    </inkml:brush>
  </inkml:definitions>
  <inkml:trace contextRef="#ctx0" brushRef="#br0">182 102 24575,'0'-1'0,"-1"0"0,1 1 0,0-1 0,-1 0 0,1 0 0,-1 1 0,1-1 0,-1 0 0,1 1 0,-1-1 0,0 0 0,1 1 0,-1-1 0,0 1 0,1-1 0,-1 1 0,0-1 0,0 1 0,-1-1 0,1 1 0,0 0 0,0-1 0,0 1 0,0-1 0,0 1 0,0-1 0,0 1 0,0-1 0,1 1 0,-1-1 0,0 0 0,0 1 0,1-1 0,-1 0 0,0 0 0,1 0 0,-1 1 0,1-1 0,-1 0 0,1 0 0,-1 0 0,1 0 0,-1 0 0,1 0 0,0 0 0,0 0 0,0 0 0,0 0 0,-1 0 0,1 0 0,0 0 0,1 0 0,-1 0 0,0-1 0,0 1 0,0 0 0,1-1 0,1-1 0,1-1 0,0 1 0,-1 0 0,1 0 0,0 0 0,1 0 0,-1 0 0,0 1 0,1-1 0,0 1 0,-1 0 0,1 0 0,0 0 0,0 1 0,0 0 0,0-1 0,7 0 0,6-2 0,0 1 0,33-2 0,-46 5 0,1 0 0,-1 0 0,0 0 0,0 0 0,0 1 0,0 0 0,0 0 0,0 0 0,0 0 0,0 1 0,0-1 0,0 1 0,-1 0 0,1 0 0,-1 1 0,1-1 0,-1 1 0,0-1 0,4 5 0,-3-1 0,0 0 0,0-1 0,-1 2 0,0-1 0,0 0 0,0 1 0,-1-1 0,0 1 0,0-1 0,1 13 0,-1 3 0,0 0 0,-2 0 0,-1 0 0,-1-1 0,0 1 0,-9 32 0,6-39 0,-1-1 0,0 0 0,0 0 0,-2-1 0,1 0 0,-2 0 0,0 0 0,0-1 0,-1-1 0,-1 0 0,0 0 0,0-1 0,-21 14 0,23-17 0,-1 0 0,-1-1 0,1 0 0,-1 0 0,0-1 0,0-1 0,-1 0 0,1-1 0,-1 0 0,0 0 0,0-1 0,0-1 0,0 0 0,0-1 0,0 0 0,0-1 0,-19-3 0,28 4 0,1-1 0,0 1 0,0-1 0,0 0 0,0 1 0,0-1 0,0 0 0,0 0 0,0 0 0,0-1 0,0 1 0,0 0 0,1-1 0,-1 1 0,1-1 0,-1 0 0,1 1 0,-1-1 0,1 0 0,-1-2 0,1 2 0,1-1 0,-1 1 0,1 0 0,0 0 0,0 0 0,0 0 0,0 0 0,0 0 0,1 0 0,-1 0 0,0 0 0,1 0 0,0 0 0,-1 0 0,1 0 0,0 0 0,2-2 0,0-3 0,2 1 0,-1 1 0,1-1 0,-1 1 0,2-1 0,-1 2 0,0-1 0,1 0 0,0 1 0,12-7 0,-9 8 0,0-1 0,0 1 0,0 0 0,0 1 0,0 0 0,1 0 0,-1 1 0,0 1 0,1-1 0,-1 2 0,1-1 0,-1 1 0,1 0 0,-1 1 0,0 0 0,1 1 0,-1 0 0,12 6 0,0 2 0,0 2 0,-2 0 0,1 1 0,-2 0 0,0 2 0,21 23 0,-36-36-114,1 1 1,-1-1-1,1 0 0,0 0 0,0 0 1,0-1-1,1 1 0,-1-1 0,1 0 1,-1 0-1,9 2 0,9 0-6712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8:59.710"/>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985 0,'-3'3,"-1"0,1-1,-1 1,0-1,1 0,-1-1,0 1,0 0,0-1,0 0,0 0,-6 0,-58 3,11 0,-67 10,1-5,-172-10,112-2,174 3,0 1,1 0,-1 0,1 1,-14 3,7 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1.935"/>
    </inkml:context>
    <inkml:brush xml:id="br0">
      <inkml:brushProperty name="width" value="0.05" units="cm"/>
      <inkml:brushProperty name="height" value="0.05" units="cm"/>
    </inkml:brush>
  </inkml:definitions>
  <inkml:trace contextRef="#ctx0" brushRef="#br0">265 98 24575,'0'-4'0,"0"-1"0,-1 1 0,1 1 0,-1-1 0,0 0 0,0 0 0,0 0 0,-1 0 0,1 0 0,-1 1 0,0-1 0,0 1 0,0-1 0,0 1 0,-1 0 0,1 0 0,-1 0 0,0 0 0,0 0 0,0 1 0,0-1 0,-1 1 0,1 0 0,-1 0 0,1 0 0,-1 1 0,1-1 0,-1 1 0,-4-2 0,1 2 0,1-1 0,0 1 0,-1 0 0,1 1 0,-1-1 0,1 1 0,-1 1 0,1-1 0,-1 1 0,1 0 0,0 0 0,-1 1 0,1 0 0,0 0 0,0 1 0,0-1 0,-7 6 0,7-3 0,0 0 0,0 0 0,0 1 0,1-1 0,0 2 0,0-1 0,1 0 0,0 1 0,0 0 0,0 0 0,1 0 0,0 0 0,1 1 0,-3 10 0,3-14 0,2-1 0,-1 1 0,0 0 0,1 0 0,0 0 0,-1 0 0,2 0 0,-1 0 0,0 0 0,1 0 0,0-1 0,0 1 0,0 0 0,0 0 0,0-1 0,1 1 0,0 0 0,0-1 0,0 0 0,0 1 0,0-1 0,1 0 0,-1 0 0,1 0 0,0-1 0,0 1 0,0-1 0,0 1 0,1-1 0,4 3 0,-3-3 0,0 0 0,1 0 0,-1-1 0,1 0 0,-1 1 0,1-2 0,-1 1 0,1-1 0,-1 0 0,1 0 0,-1 0 0,1-1 0,-1 0 0,1 0 0,-1 0 0,0-1 0,1 0 0,-1 0 0,0 0 0,0-1 0,0 1 0,5-5 0,-1 1 0,-1 0 0,0-1 0,0 0 0,0 0 0,-1-1 0,0 0 0,-1 0 0,0-1 0,0 0 0,7-15 0,-10 26 0,-2 15 0,-1 23 0,-1 11 0,1-4 0,-3 0 0,-2-1 0,-10 50 0,-26 42 0,36-118 103,8-19-325,3-11-1024,4-11-5580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2.682"/>
    </inkml:context>
    <inkml:brush xml:id="br0">
      <inkml:brushProperty name="width" value="0.05" units="cm"/>
      <inkml:brushProperty name="height" value="0.05" units="cm"/>
    </inkml:brush>
  </inkml:definitions>
  <inkml:trace contextRef="#ctx0" brushRef="#br0">162 41 24575,'0'-2'0,"-1"0"0,1 0 0,0 0 0,-1 1 0,0-1 0,1 0 0,-1 1 0,0-1 0,0 0 0,0 1 0,0-1 0,0 1 0,0-1 0,-1 1 0,1 0 0,0-1 0,-1 1 0,1 0 0,-1 0 0,1 0 0,-1 0 0,1 0 0,-1 1 0,0-1 0,0 0 0,1 1 0,-1-1 0,0 1 0,0 0 0,-3-1 0,-1 0 0,1 0 0,0 1 0,-1 0 0,1 0 0,-1 0 0,1 0 0,-1 1 0,1 0 0,-7 2 0,8-1 0,1 0 0,-1 0 0,1 0 0,0 0 0,-1 0 0,1 1 0,0 0 0,1 0 0,-1-1 0,0 2 0,1-1 0,0 0 0,-1 0 0,1 1 0,1-1 0,-1 1 0,0 0 0,1-1 0,0 1 0,0 0 0,0 0 0,0 0 0,1 0 0,-1 0 0,1 0 0,0 0 0,0 0 0,1 5 0,1 4 0,-1-1 0,1 1 0,1 0 0,1-1 0,0 0 0,0 1 0,11 18 0,14 20 0,-17-33 0,-1 1 0,-1-1 0,-1 2 0,0-1 0,-2 1 0,0 1 0,-1-1 0,4 24 0,-10-41 0,0-1 0,0 1 0,1-1 0,-1 1 0,-1-1 0,1 0 0,0 1 0,-1-1 0,1 1 0,-1-1 0,0 0 0,1 0 0,-1 1 0,0-1 0,-1 0 0,1 0 0,0 0 0,-2 2 0,1-2 0,1-1 0,-1 0 0,1 0 0,-1 0 0,1-1 0,-1 1 0,0 0 0,0-1 0,1 1 0,-1-1 0,0 1 0,0-1 0,1 0 0,-1 0 0,0 0 0,0 0 0,0 0 0,-3 0 0,0-2 0,-1 1 0,1 0 0,-1-1 0,1 0 0,0-1 0,0 1 0,0-1 0,0 0 0,0 0 0,0 0 0,1-1 0,0 0 0,-7-7 0,8 7 0,0 0 0,0 0 0,0 0 0,1 0 0,0 0 0,0-1 0,0 1 0,1-1 0,-1 1 0,1-1 0,0 0 0,0 0 0,1 1 0,-1-1 0,1 0 0,0 0 0,1 0 0,-1 1 0,1-1 0,0 0 0,0 0 0,0 1 0,1-1 0,-1 1 0,1-1 0,0 1 0,4-6 0,8-10 0,0 0 0,1 1 0,1 1 0,28-25 0,19-23 0,-35 24-1365,-8 4-5461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3.798"/>
    </inkml:context>
    <inkml:brush xml:id="br0">
      <inkml:brushProperty name="width" value="0.05" units="cm"/>
      <inkml:brushProperty name="height" value="0.05" units="cm"/>
    </inkml:brush>
  </inkml:definitions>
  <inkml:trace contextRef="#ctx0" brushRef="#br0">1701 27 24575,'-171'1'0,"-188"-3"0,209-10 0,-54-1 0,-395 13 0,591 0 0,0 0 0,-1 0 0,1 1 0,0 0 0,-1 0 0,1 1 0,-10 3 0,15-3 0,1-1 0,-1 1 0,1 0 0,-1-1 0,1 1 0,0 0 0,0 1 0,0-1 0,0 0 0,0 1 0,0-1 0,1 1 0,-1-1 0,1 1 0,0 0 0,0-1 0,0 1 0,0 0 0,0 0 0,0 0 0,1 0 0,0 0 0,-1 4 0,-2 43 0,2 0 0,7 54 0,-1 3 0,-4-51 0,-3 0 0,-16 105 0,17-158 0,-21 105 0,-15 205 0,37-302-117,0-5 34,0-1-1,1 0 1,-2 1 0,1-1 0,-1 0 0,0 1 0,0-1-1,0 0 1,-1 0 0,0 0 0,0 0 0,0 0-1,0 0 1,-5 5 0,-3-3-6743</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4.530"/>
    </inkml:context>
    <inkml:brush xml:id="br0">
      <inkml:brushProperty name="width" value="0.05" units="cm"/>
      <inkml:brushProperty name="height" value="0.05" units="cm"/>
    </inkml:brush>
  </inkml:definitions>
  <inkml:trace contextRef="#ctx0" brushRef="#br0">108 4 24575,'-3'-3'0,"-5"9"0,-8 14 0,5 2 0,0 0 0,1 0 0,1 1 0,1 1 0,1-1 0,1 1 0,-3 25 0,4-13 0,2 0 0,2 0 0,1 0 0,5 45 0,-3-70 0,0-1 0,0 0 0,1 0 0,0 0 0,1 0 0,0-1 0,0 1 0,1-1 0,0 0 0,1 0 0,0-1 0,14 16 0,-15-19 0,1 1 0,0-2 0,1 1 0,-1 0 0,1-1 0,0-1 0,0 1 0,0-1 0,0 0 0,0 0 0,1-1 0,0 0 0,-1-1 0,1 1 0,0-1 0,-1-1 0,1 0 0,8 0 0,-11-1 0,0 0 0,0 0 0,-1-1 0,1 1 0,0-1 0,-1 0 0,1-1 0,-1 1 0,0-1 0,0 1 0,0-1 0,0-1 0,0 1 0,-1 0 0,1-1 0,-1 0 0,0 0 0,0 0 0,0 0 0,-1 0 0,4-8 0,-4 9 0,-1 0 0,1 0 0,-1-1 0,0 1 0,0 0 0,0-1 0,0 1 0,-1-1 0,1 0 0,-1 1 0,0-1 0,0 1 0,0-1 0,-1 0 0,1 1 0,-1-1 0,0 1 0,0-1 0,0 1 0,0 0 0,-1-1 0,1 1 0,-1 0 0,0 0 0,0 0 0,0 0 0,0 0 0,0 0 0,-5-3 0,3 4 0,1-1 0,-1 2 0,0-1 0,0 0 0,0 1 0,-1-1 0,1 1 0,0 0 0,0 1 0,-1-1 0,1 1 0,0 0 0,-1 0 0,1 0 0,0 0 0,-1 1 0,1 0 0,0 0 0,0 0 0,-1 0 0,1 1 0,0 0 0,0 0 0,1 0 0,-1 0 0,0 0 0,-6 6 0,1-2 0,1 1 0,-1 0 0,1 0 0,0 1 0,1 0 0,0 0 0,0 1 0,1 0 0,0 0 0,-5 10 0,8-11-195,1-1 0,-1 1 0,1 0 0,0 0 0,1 0 0,-1 12 0,3-2-6631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9.310"/>
    </inkml:context>
    <inkml:brush xml:id="br0">
      <inkml:brushProperty name="width" value="0.05" units="cm"/>
      <inkml:brushProperty name="height" value="0.05" units="cm"/>
    </inkml:brush>
  </inkml:definitions>
  <inkml:trace contextRef="#ctx0" brushRef="#br0">51 1 24575,'-20'94'0,"5"-48"0,12-39 0,0 1 0,0-1 0,1 1 0,0-1 0,-1 10 0,4-16 0,-1 0 0,0 0 0,0 0 0,1-1 0,-1 1 0,0 0 0,1-1 0,-1 1 0,1 0 0,-1-1 0,1 1 0,-1 0 0,1-1 0,0 1 0,-1-1 0,1 1 0,0-1 0,-1 1 0,1-1 0,0 0 0,0 1 0,-1-1 0,1 0 0,0 1 0,0-1 0,-1 0 0,1 0 0,0 0 0,0 0 0,1 0 0,29 2 0,-26-2 0,38 0-97,-25-1-85,-1 1 1,1 1 0,0 0 0,0 1 0,-1 2 0,21 5 0,-9 2-6645</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29.793"/>
    </inkml:context>
    <inkml:brush xml:id="br0">
      <inkml:brushProperty name="width" value="0.05" units="cm"/>
      <inkml:brushProperty name="height" value="0.05" units="cm"/>
    </inkml:brush>
  </inkml:definitions>
  <inkml:trace contextRef="#ctx0" brushRef="#br0">52 0 24575,'-4'9'0,"-2"7"0,1 6 0,0 7 0,2 3 0,1 5 0,-3 5 0,-1 4 0,0 3 0,2 2 0,1-4 0,1-1 0,1 1 0,1 1 0,0 1 0,1-13 0,-1-11-8191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1.010"/>
    </inkml:context>
    <inkml:brush xml:id="br0">
      <inkml:brushProperty name="width" value="0.05" units="cm"/>
      <inkml:brushProperty name="height" value="0.05" units="cm"/>
    </inkml:brush>
  </inkml:definitions>
  <inkml:trace contextRef="#ctx0" brushRef="#br0">98 58 24575,'44'-32'0,"-38"29"0,-1-1 0,1 1 0,0 0 0,0 1 0,0 0 0,1 0 0,-1 0 0,0 0 0,1 1 0,-1 0 0,9 0 0,-12 2 0,-1-1 0,1 1 0,-1-1 0,1 1 0,-1 0 0,0 0 0,1 0 0,-1 0 0,0 0 0,1 0 0,-1 1 0,0-1 0,0 1 0,0 0 0,0 0 0,-1-1 0,1 1 0,0 0 0,-1 0 0,1 1 0,-1-1 0,0 0 0,0 0 0,0 1 0,0-1 0,0 1 0,0-1 0,-1 1 0,1-1 0,-1 1 0,1 3 0,1 9 0,0 0 0,-1 0 0,-1 0 0,-1 0 0,0 1 0,0-1 0,-2 0 0,0 0 0,0-1 0,-2 1 0,0-1 0,0 0 0,-10 17 0,10-21 0,-1 0 0,0-1 0,0 1 0,-1-1 0,-1-1 0,1 0 0,-1 0 0,-1 0 0,1-1 0,-1 0 0,-1-1 0,1 0 0,-1 0 0,0-1 0,0 0 0,0-1 0,-1 0 0,-15 3 0,24-6 0,-1-1 0,0 1 0,0-1 0,1 1 0,-1-1 0,0 0 0,0 0 0,1 0 0,-1-1 0,0 1 0,0-1 0,1 1 0,-1-1 0,0 0 0,1 0 0,-1 0 0,-4-3 0,6 3 0,0 0 0,0-1 0,0 1 0,0 0 0,0-1 0,0 1 0,0-1 0,0 1 0,0-1 0,1 1 0,-1-1 0,1 1 0,-1-1 0,1 0 0,0 1 0,-1-1 0,1 0 0,0 1 0,0-1 0,0 0 0,1-2 0,0 0 0,0 0 0,0 0 0,0 0 0,0 0 0,1 0 0,0 1 0,0-1 0,0 0 0,0 1 0,0 0 0,1-1 0,0 1 0,-1 0 0,1 1 0,0-1 0,1 0 0,-1 1 0,0-1 0,1 1 0,-1 0 0,1 0 0,7-2 0,-4 2 0,0 1 0,0 0 0,1 0 0,-1 1 0,0 0 0,0 0 0,0 1 0,0 0 0,1 0 0,11 4 0,76 32 0,-17-6 0,10-13-1365,-49-14-5461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1.493"/>
    </inkml:context>
    <inkml:brush xml:id="br0">
      <inkml:brushProperty name="width" value="0.05" units="cm"/>
      <inkml:brushProperty name="height" value="0.05" units="cm"/>
    </inkml:brush>
  </inkml:definitions>
  <inkml:trace contextRef="#ctx0" brushRef="#br0">12 0 24575,'0'5'0,"0"5"0,0 6 0,0 9 0,0 8 0,-5-1 0,0-1 0,3-7 0,17-7 0,13-6 0,7-5 0,1-4 0,4-2 0,0-1 0,-8-1-8191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1.910"/>
    </inkml:context>
    <inkml:brush xml:id="br0">
      <inkml:brushProperty name="width" value="0.05" units="cm"/>
      <inkml:brushProperty name="height" value="0.05" units="cm"/>
    </inkml:brush>
  </inkml:definitions>
  <inkml:trace contextRef="#ctx0" brushRef="#br0">27 1 24575,'0'4'0,"0"15"0,0 9 0,0 12 0,-4 3 0,-2 0 0,0 1 0,2-3 0,1-4 0,1 1 0,1 2 0,0-6-8191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2.428"/>
    </inkml:context>
    <inkml:brush xml:id="br0">
      <inkml:brushProperty name="width" value="0.05" units="cm"/>
      <inkml:brushProperty name="height" value="0.05" units="cm"/>
    </inkml:brush>
  </inkml:definitions>
  <inkml:trace contextRef="#ctx0" brushRef="#br0">0 0 24575,'9'0'0,"12"0"0,10 0 0,14 0 0,12 0 0,9 0 0,7 0 0,3 0 0,3 0 0,-4 0 0,-5 0 0,-7 9 0,-5 2 0,-3 0 0,-3-2 0,-5-3 0,-7-2 0,-10-2-8191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9:00.56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1281 1,'-5'4,"1"-1,-2 1,1-1,0 0,-1 0,1 0,-1-1,0 0,0 0,-11 2,-67 6,64-9,-407 9,-23 2,253-2,165-9</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3.558"/>
    </inkml:context>
    <inkml:brush xml:id="br0">
      <inkml:brushProperty name="width" value="0.05" units="cm"/>
      <inkml:brushProperty name="height" value="0.05" units="cm"/>
    </inkml:brush>
  </inkml:definitions>
  <inkml:trace contextRef="#ctx0" brushRef="#br0">1 0 24575,'9'0'0,"7"0"0,9 0 0,10 0 0,7 0 0,6 0 0,-1 0 0,-9 0-8191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14:34.190"/>
    </inkml:context>
    <inkml:brush xml:id="br0">
      <inkml:brushProperty name="width" value="0.05" units="cm"/>
      <inkml:brushProperty name="height" value="0.05" units="cm"/>
    </inkml:brush>
  </inkml:definitions>
  <inkml:trace contextRef="#ctx0" brushRef="#br0">3 0 24575,'-1'64'0,"0"-27"0,1 1 0,7 52 0,-7-89 0,0 0 0,0 1 0,0-1 0,0 0 0,0 0 0,1 1 0,-1-1 0,0 0 0,1 0 0,-1 0 0,1 0 0,-1 1 0,1-1 0,0 0 0,-1 0 0,1 0 0,0 0 0,0 0 0,0 0 0,0-1 0,0 1 0,0 0 0,0 0 0,0-1 0,0 1 0,0 0 0,0-1 0,0 1 0,0-1 0,1 0 0,-1 1 0,0-1 0,0 0 0,1 0 0,-1 0 0,0 1 0,2-2 0,4 0 0,-1-1 0,0 0 0,1 0 0,-1-1 0,0 1 0,7-5 0,19-8 0,-22 12 0,0 1 0,0 0 0,1 1 0,-1 0 0,16 0 0,-24 1 0,0 0 0,0 0 0,0 0 0,-1 0 0,1 0 0,0 0 0,0 1 0,0-1 0,0 1 0,-1-1 0,1 1 0,0-1 0,0 1 0,-1 0 0,1 0 0,0 0 0,-1 0 0,1 0 0,-1 0 0,1 1 0,-1-1 0,0 0 0,0 1 0,1-1 0,-1 1 0,0-1 0,0 1 0,0 0 0,-1-1 0,1 1 0,0 0 0,-1 0 0,1-1 0,-1 1 0,1 0 0,-1 0 0,0 2 0,-1 0 5,0 0 1,0 0-1,0-1 0,-1 1 0,1-1 0,-1 1 1,0-1-1,0 0 0,0 0 0,0 0 1,-1 0-1,0 0 0,1 0 0,-1 0 0,0-1 1,0 0-1,0 1 0,0-1 0,-1 0 0,1-1 1,-1 1-1,-4 1 0,-3 2-253,-1 0 1,1-1-1,-1-1 1,0 0-1,-21 2 1,0-4-6579</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5.833"/>
    </inkml:context>
    <inkml:brush xml:id="br0">
      <inkml:brushProperty name="width" value="0.05" units="cm"/>
      <inkml:brushProperty name="height" value="0.05" units="cm"/>
    </inkml:brush>
  </inkml:definitions>
  <inkml:trace contextRef="#ctx0" brushRef="#br0">331 207 24575,'0'-16'0,"1"-1"0,-1-1 0,-1 1 0,-1-1 0,0 1 0,-7-26 0,8 40 0,0-1 0,-1 1 0,1 0 0,-1-1 0,0 1 0,0 0 0,0 0 0,0 0 0,0 0 0,-1 1 0,1-1 0,-1 1 0,1-1 0,-1 1 0,0 0 0,0 0 0,0 0 0,-1 1 0,1-1 0,0 1 0,-1-1 0,1 1 0,0 0 0,-1 0 0,0 1 0,1-1 0,-1 1 0,1 0 0,-1 0 0,0 0 0,1 0 0,-7 2 0,2-1 0,0 1 0,1 0 0,-1 0 0,1 1 0,0 0 0,-1 1 0,1 0 0,1 0 0,-13 9 0,-51 50 0,63-54 0,-1 0 0,2 0 0,0 1 0,0-1 0,0 2 0,1-1 0,1 0 0,0 1 0,-5 17 0,8-22 0,0-1 0,0 0 0,1 1 0,0-1 0,0 0 0,0 1 0,0-1 0,1 1 0,0-1 0,1 6 0,-1-9 0,0 1 0,0 0 0,1-1 0,-1 1 0,1-1 0,-1 1 0,1-1 0,0 0 0,0 0 0,0 1 0,0-1 0,0-1 0,0 1 0,1 0 0,-1 0 0,1-1 0,-1 0 0,1 1 0,3 0 0,3 2 0,-1-1 0,1-1 0,-1 1 0,1-1 0,0-1 0,0 0 0,0 0 0,0 0 0,0-1 0,0-1 0,0 0 0,-1 0 0,1 0 0,0-1 0,0-1 0,-1 1 0,1-1 0,-1-1 0,0 0 0,0 0 0,0 0 0,-1-1 0,1 0 0,-1-1 0,0 1 0,-1-2 0,1 1 0,-1-1 0,0 1 0,-1-2 0,0 1 0,5-10 0,13-47 0,-20 54 0,-13 43 0,-2 23 0,-8 76 0,14-77 0,-23 89 0,-2-48-1365,18-61-5461</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4.229"/>
    </inkml:context>
    <inkml:brush xml:id="br0">
      <inkml:brushProperty name="width" value="0.05" units="cm"/>
      <inkml:brushProperty name="height" value="0.05" units="cm"/>
    </inkml:brush>
  </inkml:definitions>
  <inkml:trace contextRef="#ctx0" brushRef="#br0">244 124 24575,'1'-5'0,"-2"1"0,1 0 0,0-1 0,-1 1 0,0 0 0,0-1 0,0 1 0,0 0 0,-1 0 0,0 0 0,0 0 0,0 0 0,0 1 0,0-1 0,-5-5 0,2 5 0,0-1 0,-1 1 0,0-1 0,1 1 0,-1 1 0,-1-1 0,1 1 0,0 0 0,-10-2 0,8 2 0,-1 1 0,0 0 0,0 0 0,0 0 0,0 1 0,0 1 0,0 0 0,0 0 0,-16 3 0,23-3 0,-1 0 0,1 1 0,0 0 0,0 0 0,-1-1 0,1 1 0,0 0 0,0 1 0,0-1 0,0 0 0,0 0 0,0 1 0,1-1 0,-1 1 0,0 0 0,1 0 0,-1-1 0,1 1 0,0 0 0,-1 0 0,1 0 0,0 0 0,0 1 0,1-1 0,-1 0 0,0 0 0,1 1 0,-1-1 0,1 0 0,0 1 0,-1-1 0,1 0 0,0 1 0,1-1 0,-1 0 0,0 1 0,1-1 0,-1 0 0,1 0 0,0 1 0,0-1 0,1 2 0,0 3 0,1 1 0,0-1 0,0 0 0,1 0 0,0 0 0,0-1 0,1 0 0,0 1 0,0-2 0,0 1 0,8 6 0,6 3 0,0-2 0,29 16 0,-30-19 0,0 1 0,-1 0 0,24 21 0,-36-26 0,0-1 0,0 1 0,0 0 0,-1 0 0,0 0 0,0 1 0,0-1 0,-1 1 0,0 0 0,0 0 0,-1 0 0,0 1 0,2 11 0,-3-12 0,0-1 0,0 1 0,-1 0 0,0-1 0,0 1 0,-1-1 0,0 1 0,0-1 0,0 1 0,-1-1 0,0 0 0,-4 10 0,4-14 0,1 1 0,-1-1 0,0 0 0,0 1 0,0-1 0,0 0 0,-1 0 0,1-1 0,0 1 0,-1 0 0,1-1 0,-1 1 0,0-1 0,1 0 0,-1 0 0,0 0 0,0 0 0,0-1 0,0 1 0,1-1 0,-1 1 0,0-1 0,0 0 0,0 0 0,0-1 0,0 1 0,0 0 0,0-1 0,-5-1 0,3 0 0,0 1 0,0 0 0,0-1 0,0 0 0,0 0 0,1-1 0,-1 1 0,1-1 0,-1 0 0,1 0 0,0 0 0,0-1 0,0 1 0,1-1 0,-1 0 0,1 0 0,-5-9 0,6 9 0,0 0 0,1 0 0,0 0 0,-1 0 0,1 0 0,1-1 0,-1 1 0,1 0 0,-1 0 0,1-1 0,0 1 0,1 0 0,-1-1 0,1 1 0,0 0 0,0 0 0,0 0 0,1 0 0,-1 0 0,1 0 0,4-7 0,77-108-1365,-64 88-5461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7.300"/>
    </inkml:context>
    <inkml:brush xml:id="br0">
      <inkml:brushProperty name="width" value="0.05" units="cm"/>
      <inkml:brushProperty name="height" value="0.05" units="cm"/>
    </inkml:brush>
  </inkml:definitions>
  <inkml:trace contextRef="#ctx0" brushRef="#br0">309 6 24575,'-48'-2'0,"34"0"0,1 1 0,0 1 0,-1 0 0,1 0 0,-1 1 0,1 1 0,0 1 0,-23 6 0,32-7 0,1 1 0,0-1 0,0 1 0,0-1 0,0 1 0,0 0 0,0 0 0,1 0 0,0 1 0,-1-1 0,1 1 0,1-1 0,-1 1 0,0 0 0,1-1 0,0 1 0,0 0 0,0 0 0,0 0 0,0 0 0,1 0 0,0 0 0,0 0 0,0 0 0,0 0 0,1 0 0,-1 0 0,1 0 0,0 0 0,1 0 0,-1 0 0,0 0 0,1-1 0,0 1 0,0-1 0,0 1 0,0-1 0,1 0 0,-1 1 0,1-1 0,0-1 0,0 1 0,0 0 0,0-1 0,1 1 0,-1-1 0,6 2 0,33 7 0,-35-10 0,1 0 0,-1 1 0,0 0 0,0 1 0,0-1 0,-1 1 0,8 4 0,-11-5 0,-1 0 0,0 0 0,-1 0 0,1 0 0,0 0 0,0 0 0,-1 0 0,0 1 0,1-1 0,-1 0 0,0 1 0,0-1 0,0 1 0,0 0 0,-1-1 0,1 1 0,-1 0 0,0-1 0,1 1 0,-1 0 0,0-1 0,-1 1 0,1 0 0,-1 3 0,-1 0 0,1-1 0,-2 1 0,1 0 0,0-1 0,-1 0 0,0 0 0,0 0 0,-1 0 0,1 0 0,-1-1 0,0 1 0,-1-1 0,1 0 0,-1 0 0,1-1 0,-1 1 0,0-1 0,0 0 0,-1 0 0,1-1 0,-1 0 0,-8 3 0,7-2 0,-1 0 0,1-1 0,-1 0 0,0 0 0,1-1 0,-1 0 0,0 0 0,0-1 0,0 0 0,0 0 0,0-1 0,0 0 0,1-1 0,-1 1 0,0-1 0,-11-5 0,9-3-1365,8 0-5461</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7.786"/>
    </inkml:context>
    <inkml:brush xml:id="br0">
      <inkml:brushProperty name="width" value="0.05" units="cm"/>
      <inkml:brushProperty name="height" value="0.05" units="cm"/>
    </inkml:brush>
  </inkml:definitions>
  <inkml:trace contextRef="#ctx0" brushRef="#br0">11 1 24575,'0'4'0,"0"15"0,-4 8 0,-2 4 0,9-4 0,9-5 0,6-8 0,9-5 0,9-5 0,2-3 0,-5-5 0,-8-12 0,-9-2-8191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8.124"/>
    </inkml:context>
    <inkml:brush xml:id="br0">
      <inkml:brushProperty name="width" value="0.05" units="cm"/>
      <inkml:brushProperty name="height" value="0.05" units="cm"/>
    </inkml:brush>
  </inkml:definitions>
  <inkml:trace contextRef="#ctx0" brushRef="#br0">27 0 24575,'-4'0'0,"-2"4"0,0 6 0,2 6 0,1 8 0,1 14 0,1 9 0,0 5 0,1 2 0,1-3 0,-1-6 0,0-2 0,0-8-8191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38.486"/>
    </inkml:context>
    <inkml:brush xml:id="br0">
      <inkml:brushProperty name="width" value="0.05" units="cm"/>
      <inkml:brushProperty name="height" value="0.05" units="cm"/>
    </inkml:brush>
  </inkml:definitions>
  <inkml:trace contextRef="#ctx0" brushRef="#br0">1 0 24575,'4'0'0,"6"0"0,10 0 0,15 0 0,19 0 0,17 0 0,10 0 0,5 0 0,0 0 0,-6 9 0,-11 2 0,-14 0 0,-17 2 0,0-1 0,-3-2 0,-3-4 0,-7-2-8191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1.268"/>
    </inkml:context>
    <inkml:brush xml:id="br0">
      <inkml:brushProperty name="width" value="0.05" units="cm"/>
      <inkml:brushProperty name="height" value="0.05" units="cm"/>
    </inkml:brush>
  </inkml:definitions>
  <inkml:trace contextRef="#ctx0" brushRef="#br0">13 1 24575,'1'0'0,"0"1"0,0-1 0,0 0 0,0 1 0,0 0 0,0-1 0,0 1 0,0 0 0,0-1 0,0 1 0,0 0 0,-1 0 0,1-1 0,0 1 0,-1 0 0,1 0 0,0 0 0,-1 0 0,0 0 0,1 0 0,-1 0 0,1 0 0,-1 0 0,0 1 0,0-1 0,1 2 0,4 36 0,-4-34 0,1 26 0,-1 1 0,-1-1 0,-2 1 0,-1-1 0,-2 0 0,-1 0 0,-18 56 0,24-87 0,0 1 0,0-1 0,0 1 0,-1-1 0,1 1 0,0-1 0,0 1 0,0 0 0,0-1 0,0 1 0,0-1 0,0 1 0,0 0 0,0-1 0,1 1 0,-1-1 0,0 1 0,0-1 0,0 1 0,1-1 0,-1 1 0,0-1 0,0 1 0,1-1 0,-1 1 0,1-1 0,-1 1 0,0-1 0,1 0 0,-1 1 0,1-1 0,-1 0 0,1 1 0,-1-1 0,1 0 0,-1 1 0,1-1 0,-1 0 0,1 0 0,-1 0 0,2 1 0,28 1 0,-24-2 0,215-8-1365,-186 7-5461</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1.638"/>
    </inkml:context>
    <inkml:brush xml:id="br0">
      <inkml:brushProperty name="width" value="0.05" units="cm"/>
      <inkml:brushProperty name="height" value="0.05" units="cm"/>
    </inkml:brush>
  </inkml:definitions>
  <inkml:trace contextRef="#ctx0" brushRef="#br0">0 1 24575,'0'4'0,"0"6"0,0 6 0,0 8 0,0 14 0,0 13 0,0 11 0,0 9 0,0 4 0,0 3 0,0-7 0,0-11 0,0-12 0,0-19 0,0-13-8191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9:55.00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524 6,'-55'-2,"38"0,0 1,0 1,0 0,0 1,0 1,0 1,0 0,1 2,-19 6,16-3,-1-1,1-1,-30 5,28-6,-1 0,-28 12,45-15,1 1,-1-1,1 1,0 0,0 0,0 0,0 0,0 1,1 0,0-1,0 1,0 1,0-1,0 0,1 1,0-1,0 1,0 0,0 0,-1 7,0 8,1 0,0 0,3 41,0-42,-1 1,-3 34,1-49,1 0,1 0,-1 1,1-1,0 0,0 0,0 1,1-1,0 0,0 0,0 0,1 1,-1-1,1-1,1 1,-1 0,1 0,-1-1,1 0,1 1,-1-1,5 5,-1-4,0 0,0-1,0 1,1-1,-1 0,1-1,0 0,0 0,0-1,1 0,-1-1,0 1,12-1,4 1,0-1,0-1,32-5,-49 4,0 0,1-1,-1 0,0-1,0 1,-1-1,1-1,0 1,-1-1,0 0,0-1,0 1,-1-1,1 0,5-8,-2 1,0 0,0-1,-2 0,1-1,-2 0,0 0,8-28,-9 18,-1 0,-1 0,-1 0,-2-31,0 40,0 8,1-1,-1 0,-1 1,0-1,0 0,0 1,-1-1,0 1,0-1,-1 1,0 0,-6-12,-2 8</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2.471"/>
    </inkml:context>
    <inkml:brush xml:id="br0">
      <inkml:brushProperty name="width" value="0.05" units="cm"/>
      <inkml:brushProperty name="height" value="0.05" units="cm"/>
    </inkml:brush>
  </inkml:definitions>
  <inkml:trace contextRef="#ctx0" brushRef="#br0">279 131 24575,'0'-8'0,"0"0"0,0 1 0,0-1 0,-1 0 0,-1 0 0,0 0 0,0 0 0,0 1 0,-5-11 0,5 15 0,0 0 0,0 0 0,-1 0 0,0 0 0,1 0 0,-1 1 0,0-1 0,0 1 0,0 0 0,-1 0 0,1 0 0,0 0 0,-1 0 0,1 1 0,-1 0 0,0 0 0,1 0 0,-1 0 0,0 0 0,0 1 0,-4-1 0,2 1 0,0 0 0,0 0 0,0 0 0,0 1 0,0 0 0,1 0 0,-1 1 0,0-1 0,1 1 0,-1 0 0,1 1 0,-1 0 0,1-1 0,-8 7 0,5-2 0,0-1 0,1 1 0,0 0 0,0 0 0,0 1 0,1 0 0,1 0 0,-9 15 0,10-14 0,0 0 0,0 0 0,1 0 0,0 0 0,0 0 0,1 1 0,1-1 0,0 1 0,-1 9 0,2-13 0,1 0 0,-1 0 0,1-1 0,0 1 0,0-1 0,1 1 0,-1-1 0,1 1 0,0-1 0,1 0 0,-1 0 0,1 0 0,0 0 0,1 0 0,4 6 0,-5-9 0,-1 1 0,1 0 0,0-1 0,-1 0 0,1 0 0,1 1 0,-1-2 0,0 1 0,0 0 0,1-1 0,-1 1 0,0-1 0,1 0 0,0 0 0,-1-1 0,1 1 0,7 0 0,-6-2 0,0 1 0,1-1 0,-1-1 0,0 1 0,1-1 0,-1 0 0,0 0 0,0 0 0,0 0 0,8-7 0,5-6 0,0 0 0,-1-1 0,0-1 0,19-26 0,-27 33 0,-6 5 0,1 1 0,0 0 0,0 0 0,0 0 0,0 1 0,7-5 0,-11 8 0,1-1 0,-1 1 0,1 0 0,-1 0 0,1-1 0,-1 1 0,1 0 0,-1 0 0,1 0 0,-1 0 0,1 0 0,0 0 0,-1 0 0,1 0 0,-1 0 0,1 0 0,-1 0 0,1 0 0,-1 0 0,1 0 0,-1 1 0,1-1 0,-1 0 0,1 0 0,-1 1 0,1-1 0,0 2 0,0-1 0,0 0 0,0 1 0,0-1 0,-1 1 0,1-1 0,0 1 0,-1-1 0,0 1 0,1-1 0,-1 1 0,0-1 0,1 4 0,1 53 0,-5 75 0,0-48 0,-2-10 67,-21 100 0,2-6-1566,25-184-5327</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3.558"/>
    </inkml:context>
    <inkml:brush xml:id="br0">
      <inkml:brushProperty name="width" value="0.05" units="cm"/>
      <inkml:brushProperty name="height" value="0.05" units="cm"/>
    </inkml:brush>
  </inkml:definitions>
  <inkml:trace contextRef="#ctx0" brushRef="#br0">1109 130 24575,'-11'-1'0,"-1"-1"0,0 0 0,0 0 0,1-2 0,-18-6 0,-26-7 0,-23 1 0,-11-2 0,-152-13 0,73 18 0,83 5 0,-120 3 0,200 5 0,1 1 0,0-1 0,0 1 0,0 0 0,0 1 0,0-1 0,0 0 0,1 1 0,-1 0 0,0 0 0,1 0 0,-1 1 0,1-1 0,0 1 0,0 0 0,0-1 0,0 2 0,0-1 0,0 0 0,1 0 0,0 1 0,0-1 0,0 1 0,0 0 0,0 0 0,1 0 0,-1 0 0,1 0 0,-1 5 0,-2 14 0,1-1 0,1 1 0,1-1 0,2 29 0,-1-24 0,4 999-1365,-4-993-5461</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4.291"/>
    </inkml:context>
    <inkml:brush xml:id="br0">
      <inkml:brushProperty name="width" value="0.05" units="cm"/>
      <inkml:brushProperty name="height" value="0.05" units="cm"/>
    </inkml:brush>
  </inkml:definitions>
  <inkml:trace contextRef="#ctx0" brushRef="#br0">82 0 24575,'-1'7'0,"0"0"0,-1 0 0,1 0 0,-2 0 0,1-1 0,-1 1 0,-5 10 0,-8 18 0,6 0 0,1 0 0,2 1 0,-4 57 0,4 110 0,7-181 0,0 4 0,1-1 0,1 0 0,10 47 0,-10-62 0,1 0 0,0 0 0,1-1 0,0 1 0,1-1 0,0 0 0,1 0 0,-1 0 0,2-1 0,-1 0 0,1 0 0,11 9 0,-16-15 0,1 1 0,0-1 0,0 0 0,-1-1 0,1 1 0,1 0 0,-1-1 0,0 0 0,0 1 0,0-1 0,1-1 0,-1 1 0,1 0 0,-1-1 0,0 0 0,1 1 0,-1-1 0,1-1 0,-1 1 0,1 0 0,-1-1 0,0 0 0,1 0 0,-1 0 0,0 0 0,1 0 0,-1-1 0,0 0 0,0 1 0,0-1 0,-1 0 0,1 0 0,0-1 0,3-3 0,-1 1 0,0 0 0,-1-1 0,1 1 0,-2-1 0,1 0 0,0 1 0,-1-2 0,0 1 0,-1 0 0,1-1 0,-1 1 0,-1-1 0,1 0 0,-1 1 0,0-1 0,0-12 0,-1 17 3,0 0 0,0 0-1,0 0 1,0 0 0,-1-1 0,1 1-1,0 0 1,-1 0 0,0 0-1,1 0 1,-1 0 0,0 1 0,0-1-1,0 0 1,0 0 0,0 0 0,-1 1-1,1-1 1,0 1 0,-1-1-1,1 1 1,-1-1 0,0 1 0,1 0-1,-1 0 1,0 0 0,0 0-1,0 0 1,0 0 0,0 0 0,0 1-1,0-1 1,0 1 0,0-1-1,0 1 1,0 0 0,0 0 0,0 0-1,0 0 1,0 0 0,0 0 0,0 1-1,-3 0 1,-1 0-117,-1 1 0,1 0-1,0 0 1,0 1 0,0 0 0,1 0-1,-1 0 1,1 1 0,-1-1 0,1 1-1,0 1 1,-7 8 0,-6 12-6712</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8.748"/>
    </inkml:context>
    <inkml:brush xml:id="br0">
      <inkml:brushProperty name="width" value="0.05" units="cm"/>
      <inkml:brushProperty name="height" value="0.05" units="cm"/>
    </inkml:brush>
  </inkml:definitions>
  <inkml:trace contextRef="#ctx0" brushRef="#br0">187 123 24575,'0'-8'0,"0"1"0,0-1 0,-1 0 0,0 1 0,-1 0 0,0-1 0,0 1 0,0 0 0,-1 0 0,-4-9 0,5 14 0,0-1 0,0 1 0,1 0 0,-1-1 0,-1 1 0,1 0 0,0 0 0,0 1 0,-1-1 0,1 0 0,-1 1 0,0-1 0,1 1 0,-1 0 0,0 0 0,0 0 0,0 0 0,1 1 0,-1-1 0,0 1 0,0 0 0,0-1 0,0 1 0,0 1 0,0-1 0,0 0 0,0 1 0,-5 1 0,4-1 0,0 0 0,0 0 0,0 1 0,0-1 0,0 1 0,0 0 0,1 0 0,-1 1 0,1-1 0,-1 1 0,1 0 0,0-1 0,0 1 0,0 1 0,0-1 0,1 0 0,-4 6 0,3-2 0,-1 0 0,1 0 0,1 1 0,-1-1 0,1 1 0,1 0 0,-1-1 0,1 1 0,0 8 0,1-2 0,0 0 0,1 0 0,1-1 0,0 1 0,1 0 0,0-1 0,1 0 0,0 0 0,1 0 0,10 19 0,0-11 0,31 34 0,-37-46 0,0 0 0,-1 1 0,0 0 0,0 0 0,-1 1 0,-1 0 0,1 0 0,-2 0 0,0 1 0,0 0 0,-1 0 0,3 13 0,-6-21 0,-1 1 0,1-1 0,-1 1 0,0 0 0,0-1 0,0 1 0,-1 0 0,0-1 0,0 1 0,0 0 0,0-1 0,-1 0 0,1 1 0,-5 6 0,4-8 0,0 0 0,-1-1 0,1 1 0,0-1 0,-1 0 0,0 1 0,0-1 0,1-1 0,-1 1 0,0 0 0,-1-1 0,1 1 0,0-1 0,0 0 0,-1 0 0,1 0 0,0-1 0,-1 1 0,1-1 0,-7 0 0,8 1 0,-1-1 0,0-1 0,1 1 0,-1 0 0,0-1 0,1 1 0,-1-1 0,1 0 0,-1 0 0,1 0 0,-1 0 0,1 0 0,-1 0 0,1-1 0,0 1 0,0-1 0,0 0 0,0 0 0,-3-2 0,2-1 0,0 1 0,0 0 0,1-1 0,-1 0 0,1 0 0,0 0 0,1 0 0,-1 0 0,-1-7 0,1-1 0,1 0 0,0 0 0,0 0 0,1 0 0,1 0 0,1 0 0,3-18 0,18-40 0,60-129 0,-69 169 0,-11 23-273,1 0 0,-1 0 0,-1 0 0,4-17 0,-5 5-6553</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1:59.848"/>
    </inkml:context>
    <inkml:brush xml:id="br0">
      <inkml:brushProperty name="width" value="0.05" units="cm"/>
      <inkml:brushProperty name="height" value="0.05" units="cm"/>
    </inkml:brush>
  </inkml:definitions>
  <inkml:trace contextRef="#ctx0" brushRef="#br0">17 1 24575,'0'8'0,"0"17"0,-5 17 0,0 5 0,-1-14 0,6-12 0,7-10 0,6-7 0,11-4 0,5-2 0,6 0 0,2-1 0,3 1 0,-5 1-8191</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0.249"/>
    </inkml:context>
    <inkml:brush xml:id="br0">
      <inkml:brushProperty name="width" value="0.05" units="cm"/>
      <inkml:brushProperty name="height" value="0.05" units="cm"/>
    </inkml:brush>
  </inkml:definitions>
  <inkml:trace contextRef="#ctx0" brushRef="#br0">0 0 24575,'0'4'0,"0"11"0,0 11 0,0 10 0,0 7 0,0 10 0,0 9 0,0 3 0,0-2 0,0-6 0,0-10 0,0-16 0,0-13-8191</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0.797"/>
    </inkml:context>
    <inkml:brush xml:id="br0">
      <inkml:brushProperty name="width" value="0.05" units="cm"/>
      <inkml:brushProperty name="height" value="0.05" units="cm"/>
    </inkml:brush>
  </inkml:definitions>
  <inkml:trace contextRef="#ctx0" brushRef="#br0">211 23 24575,'-1'-2'0,"1"1"0,-1 0 0,1 0 0,-1 0 0,1 0 0,-1 0 0,0 0 0,1 0 0,-1 0 0,0 0 0,0 1 0,0-1 0,1 0 0,-1 0 0,0 1 0,0-1 0,0 1 0,0-1 0,0 0 0,-1 1 0,1 0 0,0-1 0,0 1 0,0 0 0,0 0 0,0-1 0,-1 1 0,-1 0 0,-37-3 0,38 3 0,-5 0 0,0 1 0,0-1 0,0 1 0,1 0 0,-1 1 0,1-1 0,-1 1 0,1 1 0,-1-1 0,1 1 0,0 0 0,0 1 0,0-1 0,1 1 0,-8 7 0,10-8 0,0 0 0,0 1 0,0-1 0,1 1 0,-1 0 0,1-1 0,0 1 0,0 0 0,0 1 0,1-1 0,0 0 0,-1 0 0,1 1 0,1-1 0,-1 0 0,1 1 0,-1-1 0,1 1 0,1-1 0,-1 1 0,1-1 0,-1 1 0,1-1 0,0 0 0,3 5 0,2 5 0,2-1 0,0 0 0,0-1 0,1 0 0,1 0 0,0-1 0,0 0 0,16 12 0,-11-9 0,0 1 0,-1 0 0,-1 1 0,17 25 0,-27-37 0,-1 1 0,1 0 0,-1 0 0,0 0 0,-1 0 0,1 0 0,-1 0 0,0 0 0,-1 1 0,1-1 0,-1 0 0,0 1 0,0-1 0,0 0 0,-1 0 0,0 1 0,0-1 0,0 0 0,-1 0 0,0 0 0,-3 8 0,3-9 0,0 0 0,-1-1 0,1 1 0,0-1 0,-1 1 0,0-1 0,0 0 0,0 0 0,0 0 0,-1 0 0,1-1 0,-1 1 0,1-1 0,-1 0 0,-7 3 0,10-5 0,-1 1 0,1-1 0,-1 0 0,1 0 0,-1 0 0,1 1 0,-1-1 0,1-1 0,-1 1 0,1 0 0,-1 0 0,1 0 0,-1-1 0,1 1 0,-1-1 0,1 1 0,-1-1 0,-1-1 0,1 0 0,0 1 0,0-1 0,0 0 0,1 0 0,-1 0 0,1 0 0,-1 0 0,1-1 0,0 1 0,0 0 0,0-1 0,0 1 0,0-1 0,-1-3 0,-1-11 14,0 1-1,1-1 0,0 0 0,2 0 1,0 0-1,1 0 0,0 0 1,8-31-1,-3 24-261,1 1 1,1 0-1,1 0 1,1 1-1,21-35 1,-21 42-6579</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1.329"/>
    </inkml:context>
    <inkml:brush xml:id="br0">
      <inkml:brushProperty name="width" value="0.05" units="cm"/>
      <inkml:brushProperty name="height" value="0.05" units="cm"/>
    </inkml:brush>
  </inkml:definitions>
  <inkml:trace contextRef="#ctx0" brushRef="#br0">0 0 24575,'871'0'0,"-796"5"-1365,-53 1-5461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1.784"/>
    </inkml:context>
    <inkml:brush xml:id="br0">
      <inkml:brushProperty name="width" value="0.05" units="cm"/>
      <inkml:brushProperty name="height" value="0.05" units="cm"/>
    </inkml:brush>
  </inkml:definitions>
  <inkml:trace contextRef="#ctx0" brushRef="#br0">0 1 24575,'9'8'0,"2"8"0,0 10 0,-2 8 0,-3 13 0,-6 10 0,-4 10 0,0 1 0,-1-2 0,2-7 0,0-10 0,2-5 0,0-14 0,1-11-8191</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9.843"/>
    </inkml:context>
    <inkml:brush xml:id="br0">
      <inkml:brushProperty name="width" value="0.05" units="cm"/>
      <inkml:brushProperty name="height" value="0.05" units="cm"/>
    </inkml:brush>
  </inkml:definitions>
  <inkml:trace contextRef="#ctx0" brushRef="#br0">156 1 24575,'-22'38'0,"2"2"0,2 1 0,1 0 0,2 1 0,-16 74 0,2 32 0,27-134 0,1 0 0,0 0 0,1 0 0,1 0 0,0 0 0,1 0 0,0 0 0,7 22 0,-5-28 0,0-1 0,1 0 0,-1 0 0,1 0 0,1-1 0,-1 0 0,1 0 0,0 0 0,0-1 0,1 0 0,0 0 0,0 0 0,0-1 0,0 0 0,1 0 0,-1-1 0,1 0 0,0 0 0,0-1 0,0 0 0,1-1 0,-1 1 0,0-2 0,13 1 0,-13-1 0,0 0 0,0-1 0,0 0 0,0 0 0,0-1 0,-1 0 0,1 0 0,0-1 0,-1 1 0,0-2 0,12-6 0,-15 7 0,1-1 0,-1 1 0,1-1 0,-1 0 0,-1 0 0,1-1 0,0 1 0,-1-1 0,0 0 0,0 0 0,0 0 0,-1 0 0,0 0 0,0 0 0,0-1 0,0 1 0,0-8 0,-1 11 0,-1 0 0,1 0 0,-1 0 0,1-1 0,-1 1 0,0 0 0,0 0 0,0 0 0,0 0 0,0 0 0,0-1 0,-1 1 0,1 0 0,-1 0 0,1 0 0,-1 0 0,0 0 0,0 0 0,0 0 0,0 0 0,0 0 0,0 1 0,-1-1 0,1 0 0,-1 1 0,1-1 0,-1 1 0,1-1 0,-1 1 0,0 0 0,0 0 0,0 0 0,0 0 0,1 0 0,-1 0 0,-1 0 0,1 1 0,0-1 0,0 1 0,-2-1 0,-2 1 0,1 0 0,0 0 0,-1 0 0,1 1 0,0 0 0,0 0 0,-1 0 0,1 0 0,0 1 0,0 0 0,0 0 0,1 1 0,-1-1 0,0 1 0,-5 4 0,3-1 17,1 0 0,-1 1 1,1 0-1,0 0 0,1 0 0,-9 15 0,12-18-123,-1 1 0,1-1 0,0 1 0,1 0 0,-1 0 0,1 0-1,0 0 1,0 0 0,0 0 0,1 0 0,0 0 0,0 0 0,1 8 0,6 11-6720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9:56.31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642 6,'-130'-2,"49"-1,-143 13,206-7,0 0,0 1,1 0,-21 10,33-12,0 0,0 0,0 1,1 0,-1 0,1 0,0 0,0 1,0-1,0 1,1 0,-1 0,1 1,0-1,0 1,1-1,-1 1,-1 7,-2 7,1 0,1 1,1 0,0 0,2 0,0 0,1 0,3 22,0-27,0 0,1 1,1-2,0 1,1 0,1-1,0 0,1 0,0-1,17 20,-14-18,1-2,1 1,0-2,27 22,-37-32,0 0,1 0,-1 0,0 0,1 0,0-1,-1 1,1-1,0 0,0 0,0-1,0 1,-1-1,1 0,0 0,0 0,0-1,0 1,0-1,0 0,-1 0,1 0,0 0,-1-1,1 0,-1 1,1-1,5-5,1-1,-1-1,0 0,-1 0,0-1,0 0,-1 0,0-1,0 0,-2 0,7-16,2-13,15-74,2-4,-4 58,-21 43</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8.361"/>
    </inkml:context>
    <inkml:brush xml:id="br0">
      <inkml:brushProperty name="width" value="0.05" units="cm"/>
      <inkml:brushProperty name="height" value="0.05" units="cm"/>
    </inkml:brush>
  </inkml:definitions>
  <inkml:trace contextRef="#ctx0" brushRef="#br0">230 153 24575,'2'-3'0,"0"0"0,1-1 0,-1 1 0,0 0 0,-1-1 0,1 1 0,-1-1 0,0 0 0,1 0 0,-2 1 0,1-1 0,0 0 0,-1 0 0,0 0 0,1 0 0,-2 0 0,1 0 0,0 1 0,-1-1 0,0 0 0,0 0 0,0 0 0,0 1 0,0-1 0,-1 0 0,0 1 0,0-1 0,0 1 0,0 0 0,0 0 0,-1 0 0,1 0 0,-1 0 0,0 0 0,0 1 0,-6-5 0,3 4 0,0 0 0,0 0 0,0 1 0,0 0 0,0 0 0,-1 1 0,1-1 0,0 1 0,-1 1 0,1-1 0,-1 1 0,1 0 0,-1 1 0,1 0 0,-1 0 0,1 0 0,-1 0 0,1 1 0,0 0 0,0 1 0,-12 6 0,14-6 0,-1 0 0,1 0 0,0 1 0,0 0 0,0 0 0,0 0 0,1 0 0,0 0 0,0 1 0,0 0 0,0-1 0,1 1 0,0 0 0,0 0 0,0 1 0,0-1 0,1 0 0,0 1 0,0-1 0,0 0 0,1 1 0,0-1 0,0 1 0,0-1 0,1 1 0,2 9 0,0-3 0,1 0 0,0 0 0,1 0 0,0-1 0,0 0 0,2 0 0,-1 0 0,16 17 0,76 76 0,-58-64 0,-26-26 0,12 12 0,40 53 0,-60-72 0,-1 0 0,0 1 0,-1 0 0,0 0 0,0 0 0,0 0 0,-1 1 0,-1-1 0,1 1 0,-1 0 0,-1 0 0,1 17 0,-2-21 0,-1 0 0,0 0 0,-1 0 0,1 0 0,-1-1 0,0 1 0,0 0 0,-1-1 0,1 0 0,-1 0 0,0 1 0,0-2 0,-1 1 0,1 0 0,-1-1 0,0 1 0,1-1 0,-2 0 0,1 0 0,0-1 0,0 1 0,-1-1 0,0 0 0,1 0 0,-1 0 0,0-1 0,-9 2 0,8-2 0,1 1 0,0-1 0,0-1 0,0 1 0,-1-1 0,1 0 0,0 0 0,-1 0 0,1-1 0,0 0 0,0 0 0,-1 0 0,1-1 0,0 1 0,0-1 0,1-1 0,-1 1 0,0-1 0,1 1 0,-1-1 0,1 0 0,0-1 0,0 1 0,0-1 0,1 0 0,-7-8 0,6 5 0,0-1 0,0 0 0,1 0 0,0 0 0,0 0 0,1 0 0,0-1 0,1 1 0,0-1 0,0 0 0,1 1 0,0-1 0,0 0 0,1 1 0,0-1 0,0 1 0,1-1 0,0 1 0,1 0 0,5-12 0,6-7 0,1 0 0,1 1 0,1 1 0,29-32 0,-34 42 0,-2 3-114,-1 0 1,-1-1-1,0 0 0,-1-1 0,0 1 1,-1-1-1,-1-1 0,0 1 0,-1-1 1,0 0-1,2-24 0,-4 14-6712</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09.163"/>
    </inkml:context>
    <inkml:brush xml:id="br0">
      <inkml:brushProperty name="width" value="0.05" units="cm"/>
      <inkml:brushProperty name="height" value="0.05" units="cm"/>
    </inkml:brush>
  </inkml:definitions>
  <inkml:trace contextRef="#ctx0" brushRef="#br0">783 122 24575,'-3'-3'0,"1"-1"0,-1 1 0,1 0 0,-1 0 0,0 0 0,0 0 0,0 1 0,0-1 0,-1 1 0,1-1 0,-1 1 0,1 0 0,-1 1 0,0-1 0,0 1 0,0-1 0,0 1 0,-4 0 0,-13-3 0,0 1 0,-30-1 0,9 2 0,-246-19 0,271 18 0,0-1 0,-28-11 0,35 11 0,0 0 0,0 1 0,0 0 0,0 1 0,-1 0 0,1 0 0,0 1 0,-1 0 0,-19 2 0,28 0 0,0-1 0,0 1 0,1 0 0,-1 0 0,0 0 0,1 0 0,-1 0 0,1 0 0,-1 0 0,1 0 0,0 1 0,0-1 0,-1 0 0,1 1 0,0-1 0,0 1 0,0 0 0,0-1 0,1 1 0,-1 0 0,0-1 0,1 1 0,-1 0 0,0 3 0,-3 51 0,4-45 0,2 267 0,-8 171 0,-34-64 0,34-357-1365,0-8-5461</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10.514"/>
    </inkml:context>
    <inkml:brush xml:id="br0">
      <inkml:brushProperty name="width" value="0.05" units="cm"/>
      <inkml:brushProperty name="height" value="0.05" units="cm"/>
    </inkml:brush>
  </inkml:definitions>
  <inkml:trace contextRef="#ctx0" brushRef="#br0">1 0 24575,'0'5'0,"0"9"0,0 12 0,0 14 0,0 13 0,0 12 0,0 11 0,0 6 0,0 2 0,0-8 0,0-13 0,0-9 0,0-13-8191</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11.316"/>
    </inkml:context>
    <inkml:brush xml:id="br0">
      <inkml:brushProperty name="width" value="0.05" units="cm"/>
      <inkml:brushProperty name="height" value="0.05" units="cm"/>
    </inkml:brush>
  </inkml:definitions>
  <inkml:trace contextRef="#ctx0" brushRef="#br0">111 1 24575,'-3'27'0,"-1"1"0,-1-1 0,-1 0 0,-16 44 0,4-12 0,0-2 0,8-26 0,-11 47 0,20-70 0,0 0 0,0 1 0,0-1 0,1 0 0,0 0 0,1 0 0,0 0 0,0 1 0,1-1 0,5 15 0,-5-19 0,0 1 0,1-1 0,0 0 0,0 0 0,0 0 0,0-1 0,1 1 0,-1-1 0,1 1 0,0-1 0,0-1 0,0 1 0,1 0 0,-1-1 0,0 0 0,1 0 0,0 0 0,-1-1 0,1 1 0,0-1 0,0 0 0,0-1 0,0 1 0,9-1 0,-3 0 0,-1 0 0,1-1 0,0 0 0,0-1 0,-1 0 0,1-1 0,-1 0 0,0 0 0,0-1 0,13-7 0,-14 5 0,-1 0 0,0-1 0,0 0 0,0 0 0,-1 0 0,0-1 0,0 0 0,-1-1 0,8-12 0,-12 18 0,-1 1 0,0 0 0,1 0 0,-1-1 0,0 1 0,0-1 0,0 1 0,-1-1 0,1 1 0,0-1 0,-1 1 0,0-1 0,0 1 0,0-1 0,0 0 0,0 1 0,0-1 0,-1 0 0,1 1 0,-1-1 0,1 1 0,-1-1 0,0 1 0,0-1 0,0 1 0,-1 0 0,1 0 0,-1-1 0,1 1 0,-1 0 0,1 0 0,-1 0 0,0 1 0,0-1 0,0 0 0,0 1 0,-1-1 0,1 1 0,0 0 0,0-1 0,-5 0 0,4 0-4,-1 1-1,0-1 1,0 1-1,0 0 1,0 1-1,0-1 1,-1 1 0,1-1-1,0 1 1,0 0-1,0 1 1,0-1-1,0 1 1,0 0-1,0 0 1,0 0-1,-5 2 1,2 1 24,0-1 0,1 1 0,0 0 0,0 1 0,0-1 0,0 1 0,1 1 0,0-1 0,-6 7 0,3-1-155,0 0 0,1 1 0,0 0 0,1 0 0,0 0 0,1 1 0,0 0 0,1 0 0,1 0 0,-3 19 0,5-7-6691</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11.648"/>
    </inkml:context>
    <inkml:brush xml:id="br0">
      <inkml:brushProperty name="width" value="0.05" units="cm"/>
      <inkml:brushProperty name="height" value="0.05" units="cm"/>
    </inkml:brush>
  </inkml:definitions>
  <inkml:trace contextRef="#ctx0" brushRef="#br0">0 0 24575,'5'0'0,"13"0"0,18 0 0,11 0 0,11 0 0,8 0 0,7 0 0,-1 0 0,-4 0 0,-5 0 0,-13 0-8191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12.404"/>
    </inkml:context>
    <inkml:brush xml:id="br0">
      <inkml:brushProperty name="width" value="0.05" units="cm"/>
      <inkml:brushProperty name="height" value="0.05" units="cm"/>
    </inkml:brush>
  </inkml:definitions>
  <inkml:trace contextRef="#ctx0" brushRef="#br0">74 25 24575,'5'-4'0,"1"1"0,0 0 0,0 1 0,0-1 0,0 1 0,1 1 0,-1-1 0,0 1 0,1 0 0,0 0 0,-1 1 0,10 0 0,-1 0 0,-9-1 0,0 1 0,0-1 0,1 2 0,-1-1 0,0 1 0,0 0 0,0 0 0,0 1 0,0-1 0,0 1 0,0 1 0,0-1 0,-1 1 0,1 0 0,-1 0 0,9 7 0,-10-5 0,1 0 0,-1 0 0,0 1 0,0-1 0,0 1 0,-1 0 0,0 0 0,0 0 0,-1 1 0,1-1 0,-1 0 0,-1 1 0,1 0 0,-1-1 0,0 11 0,0-8 0,0 0 0,-1 1 0,0-1 0,-1 0 0,0 0 0,0 0 0,-1 0 0,0 0 0,-1 0 0,1 0 0,-2-1 0,0 0 0,0 1 0,0-1 0,-1 0 0,0-1 0,0 1 0,-1-1 0,0 0 0,0-1 0,-1 1 0,0-1 0,0-1 0,-1 1 0,1-1 0,-1 0 0,-15 6 0,7-4 0,1-2 0,-1 0 0,0-1 0,-19 3 0,30-6 0,0 0 0,0-1 0,0 1 0,0-1 0,0 0 0,0 0 0,0-1 0,0 1 0,0-1 0,0 0 0,0-1 0,0 1 0,1-1 0,-1 0 0,0 0 0,1-1 0,-7-4 0,9 6 0,1 1 0,0-1 0,0 0 0,0 0 0,0 0 0,0 0 0,0 0 0,0-1 0,0 1 0,1 0 0,-1 0 0,0 0 0,1-1 0,-1 1 0,1 0 0,-1-1 0,1 1 0,0-1 0,-1 1 0,1 0 0,0-1 0,0 1 0,0-1 0,0 1 0,0-1 0,0 1 0,1 0 0,-1-1 0,0 1 0,1-1 0,-1 1 0,1 0 0,0-1 0,-1 1 0,1 0 0,0 0 0,0-1 0,-1 1 0,1 0 0,0 0 0,0 0 0,0 0 0,1 0 0,-1 0 0,0 1 0,0-1 0,0 0 0,1 1 0,-1-1 0,0 0 0,3 0 0,4-2 0,0-1 0,0 2 0,0-1 0,0 1 0,0 0 0,0 1 0,16-2 0,-1 5-91,1 2 0,-1 0 0,0 1 0,0 1 0,0 1 0,-1 1 0,0 2 0,0 0 0,-1 1 0,-1 1 0,0 0 0,0 2 0,-1 0 0,20 21 0,-17-13-6735</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19.399"/>
    </inkml:context>
    <inkml:brush xml:id="br0">
      <inkml:brushProperty name="width" value="0.05" units="cm"/>
      <inkml:brushProperty name="height" value="0.05" units="cm"/>
    </inkml:brush>
  </inkml:definitions>
  <inkml:trace contextRef="#ctx0" brushRef="#br0">41 0 24575,'0'4'0,"-4"15"0,-2 12 0,1 15 0,0 12 0,2 14 0,1 12 0,1 4 0,1 2 0,0-11 0,0-11 0,0-20 0,0-23 0,-4-16 0,-1-23 0,-1-8-8191</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0.248"/>
    </inkml:context>
    <inkml:brush xml:id="br0">
      <inkml:brushProperty name="width" value="0.05" units="cm"/>
      <inkml:brushProperty name="height" value="0.05" units="cm"/>
    </inkml:brush>
  </inkml:definitions>
  <inkml:trace contextRef="#ctx0" brushRef="#br0">758 24 24575,'-1'-1'0,"1"0"0,0 1 0,-1-1 0,1 0 0,0 0 0,-1 1 0,1-1 0,-1 0 0,1 0 0,-1 1 0,0-1 0,1 0 0,-1 1 0,0-1 0,1 1 0,-1-1 0,0 1 0,0-1 0,1 1 0,-1 0 0,0-1 0,0 1 0,0 0 0,1 0 0,-1-1 0,0 1 0,-1 0 0,-30-4 0,26 3 0,-65-2 0,-137 10 0,128-2 0,-5-10 0,69 3 0,0 0 0,0 2 0,0-1 0,0 2 0,-18 3 0,32-4 0,0 1 0,0 0 0,0-1 0,0 1 0,1 0 0,-1 1 0,0-1 0,0 0 0,1 0 0,-1 1 0,1-1 0,-1 1 0,1-1 0,0 1 0,0 0 0,-1-1 0,1 1 0,0 0 0,0 0 0,1 0 0,-1 0 0,0 0 0,1 0 0,-1 0 0,1 0 0,0 0 0,-1 2 0,0 9 0,1-1 0,0 1 0,2 17 0,0-10 0,1 80 0,-4 0 0,-16 117 0,0-83 0,-30 199 0,39-269 0,6-42 0,-1-1 0,-9 35 0,6-43-1365</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0.933"/>
    </inkml:context>
    <inkml:brush xml:id="br0">
      <inkml:brushProperty name="width" value="0.05" units="cm"/>
      <inkml:brushProperty name="height" value="0.05" units="cm"/>
    </inkml:brush>
  </inkml:definitions>
  <inkml:trace contextRef="#ctx0" brushRef="#br0">127 0 24575,'-1'4'0,"0"1"0,0-1 0,0 0 0,0 0 0,-1 0 0,1 0 0,-4 6 0,-3 7 0,-72 239 0,72-221 0,1 1 0,2-1 0,1 1 0,2 0 0,4 52 0,-1-76 0,1 1 0,1-1 0,0 0 0,0 0 0,1 0 0,1 0 0,0-1 0,0 1 0,1-1 0,1-1 0,7 12 0,-10-18 0,0 1 0,0-1 0,0 0 0,0 0 0,1 0 0,0-1 0,0 0 0,0 0 0,0 0 0,0 0 0,0-1 0,1 0 0,-1 0 0,1 0 0,0-1 0,-1 1 0,1-1 0,0-1 0,0 1 0,0-1 0,0 0 0,-1-1 0,1 1 0,0-1 0,8-2 0,-6 0 0,-1 0 0,0 0 0,0 0 0,0-1 0,0 0 0,0 0 0,-1 0 0,0-1 0,0 0 0,0 0 0,-1-1 0,0 0 0,0 0 0,0 0 0,-1 0 0,1-1 0,-2 0 0,1 0 0,-1 0 0,0 0 0,0 0 0,-1-1 0,0 1 0,0-1 0,-1 0 0,0 1 0,-1-1 0,1 0 0,-2-11 0,1 17 0,-1-1 0,0 1 0,0 0 0,0-1 0,0 1 0,0 0 0,0 0 0,0 0 0,-1 0 0,1 0 0,-1 0 0,0 0 0,1 0 0,-1 0 0,0 1 0,0-1 0,0 1 0,0-1 0,0 1 0,0 0 0,-1 0 0,1 0 0,0 0 0,-1 0 0,1 1 0,-1-1 0,1 1 0,0-1 0,-1 1 0,1 0 0,-1 0 0,1 0 0,-1 0 0,1 1 0,-4 0 0,-2 0 0,0 0 0,0 1 0,0 0 0,0 0 0,0 1 0,1 0 0,-1 1 0,1 0 0,-12 8 0,-12 20-1365,7 3-5461</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1.888"/>
    </inkml:context>
    <inkml:brush xml:id="br0">
      <inkml:brushProperty name="width" value="0.05" units="cm"/>
      <inkml:brushProperty name="height" value="0.05" units="cm"/>
    </inkml:brush>
  </inkml:definitions>
  <inkml:trace contextRef="#ctx0" brushRef="#br0">131 35 24575,'-1'6'0,"0"0"0,-1-1 0,0 1 0,0-1 0,-1 0 0,0 1 0,-3 5 0,-5 9 0,5-7 0,-16 34 0,2 0 0,-17 63 0,33-96 0,1-1 0,0 0 0,1 1 0,1-1 0,0 1 0,1 0 0,0-1 0,1 1 0,1-1 0,0 1 0,1-1 0,0 1 0,9 21 0,-10-30 0,0-1 0,1 0 0,-1 1 0,1-1 0,-1 0 0,1-1 0,1 1 0,-1-1 0,0 1 0,1-1 0,0 0 0,0 0 0,-1 0 0,2-1 0,-1 1 0,0-1 0,0 0 0,1 0 0,0-1 0,-1 1 0,1-1 0,0 0 0,-1 0 0,1-1 0,6 1 0,-4-2 0,0 1 0,0-1 0,0-1 0,0 1 0,-1-1 0,1 0 0,-1-1 0,1 0 0,-1 0 0,0 0 0,0 0 0,0-1 0,0 0 0,-1-1 0,0 1 0,10-11 0,2-7 0,-1 0 0,0-2 0,-2 0 0,-1 0 0,-1-2 0,-1 1 0,-1-1 0,-1-1 0,-1 0 0,-2 0 0,-1-1 0,-1 1 0,-1-1 0,-1-48 0,-3 71 0,0-1 0,0 1 0,0 0 0,0 0 0,-1 0 0,0 0 0,0 0 0,0 0 0,-1 0 0,0 0 0,0 1 0,0 0 0,0-1 0,0 1 0,-1 0 0,0 1 0,0-1 0,0 1 0,0-1 0,-1 1 0,1 1 0,-1-1 0,0 1 0,0-1 0,0 1 0,0 1 0,0-1 0,0 1 0,-1 0 0,1 0 0,0 0 0,-1 1 0,1-1 0,0 2 0,-1-1 0,1 0 0,0 1 0,-1 0 0,1 0 0,0 1 0,0-1 0,0 1 0,0 1 0,0-1 0,0 0 0,1 1 0,-1 0 0,1 0 0,0 1 0,0-1 0,0 1 0,-7 7 0,7-4-151,0-1-1,0 1 0,0 0 0,1 0 1,0 0-1,0 1 0,1-1 1,-3 11-1,-3 25-6674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9:57.54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492 31,'-42'0,"1"1,-1 2,-50 10,79-10,-1 1,1 0,0 1,0 1,0 0,0 0,1 1,0 1,1 0,0 1,0 0,1 0,-13 16,11-11,0 2,1 0,1 0,1 1,0 0,1 1,-6 19,13-34,-1 1,1 0,0 0,0 0,1 0,-1 1,1-1,0 0,0 0,0 0,0 0,1 0,0 0,0 1,0-1,0-1,0 1,1 0,0 0,0 0,0-1,0 1,1-1,-1 0,1 0,0 0,0 0,0 0,0 0,0-1,1 1,-1-1,1 0,0 0,0-1,-1 1,1-1,7 2,-6-1,1-1,-1 1,1-1,0 0,-1-1,1 1,0-1,-1 0,1 0,0-1,-1 0,1 0,-1 0,1-1,-1 0,1 0,-1 0,8-5,-4 0,0 0,0-1,-1 0,0 0,0-1,-1 0,0 0,6-11,29-42,-22 35,-2-2,19-35,-33 54,1 0,-2 0,1 0,-1-1,-1 0,0 0,-1 1,0-1,0 0,-2-21,-3 9</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4.271"/>
    </inkml:context>
    <inkml:brush xml:id="br0">
      <inkml:brushProperty name="width" value="0.05" units="cm"/>
      <inkml:brushProperty name="height" value="0.05" units="cm"/>
    </inkml:brush>
  </inkml:definitions>
  <inkml:trace contextRef="#ctx0" brushRef="#br0">160 1 24575,'-3'0'0,"-1"1"0,1 0 0,-1 0 0,1 0 0,-1 0 0,1 0 0,0 0 0,-1 1 0,1 0 0,0 0 0,0 0 0,0 0 0,1 0 0,-1 1 0,0-1 0,1 1 0,-1-1 0,1 1 0,0 0 0,0 0 0,-2 4 0,-5 9 0,0 2 0,-12 30 0,14-30 0,-2 3 0,1 1 0,1 0 0,0 0 0,2 1 0,0 0 0,-1 36 0,6-52 0,0-1 0,0 0 0,0 0 0,1 0 0,0 0 0,1 0 0,-1 0 0,1 0 0,0-1 0,1 1 0,-1 0 0,1-1 0,0 0 0,0 0 0,1 0 0,0 0 0,0 0 0,0-1 0,0 1 0,1-1 0,-1 0 0,1 0 0,0-1 0,0 0 0,1 0 0,-1 0 0,1 0 0,-1-1 0,1 0 0,8 2 0,-3-1 0,0 0 0,0-1 0,1 0 0,-1-1 0,0 0 0,1 0 0,-1-2 0,1 1 0,-1-1 0,1-1 0,-1 0 0,0-1 0,1 0 0,19-9 0,-25 9 0,1-1 0,-1 0 0,0 0 0,0-1 0,0 1 0,-1-1 0,1-1 0,-1 1 0,0-1 0,-1 0 0,0 0 0,0 0 0,0-1 0,0 1 0,-1-1 0,0 0 0,-1 0 0,1 0 0,-1 0 0,-1 0 0,0-1 0,0 1 0,0-1 0,-1-8 0,0 7 9,-1-1-1,-1 0 1,0 1-1,0-1 1,-1 1 0,0 0-1,-1 0 1,0 0-1,0 0 1,-1 0-1,0 1 1,-1 0-1,-7-9 1,1 3-221,0 0 0,-1 1 0,0 1-1,-1 0 1,0 1 0,-18-11 0,7 9-6614</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4.693"/>
    </inkml:context>
    <inkml:brush xml:id="br0">
      <inkml:brushProperty name="width" value="0.05" units="cm"/>
      <inkml:brushProperty name="height" value="0.05" units="cm"/>
    </inkml:brush>
  </inkml:definitions>
  <inkml:trace contextRef="#ctx0" brushRef="#br0">1 1 24575,'4'0'0,"15"0"0,12 0 0,11 0 0,10 0 0,14 0 0,13 0 0,16 0 0,4 0 0,-2 0 0,-8 0 0,-11 0 0,-14 0 0,-9 0 0,-10 0 0,-8 0 0,-11 0-8191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2:25.056"/>
    </inkml:context>
    <inkml:brush xml:id="br0">
      <inkml:brushProperty name="width" value="0.05" units="cm"/>
      <inkml:brushProperty name="height" value="0.05" units="cm"/>
    </inkml:brush>
  </inkml:definitions>
  <inkml:trace contextRef="#ctx0" brushRef="#br0">1 1 24575,'0'8'0,"0"12"0,0 12 0,0 8 0,0 11 0,0 10 0,0 3 0,0 0 0,0-8 0,0 1 0,0-5 0,0-12-8191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1.986"/>
    </inkml:context>
    <inkml:brush xml:id="br0">
      <inkml:brushProperty name="width" value="0.05" units="cm"/>
      <inkml:brushProperty name="height" value="0.05" units="cm"/>
    </inkml:brush>
  </inkml:definitions>
  <inkml:trace contextRef="#ctx0" brushRef="#br0">234 21 24575,'17'-2'0,"-19"-5"0,-27-4 0,24 11 0,0-1 0,0 1 0,0 0 0,0 1 0,1-1 0,-1 1 0,0 0 0,0 0 0,1 1 0,-1-1 0,0 1 0,1 0 0,0 0 0,-5 3 0,1 0 0,0 1 0,0 1 0,0-1 0,1 1 0,0 0 0,-9 13 0,5-5 0,1 0 0,1 0 0,0 1 0,1 1 0,1 0 0,0 0 0,-5 22 0,9-26 0,1 1 0,0 0 0,1 0 0,0 0 0,1 0 0,0 0 0,2 1 0,2 16 0,-3-26 0,1-1 0,-1 1 0,1 0 0,0 0 0,0-1 0,0 1 0,0-1 0,1 0 0,0 0 0,0 0 0,0 0 0,0 0 0,1-1 0,-1 1 0,1-1 0,0 0 0,0 0 0,0 0 0,1-1 0,-1 1 0,1-1 0,-1 0 0,1 0 0,0-1 0,-1 1 0,8 0 0,2 0 15,0-1 0,0-1 0,0 0 0,0-1 0,0 0 0,0-1 0,20-6 0,-25 6-139,1-1 0,-1 0 1,0 0-1,0-1 0,0-1 0,-1 1 1,1-1-1,-1-1 0,-1 0 0,1 0 1,11-12-1,1-9-6702</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2.425"/>
    </inkml:context>
    <inkml:brush xml:id="br0">
      <inkml:brushProperty name="width" value="0.05" units="cm"/>
      <inkml:brushProperty name="height" value="0.05" units="cm"/>
    </inkml:brush>
  </inkml:definitions>
  <inkml:trace contextRef="#ctx0" brushRef="#br0">0 1 24575,'11'134'0,"-2"-34"0,-8-61 0,1 0 0,3 0 0,1-1 0,1 0 0,15 44 0,-21-81 0,-1 1 0,0-1 0,1 1 0,0-1 0,-1 0 0,1 1 0,0-1 0,0 1 0,0-1 0,0 0 0,0 0 0,0 0 0,0 0 0,0 0 0,0 0 0,1 0 0,-1 0 0,0 0 0,3 1 0,-3-2 0,-1 0 0,1 0 0,0 0 0,0 0 0,0-1 0,0 1 0,0 0 0,0 0 0,0-1 0,0 1 0,0 0 0,0-1 0,0 1 0,0-1 0,-1 1 0,1-1 0,0 0 0,0 1 0,-1-1 0,1 0 0,0 1 0,0-2 0,4-4 0,-1-1 0,0 0 0,0 1 0,-1-1 0,1-1 0,2-8 0,7-42 0,9-28 0,-20 81 0,0 0 0,0 0 0,0 1 0,1-1 0,-1 0 0,1 1 0,0 0 0,1 0 0,-1 0 0,1 0 0,-1 0 0,1 1 0,5-4 0,-8 7 0,1-1 0,0 1 0,-1-1 0,1 1 0,0 0 0,-1-1 0,1 1 0,0 0 0,0 0 0,0 1 0,-1-1 0,1 0 0,0 0 0,-1 1 0,1-1 0,0 1 0,-1 0 0,1-1 0,0 1 0,-1 0 0,1 0 0,-1 0 0,0 0 0,1 0 0,-1 0 0,0 0 0,0 1 0,1-1 0,-1 0 0,0 1 0,0-1 0,0 1 0,-1-1 0,2 4 0,30 56 0,-32-60 0,9 22 44,-2 1 0,8 48 1,-10-43-794,14 44 0,-15-64-6077</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2.826"/>
    </inkml:context>
    <inkml:brush xml:id="br0">
      <inkml:brushProperty name="width" value="0.05" units="cm"/>
      <inkml:brushProperty name="height" value="0.05" units="cm"/>
    </inkml:brush>
  </inkml:definitions>
  <inkml:trace contextRef="#ctx0" brushRef="#br0">1 252 24575,'4'0'0,"1"-1"0,-1 0 0,0 0 0,0-1 0,1 1 0,-1-1 0,0 0 0,0 0 0,0 0 0,-1-1 0,1 1 0,-1-1 0,1 0 0,-1 0 0,0 0 0,4-5 0,42-59 0,-42 56 0,-1 0 0,-1 0 0,0 0 0,6-17 0,-10 25 0,0 1 0,-1 0 0,1 0 0,-1 0 0,1-1 0,-1 1 0,1 0 0,-1-1 0,0 1 0,0 0 0,0 0 0,-1-1 0,1 1 0,0 0 0,-1-1 0,0 1 0,1 0 0,-1 0 0,0 0 0,0 0 0,0 0 0,0 0 0,-1 0 0,1 0 0,-1 0 0,1 0 0,-1 1 0,1-1 0,-1 0 0,-3-1 0,4 2 0,-1 0 0,1 0 0,-1 1 0,0-1 0,1 1 0,-1-1 0,1 1 0,-1-1 0,0 1 0,0 0 0,1 0 0,-1 0 0,0 0 0,1 0 0,-1 0 0,0 1 0,1-1 0,-1 0 0,0 1 0,1-1 0,-4 2 0,2 0 0,0 0 0,0 1 0,0-1 0,1 0 0,-1 1 0,1 0 0,-1-1 0,1 1 0,-4 6 0,1 2 0,0-1 0,0 1 0,1 0 0,0 1 0,-3 14 0,3-7 0,1 0 0,1 0 0,1 1 0,2 32 0,0-47 0,-1 0 0,1-1 0,0 1 0,1 0 0,-1 0 0,1-1 0,0 1 0,0 0 0,1-1 0,3 7 0,-4-9 0,0 0 0,0 0 0,0-1 0,0 1 0,0 0 0,0-1 0,1 0 0,-1 1 0,0-1 0,1 0 0,-1 0 0,1 0 0,-1 0 0,1-1 0,-1 1 0,1-1 0,0 1 0,-1-1 0,1 0 0,0 0 0,2-1 0,2 0-107,0-1 0,0 0 0,0-1 0,0 0 0,-1 0 0,1 0 0,-1-1-1,0 0 1,0 0 0,0 0 0,6-7 0,-11 10 27,44-37-6746</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3.189"/>
    </inkml:context>
    <inkml:brush xml:id="br0">
      <inkml:brushProperty name="width" value="0.05" units="cm"/>
      <inkml:brushProperty name="height" value="0.05" units="cm"/>
    </inkml:brush>
  </inkml:definitions>
  <inkml:trace contextRef="#ctx0" brushRef="#br0">127 1 24575,'-5'0'0,"-5"0"0,-10 0 0,-2 13 0,-1 13 0,3 7 0,5 6 0,5 1 0,9-7 0,12-8 0,15-9 0,14-11 0,6-11 0,8-14 0,-5-11 0,-11-1-8191</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3.743"/>
    </inkml:context>
    <inkml:brush xml:id="br0">
      <inkml:brushProperty name="width" value="0.05" units="cm"/>
      <inkml:brushProperty name="height" value="0.05" units="cm"/>
    </inkml:brush>
  </inkml:definitions>
  <inkml:trace contextRef="#ctx0" brushRef="#br0">3 1 24575,'-2'179'0,"4"183"0,3-341 0,3-31 0,8-48 0,-11 40 0,11-26 0,2 0 0,24-42 0,-33 73 0,-8 24 0,-11 27 0,0-15 0,3-10 0,1 1 0,0 0 0,1 0 0,0 0 0,2 0 0,-1 1 0,2 0 0,0 0 0,0 15 0,3-27 0,-1-1 0,1 1 0,-1-1 0,1 0 0,0 1 0,0-1 0,0 0 0,1 0 0,-1 0 0,0 0 0,1 0 0,-1 0 0,1 0 0,0 0 0,-1 0 0,1-1 0,0 1 0,0-1 0,0 1 0,1-1 0,-1 0 0,0 0 0,0 0 0,1 0 0,-1 0 0,0 0 0,1-1 0,-1 1 0,4-1 0,9 2 0,0 0 0,0-2 0,26-1 0,-25 0 0,13 1-104,-20 0-1,0 1 0,0-1 0,-1 0 0,1-1 0,0 0 0,-1-1 0,1 0-1,-1 0 1,1-1 0,-1 1 0,8-6 0,4-9-6721</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4.090"/>
    </inkml:context>
    <inkml:brush xml:id="br0">
      <inkml:brushProperty name="width" value="0.05" units="cm"/>
      <inkml:brushProperty name="height" value="0.05" units="cm"/>
    </inkml:brush>
  </inkml:definitions>
  <inkml:trace contextRef="#ctx0" brushRef="#br0">0 0 24575,'0'4'0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04.459"/>
    </inkml:context>
    <inkml:brush xml:id="br0">
      <inkml:brushProperty name="width" value="0.05" units="cm"/>
      <inkml:brushProperty name="height" value="0.05" units="cm"/>
    </inkml:brush>
  </inkml:definitions>
  <inkml:trace contextRef="#ctx0" brushRef="#br0">16 0 24575,'-5'0'0,"0"9"0,-1 3-8191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4-15T23:49:58.90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417 1,'-12'9,"0"0,0-1,-1 0,-15 6,-28 18,-2 15,2 2,-80 90,135-138,-2 3,0 0,-1 0,2 0,-1 0,0 1,1-1,0 1,0-1,0 1,0 0,1 0,0 0,0 0,0 0,1 0,0 0,0 0,0 0,0 0,1 0,0 0,0 0,0 0,1 0,-1 0,1 0,1-1,-1 1,0-1,7 8,-4-4,1 0,0-1,1 0,0 0,0 0,1-1,-1 0,1-1,0 0,1 0,0 0,-1-1,1-1,1 1,12 2,24-1,-1-2,1-1,0-3,74-11,-111 11,0-1,-1 0,1 0,-1-1,0 0,0 0,0-1,0 0,-1 0,1-1,-1 0,0 0,-1-1,1 0,9-12,-6 4,0-1,-1 0,0 0,-1-1,-1-1,9-30,-10 30,-2 4,0 0,0 0,-1 0,2-25,-4 36,-1-1,0 1,0-1,-1 1,1 0,0-1,-1 1,1-1,-1 1,0 0,0 0,0-1,0 1,0 0,-1 0,1 0,0 0,-1 0,0 0,1 1,-1-1,0 0,0 1,0-1,0 1,0 0,0 0,0 0,-1 0,1 0,0 0,-5-1,-3 0,0 0,-1 0,1 1,0 0,0 1,-1 0,1 0,0 1,-1 1,1-1,0 2,0-1,0 2,1-1,-1 1,1 1,0 0,0 0,0 0,-15 14,4 0,3-3</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4.091"/>
    </inkml:context>
    <inkml:brush xml:id="br0">
      <inkml:brushProperty name="width" value="0.05" units="cm"/>
      <inkml:brushProperty name="height" value="0.05" units="cm"/>
    </inkml:brush>
  </inkml:definitions>
  <inkml:trace contextRef="#ctx0" brushRef="#br0">16 1 24575,'0'6'0,"0"26"0,0 0 0,-2 0 0,-11 54 0,13-86 0,0 1 0,-1 0 0,1 0 0,0 0 0,0 0 0,0-1 0,0 1 0,0 0 0,1 0 0,-1 0 0,0 0 0,0-1 0,0 1 0,1 0 0,-1 0 0,0 0 0,1-1 0,-1 1 0,1 0 0,-1-1 0,1 1 0,-1 0 0,1-1 0,-1 1 0,1-1 0,0 1 0,-1 0 0,1-1 0,0 0 0,0 1 0,-1-1 0,1 1 0,0-1 0,0 0 0,0 0 0,-1 1 0,1-1 0,0 0 0,0 0 0,0 0 0,1 0 0,43 0 0,-33-1 0,58 0-70,-26 1-362,0-2 0,64-11 1,-82 7-6395</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4.460"/>
    </inkml:context>
    <inkml:brush xml:id="br0">
      <inkml:brushProperty name="width" value="0.05" units="cm"/>
      <inkml:brushProperty name="height" value="0.05" units="cm"/>
    </inkml:brush>
  </inkml:definitions>
  <inkml:trace contextRef="#ctx0" brushRef="#br0">79 0 24575,'-4'0'0,"-2"5"0,0 9 0,2 16 0,1 16 0,-8 18 0,-1 11 0,0 5 0,3-1 0,3-7 0,3-9 0,1-13 0,6-14 0,1-13-8191</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4.831"/>
    </inkml:context>
    <inkml:brush xml:id="br0">
      <inkml:brushProperty name="width" value="0.05" units="cm"/>
      <inkml:brushProperty name="height" value="0.05" units="cm"/>
    </inkml:brush>
  </inkml:definitions>
  <inkml:trace contextRef="#ctx0" brushRef="#br0">210 1 24575,'-5'1'0,"-1"-1"0,0 1 0,1 1 0,-1-1 0,1 1 0,0 0 0,-1 0 0,1 1 0,0 0 0,0 0 0,1 0 0,-1 0 0,1 1 0,-1-1 0,1 1 0,0 0 0,-6 9 0,0-1 0,2 1 0,-1-1 0,2 1 0,0 1 0,-9 23 0,3 3 0,2 1 0,1 1 0,-5 67 0,6 129 0,9-226 0,0-1 0,1 0 0,1 1 0,0-1 0,0 0 0,1 0 0,7 18 0,-8-24 0,1-1 0,0 1 0,0-1 0,0 1 0,0-1 0,1 0 0,-1 0 0,1 0 0,0-1 0,1 0 0,-1 1 0,0-1 0,1-1 0,0 1 0,-1-1 0,1 0 0,0 0 0,5 2 0,6-1-273,-1 0 0,0 0 0,0-2 0,24 0 0,7-2-6553</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5.232"/>
    </inkml:context>
    <inkml:brush xml:id="br0">
      <inkml:brushProperty name="width" value="0.05" units="cm"/>
      <inkml:brushProperty name="height" value="0.05" units="cm"/>
    </inkml:brush>
  </inkml:definitions>
  <inkml:trace contextRef="#ctx0" brushRef="#br0">174 1 24575,'-1'6'0,"0"0"0,-1 0 0,1 0 0,-1 0 0,-1 0 0,1-1 0,-1 1 0,-3 5 0,-3 6 0,-21 48 0,4 1 0,2 0 0,3 2 0,-18 99 0,38-159 0,0-1 0,0 1 0,1-1 0,0 1 0,0-1 0,1 1 0,0-1 0,0 1 0,4 13 0,-3-18 0,0 0 0,-1 1 0,1-1 0,0 0 0,1 0 0,-1-1 0,0 1 0,1 0 0,0-1 0,-1 1 0,1-1 0,0 0 0,0 0 0,1 0 0,-1 0 0,0-1 0,1 1 0,-1-1 0,0 0 0,1 0 0,6 1 0,11 2 0,0-1 0,0-1 0,31-1 0,-44-1 0,1 0 0,-1-1 0,0 0 0,0 0 0,0-1 0,0 0 0,0-1 0,0 1 0,0-2 0,-1 1 0,14-9 0,-20 11 0,1 0 0,-1 0 0,1 0 0,-1 0 0,0 0 0,1 0 0,-1-1 0,0 1 0,0 0 0,0-1 0,0 1 0,0-1 0,0 1 0,-1-1 0,1 0 0,0 1 0,-1-1 0,1 0 0,-1 0 0,0 1 0,1-1 0,-1 0 0,0-3 0,-1 4 0,0-1 0,1 0 0,-1 0 0,0 0 0,-1 1 0,1-1 0,0 0 0,0 1 0,-1-1 0,1 1 0,0 0 0,-1-1 0,0 1 0,1 0 0,-1 0 0,0 0 0,-2-1 0,-4-2 0,1 1 0,-1 0 0,0 1 0,0 0 0,0 0 0,0 1 0,0-1 0,-1 2 0,-10-1 0,12 2 0,0 0 0,0 0 0,1 0 0,-1 1 0,0 0 0,1 1 0,-11 4 0,16-7 1,1 1 0,0-1-1,0 0 1,-1 0 0,1 0-1,0 0 1,0 0 0,-1 0-1,1 0 1,0 1 0,0-1-1,-1 0 1,1 0-1,0 0 1,0 0 0,0 1-1,0-1 1,-1 0 0,1 0-1,0 1 1,0-1 0,0 0-1,0 0 1,0 1 0,0-1-1,0 0 1,0 0 0,-1 1-1,1-1 1,0 0 0,0 0-1,0 1 1,0-1 0,0 0-1,0 0 1,1 1 0,-1-1-1,0 0 1,0 0 0,0 1-1,0-1 1,0 0 0,0 0-1,0 1 1,0-1 0,1 0-1,-1 1 1,12 3-1398,7-3-5429</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5.579"/>
    </inkml:context>
    <inkml:brush xml:id="br0">
      <inkml:brushProperty name="width" value="0.05" units="cm"/>
      <inkml:brushProperty name="height" value="0.05" units="cm"/>
    </inkml:brush>
  </inkml:definitions>
  <inkml:trace contextRef="#ctx0" brushRef="#br0">1 0 24575,'4'14'0,"10"8"0,12 9 0,10 13 0,3 11 0,-5 10 0,1 7 0,-6 4 0,-8 3 0,-16 0 0,-14 0 0,-18 9 0,-13-2 0,0-7 0,7-13 0,10-21 0,16-28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6.165"/>
    </inkml:context>
    <inkml:brush xml:id="br0">
      <inkml:brushProperty name="width" value="0.05" units="cm"/>
      <inkml:brushProperty name="height" value="0.05" units="cm"/>
    </inkml:brush>
  </inkml:definitions>
  <inkml:trace contextRef="#ctx0" brushRef="#br0">0 5 24575,'0'10'0,"0"0"0,1 0 0,0 0 0,0 0 0,1-1 0,0 1 0,1 0 0,4 11 0,-4-16 0,0 0 0,0-1 0,0 1 0,1-1 0,-1 0 0,1 1 0,0-2 0,1 1 0,-1 0 0,0-1 0,1 0 0,0 0 0,0 0 0,0-1 0,10 4 0,-5-2 0,0-1 0,0-1 0,1 0 0,-1 0 0,1 0 0,-1-2 0,1 1 0,12-2 0,-21 1 0,1 0 0,-1 0 0,1-1 0,-1 1 0,0-1 0,1 1 0,-1-1 0,1 0 0,-1 0 0,0 0 0,0 0 0,0 0 0,1 0 0,-1-1 0,0 1 0,0-1 0,-1 1 0,1-1 0,0 0 0,0 0 0,-1 0 0,0 0 0,1 0 0,-1 0 0,0 0 0,0 0 0,0 0 0,0-1 0,0 1 0,0 0 0,-1-1 0,1 1 0,-1-1 0,0 1 0,1-1 0,-1 1 0,-1-1 0,1 1 0,0-1 0,-1-2 0,0 1 0,-1 0 0,1-1 0,-1 1 0,0 0 0,-1 0 0,1 0 0,0 1 0,-1-1 0,0 0 0,0 1 0,0 0 0,-1 0 0,1 0 0,-1 0 0,1 0 0,-1 1 0,0-1 0,0 1 0,0 0 0,-7-2 0,-7-4 0,-1 2 0,0 0 0,-22-4 0,-23 0-1365,51 8-5461</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1.625"/>
    </inkml:context>
    <inkml:brush xml:id="br0">
      <inkml:brushProperty name="width" value="0.05" units="cm"/>
      <inkml:brushProperty name="height" value="0.05" units="cm"/>
    </inkml:brush>
  </inkml:definitions>
  <inkml:trace contextRef="#ctx0" brushRef="#br0">0 0 24575,'0'9'0,"0"16"0,0 16 0,0 15 0,0 16 0,0 7 0,0 0 0,0-4 0,0-12 0,4-7 0,11-13 0,2-14-8191</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1.987"/>
    </inkml:context>
    <inkml:brush xml:id="br0">
      <inkml:brushProperty name="width" value="0.05" units="cm"/>
      <inkml:brushProperty name="height" value="0.05" units="cm"/>
    </inkml:brush>
  </inkml:definitions>
  <inkml:trace contextRef="#ctx0" brushRef="#br0">124 0 24575,'0'5'0,"-9"5"0,-3 14 0,-8 12 0,-1 13 0,4 11 0,0 9 0,2 9 0,5 5 0,8-2 0,8-8 0,18-10 0,12-17 0,9-16 0,5-13 0,-1-10 0,-9-5-8191</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2.473"/>
    </inkml:context>
    <inkml:brush xml:id="br0">
      <inkml:brushProperty name="width" value="0.05" units="cm"/>
      <inkml:brushProperty name="height" value="0.05" units="cm"/>
    </inkml:brush>
  </inkml:definitions>
  <inkml:trace contextRef="#ctx0" brushRef="#br0">75 1 24575,'-2'23'0,"-1"0"0,0-1 0,-2 1 0,-1-1 0,-8 24 0,-14 58 0,26-94 0,-2 11 0,0-1 0,2 1 0,0 0 0,3 37 0,-1-54 0,1 1 0,0-1 0,-1 1 0,2-1 0,-1 1 0,0-1 0,1 0 0,0 1 0,0-1 0,0 0 0,1 0 0,-1 0 0,1-1 0,0 1 0,0-1 0,0 1 0,0-1 0,1 0 0,0 0 0,-1-1 0,1 1 0,0-1 0,0 0 0,0 0 0,0 0 0,1 0 0,7 1 0,7 2 0,1-2 0,-1 0 0,1-1 0,-1-1 0,38-2 0,-50 0 0,0 1 0,0-1 0,0-1 0,0 1 0,0-1 0,0 0 0,0-1 0,-1 1 0,1-1 0,-1-1 0,1 1 0,-1-1 0,-1 0 0,1-1 0,0 1 0,-1-1 0,0 0 0,0-1 0,5-6 0,-9 11 0,-1 0 0,1-1 0,0 1 0,0 0 0,0-1 0,-1 1 0,1-1 0,-1 1 0,1-1 0,-1 1 0,0-1 0,0 0 0,1 1 0,-1-1 0,0 1 0,0-1 0,-1 1 0,1-1 0,0 0 0,0 1 0,-1-1 0,1 1 0,-1-1 0,1 1 0,-1-1 0,-1-1 0,0 1 0,0 0 0,0 0 0,-1 0 0,1 0 0,-1 0 0,1 0 0,-1 1 0,0-1 0,0 1 0,1 0 0,-1-1 0,-5 0 0,-4-1 0,-1 1 0,1 0 0,-1 1 0,1 0 0,-22 1 0,27 1 0,-1 1 0,1-1 0,-1 1 0,1 1 0,-1 0 0,1 0 0,0 0 0,-11 8 0,15-10 0,0 1 0,1 0 0,-1-1 0,1 1 0,0 0 0,0 1 0,0-1 0,0 0 0,0 1 0,0-1 0,0 1 0,1-1 0,-1 1 0,1 0 0,0 0 0,0 0 0,0-1 0,0 1 0,0 0 0,1 0 0,-1 0 0,1 1 0,0-1 0,0 3 0,0-5-40,0 0 0,0 0 0,0 0 0,1-1-1,-1 1 1,0 0 0,0 0 0,1 0 0,-1 0 0,0-1 0,1 1-1,-1 0 1,1 0 0,-1-1 0,1 1 0,-1 0 0,1 0-1,-1-1 1,1 1 0,0-1 0,0 1 0,-1-1 0,1 1 0,0-1-1,0 1 1,-1-1 0,1 0 0,0 1 0,0-1 0,0 0-1,0 0 1,-1 1 0,3-1 0,10-4-6786</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23:44:12.826"/>
    </inkml:context>
    <inkml:brush xml:id="br0">
      <inkml:brushProperty name="width" value="0.05" units="cm"/>
      <inkml:brushProperty name="height" value="0.05" units="cm"/>
    </inkml:brush>
  </inkml:definitions>
  <inkml:trace contextRef="#ctx0" brushRef="#br0">0 1 24575,'9'0'0,"12"4"0,10 2 0,5 12 0,10 13 0,5 14 0,-2 7 0,-8 4 0,-13 6 0,-9 1 0,-10-2 0,-13 2 0,-12 0 0,-2-8 0,-8-12 0,2-6 0,4-8-8191</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125337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65F443F6-EA31-4C7B-AFC9-C111B29A55D4}"/>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2005975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
            <a:extLst>
              <a:ext uri="{FF2B5EF4-FFF2-40B4-BE49-F238E27FC236}">
                <a16:creationId xmlns:a16="http://schemas.microsoft.com/office/drawing/2014/main" id="{B3A1F791-C97D-4F30-85DC-EEC2CE30F101}"/>
              </a:ext>
            </a:extLst>
          </p:cNvPr>
          <p:cNvSpPr>
            <a:spLocks noGrp="1"/>
          </p:cNvSpPr>
          <p:nvPr>
            <p:ph type="body" sz="quarter" idx="16"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34196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1573300"/>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1571800"/>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213133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213133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799FF893-608A-4CA5-B526-D87D36C495DB}"/>
              </a:ext>
            </a:extLst>
          </p:cNvPr>
          <p:cNvSpPr>
            <a:spLocks noGrp="1"/>
          </p:cNvSpPr>
          <p:nvPr>
            <p:ph sz="half" idx="16" hasCustomPrompt="1"/>
          </p:nvPr>
        </p:nvSpPr>
        <p:spPr>
          <a:xfrm>
            <a:off x="838200" y="269094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94227DDD-CD51-451D-B9B4-918531CB035F}"/>
              </a:ext>
            </a:extLst>
          </p:cNvPr>
          <p:cNvSpPr>
            <a:spLocks noGrp="1"/>
          </p:cNvSpPr>
          <p:nvPr>
            <p:ph sz="half" idx="17" hasCustomPrompt="1"/>
          </p:nvPr>
        </p:nvSpPr>
        <p:spPr>
          <a:xfrm>
            <a:off x="6172200" y="2717420"/>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EB6AD4F2-B2C4-4C04-BC3B-87BAE8AA3FFC}"/>
              </a:ext>
            </a:extLst>
          </p:cNvPr>
          <p:cNvSpPr>
            <a:spLocks noGrp="1"/>
          </p:cNvSpPr>
          <p:nvPr>
            <p:ph sz="half" idx="18" hasCustomPrompt="1"/>
          </p:nvPr>
        </p:nvSpPr>
        <p:spPr>
          <a:xfrm>
            <a:off x="838200" y="3365501"/>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1CA79950-C980-4DDC-8B55-1BF15DF43D78}"/>
              </a:ext>
            </a:extLst>
          </p:cNvPr>
          <p:cNvSpPr>
            <a:spLocks noGrp="1"/>
          </p:cNvSpPr>
          <p:nvPr>
            <p:ph sz="half" idx="19" hasCustomPrompt="1"/>
          </p:nvPr>
        </p:nvSpPr>
        <p:spPr>
          <a:xfrm>
            <a:off x="6172200" y="336295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0B9EF75E-E2C1-415F-9B85-6126D4063CD2}"/>
              </a:ext>
            </a:extLst>
          </p:cNvPr>
          <p:cNvSpPr>
            <a:spLocks noGrp="1"/>
          </p:cNvSpPr>
          <p:nvPr>
            <p:ph sz="half" idx="20" hasCustomPrompt="1"/>
          </p:nvPr>
        </p:nvSpPr>
        <p:spPr>
          <a:xfrm>
            <a:off x="838200" y="399914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3">
            <a:extLst>
              <a:ext uri="{FF2B5EF4-FFF2-40B4-BE49-F238E27FC236}">
                <a16:creationId xmlns:a16="http://schemas.microsoft.com/office/drawing/2014/main" id="{D7006D6C-FDA1-402E-9523-C3B062D3D757}"/>
              </a:ext>
            </a:extLst>
          </p:cNvPr>
          <p:cNvSpPr>
            <a:spLocks noGrp="1"/>
          </p:cNvSpPr>
          <p:nvPr>
            <p:ph sz="half" idx="21" hasCustomPrompt="1"/>
          </p:nvPr>
        </p:nvSpPr>
        <p:spPr>
          <a:xfrm>
            <a:off x="6172200" y="3999146"/>
            <a:ext cx="5181600" cy="45720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2487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7" r:id="rId4"/>
    <p:sldLayoutId id="2147483663" r:id="rId5"/>
    <p:sldLayoutId id="2147483664" r:id="rId6"/>
    <p:sldLayoutId id="2147483665" r:id="rId7"/>
    <p:sldLayoutId id="2147483666" r:id="rId8"/>
    <p:sldLayoutId id="2147483660" r:id="rId9"/>
    <p:sldLayoutId id="2147483661" r:id="rId10"/>
    <p:sldLayoutId id="2147483662" r:id="rId11"/>
    <p:sldLayoutId id="2147483668" r:id="rId12"/>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7" Type="http://schemas.openxmlformats.org/officeDocument/2006/relationships/image" Target="../media/image99.png"/><Relationship Id="rId299" Type="http://schemas.openxmlformats.org/officeDocument/2006/relationships/customXml" Target="../ink/ink190.xml"/><Relationship Id="rId21" Type="http://schemas.openxmlformats.org/officeDocument/2006/relationships/image" Target="../media/image50.png"/><Relationship Id="rId63" Type="http://schemas.openxmlformats.org/officeDocument/2006/relationships/image" Target="../media/image71.png"/><Relationship Id="rId159" Type="http://schemas.openxmlformats.org/officeDocument/2006/relationships/customXml" Target="../ink/ink118.xml"/><Relationship Id="rId170" Type="http://schemas.openxmlformats.org/officeDocument/2006/relationships/image" Target="../media/image125.png"/><Relationship Id="rId226" Type="http://schemas.openxmlformats.org/officeDocument/2006/relationships/image" Target="../media/image153.png"/><Relationship Id="rId268" Type="http://schemas.openxmlformats.org/officeDocument/2006/relationships/customXml" Target="../ink/ink174.xml"/><Relationship Id="rId32" Type="http://schemas.openxmlformats.org/officeDocument/2006/relationships/customXml" Target="../ink/ink54.xml"/><Relationship Id="rId74" Type="http://schemas.openxmlformats.org/officeDocument/2006/relationships/customXml" Target="../ink/ink75.xml"/><Relationship Id="rId128" Type="http://schemas.openxmlformats.org/officeDocument/2006/relationships/customXml" Target="../ink/ink102.xml"/><Relationship Id="rId5" Type="http://schemas.openxmlformats.org/officeDocument/2006/relationships/image" Target="../media/image42.png"/><Relationship Id="rId181" Type="http://schemas.openxmlformats.org/officeDocument/2006/relationships/customXml" Target="../ink/ink129.xml"/><Relationship Id="rId237" Type="http://schemas.openxmlformats.org/officeDocument/2006/relationships/image" Target="../media/image158.png"/><Relationship Id="rId279" Type="http://schemas.openxmlformats.org/officeDocument/2006/relationships/customXml" Target="../ink/ink180.xml"/><Relationship Id="rId43" Type="http://schemas.openxmlformats.org/officeDocument/2006/relationships/image" Target="../media/image61.png"/><Relationship Id="rId139" Type="http://schemas.openxmlformats.org/officeDocument/2006/relationships/image" Target="../media/image110.png"/><Relationship Id="rId290" Type="http://schemas.openxmlformats.org/officeDocument/2006/relationships/image" Target="../media/image183.png"/><Relationship Id="rId304" Type="http://schemas.openxmlformats.org/officeDocument/2006/relationships/image" Target="../media/image190.png"/><Relationship Id="rId85" Type="http://schemas.openxmlformats.org/officeDocument/2006/relationships/image" Target="../media/image83.png"/><Relationship Id="rId150" Type="http://schemas.openxmlformats.org/officeDocument/2006/relationships/image" Target="../media/image115.png"/><Relationship Id="rId192" Type="http://schemas.openxmlformats.org/officeDocument/2006/relationships/image" Target="../media/image136.png"/><Relationship Id="rId206" Type="http://schemas.openxmlformats.org/officeDocument/2006/relationships/image" Target="../media/image143.png"/><Relationship Id="rId248" Type="http://schemas.openxmlformats.org/officeDocument/2006/relationships/image" Target="../media/image163.png"/><Relationship Id="rId12" Type="http://schemas.openxmlformats.org/officeDocument/2006/relationships/customXml" Target="../ink/ink44.xml"/><Relationship Id="rId108" Type="http://schemas.openxmlformats.org/officeDocument/2006/relationships/customXml" Target="../ink/ink92.xml"/><Relationship Id="rId54" Type="http://schemas.openxmlformats.org/officeDocument/2006/relationships/customXml" Target="../ink/ink65.xml"/><Relationship Id="rId96" Type="http://schemas.openxmlformats.org/officeDocument/2006/relationships/customXml" Target="../ink/ink86.xml"/><Relationship Id="rId161" Type="http://schemas.openxmlformats.org/officeDocument/2006/relationships/customXml" Target="../ink/ink119.xml"/><Relationship Id="rId217" Type="http://schemas.openxmlformats.org/officeDocument/2006/relationships/customXml" Target="../ink/ink147.xml"/><Relationship Id="rId259" Type="http://schemas.openxmlformats.org/officeDocument/2006/relationships/image" Target="../media/image168.png"/><Relationship Id="rId23" Type="http://schemas.openxmlformats.org/officeDocument/2006/relationships/image" Target="../media/image51.png"/><Relationship Id="rId119" Type="http://schemas.openxmlformats.org/officeDocument/2006/relationships/image" Target="../media/image100.png"/><Relationship Id="rId270" Type="http://schemas.openxmlformats.org/officeDocument/2006/relationships/customXml" Target="../ink/ink175.xml"/><Relationship Id="rId291" Type="http://schemas.openxmlformats.org/officeDocument/2006/relationships/customXml" Target="../ink/ink186.xml"/><Relationship Id="rId305" Type="http://schemas.openxmlformats.org/officeDocument/2006/relationships/customXml" Target="../ink/ink193.xml"/><Relationship Id="rId44" Type="http://schemas.openxmlformats.org/officeDocument/2006/relationships/customXml" Target="../ink/ink60.xml"/><Relationship Id="rId65" Type="http://schemas.openxmlformats.org/officeDocument/2006/relationships/image" Target="../media/image72.png"/><Relationship Id="rId86" Type="http://schemas.openxmlformats.org/officeDocument/2006/relationships/customXml" Target="../ink/ink81.xml"/><Relationship Id="rId130" Type="http://schemas.openxmlformats.org/officeDocument/2006/relationships/customXml" Target="../ink/ink103.xml"/><Relationship Id="rId151" Type="http://schemas.openxmlformats.org/officeDocument/2006/relationships/customXml" Target="../ink/ink114.xml"/><Relationship Id="rId172" Type="http://schemas.openxmlformats.org/officeDocument/2006/relationships/image" Target="../media/image126.png"/><Relationship Id="rId193" Type="http://schemas.openxmlformats.org/officeDocument/2006/relationships/customXml" Target="../ink/ink135.xml"/><Relationship Id="rId207" Type="http://schemas.openxmlformats.org/officeDocument/2006/relationships/customXml" Target="../ink/ink142.xml"/><Relationship Id="rId228" Type="http://schemas.openxmlformats.org/officeDocument/2006/relationships/image" Target="../media/image154.png"/><Relationship Id="rId249" Type="http://schemas.openxmlformats.org/officeDocument/2006/relationships/customXml" Target="../ink/ink164.xml"/><Relationship Id="rId13" Type="http://schemas.openxmlformats.org/officeDocument/2006/relationships/image" Target="../media/image46.png"/><Relationship Id="rId109" Type="http://schemas.openxmlformats.org/officeDocument/2006/relationships/image" Target="../media/image95.png"/><Relationship Id="rId260" Type="http://schemas.openxmlformats.org/officeDocument/2006/relationships/customXml" Target="../ink/ink170.xml"/><Relationship Id="rId281" Type="http://schemas.openxmlformats.org/officeDocument/2006/relationships/customXml" Target="../ink/ink181.xml"/><Relationship Id="rId34" Type="http://schemas.openxmlformats.org/officeDocument/2006/relationships/customXml" Target="../ink/ink55.xml"/><Relationship Id="rId55" Type="http://schemas.openxmlformats.org/officeDocument/2006/relationships/image" Target="../media/image67.png"/><Relationship Id="rId76" Type="http://schemas.openxmlformats.org/officeDocument/2006/relationships/customXml" Target="../ink/ink76.xml"/><Relationship Id="rId97" Type="http://schemas.openxmlformats.org/officeDocument/2006/relationships/image" Target="../media/image89.png"/><Relationship Id="rId120" Type="http://schemas.openxmlformats.org/officeDocument/2006/relationships/customXml" Target="../ink/ink98.xml"/><Relationship Id="rId141" Type="http://schemas.openxmlformats.org/officeDocument/2006/relationships/image" Target="../media/image111.png"/><Relationship Id="rId7" Type="http://schemas.openxmlformats.org/officeDocument/2006/relationships/image" Target="../media/image43.png"/><Relationship Id="rId162" Type="http://schemas.openxmlformats.org/officeDocument/2006/relationships/image" Target="../media/image121.png"/><Relationship Id="rId183" Type="http://schemas.openxmlformats.org/officeDocument/2006/relationships/customXml" Target="../ink/ink130.xml"/><Relationship Id="rId218" Type="http://schemas.openxmlformats.org/officeDocument/2006/relationships/image" Target="../media/image149.png"/><Relationship Id="rId239" Type="http://schemas.openxmlformats.org/officeDocument/2006/relationships/image" Target="../media/image159.png"/><Relationship Id="rId250" Type="http://schemas.openxmlformats.org/officeDocument/2006/relationships/customXml" Target="../ink/ink165.xml"/><Relationship Id="rId271" Type="http://schemas.openxmlformats.org/officeDocument/2006/relationships/image" Target="../media/image174.png"/><Relationship Id="rId292" Type="http://schemas.openxmlformats.org/officeDocument/2006/relationships/image" Target="../media/image184.png"/><Relationship Id="rId306" Type="http://schemas.openxmlformats.org/officeDocument/2006/relationships/image" Target="../media/image191.png"/><Relationship Id="rId24" Type="http://schemas.openxmlformats.org/officeDocument/2006/relationships/customXml" Target="../ink/ink50.xml"/><Relationship Id="rId45" Type="http://schemas.openxmlformats.org/officeDocument/2006/relationships/image" Target="../media/image62.png"/><Relationship Id="rId66" Type="http://schemas.openxmlformats.org/officeDocument/2006/relationships/customXml" Target="../ink/ink71.xml"/><Relationship Id="rId87" Type="http://schemas.openxmlformats.org/officeDocument/2006/relationships/image" Target="../media/image84.png"/><Relationship Id="rId110" Type="http://schemas.openxmlformats.org/officeDocument/2006/relationships/customXml" Target="../ink/ink93.xml"/><Relationship Id="rId131" Type="http://schemas.openxmlformats.org/officeDocument/2006/relationships/image" Target="../media/image106.png"/><Relationship Id="rId152" Type="http://schemas.openxmlformats.org/officeDocument/2006/relationships/image" Target="../media/image116.png"/><Relationship Id="rId173" Type="http://schemas.openxmlformats.org/officeDocument/2006/relationships/customXml" Target="../ink/ink125.xml"/><Relationship Id="rId194" Type="http://schemas.openxmlformats.org/officeDocument/2006/relationships/image" Target="../media/image137.png"/><Relationship Id="rId208" Type="http://schemas.openxmlformats.org/officeDocument/2006/relationships/image" Target="../media/image144.png"/><Relationship Id="rId229" Type="http://schemas.openxmlformats.org/officeDocument/2006/relationships/customXml" Target="../ink/ink153.xml"/><Relationship Id="rId240" Type="http://schemas.openxmlformats.org/officeDocument/2006/relationships/customXml" Target="../ink/ink159.xml"/><Relationship Id="rId261" Type="http://schemas.openxmlformats.org/officeDocument/2006/relationships/image" Target="../media/image169.png"/><Relationship Id="rId14" Type="http://schemas.openxmlformats.org/officeDocument/2006/relationships/customXml" Target="../ink/ink45.xml"/><Relationship Id="rId35" Type="http://schemas.openxmlformats.org/officeDocument/2006/relationships/image" Target="../media/image57.png"/><Relationship Id="rId56" Type="http://schemas.openxmlformats.org/officeDocument/2006/relationships/customXml" Target="../ink/ink66.xml"/><Relationship Id="rId77" Type="http://schemas.openxmlformats.org/officeDocument/2006/relationships/image" Target="../media/image78.png"/><Relationship Id="rId100" Type="http://schemas.openxmlformats.org/officeDocument/2006/relationships/customXml" Target="../ink/ink88.xml"/><Relationship Id="rId282" Type="http://schemas.openxmlformats.org/officeDocument/2006/relationships/image" Target="../media/image179.png"/><Relationship Id="rId8" Type="http://schemas.openxmlformats.org/officeDocument/2006/relationships/customXml" Target="../ink/ink42.xml"/><Relationship Id="rId98" Type="http://schemas.openxmlformats.org/officeDocument/2006/relationships/customXml" Target="../ink/ink87.xml"/><Relationship Id="rId121" Type="http://schemas.openxmlformats.org/officeDocument/2006/relationships/image" Target="../media/image101.png"/><Relationship Id="rId142" Type="http://schemas.openxmlformats.org/officeDocument/2006/relationships/customXml" Target="../ink/ink109.xml"/><Relationship Id="rId163" Type="http://schemas.openxmlformats.org/officeDocument/2006/relationships/customXml" Target="../ink/ink120.xml"/><Relationship Id="rId184" Type="http://schemas.openxmlformats.org/officeDocument/2006/relationships/image" Target="../media/image132.png"/><Relationship Id="rId219" Type="http://schemas.openxmlformats.org/officeDocument/2006/relationships/customXml" Target="../ink/ink148.xml"/><Relationship Id="rId230" Type="http://schemas.openxmlformats.org/officeDocument/2006/relationships/image" Target="../media/image155.png"/><Relationship Id="rId251" Type="http://schemas.openxmlformats.org/officeDocument/2006/relationships/image" Target="../media/image164.png"/><Relationship Id="rId25" Type="http://schemas.openxmlformats.org/officeDocument/2006/relationships/image" Target="../media/image52.png"/><Relationship Id="rId46" Type="http://schemas.openxmlformats.org/officeDocument/2006/relationships/customXml" Target="../ink/ink61.xml"/><Relationship Id="rId67" Type="http://schemas.openxmlformats.org/officeDocument/2006/relationships/image" Target="../media/image73.png"/><Relationship Id="rId272" Type="http://schemas.openxmlformats.org/officeDocument/2006/relationships/customXml" Target="../ink/ink176.xml"/><Relationship Id="rId293" Type="http://schemas.openxmlformats.org/officeDocument/2006/relationships/customXml" Target="../ink/ink187.xml"/><Relationship Id="rId307" Type="http://schemas.openxmlformats.org/officeDocument/2006/relationships/customXml" Target="../ink/ink194.xml"/><Relationship Id="rId88" Type="http://schemas.openxmlformats.org/officeDocument/2006/relationships/customXml" Target="../ink/ink82.xml"/><Relationship Id="rId111" Type="http://schemas.openxmlformats.org/officeDocument/2006/relationships/image" Target="../media/image96.png"/><Relationship Id="rId132" Type="http://schemas.openxmlformats.org/officeDocument/2006/relationships/customXml" Target="../ink/ink104.xml"/><Relationship Id="rId153" Type="http://schemas.openxmlformats.org/officeDocument/2006/relationships/customXml" Target="../ink/ink115.xml"/><Relationship Id="rId174" Type="http://schemas.openxmlformats.org/officeDocument/2006/relationships/image" Target="../media/image127.png"/><Relationship Id="rId195" Type="http://schemas.openxmlformats.org/officeDocument/2006/relationships/customXml" Target="../ink/ink136.xml"/><Relationship Id="rId209" Type="http://schemas.openxmlformats.org/officeDocument/2006/relationships/customXml" Target="../ink/ink143.xml"/><Relationship Id="rId220" Type="http://schemas.openxmlformats.org/officeDocument/2006/relationships/image" Target="../media/image150.png"/><Relationship Id="rId241" Type="http://schemas.openxmlformats.org/officeDocument/2006/relationships/customXml" Target="../ink/ink160.xml"/><Relationship Id="rId15" Type="http://schemas.openxmlformats.org/officeDocument/2006/relationships/image" Target="../media/image47.png"/><Relationship Id="rId36" Type="http://schemas.openxmlformats.org/officeDocument/2006/relationships/customXml" Target="../ink/ink56.xml"/><Relationship Id="rId57" Type="http://schemas.openxmlformats.org/officeDocument/2006/relationships/image" Target="../media/image68.png"/><Relationship Id="rId262" Type="http://schemas.openxmlformats.org/officeDocument/2006/relationships/customXml" Target="../ink/ink171.xml"/><Relationship Id="rId283" Type="http://schemas.openxmlformats.org/officeDocument/2006/relationships/customXml" Target="../ink/ink182.xml"/><Relationship Id="rId78" Type="http://schemas.openxmlformats.org/officeDocument/2006/relationships/customXml" Target="../ink/ink77.xml"/><Relationship Id="rId99" Type="http://schemas.openxmlformats.org/officeDocument/2006/relationships/image" Target="../media/image90.png"/><Relationship Id="rId101" Type="http://schemas.openxmlformats.org/officeDocument/2006/relationships/image" Target="../media/image91.png"/><Relationship Id="rId122" Type="http://schemas.openxmlformats.org/officeDocument/2006/relationships/customXml" Target="../ink/ink99.xml"/><Relationship Id="rId143" Type="http://schemas.openxmlformats.org/officeDocument/2006/relationships/image" Target="../media/image112.png"/><Relationship Id="rId164" Type="http://schemas.openxmlformats.org/officeDocument/2006/relationships/image" Target="../media/image122.png"/><Relationship Id="rId185" Type="http://schemas.openxmlformats.org/officeDocument/2006/relationships/customXml" Target="../ink/ink131.xml"/><Relationship Id="rId9" Type="http://schemas.openxmlformats.org/officeDocument/2006/relationships/image" Target="../media/image44.png"/><Relationship Id="rId210" Type="http://schemas.openxmlformats.org/officeDocument/2006/relationships/image" Target="../media/image145.png"/><Relationship Id="rId26" Type="http://schemas.openxmlformats.org/officeDocument/2006/relationships/customXml" Target="../ink/ink51.xml"/><Relationship Id="rId231" Type="http://schemas.openxmlformats.org/officeDocument/2006/relationships/customXml" Target="../ink/ink154.xml"/><Relationship Id="rId252" Type="http://schemas.openxmlformats.org/officeDocument/2006/relationships/customXml" Target="../ink/ink166.xml"/><Relationship Id="rId273" Type="http://schemas.openxmlformats.org/officeDocument/2006/relationships/image" Target="../media/image175.png"/><Relationship Id="rId294" Type="http://schemas.openxmlformats.org/officeDocument/2006/relationships/image" Target="../media/image185.png"/><Relationship Id="rId308" Type="http://schemas.openxmlformats.org/officeDocument/2006/relationships/image" Target="../media/image192.png"/><Relationship Id="rId47" Type="http://schemas.openxmlformats.org/officeDocument/2006/relationships/image" Target="../media/image63.png"/><Relationship Id="rId68" Type="http://schemas.openxmlformats.org/officeDocument/2006/relationships/customXml" Target="../ink/ink72.xml"/><Relationship Id="rId89" Type="http://schemas.openxmlformats.org/officeDocument/2006/relationships/image" Target="../media/image85.png"/><Relationship Id="rId112" Type="http://schemas.openxmlformats.org/officeDocument/2006/relationships/customXml" Target="../ink/ink94.xml"/><Relationship Id="rId133" Type="http://schemas.openxmlformats.org/officeDocument/2006/relationships/image" Target="../media/image107.png"/><Relationship Id="rId154" Type="http://schemas.openxmlformats.org/officeDocument/2006/relationships/image" Target="../media/image117.png"/><Relationship Id="rId175" Type="http://schemas.openxmlformats.org/officeDocument/2006/relationships/customXml" Target="../ink/ink126.xml"/><Relationship Id="rId196" Type="http://schemas.openxmlformats.org/officeDocument/2006/relationships/image" Target="../media/image138.png"/><Relationship Id="rId200" Type="http://schemas.openxmlformats.org/officeDocument/2006/relationships/image" Target="../media/image140.png"/><Relationship Id="rId16" Type="http://schemas.openxmlformats.org/officeDocument/2006/relationships/customXml" Target="../ink/ink46.xml"/><Relationship Id="rId221" Type="http://schemas.openxmlformats.org/officeDocument/2006/relationships/customXml" Target="../ink/ink149.xml"/><Relationship Id="rId242" Type="http://schemas.openxmlformats.org/officeDocument/2006/relationships/image" Target="../media/image160.png"/><Relationship Id="rId263" Type="http://schemas.openxmlformats.org/officeDocument/2006/relationships/image" Target="../media/image170.png"/><Relationship Id="rId284" Type="http://schemas.openxmlformats.org/officeDocument/2006/relationships/image" Target="../media/image180.png"/><Relationship Id="rId37" Type="http://schemas.openxmlformats.org/officeDocument/2006/relationships/image" Target="../media/image58.png"/><Relationship Id="rId58" Type="http://schemas.openxmlformats.org/officeDocument/2006/relationships/customXml" Target="../ink/ink67.xml"/><Relationship Id="rId79" Type="http://schemas.openxmlformats.org/officeDocument/2006/relationships/image" Target="../media/image79.png"/><Relationship Id="rId102" Type="http://schemas.openxmlformats.org/officeDocument/2006/relationships/customXml" Target="../ink/ink89.xml"/><Relationship Id="rId123" Type="http://schemas.openxmlformats.org/officeDocument/2006/relationships/image" Target="../media/image102.png"/><Relationship Id="rId144" Type="http://schemas.openxmlformats.org/officeDocument/2006/relationships/customXml" Target="../ink/ink110.xml"/><Relationship Id="rId90" Type="http://schemas.openxmlformats.org/officeDocument/2006/relationships/customXml" Target="../ink/ink83.xml"/><Relationship Id="rId165" Type="http://schemas.openxmlformats.org/officeDocument/2006/relationships/customXml" Target="../ink/ink121.xml"/><Relationship Id="rId186" Type="http://schemas.openxmlformats.org/officeDocument/2006/relationships/image" Target="../media/image133.png"/><Relationship Id="rId211" Type="http://schemas.openxmlformats.org/officeDocument/2006/relationships/customXml" Target="../ink/ink144.xml"/><Relationship Id="rId232" Type="http://schemas.openxmlformats.org/officeDocument/2006/relationships/image" Target="../media/image156.png"/><Relationship Id="rId253" Type="http://schemas.openxmlformats.org/officeDocument/2006/relationships/image" Target="../media/image165.png"/><Relationship Id="rId274" Type="http://schemas.openxmlformats.org/officeDocument/2006/relationships/customXml" Target="../ink/ink177.xml"/><Relationship Id="rId295" Type="http://schemas.openxmlformats.org/officeDocument/2006/relationships/customXml" Target="../ink/ink188.xml"/><Relationship Id="rId27" Type="http://schemas.openxmlformats.org/officeDocument/2006/relationships/image" Target="../media/image53.png"/><Relationship Id="rId48" Type="http://schemas.openxmlformats.org/officeDocument/2006/relationships/customXml" Target="../ink/ink62.xml"/><Relationship Id="rId69" Type="http://schemas.openxmlformats.org/officeDocument/2006/relationships/image" Target="../media/image74.png"/><Relationship Id="rId113" Type="http://schemas.openxmlformats.org/officeDocument/2006/relationships/image" Target="../media/image97.png"/><Relationship Id="rId134" Type="http://schemas.openxmlformats.org/officeDocument/2006/relationships/customXml" Target="../ink/ink105.xml"/><Relationship Id="rId80" Type="http://schemas.openxmlformats.org/officeDocument/2006/relationships/customXml" Target="../ink/ink78.xml"/><Relationship Id="rId155" Type="http://schemas.openxmlformats.org/officeDocument/2006/relationships/customXml" Target="../ink/ink116.xml"/><Relationship Id="rId176" Type="http://schemas.openxmlformats.org/officeDocument/2006/relationships/image" Target="../media/image128.png"/><Relationship Id="rId197" Type="http://schemas.openxmlformats.org/officeDocument/2006/relationships/customXml" Target="../ink/ink137.xml"/><Relationship Id="rId201" Type="http://schemas.openxmlformats.org/officeDocument/2006/relationships/customXml" Target="../ink/ink139.xml"/><Relationship Id="rId222" Type="http://schemas.openxmlformats.org/officeDocument/2006/relationships/image" Target="../media/image151.png"/><Relationship Id="rId243" Type="http://schemas.openxmlformats.org/officeDocument/2006/relationships/customXml" Target="../ink/ink161.xml"/><Relationship Id="rId264" Type="http://schemas.openxmlformats.org/officeDocument/2006/relationships/customXml" Target="../ink/ink172.xml"/><Relationship Id="rId285" Type="http://schemas.openxmlformats.org/officeDocument/2006/relationships/customXml" Target="../ink/ink183.xml"/><Relationship Id="rId17" Type="http://schemas.openxmlformats.org/officeDocument/2006/relationships/image" Target="../media/image48.png"/><Relationship Id="rId38" Type="http://schemas.openxmlformats.org/officeDocument/2006/relationships/customXml" Target="../ink/ink57.xml"/><Relationship Id="rId59" Type="http://schemas.openxmlformats.org/officeDocument/2006/relationships/image" Target="../media/image69.png"/><Relationship Id="rId103" Type="http://schemas.openxmlformats.org/officeDocument/2006/relationships/image" Target="../media/image92.png"/><Relationship Id="rId124" Type="http://schemas.openxmlformats.org/officeDocument/2006/relationships/customXml" Target="../ink/ink100.xml"/><Relationship Id="rId70" Type="http://schemas.openxmlformats.org/officeDocument/2006/relationships/customXml" Target="../ink/ink73.xml"/><Relationship Id="rId91" Type="http://schemas.openxmlformats.org/officeDocument/2006/relationships/image" Target="../media/image86.png"/><Relationship Id="rId145" Type="http://schemas.openxmlformats.org/officeDocument/2006/relationships/customXml" Target="../ink/ink111.xml"/><Relationship Id="rId166" Type="http://schemas.openxmlformats.org/officeDocument/2006/relationships/image" Target="../media/image123.png"/><Relationship Id="rId187" Type="http://schemas.openxmlformats.org/officeDocument/2006/relationships/customXml" Target="../ink/ink132.xml"/><Relationship Id="rId1" Type="http://schemas.openxmlformats.org/officeDocument/2006/relationships/slideLayout" Target="../slideLayouts/slideLayout10.xml"/><Relationship Id="rId212" Type="http://schemas.openxmlformats.org/officeDocument/2006/relationships/image" Target="../media/image146.png"/><Relationship Id="rId233" Type="http://schemas.openxmlformats.org/officeDocument/2006/relationships/customXml" Target="../ink/ink155.xml"/><Relationship Id="rId254" Type="http://schemas.openxmlformats.org/officeDocument/2006/relationships/customXml" Target="../ink/ink167.xml"/><Relationship Id="rId28" Type="http://schemas.openxmlformats.org/officeDocument/2006/relationships/customXml" Target="../ink/ink52.xml"/><Relationship Id="rId49" Type="http://schemas.openxmlformats.org/officeDocument/2006/relationships/image" Target="../media/image64.png"/><Relationship Id="rId114" Type="http://schemas.openxmlformats.org/officeDocument/2006/relationships/customXml" Target="../ink/ink95.xml"/><Relationship Id="rId275" Type="http://schemas.openxmlformats.org/officeDocument/2006/relationships/image" Target="../media/image176.png"/><Relationship Id="rId296" Type="http://schemas.openxmlformats.org/officeDocument/2006/relationships/image" Target="../media/image186.png"/><Relationship Id="rId300" Type="http://schemas.openxmlformats.org/officeDocument/2006/relationships/image" Target="../media/image188.png"/><Relationship Id="rId60" Type="http://schemas.openxmlformats.org/officeDocument/2006/relationships/customXml" Target="../ink/ink68.xml"/><Relationship Id="rId81" Type="http://schemas.openxmlformats.org/officeDocument/2006/relationships/image" Target="../media/image81.png"/><Relationship Id="rId135" Type="http://schemas.openxmlformats.org/officeDocument/2006/relationships/image" Target="../media/image108.png"/><Relationship Id="rId156" Type="http://schemas.openxmlformats.org/officeDocument/2006/relationships/image" Target="../media/image118.png"/><Relationship Id="rId177" Type="http://schemas.openxmlformats.org/officeDocument/2006/relationships/customXml" Target="../ink/ink127.xml"/><Relationship Id="rId198" Type="http://schemas.openxmlformats.org/officeDocument/2006/relationships/image" Target="../media/image139.png"/><Relationship Id="rId202" Type="http://schemas.openxmlformats.org/officeDocument/2006/relationships/image" Target="../media/image141.png"/><Relationship Id="rId223" Type="http://schemas.openxmlformats.org/officeDocument/2006/relationships/customXml" Target="../ink/ink150.xml"/><Relationship Id="rId244" Type="http://schemas.openxmlformats.org/officeDocument/2006/relationships/image" Target="../media/image161.png"/><Relationship Id="rId18" Type="http://schemas.openxmlformats.org/officeDocument/2006/relationships/customXml" Target="../ink/ink47.xml"/><Relationship Id="rId39" Type="http://schemas.openxmlformats.org/officeDocument/2006/relationships/image" Target="../media/image59.png"/><Relationship Id="rId265" Type="http://schemas.openxmlformats.org/officeDocument/2006/relationships/image" Target="../media/image171.png"/><Relationship Id="rId286" Type="http://schemas.openxmlformats.org/officeDocument/2006/relationships/image" Target="../media/image181.png"/><Relationship Id="rId50" Type="http://schemas.openxmlformats.org/officeDocument/2006/relationships/customXml" Target="../ink/ink63.xml"/><Relationship Id="rId104" Type="http://schemas.openxmlformats.org/officeDocument/2006/relationships/customXml" Target="../ink/ink90.xml"/><Relationship Id="rId125" Type="http://schemas.openxmlformats.org/officeDocument/2006/relationships/image" Target="../media/image103.png"/><Relationship Id="rId146" Type="http://schemas.openxmlformats.org/officeDocument/2006/relationships/image" Target="../media/image113.png"/><Relationship Id="rId167" Type="http://schemas.openxmlformats.org/officeDocument/2006/relationships/customXml" Target="../ink/ink122.xml"/><Relationship Id="rId188" Type="http://schemas.openxmlformats.org/officeDocument/2006/relationships/image" Target="../media/image134.png"/><Relationship Id="rId71" Type="http://schemas.openxmlformats.org/officeDocument/2006/relationships/image" Target="../media/image75.png"/><Relationship Id="rId92" Type="http://schemas.openxmlformats.org/officeDocument/2006/relationships/customXml" Target="../ink/ink84.xml"/><Relationship Id="rId213" Type="http://schemas.openxmlformats.org/officeDocument/2006/relationships/customXml" Target="../ink/ink145.xml"/><Relationship Id="rId234" Type="http://schemas.openxmlformats.org/officeDocument/2006/relationships/image" Target="../media/image157.png"/><Relationship Id="rId2" Type="http://schemas.openxmlformats.org/officeDocument/2006/relationships/customXml" Target="../ink/ink39.xml"/><Relationship Id="rId29" Type="http://schemas.openxmlformats.org/officeDocument/2006/relationships/image" Target="../media/image54.png"/><Relationship Id="rId255" Type="http://schemas.openxmlformats.org/officeDocument/2006/relationships/image" Target="../media/image166.png"/><Relationship Id="rId276" Type="http://schemas.openxmlformats.org/officeDocument/2006/relationships/customXml" Target="../ink/ink178.xml"/><Relationship Id="rId297" Type="http://schemas.openxmlformats.org/officeDocument/2006/relationships/customXml" Target="../ink/ink189.xml"/><Relationship Id="rId40" Type="http://schemas.openxmlformats.org/officeDocument/2006/relationships/customXml" Target="../ink/ink58.xml"/><Relationship Id="rId115" Type="http://schemas.openxmlformats.org/officeDocument/2006/relationships/image" Target="../media/image98.png"/><Relationship Id="rId136" Type="http://schemas.openxmlformats.org/officeDocument/2006/relationships/customXml" Target="../ink/ink106.xml"/><Relationship Id="rId157" Type="http://schemas.openxmlformats.org/officeDocument/2006/relationships/customXml" Target="../ink/ink117.xml"/><Relationship Id="rId178" Type="http://schemas.openxmlformats.org/officeDocument/2006/relationships/image" Target="../media/image129.png"/><Relationship Id="rId301" Type="http://schemas.openxmlformats.org/officeDocument/2006/relationships/customXml" Target="../ink/ink191.xml"/><Relationship Id="rId61" Type="http://schemas.openxmlformats.org/officeDocument/2006/relationships/image" Target="../media/image70.png"/><Relationship Id="rId82" Type="http://schemas.openxmlformats.org/officeDocument/2006/relationships/customXml" Target="../ink/ink79.xml"/><Relationship Id="rId199" Type="http://schemas.openxmlformats.org/officeDocument/2006/relationships/customXml" Target="../ink/ink138.xml"/><Relationship Id="rId203" Type="http://schemas.openxmlformats.org/officeDocument/2006/relationships/customXml" Target="../ink/ink140.xml"/><Relationship Id="rId19" Type="http://schemas.openxmlformats.org/officeDocument/2006/relationships/image" Target="../media/image49.png"/><Relationship Id="rId224" Type="http://schemas.openxmlformats.org/officeDocument/2006/relationships/image" Target="../media/image152.png"/><Relationship Id="rId245" Type="http://schemas.openxmlformats.org/officeDocument/2006/relationships/customXml" Target="../ink/ink162.xml"/><Relationship Id="rId266" Type="http://schemas.openxmlformats.org/officeDocument/2006/relationships/customXml" Target="../ink/ink173.xml"/><Relationship Id="rId287" Type="http://schemas.openxmlformats.org/officeDocument/2006/relationships/customXml" Target="../ink/ink184.xml"/><Relationship Id="rId30" Type="http://schemas.openxmlformats.org/officeDocument/2006/relationships/customXml" Target="../ink/ink53.xml"/><Relationship Id="rId105" Type="http://schemas.openxmlformats.org/officeDocument/2006/relationships/image" Target="../media/image93.png"/><Relationship Id="rId126" Type="http://schemas.openxmlformats.org/officeDocument/2006/relationships/customXml" Target="../ink/ink101.xml"/><Relationship Id="rId147" Type="http://schemas.openxmlformats.org/officeDocument/2006/relationships/customXml" Target="../ink/ink112.xml"/><Relationship Id="rId168" Type="http://schemas.openxmlformats.org/officeDocument/2006/relationships/image" Target="../media/image124.png"/><Relationship Id="rId51" Type="http://schemas.openxmlformats.org/officeDocument/2006/relationships/image" Target="../media/image65.png"/><Relationship Id="rId72" Type="http://schemas.openxmlformats.org/officeDocument/2006/relationships/customXml" Target="../ink/ink74.xml"/><Relationship Id="rId93" Type="http://schemas.openxmlformats.org/officeDocument/2006/relationships/image" Target="../media/image87.png"/><Relationship Id="rId189" Type="http://schemas.openxmlformats.org/officeDocument/2006/relationships/customXml" Target="../ink/ink133.xml"/><Relationship Id="rId3" Type="http://schemas.openxmlformats.org/officeDocument/2006/relationships/image" Target="../media/image41.png"/><Relationship Id="rId214" Type="http://schemas.openxmlformats.org/officeDocument/2006/relationships/image" Target="../media/image147.png"/><Relationship Id="rId235" Type="http://schemas.openxmlformats.org/officeDocument/2006/relationships/customXml" Target="../ink/ink156.xml"/><Relationship Id="rId256" Type="http://schemas.openxmlformats.org/officeDocument/2006/relationships/customXml" Target="../ink/ink168.xml"/><Relationship Id="rId277" Type="http://schemas.openxmlformats.org/officeDocument/2006/relationships/image" Target="../media/image177.png"/><Relationship Id="rId298" Type="http://schemas.openxmlformats.org/officeDocument/2006/relationships/image" Target="../media/image187.png"/><Relationship Id="rId116" Type="http://schemas.openxmlformats.org/officeDocument/2006/relationships/customXml" Target="../ink/ink96.xml"/><Relationship Id="rId137" Type="http://schemas.openxmlformats.org/officeDocument/2006/relationships/image" Target="../media/image109.png"/><Relationship Id="rId158" Type="http://schemas.openxmlformats.org/officeDocument/2006/relationships/image" Target="../media/image119.png"/><Relationship Id="rId302" Type="http://schemas.openxmlformats.org/officeDocument/2006/relationships/image" Target="../media/image189.png"/><Relationship Id="rId20" Type="http://schemas.openxmlformats.org/officeDocument/2006/relationships/customXml" Target="../ink/ink48.xml"/><Relationship Id="rId41" Type="http://schemas.openxmlformats.org/officeDocument/2006/relationships/image" Target="../media/image60.png"/><Relationship Id="rId62" Type="http://schemas.openxmlformats.org/officeDocument/2006/relationships/customXml" Target="../ink/ink69.xml"/><Relationship Id="rId83" Type="http://schemas.openxmlformats.org/officeDocument/2006/relationships/image" Target="../media/image82.png"/><Relationship Id="rId179" Type="http://schemas.openxmlformats.org/officeDocument/2006/relationships/customXml" Target="../ink/ink128.xml"/><Relationship Id="rId190" Type="http://schemas.openxmlformats.org/officeDocument/2006/relationships/image" Target="../media/image135.png"/><Relationship Id="rId204" Type="http://schemas.openxmlformats.org/officeDocument/2006/relationships/image" Target="../media/image142.png"/><Relationship Id="rId225" Type="http://schemas.openxmlformats.org/officeDocument/2006/relationships/customXml" Target="../ink/ink151.xml"/><Relationship Id="rId246" Type="http://schemas.openxmlformats.org/officeDocument/2006/relationships/image" Target="../media/image162.png"/><Relationship Id="rId267" Type="http://schemas.openxmlformats.org/officeDocument/2006/relationships/image" Target="../media/image172.png"/><Relationship Id="rId288" Type="http://schemas.openxmlformats.org/officeDocument/2006/relationships/image" Target="../media/image182.png"/><Relationship Id="rId106" Type="http://schemas.openxmlformats.org/officeDocument/2006/relationships/customXml" Target="../ink/ink91.xml"/><Relationship Id="rId127" Type="http://schemas.openxmlformats.org/officeDocument/2006/relationships/image" Target="../media/image104.png"/><Relationship Id="rId10" Type="http://schemas.openxmlformats.org/officeDocument/2006/relationships/customXml" Target="../ink/ink43.xml"/><Relationship Id="rId31" Type="http://schemas.openxmlformats.org/officeDocument/2006/relationships/image" Target="../media/image55.png"/><Relationship Id="rId52" Type="http://schemas.openxmlformats.org/officeDocument/2006/relationships/customXml" Target="../ink/ink64.xml"/><Relationship Id="rId73" Type="http://schemas.openxmlformats.org/officeDocument/2006/relationships/image" Target="../media/image76.png"/><Relationship Id="rId94" Type="http://schemas.openxmlformats.org/officeDocument/2006/relationships/customXml" Target="../ink/ink85.xml"/><Relationship Id="rId148" Type="http://schemas.openxmlformats.org/officeDocument/2006/relationships/image" Target="../media/image114.png"/><Relationship Id="rId169" Type="http://schemas.openxmlformats.org/officeDocument/2006/relationships/customXml" Target="../ink/ink123.xml"/><Relationship Id="rId4" Type="http://schemas.openxmlformats.org/officeDocument/2006/relationships/customXml" Target="../ink/ink40.xml"/><Relationship Id="rId180" Type="http://schemas.openxmlformats.org/officeDocument/2006/relationships/image" Target="../media/image130.png"/><Relationship Id="rId215" Type="http://schemas.openxmlformats.org/officeDocument/2006/relationships/customXml" Target="../ink/ink146.xml"/><Relationship Id="rId236" Type="http://schemas.openxmlformats.org/officeDocument/2006/relationships/customXml" Target="../ink/ink157.xml"/><Relationship Id="rId257" Type="http://schemas.openxmlformats.org/officeDocument/2006/relationships/image" Target="../media/image167.png"/><Relationship Id="rId278" Type="http://schemas.openxmlformats.org/officeDocument/2006/relationships/customXml" Target="../ink/ink179.xml"/><Relationship Id="rId303" Type="http://schemas.openxmlformats.org/officeDocument/2006/relationships/customXml" Target="../ink/ink192.xml"/><Relationship Id="rId42" Type="http://schemas.openxmlformats.org/officeDocument/2006/relationships/customXml" Target="../ink/ink59.xml"/><Relationship Id="rId84" Type="http://schemas.openxmlformats.org/officeDocument/2006/relationships/customXml" Target="../ink/ink80.xml"/><Relationship Id="rId138" Type="http://schemas.openxmlformats.org/officeDocument/2006/relationships/customXml" Target="../ink/ink107.xml"/><Relationship Id="rId191" Type="http://schemas.openxmlformats.org/officeDocument/2006/relationships/customXml" Target="../ink/ink134.xml"/><Relationship Id="rId205" Type="http://schemas.openxmlformats.org/officeDocument/2006/relationships/customXml" Target="../ink/ink141.xml"/><Relationship Id="rId247" Type="http://schemas.openxmlformats.org/officeDocument/2006/relationships/customXml" Target="../ink/ink163.xml"/><Relationship Id="rId107" Type="http://schemas.openxmlformats.org/officeDocument/2006/relationships/image" Target="../media/image94.png"/><Relationship Id="rId289" Type="http://schemas.openxmlformats.org/officeDocument/2006/relationships/customXml" Target="../ink/ink185.xml"/><Relationship Id="rId11" Type="http://schemas.openxmlformats.org/officeDocument/2006/relationships/image" Target="../media/image45.png"/><Relationship Id="rId53" Type="http://schemas.openxmlformats.org/officeDocument/2006/relationships/image" Target="../media/image66.png"/><Relationship Id="rId149" Type="http://schemas.openxmlformats.org/officeDocument/2006/relationships/customXml" Target="../ink/ink113.xml"/><Relationship Id="rId95" Type="http://schemas.openxmlformats.org/officeDocument/2006/relationships/image" Target="../media/image88.png"/><Relationship Id="rId160" Type="http://schemas.openxmlformats.org/officeDocument/2006/relationships/image" Target="../media/image120.png"/><Relationship Id="rId216" Type="http://schemas.openxmlformats.org/officeDocument/2006/relationships/image" Target="../media/image148.png"/><Relationship Id="rId258" Type="http://schemas.openxmlformats.org/officeDocument/2006/relationships/customXml" Target="../ink/ink169.xml"/><Relationship Id="rId22" Type="http://schemas.openxmlformats.org/officeDocument/2006/relationships/customXml" Target="../ink/ink49.xml"/><Relationship Id="rId64" Type="http://schemas.openxmlformats.org/officeDocument/2006/relationships/customXml" Target="../ink/ink70.xml"/><Relationship Id="rId118" Type="http://schemas.openxmlformats.org/officeDocument/2006/relationships/customXml" Target="../ink/ink97.xml"/><Relationship Id="rId171" Type="http://schemas.openxmlformats.org/officeDocument/2006/relationships/customXml" Target="../ink/ink124.xml"/><Relationship Id="rId227" Type="http://schemas.openxmlformats.org/officeDocument/2006/relationships/customXml" Target="../ink/ink152.xml"/><Relationship Id="rId269" Type="http://schemas.openxmlformats.org/officeDocument/2006/relationships/image" Target="../media/image173.png"/><Relationship Id="rId33" Type="http://schemas.openxmlformats.org/officeDocument/2006/relationships/image" Target="../media/image56.png"/><Relationship Id="rId129" Type="http://schemas.openxmlformats.org/officeDocument/2006/relationships/image" Target="../media/image105.png"/><Relationship Id="rId280" Type="http://schemas.openxmlformats.org/officeDocument/2006/relationships/image" Target="../media/image178.png"/><Relationship Id="rId75" Type="http://schemas.openxmlformats.org/officeDocument/2006/relationships/image" Target="../media/image77.png"/><Relationship Id="rId140" Type="http://schemas.openxmlformats.org/officeDocument/2006/relationships/customXml" Target="../ink/ink108.xml"/><Relationship Id="rId182" Type="http://schemas.openxmlformats.org/officeDocument/2006/relationships/image" Target="../media/image131.png"/><Relationship Id="rId6" Type="http://schemas.openxmlformats.org/officeDocument/2006/relationships/customXml" Target="../ink/ink41.xml"/><Relationship Id="rId238" Type="http://schemas.openxmlformats.org/officeDocument/2006/relationships/customXml" Target="../ink/ink15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10.xml"/><Relationship Id="rId6" Type="http://schemas.openxmlformats.org/officeDocument/2006/relationships/customXml" Target="../ink/ink3.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customXml" Target="../ink/ink9.xml"/><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customXml" Target="../ink/ink11.xml"/><Relationship Id="rId2" Type="http://schemas.openxmlformats.org/officeDocument/2006/relationships/customXml" Target="../ink/ink6.xml"/><Relationship Id="rId1" Type="http://schemas.openxmlformats.org/officeDocument/2006/relationships/slideLayout" Target="../slideLayouts/slideLayout10.xml"/><Relationship Id="rId6" Type="http://schemas.openxmlformats.org/officeDocument/2006/relationships/customXml" Target="../ink/ink8.xml"/><Relationship Id="rId11" Type="http://schemas.openxmlformats.org/officeDocument/2006/relationships/image" Target="../media/image12.png"/><Relationship Id="rId5" Type="http://schemas.openxmlformats.org/officeDocument/2006/relationships/image" Target="../media/image9.png"/><Relationship Id="rId10" Type="http://schemas.openxmlformats.org/officeDocument/2006/relationships/customXml" Target="../ink/ink10.xml"/><Relationship Id="rId4" Type="http://schemas.openxmlformats.org/officeDocument/2006/relationships/customXml" Target="../ink/ink7.xml"/><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customXml" Target="../ink/ink15.xml"/><Relationship Id="rId13" Type="http://schemas.openxmlformats.org/officeDocument/2006/relationships/image" Target="../media/image19.png"/><Relationship Id="rId18" Type="http://schemas.openxmlformats.org/officeDocument/2006/relationships/customXml" Target="../ink/ink20.xml"/><Relationship Id="rId26" Type="http://schemas.openxmlformats.org/officeDocument/2006/relationships/customXml" Target="../ink/ink24.xml"/><Relationship Id="rId3" Type="http://schemas.openxmlformats.org/officeDocument/2006/relationships/image" Target="../media/image14.png"/><Relationship Id="rId21" Type="http://schemas.openxmlformats.org/officeDocument/2006/relationships/image" Target="../media/image23.png"/><Relationship Id="rId7" Type="http://schemas.openxmlformats.org/officeDocument/2006/relationships/image" Target="../media/image16.png"/><Relationship Id="rId12" Type="http://schemas.openxmlformats.org/officeDocument/2006/relationships/customXml" Target="../ink/ink17.xml"/><Relationship Id="rId17" Type="http://schemas.openxmlformats.org/officeDocument/2006/relationships/image" Target="../media/image21.png"/><Relationship Id="rId25" Type="http://schemas.openxmlformats.org/officeDocument/2006/relationships/image" Target="../media/image25.png"/><Relationship Id="rId2" Type="http://schemas.openxmlformats.org/officeDocument/2006/relationships/customXml" Target="../ink/ink12.xml"/><Relationship Id="rId16" Type="http://schemas.openxmlformats.org/officeDocument/2006/relationships/customXml" Target="../ink/ink19.xml"/><Relationship Id="rId20" Type="http://schemas.openxmlformats.org/officeDocument/2006/relationships/customXml" Target="../ink/ink21.xml"/><Relationship Id="rId1" Type="http://schemas.openxmlformats.org/officeDocument/2006/relationships/slideLayout" Target="../slideLayouts/slideLayout3.xml"/><Relationship Id="rId6" Type="http://schemas.openxmlformats.org/officeDocument/2006/relationships/customXml" Target="../ink/ink14.xml"/><Relationship Id="rId11" Type="http://schemas.openxmlformats.org/officeDocument/2006/relationships/image" Target="../media/image18.png"/><Relationship Id="rId24" Type="http://schemas.openxmlformats.org/officeDocument/2006/relationships/customXml" Target="../ink/ink23.xml"/><Relationship Id="rId5" Type="http://schemas.openxmlformats.org/officeDocument/2006/relationships/image" Target="../media/image15.png"/><Relationship Id="rId15" Type="http://schemas.openxmlformats.org/officeDocument/2006/relationships/image" Target="../media/image20.png"/><Relationship Id="rId23" Type="http://schemas.openxmlformats.org/officeDocument/2006/relationships/image" Target="../media/image24.png"/><Relationship Id="rId10" Type="http://schemas.openxmlformats.org/officeDocument/2006/relationships/customXml" Target="../ink/ink16.xml"/><Relationship Id="rId19" Type="http://schemas.openxmlformats.org/officeDocument/2006/relationships/image" Target="../media/image22.png"/><Relationship Id="rId4" Type="http://schemas.openxmlformats.org/officeDocument/2006/relationships/customXml" Target="../ink/ink13.xml"/><Relationship Id="rId9" Type="http://schemas.openxmlformats.org/officeDocument/2006/relationships/image" Target="../media/image17.png"/><Relationship Id="rId14" Type="http://schemas.openxmlformats.org/officeDocument/2006/relationships/customXml" Target="../ink/ink18.xml"/><Relationship Id="rId22" Type="http://schemas.openxmlformats.org/officeDocument/2006/relationships/customXml" Target="../ink/ink22.xml"/><Relationship Id="rId27" Type="http://schemas.openxmlformats.org/officeDocument/2006/relationships/image" Target="../media/image26.png"/></Relationships>
</file>

<file path=ppt/slides/_rels/slide7.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910.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8" Type="http://schemas.openxmlformats.org/officeDocument/2006/relationships/customXml" Target="../ink/ink28.xml"/><Relationship Id="rId13" Type="http://schemas.openxmlformats.org/officeDocument/2006/relationships/image" Target="../media/image32.png"/><Relationship Id="rId18" Type="http://schemas.openxmlformats.org/officeDocument/2006/relationships/customXml" Target="../ink/ink33.xml"/><Relationship Id="rId26" Type="http://schemas.openxmlformats.org/officeDocument/2006/relationships/customXml" Target="../ink/ink37.xml"/><Relationship Id="rId3" Type="http://schemas.openxmlformats.org/officeDocument/2006/relationships/image" Target="../media/image27.png"/><Relationship Id="rId21" Type="http://schemas.openxmlformats.org/officeDocument/2006/relationships/image" Target="../media/image36.png"/><Relationship Id="rId7" Type="http://schemas.openxmlformats.org/officeDocument/2006/relationships/image" Target="../media/image29.png"/><Relationship Id="rId12" Type="http://schemas.openxmlformats.org/officeDocument/2006/relationships/customXml" Target="../ink/ink30.xml"/><Relationship Id="rId17" Type="http://schemas.openxmlformats.org/officeDocument/2006/relationships/image" Target="../media/image34.png"/><Relationship Id="rId25" Type="http://schemas.openxmlformats.org/officeDocument/2006/relationships/image" Target="../media/image38.png"/><Relationship Id="rId2" Type="http://schemas.openxmlformats.org/officeDocument/2006/relationships/customXml" Target="../ink/ink25.xml"/><Relationship Id="rId16" Type="http://schemas.openxmlformats.org/officeDocument/2006/relationships/customXml" Target="../ink/ink32.xml"/><Relationship Id="rId20" Type="http://schemas.openxmlformats.org/officeDocument/2006/relationships/customXml" Target="../ink/ink34.xml"/><Relationship Id="rId29" Type="http://schemas.openxmlformats.org/officeDocument/2006/relationships/image" Target="../media/image40.png"/><Relationship Id="rId1" Type="http://schemas.openxmlformats.org/officeDocument/2006/relationships/slideLayout" Target="../slideLayouts/slideLayout10.xml"/><Relationship Id="rId6" Type="http://schemas.openxmlformats.org/officeDocument/2006/relationships/customXml" Target="../ink/ink27.xml"/><Relationship Id="rId11" Type="http://schemas.openxmlformats.org/officeDocument/2006/relationships/image" Target="../media/image31.png"/><Relationship Id="rId24" Type="http://schemas.openxmlformats.org/officeDocument/2006/relationships/customXml" Target="../ink/ink36.xml"/><Relationship Id="rId5" Type="http://schemas.openxmlformats.org/officeDocument/2006/relationships/image" Target="../media/image28.png"/><Relationship Id="rId15" Type="http://schemas.openxmlformats.org/officeDocument/2006/relationships/image" Target="../media/image33.png"/><Relationship Id="rId23" Type="http://schemas.openxmlformats.org/officeDocument/2006/relationships/image" Target="../media/image37.png"/><Relationship Id="rId28" Type="http://schemas.openxmlformats.org/officeDocument/2006/relationships/customXml" Target="../ink/ink38.xml"/><Relationship Id="rId10" Type="http://schemas.openxmlformats.org/officeDocument/2006/relationships/customXml" Target="../ink/ink29.xml"/><Relationship Id="rId19" Type="http://schemas.openxmlformats.org/officeDocument/2006/relationships/image" Target="../media/image35.png"/><Relationship Id="rId4" Type="http://schemas.openxmlformats.org/officeDocument/2006/relationships/customXml" Target="../ink/ink26.xml"/><Relationship Id="rId9" Type="http://schemas.openxmlformats.org/officeDocument/2006/relationships/image" Target="../media/image30.png"/><Relationship Id="rId14" Type="http://schemas.openxmlformats.org/officeDocument/2006/relationships/customXml" Target="../ink/ink31.xml"/><Relationship Id="rId22" Type="http://schemas.openxmlformats.org/officeDocument/2006/relationships/customXml" Target="../ink/ink35.xml"/><Relationship Id="rId27" Type="http://schemas.openxmlformats.org/officeDocument/2006/relationships/image" Target="../media/image3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noProof="0" dirty="0"/>
              <a:t>Chapter 4 NUMBER REPRESENTATION AND CALCULATION</a:t>
            </a:r>
          </a:p>
        </p:txBody>
      </p:sp>
      <p:pic>
        <p:nvPicPr>
          <p:cNvPr id="2" name="Picture 1">
            <a:extLst>
              <a:ext uri="{FF2B5EF4-FFF2-40B4-BE49-F238E27FC236}">
                <a16:creationId xmlns:a16="http://schemas.microsoft.com/office/drawing/2014/main" id="{386DE513-69E3-C71F-C3E2-9399BB4042D6}"/>
              </a:ext>
            </a:extLst>
          </p:cNvPr>
          <p:cNvPicPr>
            <a:picLocks noChangeAspect="1"/>
          </p:cNvPicPr>
          <p:nvPr/>
        </p:nvPicPr>
        <p:blipFill>
          <a:blip r:embed="rId2"/>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6AF7-46BA-FDB1-96C8-613D28FB6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1954EC-9243-0E7D-CF6C-34F69F76521D}"/>
              </a:ext>
            </a:extLst>
          </p:cNvPr>
          <p:cNvSpPr>
            <a:spLocks noGrp="1"/>
          </p:cNvSpPr>
          <p:nvPr>
            <p:ph type="title"/>
          </p:nvPr>
        </p:nvSpPr>
        <p:spPr/>
        <p:txBody>
          <a:bodyPr>
            <a:noAutofit/>
          </a:bodyPr>
          <a:lstStyle/>
          <a:p>
            <a:r>
              <a:rPr lang="en-US" noProof="0" dirty="0"/>
              <a:t>EXAMPLE – Converting from Base 10 into a Lower Base </a:t>
            </a:r>
          </a:p>
        </p:txBody>
      </p:sp>
      <p:sp>
        <p:nvSpPr>
          <p:cNvPr id="3" name="Content Placeholder 2">
            <a:extLst>
              <a:ext uri="{FF2B5EF4-FFF2-40B4-BE49-F238E27FC236}">
                <a16:creationId xmlns:a16="http://schemas.microsoft.com/office/drawing/2014/main" id="{0F63D478-40B5-F856-42C6-B2C7C5CC33D9}"/>
              </a:ext>
            </a:extLst>
          </p:cNvPr>
          <p:cNvSpPr>
            <a:spLocks noGrp="1"/>
          </p:cNvSpPr>
          <p:nvPr>
            <p:ph sz="quarter" idx="11"/>
          </p:nvPr>
        </p:nvSpPr>
        <p:spPr>
          <a:xfrm>
            <a:off x="838200" y="1010660"/>
            <a:ext cx="10515600" cy="5482216"/>
          </a:xfrm>
        </p:spPr>
        <p:txBody>
          <a:bodyPr/>
          <a:lstStyle/>
          <a:p>
            <a:pPr marL="0" indent="0">
              <a:buNone/>
            </a:pPr>
            <a:r>
              <a:rPr lang="en-US" noProof="0" dirty="0"/>
              <a:t>Convert  298 to base 6.</a:t>
            </a:r>
          </a:p>
          <a:p>
            <a:pPr marL="0" indent="0">
              <a:spcBef>
                <a:spcPts val="1800"/>
              </a:spcBef>
              <a:buNone/>
            </a:pPr>
            <a:endParaRPr lang="en-US" sz="2200" noProof="0" dirty="0"/>
          </a:p>
          <a:p>
            <a:pPr marL="0" indent="0">
              <a:spcBef>
                <a:spcPts val="1800"/>
              </a:spcBef>
              <a:buNone/>
            </a:pPr>
            <a:endParaRPr lang="en-US" sz="2200" dirty="0"/>
          </a:p>
          <a:p>
            <a:pPr marL="0" indent="0">
              <a:spcBef>
                <a:spcPts val="1800"/>
              </a:spcBef>
              <a:buNone/>
            </a:pPr>
            <a:endParaRPr lang="en-US" sz="2200" noProof="0" dirty="0"/>
          </a:p>
          <a:p>
            <a:pPr marL="0" indent="0">
              <a:spcBef>
                <a:spcPts val="1800"/>
              </a:spcBef>
              <a:buNone/>
            </a:pPr>
            <a:endParaRPr lang="en-US" sz="2200" dirty="0"/>
          </a:p>
          <a:p>
            <a:pPr marL="0" indent="0">
              <a:spcBef>
                <a:spcPts val="1800"/>
              </a:spcBef>
              <a:buNone/>
            </a:pPr>
            <a:endParaRPr lang="en-US" sz="2200" noProof="0" dirty="0"/>
          </a:p>
          <a:p>
            <a:pPr marL="0" indent="0">
              <a:spcBef>
                <a:spcPts val="1800"/>
              </a:spcBef>
              <a:buNone/>
            </a:pPr>
            <a:endParaRPr lang="en-US" sz="2200" dirty="0"/>
          </a:p>
          <a:p>
            <a:pPr marL="0" indent="0">
              <a:spcBef>
                <a:spcPts val="1800"/>
              </a:spcBef>
              <a:buNone/>
            </a:pPr>
            <a:r>
              <a:rPr lang="en-US" sz="2200" noProof="0" dirty="0"/>
              <a:t>                 298</a:t>
            </a:r>
            <a:r>
              <a:rPr lang="en-US" sz="2200" baseline="-25000" dirty="0"/>
              <a:t>10</a:t>
            </a:r>
            <a:r>
              <a:rPr lang="en-US" sz="2200" baseline="-25000" noProof="0" dirty="0"/>
              <a:t>  </a:t>
            </a:r>
            <a:r>
              <a:rPr lang="en-US" sz="2200" noProof="0" dirty="0"/>
              <a:t>=1214</a:t>
            </a:r>
            <a:r>
              <a:rPr lang="en-US" sz="2200" baseline="-25000" noProof="0" dirty="0"/>
              <a:t>6</a:t>
            </a:r>
            <a:endParaRPr lang="en-US" sz="2200" baseline="-25000" dirty="0"/>
          </a:p>
          <a:p>
            <a:pPr marL="0" indent="0">
              <a:spcBef>
                <a:spcPts val="1800"/>
              </a:spcBef>
              <a:buNone/>
            </a:pPr>
            <a:endParaRPr lang="en-US" sz="2200" noProof="0" dirty="0"/>
          </a:p>
        </p:txBody>
      </p:sp>
      <p:grpSp>
        <p:nvGrpSpPr>
          <p:cNvPr id="20" name="Group 19">
            <a:extLst>
              <a:ext uri="{FF2B5EF4-FFF2-40B4-BE49-F238E27FC236}">
                <a16:creationId xmlns:a16="http://schemas.microsoft.com/office/drawing/2014/main" id="{C059F2B1-5D4C-01B0-88E0-3DD18C5329D3}"/>
              </a:ext>
            </a:extLst>
          </p:cNvPr>
          <p:cNvGrpSpPr/>
          <p:nvPr/>
        </p:nvGrpSpPr>
        <p:grpSpPr>
          <a:xfrm>
            <a:off x="1577436" y="1902182"/>
            <a:ext cx="851400" cy="1235160"/>
            <a:chOff x="1577436" y="1902182"/>
            <a:chExt cx="851400" cy="1235160"/>
          </a:xfrm>
        </p:grpSpPr>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C965A712-A8AE-AE7F-BD1D-360DF55645C5}"/>
                    </a:ext>
                  </a:extLst>
                </p14:cNvPr>
                <p14:cNvContentPartPr/>
                <p14:nvPr/>
              </p14:nvContentPartPr>
              <p14:xfrm>
                <a:off x="1920516" y="2345702"/>
                <a:ext cx="179640" cy="204480"/>
              </p14:xfrm>
            </p:contentPart>
          </mc:Choice>
          <mc:Fallback xmlns="">
            <p:pic>
              <p:nvPicPr>
                <p:cNvPr id="4" name="Ink 3">
                  <a:extLst>
                    <a:ext uri="{FF2B5EF4-FFF2-40B4-BE49-F238E27FC236}">
                      <a16:creationId xmlns:a16="http://schemas.microsoft.com/office/drawing/2014/main" id="{C965A712-A8AE-AE7F-BD1D-360DF55645C5}"/>
                    </a:ext>
                  </a:extLst>
                </p:cNvPr>
                <p:cNvPicPr/>
                <p:nvPr/>
              </p:nvPicPr>
              <p:blipFill>
                <a:blip r:embed="rId3"/>
                <a:stretch>
                  <a:fillRect/>
                </a:stretch>
              </p:blipFill>
              <p:spPr>
                <a:xfrm>
                  <a:off x="1911876" y="2337062"/>
                  <a:ext cx="197280" cy="2221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99F05AFE-DE4F-07CB-D3D3-EEA778BA9DDC}"/>
                    </a:ext>
                  </a:extLst>
                </p14:cNvPr>
                <p14:cNvContentPartPr/>
                <p14:nvPr/>
              </p14:nvContentPartPr>
              <p14:xfrm>
                <a:off x="2149116" y="2338142"/>
                <a:ext cx="97200" cy="227160"/>
              </p14:xfrm>
            </p:contentPart>
          </mc:Choice>
          <mc:Fallback xmlns="">
            <p:pic>
              <p:nvPicPr>
                <p:cNvPr id="5" name="Ink 4">
                  <a:extLst>
                    <a:ext uri="{FF2B5EF4-FFF2-40B4-BE49-F238E27FC236}">
                      <a16:creationId xmlns:a16="http://schemas.microsoft.com/office/drawing/2014/main" id="{99F05AFE-DE4F-07CB-D3D3-EEA778BA9DDC}"/>
                    </a:ext>
                  </a:extLst>
                </p:cNvPr>
                <p:cNvPicPr/>
                <p:nvPr/>
              </p:nvPicPr>
              <p:blipFill>
                <a:blip r:embed="rId5"/>
                <a:stretch>
                  <a:fillRect/>
                </a:stretch>
              </p:blipFill>
              <p:spPr>
                <a:xfrm>
                  <a:off x="2140116" y="2329142"/>
                  <a:ext cx="11484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7446E1CC-386D-F4AE-ED93-68A507E8F9F5}"/>
                    </a:ext>
                  </a:extLst>
                </p14:cNvPr>
                <p14:cNvContentPartPr/>
                <p14:nvPr/>
              </p14:nvContentPartPr>
              <p14:xfrm>
                <a:off x="2343156" y="2340302"/>
                <a:ext cx="83880" cy="191160"/>
              </p14:xfrm>
            </p:contentPart>
          </mc:Choice>
          <mc:Fallback xmlns="">
            <p:pic>
              <p:nvPicPr>
                <p:cNvPr id="6" name="Ink 5">
                  <a:extLst>
                    <a:ext uri="{FF2B5EF4-FFF2-40B4-BE49-F238E27FC236}">
                      <a16:creationId xmlns:a16="http://schemas.microsoft.com/office/drawing/2014/main" id="{7446E1CC-386D-F4AE-ED93-68A507E8F9F5}"/>
                    </a:ext>
                  </a:extLst>
                </p:cNvPr>
                <p:cNvPicPr/>
                <p:nvPr/>
              </p:nvPicPr>
              <p:blipFill>
                <a:blip r:embed="rId7"/>
                <a:stretch>
                  <a:fillRect/>
                </a:stretch>
              </p:blipFill>
              <p:spPr>
                <a:xfrm>
                  <a:off x="2334156" y="2331662"/>
                  <a:ext cx="101520" cy="208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CB35E101-B6A0-95C1-7676-A6C985F6D818}"/>
                    </a:ext>
                  </a:extLst>
                </p14:cNvPr>
                <p14:cNvContentPartPr/>
                <p14:nvPr/>
              </p14:nvContentPartPr>
              <p14:xfrm>
                <a:off x="1816476" y="2215742"/>
                <a:ext cx="612360" cy="425880"/>
              </p14:xfrm>
            </p:contentPart>
          </mc:Choice>
          <mc:Fallback xmlns="">
            <p:pic>
              <p:nvPicPr>
                <p:cNvPr id="7" name="Ink 6">
                  <a:extLst>
                    <a:ext uri="{FF2B5EF4-FFF2-40B4-BE49-F238E27FC236}">
                      <a16:creationId xmlns:a16="http://schemas.microsoft.com/office/drawing/2014/main" id="{CB35E101-B6A0-95C1-7676-A6C985F6D818}"/>
                    </a:ext>
                  </a:extLst>
                </p:cNvPr>
                <p:cNvPicPr/>
                <p:nvPr/>
              </p:nvPicPr>
              <p:blipFill>
                <a:blip r:embed="rId9"/>
                <a:stretch>
                  <a:fillRect/>
                </a:stretch>
              </p:blipFill>
              <p:spPr>
                <a:xfrm>
                  <a:off x="1807836" y="2207102"/>
                  <a:ext cx="630000" cy="443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a:extLst>
                    <a:ext uri="{FF2B5EF4-FFF2-40B4-BE49-F238E27FC236}">
                      <a16:creationId xmlns:a16="http://schemas.microsoft.com/office/drawing/2014/main" id="{F41275D9-350D-B879-939E-EDDA61EBBED7}"/>
                    </a:ext>
                  </a:extLst>
                </p14:cNvPr>
                <p14:cNvContentPartPr/>
                <p14:nvPr/>
              </p14:nvContentPartPr>
              <p14:xfrm>
                <a:off x="1577436" y="2297822"/>
                <a:ext cx="113400" cy="242280"/>
              </p14:xfrm>
            </p:contentPart>
          </mc:Choice>
          <mc:Fallback xmlns="">
            <p:pic>
              <p:nvPicPr>
                <p:cNvPr id="8" name="Ink 7">
                  <a:extLst>
                    <a:ext uri="{FF2B5EF4-FFF2-40B4-BE49-F238E27FC236}">
                      <a16:creationId xmlns:a16="http://schemas.microsoft.com/office/drawing/2014/main" id="{F41275D9-350D-B879-939E-EDDA61EBBED7}"/>
                    </a:ext>
                  </a:extLst>
                </p:cNvPr>
                <p:cNvPicPr/>
                <p:nvPr/>
              </p:nvPicPr>
              <p:blipFill>
                <a:blip r:embed="rId11"/>
                <a:stretch>
                  <a:fillRect/>
                </a:stretch>
              </p:blipFill>
              <p:spPr>
                <a:xfrm>
                  <a:off x="1568796" y="2289182"/>
                  <a:ext cx="131040" cy="2599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30D04F9D-CFDC-0635-B660-1D07F2CC1D28}"/>
                    </a:ext>
                  </a:extLst>
                </p14:cNvPr>
                <p14:cNvContentPartPr/>
                <p14:nvPr/>
              </p14:nvContentPartPr>
              <p14:xfrm>
                <a:off x="2142996" y="1911182"/>
                <a:ext cx="97920" cy="86040"/>
              </p14:xfrm>
            </p:contentPart>
          </mc:Choice>
          <mc:Fallback xmlns="">
            <p:pic>
              <p:nvPicPr>
                <p:cNvPr id="10" name="Ink 9">
                  <a:extLst>
                    <a:ext uri="{FF2B5EF4-FFF2-40B4-BE49-F238E27FC236}">
                      <a16:creationId xmlns:a16="http://schemas.microsoft.com/office/drawing/2014/main" id="{30D04F9D-CFDC-0635-B660-1D07F2CC1D28}"/>
                    </a:ext>
                  </a:extLst>
                </p:cNvPr>
                <p:cNvPicPr/>
                <p:nvPr/>
              </p:nvPicPr>
              <p:blipFill>
                <a:blip r:embed="rId13"/>
                <a:stretch>
                  <a:fillRect/>
                </a:stretch>
              </p:blipFill>
              <p:spPr>
                <a:xfrm>
                  <a:off x="2133996" y="1902542"/>
                  <a:ext cx="11556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BDB329BB-04EA-EE07-E05B-1513D6E46E6C}"/>
                    </a:ext>
                  </a:extLst>
                </p14:cNvPr>
                <p14:cNvContentPartPr/>
                <p14:nvPr/>
              </p14:nvContentPartPr>
              <p14:xfrm>
                <a:off x="2234796" y="1902182"/>
                <a:ext cx="19080" cy="227160"/>
              </p14:xfrm>
            </p:contentPart>
          </mc:Choice>
          <mc:Fallback xmlns="">
            <p:pic>
              <p:nvPicPr>
                <p:cNvPr id="11" name="Ink 10">
                  <a:extLst>
                    <a:ext uri="{FF2B5EF4-FFF2-40B4-BE49-F238E27FC236}">
                      <a16:creationId xmlns:a16="http://schemas.microsoft.com/office/drawing/2014/main" id="{BDB329BB-04EA-EE07-E05B-1513D6E46E6C}"/>
                    </a:ext>
                  </a:extLst>
                </p:cNvPr>
                <p:cNvPicPr/>
                <p:nvPr/>
              </p:nvPicPr>
              <p:blipFill>
                <a:blip r:embed="rId15"/>
                <a:stretch>
                  <a:fillRect/>
                </a:stretch>
              </p:blipFill>
              <p:spPr>
                <a:xfrm>
                  <a:off x="2225796" y="1893182"/>
                  <a:ext cx="36720" cy="2448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68E4C70E-329E-5EF4-5E4D-E88313A4EEA9}"/>
                    </a:ext>
                  </a:extLst>
                </p14:cNvPr>
                <p14:cNvContentPartPr/>
                <p14:nvPr/>
              </p14:nvContentPartPr>
              <p14:xfrm>
                <a:off x="1895316" y="2666462"/>
                <a:ext cx="164160" cy="152280"/>
              </p14:xfrm>
            </p:contentPart>
          </mc:Choice>
          <mc:Fallback xmlns="">
            <p:pic>
              <p:nvPicPr>
                <p:cNvPr id="12" name="Ink 11">
                  <a:extLst>
                    <a:ext uri="{FF2B5EF4-FFF2-40B4-BE49-F238E27FC236}">
                      <a16:creationId xmlns:a16="http://schemas.microsoft.com/office/drawing/2014/main" id="{68E4C70E-329E-5EF4-5E4D-E88313A4EEA9}"/>
                    </a:ext>
                  </a:extLst>
                </p:cNvPr>
                <p:cNvPicPr/>
                <p:nvPr/>
              </p:nvPicPr>
              <p:blipFill>
                <a:blip r:embed="rId17"/>
                <a:stretch>
                  <a:fillRect/>
                </a:stretch>
              </p:blipFill>
              <p:spPr>
                <a:xfrm>
                  <a:off x="1886316" y="2657462"/>
                  <a:ext cx="18180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8D311696-2C70-DFAE-5936-4853887F0284}"/>
                    </a:ext>
                  </a:extLst>
                </p14:cNvPr>
                <p14:cNvContentPartPr/>
                <p14:nvPr/>
              </p14:nvContentPartPr>
              <p14:xfrm>
                <a:off x="2148036" y="2677982"/>
                <a:ext cx="81360" cy="76320"/>
              </p14:xfrm>
            </p:contentPart>
          </mc:Choice>
          <mc:Fallback xmlns="">
            <p:pic>
              <p:nvPicPr>
                <p:cNvPr id="13" name="Ink 12">
                  <a:extLst>
                    <a:ext uri="{FF2B5EF4-FFF2-40B4-BE49-F238E27FC236}">
                      <a16:creationId xmlns:a16="http://schemas.microsoft.com/office/drawing/2014/main" id="{8D311696-2C70-DFAE-5936-4853887F0284}"/>
                    </a:ext>
                  </a:extLst>
                </p:cNvPr>
                <p:cNvPicPr/>
                <p:nvPr/>
              </p:nvPicPr>
              <p:blipFill>
                <a:blip r:embed="rId19"/>
                <a:stretch>
                  <a:fillRect/>
                </a:stretch>
              </p:blipFill>
              <p:spPr>
                <a:xfrm>
                  <a:off x="2139036" y="2668982"/>
                  <a:ext cx="9900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FFAEFBA8-92F6-EF9C-EA4D-60073AA3878E}"/>
                    </a:ext>
                  </a:extLst>
                </p14:cNvPr>
                <p14:cNvContentPartPr/>
                <p14:nvPr/>
              </p14:nvContentPartPr>
              <p14:xfrm>
                <a:off x="2234796" y="2668622"/>
                <a:ext cx="10080" cy="148320"/>
              </p14:xfrm>
            </p:contentPart>
          </mc:Choice>
          <mc:Fallback xmlns="">
            <p:pic>
              <p:nvPicPr>
                <p:cNvPr id="14" name="Ink 13">
                  <a:extLst>
                    <a:ext uri="{FF2B5EF4-FFF2-40B4-BE49-F238E27FC236}">
                      <a16:creationId xmlns:a16="http://schemas.microsoft.com/office/drawing/2014/main" id="{FFAEFBA8-92F6-EF9C-EA4D-60073AA3878E}"/>
                    </a:ext>
                  </a:extLst>
                </p:cNvPr>
                <p:cNvPicPr/>
                <p:nvPr/>
              </p:nvPicPr>
              <p:blipFill>
                <a:blip r:embed="rId21"/>
                <a:stretch>
                  <a:fillRect/>
                </a:stretch>
              </p:blipFill>
              <p:spPr>
                <a:xfrm>
                  <a:off x="2225796" y="2659982"/>
                  <a:ext cx="2772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6" name="Ink 15">
                  <a:extLst>
                    <a:ext uri="{FF2B5EF4-FFF2-40B4-BE49-F238E27FC236}">
                      <a16:creationId xmlns:a16="http://schemas.microsoft.com/office/drawing/2014/main" id="{8E6ECD56-0C13-0803-7ABC-C4A8D5D38B08}"/>
                    </a:ext>
                  </a:extLst>
                </p14:cNvPr>
                <p14:cNvContentPartPr/>
                <p14:nvPr/>
              </p14:nvContentPartPr>
              <p14:xfrm>
                <a:off x="1893156" y="2854022"/>
                <a:ext cx="341280" cy="19080"/>
              </p14:xfrm>
            </p:contentPart>
          </mc:Choice>
          <mc:Fallback xmlns="">
            <p:pic>
              <p:nvPicPr>
                <p:cNvPr id="16" name="Ink 15">
                  <a:extLst>
                    <a:ext uri="{FF2B5EF4-FFF2-40B4-BE49-F238E27FC236}">
                      <a16:creationId xmlns:a16="http://schemas.microsoft.com/office/drawing/2014/main" id="{8E6ECD56-0C13-0803-7ABC-C4A8D5D38B08}"/>
                    </a:ext>
                  </a:extLst>
                </p:cNvPr>
                <p:cNvPicPr/>
                <p:nvPr/>
              </p:nvPicPr>
              <p:blipFill>
                <a:blip r:embed="rId23"/>
                <a:stretch>
                  <a:fillRect/>
                </a:stretch>
              </p:blipFill>
              <p:spPr>
                <a:xfrm>
                  <a:off x="1884156" y="2845022"/>
                  <a:ext cx="358920" cy="367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7" name="Ink 16">
                  <a:extLst>
                    <a:ext uri="{FF2B5EF4-FFF2-40B4-BE49-F238E27FC236}">
                      <a16:creationId xmlns:a16="http://schemas.microsoft.com/office/drawing/2014/main" id="{2BE5DD7F-3E82-BEAC-672F-286206BD6F7A}"/>
                    </a:ext>
                  </a:extLst>
                </p14:cNvPr>
                <p14:cNvContentPartPr/>
                <p14:nvPr/>
              </p14:nvContentPartPr>
              <p14:xfrm>
                <a:off x="2197716" y="3010982"/>
                <a:ext cx="93960" cy="360"/>
              </p14:xfrm>
            </p:contentPart>
          </mc:Choice>
          <mc:Fallback xmlns="">
            <p:pic>
              <p:nvPicPr>
                <p:cNvPr id="17" name="Ink 16">
                  <a:extLst>
                    <a:ext uri="{FF2B5EF4-FFF2-40B4-BE49-F238E27FC236}">
                      <a16:creationId xmlns:a16="http://schemas.microsoft.com/office/drawing/2014/main" id="{2BE5DD7F-3E82-BEAC-672F-286206BD6F7A}"/>
                    </a:ext>
                  </a:extLst>
                </p:cNvPr>
                <p:cNvPicPr/>
                <p:nvPr/>
              </p:nvPicPr>
              <p:blipFill>
                <a:blip r:embed="rId25"/>
                <a:stretch>
                  <a:fillRect/>
                </a:stretch>
              </p:blipFill>
              <p:spPr>
                <a:xfrm>
                  <a:off x="2189076" y="3001982"/>
                  <a:ext cx="111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8" name="Ink 17">
                  <a:extLst>
                    <a:ext uri="{FF2B5EF4-FFF2-40B4-BE49-F238E27FC236}">
                      <a16:creationId xmlns:a16="http://schemas.microsoft.com/office/drawing/2014/main" id="{E68E9E9B-804A-4E08-5F0E-A0274D7CB629}"/>
                    </a:ext>
                  </a:extLst>
                </p14:cNvPr>
                <p14:cNvContentPartPr/>
                <p14:nvPr/>
              </p14:nvContentPartPr>
              <p14:xfrm>
                <a:off x="2205996" y="3010982"/>
                <a:ext cx="90000" cy="126360"/>
              </p14:xfrm>
            </p:contentPart>
          </mc:Choice>
          <mc:Fallback xmlns="">
            <p:pic>
              <p:nvPicPr>
                <p:cNvPr id="18" name="Ink 17">
                  <a:extLst>
                    <a:ext uri="{FF2B5EF4-FFF2-40B4-BE49-F238E27FC236}">
                      <a16:creationId xmlns:a16="http://schemas.microsoft.com/office/drawing/2014/main" id="{E68E9E9B-804A-4E08-5F0E-A0274D7CB629}"/>
                    </a:ext>
                  </a:extLst>
                </p:cNvPr>
                <p:cNvPicPr/>
                <p:nvPr/>
              </p:nvPicPr>
              <p:blipFill>
                <a:blip r:embed="rId27"/>
                <a:stretch>
                  <a:fillRect/>
                </a:stretch>
              </p:blipFill>
              <p:spPr>
                <a:xfrm>
                  <a:off x="2197356" y="3001982"/>
                  <a:ext cx="107640" cy="144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8">
            <p14:nvContentPartPr>
              <p14:cNvPr id="40" name="Ink 39">
                <a:extLst>
                  <a:ext uri="{FF2B5EF4-FFF2-40B4-BE49-F238E27FC236}">
                    <a16:creationId xmlns:a16="http://schemas.microsoft.com/office/drawing/2014/main" id="{5AF5BD3F-4110-F1CA-EF70-853F40689DA9}"/>
                  </a:ext>
                </a:extLst>
              </p14:cNvPr>
              <p14:cNvContentPartPr/>
              <p14:nvPr/>
            </p14:nvContentPartPr>
            <p14:xfrm>
              <a:off x="2300676" y="1855742"/>
              <a:ext cx="121320" cy="256680"/>
            </p14:xfrm>
          </p:contentPart>
        </mc:Choice>
        <mc:Fallback xmlns="">
          <p:pic>
            <p:nvPicPr>
              <p:cNvPr id="40" name="Ink 39">
                <a:extLst>
                  <a:ext uri="{FF2B5EF4-FFF2-40B4-BE49-F238E27FC236}">
                    <a16:creationId xmlns:a16="http://schemas.microsoft.com/office/drawing/2014/main" id="{5AF5BD3F-4110-F1CA-EF70-853F40689DA9}"/>
                  </a:ext>
                </a:extLst>
              </p:cNvPr>
              <p:cNvPicPr/>
              <p:nvPr/>
            </p:nvPicPr>
            <p:blipFill>
              <a:blip r:embed="rId29"/>
              <a:stretch>
                <a:fillRect/>
              </a:stretch>
            </p:blipFill>
            <p:spPr>
              <a:xfrm>
                <a:off x="2292036" y="1847102"/>
                <a:ext cx="138960" cy="274320"/>
              </a:xfrm>
              <a:prstGeom prst="rect">
                <a:avLst/>
              </a:prstGeom>
            </p:spPr>
          </p:pic>
        </mc:Fallback>
      </mc:AlternateContent>
      <p:grpSp>
        <p:nvGrpSpPr>
          <p:cNvPr id="49" name="Group 48">
            <a:extLst>
              <a:ext uri="{FF2B5EF4-FFF2-40B4-BE49-F238E27FC236}">
                <a16:creationId xmlns:a16="http://schemas.microsoft.com/office/drawing/2014/main" id="{353A5675-CFEE-07E3-FAF6-699B48AF67A6}"/>
              </a:ext>
            </a:extLst>
          </p:cNvPr>
          <p:cNvGrpSpPr/>
          <p:nvPr/>
        </p:nvGrpSpPr>
        <p:grpSpPr>
          <a:xfrm>
            <a:off x="2178996" y="2975702"/>
            <a:ext cx="295560" cy="478440"/>
            <a:chOff x="2178996" y="2975702"/>
            <a:chExt cx="295560" cy="478440"/>
          </a:xfrm>
        </p:grpSpPr>
        <mc:AlternateContent xmlns:mc="http://schemas.openxmlformats.org/markup-compatibility/2006" xmlns:p14="http://schemas.microsoft.com/office/powerpoint/2010/main">
          <mc:Choice Requires="p14">
            <p:contentPart p14:bwMode="auto" r:id="rId30">
              <p14:nvContentPartPr>
                <p14:cNvPr id="39" name="Ink 38">
                  <a:extLst>
                    <a:ext uri="{FF2B5EF4-FFF2-40B4-BE49-F238E27FC236}">
                      <a16:creationId xmlns:a16="http://schemas.microsoft.com/office/drawing/2014/main" id="{B82AD9E2-62C0-74CE-6553-3BFFF6DB801A}"/>
                    </a:ext>
                  </a:extLst>
                </p14:cNvPr>
                <p14:cNvContentPartPr/>
                <p14:nvPr/>
              </p14:nvContentPartPr>
              <p14:xfrm>
                <a:off x="2322636" y="2975702"/>
                <a:ext cx="108000" cy="186480"/>
              </p14:xfrm>
            </p:contentPart>
          </mc:Choice>
          <mc:Fallback xmlns="">
            <p:pic>
              <p:nvPicPr>
                <p:cNvPr id="39" name="Ink 38">
                  <a:extLst>
                    <a:ext uri="{FF2B5EF4-FFF2-40B4-BE49-F238E27FC236}">
                      <a16:creationId xmlns:a16="http://schemas.microsoft.com/office/drawing/2014/main" id="{B82AD9E2-62C0-74CE-6553-3BFFF6DB801A}"/>
                    </a:ext>
                  </a:extLst>
                </p:cNvPr>
                <p:cNvPicPr/>
                <p:nvPr/>
              </p:nvPicPr>
              <p:blipFill>
                <a:blip r:embed="rId31"/>
                <a:stretch>
                  <a:fillRect/>
                </a:stretch>
              </p:blipFill>
              <p:spPr>
                <a:xfrm>
                  <a:off x="2313636" y="2967062"/>
                  <a:ext cx="125640" cy="2041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41" name="Ink 40">
                  <a:extLst>
                    <a:ext uri="{FF2B5EF4-FFF2-40B4-BE49-F238E27FC236}">
                      <a16:creationId xmlns:a16="http://schemas.microsoft.com/office/drawing/2014/main" id="{C1492E04-C557-DA87-ADF2-D4522AA9F900}"/>
                    </a:ext>
                  </a:extLst>
                </p14:cNvPr>
                <p14:cNvContentPartPr/>
                <p14:nvPr/>
              </p14:nvContentPartPr>
              <p14:xfrm>
                <a:off x="2178996" y="3220862"/>
                <a:ext cx="111240" cy="140040"/>
              </p14:xfrm>
            </p:contentPart>
          </mc:Choice>
          <mc:Fallback xmlns="">
            <p:pic>
              <p:nvPicPr>
                <p:cNvPr id="41" name="Ink 40">
                  <a:extLst>
                    <a:ext uri="{FF2B5EF4-FFF2-40B4-BE49-F238E27FC236}">
                      <a16:creationId xmlns:a16="http://schemas.microsoft.com/office/drawing/2014/main" id="{C1492E04-C557-DA87-ADF2-D4522AA9F900}"/>
                    </a:ext>
                  </a:extLst>
                </p:cNvPr>
                <p:cNvPicPr/>
                <p:nvPr/>
              </p:nvPicPr>
              <p:blipFill>
                <a:blip r:embed="rId33"/>
                <a:stretch>
                  <a:fillRect/>
                </a:stretch>
              </p:blipFill>
              <p:spPr>
                <a:xfrm>
                  <a:off x="2170356" y="3212222"/>
                  <a:ext cx="128880" cy="1576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42" name="Ink 41">
                  <a:extLst>
                    <a:ext uri="{FF2B5EF4-FFF2-40B4-BE49-F238E27FC236}">
                      <a16:creationId xmlns:a16="http://schemas.microsoft.com/office/drawing/2014/main" id="{422D790C-630B-85A0-BE8B-49299E6CC7B6}"/>
                    </a:ext>
                  </a:extLst>
                </p14:cNvPr>
                <p14:cNvContentPartPr/>
                <p14:nvPr/>
              </p14:nvContentPartPr>
              <p14:xfrm>
                <a:off x="2351076" y="3260102"/>
                <a:ext cx="75240" cy="57600"/>
              </p14:xfrm>
            </p:contentPart>
          </mc:Choice>
          <mc:Fallback xmlns="">
            <p:pic>
              <p:nvPicPr>
                <p:cNvPr id="42" name="Ink 41">
                  <a:extLst>
                    <a:ext uri="{FF2B5EF4-FFF2-40B4-BE49-F238E27FC236}">
                      <a16:creationId xmlns:a16="http://schemas.microsoft.com/office/drawing/2014/main" id="{422D790C-630B-85A0-BE8B-49299E6CC7B6}"/>
                    </a:ext>
                  </a:extLst>
                </p:cNvPr>
                <p:cNvPicPr/>
                <p:nvPr/>
              </p:nvPicPr>
              <p:blipFill>
                <a:blip r:embed="rId35"/>
                <a:stretch>
                  <a:fillRect/>
                </a:stretch>
              </p:blipFill>
              <p:spPr>
                <a:xfrm>
                  <a:off x="2342436" y="3251462"/>
                  <a:ext cx="9288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43" name="Ink 42">
                  <a:extLst>
                    <a:ext uri="{FF2B5EF4-FFF2-40B4-BE49-F238E27FC236}">
                      <a16:creationId xmlns:a16="http://schemas.microsoft.com/office/drawing/2014/main" id="{1CAD4D39-429E-D1D0-C575-6296000987E8}"/>
                    </a:ext>
                  </a:extLst>
                </p14:cNvPr>
                <p14:cNvContentPartPr/>
                <p14:nvPr/>
              </p14:nvContentPartPr>
              <p14:xfrm>
                <a:off x="2410116" y="3251102"/>
                <a:ext cx="10080" cy="151200"/>
              </p14:xfrm>
            </p:contentPart>
          </mc:Choice>
          <mc:Fallback xmlns="">
            <p:pic>
              <p:nvPicPr>
                <p:cNvPr id="43" name="Ink 42">
                  <a:extLst>
                    <a:ext uri="{FF2B5EF4-FFF2-40B4-BE49-F238E27FC236}">
                      <a16:creationId xmlns:a16="http://schemas.microsoft.com/office/drawing/2014/main" id="{1CAD4D39-429E-D1D0-C575-6296000987E8}"/>
                    </a:ext>
                  </a:extLst>
                </p:cNvPr>
                <p:cNvPicPr/>
                <p:nvPr/>
              </p:nvPicPr>
              <p:blipFill>
                <a:blip r:embed="rId37"/>
                <a:stretch>
                  <a:fillRect/>
                </a:stretch>
              </p:blipFill>
              <p:spPr>
                <a:xfrm>
                  <a:off x="2401116" y="3242102"/>
                  <a:ext cx="2772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4" name="Ink 43">
                  <a:extLst>
                    <a:ext uri="{FF2B5EF4-FFF2-40B4-BE49-F238E27FC236}">
                      <a16:creationId xmlns:a16="http://schemas.microsoft.com/office/drawing/2014/main" id="{775D820D-0053-0FB4-FD9E-0CE6000F823E}"/>
                    </a:ext>
                  </a:extLst>
                </p14:cNvPr>
                <p14:cNvContentPartPr/>
                <p14:nvPr/>
              </p14:nvContentPartPr>
              <p14:xfrm>
                <a:off x="2179356" y="3426422"/>
                <a:ext cx="295200" cy="27720"/>
              </p14:xfrm>
            </p:contentPart>
          </mc:Choice>
          <mc:Fallback xmlns="">
            <p:pic>
              <p:nvPicPr>
                <p:cNvPr id="44" name="Ink 43">
                  <a:extLst>
                    <a:ext uri="{FF2B5EF4-FFF2-40B4-BE49-F238E27FC236}">
                      <a16:creationId xmlns:a16="http://schemas.microsoft.com/office/drawing/2014/main" id="{775D820D-0053-0FB4-FD9E-0CE6000F823E}"/>
                    </a:ext>
                  </a:extLst>
                </p:cNvPr>
                <p:cNvPicPr/>
                <p:nvPr/>
              </p:nvPicPr>
              <p:blipFill>
                <a:blip r:embed="rId39"/>
                <a:stretch>
                  <a:fillRect/>
                </a:stretch>
              </p:blipFill>
              <p:spPr>
                <a:xfrm>
                  <a:off x="2170716" y="3417422"/>
                  <a:ext cx="312840" cy="45360"/>
                </a:xfrm>
                <a:prstGeom prst="rect">
                  <a:avLst/>
                </a:prstGeom>
              </p:spPr>
            </p:pic>
          </mc:Fallback>
        </mc:AlternateContent>
      </p:grpSp>
      <p:grpSp>
        <p:nvGrpSpPr>
          <p:cNvPr id="62" name="Group 61">
            <a:extLst>
              <a:ext uri="{FF2B5EF4-FFF2-40B4-BE49-F238E27FC236}">
                <a16:creationId xmlns:a16="http://schemas.microsoft.com/office/drawing/2014/main" id="{21A7F72A-A0D2-EE3D-FECA-1273057A2B2E}"/>
              </a:ext>
            </a:extLst>
          </p:cNvPr>
          <p:cNvGrpSpPr/>
          <p:nvPr/>
        </p:nvGrpSpPr>
        <p:grpSpPr>
          <a:xfrm>
            <a:off x="3517476" y="1784102"/>
            <a:ext cx="609120" cy="1082880"/>
            <a:chOff x="3517476" y="1784102"/>
            <a:chExt cx="609120" cy="1082880"/>
          </a:xfrm>
        </p:grpSpPr>
        <mc:AlternateContent xmlns:mc="http://schemas.openxmlformats.org/markup-compatibility/2006" xmlns:p14="http://schemas.microsoft.com/office/powerpoint/2010/main">
          <mc:Choice Requires="p14">
            <p:contentPart p14:bwMode="auto" r:id="rId40">
              <p14:nvContentPartPr>
                <p14:cNvPr id="50" name="Ink 49">
                  <a:extLst>
                    <a:ext uri="{FF2B5EF4-FFF2-40B4-BE49-F238E27FC236}">
                      <a16:creationId xmlns:a16="http://schemas.microsoft.com/office/drawing/2014/main" id="{0A6EC480-1BEF-45A0-D1FE-79FC9AE31867}"/>
                    </a:ext>
                  </a:extLst>
                </p14:cNvPr>
                <p14:cNvContentPartPr/>
                <p14:nvPr/>
              </p14:nvContentPartPr>
              <p14:xfrm>
                <a:off x="3763356" y="2225102"/>
                <a:ext cx="109800" cy="142560"/>
              </p14:xfrm>
            </p:contentPart>
          </mc:Choice>
          <mc:Fallback xmlns="">
            <p:pic>
              <p:nvPicPr>
                <p:cNvPr id="50" name="Ink 49">
                  <a:extLst>
                    <a:ext uri="{FF2B5EF4-FFF2-40B4-BE49-F238E27FC236}">
                      <a16:creationId xmlns:a16="http://schemas.microsoft.com/office/drawing/2014/main" id="{0A6EC480-1BEF-45A0-D1FE-79FC9AE31867}"/>
                    </a:ext>
                  </a:extLst>
                </p:cNvPr>
                <p:cNvPicPr/>
                <p:nvPr/>
              </p:nvPicPr>
              <p:blipFill>
                <a:blip r:embed="rId41"/>
                <a:stretch>
                  <a:fillRect/>
                </a:stretch>
              </p:blipFill>
              <p:spPr>
                <a:xfrm>
                  <a:off x="3754356" y="2216462"/>
                  <a:ext cx="127440" cy="1602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51" name="Ink 50">
                  <a:extLst>
                    <a:ext uri="{FF2B5EF4-FFF2-40B4-BE49-F238E27FC236}">
                      <a16:creationId xmlns:a16="http://schemas.microsoft.com/office/drawing/2014/main" id="{4611F1AB-AADF-51F4-45D4-A7C182B74A15}"/>
                    </a:ext>
                  </a:extLst>
                </p14:cNvPr>
                <p14:cNvContentPartPr/>
                <p14:nvPr/>
              </p14:nvContentPartPr>
              <p14:xfrm>
                <a:off x="3860916" y="2253182"/>
                <a:ext cx="360" cy="235440"/>
              </p14:xfrm>
            </p:contentPart>
          </mc:Choice>
          <mc:Fallback xmlns="">
            <p:pic>
              <p:nvPicPr>
                <p:cNvPr id="51" name="Ink 50">
                  <a:extLst>
                    <a:ext uri="{FF2B5EF4-FFF2-40B4-BE49-F238E27FC236}">
                      <a16:creationId xmlns:a16="http://schemas.microsoft.com/office/drawing/2014/main" id="{4611F1AB-AADF-51F4-45D4-A7C182B74A15}"/>
                    </a:ext>
                  </a:extLst>
                </p:cNvPr>
                <p:cNvPicPr/>
                <p:nvPr/>
              </p:nvPicPr>
              <p:blipFill>
                <a:blip r:embed="rId43"/>
                <a:stretch>
                  <a:fillRect/>
                </a:stretch>
              </p:blipFill>
              <p:spPr>
                <a:xfrm>
                  <a:off x="3851916" y="2244542"/>
                  <a:ext cx="18000" cy="2530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52" name="Ink 51">
                  <a:extLst>
                    <a:ext uri="{FF2B5EF4-FFF2-40B4-BE49-F238E27FC236}">
                      <a16:creationId xmlns:a16="http://schemas.microsoft.com/office/drawing/2014/main" id="{B16B529D-90AD-6984-7746-17F41B887D7A}"/>
                    </a:ext>
                  </a:extLst>
                </p14:cNvPr>
                <p14:cNvContentPartPr/>
                <p14:nvPr/>
              </p14:nvContentPartPr>
              <p14:xfrm>
                <a:off x="3954156" y="2197022"/>
                <a:ext cx="122040" cy="316800"/>
              </p14:xfrm>
            </p:contentPart>
          </mc:Choice>
          <mc:Fallback xmlns="">
            <p:pic>
              <p:nvPicPr>
                <p:cNvPr id="52" name="Ink 51">
                  <a:extLst>
                    <a:ext uri="{FF2B5EF4-FFF2-40B4-BE49-F238E27FC236}">
                      <a16:creationId xmlns:a16="http://schemas.microsoft.com/office/drawing/2014/main" id="{B16B529D-90AD-6984-7746-17F41B887D7A}"/>
                    </a:ext>
                  </a:extLst>
                </p:cNvPr>
                <p:cNvPicPr/>
                <p:nvPr/>
              </p:nvPicPr>
              <p:blipFill>
                <a:blip r:embed="rId45"/>
                <a:stretch>
                  <a:fillRect/>
                </a:stretch>
              </p:blipFill>
              <p:spPr>
                <a:xfrm>
                  <a:off x="3945156" y="2188382"/>
                  <a:ext cx="139680" cy="33444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53" name="Ink 52">
                  <a:extLst>
                    <a:ext uri="{FF2B5EF4-FFF2-40B4-BE49-F238E27FC236}">
                      <a16:creationId xmlns:a16="http://schemas.microsoft.com/office/drawing/2014/main" id="{29EF664F-518E-29B4-4D88-49B173DB53CE}"/>
                    </a:ext>
                  </a:extLst>
                </p14:cNvPr>
                <p14:cNvContentPartPr/>
                <p14:nvPr/>
              </p14:nvContentPartPr>
              <p14:xfrm>
                <a:off x="3710796" y="2058782"/>
                <a:ext cx="399600" cy="471240"/>
              </p14:xfrm>
            </p:contentPart>
          </mc:Choice>
          <mc:Fallback xmlns="">
            <p:pic>
              <p:nvPicPr>
                <p:cNvPr id="53" name="Ink 52">
                  <a:extLst>
                    <a:ext uri="{FF2B5EF4-FFF2-40B4-BE49-F238E27FC236}">
                      <a16:creationId xmlns:a16="http://schemas.microsoft.com/office/drawing/2014/main" id="{29EF664F-518E-29B4-4D88-49B173DB53CE}"/>
                    </a:ext>
                  </a:extLst>
                </p:cNvPr>
                <p:cNvPicPr/>
                <p:nvPr/>
              </p:nvPicPr>
              <p:blipFill>
                <a:blip r:embed="rId47"/>
                <a:stretch>
                  <a:fillRect/>
                </a:stretch>
              </p:blipFill>
              <p:spPr>
                <a:xfrm>
                  <a:off x="3702156" y="2050142"/>
                  <a:ext cx="417240" cy="4888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54" name="Ink 53">
                  <a:extLst>
                    <a:ext uri="{FF2B5EF4-FFF2-40B4-BE49-F238E27FC236}">
                      <a16:creationId xmlns:a16="http://schemas.microsoft.com/office/drawing/2014/main" id="{D05F89AF-266F-B4E0-BAA8-1FF194D15F85}"/>
                    </a:ext>
                  </a:extLst>
                </p14:cNvPr>
                <p14:cNvContentPartPr/>
                <p14:nvPr/>
              </p14:nvContentPartPr>
              <p14:xfrm>
                <a:off x="3517476" y="2188742"/>
                <a:ext cx="91080" cy="295560"/>
              </p14:xfrm>
            </p:contentPart>
          </mc:Choice>
          <mc:Fallback xmlns="">
            <p:pic>
              <p:nvPicPr>
                <p:cNvPr id="54" name="Ink 53">
                  <a:extLst>
                    <a:ext uri="{FF2B5EF4-FFF2-40B4-BE49-F238E27FC236}">
                      <a16:creationId xmlns:a16="http://schemas.microsoft.com/office/drawing/2014/main" id="{D05F89AF-266F-B4E0-BAA8-1FF194D15F85}"/>
                    </a:ext>
                  </a:extLst>
                </p:cNvPr>
                <p:cNvPicPr/>
                <p:nvPr/>
              </p:nvPicPr>
              <p:blipFill>
                <a:blip r:embed="rId49"/>
                <a:stretch>
                  <a:fillRect/>
                </a:stretch>
              </p:blipFill>
              <p:spPr>
                <a:xfrm>
                  <a:off x="3508836" y="2179742"/>
                  <a:ext cx="108720" cy="3132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56" name="Ink 55">
                  <a:extLst>
                    <a:ext uri="{FF2B5EF4-FFF2-40B4-BE49-F238E27FC236}">
                      <a16:creationId xmlns:a16="http://schemas.microsoft.com/office/drawing/2014/main" id="{4279002F-2F1B-1110-C67C-0DED770DE681}"/>
                    </a:ext>
                  </a:extLst>
                </p14:cNvPr>
                <p14:cNvContentPartPr/>
                <p14:nvPr/>
              </p14:nvContentPartPr>
              <p14:xfrm>
                <a:off x="4015356" y="1784102"/>
                <a:ext cx="68760" cy="230040"/>
              </p14:xfrm>
            </p:contentPart>
          </mc:Choice>
          <mc:Fallback xmlns="">
            <p:pic>
              <p:nvPicPr>
                <p:cNvPr id="56" name="Ink 55">
                  <a:extLst>
                    <a:ext uri="{FF2B5EF4-FFF2-40B4-BE49-F238E27FC236}">
                      <a16:creationId xmlns:a16="http://schemas.microsoft.com/office/drawing/2014/main" id="{4279002F-2F1B-1110-C67C-0DED770DE681}"/>
                    </a:ext>
                  </a:extLst>
                </p:cNvPr>
                <p:cNvPicPr/>
                <p:nvPr/>
              </p:nvPicPr>
              <p:blipFill>
                <a:blip r:embed="rId51"/>
                <a:stretch>
                  <a:fillRect/>
                </a:stretch>
              </p:blipFill>
              <p:spPr>
                <a:xfrm>
                  <a:off x="4006356" y="1775102"/>
                  <a:ext cx="86400" cy="24768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57" name="Ink 56">
                  <a:extLst>
                    <a:ext uri="{FF2B5EF4-FFF2-40B4-BE49-F238E27FC236}">
                      <a16:creationId xmlns:a16="http://schemas.microsoft.com/office/drawing/2014/main" id="{A1B69DB0-60B3-DA42-306C-BE17033BC5C4}"/>
                    </a:ext>
                  </a:extLst>
                </p14:cNvPr>
                <p14:cNvContentPartPr/>
                <p14:nvPr/>
              </p14:nvContentPartPr>
              <p14:xfrm>
                <a:off x="3817716" y="2594822"/>
                <a:ext cx="79560" cy="69480"/>
              </p14:xfrm>
            </p:contentPart>
          </mc:Choice>
          <mc:Fallback xmlns="">
            <p:pic>
              <p:nvPicPr>
                <p:cNvPr id="57" name="Ink 56">
                  <a:extLst>
                    <a:ext uri="{FF2B5EF4-FFF2-40B4-BE49-F238E27FC236}">
                      <a16:creationId xmlns:a16="http://schemas.microsoft.com/office/drawing/2014/main" id="{A1B69DB0-60B3-DA42-306C-BE17033BC5C4}"/>
                    </a:ext>
                  </a:extLst>
                </p:cNvPr>
                <p:cNvPicPr/>
                <p:nvPr/>
              </p:nvPicPr>
              <p:blipFill>
                <a:blip r:embed="rId53"/>
                <a:stretch>
                  <a:fillRect/>
                </a:stretch>
              </p:blipFill>
              <p:spPr>
                <a:xfrm>
                  <a:off x="3809076" y="2586182"/>
                  <a:ext cx="9720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58" name="Ink 57">
                  <a:extLst>
                    <a:ext uri="{FF2B5EF4-FFF2-40B4-BE49-F238E27FC236}">
                      <a16:creationId xmlns:a16="http://schemas.microsoft.com/office/drawing/2014/main" id="{9B5EF4E1-4EEB-2E57-4D4F-130E4978B2EE}"/>
                    </a:ext>
                  </a:extLst>
                </p14:cNvPr>
                <p14:cNvContentPartPr/>
                <p14:nvPr/>
              </p14:nvContentPartPr>
              <p14:xfrm>
                <a:off x="3879276" y="2585822"/>
                <a:ext cx="360" cy="187560"/>
              </p14:xfrm>
            </p:contentPart>
          </mc:Choice>
          <mc:Fallback xmlns="">
            <p:pic>
              <p:nvPicPr>
                <p:cNvPr id="58" name="Ink 57">
                  <a:extLst>
                    <a:ext uri="{FF2B5EF4-FFF2-40B4-BE49-F238E27FC236}">
                      <a16:creationId xmlns:a16="http://schemas.microsoft.com/office/drawing/2014/main" id="{9B5EF4E1-4EEB-2E57-4D4F-130E4978B2EE}"/>
                    </a:ext>
                  </a:extLst>
                </p:cNvPr>
                <p:cNvPicPr/>
                <p:nvPr/>
              </p:nvPicPr>
              <p:blipFill>
                <a:blip r:embed="rId55"/>
                <a:stretch>
                  <a:fillRect/>
                </a:stretch>
              </p:blipFill>
              <p:spPr>
                <a:xfrm>
                  <a:off x="3870276" y="2576822"/>
                  <a:ext cx="18000" cy="2052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59" name="Ink 58">
                  <a:extLst>
                    <a:ext uri="{FF2B5EF4-FFF2-40B4-BE49-F238E27FC236}">
                      <a16:creationId xmlns:a16="http://schemas.microsoft.com/office/drawing/2014/main" id="{8089FB93-273A-482B-6999-F8B0A6249311}"/>
                    </a:ext>
                  </a:extLst>
                </p14:cNvPr>
                <p14:cNvContentPartPr/>
                <p14:nvPr/>
              </p14:nvContentPartPr>
              <p14:xfrm>
                <a:off x="3969636" y="2586902"/>
                <a:ext cx="75960" cy="196920"/>
              </p14:xfrm>
            </p:contentPart>
          </mc:Choice>
          <mc:Fallback xmlns="">
            <p:pic>
              <p:nvPicPr>
                <p:cNvPr id="59" name="Ink 58">
                  <a:extLst>
                    <a:ext uri="{FF2B5EF4-FFF2-40B4-BE49-F238E27FC236}">
                      <a16:creationId xmlns:a16="http://schemas.microsoft.com/office/drawing/2014/main" id="{8089FB93-273A-482B-6999-F8B0A6249311}"/>
                    </a:ext>
                  </a:extLst>
                </p:cNvPr>
                <p:cNvPicPr/>
                <p:nvPr/>
              </p:nvPicPr>
              <p:blipFill>
                <a:blip r:embed="rId57"/>
                <a:stretch>
                  <a:fillRect/>
                </a:stretch>
              </p:blipFill>
              <p:spPr>
                <a:xfrm>
                  <a:off x="3960636" y="2577902"/>
                  <a:ext cx="93600" cy="21456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60" name="Ink 59">
                  <a:extLst>
                    <a:ext uri="{FF2B5EF4-FFF2-40B4-BE49-F238E27FC236}">
                      <a16:creationId xmlns:a16="http://schemas.microsoft.com/office/drawing/2014/main" id="{16F4CE70-4816-4056-4B5A-8D410E64B998}"/>
                    </a:ext>
                  </a:extLst>
                </p14:cNvPr>
                <p14:cNvContentPartPr/>
                <p14:nvPr/>
              </p14:nvContentPartPr>
              <p14:xfrm>
                <a:off x="3777756" y="2863022"/>
                <a:ext cx="348840" cy="3960"/>
              </p14:xfrm>
            </p:contentPart>
          </mc:Choice>
          <mc:Fallback xmlns="">
            <p:pic>
              <p:nvPicPr>
                <p:cNvPr id="60" name="Ink 59">
                  <a:extLst>
                    <a:ext uri="{FF2B5EF4-FFF2-40B4-BE49-F238E27FC236}">
                      <a16:creationId xmlns:a16="http://schemas.microsoft.com/office/drawing/2014/main" id="{16F4CE70-4816-4056-4B5A-8D410E64B998}"/>
                    </a:ext>
                  </a:extLst>
                </p:cNvPr>
                <p:cNvPicPr/>
                <p:nvPr/>
              </p:nvPicPr>
              <p:blipFill>
                <a:blip r:embed="rId59"/>
                <a:stretch>
                  <a:fillRect/>
                </a:stretch>
              </p:blipFill>
              <p:spPr>
                <a:xfrm>
                  <a:off x="3768756" y="2854022"/>
                  <a:ext cx="366480" cy="21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0">
            <p14:nvContentPartPr>
              <p14:cNvPr id="61" name="Ink 60">
                <a:extLst>
                  <a:ext uri="{FF2B5EF4-FFF2-40B4-BE49-F238E27FC236}">
                    <a16:creationId xmlns:a16="http://schemas.microsoft.com/office/drawing/2014/main" id="{B762F865-7692-EDD9-BA2F-C34404C03BBA}"/>
                  </a:ext>
                </a:extLst>
              </p14:cNvPr>
              <p14:cNvContentPartPr/>
              <p14:nvPr/>
            </p14:nvContentPartPr>
            <p14:xfrm>
              <a:off x="4054596" y="3019982"/>
              <a:ext cx="16920" cy="212760"/>
            </p14:xfrm>
          </p:contentPart>
        </mc:Choice>
        <mc:Fallback xmlns="">
          <p:pic>
            <p:nvPicPr>
              <p:cNvPr id="61" name="Ink 60">
                <a:extLst>
                  <a:ext uri="{FF2B5EF4-FFF2-40B4-BE49-F238E27FC236}">
                    <a16:creationId xmlns:a16="http://schemas.microsoft.com/office/drawing/2014/main" id="{B762F865-7692-EDD9-BA2F-C34404C03BBA}"/>
                  </a:ext>
                </a:extLst>
              </p:cNvPr>
              <p:cNvPicPr/>
              <p:nvPr/>
            </p:nvPicPr>
            <p:blipFill>
              <a:blip r:embed="rId61"/>
              <a:stretch>
                <a:fillRect/>
              </a:stretch>
            </p:blipFill>
            <p:spPr>
              <a:xfrm>
                <a:off x="4045596" y="3011342"/>
                <a:ext cx="34560" cy="23040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65" name="Ink 64">
                <a:extLst>
                  <a:ext uri="{FF2B5EF4-FFF2-40B4-BE49-F238E27FC236}">
                    <a16:creationId xmlns:a16="http://schemas.microsoft.com/office/drawing/2014/main" id="{3141BB3E-2D9A-0FC3-77F0-B138B176B621}"/>
                  </a:ext>
                </a:extLst>
              </p14:cNvPr>
              <p14:cNvContentPartPr/>
              <p14:nvPr/>
            </p14:nvContentPartPr>
            <p14:xfrm>
              <a:off x="5421156" y="2132942"/>
              <a:ext cx="129240" cy="261720"/>
            </p14:xfrm>
          </p:contentPart>
        </mc:Choice>
        <mc:Fallback xmlns="">
          <p:pic>
            <p:nvPicPr>
              <p:cNvPr id="65" name="Ink 64">
                <a:extLst>
                  <a:ext uri="{FF2B5EF4-FFF2-40B4-BE49-F238E27FC236}">
                    <a16:creationId xmlns:a16="http://schemas.microsoft.com/office/drawing/2014/main" id="{3141BB3E-2D9A-0FC3-77F0-B138B176B621}"/>
                  </a:ext>
                </a:extLst>
              </p:cNvPr>
              <p:cNvPicPr/>
              <p:nvPr/>
            </p:nvPicPr>
            <p:blipFill>
              <a:blip r:embed="rId63"/>
              <a:stretch>
                <a:fillRect/>
              </a:stretch>
            </p:blipFill>
            <p:spPr>
              <a:xfrm>
                <a:off x="5412156" y="2124302"/>
                <a:ext cx="146880" cy="279360"/>
              </a:xfrm>
              <a:prstGeom prst="rect">
                <a:avLst/>
              </a:prstGeom>
            </p:spPr>
          </p:pic>
        </mc:Fallback>
      </mc:AlternateContent>
      <p:grpSp>
        <p:nvGrpSpPr>
          <p:cNvPr id="70" name="Group 69">
            <a:extLst>
              <a:ext uri="{FF2B5EF4-FFF2-40B4-BE49-F238E27FC236}">
                <a16:creationId xmlns:a16="http://schemas.microsoft.com/office/drawing/2014/main" id="{51909C13-3D15-A903-BD30-4058B215B05B}"/>
              </a:ext>
            </a:extLst>
          </p:cNvPr>
          <p:cNvGrpSpPr/>
          <p:nvPr/>
        </p:nvGrpSpPr>
        <p:grpSpPr>
          <a:xfrm>
            <a:off x="5749836" y="1708502"/>
            <a:ext cx="325080" cy="1126800"/>
            <a:chOff x="5749836" y="1708502"/>
            <a:chExt cx="325080" cy="1126800"/>
          </a:xfrm>
        </p:grpSpPr>
        <mc:AlternateContent xmlns:mc="http://schemas.openxmlformats.org/markup-compatibility/2006" xmlns:p14="http://schemas.microsoft.com/office/powerpoint/2010/main">
          <mc:Choice Requires="p14">
            <p:contentPart p14:bwMode="auto" r:id="rId64">
              <p14:nvContentPartPr>
                <p14:cNvPr id="63" name="Ink 62">
                  <a:extLst>
                    <a:ext uri="{FF2B5EF4-FFF2-40B4-BE49-F238E27FC236}">
                      <a16:creationId xmlns:a16="http://schemas.microsoft.com/office/drawing/2014/main" id="{798073F4-93C2-800B-6349-77D2B2956956}"/>
                    </a:ext>
                  </a:extLst>
                </p14:cNvPr>
                <p14:cNvContentPartPr/>
                <p14:nvPr/>
              </p14:nvContentPartPr>
              <p14:xfrm>
                <a:off x="5865756" y="2152022"/>
                <a:ext cx="128160" cy="277560"/>
              </p14:xfrm>
            </p:contentPart>
          </mc:Choice>
          <mc:Fallback xmlns="">
            <p:pic>
              <p:nvPicPr>
                <p:cNvPr id="63" name="Ink 62">
                  <a:extLst>
                    <a:ext uri="{FF2B5EF4-FFF2-40B4-BE49-F238E27FC236}">
                      <a16:creationId xmlns:a16="http://schemas.microsoft.com/office/drawing/2014/main" id="{798073F4-93C2-800B-6349-77D2B2956956}"/>
                    </a:ext>
                  </a:extLst>
                </p:cNvPr>
                <p:cNvPicPr/>
                <p:nvPr/>
              </p:nvPicPr>
              <p:blipFill>
                <a:blip r:embed="rId65"/>
                <a:stretch>
                  <a:fillRect/>
                </a:stretch>
              </p:blipFill>
              <p:spPr>
                <a:xfrm>
                  <a:off x="5857116" y="2143022"/>
                  <a:ext cx="145800" cy="29520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64" name="Ink 63">
                  <a:extLst>
                    <a:ext uri="{FF2B5EF4-FFF2-40B4-BE49-F238E27FC236}">
                      <a16:creationId xmlns:a16="http://schemas.microsoft.com/office/drawing/2014/main" id="{F7066365-63A3-0739-F5F6-ADC7ED63C8CB}"/>
                    </a:ext>
                  </a:extLst>
                </p14:cNvPr>
                <p14:cNvContentPartPr/>
                <p14:nvPr/>
              </p14:nvContentPartPr>
              <p14:xfrm>
                <a:off x="5749836" y="2015222"/>
                <a:ext cx="281880" cy="455400"/>
              </p14:xfrm>
            </p:contentPart>
          </mc:Choice>
          <mc:Fallback xmlns="">
            <p:pic>
              <p:nvPicPr>
                <p:cNvPr id="64" name="Ink 63">
                  <a:extLst>
                    <a:ext uri="{FF2B5EF4-FFF2-40B4-BE49-F238E27FC236}">
                      <a16:creationId xmlns:a16="http://schemas.microsoft.com/office/drawing/2014/main" id="{F7066365-63A3-0739-F5F6-ADC7ED63C8CB}"/>
                    </a:ext>
                  </a:extLst>
                </p:cNvPr>
                <p:cNvPicPr/>
                <p:nvPr/>
              </p:nvPicPr>
              <p:blipFill>
                <a:blip r:embed="rId67"/>
                <a:stretch>
                  <a:fillRect/>
                </a:stretch>
              </p:blipFill>
              <p:spPr>
                <a:xfrm>
                  <a:off x="5741196" y="2006222"/>
                  <a:ext cx="299520" cy="47304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66" name="Ink 65">
                  <a:extLst>
                    <a:ext uri="{FF2B5EF4-FFF2-40B4-BE49-F238E27FC236}">
                      <a16:creationId xmlns:a16="http://schemas.microsoft.com/office/drawing/2014/main" id="{434B797D-A563-4B3A-4851-D54A24D94EE0}"/>
                    </a:ext>
                  </a:extLst>
                </p14:cNvPr>
                <p14:cNvContentPartPr/>
                <p14:nvPr/>
              </p14:nvContentPartPr>
              <p14:xfrm>
                <a:off x="5938476" y="1708502"/>
                <a:ext cx="360" cy="244440"/>
              </p14:xfrm>
            </p:contentPart>
          </mc:Choice>
          <mc:Fallback xmlns="">
            <p:pic>
              <p:nvPicPr>
                <p:cNvPr id="66" name="Ink 65">
                  <a:extLst>
                    <a:ext uri="{FF2B5EF4-FFF2-40B4-BE49-F238E27FC236}">
                      <a16:creationId xmlns:a16="http://schemas.microsoft.com/office/drawing/2014/main" id="{434B797D-A563-4B3A-4851-D54A24D94EE0}"/>
                    </a:ext>
                  </a:extLst>
                </p:cNvPr>
                <p:cNvPicPr/>
                <p:nvPr/>
              </p:nvPicPr>
              <p:blipFill>
                <a:blip r:embed="rId69"/>
                <a:stretch>
                  <a:fillRect/>
                </a:stretch>
              </p:blipFill>
              <p:spPr>
                <a:xfrm>
                  <a:off x="5929836" y="1699502"/>
                  <a:ext cx="18000" cy="26208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67" name="Ink 66">
                  <a:extLst>
                    <a:ext uri="{FF2B5EF4-FFF2-40B4-BE49-F238E27FC236}">
                      <a16:creationId xmlns:a16="http://schemas.microsoft.com/office/drawing/2014/main" id="{DE0027B7-7BB0-F281-3FE2-F40AC55A45DE}"/>
                    </a:ext>
                  </a:extLst>
                </p14:cNvPr>
                <p14:cNvContentPartPr/>
                <p14:nvPr/>
              </p14:nvContentPartPr>
              <p14:xfrm>
                <a:off x="5898876" y="2530022"/>
                <a:ext cx="123480" cy="214560"/>
              </p14:xfrm>
            </p:contentPart>
          </mc:Choice>
          <mc:Fallback xmlns="">
            <p:pic>
              <p:nvPicPr>
                <p:cNvPr id="67" name="Ink 66">
                  <a:extLst>
                    <a:ext uri="{FF2B5EF4-FFF2-40B4-BE49-F238E27FC236}">
                      <a16:creationId xmlns:a16="http://schemas.microsoft.com/office/drawing/2014/main" id="{DE0027B7-7BB0-F281-3FE2-F40AC55A45DE}"/>
                    </a:ext>
                  </a:extLst>
                </p:cNvPr>
                <p:cNvPicPr/>
                <p:nvPr/>
              </p:nvPicPr>
              <p:blipFill>
                <a:blip r:embed="rId71"/>
                <a:stretch>
                  <a:fillRect/>
                </a:stretch>
              </p:blipFill>
              <p:spPr>
                <a:xfrm>
                  <a:off x="5889876" y="2521382"/>
                  <a:ext cx="141120" cy="2322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68" name="Ink 67">
                  <a:extLst>
                    <a:ext uri="{FF2B5EF4-FFF2-40B4-BE49-F238E27FC236}">
                      <a16:creationId xmlns:a16="http://schemas.microsoft.com/office/drawing/2014/main" id="{6EF25A84-0E29-CC8B-DCBA-C1D85B2B8DB8}"/>
                    </a:ext>
                  </a:extLst>
                </p14:cNvPr>
                <p14:cNvContentPartPr/>
                <p14:nvPr/>
              </p14:nvContentPartPr>
              <p14:xfrm>
                <a:off x="5874396" y="2834942"/>
                <a:ext cx="200520" cy="360"/>
              </p14:xfrm>
            </p:contentPart>
          </mc:Choice>
          <mc:Fallback xmlns="">
            <p:pic>
              <p:nvPicPr>
                <p:cNvPr id="68" name="Ink 67">
                  <a:extLst>
                    <a:ext uri="{FF2B5EF4-FFF2-40B4-BE49-F238E27FC236}">
                      <a16:creationId xmlns:a16="http://schemas.microsoft.com/office/drawing/2014/main" id="{6EF25A84-0E29-CC8B-DCBA-C1D85B2B8DB8}"/>
                    </a:ext>
                  </a:extLst>
                </p:cNvPr>
                <p:cNvPicPr/>
                <p:nvPr/>
              </p:nvPicPr>
              <p:blipFill>
                <a:blip r:embed="rId73"/>
                <a:stretch>
                  <a:fillRect/>
                </a:stretch>
              </p:blipFill>
              <p:spPr>
                <a:xfrm>
                  <a:off x="5865396" y="2825942"/>
                  <a:ext cx="21816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4">
            <p14:nvContentPartPr>
              <p14:cNvPr id="69" name="Ink 68">
                <a:extLst>
                  <a:ext uri="{FF2B5EF4-FFF2-40B4-BE49-F238E27FC236}">
                    <a16:creationId xmlns:a16="http://schemas.microsoft.com/office/drawing/2014/main" id="{86935AE3-12F5-4B67-3D33-7469B0696F86}"/>
                  </a:ext>
                </a:extLst>
              </p14:cNvPr>
              <p14:cNvContentPartPr/>
              <p14:nvPr/>
            </p14:nvContentPartPr>
            <p14:xfrm>
              <a:off x="5958636" y="3029702"/>
              <a:ext cx="169920" cy="167400"/>
            </p14:xfrm>
          </p:contentPart>
        </mc:Choice>
        <mc:Fallback xmlns="">
          <p:pic>
            <p:nvPicPr>
              <p:cNvPr id="69" name="Ink 68">
                <a:extLst>
                  <a:ext uri="{FF2B5EF4-FFF2-40B4-BE49-F238E27FC236}">
                    <a16:creationId xmlns:a16="http://schemas.microsoft.com/office/drawing/2014/main" id="{86935AE3-12F5-4B67-3D33-7469B0696F86}"/>
                  </a:ext>
                </a:extLst>
              </p:cNvPr>
              <p:cNvPicPr/>
              <p:nvPr/>
            </p:nvPicPr>
            <p:blipFill>
              <a:blip r:embed="rId75"/>
              <a:stretch>
                <a:fillRect/>
              </a:stretch>
            </p:blipFill>
            <p:spPr>
              <a:xfrm>
                <a:off x="5949636" y="3020702"/>
                <a:ext cx="187560" cy="185040"/>
              </a:xfrm>
              <a:prstGeom prst="rect">
                <a:avLst/>
              </a:prstGeom>
            </p:spPr>
          </p:pic>
        </mc:Fallback>
      </mc:AlternateContent>
      <p:grpSp>
        <p:nvGrpSpPr>
          <p:cNvPr id="79" name="Group 78">
            <a:extLst>
              <a:ext uri="{FF2B5EF4-FFF2-40B4-BE49-F238E27FC236}">
                <a16:creationId xmlns:a16="http://schemas.microsoft.com/office/drawing/2014/main" id="{C0A209FD-B431-4903-1737-BCE356F011DA}"/>
              </a:ext>
            </a:extLst>
          </p:cNvPr>
          <p:cNvGrpSpPr/>
          <p:nvPr/>
        </p:nvGrpSpPr>
        <p:grpSpPr>
          <a:xfrm>
            <a:off x="7177236" y="1806422"/>
            <a:ext cx="601200" cy="1084320"/>
            <a:chOff x="7177236" y="1806422"/>
            <a:chExt cx="601200" cy="1084320"/>
          </a:xfrm>
        </p:grpSpPr>
        <mc:AlternateContent xmlns:mc="http://schemas.openxmlformats.org/markup-compatibility/2006" xmlns:p14="http://schemas.microsoft.com/office/powerpoint/2010/main">
          <mc:Choice Requires="p14">
            <p:contentPart p14:bwMode="auto" r:id="rId76">
              <p14:nvContentPartPr>
                <p14:cNvPr id="71" name="Ink 70">
                  <a:extLst>
                    <a:ext uri="{FF2B5EF4-FFF2-40B4-BE49-F238E27FC236}">
                      <a16:creationId xmlns:a16="http://schemas.microsoft.com/office/drawing/2014/main" id="{704CBFE8-7A54-EF63-7CCA-28BF8F242C13}"/>
                    </a:ext>
                  </a:extLst>
                </p14:cNvPr>
                <p14:cNvContentPartPr/>
                <p14:nvPr/>
              </p14:nvContentPartPr>
              <p14:xfrm>
                <a:off x="7577556" y="2235182"/>
                <a:ext cx="15120" cy="259920"/>
              </p14:xfrm>
            </p:contentPart>
          </mc:Choice>
          <mc:Fallback xmlns="">
            <p:pic>
              <p:nvPicPr>
                <p:cNvPr id="71" name="Ink 70">
                  <a:extLst>
                    <a:ext uri="{FF2B5EF4-FFF2-40B4-BE49-F238E27FC236}">
                      <a16:creationId xmlns:a16="http://schemas.microsoft.com/office/drawing/2014/main" id="{704CBFE8-7A54-EF63-7CCA-28BF8F242C13}"/>
                    </a:ext>
                  </a:extLst>
                </p:cNvPr>
                <p:cNvPicPr/>
                <p:nvPr/>
              </p:nvPicPr>
              <p:blipFill>
                <a:blip r:embed="rId77"/>
                <a:stretch>
                  <a:fillRect/>
                </a:stretch>
              </p:blipFill>
              <p:spPr>
                <a:xfrm>
                  <a:off x="7568556" y="2226182"/>
                  <a:ext cx="32760" cy="27756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72" name="Ink 71">
                  <a:extLst>
                    <a:ext uri="{FF2B5EF4-FFF2-40B4-BE49-F238E27FC236}">
                      <a16:creationId xmlns:a16="http://schemas.microsoft.com/office/drawing/2014/main" id="{7B248228-8E26-F2C4-9CE7-022C94BBA5E1}"/>
                    </a:ext>
                  </a:extLst>
                </p14:cNvPr>
                <p14:cNvContentPartPr/>
                <p14:nvPr/>
              </p14:nvContentPartPr>
              <p14:xfrm>
                <a:off x="7411956" y="2115302"/>
                <a:ext cx="272880" cy="432000"/>
              </p14:xfrm>
            </p:contentPart>
          </mc:Choice>
          <mc:Fallback xmlns="">
            <p:pic>
              <p:nvPicPr>
                <p:cNvPr id="72" name="Ink 71">
                  <a:extLst>
                    <a:ext uri="{FF2B5EF4-FFF2-40B4-BE49-F238E27FC236}">
                      <a16:creationId xmlns:a16="http://schemas.microsoft.com/office/drawing/2014/main" id="{7B248228-8E26-F2C4-9CE7-022C94BBA5E1}"/>
                    </a:ext>
                  </a:extLst>
                </p:cNvPr>
                <p:cNvPicPr/>
                <p:nvPr/>
              </p:nvPicPr>
              <p:blipFill>
                <a:blip r:embed="rId79"/>
                <a:stretch>
                  <a:fillRect/>
                </a:stretch>
              </p:blipFill>
              <p:spPr>
                <a:xfrm>
                  <a:off x="7403316" y="2106662"/>
                  <a:ext cx="290520" cy="44964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73" name="Ink 72">
                  <a:extLst>
                    <a:ext uri="{FF2B5EF4-FFF2-40B4-BE49-F238E27FC236}">
                      <a16:creationId xmlns:a16="http://schemas.microsoft.com/office/drawing/2014/main" id="{8B971F4B-341F-1778-9AAC-C63791C5EB4D}"/>
                    </a:ext>
                  </a:extLst>
                </p14:cNvPr>
                <p14:cNvContentPartPr/>
                <p14:nvPr/>
              </p14:nvContentPartPr>
              <p14:xfrm>
                <a:off x="7177236" y="2188742"/>
                <a:ext cx="119520" cy="281880"/>
              </p14:xfrm>
            </p:contentPart>
          </mc:Choice>
          <mc:Fallback xmlns="">
            <p:pic>
              <p:nvPicPr>
                <p:cNvPr id="73" name="Ink 72">
                  <a:extLst>
                    <a:ext uri="{FF2B5EF4-FFF2-40B4-BE49-F238E27FC236}">
                      <a16:creationId xmlns:a16="http://schemas.microsoft.com/office/drawing/2014/main" id="{8B971F4B-341F-1778-9AAC-C63791C5EB4D}"/>
                    </a:ext>
                  </a:extLst>
                </p:cNvPr>
                <p:cNvPicPr/>
                <p:nvPr/>
              </p:nvPicPr>
              <p:blipFill>
                <a:blip r:embed="rId81"/>
                <a:stretch>
                  <a:fillRect/>
                </a:stretch>
              </p:blipFill>
              <p:spPr>
                <a:xfrm>
                  <a:off x="7168236" y="2179742"/>
                  <a:ext cx="137160" cy="29952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74" name="Ink 73">
                  <a:extLst>
                    <a:ext uri="{FF2B5EF4-FFF2-40B4-BE49-F238E27FC236}">
                      <a16:creationId xmlns:a16="http://schemas.microsoft.com/office/drawing/2014/main" id="{30D566BA-D5BD-EA74-6D2D-67D21212A278}"/>
                    </a:ext>
                  </a:extLst>
                </p14:cNvPr>
                <p14:cNvContentPartPr/>
                <p14:nvPr/>
              </p14:nvContentPartPr>
              <p14:xfrm>
                <a:off x="7545156" y="1806422"/>
                <a:ext cx="140040" cy="217080"/>
              </p14:xfrm>
            </p:contentPart>
          </mc:Choice>
          <mc:Fallback xmlns="">
            <p:pic>
              <p:nvPicPr>
                <p:cNvPr id="74" name="Ink 73">
                  <a:extLst>
                    <a:ext uri="{FF2B5EF4-FFF2-40B4-BE49-F238E27FC236}">
                      <a16:creationId xmlns:a16="http://schemas.microsoft.com/office/drawing/2014/main" id="{30D566BA-D5BD-EA74-6D2D-67D21212A278}"/>
                    </a:ext>
                  </a:extLst>
                </p:cNvPr>
                <p:cNvPicPr/>
                <p:nvPr/>
              </p:nvPicPr>
              <p:blipFill>
                <a:blip r:embed="rId83"/>
                <a:stretch>
                  <a:fillRect/>
                </a:stretch>
              </p:blipFill>
              <p:spPr>
                <a:xfrm>
                  <a:off x="7536516" y="1797422"/>
                  <a:ext cx="157680" cy="2347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76" name="Ink 75">
                  <a:extLst>
                    <a:ext uri="{FF2B5EF4-FFF2-40B4-BE49-F238E27FC236}">
                      <a16:creationId xmlns:a16="http://schemas.microsoft.com/office/drawing/2014/main" id="{67298C2A-D24D-060B-0F94-BB6FBEA6E54A}"/>
                    </a:ext>
                  </a:extLst>
                </p14:cNvPr>
                <p14:cNvContentPartPr/>
                <p14:nvPr/>
              </p14:nvContentPartPr>
              <p14:xfrm>
                <a:off x="7534716" y="2603822"/>
                <a:ext cx="142560" cy="178920"/>
              </p14:xfrm>
            </p:contentPart>
          </mc:Choice>
          <mc:Fallback xmlns="">
            <p:pic>
              <p:nvPicPr>
                <p:cNvPr id="76" name="Ink 75">
                  <a:extLst>
                    <a:ext uri="{FF2B5EF4-FFF2-40B4-BE49-F238E27FC236}">
                      <a16:creationId xmlns:a16="http://schemas.microsoft.com/office/drawing/2014/main" id="{67298C2A-D24D-060B-0F94-BB6FBEA6E54A}"/>
                    </a:ext>
                  </a:extLst>
                </p:cNvPr>
                <p:cNvPicPr/>
                <p:nvPr/>
              </p:nvPicPr>
              <p:blipFill>
                <a:blip r:embed="rId85"/>
                <a:stretch>
                  <a:fillRect/>
                </a:stretch>
              </p:blipFill>
              <p:spPr>
                <a:xfrm>
                  <a:off x="7526076" y="2595182"/>
                  <a:ext cx="160200" cy="19656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77" name="Ink 76">
                  <a:extLst>
                    <a:ext uri="{FF2B5EF4-FFF2-40B4-BE49-F238E27FC236}">
                      <a16:creationId xmlns:a16="http://schemas.microsoft.com/office/drawing/2014/main" id="{B6BC5333-C70F-3E9A-9580-C392668B2EC3}"/>
                    </a:ext>
                  </a:extLst>
                </p14:cNvPr>
                <p14:cNvContentPartPr/>
                <p14:nvPr/>
              </p14:nvContentPartPr>
              <p14:xfrm>
                <a:off x="7425996" y="2890382"/>
                <a:ext cx="352440" cy="360"/>
              </p14:xfrm>
            </p:contentPart>
          </mc:Choice>
          <mc:Fallback xmlns="">
            <p:pic>
              <p:nvPicPr>
                <p:cNvPr id="77" name="Ink 76">
                  <a:extLst>
                    <a:ext uri="{FF2B5EF4-FFF2-40B4-BE49-F238E27FC236}">
                      <a16:creationId xmlns:a16="http://schemas.microsoft.com/office/drawing/2014/main" id="{B6BC5333-C70F-3E9A-9580-C392668B2EC3}"/>
                    </a:ext>
                  </a:extLst>
                </p:cNvPr>
                <p:cNvPicPr/>
                <p:nvPr/>
              </p:nvPicPr>
              <p:blipFill>
                <a:blip r:embed="rId87"/>
                <a:stretch>
                  <a:fillRect/>
                </a:stretch>
              </p:blipFill>
              <p:spPr>
                <a:xfrm>
                  <a:off x="7417356" y="2881742"/>
                  <a:ext cx="37008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8">
            <p14:nvContentPartPr>
              <p14:cNvPr id="78" name="Ink 77">
                <a:extLst>
                  <a:ext uri="{FF2B5EF4-FFF2-40B4-BE49-F238E27FC236}">
                    <a16:creationId xmlns:a16="http://schemas.microsoft.com/office/drawing/2014/main" id="{0C20BE66-DA62-C991-780F-90A1519B3C03}"/>
                  </a:ext>
                </a:extLst>
              </p14:cNvPr>
              <p14:cNvContentPartPr/>
              <p14:nvPr/>
            </p14:nvContentPartPr>
            <p14:xfrm>
              <a:off x="7638036" y="3038342"/>
              <a:ext cx="360" cy="196920"/>
            </p14:xfrm>
          </p:contentPart>
        </mc:Choice>
        <mc:Fallback xmlns="">
          <p:pic>
            <p:nvPicPr>
              <p:cNvPr id="78" name="Ink 77">
                <a:extLst>
                  <a:ext uri="{FF2B5EF4-FFF2-40B4-BE49-F238E27FC236}">
                    <a16:creationId xmlns:a16="http://schemas.microsoft.com/office/drawing/2014/main" id="{0C20BE66-DA62-C991-780F-90A1519B3C03}"/>
                  </a:ext>
                </a:extLst>
              </p:cNvPr>
              <p:cNvPicPr/>
              <p:nvPr/>
            </p:nvPicPr>
            <p:blipFill>
              <a:blip r:embed="rId89"/>
              <a:stretch>
                <a:fillRect/>
              </a:stretch>
            </p:blipFill>
            <p:spPr>
              <a:xfrm>
                <a:off x="7629396" y="3029702"/>
                <a:ext cx="18000" cy="214560"/>
              </a:xfrm>
              <a:prstGeom prst="rect">
                <a:avLst/>
              </a:prstGeom>
            </p:spPr>
          </p:pic>
        </mc:Fallback>
      </mc:AlternateContent>
      <p:grpSp>
        <p:nvGrpSpPr>
          <p:cNvPr id="87" name="Group 86">
            <a:extLst>
              <a:ext uri="{FF2B5EF4-FFF2-40B4-BE49-F238E27FC236}">
                <a16:creationId xmlns:a16="http://schemas.microsoft.com/office/drawing/2014/main" id="{25D43301-4985-78A4-A81B-78CE5A7E25E0}"/>
              </a:ext>
            </a:extLst>
          </p:cNvPr>
          <p:cNvGrpSpPr/>
          <p:nvPr/>
        </p:nvGrpSpPr>
        <p:grpSpPr>
          <a:xfrm>
            <a:off x="1033116" y="5892422"/>
            <a:ext cx="833040" cy="263160"/>
            <a:chOff x="1033116" y="5892422"/>
            <a:chExt cx="833040" cy="263160"/>
          </a:xfrm>
        </p:grpSpPr>
        <mc:AlternateContent xmlns:mc="http://schemas.openxmlformats.org/markup-compatibility/2006" xmlns:p14="http://schemas.microsoft.com/office/powerpoint/2010/main">
          <mc:Choice Requires="p14">
            <p:contentPart p14:bwMode="auto" r:id="rId90">
              <p14:nvContentPartPr>
                <p14:cNvPr id="80" name="Ink 79">
                  <a:extLst>
                    <a:ext uri="{FF2B5EF4-FFF2-40B4-BE49-F238E27FC236}">
                      <a16:creationId xmlns:a16="http://schemas.microsoft.com/office/drawing/2014/main" id="{DB95BD69-9D28-15FA-CCF9-E51809BDC4B6}"/>
                    </a:ext>
                  </a:extLst>
                </p14:cNvPr>
                <p14:cNvContentPartPr/>
                <p14:nvPr/>
              </p14:nvContentPartPr>
              <p14:xfrm>
                <a:off x="1033116" y="5959022"/>
                <a:ext cx="132840" cy="167760"/>
              </p14:xfrm>
            </p:contentPart>
          </mc:Choice>
          <mc:Fallback xmlns="">
            <p:pic>
              <p:nvPicPr>
                <p:cNvPr id="80" name="Ink 79">
                  <a:extLst>
                    <a:ext uri="{FF2B5EF4-FFF2-40B4-BE49-F238E27FC236}">
                      <a16:creationId xmlns:a16="http://schemas.microsoft.com/office/drawing/2014/main" id="{DB95BD69-9D28-15FA-CCF9-E51809BDC4B6}"/>
                    </a:ext>
                  </a:extLst>
                </p:cNvPr>
                <p:cNvPicPr/>
                <p:nvPr/>
              </p:nvPicPr>
              <p:blipFill>
                <a:blip r:embed="rId91"/>
                <a:stretch>
                  <a:fillRect/>
                </a:stretch>
              </p:blipFill>
              <p:spPr>
                <a:xfrm>
                  <a:off x="1024476" y="5950022"/>
                  <a:ext cx="150480" cy="18540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81" name="Ink 80">
                  <a:extLst>
                    <a:ext uri="{FF2B5EF4-FFF2-40B4-BE49-F238E27FC236}">
                      <a16:creationId xmlns:a16="http://schemas.microsoft.com/office/drawing/2014/main" id="{8F594DA0-4C82-E688-5D10-C85A2C93E1E0}"/>
                    </a:ext>
                  </a:extLst>
                </p14:cNvPr>
                <p14:cNvContentPartPr/>
                <p14:nvPr/>
              </p14:nvContentPartPr>
              <p14:xfrm>
                <a:off x="1191156" y="5947502"/>
                <a:ext cx="129240" cy="208080"/>
              </p14:xfrm>
            </p:contentPart>
          </mc:Choice>
          <mc:Fallback xmlns="">
            <p:pic>
              <p:nvPicPr>
                <p:cNvPr id="81" name="Ink 80">
                  <a:extLst>
                    <a:ext uri="{FF2B5EF4-FFF2-40B4-BE49-F238E27FC236}">
                      <a16:creationId xmlns:a16="http://schemas.microsoft.com/office/drawing/2014/main" id="{8F594DA0-4C82-E688-5D10-C85A2C93E1E0}"/>
                    </a:ext>
                  </a:extLst>
                </p:cNvPr>
                <p:cNvPicPr/>
                <p:nvPr/>
              </p:nvPicPr>
              <p:blipFill>
                <a:blip r:embed="rId93"/>
                <a:stretch>
                  <a:fillRect/>
                </a:stretch>
              </p:blipFill>
              <p:spPr>
                <a:xfrm>
                  <a:off x="1182156" y="5938862"/>
                  <a:ext cx="146880" cy="22572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82" name="Ink 81">
                  <a:extLst>
                    <a:ext uri="{FF2B5EF4-FFF2-40B4-BE49-F238E27FC236}">
                      <a16:creationId xmlns:a16="http://schemas.microsoft.com/office/drawing/2014/main" id="{E3BE51C7-2EAC-173D-9764-D5B8CEB8C919}"/>
                    </a:ext>
                  </a:extLst>
                </p14:cNvPr>
                <p14:cNvContentPartPr/>
                <p14:nvPr/>
              </p14:nvContentPartPr>
              <p14:xfrm>
                <a:off x="1357116" y="6004742"/>
                <a:ext cx="83880" cy="117360"/>
              </p14:xfrm>
            </p:contentPart>
          </mc:Choice>
          <mc:Fallback xmlns="">
            <p:pic>
              <p:nvPicPr>
                <p:cNvPr id="82" name="Ink 81">
                  <a:extLst>
                    <a:ext uri="{FF2B5EF4-FFF2-40B4-BE49-F238E27FC236}">
                      <a16:creationId xmlns:a16="http://schemas.microsoft.com/office/drawing/2014/main" id="{E3BE51C7-2EAC-173D-9764-D5B8CEB8C919}"/>
                    </a:ext>
                  </a:extLst>
                </p:cNvPr>
                <p:cNvPicPr/>
                <p:nvPr/>
              </p:nvPicPr>
              <p:blipFill>
                <a:blip r:embed="rId95"/>
                <a:stretch>
                  <a:fillRect/>
                </a:stretch>
              </p:blipFill>
              <p:spPr>
                <a:xfrm>
                  <a:off x="1348476" y="5996102"/>
                  <a:ext cx="101520" cy="13500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83" name="Ink 82">
                  <a:extLst>
                    <a:ext uri="{FF2B5EF4-FFF2-40B4-BE49-F238E27FC236}">
                      <a16:creationId xmlns:a16="http://schemas.microsoft.com/office/drawing/2014/main" id="{4542E782-EAA9-7FD8-DC0E-E2B1B11E4FF8}"/>
                    </a:ext>
                  </a:extLst>
                </p14:cNvPr>
                <p14:cNvContentPartPr/>
                <p14:nvPr/>
              </p14:nvContentPartPr>
              <p14:xfrm>
                <a:off x="1487796" y="6002942"/>
                <a:ext cx="95400" cy="83160"/>
              </p14:xfrm>
            </p:contentPart>
          </mc:Choice>
          <mc:Fallback xmlns="">
            <p:pic>
              <p:nvPicPr>
                <p:cNvPr id="83" name="Ink 82">
                  <a:extLst>
                    <a:ext uri="{FF2B5EF4-FFF2-40B4-BE49-F238E27FC236}">
                      <a16:creationId xmlns:a16="http://schemas.microsoft.com/office/drawing/2014/main" id="{4542E782-EAA9-7FD8-DC0E-E2B1B11E4FF8}"/>
                    </a:ext>
                  </a:extLst>
                </p:cNvPr>
                <p:cNvPicPr/>
                <p:nvPr/>
              </p:nvPicPr>
              <p:blipFill>
                <a:blip r:embed="rId97"/>
                <a:stretch>
                  <a:fillRect/>
                </a:stretch>
              </p:blipFill>
              <p:spPr>
                <a:xfrm>
                  <a:off x="1479156" y="5994302"/>
                  <a:ext cx="113040" cy="10080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84" name="Ink 83">
                  <a:extLst>
                    <a:ext uri="{FF2B5EF4-FFF2-40B4-BE49-F238E27FC236}">
                      <a16:creationId xmlns:a16="http://schemas.microsoft.com/office/drawing/2014/main" id="{35AD2BFA-DA9A-5EA6-D4AD-CEDDA5F11454}"/>
                    </a:ext>
                  </a:extLst>
                </p14:cNvPr>
                <p14:cNvContentPartPr/>
                <p14:nvPr/>
              </p14:nvContentPartPr>
              <p14:xfrm>
                <a:off x="1642956" y="5892422"/>
                <a:ext cx="135720" cy="206280"/>
              </p14:xfrm>
            </p:contentPart>
          </mc:Choice>
          <mc:Fallback xmlns="">
            <p:pic>
              <p:nvPicPr>
                <p:cNvPr id="84" name="Ink 83">
                  <a:extLst>
                    <a:ext uri="{FF2B5EF4-FFF2-40B4-BE49-F238E27FC236}">
                      <a16:creationId xmlns:a16="http://schemas.microsoft.com/office/drawing/2014/main" id="{35AD2BFA-DA9A-5EA6-D4AD-CEDDA5F11454}"/>
                    </a:ext>
                  </a:extLst>
                </p:cNvPr>
                <p:cNvPicPr/>
                <p:nvPr/>
              </p:nvPicPr>
              <p:blipFill>
                <a:blip r:embed="rId99"/>
                <a:stretch>
                  <a:fillRect/>
                </a:stretch>
              </p:blipFill>
              <p:spPr>
                <a:xfrm>
                  <a:off x="1634316" y="5883782"/>
                  <a:ext cx="153360" cy="22392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85" name="Ink 84">
                  <a:extLst>
                    <a:ext uri="{FF2B5EF4-FFF2-40B4-BE49-F238E27FC236}">
                      <a16:creationId xmlns:a16="http://schemas.microsoft.com/office/drawing/2014/main" id="{374CA93B-AFF9-6A79-C850-D281122F2E23}"/>
                    </a:ext>
                  </a:extLst>
                </p14:cNvPr>
                <p14:cNvContentPartPr/>
                <p14:nvPr/>
              </p14:nvContentPartPr>
              <p14:xfrm>
                <a:off x="1856436" y="5984942"/>
                <a:ext cx="360" cy="1800"/>
              </p14:xfrm>
            </p:contentPart>
          </mc:Choice>
          <mc:Fallback xmlns="">
            <p:pic>
              <p:nvPicPr>
                <p:cNvPr id="85" name="Ink 84">
                  <a:extLst>
                    <a:ext uri="{FF2B5EF4-FFF2-40B4-BE49-F238E27FC236}">
                      <a16:creationId xmlns:a16="http://schemas.microsoft.com/office/drawing/2014/main" id="{374CA93B-AFF9-6A79-C850-D281122F2E23}"/>
                    </a:ext>
                  </a:extLst>
                </p:cNvPr>
                <p:cNvPicPr/>
                <p:nvPr/>
              </p:nvPicPr>
              <p:blipFill>
                <a:blip r:embed="rId101"/>
                <a:stretch>
                  <a:fillRect/>
                </a:stretch>
              </p:blipFill>
              <p:spPr>
                <a:xfrm>
                  <a:off x="1847436" y="5975942"/>
                  <a:ext cx="18000" cy="1944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86" name="Ink 85">
                  <a:extLst>
                    <a:ext uri="{FF2B5EF4-FFF2-40B4-BE49-F238E27FC236}">
                      <a16:creationId xmlns:a16="http://schemas.microsoft.com/office/drawing/2014/main" id="{5F971B29-FF96-3235-7E43-45C6DEF50891}"/>
                    </a:ext>
                  </a:extLst>
                </p14:cNvPr>
                <p14:cNvContentPartPr/>
                <p14:nvPr/>
              </p14:nvContentPartPr>
              <p14:xfrm>
                <a:off x="1860036" y="6058742"/>
                <a:ext cx="6120" cy="7560"/>
              </p14:xfrm>
            </p:contentPart>
          </mc:Choice>
          <mc:Fallback xmlns="">
            <p:pic>
              <p:nvPicPr>
                <p:cNvPr id="86" name="Ink 85">
                  <a:extLst>
                    <a:ext uri="{FF2B5EF4-FFF2-40B4-BE49-F238E27FC236}">
                      <a16:creationId xmlns:a16="http://schemas.microsoft.com/office/drawing/2014/main" id="{5F971B29-FF96-3235-7E43-45C6DEF50891}"/>
                    </a:ext>
                  </a:extLst>
                </p:cNvPr>
                <p:cNvPicPr/>
                <p:nvPr/>
              </p:nvPicPr>
              <p:blipFill>
                <a:blip r:embed="rId103"/>
                <a:stretch>
                  <a:fillRect/>
                </a:stretch>
              </p:blipFill>
              <p:spPr>
                <a:xfrm>
                  <a:off x="1851036" y="6049742"/>
                  <a:ext cx="23760" cy="25200"/>
                </a:xfrm>
                <a:prstGeom prst="rect">
                  <a:avLst/>
                </a:prstGeom>
              </p:spPr>
            </p:pic>
          </mc:Fallback>
        </mc:AlternateContent>
      </p:grpSp>
      <p:grpSp>
        <p:nvGrpSpPr>
          <p:cNvPr id="117" name="Group 116">
            <a:extLst>
              <a:ext uri="{FF2B5EF4-FFF2-40B4-BE49-F238E27FC236}">
                <a16:creationId xmlns:a16="http://schemas.microsoft.com/office/drawing/2014/main" id="{2D71BFBF-BFE1-23AF-316F-DBCBE670FA08}"/>
              </a:ext>
            </a:extLst>
          </p:cNvPr>
          <p:cNvGrpSpPr/>
          <p:nvPr/>
        </p:nvGrpSpPr>
        <p:grpSpPr>
          <a:xfrm>
            <a:off x="5452836" y="5659862"/>
            <a:ext cx="642960" cy="471240"/>
            <a:chOff x="5452836" y="5659862"/>
            <a:chExt cx="642960" cy="471240"/>
          </a:xfrm>
        </p:grpSpPr>
        <mc:AlternateContent xmlns:mc="http://schemas.openxmlformats.org/markup-compatibility/2006" xmlns:p14="http://schemas.microsoft.com/office/powerpoint/2010/main">
          <mc:Choice Requires="p14">
            <p:contentPart p14:bwMode="auto" r:id="rId104">
              <p14:nvContentPartPr>
                <p14:cNvPr id="107" name="Ink 106">
                  <a:extLst>
                    <a:ext uri="{FF2B5EF4-FFF2-40B4-BE49-F238E27FC236}">
                      <a16:creationId xmlns:a16="http://schemas.microsoft.com/office/drawing/2014/main" id="{49070FAF-35F8-D5D0-CC99-C5B34F5DFDF9}"/>
                    </a:ext>
                  </a:extLst>
                </p14:cNvPr>
                <p14:cNvContentPartPr/>
                <p14:nvPr/>
              </p14:nvContentPartPr>
              <p14:xfrm>
                <a:off x="5452836" y="5845982"/>
                <a:ext cx="133200" cy="76680"/>
              </p14:xfrm>
            </p:contentPart>
          </mc:Choice>
          <mc:Fallback xmlns="">
            <p:pic>
              <p:nvPicPr>
                <p:cNvPr id="107" name="Ink 106">
                  <a:extLst>
                    <a:ext uri="{FF2B5EF4-FFF2-40B4-BE49-F238E27FC236}">
                      <a16:creationId xmlns:a16="http://schemas.microsoft.com/office/drawing/2014/main" id="{49070FAF-35F8-D5D0-CC99-C5B34F5DFDF9}"/>
                    </a:ext>
                  </a:extLst>
                </p:cNvPr>
                <p:cNvPicPr/>
                <p:nvPr/>
              </p:nvPicPr>
              <p:blipFill>
                <a:blip r:embed="rId105"/>
                <a:stretch>
                  <a:fillRect/>
                </a:stretch>
              </p:blipFill>
              <p:spPr>
                <a:xfrm>
                  <a:off x="5443836" y="5837342"/>
                  <a:ext cx="15084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108" name="Ink 107">
                  <a:extLst>
                    <a:ext uri="{FF2B5EF4-FFF2-40B4-BE49-F238E27FC236}">
                      <a16:creationId xmlns:a16="http://schemas.microsoft.com/office/drawing/2014/main" id="{23CF1112-03FA-1EA6-8F8C-11B5E462514C}"/>
                    </a:ext>
                  </a:extLst>
                </p14:cNvPr>
                <p14:cNvContentPartPr/>
                <p14:nvPr/>
              </p14:nvContentPartPr>
              <p14:xfrm>
                <a:off x="5522316" y="5836982"/>
                <a:ext cx="28440" cy="229320"/>
              </p14:xfrm>
            </p:contentPart>
          </mc:Choice>
          <mc:Fallback xmlns="">
            <p:pic>
              <p:nvPicPr>
                <p:cNvPr id="108" name="Ink 107">
                  <a:extLst>
                    <a:ext uri="{FF2B5EF4-FFF2-40B4-BE49-F238E27FC236}">
                      <a16:creationId xmlns:a16="http://schemas.microsoft.com/office/drawing/2014/main" id="{23CF1112-03FA-1EA6-8F8C-11B5E462514C}"/>
                    </a:ext>
                  </a:extLst>
                </p:cNvPr>
                <p:cNvPicPr/>
                <p:nvPr/>
              </p:nvPicPr>
              <p:blipFill>
                <a:blip r:embed="rId107"/>
                <a:stretch>
                  <a:fillRect/>
                </a:stretch>
              </p:blipFill>
              <p:spPr>
                <a:xfrm>
                  <a:off x="5513676" y="5827982"/>
                  <a:ext cx="46080" cy="24696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109" name="Ink 108">
                  <a:extLst>
                    <a:ext uri="{FF2B5EF4-FFF2-40B4-BE49-F238E27FC236}">
                      <a16:creationId xmlns:a16="http://schemas.microsoft.com/office/drawing/2014/main" id="{C0532816-F45A-E8D3-19F2-4C8508467199}"/>
                    </a:ext>
                  </a:extLst>
                </p14:cNvPr>
                <p14:cNvContentPartPr/>
                <p14:nvPr/>
              </p14:nvContentPartPr>
              <p14:xfrm>
                <a:off x="5641836" y="5781182"/>
                <a:ext cx="88560" cy="292320"/>
              </p14:xfrm>
            </p:contentPart>
          </mc:Choice>
          <mc:Fallback xmlns="">
            <p:pic>
              <p:nvPicPr>
                <p:cNvPr id="109" name="Ink 108">
                  <a:extLst>
                    <a:ext uri="{FF2B5EF4-FFF2-40B4-BE49-F238E27FC236}">
                      <a16:creationId xmlns:a16="http://schemas.microsoft.com/office/drawing/2014/main" id="{C0532816-F45A-E8D3-19F2-4C8508467199}"/>
                    </a:ext>
                  </a:extLst>
                </p:cNvPr>
                <p:cNvPicPr/>
                <p:nvPr/>
              </p:nvPicPr>
              <p:blipFill>
                <a:blip r:embed="rId109"/>
                <a:stretch>
                  <a:fillRect/>
                </a:stretch>
              </p:blipFill>
              <p:spPr>
                <a:xfrm>
                  <a:off x="5632836" y="5772542"/>
                  <a:ext cx="106200" cy="30996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110" name="Ink 109">
                  <a:extLst>
                    <a:ext uri="{FF2B5EF4-FFF2-40B4-BE49-F238E27FC236}">
                      <a16:creationId xmlns:a16="http://schemas.microsoft.com/office/drawing/2014/main" id="{91054A43-7F0F-7B51-B519-6400E3EB756D}"/>
                    </a:ext>
                  </a:extLst>
                </p14:cNvPr>
                <p14:cNvContentPartPr/>
                <p14:nvPr/>
              </p14:nvContentPartPr>
              <p14:xfrm>
                <a:off x="5774676" y="5800262"/>
                <a:ext cx="115560" cy="236880"/>
              </p14:xfrm>
            </p:contentPart>
          </mc:Choice>
          <mc:Fallback xmlns="">
            <p:pic>
              <p:nvPicPr>
                <p:cNvPr id="110" name="Ink 109">
                  <a:extLst>
                    <a:ext uri="{FF2B5EF4-FFF2-40B4-BE49-F238E27FC236}">
                      <a16:creationId xmlns:a16="http://schemas.microsoft.com/office/drawing/2014/main" id="{91054A43-7F0F-7B51-B519-6400E3EB756D}"/>
                    </a:ext>
                  </a:extLst>
                </p:cNvPr>
                <p:cNvPicPr/>
                <p:nvPr/>
              </p:nvPicPr>
              <p:blipFill>
                <a:blip r:embed="rId111"/>
                <a:stretch>
                  <a:fillRect/>
                </a:stretch>
              </p:blipFill>
              <p:spPr>
                <a:xfrm>
                  <a:off x="5766036" y="5791622"/>
                  <a:ext cx="13320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111" name="Ink 110">
                  <a:extLst>
                    <a:ext uri="{FF2B5EF4-FFF2-40B4-BE49-F238E27FC236}">
                      <a16:creationId xmlns:a16="http://schemas.microsoft.com/office/drawing/2014/main" id="{A4AD675C-D5C6-2D97-9F81-90264835C46A}"/>
                    </a:ext>
                  </a:extLst>
                </p14:cNvPr>
                <p14:cNvContentPartPr/>
                <p14:nvPr/>
              </p14:nvContentPartPr>
              <p14:xfrm>
                <a:off x="5948196" y="5772182"/>
                <a:ext cx="87840" cy="358920"/>
              </p14:xfrm>
            </p:contentPart>
          </mc:Choice>
          <mc:Fallback xmlns="">
            <p:pic>
              <p:nvPicPr>
                <p:cNvPr id="111" name="Ink 110">
                  <a:extLst>
                    <a:ext uri="{FF2B5EF4-FFF2-40B4-BE49-F238E27FC236}">
                      <a16:creationId xmlns:a16="http://schemas.microsoft.com/office/drawing/2014/main" id="{A4AD675C-D5C6-2D97-9F81-90264835C46A}"/>
                    </a:ext>
                  </a:extLst>
                </p:cNvPr>
                <p:cNvPicPr/>
                <p:nvPr/>
              </p:nvPicPr>
              <p:blipFill>
                <a:blip r:embed="rId113"/>
                <a:stretch>
                  <a:fillRect/>
                </a:stretch>
              </p:blipFill>
              <p:spPr>
                <a:xfrm>
                  <a:off x="5939556" y="5763182"/>
                  <a:ext cx="105480" cy="37656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112" name="Ink 111">
                  <a:extLst>
                    <a:ext uri="{FF2B5EF4-FFF2-40B4-BE49-F238E27FC236}">
                      <a16:creationId xmlns:a16="http://schemas.microsoft.com/office/drawing/2014/main" id="{0BB7D116-F9F7-44E4-7EF0-33BAD23B32E9}"/>
                    </a:ext>
                  </a:extLst>
                </p14:cNvPr>
                <p14:cNvContentPartPr/>
                <p14:nvPr/>
              </p14:nvContentPartPr>
              <p14:xfrm>
                <a:off x="6003276" y="5659862"/>
                <a:ext cx="92520" cy="66240"/>
              </p14:xfrm>
            </p:contentPart>
          </mc:Choice>
          <mc:Fallback xmlns="">
            <p:pic>
              <p:nvPicPr>
                <p:cNvPr id="112" name="Ink 111">
                  <a:extLst>
                    <a:ext uri="{FF2B5EF4-FFF2-40B4-BE49-F238E27FC236}">
                      <a16:creationId xmlns:a16="http://schemas.microsoft.com/office/drawing/2014/main" id="{0BB7D116-F9F7-44E4-7EF0-33BAD23B32E9}"/>
                    </a:ext>
                  </a:extLst>
                </p:cNvPr>
                <p:cNvPicPr/>
                <p:nvPr/>
              </p:nvPicPr>
              <p:blipFill>
                <a:blip r:embed="rId115"/>
                <a:stretch>
                  <a:fillRect/>
                </a:stretch>
              </p:blipFill>
              <p:spPr>
                <a:xfrm>
                  <a:off x="5994276" y="5650862"/>
                  <a:ext cx="110160" cy="83880"/>
                </a:xfrm>
                <a:prstGeom prst="rect">
                  <a:avLst/>
                </a:prstGeom>
              </p:spPr>
            </p:pic>
          </mc:Fallback>
        </mc:AlternateContent>
      </p:grpSp>
      <p:grpSp>
        <p:nvGrpSpPr>
          <p:cNvPr id="116" name="Group 115">
            <a:extLst>
              <a:ext uri="{FF2B5EF4-FFF2-40B4-BE49-F238E27FC236}">
                <a16:creationId xmlns:a16="http://schemas.microsoft.com/office/drawing/2014/main" id="{E675B9DD-EA84-B7E2-36D1-B36773E69454}"/>
              </a:ext>
            </a:extLst>
          </p:cNvPr>
          <p:cNvGrpSpPr/>
          <p:nvPr/>
        </p:nvGrpSpPr>
        <p:grpSpPr>
          <a:xfrm>
            <a:off x="4479756" y="5716742"/>
            <a:ext cx="742680" cy="366120"/>
            <a:chOff x="4479756" y="5716742"/>
            <a:chExt cx="742680" cy="366120"/>
          </a:xfrm>
        </p:grpSpPr>
        <mc:AlternateContent xmlns:mc="http://schemas.openxmlformats.org/markup-compatibility/2006" xmlns:p14="http://schemas.microsoft.com/office/powerpoint/2010/main">
          <mc:Choice Requires="p14">
            <p:contentPart p14:bwMode="auto" r:id="rId116">
              <p14:nvContentPartPr>
                <p14:cNvPr id="101" name="Ink 100">
                  <a:extLst>
                    <a:ext uri="{FF2B5EF4-FFF2-40B4-BE49-F238E27FC236}">
                      <a16:creationId xmlns:a16="http://schemas.microsoft.com/office/drawing/2014/main" id="{2B06A214-D051-C951-3BC0-B7EF91F00C7E}"/>
                    </a:ext>
                  </a:extLst>
                </p14:cNvPr>
                <p14:cNvContentPartPr/>
                <p14:nvPr/>
              </p14:nvContentPartPr>
              <p14:xfrm>
                <a:off x="4479756" y="5836982"/>
                <a:ext cx="13320" cy="225720"/>
              </p14:xfrm>
            </p:contentPart>
          </mc:Choice>
          <mc:Fallback xmlns="">
            <p:pic>
              <p:nvPicPr>
                <p:cNvPr id="101" name="Ink 100">
                  <a:extLst>
                    <a:ext uri="{FF2B5EF4-FFF2-40B4-BE49-F238E27FC236}">
                      <a16:creationId xmlns:a16="http://schemas.microsoft.com/office/drawing/2014/main" id="{2B06A214-D051-C951-3BC0-B7EF91F00C7E}"/>
                    </a:ext>
                  </a:extLst>
                </p:cNvPr>
                <p:cNvPicPr/>
                <p:nvPr/>
              </p:nvPicPr>
              <p:blipFill>
                <a:blip r:embed="rId117"/>
                <a:stretch>
                  <a:fillRect/>
                </a:stretch>
              </p:blipFill>
              <p:spPr>
                <a:xfrm>
                  <a:off x="4470756" y="5827982"/>
                  <a:ext cx="30960" cy="24336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102" name="Ink 101">
                  <a:extLst>
                    <a:ext uri="{FF2B5EF4-FFF2-40B4-BE49-F238E27FC236}">
                      <a16:creationId xmlns:a16="http://schemas.microsoft.com/office/drawing/2014/main" id="{52A30FC5-9580-C080-857D-D3B3730EF26A}"/>
                    </a:ext>
                  </a:extLst>
                </p14:cNvPr>
                <p14:cNvContentPartPr/>
                <p14:nvPr/>
              </p14:nvContentPartPr>
              <p14:xfrm>
                <a:off x="4583076" y="5818622"/>
                <a:ext cx="90360" cy="264240"/>
              </p14:xfrm>
            </p:contentPart>
          </mc:Choice>
          <mc:Fallback xmlns="">
            <p:pic>
              <p:nvPicPr>
                <p:cNvPr id="102" name="Ink 101">
                  <a:extLst>
                    <a:ext uri="{FF2B5EF4-FFF2-40B4-BE49-F238E27FC236}">
                      <a16:creationId xmlns:a16="http://schemas.microsoft.com/office/drawing/2014/main" id="{52A30FC5-9580-C080-857D-D3B3730EF26A}"/>
                    </a:ext>
                  </a:extLst>
                </p:cNvPr>
                <p:cNvPicPr/>
                <p:nvPr/>
              </p:nvPicPr>
              <p:blipFill>
                <a:blip r:embed="rId119"/>
                <a:stretch>
                  <a:fillRect/>
                </a:stretch>
              </p:blipFill>
              <p:spPr>
                <a:xfrm>
                  <a:off x="4574436" y="5809622"/>
                  <a:ext cx="108000" cy="28188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103" name="Ink 102">
                  <a:extLst>
                    <a:ext uri="{FF2B5EF4-FFF2-40B4-BE49-F238E27FC236}">
                      <a16:creationId xmlns:a16="http://schemas.microsoft.com/office/drawing/2014/main" id="{2C82D45B-405D-D844-8F96-2B5E18EAF27C}"/>
                    </a:ext>
                  </a:extLst>
                </p14:cNvPr>
                <p14:cNvContentPartPr/>
                <p14:nvPr/>
              </p14:nvContentPartPr>
              <p14:xfrm>
                <a:off x="4729596" y="5845982"/>
                <a:ext cx="135000" cy="189360"/>
              </p14:xfrm>
            </p:contentPart>
          </mc:Choice>
          <mc:Fallback xmlns="">
            <p:pic>
              <p:nvPicPr>
                <p:cNvPr id="103" name="Ink 102">
                  <a:extLst>
                    <a:ext uri="{FF2B5EF4-FFF2-40B4-BE49-F238E27FC236}">
                      <a16:creationId xmlns:a16="http://schemas.microsoft.com/office/drawing/2014/main" id="{2C82D45B-405D-D844-8F96-2B5E18EAF27C}"/>
                    </a:ext>
                  </a:extLst>
                </p:cNvPr>
                <p:cNvPicPr/>
                <p:nvPr/>
              </p:nvPicPr>
              <p:blipFill>
                <a:blip r:embed="rId121"/>
                <a:stretch>
                  <a:fillRect/>
                </a:stretch>
              </p:blipFill>
              <p:spPr>
                <a:xfrm>
                  <a:off x="4720596" y="5837342"/>
                  <a:ext cx="152640" cy="207000"/>
                </a:xfrm>
                <a:prstGeom prst="rect">
                  <a:avLst/>
                </a:prstGeom>
              </p:spPr>
            </p:pic>
          </mc:Fallback>
        </mc:AlternateContent>
        <mc:AlternateContent xmlns:mc="http://schemas.openxmlformats.org/markup-compatibility/2006" xmlns:p14="http://schemas.microsoft.com/office/powerpoint/2010/main">
          <mc:Choice Requires="p14">
            <p:contentPart p14:bwMode="auto" r:id="rId122">
              <p14:nvContentPartPr>
                <p14:cNvPr id="104" name="Ink 103">
                  <a:extLst>
                    <a:ext uri="{FF2B5EF4-FFF2-40B4-BE49-F238E27FC236}">
                      <a16:creationId xmlns:a16="http://schemas.microsoft.com/office/drawing/2014/main" id="{201EADAC-DA89-19C0-3BFD-2A8E08DAA612}"/>
                    </a:ext>
                  </a:extLst>
                </p14:cNvPr>
                <p14:cNvContentPartPr/>
                <p14:nvPr/>
              </p14:nvContentPartPr>
              <p14:xfrm>
                <a:off x="4922556" y="5827622"/>
                <a:ext cx="122760" cy="248040"/>
              </p14:xfrm>
            </p:contentPart>
          </mc:Choice>
          <mc:Fallback xmlns="">
            <p:pic>
              <p:nvPicPr>
                <p:cNvPr id="104" name="Ink 103">
                  <a:extLst>
                    <a:ext uri="{FF2B5EF4-FFF2-40B4-BE49-F238E27FC236}">
                      <a16:creationId xmlns:a16="http://schemas.microsoft.com/office/drawing/2014/main" id="{201EADAC-DA89-19C0-3BFD-2A8E08DAA612}"/>
                    </a:ext>
                  </a:extLst>
                </p:cNvPr>
                <p:cNvPicPr/>
                <p:nvPr/>
              </p:nvPicPr>
              <p:blipFill>
                <a:blip r:embed="rId123"/>
                <a:stretch>
                  <a:fillRect/>
                </a:stretch>
              </p:blipFill>
              <p:spPr>
                <a:xfrm>
                  <a:off x="4913556" y="5818982"/>
                  <a:ext cx="140400" cy="26568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105" name="Ink 104">
                  <a:extLst>
                    <a:ext uri="{FF2B5EF4-FFF2-40B4-BE49-F238E27FC236}">
                      <a16:creationId xmlns:a16="http://schemas.microsoft.com/office/drawing/2014/main" id="{2F51BFA8-0E2F-E3F6-3BB9-EA1E9D09B8A9}"/>
                    </a:ext>
                  </a:extLst>
                </p14:cNvPr>
                <p14:cNvContentPartPr/>
                <p14:nvPr/>
              </p14:nvContentPartPr>
              <p14:xfrm>
                <a:off x="5172396" y="5864342"/>
                <a:ext cx="360" cy="153000"/>
              </p14:xfrm>
            </p:contentPart>
          </mc:Choice>
          <mc:Fallback xmlns="">
            <p:pic>
              <p:nvPicPr>
                <p:cNvPr id="105" name="Ink 104">
                  <a:extLst>
                    <a:ext uri="{FF2B5EF4-FFF2-40B4-BE49-F238E27FC236}">
                      <a16:creationId xmlns:a16="http://schemas.microsoft.com/office/drawing/2014/main" id="{2F51BFA8-0E2F-E3F6-3BB9-EA1E9D09B8A9}"/>
                    </a:ext>
                  </a:extLst>
                </p:cNvPr>
                <p:cNvPicPr/>
                <p:nvPr/>
              </p:nvPicPr>
              <p:blipFill>
                <a:blip r:embed="rId125"/>
                <a:stretch>
                  <a:fillRect/>
                </a:stretch>
              </p:blipFill>
              <p:spPr>
                <a:xfrm>
                  <a:off x="5163756" y="5855702"/>
                  <a:ext cx="18000" cy="170640"/>
                </a:xfrm>
                <a:prstGeom prst="rect">
                  <a:avLst/>
                </a:prstGeom>
              </p:spPr>
            </p:pic>
          </mc:Fallback>
        </mc:AlternateContent>
        <mc:AlternateContent xmlns:mc="http://schemas.openxmlformats.org/markup-compatibility/2006" xmlns:p14="http://schemas.microsoft.com/office/powerpoint/2010/main">
          <mc:Choice Requires="p14">
            <p:contentPart p14:bwMode="auto" r:id="rId126">
              <p14:nvContentPartPr>
                <p14:cNvPr id="106" name="Ink 105">
                  <a:extLst>
                    <a:ext uri="{FF2B5EF4-FFF2-40B4-BE49-F238E27FC236}">
                      <a16:creationId xmlns:a16="http://schemas.microsoft.com/office/drawing/2014/main" id="{9DAA1108-EF85-91B5-D0F5-912BE267A575}"/>
                    </a:ext>
                  </a:extLst>
                </p14:cNvPr>
                <p14:cNvContentPartPr/>
                <p14:nvPr/>
              </p14:nvContentPartPr>
              <p14:xfrm>
                <a:off x="5098596" y="5938502"/>
                <a:ext cx="123840" cy="20160"/>
              </p14:xfrm>
            </p:contentPart>
          </mc:Choice>
          <mc:Fallback xmlns="">
            <p:pic>
              <p:nvPicPr>
                <p:cNvPr id="106" name="Ink 105">
                  <a:extLst>
                    <a:ext uri="{FF2B5EF4-FFF2-40B4-BE49-F238E27FC236}">
                      <a16:creationId xmlns:a16="http://schemas.microsoft.com/office/drawing/2014/main" id="{9DAA1108-EF85-91B5-D0F5-912BE267A575}"/>
                    </a:ext>
                  </a:extLst>
                </p:cNvPr>
                <p:cNvPicPr/>
                <p:nvPr/>
              </p:nvPicPr>
              <p:blipFill>
                <a:blip r:embed="rId127"/>
                <a:stretch>
                  <a:fillRect/>
                </a:stretch>
              </p:blipFill>
              <p:spPr>
                <a:xfrm>
                  <a:off x="5089596" y="5929502"/>
                  <a:ext cx="14148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128">
              <p14:nvContentPartPr>
                <p14:cNvPr id="113" name="Ink 112">
                  <a:extLst>
                    <a:ext uri="{FF2B5EF4-FFF2-40B4-BE49-F238E27FC236}">
                      <a16:creationId xmlns:a16="http://schemas.microsoft.com/office/drawing/2014/main" id="{8C4CB963-5561-22C6-CEAE-7F1B6A7B0A82}"/>
                    </a:ext>
                  </a:extLst>
                </p14:cNvPr>
                <p14:cNvContentPartPr/>
                <p14:nvPr/>
              </p14:nvContentPartPr>
              <p14:xfrm>
                <a:off x="5005716" y="5716742"/>
                <a:ext cx="360" cy="107640"/>
              </p14:xfrm>
            </p:contentPart>
          </mc:Choice>
          <mc:Fallback xmlns="">
            <p:pic>
              <p:nvPicPr>
                <p:cNvPr id="113" name="Ink 112">
                  <a:extLst>
                    <a:ext uri="{FF2B5EF4-FFF2-40B4-BE49-F238E27FC236}">
                      <a16:creationId xmlns:a16="http://schemas.microsoft.com/office/drawing/2014/main" id="{8C4CB963-5561-22C6-CEAE-7F1B6A7B0A82}"/>
                    </a:ext>
                  </a:extLst>
                </p:cNvPr>
                <p:cNvPicPr/>
                <p:nvPr/>
              </p:nvPicPr>
              <p:blipFill>
                <a:blip r:embed="rId129"/>
                <a:stretch>
                  <a:fillRect/>
                </a:stretch>
              </p:blipFill>
              <p:spPr>
                <a:xfrm>
                  <a:off x="4996716" y="5707742"/>
                  <a:ext cx="18000" cy="125280"/>
                </a:xfrm>
                <a:prstGeom prst="rect">
                  <a:avLst/>
                </a:prstGeom>
              </p:spPr>
            </p:pic>
          </mc:Fallback>
        </mc:AlternateContent>
      </p:grpSp>
      <p:grpSp>
        <p:nvGrpSpPr>
          <p:cNvPr id="115" name="Group 114">
            <a:extLst>
              <a:ext uri="{FF2B5EF4-FFF2-40B4-BE49-F238E27FC236}">
                <a16:creationId xmlns:a16="http://schemas.microsoft.com/office/drawing/2014/main" id="{B2A8D601-DD7C-ECF5-A34B-C575A3AB295A}"/>
              </a:ext>
            </a:extLst>
          </p:cNvPr>
          <p:cNvGrpSpPr/>
          <p:nvPr/>
        </p:nvGrpSpPr>
        <p:grpSpPr>
          <a:xfrm>
            <a:off x="3465636" y="5735462"/>
            <a:ext cx="806760" cy="372960"/>
            <a:chOff x="3465636" y="5735462"/>
            <a:chExt cx="806760" cy="372960"/>
          </a:xfrm>
        </p:grpSpPr>
        <mc:AlternateContent xmlns:mc="http://schemas.openxmlformats.org/markup-compatibility/2006" xmlns:p14="http://schemas.microsoft.com/office/powerpoint/2010/main">
          <mc:Choice Requires="p14">
            <p:contentPart p14:bwMode="auto" r:id="rId130">
              <p14:nvContentPartPr>
                <p14:cNvPr id="95" name="Ink 94">
                  <a:extLst>
                    <a:ext uri="{FF2B5EF4-FFF2-40B4-BE49-F238E27FC236}">
                      <a16:creationId xmlns:a16="http://schemas.microsoft.com/office/drawing/2014/main" id="{5B61033F-7315-91A5-148E-F8763C850266}"/>
                    </a:ext>
                  </a:extLst>
                </p14:cNvPr>
                <p14:cNvContentPartPr/>
                <p14:nvPr/>
              </p14:nvContentPartPr>
              <p14:xfrm>
                <a:off x="3465636" y="5894582"/>
                <a:ext cx="159120" cy="200160"/>
              </p14:xfrm>
            </p:contentPart>
          </mc:Choice>
          <mc:Fallback xmlns="">
            <p:pic>
              <p:nvPicPr>
                <p:cNvPr id="95" name="Ink 94">
                  <a:extLst>
                    <a:ext uri="{FF2B5EF4-FFF2-40B4-BE49-F238E27FC236}">
                      <a16:creationId xmlns:a16="http://schemas.microsoft.com/office/drawing/2014/main" id="{5B61033F-7315-91A5-148E-F8763C850266}"/>
                    </a:ext>
                  </a:extLst>
                </p:cNvPr>
                <p:cNvPicPr/>
                <p:nvPr/>
              </p:nvPicPr>
              <p:blipFill>
                <a:blip r:embed="rId131"/>
                <a:stretch>
                  <a:fillRect/>
                </a:stretch>
              </p:blipFill>
              <p:spPr>
                <a:xfrm>
                  <a:off x="3456636" y="5885942"/>
                  <a:ext cx="176760" cy="217800"/>
                </a:xfrm>
                <a:prstGeom prst="rect">
                  <a:avLst/>
                </a:prstGeom>
              </p:spPr>
            </p:pic>
          </mc:Fallback>
        </mc:AlternateContent>
        <mc:AlternateContent xmlns:mc="http://schemas.openxmlformats.org/markup-compatibility/2006" xmlns:p14="http://schemas.microsoft.com/office/powerpoint/2010/main">
          <mc:Choice Requires="p14">
            <p:contentPart p14:bwMode="auto" r:id="rId132">
              <p14:nvContentPartPr>
                <p14:cNvPr id="96" name="Ink 95">
                  <a:extLst>
                    <a:ext uri="{FF2B5EF4-FFF2-40B4-BE49-F238E27FC236}">
                      <a16:creationId xmlns:a16="http://schemas.microsoft.com/office/drawing/2014/main" id="{782C7C24-7FD4-E5B3-DA1B-B689E06B7BE5}"/>
                    </a:ext>
                  </a:extLst>
                </p14:cNvPr>
                <p14:cNvContentPartPr/>
                <p14:nvPr/>
              </p14:nvContentPartPr>
              <p14:xfrm>
                <a:off x="3693516" y="5855342"/>
                <a:ext cx="92880" cy="253080"/>
              </p14:xfrm>
            </p:contentPart>
          </mc:Choice>
          <mc:Fallback xmlns="">
            <p:pic>
              <p:nvPicPr>
                <p:cNvPr id="96" name="Ink 95">
                  <a:extLst>
                    <a:ext uri="{FF2B5EF4-FFF2-40B4-BE49-F238E27FC236}">
                      <a16:creationId xmlns:a16="http://schemas.microsoft.com/office/drawing/2014/main" id="{782C7C24-7FD4-E5B3-DA1B-B689E06B7BE5}"/>
                    </a:ext>
                  </a:extLst>
                </p:cNvPr>
                <p:cNvPicPr/>
                <p:nvPr/>
              </p:nvPicPr>
              <p:blipFill>
                <a:blip r:embed="rId133"/>
                <a:stretch>
                  <a:fillRect/>
                </a:stretch>
              </p:blipFill>
              <p:spPr>
                <a:xfrm>
                  <a:off x="3684876" y="5846342"/>
                  <a:ext cx="110520" cy="27072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97" name="Ink 96">
                  <a:extLst>
                    <a:ext uri="{FF2B5EF4-FFF2-40B4-BE49-F238E27FC236}">
                      <a16:creationId xmlns:a16="http://schemas.microsoft.com/office/drawing/2014/main" id="{2CEB8128-E30E-B0BC-CDAF-73D6733C6255}"/>
                    </a:ext>
                  </a:extLst>
                </p14:cNvPr>
                <p14:cNvContentPartPr/>
                <p14:nvPr/>
              </p14:nvContentPartPr>
              <p14:xfrm>
                <a:off x="3813756" y="5892422"/>
                <a:ext cx="101160" cy="177840"/>
              </p14:xfrm>
            </p:contentPart>
          </mc:Choice>
          <mc:Fallback xmlns="">
            <p:pic>
              <p:nvPicPr>
                <p:cNvPr id="97" name="Ink 96">
                  <a:extLst>
                    <a:ext uri="{FF2B5EF4-FFF2-40B4-BE49-F238E27FC236}">
                      <a16:creationId xmlns:a16="http://schemas.microsoft.com/office/drawing/2014/main" id="{2CEB8128-E30E-B0BC-CDAF-73D6733C6255}"/>
                    </a:ext>
                  </a:extLst>
                </p:cNvPr>
                <p:cNvPicPr/>
                <p:nvPr/>
              </p:nvPicPr>
              <p:blipFill>
                <a:blip r:embed="rId135"/>
                <a:stretch>
                  <a:fillRect/>
                </a:stretch>
              </p:blipFill>
              <p:spPr>
                <a:xfrm>
                  <a:off x="3804756" y="5883782"/>
                  <a:ext cx="118800" cy="195480"/>
                </a:xfrm>
                <a:prstGeom prst="rect">
                  <a:avLst/>
                </a:prstGeom>
              </p:spPr>
            </p:pic>
          </mc:Fallback>
        </mc:AlternateContent>
        <mc:AlternateContent xmlns:mc="http://schemas.openxmlformats.org/markup-compatibility/2006" xmlns:p14="http://schemas.microsoft.com/office/powerpoint/2010/main">
          <mc:Choice Requires="p14">
            <p:contentPart p14:bwMode="auto" r:id="rId136">
              <p14:nvContentPartPr>
                <p14:cNvPr id="98" name="Ink 97">
                  <a:extLst>
                    <a:ext uri="{FF2B5EF4-FFF2-40B4-BE49-F238E27FC236}">
                      <a16:creationId xmlns:a16="http://schemas.microsoft.com/office/drawing/2014/main" id="{EFAC63F2-7A0A-A752-0DAC-FF389C4D43CD}"/>
                    </a:ext>
                  </a:extLst>
                </p14:cNvPr>
                <p14:cNvContentPartPr/>
                <p14:nvPr/>
              </p14:nvContentPartPr>
              <p14:xfrm>
                <a:off x="3962076" y="5873702"/>
                <a:ext cx="61920" cy="232200"/>
              </p14:xfrm>
            </p:contentPart>
          </mc:Choice>
          <mc:Fallback xmlns="">
            <p:pic>
              <p:nvPicPr>
                <p:cNvPr id="98" name="Ink 97">
                  <a:extLst>
                    <a:ext uri="{FF2B5EF4-FFF2-40B4-BE49-F238E27FC236}">
                      <a16:creationId xmlns:a16="http://schemas.microsoft.com/office/drawing/2014/main" id="{EFAC63F2-7A0A-A752-0DAC-FF389C4D43CD}"/>
                    </a:ext>
                  </a:extLst>
                </p:cNvPr>
                <p:cNvPicPr/>
                <p:nvPr/>
              </p:nvPicPr>
              <p:blipFill>
                <a:blip r:embed="rId137"/>
                <a:stretch>
                  <a:fillRect/>
                </a:stretch>
              </p:blipFill>
              <p:spPr>
                <a:xfrm>
                  <a:off x="3953436" y="5864702"/>
                  <a:ext cx="79560" cy="249840"/>
                </a:xfrm>
                <a:prstGeom prst="rect">
                  <a:avLst/>
                </a:prstGeom>
              </p:spPr>
            </p:pic>
          </mc:Fallback>
        </mc:AlternateContent>
        <mc:AlternateContent xmlns:mc="http://schemas.openxmlformats.org/markup-compatibility/2006" xmlns:p14="http://schemas.microsoft.com/office/powerpoint/2010/main">
          <mc:Choice Requires="p14">
            <p:contentPart p14:bwMode="auto" r:id="rId138">
              <p14:nvContentPartPr>
                <p14:cNvPr id="99" name="Ink 98">
                  <a:extLst>
                    <a:ext uri="{FF2B5EF4-FFF2-40B4-BE49-F238E27FC236}">
                      <a16:creationId xmlns:a16="http://schemas.microsoft.com/office/drawing/2014/main" id="{A354F377-9C45-E760-EBC9-AC485DFDD31E}"/>
                    </a:ext>
                  </a:extLst>
                </p14:cNvPr>
                <p14:cNvContentPartPr/>
                <p14:nvPr/>
              </p14:nvContentPartPr>
              <p14:xfrm>
                <a:off x="4211556" y="5873702"/>
                <a:ext cx="18360" cy="128880"/>
              </p14:xfrm>
            </p:contentPart>
          </mc:Choice>
          <mc:Fallback xmlns="">
            <p:pic>
              <p:nvPicPr>
                <p:cNvPr id="99" name="Ink 98">
                  <a:extLst>
                    <a:ext uri="{FF2B5EF4-FFF2-40B4-BE49-F238E27FC236}">
                      <a16:creationId xmlns:a16="http://schemas.microsoft.com/office/drawing/2014/main" id="{A354F377-9C45-E760-EBC9-AC485DFDD31E}"/>
                    </a:ext>
                  </a:extLst>
                </p:cNvPr>
                <p:cNvPicPr/>
                <p:nvPr/>
              </p:nvPicPr>
              <p:blipFill>
                <a:blip r:embed="rId139"/>
                <a:stretch>
                  <a:fillRect/>
                </a:stretch>
              </p:blipFill>
              <p:spPr>
                <a:xfrm>
                  <a:off x="4202556" y="5864702"/>
                  <a:ext cx="3600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140">
              <p14:nvContentPartPr>
                <p14:cNvPr id="100" name="Ink 99">
                  <a:extLst>
                    <a:ext uri="{FF2B5EF4-FFF2-40B4-BE49-F238E27FC236}">
                      <a16:creationId xmlns:a16="http://schemas.microsoft.com/office/drawing/2014/main" id="{D3F7E54F-A833-0A3B-5FCB-91710FD900D0}"/>
                    </a:ext>
                  </a:extLst>
                </p14:cNvPr>
                <p14:cNvContentPartPr/>
                <p14:nvPr/>
              </p14:nvContentPartPr>
              <p14:xfrm>
                <a:off x="4165476" y="5949662"/>
                <a:ext cx="106920" cy="7920"/>
              </p14:xfrm>
            </p:contentPart>
          </mc:Choice>
          <mc:Fallback xmlns="">
            <p:pic>
              <p:nvPicPr>
                <p:cNvPr id="100" name="Ink 99">
                  <a:extLst>
                    <a:ext uri="{FF2B5EF4-FFF2-40B4-BE49-F238E27FC236}">
                      <a16:creationId xmlns:a16="http://schemas.microsoft.com/office/drawing/2014/main" id="{D3F7E54F-A833-0A3B-5FCB-91710FD900D0}"/>
                    </a:ext>
                  </a:extLst>
                </p:cNvPr>
                <p:cNvPicPr/>
                <p:nvPr/>
              </p:nvPicPr>
              <p:blipFill>
                <a:blip r:embed="rId141"/>
                <a:stretch>
                  <a:fillRect/>
                </a:stretch>
              </p:blipFill>
              <p:spPr>
                <a:xfrm>
                  <a:off x="4156836" y="5940662"/>
                  <a:ext cx="124560" cy="25560"/>
                </a:xfrm>
                <a:prstGeom prst="rect">
                  <a:avLst/>
                </a:prstGeom>
              </p:spPr>
            </p:pic>
          </mc:Fallback>
        </mc:AlternateContent>
        <mc:AlternateContent xmlns:mc="http://schemas.openxmlformats.org/markup-compatibility/2006" xmlns:p14="http://schemas.microsoft.com/office/powerpoint/2010/main">
          <mc:Choice Requires="p14">
            <p:contentPart p14:bwMode="auto" r:id="rId142">
              <p14:nvContentPartPr>
                <p14:cNvPr id="114" name="Ink 113">
                  <a:extLst>
                    <a:ext uri="{FF2B5EF4-FFF2-40B4-BE49-F238E27FC236}">
                      <a16:creationId xmlns:a16="http://schemas.microsoft.com/office/drawing/2014/main" id="{B64787DD-A1C7-C515-BE64-268FCEE90DFF}"/>
                    </a:ext>
                  </a:extLst>
                </p14:cNvPr>
                <p14:cNvContentPartPr/>
                <p14:nvPr/>
              </p14:nvContentPartPr>
              <p14:xfrm>
                <a:off x="3988356" y="5735462"/>
                <a:ext cx="148320" cy="104040"/>
              </p14:xfrm>
            </p:contentPart>
          </mc:Choice>
          <mc:Fallback xmlns="">
            <p:pic>
              <p:nvPicPr>
                <p:cNvPr id="114" name="Ink 113">
                  <a:extLst>
                    <a:ext uri="{FF2B5EF4-FFF2-40B4-BE49-F238E27FC236}">
                      <a16:creationId xmlns:a16="http://schemas.microsoft.com/office/drawing/2014/main" id="{B64787DD-A1C7-C515-BE64-268FCEE90DFF}"/>
                    </a:ext>
                  </a:extLst>
                </p:cNvPr>
                <p:cNvPicPr/>
                <p:nvPr/>
              </p:nvPicPr>
              <p:blipFill>
                <a:blip r:embed="rId143"/>
                <a:stretch>
                  <a:fillRect/>
                </a:stretch>
              </p:blipFill>
              <p:spPr>
                <a:xfrm>
                  <a:off x="3979716" y="5726822"/>
                  <a:ext cx="165960" cy="121680"/>
                </a:xfrm>
                <a:prstGeom prst="rect">
                  <a:avLst/>
                </a:prstGeom>
              </p:spPr>
            </p:pic>
          </mc:Fallback>
        </mc:AlternateContent>
      </p:grpSp>
      <p:grpSp>
        <p:nvGrpSpPr>
          <p:cNvPr id="120" name="Group 119">
            <a:extLst>
              <a:ext uri="{FF2B5EF4-FFF2-40B4-BE49-F238E27FC236}">
                <a16:creationId xmlns:a16="http://schemas.microsoft.com/office/drawing/2014/main" id="{7DEB0E12-1702-8F4C-2D10-C9EE86D1CB87}"/>
              </a:ext>
            </a:extLst>
          </p:cNvPr>
          <p:cNvGrpSpPr/>
          <p:nvPr/>
        </p:nvGrpSpPr>
        <p:grpSpPr>
          <a:xfrm>
            <a:off x="2511996" y="5781182"/>
            <a:ext cx="772920" cy="393480"/>
            <a:chOff x="2511996" y="5781182"/>
            <a:chExt cx="772920" cy="393480"/>
          </a:xfrm>
        </p:grpSpPr>
        <mc:AlternateContent xmlns:mc="http://schemas.openxmlformats.org/markup-compatibility/2006" xmlns:p14="http://schemas.microsoft.com/office/powerpoint/2010/main">
          <mc:Choice Requires="p14">
            <p:contentPart p14:bwMode="auto" r:id="rId144">
              <p14:nvContentPartPr>
                <p14:cNvPr id="88" name="Ink 87">
                  <a:extLst>
                    <a:ext uri="{FF2B5EF4-FFF2-40B4-BE49-F238E27FC236}">
                      <a16:creationId xmlns:a16="http://schemas.microsoft.com/office/drawing/2014/main" id="{102486CD-D490-2D74-B2D2-CA5BD46D012E}"/>
                    </a:ext>
                  </a:extLst>
                </p14:cNvPr>
                <p14:cNvContentPartPr/>
                <p14:nvPr/>
              </p14:nvContentPartPr>
              <p14:xfrm>
                <a:off x="2511996" y="5938502"/>
                <a:ext cx="3960" cy="186840"/>
              </p14:xfrm>
            </p:contentPart>
          </mc:Choice>
          <mc:Fallback xmlns="">
            <p:pic>
              <p:nvPicPr>
                <p:cNvPr id="88" name="Ink 87">
                  <a:extLst>
                    <a:ext uri="{FF2B5EF4-FFF2-40B4-BE49-F238E27FC236}">
                      <a16:creationId xmlns:a16="http://schemas.microsoft.com/office/drawing/2014/main" id="{102486CD-D490-2D74-B2D2-CA5BD46D012E}"/>
                    </a:ext>
                  </a:extLst>
                </p:cNvPr>
                <p:cNvPicPr/>
                <p:nvPr/>
              </p:nvPicPr>
              <p:blipFill>
                <a:blip r:embed="rId55"/>
                <a:stretch>
                  <a:fillRect/>
                </a:stretch>
              </p:blipFill>
              <p:spPr>
                <a:xfrm>
                  <a:off x="2502996" y="5929502"/>
                  <a:ext cx="2160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145">
              <p14:nvContentPartPr>
                <p14:cNvPr id="89" name="Ink 88">
                  <a:extLst>
                    <a:ext uri="{FF2B5EF4-FFF2-40B4-BE49-F238E27FC236}">
                      <a16:creationId xmlns:a16="http://schemas.microsoft.com/office/drawing/2014/main" id="{539364B1-5F03-D901-CB8E-E2715B105EDD}"/>
                    </a:ext>
                  </a:extLst>
                </p14:cNvPr>
                <p14:cNvContentPartPr/>
                <p14:nvPr/>
              </p14:nvContentPartPr>
              <p14:xfrm>
                <a:off x="2640516" y="5901782"/>
                <a:ext cx="63360" cy="263880"/>
              </p14:xfrm>
            </p:contentPart>
          </mc:Choice>
          <mc:Fallback xmlns="">
            <p:pic>
              <p:nvPicPr>
                <p:cNvPr id="89" name="Ink 88">
                  <a:extLst>
                    <a:ext uri="{FF2B5EF4-FFF2-40B4-BE49-F238E27FC236}">
                      <a16:creationId xmlns:a16="http://schemas.microsoft.com/office/drawing/2014/main" id="{539364B1-5F03-D901-CB8E-E2715B105EDD}"/>
                    </a:ext>
                  </a:extLst>
                </p:cNvPr>
                <p:cNvPicPr/>
                <p:nvPr/>
              </p:nvPicPr>
              <p:blipFill>
                <a:blip r:embed="rId146"/>
                <a:stretch>
                  <a:fillRect/>
                </a:stretch>
              </p:blipFill>
              <p:spPr>
                <a:xfrm>
                  <a:off x="2631516" y="5892782"/>
                  <a:ext cx="81000" cy="281520"/>
                </a:xfrm>
                <a:prstGeom prst="rect">
                  <a:avLst/>
                </a:prstGeom>
              </p:spPr>
            </p:pic>
          </mc:Fallback>
        </mc:AlternateContent>
        <mc:AlternateContent xmlns:mc="http://schemas.openxmlformats.org/markup-compatibility/2006" xmlns:p14="http://schemas.microsoft.com/office/powerpoint/2010/main">
          <mc:Choice Requires="p14">
            <p:contentPart p14:bwMode="auto" r:id="rId147">
              <p14:nvContentPartPr>
                <p14:cNvPr id="90" name="Ink 89">
                  <a:extLst>
                    <a:ext uri="{FF2B5EF4-FFF2-40B4-BE49-F238E27FC236}">
                      <a16:creationId xmlns:a16="http://schemas.microsoft.com/office/drawing/2014/main" id="{DD3D7EBB-B7D2-5C07-1ADE-42BE0417D628}"/>
                    </a:ext>
                  </a:extLst>
                </p14:cNvPr>
                <p14:cNvContentPartPr/>
                <p14:nvPr/>
              </p14:nvContentPartPr>
              <p14:xfrm>
                <a:off x="2781996" y="5938502"/>
                <a:ext cx="95760" cy="179640"/>
              </p14:xfrm>
            </p:contentPart>
          </mc:Choice>
          <mc:Fallback xmlns="">
            <p:pic>
              <p:nvPicPr>
                <p:cNvPr id="90" name="Ink 89">
                  <a:extLst>
                    <a:ext uri="{FF2B5EF4-FFF2-40B4-BE49-F238E27FC236}">
                      <a16:creationId xmlns:a16="http://schemas.microsoft.com/office/drawing/2014/main" id="{DD3D7EBB-B7D2-5C07-1ADE-42BE0417D628}"/>
                    </a:ext>
                  </a:extLst>
                </p:cNvPr>
                <p:cNvPicPr/>
                <p:nvPr/>
              </p:nvPicPr>
              <p:blipFill>
                <a:blip r:embed="rId148"/>
                <a:stretch>
                  <a:fillRect/>
                </a:stretch>
              </p:blipFill>
              <p:spPr>
                <a:xfrm>
                  <a:off x="2773356" y="5929502"/>
                  <a:ext cx="113400" cy="197280"/>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91" name="Ink 90">
                  <a:extLst>
                    <a:ext uri="{FF2B5EF4-FFF2-40B4-BE49-F238E27FC236}">
                      <a16:creationId xmlns:a16="http://schemas.microsoft.com/office/drawing/2014/main" id="{12E74E56-EF9B-3428-52D6-D1DF90DCAFB1}"/>
                    </a:ext>
                  </a:extLst>
                </p14:cNvPr>
                <p14:cNvContentPartPr/>
                <p14:nvPr/>
              </p14:nvContentPartPr>
              <p14:xfrm>
                <a:off x="2918796" y="5920142"/>
                <a:ext cx="81360" cy="254520"/>
              </p14:xfrm>
            </p:contentPart>
          </mc:Choice>
          <mc:Fallback xmlns="">
            <p:pic>
              <p:nvPicPr>
                <p:cNvPr id="91" name="Ink 90">
                  <a:extLst>
                    <a:ext uri="{FF2B5EF4-FFF2-40B4-BE49-F238E27FC236}">
                      <a16:creationId xmlns:a16="http://schemas.microsoft.com/office/drawing/2014/main" id="{12E74E56-EF9B-3428-52D6-D1DF90DCAFB1}"/>
                    </a:ext>
                  </a:extLst>
                </p:cNvPr>
                <p:cNvPicPr/>
                <p:nvPr/>
              </p:nvPicPr>
              <p:blipFill>
                <a:blip r:embed="rId150"/>
                <a:stretch>
                  <a:fillRect/>
                </a:stretch>
              </p:blipFill>
              <p:spPr>
                <a:xfrm>
                  <a:off x="2909796" y="5911142"/>
                  <a:ext cx="99000" cy="272160"/>
                </a:xfrm>
                <a:prstGeom prst="rect">
                  <a:avLst/>
                </a:prstGeom>
              </p:spPr>
            </p:pic>
          </mc:Fallback>
        </mc:AlternateContent>
        <mc:AlternateContent xmlns:mc="http://schemas.openxmlformats.org/markup-compatibility/2006" xmlns:p14="http://schemas.microsoft.com/office/powerpoint/2010/main">
          <mc:Choice Requires="p14">
            <p:contentPart p14:bwMode="auto" r:id="rId151">
              <p14:nvContentPartPr>
                <p14:cNvPr id="93" name="Ink 92">
                  <a:extLst>
                    <a:ext uri="{FF2B5EF4-FFF2-40B4-BE49-F238E27FC236}">
                      <a16:creationId xmlns:a16="http://schemas.microsoft.com/office/drawing/2014/main" id="{50D1B1A8-E147-823C-C1F1-73B5D65D0625}"/>
                    </a:ext>
                  </a:extLst>
                </p14:cNvPr>
                <p14:cNvContentPartPr/>
                <p14:nvPr/>
              </p14:nvContentPartPr>
              <p14:xfrm>
                <a:off x="3213636" y="5929142"/>
                <a:ext cx="360" cy="118080"/>
              </p14:xfrm>
            </p:contentPart>
          </mc:Choice>
          <mc:Fallback xmlns="">
            <p:pic>
              <p:nvPicPr>
                <p:cNvPr id="93" name="Ink 92">
                  <a:extLst>
                    <a:ext uri="{FF2B5EF4-FFF2-40B4-BE49-F238E27FC236}">
                      <a16:creationId xmlns:a16="http://schemas.microsoft.com/office/drawing/2014/main" id="{50D1B1A8-E147-823C-C1F1-73B5D65D0625}"/>
                    </a:ext>
                  </a:extLst>
                </p:cNvPr>
                <p:cNvPicPr/>
                <p:nvPr/>
              </p:nvPicPr>
              <p:blipFill>
                <a:blip r:embed="rId152"/>
                <a:stretch>
                  <a:fillRect/>
                </a:stretch>
              </p:blipFill>
              <p:spPr>
                <a:xfrm>
                  <a:off x="3204996" y="5920502"/>
                  <a:ext cx="18000" cy="135720"/>
                </a:xfrm>
                <a:prstGeom prst="rect">
                  <a:avLst/>
                </a:prstGeom>
              </p:spPr>
            </p:pic>
          </mc:Fallback>
        </mc:AlternateContent>
        <mc:AlternateContent xmlns:mc="http://schemas.openxmlformats.org/markup-compatibility/2006" xmlns:p14="http://schemas.microsoft.com/office/powerpoint/2010/main">
          <mc:Choice Requires="p14">
            <p:contentPart p14:bwMode="auto" r:id="rId153">
              <p14:nvContentPartPr>
                <p14:cNvPr id="94" name="Ink 93">
                  <a:extLst>
                    <a:ext uri="{FF2B5EF4-FFF2-40B4-BE49-F238E27FC236}">
                      <a16:creationId xmlns:a16="http://schemas.microsoft.com/office/drawing/2014/main" id="{81920891-2B07-F25E-BDAE-98B9AAB3F933}"/>
                    </a:ext>
                  </a:extLst>
                </p14:cNvPr>
                <p14:cNvContentPartPr/>
                <p14:nvPr/>
              </p14:nvContentPartPr>
              <p14:xfrm>
                <a:off x="3167916" y="5982782"/>
                <a:ext cx="117000" cy="11520"/>
              </p14:xfrm>
            </p:contentPart>
          </mc:Choice>
          <mc:Fallback xmlns="">
            <p:pic>
              <p:nvPicPr>
                <p:cNvPr id="94" name="Ink 93">
                  <a:extLst>
                    <a:ext uri="{FF2B5EF4-FFF2-40B4-BE49-F238E27FC236}">
                      <a16:creationId xmlns:a16="http://schemas.microsoft.com/office/drawing/2014/main" id="{81920891-2B07-F25E-BDAE-98B9AAB3F933}"/>
                    </a:ext>
                  </a:extLst>
                </p:cNvPr>
                <p:cNvPicPr/>
                <p:nvPr/>
              </p:nvPicPr>
              <p:blipFill>
                <a:blip r:embed="rId154"/>
                <a:stretch>
                  <a:fillRect/>
                </a:stretch>
              </p:blipFill>
              <p:spPr>
                <a:xfrm>
                  <a:off x="3159276" y="5973782"/>
                  <a:ext cx="13464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155">
              <p14:nvContentPartPr>
                <p14:cNvPr id="119" name="Ink 118">
                  <a:extLst>
                    <a:ext uri="{FF2B5EF4-FFF2-40B4-BE49-F238E27FC236}">
                      <a16:creationId xmlns:a16="http://schemas.microsoft.com/office/drawing/2014/main" id="{5484A9C1-CEB1-801D-1463-9290FC4572F9}"/>
                    </a:ext>
                  </a:extLst>
                </p14:cNvPr>
                <p14:cNvContentPartPr/>
                <p14:nvPr/>
              </p14:nvContentPartPr>
              <p14:xfrm>
                <a:off x="2964516" y="5781182"/>
                <a:ext cx="75960" cy="120600"/>
              </p14:xfrm>
            </p:contentPart>
          </mc:Choice>
          <mc:Fallback xmlns="">
            <p:pic>
              <p:nvPicPr>
                <p:cNvPr id="119" name="Ink 118">
                  <a:extLst>
                    <a:ext uri="{FF2B5EF4-FFF2-40B4-BE49-F238E27FC236}">
                      <a16:creationId xmlns:a16="http://schemas.microsoft.com/office/drawing/2014/main" id="{5484A9C1-CEB1-801D-1463-9290FC4572F9}"/>
                    </a:ext>
                  </a:extLst>
                </p:cNvPr>
                <p:cNvPicPr/>
                <p:nvPr/>
              </p:nvPicPr>
              <p:blipFill>
                <a:blip r:embed="rId156"/>
                <a:stretch>
                  <a:fillRect/>
                </a:stretch>
              </p:blipFill>
              <p:spPr>
                <a:xfrm>
                  <a:off x="2955876" y="5772542"/>
                  <a:ext cx="93600" cy="138240"/>
                </a:xfrm>
                <a:prstGeom prst="rect">
                  <a:avLst/>
                </a:prstGeom>
              </p:spPr>
            </p:pic>
          </mc:Fallback>
        </mc:AlternateContent>
      </p:grpSp>
      <p:grpSp>
        <p:nvGrpSpPr>
          <p:cNvPr id="123" name="Group 122">
            <a:extLst>
              <a:ext uri="{FF2B5EF4-FFF2-40B4-BE49-F238E27FC236}">
                <a16:creationId xmlns:a16="http://schemas.microsoft.com/office/drawing/2014/main" id="{5963216B-8C15-9332-BFDF-794C71BD89CA}"/>
              </a:ext>
            </a:extLst>
          </p:cNvPr>
          <p:cNvGrpSpPr/>
          <p:nvPr/>
        </p:nvGrpSpPr>
        <p:grpSpPr>
          <a:xfrm>
            <a:off x="2262516" y="6551582"/>
            <a:ext cx="105840" cy="70560"/>
            <a:chOff x="2262516" y="6551582"/>
            <a:chExt cx="105840" cy="70560"/>
          </a:xfrm>
        </p:grpSpPr>
        <mc:AlternateContent xmlns:mc="http://schemas.openxmlformats.org/markup-compatibility/2006" xmlns:p14="http://schemas.microsoft.com/office/powerpoint/2010/main">
          <mc:Choice Requires="p14">
            <p:contentPart p14:bwMode="auto" r:id="rId157">
              <p14:nvContentPartPr>
                <p14:cNvPr id="121" name="Ink 120">
                  <a:extLst>
                    <a:ext uri="{FF2B5EF4-FFF2-40B4-BE49-F238E27FC236}">
                      <a16:creationId xmlns:a16="http://schemas.microsoft.com/office/drawing/2014/main" id="{F550611E-97EA-13DC-2B70-E7B96534FD37}"/>
                    </a:ext>
                  </a:extLst>
                </p14:cNvPr>
                <p14:cNvContentPartPr/>
                <p14:nvPr/>
              </p14:nvContentPartPr>
              <p14:xfrm>
                <a:off x="2262516" y="6551582"/>
                <a:ext cx="105840" cy="6120"/>
              </p14:xfrm>
            </p:contentPart>
          </mc:Choice>
          <mc:Fallback xmlns="">
            <p:pic>
              <p:nvPicPr>
                <p:cNvPr id="121" name="Ink 120">
                  <a:extLst>
                    <a:ext uri="{FF2B5EF4-FFF2-40B4-BE49-F238E27FC236}">
                      <a16:creationId xmlns:a16="http://schemas.microsoft.com/office/drawing/2014/main" id="{F550611E-97EA-13DC-2B70-E7B96534FD37}"/>
                    </a:ext>
                  </a:extLst>
                </p:cNvPr>
                <p:cNvPicPr/>
                <p:nvPr/>
              </p:nvPicPr>
              <p:blipFill>
                <a:blip r:embed="rId158"/>
                <a:stretch>
                  <a:fillRect/>
                </a:stretch>
              </p:blipFill>
              <p:spPr>
                <a:xfrm>
                  <a:off x="2253876" y="6542942"/>
                  <a:ext cx="12348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159">
              <p14:nvContentPartPr>
                <p14:cNvPr id="122" name="Ink 121">
                  <a:extLst>
                    <a:ext uri="{FF2B5EF4-FFF2-40B4-BE49-F238E27FC236}">
                      <a16:creationId xmlns:a16="http://schemas.microsoft.com/office/drawing/2014/main" id="{8D4F5B70-6249-5745-0881-F8B94A8C5103}"/>
                    </a:ext>
                  </a:extLst>
                </p14:cNvPr>
                <p14:cNvContentPartPr/>
                <p14:nvPr/>
              </p14:nvContentPartPr>
              <p14:xfrm>
                <a:off x="2262516" y="6605222"/>
                <a:ext cx="99720" cy="16920"/>
              </p14:xfrm>
            </p:contentPart>
          </mc:Choice>
          <mc:Fallback xmlns="">
            <p:pic>
              <p:nvPicPr>
                <p:cNvPr id="122" name="Ink 121">
                  <a:extLst>
                    <a:ext uri="{FF2B5EF4-FFF2-40B4-BE49-F238E27FC236}">
                      <a16:creationId xmlns:a16="http://schemas.microsoft.com/office/drawing/2014/main" id="{8D4F5B70-6249-5745-0881-F8B94A8C5103}"/>
                    </a:ext>
                  </a:extLst>
                </p:cNvPr>
                <p:cNvPicPr/>
                <p:nvPr/>
              </p:nvPicPr>
              <p:blipFill>
                <a:blip r:embed="rId160"/>
                <a:stretch>
                  <a:fillRect/>
                </a:stretch>
              </p:blipFill>
              <p:spPr>
                <a:xfrm>
                  <a:off x="2253876" y="6596582"/>
                  <a:ext cx="117360" cy="34560"/>
                </a:xfrm>
                <a:prstGeom prst="rect">
                  <a:avLst/>
                </a:prstGeom>
              </p:spPr>
            </p:pic>
          </mc:Fallback>
        </mc:AlternateContent>
      </p:grpSp>
      <p:grpSp>
        <p:nvGrpSpPr>
          <p:cNvPr id="130" name="Group 129">
            <a:extLst>
              <a:ext uri="{FF2B5EF4-FFF2-40B4-BE49-F238E27FC236}">
                <a16:creationId xmlns:a16="http://schemas.microsoft.com/office/drawing/2014/main" id="{1A46C732-6E91-1C44-4A24-700932F77FD8}"/>
              </a:ext>
            </a:extLst>
          </p:cNvPr>
          <p:cNvGrpSpPr/>
          <p:nvPr/>
        </p:nvGrpSpPr>
        <p:grpSpPr>
          <a:xfrm>
            <a:off x="2598756" y="6409382"/>
            <a:ext cx="371520" cy="251280"/>
            <a:chOff x="2598756" y="6409382"/>
            <a:chExt cx="371520" cy="251280"/>
          </a:xfrm>
        </p:grpSpPr>
        <mc:AlternateContent xmlns:mc="http://schemas.openxmlformats.org/markup-compatibility/2006" xmlns:p14="http://schemas.microsoft.com/office/powerpoint/2010/main">
          <mc:Choice Requires="p14">
            <p:contentPart p14:bwMode="auto" r:id="rId161">
              <p14:nvContentPartPr>
                <p14:cNvPr id="124" name="Ink 123">
                  <a:extLst>
                    <a:ext uri="{FF2B5EF4-FFF2-40B4-BE49-F238E27FC236}">
                      <a16:creationId xmlns:a16="http://schemas.microsoft.com/office/drawing/2014/main" id="{A879744B-452C-B707-B9CA-BC46394580AF}"/>
                    </a:ext>
                  </a:extLst>
                </p14:cNvPr>
                <p14:cNvContentPartPr/>
                <p14:nvPr/>
              </p14:nvContentPartPr>
              <p14:xfrm>
                <a:off x="2598756" y="6481382"/>
                <a:ext cx="113400" cy="179280"/>
              </p14:xfrm>
            </p:contentPart>
          </mc:Choice>
          <mc:Fallback xmlns="">
            <p:pic>
              <p:nvPicPr>
                <p:cNvPr id="124" name="Ink 123">
                  <a:extLst>
                    <a:ext uri="{FF2B5EF4-FFF2-40B4-BE49-F238E27FC236}">
                      <a16:creationId xmlns:a16="http://schemas.microsoft.com/office/drawing/2014/main" id="{A879744B-452C-B707-B9CA-BC46394580AF}"/>
                    </a:ext>
                  </a:extLst>
                </p:cNvPr>
                <p:cNvPicPr/>
                <p:nvPr/>
              </p:nvPicPr>
              <p:blipFill>
                <a:blip r:embed="rId162"/>
                <a:stretch>
                  <a:fillRect/>
                </a:stretch>
              </p:blipFill>
              <p:spPr>
                <a:xfrm>
                  <a:off x="2589756" y="6472742"/>
                  <a:ext cx="131040" cy="196920"/>
                </a:xfrm>
                <a:prstGeom prst="rect">
                  <a:avLst/>
                </a:prstGeom>
              </p:spPr>
            </p:pic>
          </mc:Fallback>
        </mc:AlternateContent>
        <mc:AlternateContent xmlns:mc="http://schemas.openxmlformats.org/markup-compatibility/2006" xmlns:p14="http://schemas.microsoft.com/office/powerpoint/2010/main">
          <mc:Choice Requires="p14">
            <p:contentPart p14:bwMode="auto" r:id="rId163">
              <p14:nvContentPartPr>
                <p14:cNvPr id="125" name="Ink 124">
                  <a:extLst>
                    <a:ext uri="{FF2B5EF4-FFF2-40B4-BE49-F238E27FC236}">
                      <a16:creationId xmlns:a16="http://schemas.microsoft.com/office/drawing/2014/main" id="{BB0AC548-2895-8C9F-004B-2F6136421B28}"/>
                    </a:ext>
                  </a:extLst>
                </p14:cNvPr>
                <p14:cNvContentPartPr/>
                <p14:nvPr/>
              </p14:nvContentPartPr>
              <p14:xfrm>
                <a:off x="2761836" y="6455822"/>
                <a:ext cx="46440" cy="171000"/>
              </p14:xfrm>
            </p:contentPart>
          </mc:Choice>
          <mc:Fallback xmlns="">
            <p:pic>
              <p:nvPicPr>
                <p:cNvPr id="125" name="Ink 124">
                  <a:extLst>
                    <a:ext uri="{FF2B5EF4-FFF2-40B4-BE49-F238E27FC236}">
                      <a16:creationId xmlns:a16="http://schemas.microsoft.com/office/drawing/2014/main" id="{BB0AC548-2895-8C9F-004B-2F6136421B28}"/>
                    </a:ext>
                  </a:extLst>
                </p:cNvPr>
                <p:cNvPicPr/>
                <p:nvPr/>
              </p:nvPicPr>
              <p:blipFill>
                <a:blip r:embed="rId164"/>
                <a:stretch>
                  <a:fillRect/>
                </a:stretch>
              </p:blipFill>
              <p:spPr>
                <a:xfrm>
                  <a:off x="2752836" y="6446822"/>
                  <a:ext cx="64080" cy="188640"/>
                </a:xfrm>
                <a:prstGeom prst="rect">
                  <a:avLst/>
                </a:prstGeom>
              </p:spPr>
            </p:pic>
          </mc:Fallback>
        </mc:AlternateContent>
        <mc:AlternateContent xmlns:mc="http://schemas.openxmlformats.org/markup-compatibility/2006" xmlns:p14="http://schemas.microsoft.com/office/powerpoint/2010/main">
          <mc:Choice Requires="p14">
            <p:contentPart p14:bwMode="auto" r:id="rId165">
              <p14:nvContentPartPr>
                <p14:cNvPr id="126" name="Ink 125">
                  <a:extLst>
                    <a:ext uri="{FF2B5EF4-FFF2-40B4-BE49-F238E27FC236}">
                      <a16:creationId xmlns:a16="http://schemas.microsoft.com/office/drawing/2014/main" id="{89C4E9A4-B6E4-5BB8-2F05-C888A3CF11F0}"/>
                    </a:ext>
                  </a:extLst>
                </p14:cNvPr>
                <p14:cNvContentPartPr/>
                <p14:nvPr/>
              </p14:nvContentPartPr>
              <p14:xfrm>
                <a:off x="2862276" y="6409382"/>
                <a:ext cx="108000" cy="199800"/>
              </p14:xfrm>
            </p:contentPart>
          </mc:Choice>
          <mc:Fallback xmlns="">
            <p:pic>
              <p:nvPicPr>
                <p:cNvPr id="126" name="Ink 125">
                  <a:extLst>
                    <a:ext uri="{FF2B5EF4-FFF2-40B4-BE49-F238E27FC236}">
                      <a16:creationId xmlns:a16="http://schemas.microsoft.com/office/drawing/2014/main" id="{89C4E9A4-B6E4-5BB8-2F05-C888A3CF11F0}"/>
                    </a:ext>
                  </a:extLst>
                </p:cNvPr>
                <p:cNvPicPr/>
                <p:nvPr/>
              </p:nvPicPr>
              <p:blipFill>
                <a:blip r:embed="rId166"/>
                <a:stretch>
                  <a:fillRect/>
                </a:stretch>
              </p:blipFill>
              <p:spPr>
                <a:xfrm>
                  <a:off x="2853636" y="6400382"/>
                  <a:ext cx="125640" cy="217440"/>
                </a:xfrm>
                <a:prstGeom prst="rect">
                  <a:avLst/>
                </a:prstGeom>
              </p:spPr>
            </p:pic>
          </mc:Fallback>
        </mc:AlternateContent>
      </p:grpSp>
      <p:grpSp>
        <p:nvGrpSpPr>
          <p:cNvPr id="129" name="Group 128">
            <a:extLst>
              <a:ext uri="{FF2B5EF4-FFF2-40B4-BE49-F238E27FC236}">
                <a16:creationId xmlns:a16="http://schemas.microsoft.com/office/drawing/2014/main" id="{D9267A37-1DDE-44B2-7027-E8609EA70782}"/>
              </a:ext>
            </a:extLst>
          </p:cNvPr>
          <p:cNvGrpSpPr/>
          <p:nvPr/>
        </p:nvGrpSpPr>
        <p:grpSpPr>
          <a:xfrm>
            <a:off x="3195636" y="6474182"/>
            <a:ext cx="118080" cy="139680"/>
            <a:chOff x="3195636" y="6474182"/>
            <a:chExt cx="118080" cy="139680"/>
          </a:xfrm>
        </p:grpSpPr>
        <mc:AlternateContent xmlns:mc="http://schemas.openxmlformats.org/markup-compatibility/2006" xmlns:p14="http://schemas.microsoft.com/office/powerpoint/2010/main">
          <mc:Choice Requires="p14">
            <p:contentPart p14:bwMode="auto" r:id="rId167">
              <p14:nvContentPartPr>
                <p14:cNvPr id="127" name="Ink 126">
                  <a:extLst>
                    <a:ext uri="{FF2B5EF4-FFF2-40B4-BE49-F238E27FC236}">
                      <a16:creationId xmlns:a16="http://schemas.microsoft.com/office/drawing/2014/main" id="{52F8524B-EB8C-854C-4B08-E695A9148DE8}"/>
                    </a:ext>
                  </a:extLst>
                </p14:cNvPr>
                <p14:cNvContentPartPr/>
                <p14:nvPr/>
              </p14:nvContentPartPr>
              <p14:xfrm>
                <a:off x="3242076" y="6474182"/>
                <a:ext cx="360" cy="139680"/>
              </p14:xfrm>
            </p:contentPart>
          </mc:Choice>
          <mc:Fallback xmlns="">
            <p:pic>
              <p:nvPicPr>
                <p:cNvPr id="127" name="Ink 126">
                  <a:extLst>
                    <a:ext uri="{FF2B5EF4-FFF2-40B4-BE49-F238E27FC236}">
                      <a16:creationId xmlns:a16="http://schemas.microsoft.com/office/drawing/2014/main" id="{52F8524B-EB8C-854C-4B08-E695A9148DE8}"/>
                    </a:ext>
                  </a:extLst>
                </p:cNvPr>
                <p:cNvPicPr/>
                <p:nvPr/>
              </p:nvPicPr>
              <p:blipFill>
                <a:blip r:embed="rId168"/>
                <a:stretch>
                  <a:fillRect/>
                </a:stretch>
              </p:blipFill>
              <p:spPr>
                <a:xfrm>
                  <a:off x="3233076" y="6465182"/>
                  <a:ext cx="1800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169">
              <p14:nvContentPartPr>
                <p14:cNvPr id="128" name="Ink 127">
                  <a:extLst>
                    <a:ext uri="{FF2B5EF4-FFF2-40B4-BE49-F238E27FC236}">
                      <a16:creationId xmlns:a16="http://schemas.microsoft.com/office/drawing/2014/main" id="{DF4C997A-3F12-EDF1-616D-D440EDB7AA1B}"/>
                    </a:ext>
                  </a:extLst>
                </p14:cNvPr>
                <p14:cNvContentPartPr/>
                <p14:nvPr/>
              </p14:nvContentPartPr>
              <p14:xfrm>
                <a:off x="3195636" y="6556982"/>
                <a:ext cx="118080" cy="9720"/>
              </p14:xfrm>
            </p:contentPart>
          </mc:Choice>
          <mc:Fallback xmlns="">
            <p:pic>
              <p:nvPicPr>
                <p:cNvPr id="128" name="Ink 127">
                  <a:extLst>
                    <a:ext uri="{FF2B5EF4-FFF2-40B4-BE49-F238E27FC236}">
                      <a16:creationId xmlns:a16="http://schemas.microsoft.com/office/drawing/2014/main" id="{DF4C997A-3F12-EDF1-616D-D440EDB7AA1B}"/>
                    </a:ext>
                  </a:extLst>
                </p:cNvPr>
                <p:cNvPicPr/>
                <p:nvPr/>
              </p:nvPicPr>
              <p:blipFill>
                <a:blip r:embed="rId170"/>
                <a:stretch>
                  <a:fillRect/>
                </a:stretch>
              </p:blipFill>
              <p:spPr>
                <a:xfrm>
                  <a:off x="3186636" y="6547982"/>
                  <a:ext cx="135720" cy="27360"/>
                </a:xfrm>
                <a:prstGeom prst="rect">
                  <a:avLst/>
                </a:prstGeom>
              </p:spPr>
            </p:pic>
          </mc:Fallback>
        </mc:AlternateContent>
      </p:grpSp>
      <p:grpSp>
        <p:nvGrpSpPr>
          <p:cNvPr id="143" name="Group 142">
            <a:extLst>
              <a:ext uri="{FF2B5EF4-FFF2-40B4-BE49-F238E27FC236}">
                <a16:creationId xmlns:a16="http://schemas.microsoft.com/office/drawing/2014/main" id="{11FC2A15-46B8-9B7A-44C9-8D7728CB4859}"/>
              </a:ext>
            </a:extLst>
          </p:cNvPr>
          <p:cNvGrpSpPr/>
          <p:nvPr/>
        </p:nvGrpSpPr>
        <p:grpSpPr>
          <a:xfrm>
            <a:off x="3546636" y="6382742"/>
            <a:ext cx="316800" cy="218880"/>
            <a:chOff x="3546636" y="6382742"/>
            <a:chExt cx="316800" cy="218880"/>
          </a:xfrm>
        </p:grpSpPr>
        <mc:AlternateContent xmlns:mc="http://schemas.openxmlformats.org/markup-compatibility/2006" xmlns:p14="http://schemas.microsoft.com/office/powerpoint/2010/main">
          <mc:Choice Requires="p14">
            <p:contentPart p14:bwMode="auto" r:id="rId171">
              <p14:nvContentPartPr>
                <p14:cNvPr id="131" name="Ink 130">
                  <a:extLst>
                    <a:ext uri="{FF2B5EF4-FFF2-40B4-BE49-F238E27FC236}">
                      <a16:creationId xmlns:a16="http://schemas.microsoft.com/office/drawing/2014/main" id="{5E698BFB-8EC7-2B50-39FC-D8CC7BEE3650}"/>
                    </a:ext>
                  </a:extLst>
                </p14:cNvPr>
                <p14:cNvContentPartPr/>
                <p14:nvPr/>
              </p14:nvContentPartPr>
              <p14:xfrm>
                <a:off x="3546636" y="6388502"/>
                <a:ext cx="120600" cy="193320"/>
              </p14:xfrm>
            </p:contentPart>
          </mc:Choice>
          <mc:Fallback xmlns="">
            <p:pic>
              <p:nvPicPr>
                <p:cNvPr id="131" name="Ink 130">
                  <a:extLst>
                    <a:ext uri="{FF2B5EF4-FFF2-40B4-BE49-F238E27FC236}">
                      <a16:creationId xmlns:a16="http://schemas.microsoft.com/office/drawing/2014/main" id="{5E698BFB-8EC7-2B50-39FC-D8CC7BEE3650}"/>
                    </a:ext>
                  </a:extLst>
                </p:cNvPr>
                <p:cNvPicPr/>
                <p:nvPr/>
              </p:nvPicPr>
              <p:blipFill>
                <a:blip r:embed="rId172"/>
                <a:stretch>
                  <a:fillRect/>
                </a:stretch>
              </p:blipFill>
              <p:spPr>
                <a:xfrm>
                  <a:off x="3537996" y="6379502"/>
                  <a:ext cx="138240" cy="210960"/>
                </a:xfrm>
                <a:prstGeom prst="rect">
                  <a:avLst/>
                </a:prstGeom>
              </p:spPr>
            </p:pic>
          </mc:Fallback>
        </mc:AlternateContent>
        <mc:AlternateContent xmlns:mc="http://schemas.openxmlformats.org/markup-compatibility/2006" xmlns:p14="http://schemas.microsoft.com/office/powerpoint/2010/main">
          <mc:Choice Requires="p14">
            <p:contentPart p14:bwMode="auto" r:id="rId173">
              <p14:nvContentPartPr>
                <p14:cNvPr id="132" name="Ink 131">
                  <a:extLst>
                    <a:ext uri="{FF2B5EF4-FFF2-40B4-BE49-F238E27FC236}">
                      <a16:creationId xmlns:a16="http://schemas.microsoft.com/office/drawing/2014/main" id="{2B3A3AB3-2322-ADB0-160E-3C3D50AF877A}"/>
                    </a:ext>
                  </a:extLst>
                </p14:cNvPr>
                <p14:cNvContentPartPr/>
                <p14:nvPr/>
              </p14:nvContentPartPr>
              <p14:xfrm>
                <a:off x="3749676" y="6382742"/>
                <a:ext cx="113760" cy="218880"/>
              </p14:xfrm>
            </p:contentPart>
          </mc:Choice>
          <mc:Fallback xmlns="">
            <p:pic>
              <p:nvPicPr>
                <p:cNvPr id="132" name="Ink 131">
                  <a:extLst>
                    <a:ext uri="{FF2B5EF4-FFF2-40B4-BE49-F238E27FC236}">
                      <a16:creationId xmlns:a16="http://schemas.microsoft.com/office/drawing/2014/main" id="{2B3A3AB3-2322-ADB0-160E-3C3D50AF877A}"/>
                    </a:ext>
                  </a:extLst>
                </p:cNvPr>
                <p:cNvPicPr/>
                <p:nvPr/>
              </p:nvPicPr>
              <p:blipFill>
                <a:blip r:embed="rId174"/>
                <a:stretch>
                  <a:fillRect/>
                </a:stretch>
              </p:blipFill>
              <p:spPr>
                <a:xfrm>
                  <a:off x="3740676" y="6374102"/>
                  <a:ext cx="131400" cy="236520"/>
                </a:xfrm>
                <a:prstGeom prst="rect">
                  <a:avLst/>
                </a:prstGeom>
              </p:spPr>
            </p:pic>
          </mc:Fallback>
        </mc:AlternateContent>
      </p:grpSp>
      <p:grpSp>
        <p:nvGrpSpPr>
          <p:cNvPr id="142" name="Group 141">
            <a:extLst>
              <a:ext uri="{FF2B5EF4-FFF2-40B4-BE49-F238E27FC236}">
                <a16:creationId xmlns:a16="http://schemas.microsoft.com/office/drawing/2014/main" id="{2F217091-F360-3673-1206-FBA415B9BE36}"/>
              </a:ext>
            </a:extLst>
          </p:cNvPr>
          <p:cNvGrpSpPr/>
          <p:nvPr/>
        </p:nvGrpSpPr>
        <p:grpSpPr>
          <a:xfrm>
            <a:off x="4193196" y="6409382"/>
            <a:ext cx="91080" cy="108720"/>
            <a:chOff x="4193196" y="6409382"/>
            <a:chExt cx="91080" cy="108720"/>
          </a:xfrm>
        </p:grpSpPr>
        <mc:AlternateContent xmlns:mc="http://schemas.openxmlformats.org/markup-compatibility/2006" xmlns:p14="http://schemas.microsoft.com/office/powerpoint/2010/main">
          <mc:Choice Requires="p14">
            <p:contentPart p14:bwMode="auto" r:id="rId175">
              <p14:nvContentPartPr>
                <p14:cNvPr id="133" name="Ink 132">
                  <a:extLst>
                    <a:ext uri="{FF2B5EF4-FFF2-40B4-BE49-F238E27FC236}">
                      <a16:creationId xmlns:a16="http://schemas.microsoft.com/office/drawing/2014/main" id="{B0CD4D51-4BCE-4671-612C-503AB7BBA169}"/>
                    </a:ext>
                  </a:extLst>
                </p14:cNvPr>
                <p14:cNvContentPartPr/>
                <p14:nvPr/>
              </p14:nvContentPartPr>
              <p14:xfrm>
                <a:off x="4211556" y="6409382"/>
                <a:ext cx="8640" cy="108720"/>
              </p14:xfrm>
            </p:contentPart>
          </mc:Choice>
          <mc:Fallback xmlns="">
            <p:pic>
              <p:nvPicPr>
                <p:cNvPr id="133" name="Ink 132">
                  <a:extLst>
                    <a:ext uri="{FF2B5EF4-FFF2-40B4-BE49-F238E27FC236}">
                      <a16:creationId xmlns:a16="http://schemas.microsoft.com/office/drawing/2014/main" id="{B0CD4D51-4BCE-4671-612C-503AB7BBA169}"/>
                    </a:ext>
                  </a:extLst>
                </p:cNvPr>
                <p:cNvPicPr/>
                <p:nvPr/>
              </p:nvPicPr>
              <p:blipFill>
                <a:blip r:embed="rId176"/>
                <a:stretch>
                  <a:fillRect/>
                </a:stretch>
              </p:blipFill>
              <p:spPr>
                <a:xfrm>
                  <a:off x="4202556" y="6400382"/>
                  <a:ext cx="26280" cy="126360"/>
                </a:xfrm>
                <a:prstGeom prst="rect">
                  <a:avLst/>
                </a:prstGeom>
              </p:spPr>
            </p:pic>
          </mc:Fallback>
        </mc:AlternateContent>
        <mc:AlternateContent xmlns:mc="http://schemas.openxmlformats.org/markup-compatibility/2006" xmlns:p14="http://schemas.microsoft.com/office/powerpoint/2010/main">
          <mc:Choice Requires="p14">
            <p:contentPart p14:bwMode="auto" r:id="rId177">
              <p14:nvContentPartPr>
                <p14:cNvPr id="134" name="Ink 133">
                  <a:extLst>
                    <a:ext uri="{FF2B5EF4-FFF2-40B4-BE49-F238E27FC236}">
                      <a16:creationId xmlns:a16="http://schemas.microsoft.com/office/drawing/2014/main" id="{B82DE405-4AD8-1494-BF0A-5BB22BB88AF0}"/>
                    </a:ext>
                  </a:extLst>
                </p14:cNvPr>
                <p14:cNvContentPartPr/>
                <p14:nvPr/>
              </p14:nvContentPartPr>
              <p14:xfrm>
                <a:off x="4193196" y="6475982"/>
                <a:ext cx="91080" cy="7560"/>
              </p14:xfrm>
            </p:contentPart>
          </mc:Choice>
          <mc:Fallback xmlns="">
            <p:pic>
              <p:nvPicPr>
                <p:cNvPr id="134" name="Ink 133">
                  <a:extLst>
                    <a:ext uri="{FF2B5EF4-FFF2-40B4-BE49-F238E27FC236}">
                      <a16:creationId xmlns:a16="http://schemas.microsoft.com/office/drawing/2014/main" id="{B82DE405-4AD8-1494-BF0A-5BB22BB88AF0}"/>
                    </a:ext>
                  </a:extLst>
                </p:cNvPr>
                <p:cNvPicPr/>
                <p:nvPr/>
              </p:nvPicPr>
              <p:blipFill>
                <a:blip r:embed="rId178"/>
                <a:stretch>
                  <a:fillRect/>
                </a:stretch>
              </p:blipFill>
              <p:spPr>
                <a:xfrm>
                  <a:off x="4184196" y="6467342"/>
                  <a:ext cx="108720" cy="25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79">
            <p14:nvContentPartPr>
              <p14:cNvPr id="135" name="Ink 134">
                <a:extLst>
                  <a:ext uri="{FF2B5EF4-FFF2-40B4-BE49-F238E27FC236}">
                    <a16:creationId xmlns:a16="http://schemas.microsoft.com/office/drawing/2014/main" id="{7BD4095A-12E1-9596-1FF6-6423C122D736}"/>
                  </a:ext>
                </a:extLst>
              </p14:cNvPr>
              <p14:cNvContentPartPr/>
              <p14:nvPr/>
            </p14:nvContentPartPr>
            <p14:xfrm>
              <a:off x="4606476" y="6372662"/>
              <a:ext cx="122400" cy="237600"/>
            </p14:xfrm>
          </p:contentPart>
        </mc:Choice>
        <mc:Fallback xmlns="">
          <p:pic>
            <p:nvPicPr>
              <p:cNvPr id="135" name="Ink 134">
                <a:extLst>
                  <a:ext uri="{FF2B5EF4-FFF2-40B4-BE49-F238E27FC236}">
                    <a16:creationId xmlns:a16="http://schemas.microsoft.com/office/drawing/2014/main" id="{7BD4095A-12E1-9596-1FF6-6423C122D736}"/>
                  </a:ext>
                </a:extLst>
              </p:cNvPr>
              <p:cNvPicPr/>
              <p:nvPr/>
            </p:nvPicPr>
            <p:blipFill>
              <a:blip r:embed="rId180"/>
              <a:stretch>
                <a:fillRect/>
              </a:stretch>
            </p:blipFill>
            <p:spPr>
              <a:xfrm>
                <a:off x="4597836" y="6364022"/>
                <a:ext cx="140040" cy="255240"/>
              </a:xfrm>
              <a:prstGeom prst="rect">
                <a:avLst/>
              </a:prstGeom>
            </p:spPr>
          </p:pic>
        </mc:Fallback>
      </mc:AlternateContent>
      <p:grpSp>
        <p:nvGrpSpPr>
          <p:cNvPr id="141" name="Group 140">
            <a:extLst>
              <a:ext uri="{FF2B5EF4-FFF2-40B4-BE49-F238E27FC236}">
                <a16:creationId xmlns:a16="http://schemas.microsoft.com/office/drawing/2014/main" id="{B804077A-A763-8D48-330F-387C2B6DA569}"/>
              </a:ext>
            </a:extLst>
          </p:cNvPr>
          <p:cNvGrpSpPr/>
          <p:nvPr/>
        </p:nvGrpSpPr>
        <p:grpSpPr>
          <a:xfrm>
            <a:off x="5033796" y="6409382"/>
            <a:ext cx="127800" cy="93600"/>
            <a:chOff x="5033796" y="6409382"/>
            <a:chExt cx="127800" cy="93600"/>
          </a:xfrm>
        </p:grpSpPr>
        <mc:AlternateContent xmlns:mc="http://schemas.openxmlformats.org/markup-compatibility/2006" xmlns:p14="http://schemas.microsoft.com/office/powerpoint/2010/main">
          <mc:Choice Requires="p14">
            <p:contentPart p14:bwMode="auto" r:id="rId181">
              <p14:nvContentPartPr>
                <p14:cNvPr id="136" name="Ink 135">
                  <a:extLst>
                    <a:ext uri="{FF2B5EF4-FFF2-40B4-BE49-F238E27FC236}">
                      <a16:creationId xmlns:a16="http://schemas.microsoft.com/office/drawing/2014/main" id="{295ADC46-70FB-667C-ED1C-E19AA6CA6BC1}"/>
                    </a:ext>
                  </a:extLst>
                </p14:cNvPr>
                <p14:cNvContentPartPr/>
                <p14:nvPr/>
              </p14:nvContentPartPr>
              <p14:xfrm>
                <a:off x="5061156" y="6409382"/>
                <a:ext cx="360" cy="93600"/>
              </p14:xfrm>
            </p:contentPart>
          </mc:Choice>
          <mc:Fallback xmlns="">
            <p:pic>
              <p:nvPicPr>
                <p:cNvPr id="136" name="Ink 135">
                  <a:extLst>
                    <a:ext uri="{FF2B5EF4-FFF2-40B4-BE49-F238E27FC236}">
                      <a16:creationId xmlns:a16="http://schemas.microsoft.com/office/drawing/2014/main" id="{295ADC46-70FB-667C-ED1C-E19AA6CA6BC1}"/>
                    </a:ext>
                  </a:extLst>
                </p:cNvPr>
                <p:cNvPicPr/>
                <p:nvPr/>
              </p:nvPicPr>
              <p:blipFill>
                <a:blip r:embed="rId182"/>
                <a:stretch>
                  <a:fillRect/>
                </a:stretch>
              </p:blipFill>
              <p:spPr>
                <a:xfrm>
                  <a:off x="5052516" y="6400382"/>
                  <a:ext cx="18000" cy="111240"/>
                </a:xfrm>
                <a:prstGeom prst="rect">
                  <a:avLst/>
                </a:prstGeom>
              </p:spPr>
            </p:pic>
          </mc:Fallback>
        </mc:AlternateContent>
        <mc:AlternateContent xmlns:mc="http://schemas.openxmlformats.org/markup-compatibility/2006" xmlns:p14="http://schemas.microsoft.com/office/powerpoint/2010/main">
          <mc:Choice Requires="p14">
            <p:contentPart p14:bwMode="auto" r:id="rId183">
              <p14:nvContentPartPr>
                <p14:cNvPr id="137" name="Ink 136">
                  <a:extLst>
                    <a:ext uri="{FF2B5EF4-FFF2-40B4-BE49-F238E27FC236}">
                      <a16:creationId xmlns:a16="http://schemas.microsoft.com/office/drawing/2014/main" id="{BEF6CB8A-CCF3-1040-33D0-A735C5FEFF56}"/>
                    </a:ext>
                  </a:extLst>
                </p14:cNvPr>
                <p14:cNvContentPartPr/>
                <p14:nvPr/>
              </p14:nvContentPartPr>
              <p14:xfrm>
                <a:off x="5033796" y="6446462"/>
                <a:ext cx="127800" cy="360"/>
              </p14:xfrm>
            </p:contentPart>
          </mc:Choice>
          <mc:Fallback xmlns="">
            <p:pic>
              <p:nvPicPr>
                <p:cNvPr id="137" name="Ink 136">
                  <a:extLst>
                    <a:ext uri="{FF2B5EF4-FFF2-40B4-BE49-F238E27FC236}">
                      <a16:creationId xmlns:a16="http://schemas.microsoft.com/office/drawing/2014/main" id="{BEF6CB8A-CCF3-1040-33D0-A735C5FEFF56}"/>
                    </a:ext>
                  </a:extLst>
                </p:cNvPr>
                <p:cNvPicPr/>
                <p:nvPr/>
              </p:nvPicPr>
              <p:blipFill>
                <a:blip r:embed="rId184"/>
                <a:stretch>
                  <a:fillRect/>
                </a:stretch>
              </p:blipFill>
              <p:spPr>
                <a:xfrm>
                  <a:off x="5024796" y="6437822"/>
                  <a:ext cx="145440" cy="18000"/>
                </a:xfrm>
                <a:prstGeom prst="rect">
                  <a:avLst/>
                </a:prstGeom>
              </p:spPr>
            </p:pic>
          </mc:Fallback>
        </mc:AlternateContent>
      </p:grpSp>
      <p:grpSp>
        <p:nvGrpSpPr>
          <p:cNvPr id="140" name="Group 139">
            <a:extLst>
              <a:ext uri="{FF2B5EF4-FFF2-40B4-BE49-F238E27FC236}">
                <a16:creationId xmlns:a16="http://schemas.microsoft.com/office/drawing/2014/main" id="{F2085074-D3DF-7C17-8729-E3DA1543DC28}"/>
              </a:ext>
            </a:extLst>
          </p:cNvPr>
          <p:cNvGrpSpPr/>
          <p:nvPr/>
        </p:nvGrpSpPr>
        <p:grpSpPr>
          <a:xfrm>
            <a:off x="5480916" y="6382022"/>
            <a:ext cx="109080" cy="211320"/>
            <a:chOff x="5480916" y="6382022"/>
            <a:chExt cx="109080" cy="211320"/>
          </a:xfrm>
        </p:grpSpPr>
        <mc:AlternateContent xmlns:mc="http://schemas.openxmlformats.org/markup-compatibility/2006" xmlns:p14="http://schemas.microsoft.com/office/powerpoint/2010/main">
          <mc:Choice Requires="p14">
            <p:contentPart p14:bwMode="auto" r:id="rId185">
              <p14:nvContentPartPr>
                <p14:cNvPr id="138" name="Ink 137">
                  <a:extLst>
                    <a:ext uri="{FF2B5EF4-FFF2-40B4-BE49-F238E27FC236}">
                      <a16:creationId xmlns:a16="http://schemas.microsoft.com/office/drawing/2014/main" id="{025F7642-F8DE-98B9-FD1B-BD061852DAE0}"/>
                    </a:ext>
                  </a:extLst>
                </p14:cNvPr>
                <p14:cNvContentPartPr/>
                <p14:nvPr/>
              </p14:nvContentPartPr>
              <p14:xfrm>
                <a:off x="5480916" y="6382022"/>
                <a:ext cx="109080" cy="86400"/>
              </p14:xfrm>
            </p:contentPart>
          </mc:Choice>
          <mc:Fallback xmlns="">
            <p:pic>
              <p:nvPicPr>
                <p:cNvPr id="138" name="Ink 137">
                  <a:extLst>
                    <a:ext uri="{FF2B5EF4-FFF2-40B4-BE49-F238E27FC236}">
                      <a16:creationId xmlns:a16="http://schemas.microsoft.com/office/drawing/2014/main" id="{025F7642-F8DE-98B9-FD1B-BD061852DAE0}"/>
                    </a:ext>
                  </a:extLst>
                </p:cNvPr>
                <p:cNvPicPr/>
                <p:nvPr/>
              </p:nvPicPr>
              <p:blipFill>
                <a:blip r:embed="rId186"/>
                <a:stretch>
                  <a:fillRect/>
                </a:stretch>
              </p:blipFill>
              <p:spPr>
                <a:xfrm>
                  <a:off x="5471916" y="6373022"/>
                  <a:ext cx="12672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187">
              <p14:nvContentPartPr>
                <p14:cNvPr id="139" name="Ink 138">
                  <a:extLst>
                    <a:ext uri="{FF2B5EF4-FFF2-40B4-BE49-F238E27FC236}">
                      <a16:creationId xmlns:a16="http://schemas.microsoft.com/office/drawing/2014/main" id="{DF9376C1-41F2-8EF0-07B2-7938488EC305}"/>
                    </a:ext>
                  </a:extLst>
                </p14:cNvPr>
                <p14:cNvContentPartPr/>
                <p14:nvPr/>
              </p14:nvContentPartPr>
              <p14:xfrm>
                <a:off x="5578836" y="6382022"/>
                <a:ext cx="6120" cy="211320"/>
              </p14:xfrm>
            </p:contentPart>
          </mc:Choice>
          <mc:Fallback xmlns="">
            <p:pic>
              <p:nvPicPr>
                <p:cNvPr id="139" name="Ink 138">
                  <a:extLst>
                    <a:ext uri="{FF2B5EF4-FFF2-40B4-BE49-F238E27FC236}">
                      <a16:creationId xmlns:a16="http://schemas.microsoft.com/office/drawing/2014/main" id="{DF9376C1-41F2-8EF0-07B2-7938488EC305}"/>
                    </a:ext>
                  </a:extLst>
                </p:cNvPr>
                <p:cNvPicPr/>
                <p:nvPr/>
              </p:nvPicPr>
              <p:blipFill>
                <a:blip r:embed="rId188"/>
                <a:stretch>
                  <a:fillRect/>
                </a:stretch>
              </p:blipFill>
              <p:spPr>
                <a:xfrm>
                  <a:off x="5569836" y="6373022"/>
                  <a:ext cx="23760" cy="228960"/>
                </a:xfrm>
                <a:prstGeom prst="rect">
                  <a:avLst/>
                </a:prstGeom>
              </p:spPr>
            </p:pic>
          </mc:Fallback>
        </mc:AlternateContent>
      </p:grpSp>
      <p:grpSp>
        <p:nvGrpSpPr>
          <p:cNvPr id="146" name="Group 145">
            <a:extLst>
              <a:ext uri="{FF2B5EF4-FFF2-40B4-BE49-F238E27FC236}">
                <a16:creationId xmlns:a16="http://schemas.microsoft.com/office/drawing/2014/main" id="{33A269FD-56A9-EB16-C7D6-3B6746FED810}"/>
              </a:ext>
            </a:extLst>
          </p:cNvPr>
          <p:cNvGrpSpPr/>
          <p:nvPr/>
        </p:nvGrpSpPr>
        <p:grpSpPr>
          <a:xfrm>
            <a:off x="6123516" y="6431702"/>
            <a:ext cx="118800" cy="70920"/>
            <a:chOff x="6123516" y="6431702"/>
            <a:chExt cx="118800" cy="70920"/>
          </a:xfrm>
        </p:grpSpPr>
        <mc:AlternateContent xmlns:mc="http://schemas.openxmlformats.org/markup-compatibility/2006" xmlns:p14="http://schemas.microsoft.com/office/powerpoint/2010/main">
          <mc:Choice Requires="p14">
            <p:contentPart p14:bwMode="auto" r:id="rId189">
              <p14:nvContentPartPr>
                <p14:cNvPr id="144" name="Ink 143">
                  <a:extLst>
                    <a:ext uri="{FF2B5EF4-FFF2-40B4-BE49-F238E27FC236}">
                      <a16:creationId xmlns:a16="http://schemas.microsoft.com/office/drawing/2014/main" id="{5701A10D-A5D4-CF72-38FD-7E8D0A210C48}"/>
                    </a:ext>
                  </a:extLst>
                </p14:cNvPr>
                <p14:cNvContentPartPr/>
                <p14:nvPr/>
              </p14:nvContentPartPr>
              <p14:xfrm>
                <a:off x="6123516" y="6431702"/>
                <a:ext cx="118800" cy="6120"/>
              </p14:xfrm>
            </p:contentPart>
          </mc:Choice>
          <mc:Fallback xmlns="">
            <p:pic>
              <p:nvPicPr>
                <p:cNvPr id="144" name="Ink 143">
                  <a:extLst>
                    <a:ext uri="{FF2B5EF4-FFF2-40B4-BE49-F238E27FC236}">
                      <a16:creationId xmlns:a16="http://schemas.microsoft.com/office/drawing/2014/main" id="{5701A10D-A5D4-CF72-38FD-7E8D0A210C48}"/>
                    </a:ext>
                  </a:extLst>
                </p:cNvPr>
                <p:cNvPicPr/>
                <p:nvPr/>
              </p:nvPicPr>
              <p:blipFill>
                <a:blip r:embed="rId190"/>
                <a:stretch>
                  <a:fillRect/>
                </a:stretch>
              </p:blipFill>
              <p:spPr>
                <a:xfrm>
                  <a:off x="6114876" y="6423062"/>
                  <a:ext cx="136440"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191">
              <p14:nvContentPartPr>
                <p14:cNvPr id="145" name="Ink 144">
                  <a:extLst>
                    <a:ext uri="{FF2B5EF4-FFF2-40B4-BE49-F238E27FC236}">
                      <a16:creationId xmlns:a16="http://schemas.microsoft.com/office/drawing/2014/main" id="{4BB8D9A8-6775-B92F-06BF-0753C7F20BD2}"/>
                    </a:ext>
                  </a:extLst>
                </p14:cNvPr>
                <p14:cNvContentPartPr/>
                <p14:nvPr/>
              </p14:nvContentPartPr>
              <p14:xfrm>
                <a:off x="6141876" y="6502262"/>
                <a:ext cx="83160" cy="360"/>
              </p14:xfrm>
            </p:contentPart>
          </mc:Choice>
          <mc:Fallback xmlns="">
            <p:pic>
              <p:nvPicPr>
                <p:cNvPr id="145" name="Ink 144">
                  <a:extLst>
                    <a:ext uri="{FF2B5EF4-FFF2-40B4-BE49-F238E27FC236}">
                      <a16:creationId xmlns:a16="http://schemas.microsoft.com/office/drawing/2014/main" id="{4BB8D9A8-6775-B92F-06BF-0753C7F20BD2}"/>
                    </a:ext>
                  </a:extLst>
                </p:cNvPr>
                <p:cNvPicPr/>
                <p:nvPr/>
              </p:nvPicPr>
              <p:blipFill>
                <a:blip r:embed="rId192"/>
                <a:stretch>
                  <a:fillRect/>
                </a:stretch>
              </p:blipFill>
              <p:spPr>
                <a:xfrm>
                  <a:off x="6133236" y="6493262"/>
                  <a:ext cx="100800" cy="18000"/>
                </a:xfrm>
                <a:prstGeom prst="rect">
                  <a:avLst/>
                </a:prstGeom>
              </p:spPr>
            </p:pic>
          </mc:Fallback>
        </mc:AlternateContent>
      </p:grpSp>
      <p:grpSp>
        <p:nvGrpSpPr>
          <p:cNvPr id="151" name="Group 150">
            <a:extLst>
              <a:ext uri="{FF2B5EF4-FFF2-40B4-BE49-F238E27FC236}">
                <a16:creationId xmlns:a16="http://schemas.microsoft.com/office/drawing/2014/main" id="{B7B25B08-8B12-DEFA-E92E-2DC0700B8958}"/>
              </a:ext>
            </a:extLst>
          </p:cNvPr>
          <p:cNvGrpSpPr/>
          <p:nvPr/>
        </p:nvGrpSpPr>
        <p:grpSpPr>
          <a:xfrm>
            <a:off x="6419436" y="6391022"/>
            <a:ext cx="457200" cy="277920"/>
            <a:chOff x="6419436" y="6391022"/>
            <a:chExt cx="457200" cy="277920"/>
          </a:xfrm>
        </p:grpSpPr>
        <mc:AlternateContent xmlns:mc="http://schemas.openxmlformats.org/markup-compatibility/2006" xmlns:p14="http://schemas.microsoft.com/office/powerpoint/2010/main">
          <mc:Choice Requires="p14">
            <p:contentPart p14:bwMode="auto" r:id="rId193">
              <p14:nvContentPartPr>
                <p14:cNvPr id="147" name="Ink 146">
                  <a:extLst>
                    <a:ext uri="{FF2B5EF4-FFF2-40B4-BE49-F238E27FC236}">
                      <a16:creationId xmlns:a16="http://schemas.microsoft.com/office/drawing/2014/main" id="{489C2C6D-610E-523A-1675-94E41A4295AC}"/>
                    </a:ext>
                  </a:extLst>
                </p14:cNvPr>
                <p14:cNvContentPartPr/>
                <p14:nvPr/>
              </p14:nvContentPartPr>
              <p14:xfrm>
                <a:off x="6596556" y="6391022"/>
                <a:ext cx="100800" cy="240840"/>
              </p14:xfrm>
            </p:contentPart>
          </mc:Choice>
          <mc:Fallback xmlns="">
            <p:pic>
              <p:nvPicPr>
                <p:cNvPr id="147" name="Ink 146">
                  <a:extLst>
                    <a:ext uri="{FF2B5EF4-FFF2-40B4-BE49-F238E27FC236}">
                      <a16:creationId xmlns:a16="http://schemas.microsoft.com/office/drawing/2014/main" id="{489C2C6D-610E-523A-1675-94E41A4295AC}"/>
                    </a:ext>
                  </a:extLst>
                </p:cNvPr>
                <p:cNvPicPr/>
                <p:nvPr/>
              </p:nvPicPr>
              <p:blipFill>
                <a:blip r:embed="rId194"/>
                <a:stretch>
                  <a:fillRect/>
                </a:stretch>
              </p:blipFill>
              <p:spPr>
                <a:xfrm>
                  <a:off x="6587556" y="6382022"/>
                  <a:ext cx="118440" cy="258480"/>
                </a:xfrm>
                <a:prstGeom prst="rect">
                  <a:avLst/>
                </a:prstGeom>
              </p:spPr>
            </p:pic>
          </mc:Fallback>
        </mc:AlternateContent>
        <mc:AlternateContent xmlns:mc="http://schemas.openxmlformats.org/markup-compatibility/2006" xmlns:p14="http://schemas.microsoft.com/office/powerpoint/2010/main">
          <mc:Choice Requires="p14">
            <p:contentPart p14:bwMode="auto" r:id="rId195">
              <p14:nvContentPartPr>
                <p14:cNvPr id="148" name="Ink 147">
                  <a:extLst>
                    <a:ext uri="{FF2B5EF4-FFF2-40B4-BE49-F238E27FC236}">
                      <a16:creationId xmlns:a16="http://schemas.microsoft.com/office/drawing/2014/main" id="{27E8162B-63C0-8148-631F-28766EB30006}"/>
                    </a:ext>
                  </a:extLst>
                </p14:cNvPr>
                <p14:cNvContentPartPr/>
                <p14:nvPr/>
              </p14:nvContentPartPr>
              <p14:xfrm>
                <a:off x="6419436" y="6445022"/>
                <a:ext cx="140760" cy="223920"/>
              </p14:xfrm>
            </p:contentPart>
          </mc:Choice>
          <mc:Fallback xmlns="">
            <p:pic>
              <p:nvPicPr>
                <p:cNvPr id="148" name="Ink 147">
                  <a:extLst>
                    <a:ext uri="{FF2B5EF4-FFF2-40B4-BE49-F238E27FC236}">
                      <a16:creationId xmlns:a16="http://schemas.microsoft.com/office/drawing/2014/main" id="{27E8162B-63C0-8148-631F-28766EB30006}"/>
                    </a:ext>
                  </a:extLst>
                </p:cNvPr>
                <p:cNvPicPr/>
                <p:nvPr/>
              </p:nvPicPr>
              <p:blipFill>
                <a:blip r:embed="rId196"/>
                <a:stretch>
                  <a:fillRect/>
                </a:stretch>
              </p:blipFill>
              <p:spPr>
                <a:xfrm>
                  <a:off x="6410436" y="6436022"/>
                  <a:ext cx="15840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197">
              <p14:nvContentPartPr>
                <p14:cNvPr id="149" name="Ink 148">
                  <a:extLst>
                    <a:ext uri="{FF2B5EF4-FFF2-40B4-BE49-F238E27FC236}">
                      <a16:creationId xmlns:a16="http://schemas.microsoft.com/office/drawing/2014/main" id="{B4BFFDDF-866D-8211-7D3B-A3731C166DEE}"/>
                    </a:ext>
                  </a:extLst>
                </p14:cNvPr>
                <p14:cNvContentPartPr/>
                <p14:nvPr/>
              </p14:nvContentPartPr>
              <p14:xfrm>
                <a:off x="6763596" y="6398582"/>
                <a:ext cx="113040" cy="258480"/>
              </p14:xfrm>
            </p:contentPart>
          </mc:Choice>
          <mc:Fallback xmlns="">
            <p:pic>
              <p:nvPicPr>
                <p:cNvPr id="149" name="Ink 148">
                  <a:extLst>
                    <a:ext uri="{FF2B5EF4-FFF2-40B4-BE49-F238E27FC236}">
                      <a16:creationId xmlns:a16="http://schemas.microsoft.com/office/drawing/2014/main" id="{B4BFFDDF-866D-8211-7D3B-A3731C166DEE}"/>
                    </a:ext>
                  </a:extLst>
                </p:cNvPr>
                <p:cNvPicPr/>
                <p:nvPr/>
              </p:nvPicPr>
              <p:blipFill>
                <a:blip r:embed="rId198"/>
                <a:stretch>
                  <a:fillRect/>
                </a:stretch>
              </p:blipFill>
              <p:spPr>
                <a:xfrm>
                  <a:off x="6754956" y="6389942"/>
                  <a:ext cx="130680" cy="276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99">
            <p14:nvContentPartPr>
              <p14:cNvPr id="150" name="Ink 149">
                <a:extLst>
                  <a:ext uri="{FF2B5EF4-FFF2-40B4-BE49-F238E27FC236}">
                    <a16:creationId xmlns:a16="http://schemas.microsoft.com/office/drawing/2014/main" id="{F4EED0E4-3128-9DD8-C8C0-54293B3871C3}"/>
                  </a:ext>
                </a:extLst>
              </p14:cNvPr>
              <p14:cNvContentPartPr/>
              <p14:nvPr/>
            </p14:nvContentPartPr>
            <p14:xfrm>
              <a:off x="7185876" y="6401102"/>
              <a:ext cx="241560" cy="217440"/>
            </p14:xfrm>
          </p:contentPart>
        </mc:Choice>
        <mc:Fallback xmlns="">
          <p:pic>
            <p:nvPicPr>
              <p:cNvPr id="150" name="Ink 149">
                <a:extLst>
                  <a:ext uri="{FF2B5EF4-FFF2-40B4-BE49-F238E27FC236}">
                    <a16:creationId xmlns:a16="http://schemas.microsoft.com/office/drawing/2014/main" id="{F4EED0E4-3128-9DD8-C8C0-54293B3871C3}"/>
                  </a:ext>
                </a:extLst>
              </p:cNvPr>
              <p:cNvPicPr/>
              <p:nvPr/>
            </p:nvPicPr>
            <p:blipFill>
              <a:blip r:embed="rId200"/>
              <a:stretch>
                <a:fillRect/>
              </a:stretch>
            </p:blipFill>
            <p:spPr>
              <a:xfrm>
                <a:off x="7177236" y="6392462"/>
                <a:ext cx="259200" cy="235080"/>
              </a:xfrm>
              <a:prstGeom prst="rect">
                <a:avLst/>
              </a:prstGeom>
            </p:spPr>
          </p:pic>
        </mc:Fallback>
      </mc:AlternateContent>
      <mc:AlternateContent xmlns:mc="http://schemas.openxmlformats.org/markup-compatibility/2006" xmlns:p14="http://schemas.microsoft.com/office/powerpoint/2010/main">
        <mc:Choice Requires="p14">
          <p:contentPart p14:bwMode="auto" r:id="rId201">
            <p14:nvContentPartPr>
              <p14:cNvPr id="152" name="Ink 151">
                <a:extLst>
                  <a:ext uri="{FF2B5EF4-FFF2-40B4-BE49-F238E27FC236}">
                    <a16:creationId xmlns:a16="http://schemas.microsoft.com/office/drawing/2014/main" id="{4F59497A-05F2-D60E-C71F-F12179C0FD94}"/>
                  </a:ext>
                </a:extLst>
              </p14:cNvPr>
              <p14:cNvContentPartPr/>
              <p14:nvPr/>
            </p14:nvContentPartPr>
            <p14:xfrm>
              <a:off x="7582956" y="3133742"/>
              <a:ext cx="137880" cy="24840"/>
            </p14:xfrm>
          </p:contentPart>
        </mc:Choice>
        <mc:Fallback xmlns="">
          <p:pic>
            <p:nvPicPr>
              <p:cNvPr id="152" name="Ink 151">
                <a:extLst>
                  <a:ext uri="{FF2B5EF4-FFF2-40B4-BE49-F238E27FC236}">
                    <a16:creationId xmlns:a16="http://schemas.microsoft.com/office/drawing/2014/main" id="{4F59497A-05F2-D60E-C71F-F12179C0FD94}"/>
                  </a:ext>
                </a:extLst>
              </p:cNvPr>
              <p:cNvPicPr/>
              <p:nvPr/>
            </p:nvPicPr>
            <p:blipFill>
              <a:blip r:embed="rId202"/>
              <a:stretch>
                <a:fillRect/>
              </a:stretch>
            </p:blipFill>
            <p:spPr>
              <a:xfrm>
                <a:off x="7547316" y="3061742"/>
                <a:ext cx="209520" cy="168480"/>
              </a:xfrm>
              <a:prstGeom prst="rect">
                <a:avLst/>
              </a:prstGeom>
            </p:spPr>
          </p:pic>
        </mc:Fallback>
      </mc:AlternateContent>
      <mc:AlternateContent xmlns:mc="http://schemas.openxmlformats.org/markup-compatibility/2006" xmlns:p14="http://schemas.microsoft.com/office/powerpoint/2010/main">
        <mc:Choice Requires="p14">
          <p:contentPart p14:bwMode="auto" r:id="rId203">
            <p14:nvContentPartPr>
              <p14:cNvPr id="153" name="Ink 152">
                <a:extLst>
                  <a:ext uri="{FF2B5EF4-FFF2-40B4-BE49-F238E27FC236}">
                    <a16:creationId xmlns:a16="http://schemas.microsoft.com/office/drawing/2014/main" id="{EB5F9A3E-FA5A-8BAC-8C53-21C70F627EAD}"/>
                  </a:ext>
                </a:extLst>
              </p14:cNvPr>
              <p14:cNvContentPartPr/>
              <p14:nvPr/>
            </p14:nvContentPartPr>
            <p14:xfrm>
              <a:off x="5984916" y="3093422"/>
              <a:ext cx="113040" cy="10080"/>
            </p14:xfrm>
          </p:contentPart>
        </mc:Choice>
        <mc:Fallback xmlns="">
          <p:pic>
            <p:nvPicPr>
              <p:cNvPr id="153" name="Ink 152">
                <a:extLst>
                  <a:ext uri="{FF2B5EF4-FFF2-40B4-BE49-F238E27FC236}">
                    <a16:creationId xmlns:a16="http://schemas.microsoft.com/office/drawing/2014/main" id="{EB5F9A3E-FA5A-8BAC-8C53-21C70F627EAD}"/>
                  </a:ext>
                </a:extLst>
              </p:cNvPr>
              <p:cNvPicPr/>
              <p:nvPr/>
            </p:nvPicPr>
            <p:blipFill>
              <a:blip r:embed="rId204"/>
              <a:stretch>
                <a:fillRect/>
              </a:stretch>
            </p:blipFill>
            <p:spPr>
              <a:xfrm>
                <a:off x="5949276" y="3021782"/>
                <a:ext cx="184680" cy="153720"/>
              </a:xfrm>
              <a:prstGeom prst="rect">
                <a:avLst/>
              </a:prstGeom>
            </p:spPr>
          </p:pic>
        </mc:Fallback>
      </mc:AlternateContent>
      <mc:AlternateContent xmlns:mc="http://schemas.openxmlformats.org/markup-compatibility/2006" xmlns:p14="http://schemas.microsoft.com/office/powerpoint/2010/main">
        <mc:Choice Requires="p14">
          <p:contentPart p14:bwMode="auto" r:id="rId205">
            <p14:nvContentPartPr>
              <p14:cNvPr id="154" name="Ink 153">
                <a:extLst>
                  <a:ext uri="{FF2B5EF4-FFF2-40B4-BE49-F238E27FC236}">
                    <a16:creationId xmlns:a16="http://schemas.microsoft.com/office/drawing/2014/main" id="{2F245D7D-DA5B-E99B-7E41-775B02C4C143}"/>
                  </a:ext>
                </a:extLst>
              </p14:cNvPr>
              <p14:cNvContentPartPr/>
              <p14:nvPr/>
            </p14:nvContentPartPr>
            <p14:xfrm>
              <a:off x="4045236" y="3103142"/>
              <a:ext cx="114840" cy="3960"/>
            </p14:xfrm>
          </p:contentPart>
        </mc:Choice>
        <mc:Fallback xmlns="">
          <p:pic>
            <p:nvPicPr>
              <p:cNvPr id="154" name="Ink 153">
                <a:extLst>
                  <a:ext uri="{FF2B5EF4-FFF2-40B4-BE49-F238E27FC236}">
                    <a16:creationId xmlns:a16="http://schemas.microsoft.com/office/drawing/2014/main" id="{2F245D7D-DA5B-E99B-7E41-775B02C4C143}"/>
                  </a:ext>
                </a:extLst>
              </p:cNvPr>
              <p:cNvPicPr/>
              <p:nvPr/>
            </p:nvPicPr>
            <p:blipFill>
              <a:blip r:embed="rId206"/>
              <a:stretch>
                <a:fillRect/>
              </a:stretch>
            </p:blipFill>
            <p:spPr>
              <a:xfrm>
                <a:off x="4009596" y="3031142"/>
                <a:ext cx="18648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207">
            <p14:nvContentPartPr>
              <p14:cNvPr id="155" name="Ink 154">
                <a:extLst>
                  <a:ext uri="{FF2B5EF4-FFF2-40B4-BE49-F238E27FC236}">
                    <a16:creationId xmlns:a16="http://schemas.microsoft.com/office/drawing/2014/main" id="{EE534885-FF55-13A8-1426-D08C1C610661}"/>
                  </a:ext>
                </a:extLst>
              </p14:cNvPr>
              <p14:cNvContentPartPr/>
              <p14:nvPr/>
            </p14:nvContentPartPr>
            <p14:xfrm>
              <a:off x="2364036" y="3648182"/>
              <a:ext cx="90000" cy="3960"/>
            </p14:xfrm>
          </p:contentPart>
        </mc:Choice>
        <mc:Fallback xmlns="">
          <p:pic>
            <p:nvPicPr>
              <p:cNvPr id="155" name="Ink 154">
                <a:extLst>
                  <a:ext uri="{FF2B5EF4-FFF2-40B4-BE49-F238E27FC236}">
                    <a16:creationId xmlns:a16="http://schemas.microsoft.com/office/drawing/2014/main" id="{EE534885-FF55-13A8-1426-D08C1C610661}"/>
                  </a:ext>
                </a:extLst>
              </p:cNvPr>
              <p:cNvPicPr/>
              <p:nvPr/>
            </p:nvPicPr>
            <p:blipFill>
              <a:blip r:embed="rId208"/>
              <a:stretch>
                <a:fillRect/>
              </a:stretch>
            </p:blipFill>
            <p:spPr>
              <a:xfrm>
                <a:off x="2328036" y="3576182"/>
                <a:ext cx="16164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209">
            <p14:nvContentPartPr>
              <p14:cNvPr id="156" name="Ink 155">
                <a:extLst>
                  <a:ext uri="{FF2B5EF4-FFF2-40B4-BE49-F238E27FC236}">
                    <a16:creationId xmlns:a16="http://schemas.microsoft.com/office/drawing/2014/main" id="{43D85A0C-5810-4674-ABDE-0033E206035F}"/>
                  </a:ext>
                </a:extLst>
              </p14:cNvPr>
              <p14:cNvContentPartPr/>
              <p14:nvPr/>
            </p14:nvContentPartPr>
            <p14:xfrm>
              <a:off x="2899716" y="5272502"/>
              <a:ext cx="439920" cy="38160"/>
            </p14:xfrm>
          </p:contentPart>
        </mc:Choice>
        <mc:Fallback xmlns="">
          <p:pic>
            <p:nvPicPr>
              <p:cNvPr id="156" name="Ink 155">
                <a:extLst>
                  <a:ext uri="{FF2B5EF4-FFF2-40B4-BE49-F238E27FC236}">
                    <a16:creationId xmlns:a16="http://schemas.microsoft.com/office/drawing/2014/main" id="{43D85A0C-5810-4674-ABDE-0033E206035F}"/>
                  </a:ext>
                </a:extLst>
              </p:cNvPr>
              <p:cNvPicPr/>
              <p:nvPr/>
            </p:nvPicPr>
            <p:blipFill>
              <a:blip r:embed="rId210"/>
              <a:stretch>
                <a:fillRect/>
              </a:stretch>
            </p:blipFill>
            <p:spPr>
              <a:xfrm>
                <a:off x="2863716" y="5200862"/>
                <a:ext cx="511560" cy="181800"/>
              </a:xfrm>
              <a:prstGeom prst="rect">
                <a:avLst/>
              </a:prstGeom>
            </p:spPr>
          </p:pic>
        </mc:Fallback>
      </mc:AlternateContent>
      <mc:AlternateContent xmlns:mc="http://schemas.openxmlformats.org/markup-compatibility/2006" xmlns:p14="http://schemas.microsoft.com/office/powerpoint/2010/main">
        <mc:Choice Requires="p14">
          <p:contentPart p14:bwMode="auto" r:id="rId211">
            <p14:nvContentPartPr>
              <p14:cNvPr id="157" name="Ink 156">
                <a:extLst>
                  <a:ext uri="{FF2B5EF4-FFF2-40B4-BE49-F238E27FC236}">
                    <a16:creationId xmlns:a16="http://schemas.microsoft.com/office/drawing/2014/main" id="{0727D8A9-8996-D0BC-F45D-13F6B633C8C1}"/>
                  </a:ext>
                </a:extLst>
              </p14:cNvPr>
              <p14:cNvContentPartPr/>
              <p14:nvPr/>
            </p14:nvContentPartPr>
            <p14:xfrm>
              <a:off x="2179356" y="1965542"/>
              <a:ext cx="227880" cy="29160"/>
            </p14:xfrm>
          </p:contentPart>
        </mc:Choice>
        <mc:Fallback xmlns="">
          <p:pic>
            <p:nvPicPr>
              <p:cNvPr id="157" name="Ink 156">
                <a:extLst>
                  <a:ext uri="{FF2B5EF4-FFF2-40B4-BE49-F238E27FC236}">
                    <a16:creationId xmlns:a16="http://schemas.microsoft.com/office/drawing/2014/main" id="{0727D8A9-8996-D0BC-F45D-13F6B633C8C1}"/>
                  </a:ext>
                </a:extLst>
              </p:cNvPr>
              <p:cNvPicPr/>
              <p:nvPr/>
            </p:nvPicPr>
            <p:blipFill>
              <a:blip r:embed="rId212"/>
              <a:stretch>
                <a:fillRect/>
              </a:stretch>
            </p:blipFill>
            <p:spPr>
              <a:xfrm>
                <a:off x="2143716" y="1893902"/>
                <a:ext cx="29952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213">
            <p14:nvContentPartPr>
              <p14:cNvPr id="158" name="Ink 157">
                <a:extLst>
                  <a:ext uri="{FF2B5EF4-FFF2-40B4-BE49-F238E27FC236}">
                    <a16:creationId xmlns:a16="http://schemas.microsoft.com/office/drawing/2014/main" id="{9CB11695-F2F7-ECBD-D868-21CFDBAADB01}"/>
                  </a:ext>
                </a:extLst>
              </p14:cNvPr>
              <p14:cNvContentPartPr/>
              <p14:nvPr/>
            </p14:nvContentPartPr>
            <p14:xfrm>
              <a:off x="3777756" y="2345702"/>
              <a:ext cx="282960" cy="360"/>
            </p14:xfrm>
          </p:contentPart>
        </mc:Choice>
        <mc:Fallback xmlns="">
          <p:pic>
            <p:nvPicPr>
              <p:cNvPr id="158" name="Ink 157">
                <a:extLst>
                  <a:ext uri="{FF2B5EF4-FFF2-40B4-BE49-F238E27FC236}">
                    <a16:creationId xmlns:a16="http://schemas.microsoft.com/office/drawing/2014/main" id="{9CB11695-F2F7-ECBD-D868-21CFDBAADB01}"/>
                  </a:ext>
                </a:extLst>
              </p:cNvPr>
              <p:cNvPicPr/>
              <p:nvPr/>
            </p:nvPicPr>
            <p:blipFill>
              <a:blip r:embed="rId214"/>
              <a:stretch>
                <a:fillRect/>
              </a:stretch>
            </p:blipFill>
            <p:spPr>
              <a:xfrm>
                <a:off x="3741756" y="2273702"/>
                <a:ext cx="3546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15">
            <p14:nvContentPartPr>
              <p14:cNvPr id="159" name="Ink 158">
                <a:extLst>
                  <a:ext uri="{FF2B5EF4-FFF2-40B4-BE49-F238E27FC236}">
                    <a16:creationId xmlns:a16="http://schemas.microsoft.com/office/drawing/2014/main" id="{2F8A878B-EBC3-FF6E-2001-C17EE9887033}"/>
                  </a:ext>
                </a:extLst>
              </p14:cNvPr>
              <p14:cNvContentPartPr/>
              <p14:nvPr/>
            </p14:nvContentPartPr>
            <p14:xfrm>
              <a:off x="3972516" y="1901102"/>
              <a:ext cx="182160" cy="29520"/>
            </p14:xfrm>
          </p:contentPart>
        </mc:Choice>
        <mc:Fallback xmlns="">
          <p:pic>
            <p:nvPicPr>
              <p:cNvPr id="159" name="Ink 158">
                <a:extLst>
                  <a:ext uri="{FF2B5EF4-FFF2-40B4-BE49-F238E27FC236}">
                    <a16:creationId xmlns:a16="http://schemas.microsoft.com/office/drawing/2014/main" id="{2F8A878B-EBC3-FF6E-2001-C17EE9887033}"/>
                  </a:ext>
                </a:extLst>
              </p:cNvPr>
              <p:cNvPicPr/>
              <p:nvPr/>
            </p:nvPicPr>
            <p:blipFill>
              <a:blip r:embed="rId216"/>
              <a:stretch>
                <a:fillRect/>
              </a:stretch>
            </p:blipFill>
            <p:spPr>
              <a:xfrm>
                <a:off x="3936516" y="1829102"/>
                <a:ext cx="253800" cy="173160"/>
              </a:xfrm>
              <a:prstGeom prst="rect">
                <a:avLst/>
              </a:prstGeom>
            </p:spPr>
          </p:pic>
        </mc:Fallback>
      </mc:AlternateContent>
      <mc:AlternateContent xmlns:mc="http://schemas.openxmlformats.org/markup-compatibility/2006" xmlns:p14="http://schemas.microsoft.com/office/powerpoint/2010/main">
        <mc:Choice Requires="p14">
          <p:contentPart p14:bwMode="auto" r:id="rId217">
            <p14:nvContentPartPr>
              <p14:cNvPr id="160" name="Ink 159">
                <a:extLst>
                  <a:ext uri="{FF2B5EF4-FFF2-40B4-BE49-F238E27FC236}">
                    <a16:creationId xmlns:a16="http://schemas.microsoft.com/office/drawing/2014/main" id="{65582288-321A-AB4A-6758-81A4E806F309}"/>
                  </a:ext>
                </a:extLst>
              </p14:cNvPr>
              <p14:cNvContentPartPr/>
              <p14:nvPr/>
            </p14:nvContentPartPr>
            <p14:xfrm>
              <a:off x="5836956" y="2317982"/>
              <a:ext cx="198000" cy="360"/>
            </p14:xfrm>
          </p:contentPart>
        </mc:Choice>
        <mc:Fallback xmlns="">
          <p:pic>
            <p:nvPicPr>
              <p:cNvPr id="160" name="Ink 159">
                <a:extLst>
                  <a:ext uri="{FF2B5EF4-FFF2-40B4-BE49-F238E27FC236}">
                    <a16:creationId xmlns:a16="http://schemas.microsoft.com/office/drawing/2014/main" id="{65582288-321A-AB4A-6758-81A4E806F309}"/>
                  </a:ext>
                </a:extLst>
              </p:cNvPr>
              <p:cNvPicPr/>
              <p:nvPr/>
            </p:nvPicPr>
            <p:blipFill>
              <a:blip r:embed="rId218"/>
              <a:stretch>
                <a:fillRect/>
              </a:stretch>
            </p:blipFill>
            <p:spPr>
              <a:xfrm>
                <a:off x="5801316" y="2246342"/>
                <a:ext cx="26964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19">
            <p14:nvContentPartPr>
              <p14:cNvPr id="161" name="Ink 160">
                <a:extLst>
                  <a:ext uri="{FF2B5EF4-FFF2-40B4-BE49-F238E27FC236}">
                    <a16:creationId xmlns:a16="http://schemas.microsoft.com/office/drawing/2014/main" id="{B3A8868D-A58C-FBF8-560B-C05076293A99}"/>
                  </a:ext>
                </a:extLst>
              </p14:cNvPr>
              <p14:cNvContentPartPr/>
              <p14:nvPr/>
            </p14:nvContentPartPr>
            <p14:xfrm>
              <a:off x="5897796" y="1800662"/>
              <a:ext cx="201600" cy="19440"/>
            </p14:xfrm>
          </p:contentPart>
        </mc:Choice>
        <mc:Fallback xmlns="">
          <p:pic>
            <p:nvPicPr>
              <p:cNvPr id="161" name="Ink 160">
                <a:extLst>
                  <a:ext uri="{FF2B5EF4-FFF2-40B4-BE49-F238E27FC236}">
                    <a16:creationId xmlns:a16="http://schemas.microsoft.com/office/drawing/2014/main" id="{B3A8868D-A58C-FBF8-560B-C05076293A99}"/>
                  </a:ext>
                </a:extLst>
              </p:cNvPr>
              <p:cNvPicPr/>
              <p:nvPr/>
            </p:nvPicPr>
            <p:blipFill>
              <a:blip r:embed="rId220"/>
              <a:stretch>
                <a:fillRect/>
              </a:stretch>
            </p:blipFill>
            <p:spPr>
              <a:xfrm>
                <a:off x="5861796" y="1728662"/>
                <a:ext cx="27324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221">
            <p14:nvContentPartPr>
              <p14:cNvPr id="162" name="Ink 161">
                <a:extLst>
                  <a:ext uri="{FF2B5EF4-FFF2-40B4-BE49-F238E27FC236}">
                    <a16:creationId xmlns:a16="http://schemas.microsoft.com/office/drawing/2014/main" id="{0EAFC46F-31F5-5817-EE07-A236DA0571A7}"/>
                  </a:ext>
                </a:extLst>
              </p14:cNvPr>
              <p14:cNvContentPartPr/>
              <p14:nvPr/>
            </p14:nvContentPartPr>
            <p14:xfrm>
              <a:off x="7545876" y="2419502"/>
              <a:ext cx="148320" cy="360"/>
            </p14:xfrm>
          </p:contentPart>
        </mc:Choice>
        <mc:Fallback xmlns="">
          <p:pic>
            <p:nvPicPr>
              <p:cNvPr id="162" name="Ink 161">
                <a:extLst>
                  <a:ext uri="{FF2B5EF4-FFF2-40B4-BE49-F238E27FC236}">
                    <a16:creationId xmlns:a16="http://schemas.microsoft.com/office/drawing/2014/main" id="{0EAFC46F-31F5-5817-EE07-A236DA0571A7}"/>
                  </a:ext>
                </a:extLst>
              </p:cNvPr>
              <p:cNvPicPr/>
              <p:nvPr/>
            </p:nvPicPr>
            <p:blipFill>
              <a:blip r:embed="rId222"/>
              <a:stretch>
                <a:fillRect/>
              </a:stretch>
            </p:blipFill>
            <p:spPr>
              <a:xfrm>
                <a:off x="7509876" y="2347502"/>
                <a:ext cx="21996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23">
            <p14:nvContentPartPr>
              <p14:cNvPr id="163" name="Ink 162">
                <a:extLst>
                  <a:ext uri="{FF2B5EF4-FFF2-40B4-BE49-F238E27FC236}">
                    <a16:creationId xmlns:a16="http://schemas.microsoft.com/office/drawing/2014/main" id="{587542FE-1CCB-7200-357C-5890EE30A52B}"/>
                  </a:ext>
                </a:extLst>
              </p14:cNvPr>
              <p14:cNvContentPartPr/>
              <p14:nvPr/>
            </p14:nvContentPartPr>
            <p14:xfrm>
              <a:off x="7482156" y="1856822"/>
              <a:ext cx="255600" cy="134640"/>
            </p14:xfrm>
          </p:contentPart>
        </mc:Choice>
        <mc:Fallback xmlns="">
          <p:pic>
            <p:nvPicPr>
              <p:cNvPr id="163" name="Ink 162">
                <a:extLst>
                  <a:ext uri="{FF2B5EF4-FFF2-40B4-BE49-F238E27FC236}">
                    <a16:creationId xmlns:a16="http://schemas.microsoft.com/office/drawing/2014/main" id="{587542FE-1CCB-7200-357C-5890EE30A52B}"/>
                  </a:ext>
                </a:extLst>
              </p:cNvPr>
              <p:cNvPicPr/>
              <p:nvPr/>
            </p:nvPicPr>
            <p:blipFill>
              <a:blip r:embed="rId224"/>
              <a:stretch>
                <a:fillRect/>
              </a:stretch>
            </p:blipFill>
            <p:spPr>
              <a:xfrm>
                <a:off x="7446516" y="1785182"/>
                <a:ext cx="327240" cy="278280"/>
              </a:xfrm>
              <a:prstGeom prst="rect">
                <a:avLst/>
              </a:prstGeom>
            </p:spPr>
          </p:pic>
        </mc:Fallback>
      </mc:AlternateContent>
      <mc:AlternateContent xmlns:mc="http://schemas.openxmlformats.org/markup-compatibility/2006" xmlns:p14="http://schemas.microsoft.com/office/powerpoint/2010/main">
        <mc:Choice Requires="p14">
          <p:contentPart p14:bwMode="auto" r:id="rId225">
            <p14:nvContentPartPr>
              <p14:cNvPr id="164" name="Ink 163">
                <a:extLst>
                  <a:ext uri="{FF2B5EF4-FFF2-40B4-BE49-F238E27FC236}">
                    <a16:creationId xmlns:a16="http://schemas.microsoft.com/office/drawing/2014/main" id="{2B534DAD-F300-B2DF-EF1F-C0726623BFA1}"/>
                  </a:ext>
                </a:extLst>
              </p14:cNvPr>
              <p14:cNvContentPartPr/>
              <p14:nvPr/>
            </p14:nvContentPartPr>
            <p14:xfrm>
              <a:off x="2497236" y="5993942"/>
              <a:ext cx="26640" cy="126720"/>
            </p14:xfrm>
          </p:contentPart>
        </mc:Choice>
        <mc:Fallback xmlns="">
          <p:pic>
            <p:nvPicPr>
              <p:cNvPr id="164" name="Ink 163">
                <a:extLst>
                  <a:ext uri="{FF2B5EF4-FFF2-40B4-BE49-F238E27FC236}">
                    <a16:creationId xmlns:a16="http://schemas.microsoft.com/office/drawing/2014/main" id="{2B534DAD-F300-B2DF-EF1F-C0726623BFA1}"/>
                  </a:ext>
                </a:extLst>
              </p:cNvPr>
              <p:cNvPicPr/>
              <p:nvPr/>
            </p:nvPicPr>
            <p:blipFill>
              <a:blip r:embed="rId226"/>
              <a:stretch>
                <a:fillRect/>
              </a:stretch>
            </p:blipFill>
            <p:spPr>
              <a:xfrm>
                <a:off x="2461236" y="5921942"/>
                <a:ext cx="98280" cy="270360"/>
              </a:xfrm>
              <a:prstGeom prst="rect">
                <a:avLst/>
              </a:prstGeom>
            </p:spPr>
          </p:pic>
        </mc:Fallback>
      </mc:AlternateContent>
      <mc:AlternateContent xmlns:mc="http://schemas.openxmlformats.org/markup-compatibility/2006" xmlns:p14="http://schemas.microsoft.com/office/powerpoint/2010/main">
        <mc:Choice Requires="p14">
          <p:contentPart p14:bwMode="auto" r:id="rId227">
            <p14:nvContentPartPr>
              <p14:cNvPr id="165" name="Ink 164">
                <a:extLst>
                  <a:ext uri="{FF2B5EF4-FFF2-40B4-BE49-F238E27FC236}">
                    <a16:creationId xmlns:a16="http://schemas.microsoft.com/office/drawing/2014/main" id="{892443FB-3653-4A47-07E1-C389FFABE060}"/>
                  </a:ext>
                </a:extLst>
              </p14:cNvPr>
              <p14:cNvContentPartPr/>
              <p14:nvPr/>
            </p14:nvContentPartPr>
            <p14:xfrm>
              <a:off x="3462756" y="5946422"/>
              <a:ext cx="121680" cy="115200"/>
            </p14:xfrm>
          </p:contentPart>
        </mc:Choice>
        <mc:Fallback xmlns="">
          <p:pic>
            <p:nvPicPr>
              <p:cNvPr id="165" name="Ink 164">
                <a:extLst>
                  <a:ext uri="{FF2B5EF4-FFF2-40B4-BE49-F238E27FC236}">
                    <a16:creationId xmlns:a16="http://schemas.microsoft.com/office/drawing/2014/main" id="{892443FB-3653-4A47-07E1-C389FFABE060}"/>
                  </a:ext>
                </a:extLst>
              </p:cNvPr>
              <p:cNvPicPr/>
              <p:nvPr/>
            </p:nvPicPr>
            <p:blipFill>
              <a:blip r:embed="rId228"/>
              <a:stretch>
                <a:fillRect/>
              </a:stretch>
            </p:blipFill>
            <p:spPr>
              <a:xfrm>
                <a:off x="3427116" y="5874422"/>
                <a:ext cx="193320" cy="258840"/>
              </a:xfrm>
              <a:prstGeom prst="rect">
                <a:avLst/>
              </a:prstGeom>
            </p:spPr>
          </p:pic>
        </mc:Fallback>
      </mc:AlternateContent>
      <mc:AlternateContent xmlns:mc="http://schemas.openxmlformats.org/markup-compatibility/2006" xmlns:p14="http://schemas.microsoft.com/office/powerpoint/2010/main">
        <mc:Choice Requires="p14">
          <p:contentPart p14:bwMode="auto" r:id="rId229">
            <p14:nvContentPartPr>
              <p14:cNvPr id="166" name="Ink 165">
                <a:extLst>
                  <a:ext uri="{FF2B5EF4-FFF2-40B4-BE49-F238E27FC236}">
                    <a16:creationId xmlns:a16="http://schemas.microsoft.com/office/drawing/2014/main" id="{98244F04-B53F-4C68-CED8-4BDE92F4CE8E}"/>
                  </a:ext>
                </a:extLst>
              </p14:cNvPr>
              <p14:cNvContentPartPr/>
              <p14:nvPr/>
            </p14:nvContentPartPr>
            <p14:xfrm>
              <a:off x="4428996" y="5892422"/>
              <a:ext cx="72000" cy="143640"/>
            </p14:xfrm>
          </p:contentPart>
        </mc:Choice>
        <mc:Fallback xmlns="">
          <p:pic>
            <p:nvPicPr>
              <p:cNvPr id="166" name="Ink 165">
                <a:extLst>
                  <a:ext uri="{FF2B5EF4-FFF2-40B4-BE49-F238E27FC236}">
                    <a16:creationId xmlns:a16="http://schemas.microsoft.com/office/drawing/2014/main" id="{98244F04-B53F-4C68-CED8-4BDE92F4CE8E}"/>
                  </a:ext>
                </a:extLst>
              </p:cNvPr>
              <p:cNvPicPr/>
              <p:nvPr/>
            </p:nvPicPr>
            <p:blipFill>
              <a:blip r:embed="rId230"/>
              <a:stretch>
                <a:fillRect/>
              </a:stretch>
            </p:blipFill>
            <p:spPr>
              <a:xfrm>
                <a:off x="4393356" y="5820782"/>
                <a:ext cx="143640" cy="287280"/>
              </a:xfrm>
              <a:prstGeom prst="rect">
                <a:avLst/>
              </a:prstGeom>
            </p:spPr>
          </p:pic>
        </mc:Fallback>
      </mc:AlternateContent>
      <mc:AlternateContent xmlns:mc="http://schemas.openxmlformats.org/markup-compatibility/2006" xmlns:p14="http://schemas.microsoft.com/office/powerpoint/2010/main">
        <mc:Choice Requires="p14">
          <p:contentPart p14:bwMode="auto" r:id="rId231">
            <p14:nvContentPartPr>
              <p14:cNvPr id="167" name="Ink 166">
                <a:extLst>
                  <a:ext uri="{FF2B5EF4-FFF2-40B4-BE49-F238E27FC236}">
                    <a16:creationId xmlns:a16="http://schemas.microsoft.com/office/drawing/2014/main" id="{73F06349-4577-5003-0E4B-4A56A9E840DA}"/>
                  </a:ext>
                </a:extLst>
              </p14:cNvPr>
              <p14:cNvContentPartPr/>
              <p14:nvPr/>
            </p14:nvContentPartPr>
            <p14:xfrm>
              <a:off x="5469396" y="5895302"/>
              <a:ext cx="85680" cy="143640"/>
            </p14:xfrm>
          </p:contentPart>
        </mc:Choice>
        <mc:Fallback xmlns="">
          <p:pic>
            <p:nvPicPr>
              <p:cNvPr id="167" name="Ink 166">
                <a:extLst>
                  <a:ext uri="{FF2B5EF4-FFF2-40B4-BE49-F238E27FC236}">
                    <a16:creationId xmlns:a16="http://schemas.microsoft.com/office/drawing/2014/main" id="{73F06349-4577-5003-0E4B-4A56A9E840DA}"/>
                  </a:ext>
                </a:extLst>
              </p:cNvPr>
              <p:cNvPicPr/>
              <p:nvPr/>
            </p:nvPicPr>
            <p:blipFill>
              <a:blip r:embed="rId232"/>
              <a:stretch>
                <a:fillRect/>
              </a:stretch>
            </p:blipFill>
            <p:spPr>
              <a:xfrm>
                <a:off x="5433756" y="5823302"/>
                <a:ext cx="157320" cy="287280"/>
              </a:xfrm>
              <a:prstGeom prst="rect">
                <a:avLst/>
              </a:prstGeom>
            </p:spPr>
          </p:pic>
        </mc:Fallback>
      </mc:AlternateContent>
      <p:grpSp>
        <p:nvGrpSpPr>
          <p:cNvPr id="184" name="Group 183">
            <a:extLst>
              <a:ext uri="{FF2B5EF4-FFF2-40B4-BE49-F238E27FC236}">
                <a16:creationId xmlns:a16="http://schemas.microsoft.com/office/drawing/2014/main" id="{4ACE53EF-4321-8211-3AFA-F5815CA7A9D0}"/>
              </a:ext>
            </a:extLst>
          </p:cNvPr>
          <p:cNvGrpSpPr/>
          <p:nvPr/>
        </p:nvGrpSpPr>
        <p:grpSpPr>
          <a:xfrm>
            <a:off x="2373756" y="3548822"/>
            <a:ext cx="535680" cy="237240"/>
            <a:chOff x="2373756" y="3548822"/>
            <a:chExt cx="535680" cy="237240"/>
          </a:xfrm>
        </p:grpSpPr>
        <mc:AlternateContent xmlns:mc="http://schemas.openxmlformats.org/markup-compatibility/2006" xmlns:p14="http://schemas.microsoft.com/office/powerpoint/2010/main">
          <mc:Choice Requires="p14">
            <p:contentPart p14:bwMode="auto" r:id="rId233">
              <p14:nvContentPartPr>
                <p14:cNvPr id="45" name="Ink 44">
                  <a:extLst>
                    <a:ext uri="{FF2B5EF4-FFF2-40B4-BE49-F238E27FC236}">
                      <a16:creationId xmlns:a16="http://schemas.microsoft.com/office/drawing/2014/main" id="{4856F652-FF1B-5976-649B-5189F395BDB2}"/>
                    </a:ext>
                  </a:extLst>
                </p14:cNvPr>
                <p14:cNvContentPartPr/>
                <p14:nvPr/>
              </p14:nvContentPartPr>
              <p14:xfrm>
                <a:off x="2373756" y="3555662"/>
                <a:ext cx="96840" cy="85680"/>
              </p14:xfrm>
            </p:contentPart>
          </mc:Choice>
          <mc:Fallback xmlns="">
            <p:pic>
              <p:nvPicPr>
                <p:cNvPr id="45" name="Ink 44">
                  <a:extLst>
                    <a:ext uri="{FF2B5EF4-FFF2-40B4-BE49-F238E27FC236}">
                      <a16:creationId xmlns:a16="http://schemas.microsoft.com/office/drawing/2014/main" id="{4856F652-FF1B-5976-649B-5189F395BDB2}"/>
                    </a:ext>
                  </a:extLst>
                </p:cNvPr>
                <p:cNvPicPr/>
                <p:nvPr/>
              </p:nvPicPr>
              <p:blipFill>
                <a:blip r:embed="rId234"/>
                <a:stretch>
                  <a:fillRect/>
                </a:stretch>
              </p:blipFill>
              <p:spPr>
                <a:xfrm>
                  <a:off x="2365116" y="3547022"/>
                  <a:ext cx="114480" cy="103320"/>
                </a:xfrm>
                <a:prstGeom prst="rect">
                  <a:avLst/>
                </a:prstGeom>
              </p:spPr>
            </p:pic>
          </mc:Fallback>
        </mc:AlternateContent>
        <mc:AlternateContent xmlns:mc="http://schemas.openxmlformats.org/markup-compatibility/2006" xmlns:p14="http://schemas.microsoft.com/office/powerpoint/2010/main">
          <mc:Choice Requires="p14">
            <p:contentPart p14:bwMode="auto" r:id="rId235">
              <p14:nvContentPartPr>
                <p14:cNvPr id="46" name="Ink 45">
                  <a:extLst>
                    <a:ext uri="{FF2B5EF4-FFF2-40B4-BE49-F238E27FC236}">
                      <a16:creationId xmlns:a16="http://schemas.microsoft.com/office/drawing/2014/main" id="{D800C2DB-8F3A-5D1A-3B3E-D0FCBA048B6C}"/>
                    </a:ext>
                  </a:extLst>
                </p14:cNvPr>
                <p14:cNvContentPartPr/>
                <p14:nvPr/>
              </p14:nvContentPartPr>
              <p14:xfrm>
                <a:off x="2465916" y="3555662"/>
                <a:ext cx="360" cy="196560"/>
              </p14:xfrm>
            </p:contentPart>
          </mc:Choice>
          <mc:Fallback xmlns="">
            <p:pic>
              <p:nvPicPr>
                <p:cNvPr id="46" name="Ink 45">
                  <a:extLst>
                    <a:ext uri="{FF2B5EF4-FFF2-40B4-BE49-F238E27FC236}">
                      <a16:creationId xmlns:a16="http://schemas.microsoft.com/office/drawing/2014/main" id="{D800C2DB-8F3A-5D1A-3B3E-D0FCBA048B6C}"/>
                    </a:ext>
                  </a:extLst>
                </p:cNvPr>
                <p:cNvPicPr/>
                <p:nvPr/>
              </p:nvPicPr>
              <p:blipFill>
                <a:blip r:embed="rId89"/>
                <a:stretch>
                  <a:fillRect/>
                </a:stretch>
              </p:blipFill>
              <p:spPr>
                <a:xfrm>
                  <a:off x="2457276" y="3547022"/>
                  <a:ext cx="18000" cy="214200"/>
                </a:xfrm>
                <a:prstGeom prst="rect">
                  <a:avLst/>
                </a:prstGeom>
              </p:spPr>
            </p:pic>
          </mc:Fallback>
        </mc:AlternateContent>
        <mc:AlternateContent xmlns:mc="http://schemas.openxmlformats.org/markup-compatibility/2006" xmlns:p14="http://schemas.microsoft.com/office/powerpoint/2010/main">
          <mc:Choice Requires="p14">
            <p:contentPart p14:bwMode="auto" r:id="rId236">
              <p14:nvContentPartPr>
                <p14:cNvPr id="168" name="Ink 167">
                  <a:extLst>
                    <a:ext uri="{FF2B5EF4-FFF2-40B4-BE49-F238E27FC236}">
                      <a16:creationId xmlns:a16="http://schemas.microsoft.com/office/drawing/2014/main" id="{A92DD7EA-127C-273F-206D-0AB5BE8D7EAA}"/>
                    </a:ext>
                  </a:extLst>
                </p14:cNvPr>
                <p14:cNvContentPartPr/>
                <p14:nvPr/>
              </p14:nvContentPartPr>
              <p14:xfrm>
                <a:off x="2578236" y="3592022"/>
                <a:ext cx="38160" cy="9720"/>
              </p14:xfrm>
            </p:contentPart>
          </mc:Choice>
          <mc:Fallback xmlns="">
            <p:pic>
              <p:nvPicPr>
                <p:cNvPr id="168" name="Ink 167">
                  <a:extLst>
                    <a:ext uri="{FF2B5EF4-FFF2-40B4-BE49-F238E27FC236}">
                      <a16:creationId xmlns:a16="http://schemas.microsoft.com/office/drawing/2014/main" id="{A92DD7EA-127C-273F-206D-0AB5BE8D7EAA}"/>
                    </a:ext>
                  </a:extLst>
                </p:cNvPr>
                <p:cNvPicPr/>
                <p:nvPr/>
              </p:nvPicPr>
              <p:blipFill>
                <a:blip r:embed="rId237"/>
                <a:stretch>
                  <a:fillRect/>
                </a:stretch>
              </p:blipFill>
              <p:spPr>
                <a:xfrm>
                  <a:off x="2569236" y="3583382"/>
                  <a:ext cx="5580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238">
              <p14:nvContentPartPr>
                <p14:cNvPr id="169" name="Ink 168">
                  <a:extLst>
                    <a:ext uri="{FF2B5EF4-FFF2-40B4-BE49-F238E27FC236}">
                      <a16:creationId xmlns:a16="http://schemas.microsoft.com/office/drawing/2014/main" id="{3288D8DC-C49E-F815-BDAF-DFC319E4FC58}"/>
                    </a:ext>
                  </a:extLst>
                </p14:cNvPr>
                <p14:cNvContentPartPr/>
                <p14:nvPr/>
              </p14:nvContentPartPr>
              <p14:xfrm>
                <a:off x="2576796" y="3621902"/>
                <a:ext cx="55080" cy="7920"/>
              </p14:xfrm>
            </p:contentPart>
          </mc:Choice>
          <mc:Fallback xmlns="">
            <p:pic>
              <p:nvPicPr>
                <p:cNvPr id="169" name="Ink 168">
                  <a:extLst>
                    <a:ext uri="{FF2B5EF4-FFF2-40B4-BE49-F238E27FC236}">
                      <a16:creationId xmlns:a16="http://schemas.microsoft.com/office/drawing/2014/main" id="{3288D8DC-C49E-F815-BDAF-DFC319E4FC58}"/>
                    </a:ext>
                  </a:extLst>
                </p:cNvPr>
                <p:cNvPicPr/>
                <p:nvPr/>
              </p:nvPicPr>
              <p:blipFill>
                <a:blip r:embed="rId239"/>
                <a:stretch>
                  <a:fillRect/>
                </a:stretch>
              </p:blipFill>
              <p:spPr>
                <a:xfrm>
                  <a:off x="2567796" y="3613262"/>
                  <a:ext cx="72720" cy="25560"/>
                </a:xfrm>
                <a:prstGeom prst="rect">
                  <a:avLst/>
                </a:prstGeom>
              </p:spPr>
            </p:pic>
          </mc:Fallback>
        </mc:AlternateContent>
        <mc:AlternateContent xmlns:mc="http://schemas.openxmlformats.org/markup-compatibility/2006" xmlns:p14="http://schemas.microsoft.com/office/powerpoint/2010/main">
          <mc:Choice Requires="p14">
            <p:contentPart p14:bwMode="auto" r:id="rId240">
              <p14:nvContentPartPr>
                <p14:cNvPr id="170" name="Ink 169">
                  <a:extLst>
                    <a:ext uri="{FF2B5EF4-FFF2-40B4-BE49-F238E27FC236}">
                      <a16:creationId xmlns:a16="http://schemas.microsoft.com/office/drawing/2014/main" id="{D7E9DC1F-9F1A-70AC-EF9B-FCFACC05DD63}"/>
                    </a:ext>
                  </a:extLst>
                </p14:cNvPr>
                <p14:cNvContentPartPr/>
                <p14:nvPr/>
              </p14:nvContentPartPr>
              <p14:xfrm>
                <a:off x="2742756" y="3555662"/>
                <a:ext cx="360" cy="196560"/>
              </p14:xfrm>
            </p:contentPart>
          </mc:Choice>
          <mc:Fallback xmlns="">
            <p:pic>
              <p:nvPicPr>
                <p:cNvPr id="170" name="Ink 169">
                  <a:extLst>
                    <a:ext uri="{FF2B5EF4-FFF2-40B4-BE49-F238E27FC236}">
                      <a16:creationId xmlns:a16="http://schemas.microsoft.com/office/drawing/2014/main" id="{D7E9DC1F-9F1A-70AC-EF9B-FCFACC05DD63}"/>
                    </a:ext>
                  </a:extLst>
                </p:cNvPr>
                <p:cNvPicPr/>
                <p:nvPr/>
              </p:nvPicPr>
              <p:blipFill>
                <a:blip r:embed="rId89"/>
                <a:stretch>
                  <a:fillRect/>
                </a:stretch>
              </p:blipFill>
              <p:spPr>
                <a:xfrm>
                  <a:off x="2734116" y="3547022"/>
                  <a:ext cx="18000" cy="214200"/>
                </a:xfrm>
                <a:prstGeom prst="rect">
                  <a:avLst/>
                </a:prstGeom>
              </p:spPr>
            </p:pic>
          </mc:Fallback>
        </mc:AlternateContent>
        <mc:AlternateContent xmlns:mc="http://schemas.openxmlformats.org/markup-compatibility/2006" xmlns:p14="http://schemas.microsoft.com/office/powerpoint/2010/main">
          <mc:Choice Requires="p14">
            <p:contentPart p14:bwMode="auto" r:id="rId241">
              <p14:nvContentPartPr>
                <p14:cNvPr id="171" name="Ink 170">
                  <a:extLst>
                    <a:ext uri="{FF2B5EF4-FFF2-40B4-BE49-F238E27FC236}">
                      <a16:creationId xmlns:a16="http://schemas.microsoft.com/office/drawing/2014/main" id="{7509FF37-FAFA-D311-0C88-FB430AF67086}"/>
                    </a:ext>
                  </a:extLst>
                </p14:cNvPr>
                <p14:cNvContentPartPr/>
                <p14:nvPr/>
              </p14:nvContentPartPr>
              <p14:xfrm>
                <a:off x="2733756" y="3548822"/>
                <a:ext cx="142560" cy="210600"/>
              </p14:xfrm>
            </p:contentPart>
          </mc:Choice>
          <mc:Fallback xmlns="">
            <p:pic>
              <p:nvPicPr>
                <p:cNvPr id="171" name="Ink 170">
                  <a:extLst>
                    <a:ext uri="{FF2B5EF4-FFF2-40B4-BE49-F238E27FC236}">
                      <a16:creationId xmlns:a16="http://schemas.microsoft.com/office/drawing/2014/main" id="{7509FF37-FAFA-D311-0C88-FB430AF67086}"/>
                    </a:ext>
                  </a:extLst>
                </p:cNvPr>
                <p:cNvPicPr/>
                <p:nvPr/>
              </p:nvPicPr>
              <p:blipFill>
                <a:blip r:embed="rId242"/>
                <a:stretch>
                  <a:fillRect/>
                </a:stretch>
              </p:blipFill>
              <p:spPr>
                <a:xfrm>
                  <a:off x="2724756" y="3539822"/>
                  <a:ext cx="16020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243">
              <p14:nvContentPartPr>
                <p14:cNvPr id="172" name="Ink 171">
                  <a:extLst>
                    <a:ext uri="{FF2B5EF4-FFF2-40B4-BE49-F238E27FC236}">
                      <a16:creationId xmlns:a16="http://schemas.microsoft.com/office/drawing/2014/main" id="{A9E0E1D2-8F88-2AA6-54B3-272559BCB355}"/>
                    </a:ext>
                  </a:extLst>
                </p14:cNvPr>
                <p14:cNvContentPartPr/>
                <p14:nvPr/>
              </p14:nvContentPartPr>
              <p14:xfrm>
                <a:off x="2909076" y="3721982"/>
                <a:ext cx="360" cy="64080"/>
              </p14:xfrm>
            </p:contentPart>
          </mc:Choice>
          <mc:Fallback xmlns="">
            <p:pic>
              <p:nvPicPr>
                <p:cNvPr id="172" name="Ink 171">
                  <a:extLst>
                    <a:ext uri="{FF2B5EF4-FFF2-40B4-BE49-F238E27FC236}">
                      <a16:creationId xmlns:a16="http://schemas.microsoft.com/office/drawing/2014/main" id="{A9E0E1D2-8F88-2AA6-54B3-272559BCB355}"/>
                    </a:ext>
                  </a:extLst>
                </p:cNvPr>
                <p:cNvPicPr/>
                <p:nvPr/>
              </p:nvPicPr>
              <p:blipFill>
                <a:blip r:embed="rId244"/>
                <a:stretch>
                  <a:fillRect/>
                </a:stretch>
              </p:blipFill>
              <p:spPr>
                <a:xfrm>
                  <a:off x="2900076" y="3712982"/>
                  <a:ext cx="18000" cy="81720"/>
                </a:xfrm>
                <a:prstGeom prst="rect">
                  <a:avLst/>
                </a:prstGeom>
              </p:spPr>
            </p:pic>
          </mc:Fallback>
        </mc:AlternateContent>
      </p:grpSp>
      <p:grpSp>
        <p:nvGrpSpPr>
          <p:cNvPr id="183" name="Group 182">
            <a:extLst>
              <a:ext uri="{FF2B5EF4-FFF2-40B4-BE49-F238E27FC236}">
                <a16:creationId xmlns:a16="http://schemas.microsoft.com/office/drawing/2014/main" id="{77D46E18-A0B0-4AB5-20C6-F77AC4AB724C}"/>
              </a:ext>
            </a:extLst>
          </p:cNvPr>
          <p:cNvGrpSpPr/>
          <p:nvPr/>
        </p:nvGrpSpPr>
        <p:grpSpPr>
          <a:xfrm>
            <a:off x="4193196" y="3056702"/>
            <a:ext cx="427320" cy="195480"/>
            <a:chOff x="4193196" y="3056702"/>
            <a:chExt cx="427320" cy="195480"/>
          </a:xfrm>
        </p:grpSpPr>
        <mc:AlternateContent xmlns:mc="http://schemas.openxmlformats.org/markup-compatibility/2006" xmlns:p14="http://schemas.microsoft.com/office/powerpoint/2010/main">
          <mc:Choice Requires="p14">
            <p:contentPart p14:bwMode="auto" r:id="rId245">
              <p14:nvContentPartPr>
                <p14:cNvPr id="173" name="Ink 172">
                  <a:extLst>
                    <a:ext uri="{FF2B5EF4-FFF2-40B4-BE49-F238E27FC236}">
                      <a16:creationId xmlns:a16="http://schemas.microsoft.com/office/drawing/2014/main" id="{BBE94924-8E98-94D3-CB86-C03D38D10F86}"/>
                    </a:ext>
                  </a:extLst>
                </p14:cNvPr>
                <p14:cNvContentPartPr/>
                <p14:nvPr/>
              </p14:nvContentPartPr>
              <p14:xfrm>
                <a:off x="4202196" y="3112142"/>
                <a:ext cx="54720" cy="360"/>
              </p14:xfrm>
            </p:contentPart>
          </mc:Choice>
          <mc:Fallback xmlns="">
            <p:pic>
              <p:nvPicPr>
                <p:cNvPr id="173" name="Ink 172">
                  <a:extLst>
                    <a:ext uri="{FF2B5EF4-FFF2-40B4-BE49-F238E27FC236}">
                      <a16:creationId xmlns:a16="http://schemas.microsoft.com/office/drawing/2014/main" id="{BBE94924-8E98-94D3-CB86-C03D38D10F86}"/>
                    </a:ext>
                  </a:extLst>
                </p:cNvPr>
                <p:cNvPicPr/>
                <p:nvPr/>
              </p:nvPicPr>
              <p:blipFill>
                <a:blip r:embed="rId246"/>
                <a:stretch>
                  <a:fillRect/>
                </a:stretch>
              </p:blipFill>
              <p:spPr>
                <a:xfrm>
                  <a:off x="4193556" y="3103502"/>
                  <a:ext cx="723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47">
              <p14:nvContentPartPr>
                <p14:cNvPr id="174" name="Ink 173">
                  <a:extLst>
                    <a:ext uri="{FF2B5EF4-FFF2-40B4-BE49-F238E27FC236}">
                      <a16:creationId xmlns:a16="http://schemas.microsoft.com/office/drawing/2014/main" id="{753B0575-973F-FBD6-978D-763EE84CFD75}"/>
                    </a:ext>
                  </a:extLst>
                </p14:cNvPr>
                <p14:cNvContentPartPr/>
                <p14:nvPr/>
              </p14:nvContentPartPr>
              <p14:xfrm>
                <a:off x="4193196" y="3158222"/>
                <a:ext cx="90360" cy="15840"/>
              </p14:xfrm>
            </p:contentPart>
          </mc:Choice>
          <mc:Fallback xmlns="">
            <p:pic>
              <p:nvPicPr>
                <p:cNvPr id="174" name="Ink 173">
                  <a:extLst>
                    <a:ext uri="{FF2B5EF4-FFF2-40B4-BE49-F238E27FC236}">
                      <a16:creationId xmlns:a16="http://schemas.microsoft.com/office/drawing/2014/main" id="{753B0575-973F-FBD6-978D-763EE84CFD75}"/>
                    </a:ext>
                  </a:extLst>
                </p:cNvPr>
                <p:cNvPicPr/>
                <p:nvPr/>
              </p:nvPicPr>
              <p:blipFill>
                <a:blip r:embed="rId248"/>
                <a:stretch>
                  <a:fillRect/>
                </a:stretch>
              </p:blipFill>
              <p:spPr>
                <a:xfrm>
                  <a:off x="4184196" y="3149222"/>
                  <a:ext cx="108000" cy="33480"/>
                </a:xfrm>
                <a:prstGeom prst="rect">
                  <a:avLst/>
                </a:prstGeom>
              </p:spPr>
            </p:pic>
          </mc:Fallback>
        </mc:AlternateContent>
        <mc:AlternateContent xmlns:mc="http://schemas.openxmlformats.org/markup-compatibility/2006" xmlns:p14="http://schemas.microsoft.com/office/powerpoint/2010/main">
          <mc:Choice Requires="p14">
            <p:contentPart p14:bwMode="auto" r:id="rId249">
              <p14:nvContentPartPr>
                <p14:cNvPr id="175" name="Ink 174">
                  <a:extLst>
                    <a:ext uri="{FF2B5EF4-FFF2-40B4-BE49-F238E27FC236}">
                      <a16:creationId xmlns:a16="http://schemas.microsoft.com/office/drawing/2014/main" id="{1F73A7E7-6CC6-5959-C398-CDF0728C6DF4}"/>
                    </a:ext>
                  </a:extLst>
                </p14:cNvPr>
                <p14:cNvContentPartPr/>
                <p14:nvPr/>
              </p14:nvContentPartPr>
              <p14:xfrm>
                <a:off x="4368516" y="3075062"/>
                <a:ext cx="360" cy="139680"/>
              </p14:xfrm>
            </p:contentPart>
          </mc:Choice>
          <mc:Fallback xmlns="">
            <p:pic>
              <p:nvPicPr>
                <p:cNvPr id="175" name="Ink 174">
                  <a:extLst>
                    <a:ext uri="{FF2B5EF4-FFF2-40B4-BE49-F238E27FC236}">
                      <a16:creationId xmlns:a16="http://schemas.microsoft.com/office/drawing/2014/main" id="{1F73A7E7-6CC6-5959-C398-CDF0728C6DF4}"/>
                    </a:ext>
                  </a:extLst>
                </p:cNvPr>
                <p:cNvPicPr/>
                <p:nvPr/>
              </p:nvPicPr>
              <p:blipFill>
                <a:blip r:embed="rId168"/>
                <a:stretch>
                  <a:fillRect/>
                </a:stretch>
              </p:blipFill>
              <p:spPr>
                <a:xfrm>
                  <a:off x="4359516" y="3066062"/>
                  <a:ext cx="1800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250">
              <p14:nvContentPartPr>
                <p14:cNvPr id="176" name="Ink 175">
                  <a:extLst>
                    <a:ext uri="{FF2B5EF4-FFF2-40B4-BE49-F238E27FC236}">
                      <a16:creationId xmlns:a16="http://schemas.microsoft.com/office/drawing/2014/main" id="{5333DA83-BF47-4B9C-28D6-E7A26DD12807}"/>
                    </a:ext>
                  </a:extLst>
                </p14:cNvPr>
                <p14:cNvContentPartPr/>
                <p14:nvPr/>
              </p14:nvContentPartPr>
              <p14:xfrm>
                <a:off x="4368516" y="3056702"/>
                <a:ext cx="108360" cy="144000"/>
              </p14:xfrm>
            </p:contentPart>
          </mc:Choice>
          <mc:Fallback xmlns="">
            <p:pic>
              <p:nvPicPr>
                <p:cNvPr id="176" name="Ink 175">
                  <a:extLst>
                    <a:ext uri="{FF2B5EF4-FFF2-40B4-BE49-F238E27FC236}">
                      <a16:creationId xmlns:a16="http://schemas.microsoft.com/office/drawing/2014/main" id="{5333DA83-BF47-4B9C-28D6-E7A26DD12807}"/>
                    </a:ext>
                  </a:extLst>
                </p:cNvPr>
                <p:cNvPicPr/>
                <p:nvPr/>
              </p:nvPicPr>
              <p:blipFill>
                <a:blip r:embed="rId251"/>
                <a:stretch>
                  <a:fillRect/>
                </a:stretch>
              </p:blipFill>
              <p:spPr>
                <a:xfrm>
                  <a:off x="4359516" y="3047702"/>
                  <a:ext cx="12600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252">
              <p14:nvContentPartPr>
                <p14:cNvPr id="177" name="Ink 176">
                  <a:extLst>
                    <a:ext uri="{FF2B5EF4-FFF2-40B4-BE49-F238E27FC236}">
                      <a16:creationId xmlns:a16="http://schemas.microsoft.com/office/drawing/2014/main" id="{202AA895-1F3C-77B3-C7AF-EFD8E12B78A4}"/>
                    </a:ext>
                  </a:extLst>
                </p14:cNvPr>
                <p14:cNvContentPartPr/>
                <p14:nvPr/>
              </p14:nvContentPartPr>
              <p14:xfrm>
                <a:off x="4516116" y="3185942"/>
                <a:ext cx="104400" cy="66240"/>
              </p14:xfrm>
            </p:contentPart>
          </mc:Choice>
          <mc:Fallback xmlns="">
            <p:pic>
              <p:nvPicPr>
                <p:cNvPr id="177" name="Ink 176">
                  <a:extLst>
                    <a:ext uri="{FF2B5EF4-FFF2-40B4-BE49-F238E27FC236}">
                      <a16:creationId xmlns:a16="http://schemas.microsoft.com/office/drawing/2014/main" id="{202AA895-1F3C-77B3-C7AF-EFD8E12B78A4}"/>
                    </a:ext>
                  </a:extLst>
                </p:cNvPr>
                <p:cNvPicPr/>
                <p:nvPr/>
              </p:nvPicPr>
              <p:blipFill>
                <a:blip r:embed="rId253"/>
                <a:stretch>
                  <a:fillRect/>
                </a:stretch>
              </p:blipFill>
              <p:spPr>
                <a:xfrm>
                  <a:off x="4507476" y="3177302"/>
                  <a:ext cx="122040" cy="83880"/>
                </a:xfrm>
                <a:prstGeom prst="rect">
                  <a:avLst/>
                </a:prstGeom>
              </p:spPr>
            </p:pic>
          </mc:Fallback>
        </mc:AlternateContent>
      </p:grpSp>
      <p:grpSp>
        <p:nvGrpSpPr>
          <p:cNvPr id="182" name="Group 181">
            <a:extLst>
              <a:ext uri="{FF2B5EF4-FFF2-40B4-BE49-F238E27FC236}">
                <a16:creationId xmlns:a16="http://schemas.microsoft.com/office/drawing/2014/main" id="{E5852353-2BBB-D446-078C-25DD2D1A3CD1}"/>
              </a:ext>
            </a:extLst>
          </p:cNvPr>
          <p:cNvGrpSpPr/>
          <p:nvPr/>
        </p:nvGrpSpPr>
        <p:grpSpPr>
          <a:xfrm>
            <a:off x="6197676" y="3039422"/>
            <a:ext cx="362520" cy="202680"/>
            <a:chOff x="6197676" y="3039422"/>
            <a:chExt cx="362520" cy="202680"/>
          </a:xfrm>
        </p:grpSpPr>
        <mc:AlternateContent xmlns:mc="http://schemas.openxmlformats.org/markup-compatibility/2006" xmlns:p14="http://schemas.microsoft.com/office/powerpoint/2010/main">
          <mc:Choice Requires="p14">
            <p:contentPart p14:bwMode="auto" r:id="rId254">
              <p14:nvContentPartPr>
                <p14:cNvPr id="178" name="Ink 177">
                  <a:extLst>
                    <a:ext uri="{FF2B5EF4-FFF2-40B4-BE49-F238E27FC236}">
                      <a16:creationId xmlns:a16="http://schemas.microsoft.com/office/drawing/2014/main" id="{B9081F39-4225-6A18-8646-729465F1B63C}"/>
                    </a:ext>
                  </a:extLst>
                </p14:cNvPr>
                <p14:cNvContentPartPr/>
                <p14:nvPr/>
              </p14:nvContentPartPr>
              <p14:xfrm>
                <a:off x="6197676" y="3112142"/>
                <a:ext cx="51120" cy="360"/>
              </p14:xfrm>
            </p:contentPart>
          </mc:Choice>
          <mc:Fallback xmlns="">
            <p:pic>
              <p:nvPicPr>
                <p:cNvPr id="178" name="Ink 177">
                  <a:extLst>
                    <a:ext uri="{FF2B5EF4-FFF2-40B4-BE49-F238E27FC236}">
                      <a16:creationId xmlns:a16="http://schemas.microsoft.com/office/drawing/2014/main" id="{B9081F39-4225-6A18-8646-729465F1B63C}"/>
                    </a:ext>
                  </a:extLst>
                </p:cNvPr>
                <p:cNvPicPr/>
                <p:nvPr/>
              </p:nvPicPr>
              <p:blipFill>
                <a:blip r:embed="rId255"/>
                <a:stretch>
                  <a:fillRect/>
                </a:stretch>
              </p:blipFill>
              <p:spPr>
                <a:xfrm>
                  <a:off x="6188676" y="3103502"/>
                  <a:ext cx="687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6">
              <p14:nvContentPartPr>
                <p14:cNvPr id="179" name="Ink 178">
                  <a:extLst>
                    <a:ext uri="{FF2B5EF4-FFF2-40B4-BE49-F238E27FC236}">
                      <a16:creationId xmlns:a16="http://schemas.microsoft.com/office/drawing/2014/main" id="{B12B4D46-586F-6E57-088D-55CC776F23BD}"/>
                    </a:ext>
                  </a:extLst>
                </p14:cNvPr>
                <p14:cNvContentPartPr/>
                <p14:nvPr/>
              </p14:nvContentPartPr>
              <p14:xfrm>
                <a:off x="6215676" y="3147062"/>
                <a:ext cx="70920" cy="9360"/>
              </p14:xfrm>
            </p:contentPart>
          </mc:Choice>
          <mc:Fallback xmlns="">
            <p:pic>
              <p:nvPicPr>
                <p:cNvPr id="179" name="Ink 178">
                  <a:extLst>
                    <a:ext uri="{FF2B5EF4-FFF2-40B4-BE49-F238E27FC236}">
                      <a16:creationId xmlns:a16="http://schemas.microsoft.com/office/drawing/2014/main" id="{B12B4D46-586F-6E57-088D-55CC776F23BD}"/>
                    </a:ext>
                  </a:extLst>
                </p:cNvPr>
                <p:cNvPicPr/>
                <p:nvPr/>
              </p:nvPicPr>
              <p:blipFill>
                <a:blip r:embed="rId257"/>
                <a:stretch>
                  <a:fillRect/>
                </a:stretch>
              </p:blipFill>
              <p:spPr>
                <a:xfrm>
                  <a:off x="6207036" y="3138422"/>
                  <a:ext cx="88560" cy="27000"/>
                </a:xfrm>
                <a:prstGeom prst="rect">
                  <a:avLst/>
                </a:prstGeom>
              </p:spPr>
            </p:pic>
          </mc:Fallback>
        </mc:AlternateContent>
        <mc:AlternateContent xmlns:mc="http://schemas.openxmlformats.org/markup-compatibility/2006" xmlns:p14="http://schemas.microsoft.com/office/powerpoint/2010/main">
          <mc:Choice Requires="p14">
            <p:contentPart p14:bwMode="auto" r:id="rId258">
              <p14:nvContentPartPr>
                <p14:cNvPr id="180" name="Ink 179">
                  <a:extLst>
                    <a:ext uri="{FF2B5EF4-FFF2-40B4-BE49-F238E27FC236}">
                      <a16:creationId xmlns:a16="http://schemas.microsoft.com/office/drawing/2014/main" id="{7C4D324D-8250-6D8E-7AB2-8E23C7275C67}"/>
                    </a:ext>
                  </a:extLst>
                </p14:cNvPr>
                <p14:cNvContentPartPr/>
                <p14:nvPr/>
              </p14:nvContentPartPr>
              <p14:xfrm>
                <a:off x="6352836" y="3039422"/>
                <a:ext cx="89280" cy="136080"/>
              </p14:xfrm>
            </p:contentPart>
          </mc:Choice>
          <mc:Fallback xmlns="">
            <p:pic>
              <p:nvPicPr>
                <p:cNvPr id="180" name="Ink 179">
                  <a:extLst>
                    <a:ext uri="{FF2B5EF4-FFF2-40B4-BE49-F238E27FC236}">
                      <a16:creationId xmlns:a16="http://schemas.microsoft.com/office/drawing/2014/main" id="{7C4D324D-8250-6D8E-7AB2-8E23C7275C67}"/>
                    </a:ext>
                  </a:extLst>
                </p:cNvPr>
                <p:cNvPicPr/>
                <p:nvPr/>
              </p:nvPicPr>
              <p:blipFill>
                <a:blip r:embed="rId259"/>
                <a:stretch>
                  <a:fillRect/>
                </a:stretch>
              </p:blipFill>
              <p:spPr>
                <a:xfrm>
                  <a:off x="6344196" y="3030782"/>
                  <a:ext cx="106920" cy="153720"/>
                </a:xfrm>
                <a:prstGeom prst="rect">
                  <a:avLst/>
                </a:prstGeom>
              </p:spPr>
            </p:pic>
          </mc:Fallback>
        </mc:AlternateContent>
        <mc:AlternateContent xmlns:mc="http://schemas.openxmlformats.org/markup-compatibility/2006" xmlns:p14="http://schemas.microsoft.com/office/powerpoint/2010/main">
          <mc:Choice Requires="p14">
            <p:contentPart p14:bwMode="auto" r:id="rId260">
              <p14:nvContentPartPr>
                <p14:cNvPr id="181" name="Ink 180">
                  <a:extLst>
                    <a:ext uri="{FF2B5EF4-FFF2-40B4-BE49-F238E27FC236}">
                      <a16:creationId xmlns:a16="http://schemas.microsoft.com/office/drawing/2014/main" id="{D4774C11-4EDA-95D3-48CD-DEAED3AD3609}"/>
                    </a:ext>
                  </a:extLst>
                </p14:cNvPr>
                <p14:cNvContentPartPr/>
                <p14:nvPr/>
              </p14:nvContentPartPr>
              <p14:xfrm>
                <a:off x="6474156" y="3141302"/>
                <a:ext cx="86040" cy="100800"/>
              </p14:xfrm>
            </p:contentPart>
          </mc:Choice>
          <mc:Fallback xmlns="">
            <p:pic>
              <p:nvPicPr>
                <p:cNvPr id="181" name="Ink 180">
                  <a:extLst>
                    <a:ext uri="{FF2B5EF4-FFF2-40B4-BE49-F238E27FC236}">
                      <a16:creationId xmlns:a16="http://schemas.microsoft.com/office/drawing/2014/main" id="{D4774C11-4EDA-95D3-48CD-DEAED3AD3609}"/>
                    </a:ext>
                  </a:extLst>
                </p:cNvPr>
                <p:cNvPicPr/>
                <p:nvPr/>
              </p:nvPicPr>
              <p:blipFill>
                <a:blip r:embed="rId261"/>
                <a:stretch>
                  <a:fillRect/>
                </a:stretch>
              </p:blipFill>
              <p:spPr>
                <a:xfrm>
                  <a:off x="6465516" y="3132662"/>
                  <a:ext cx="103680" cy="118440"/>
                </a:xfrm>
                <a:prstGeom prst="rect">
                  <a:avLst/>
                </a:prstGeom>
              </p:spPr>
            </p:pic>
          </mc:Fallback>
        </mc:AlternateContent>
      </p:grpSp>
      <p:grpSp>
        <p:nvGrpSpPr>
          <p:cNvPr id="190" name="Group 189">
            <a:extLst>
              <a:ext uri="{FF2B5EF4-FFF2-40B4-BE49-F238E27FC236}">
                <a16:creationId xmlns:a16="http://schemas.microsoft.com/office/drawing/2014/main" id="{0C3187DF-DE67-A785-2E3E-B417BA71A24B}"/>
              </a:ext>
            </a:extLst>
          </p:cNvPr>
          <p:cNvGrpSpPr/>
          <p:nvPr/>
        </p:nvGrpSpPr>
        <p:grpSpPr>
          <a:xfrm>
            <a:off x="7814076" y="3037982"/>
            <a:ext cx="507960" cy="253440"/>
            <a:chOff x="7814076" y="3037982"/>
            <a:chExt cx="507960" cy="253440"/>
          </a:xfrm>
        </p:grpSpPr>
        <mc:AlternateContent xmlns:mc="http://schemas.openxmlformats.org/markup-compatibility/2006" xmlns:p14="http://schemas.microsoft.com/office/powerpoint/2010/main">
          <mc:Choice Requires="p14">
            <p:contentPart p14:bwMode="auto" r:id="rId262">
              <p14:nvContentPartPr>
                <p14:cNvPr id="185" name="Ink 184">
                  <a:extLst>
                    <a:ext uri="{FF2B5EF4-FFF2-40B4-BE49-F238E27FC236}">
                      <a16:creationId xmlns:a16="http://schemas.microsoft.com/office/drawing/2014/main" id="{900718FD-42D4-6BA6-52F7-6348D7C9EC47}"/>
                    </a:ext>
                  </a:extLst>
                </p14:cNvPr>
                <p14:cNvContentPartPr/>
                <p14:nvPr/>
              </p14:nvContentPartPr>
              <p14:xfrm>
                <a:off x="7814076" y="3121502"/>
                <a:ext cx="74880" cy="11520"/>
              </p14:xfrm>
            </p:contentPart>
          </mc:Choice>
          <mc:Fallback xmlns="">
            <p:pic>
              <p:nvPicPr>
                <p:cNvPr id="185" name="Ink 184">
                  <a:extLst>
                    <a:ext uri="{FF2B5EF4-FFF2-40B4-BE49-F238E27FC236}">
                      <a16:creationId xmlns:a16="http://schemas.microsoft.com/office/drawing/2014/main" id="{900718FD-42D4-6BA6-52F7-6348D7C9EC47}"/>
                    </a:ext>
                  </a:extLst>
                </p:cNvPr>
                <p:cNvPicPr/>
                <p:nvPr/>
              </p:nvPicPr>
              <p:blipFill>
                <a:blip r:embed="rId263"/>
                <a:stretch>
                  <a:fillRect/>
                </a:stretch>
              </p:blipFill>
              <p:spPr>
                <a:xfrm>
                  <a:off x="7805076" y="3112502"/>
                  <a:ext cx="9252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264">
              <p14:nvContentPartPr>
                <p14:cNvPr id="186" name="Ink 185">
                  <a:extLst>
                    <a:ext uri="{FF2B5EF4-FFF2-40B4-BE49-F238E27FC236}">
                      <a16:creationId xmlns:a16="http://schemas.microsoft.com/office/drawing/2014/main" id="{F93EE531-3F4C-A2A1-BC2C-61E72A2BA6B9}"/>
                    </a:ext>
                  </a:extLst>
                </p14:cNvPr>
                <p14:cNvContentPartPr/>
                <p14:nvPr/>
              </p14:nvContentPartPr>
              <p14:xfrm>
                <a:off x="7832436" y="3163982"/>
                <a:ext cx="95040" cy="13320"/>
              </p14:xfrm>
            </p:contentPart>
          </mc:Choice>
          <mc:Fallback xmlns="">
            <p:pic>
              <p:nvPicPr>
                <p:cNvPr id="186" name="Ink 185">
                  <a:extLst>
                    <a:ext uri="{FF2B5EF4-FFF2-40B4-BE49-F238E27FC236}">
                      <a16:creationId xmlns:a16="http://schemas.microsoft.com/office/drawing/2014/main" id="{F93EE531-3F4C-A2A1-BC2C-61E72A2BA6B9}"/>
                    </a:ext>
                  </a:extLst>
                </p:cNvPr>
                <p:cNvPicPr/>
                <p:nvPr/>
              </p:nvPicPr>
              <p:blipFill>
                <a:blip r:embed="rId265"/>
                <a:stretch>
                  <a:fillRect/>
                </a:stretch>
              </p:blipFill>
              <p:spPr>
                <a:xfrm>
                  <a:off x="7823436" y="3155342"/>
                  <a:ext cx="112680" cy="30960"/>
                </a:xfrm>
                <a:prstGeom prst="rect">
                  <a:avLst/>
                </a:prstGeom>
              </p:spPr>
            </p:pic>
          </mc:Fallback>
        </mc:AlternateContent>
        <mc:AlternateContent xmlns:mc="http://schemas.openxmlformats.org/markup-compatibility/2006" xmlns:p14="http://schemas.microsoft.com/office/powerpoint/2010/main">
          <mc:Choice Requires="p14">
            <p:contentPart p14:bwMode="auto" r:id="rId266">
              <p14:nvContentPartPr>
                <p14:cNvPr id="187" name="Ink 186">
                  <a:extLst>
                    <a:ext uri="{FF2B5EF4-FFF2-40B4-BE49-F238E27FC236}">
                      <a16:creationId xmlns:a16="http://schemas.microsoft.com/office/drawing/2014/main" id="{7C328D0C-458C-1E25-322B-E311BC9CA146}"/>
                    </a:ext>
                  </a:extLst>
                </p14:cNvPr>
                <p14:cNvContentPartPr/>
                <p14:nvPr/>
              </p14:nvContentPartPr>
              <p14:xfrm>
                <a:off x="8035116" y="3047342"/>
                <a:ext cx="360" cy="148320"/>
              </p14:xfrm>
            </p:contentPart>
          </mc:Choice>
          <mc:Fallback xmlns="">
            <p:pic>
              <p:nvPicPr>
                <p:cNvPr id="187" name="Ink 186">
                  <a:extLst>
                    <a:ext uri="{FF2B5EF4-FFF2-40B4-BE49-F238E27FC236}">
                      <a16:creationId xmlns:a16="http://schemas.microsoft.com/office/drawing/2014/main" id="{7C328D0C-458C-1E25-322B-E311BC9CA146}"/>
                    </a:ext>
                  </a:extLst>
                </p:cNvPr>
                <p:cNvPicPr/>
                <p:nvPr/>
              </p:nvPicPr>
              <p:blipFill>
                <a:blip r:embed="rId267"/>
                <a:stretch>
                  <a:fillRect/>
                </a:stretch>
              </p:blipFill>
              <p:spPr>
                <a:xfrm>
                  <a:off x="8026476" y="3038702"/>
                  <a:ext cx="18000" cy="165960"/>
                </a:xfrm>
                <a:prstGeom prst="rect">
                  <a:avLst/>
                </a:prstGeom>
              </p:spPr>
            </p:pic>
          </mc:Fallback>
        </mc:AlternateContent>
        <mc:AlternateContent xmlns:mc="http://schemas.openxmlformats.org/markup-compatibility/2006" xmlns:p14="http://schemas.microsoft.com/office/powerpoint/2010/main">
          <mc:Choice Requires="p14">
            <p:contentPart p14:bwMode="auto" r:id="rId268">
              <p14:nvContentPartPr>
                <p14:cNvPr id="188" name="Ink 187">
                  <a:extLst>
                    <a:ext uri="{FF2B5EF4-FFF2-40B4-BE49-F238E27FC236}">
                      <a16:creationId xmlns:a16="http://schemas.microsoft.com/office/drawing/2014/main" id="{4D2F306F-17F7-0F1E-5D28-189A6DBE4CD1}"/>
                    </a:ext>
                  </a:extLst>
                </p14:cNvPr>
                <p14:cNvContentPartPr/>
                <p14:nvPr/>
              </p14:nvContentPartPr>
              <p14:xfrm>
                <a:off x="8007756" y="3037982"/>
                <a:ext cx="164160" cy="142920"/>
              </p14:xfrm>
            </p:contentPart>
          </mc:Choice>
          <mc:Fallback xmlns="">
            <p:pic>
              <p:nvPicPr>
                <p:cNvPr id="188" name="Ink 187">
                  <a:extLst>
                    <a:ext uri="{FF2B5EF4-FFF2-40B4-BE49-F238E27FC236}">
                      <a16:creationId xmlns:a16="http://schemas.microsoft.com/office/drawing/2014/main" id="{4D2F306F-17F7-0F1E-5D28-189A6DBE4CD1}"/>
                    </a:ext>
                  </a:extLst>
                </p:cNvPr>
                <p:cNvPicPr/>
                <p:nvPr/>
              </p:nvPicPr>
              <p:blipFill>
                <a:blip r:embed="rId269"/>
                <a:stretch>
                  <a:fillRect/>
                </a:stretch>
              </p:blipFill>
              <p:spPr>
                <a:xfrm>
                  <a:off x="7998756" y="3029342"/>
                  <a:ext cx="181800" cy="160560"/>
                </a:xfrm>
                <a:prstGeom prst="rect">
                  <a:avLst/>
                </a:prstGeom>
              </p:spPr>
            </p:pic>
          </mc:Fallback>
        </mc:AlternateContent>
        <mc:AlternateContent xmlns:mc="http://schemas.openxmlformats.org/markup-compatibility/2006" xmlns:p14="http://schemas.microsoft.com/office/powerpoint/2010/main">
          <mc:Choice Requires="p14">
            <p:contentPart p14:bwMode="auto" r:id="rId270">
              <p14:nvContentPartPr>
                <p14:cNvPr id="189" name="Ink 188">
                  <a:extLst>
                    <a:ext uri="{FF2B5EF4-FFF2-40B4-BE49-F238E27FC236}">
                      <a16:creationId xmlns:a16="http://schemas.microsoft.com/office/drawing/2014/main" id="{253ECD4B-6DE4-F0F0-787D-D8D5AC58E9E4}"/>
                    </a:ext>
                  </a:extLst>
                </p14:cNvPr>
                <p14:cNvContentPartPr/>
                <p14:nvPr/>
              </p14:nvContentPartPr>
              <p14:xfrm>
                <a:off x="8214756" y="3121502"/>
                <a:ext cx="107280" cy="169920"/>
              </p14:xfrm>
            </p:contentPart>
          </mc:Choice>
          <mc:Fallback xmlns="">
            <p:pic>
              <p:nvPicPr>
                <p:cNvPr id="189" name="Ink 188">
                  <a:extLst>
                    <a:ext uri="{FF2B5EF4-FFF2-40B4-BE49-F238E27FC236}">
                      <a16:creationId xmlns:a16="http://schemas.microsoft.com/office/drawing/2014/main" id="{253ECD4B-6DE4-F0F0-787D-D8D5AC58E9E4}"/>
                    </a:ext>
                  </a:extLst>
                </p:cNvPr>
                <p:cNvPicPr/>
                <p:nvPr/>
              </p:nvPicPr>
              <p:blipFill>
                <a:blip r:embed="rId271"/>
                <a:stretch>
                  <a:fillRect/>
                </a:stretch>
              </p:blipFill>
              <p:spPr>
                <a:xfrm>
                  <a:off x="8205756" y="3112502"/>
                  <a:ext cx="124920" cy="187560"/>
                </a:xfrm>
                <a:prstGeom prst="rect">
                  <a:avLst/>
                </a:prstGeom>
              </p:spPr>
            </p:pic>
          </mc:Fallback>
        </mc:AlternateContent>
      </p:grpSp>
      <p:grpSp>
        <p:nvGrpSpPr>
          <p:cNvPr id="211" name="Group 210">
            <a:extLst>
              <a:ext uri="{FF2B5EF4-FFF2-40B4-BE49-F238E27FC236}">
                <a16:creationId xmlns:a16="http://schemas.microsoft.com/office/drawing/2014/main" id="{FA6507B5-DEC1-31B5-82EC-92DBB4F32839}"/>
              </a:ext>
            </a:extLst>
          </p:cNvPr>
          <p:cNvGrpSpPr/>
          <p:nvPr/>
        </p:nvGrpSpPr>
        <p:grpSpPr>
          <a:xfrm>
            <a:off x="2728356" y="4488422"/>
            <a:ext cx="1620360" cy="426240"/>
            <a:chOff x="2728356" y="4488422"/>
            <a:chExt cx="1620360" cy="426240"/>
          </a:xfrm>
        </p:grpSpPr>
        <mc:AlternateContent xmlns:mc="http://schemas.openxmlformats.org/markup-compatibility/2006" xmlns:p14="http://schemas.microsoft.com/office/powerpoint/2010/main">
          <mc:Choice Requires="p14">
            <p:contentPart p14:bwMode="auto" r:id="rId272">
              <p14:nvContentPartPr>
                <p14:cNvPr id="191" name="Ink 190">
                  <a:extLst>
                    <a:ext uri="{FF2B5EF4-FFF2-40B4-BE49-F238E27FC236}">
                      <a16:creationId xmlns:a16="http://schemas.microsoft.com/office/drawing/2014/main" id="{58B3F7B8-AFDD-9EE3-130F-5AABFCC49800}"/>
                    </a:ext>
                  </a:extLst>
                </p14:cNvPr>
                <p14:cNvContentPartPr/>
                <p14:nvPr/>
              </p14:nvContentPartPr>
              <p14:xfrm>
                <a:off x="2881356" y="4617662"/>
                <a:ext cx="360" cy="163440"/>
              </p14:xfrm>
            </p:contentPart>
          </mc:Choice>
          <mc:Fallback xmlns="">
            <p:pic>
              <p:nvPicPr>
                <p:cNvPr id="191" name="Ink 190">
                  <a:extLst>
                    <a:ext uri="{FF2B5EF4-FFF2-40B4-BE49-F238E27FC236}">
                      <a16:creationId xmlns:a16="http://schemas.microsoft.com/office/drawing/2014/main" id="{58B3F7B8-AFDD-9EE3-130F-5AABFCC49800}"/>
                    </a:ext>
                  </a:extLst>
                </p:cNvPr>
                <p:cNvPicPr/>
                <p:nvPr/>
              </p:nvPicPr>
              <p:blipFill>
                <a:blip r:embed="rId273"/>
                <a:stretch>
                  <a:fillRect/>
                </a:stretch>
              </p:blipFill>
              <p:spPr>
                <a:xfrm>
                  <a:off x="2872716" y="4608662"/>
                  <a:ext cx="18000" cy="181080"/>
                </a:xfrm>
                <a:prstGeom prst="rect">
                  <a:avLst/>
                </a:prstGeom>
              </p:spPr>
            </p:pic>
          </mc:Fallback>
        </mc:AlternateContent>
        <mc:AlternateContent xmlns:mc="http://schemas.openxmlformats.org/markup-compatibility/2006" xmlns:p14="http://schemas.microsoft.com/office/powerpoint/2010/main">
          <mc:Choice Requires="p14">
            <p:contentPart p14:bwMode="auto" r:id="rId274">
              <p14:nvContentPartPr>
                <p14:cNvPr id="192" name="Ink 191">
                  <a:extLst>
                    <a:ext uri="{FF2B5EF4-FFF2-40B4-BE49-F238E27FC236}">
                      <a16:creationId xmlns:a16="http://schemas.microsoft.com/office/drawing/2014/main" id="{E476FAB8-2F5A-979C-4FE4-3FC49DA5F5D4}"/>
                    </a:ext>
                  </a:extLst>
                </p14:cNvPr>
                <p14:cNvContentPartPr/>
                <p14:nvPr/>
              </p14:nvContentPartPr>
              <p14:xfrm>
                <a:off x="2862996" y="4608662"/>
                <a:ext cx="111240" cy="154080"/>
              </p14:xfrm>
            </p:contentPart>
          </mc:Choice>
          <mc:Fallback xmlns="">
            <p:pic>
              <p:nvPicPr>
                <p:cNvPr id="192" name="Ink 191">
                  <a:extLst>
                    <a:ext uri="{FF2B5EF4-FFF2-40B4-BE49-F238E27FC236}">
                      <a16:creationId xmlns:a16="http://schemas.microsoft.com/office/drawing/2014/main" id="{E476FAB8-2F5A-979C-4FE4-3FC49DA5F5D4}"/>
                    </a:ext>
                  </a:extLst>
                </p:cNvPr>
                <p:cNvPicPr/>
                <p:nvPr/>
              </p:nvPicPr>
              <p:blipFill>
                <a:blip r:embed="rId275"/>
                <a:stretch>
                  <a:fillRect/>
                </a:stretch>
              </p:blipFill>
              <p:spPr>
                <a:xfrm>
                  <a:off x="2854356" y="4600022"/>
                  <a:ext cx="128880" cy="171720"/>
                </a:xfrm>
                <a:prstGeom prst="rect">
                  <a:avLst/>
                </a:prstGeom>
              </p:spPr>
            </p:pic>
          </mc:Fallback>
        </mc:AlternateContent>
        <mc:AlternateContent xmlns:mc="http://schemas.openxmlformats.org/markup-compatibility/2006" xmlns:p14="http://schemas.microsoft.com/office/powerpoint/2010/main">
          <mc:Choice Requires="p14">
            <p:contentPart p14:bwMode="auto" r:id="rId276">
              <p14:nvContentPartPr>
                <p14:cNvPr id="193" name="Ink 192">
                  <a:extLst>
                    <a:ext uri="{FF2B5EF4-FFF2-40B4-BE49-F238E27FC236}">
                      <a16:creationId xmlns:a16="http://schemas.microsoft.com/office/drawing/2014/main" id="{D3EDF274-DE0D-4F17-057C-1278F3A07EEB}"/>
                    </a:ext>
                  </a:extLst>
                </p14:cNvPr>
                <p14:cNvContentPartPr/>
                <p14:nvPr/>
              </p14:nvContentPartPr>
              <p14:xfrm>
                <a:off x="3029316" y="4728902"/>
                <a:ext cx="55800" cy="56880"/>
              </p14:xfrm>
            </p:contentPart>
          </mc:Choice>
          <mc:Fallback xmlns="">
            <p:pic>
              <p:nvPicPr>
                <p:cNvPr id="193" name="Ink 192">
                  <a:extLst>
                    <a:ext uri="{FF2B5EF4-FFF2-40B4-BE49-F238E27FC236}">
                      <a16:creationId xmlns:a16="http://schemas.microsoft.com/office/drawing/2014/main" id="{D3EDF274-DE0D-4F17-057C-1278F3A07EEB}"/>
                    </a:ext>
                  </a:extLst>
                </p:cNvPr>
                <p:cNvPicPr/>
                <p:nvPr/>
              </p:nvPicPr>
              <p:blipFill>
                <a:blip r:embed="rId277"/>
                <a:stretch>
                  <a:fillRect/>
                </a:stretch>
              </p:blipFill>
              <p:spPr>
                <a:xfrm>
                  <a:off x="3020676" y="4719902"/>
                  <a:ext cx="73440" cy="74520"/>
                </a:xfrm>
                <a:prstGeom prst="rect">
                  <a:avLst/>
                </a:prstGeom>
              </p:spPr>
            </p:pic>
          </mc:Fallback>
        </mc:AlternateContent>
        <mc:AlternateContent xmlns:mc="http://schemas.openxmlformats.org/markup-compatibility/2006" xmlns:p14="http://schemas.microsoft.com/office/powerpoint/2010/main">
          <mc:Choice Requires="p14">
            <p:contentPart p14:bwMode="auto" r:id="rId278">
              <p14:nvContentPartPr>
                <p14:cNvPr id="194" name="Ink 193">
                  <a:extLst>
                    <a:ext uri="{FF2B5EF4-FFF2-40B4-BE49-F238E27FC236}">
                      <a16:creationId xmlns:a16="http://schemas.microsoft.com/office/drawing/2014/main" id="{6E049F92-290F-87A7-B8D3-D14C59602FCB}"/>
                    </a:ext>
                  </a:extLst>
                </p14:cNvPr>
                <p14:cNvContentPartPr/>
                <p14:nvPr/>
              </p14:nvContentPartPr>
              <p14:xfrm>
                <a:off x="3084756" y="4737902"/>
                <a:ext cx="360" cy="119520"/>
              </p14:xfrm>
            </p:contentPart>
          </mc:Choice>
          <mc:Fallback xmlns="">
            <p:pic>
              <p:nvPicPr>
                <p:cNvPr id="194" name="Ink 193">
                  <a:extLst>
                    <a:ext uri="{FF2B5EF4-FFF2-40B4-BE49-F238E27FC236}">
                      <a16:creationId xmlns:a16="http://schemas.microsoft.com/office/drawing/2014/main" id="{6E049F92-290F-87A7-B8D3-D14C59602FCB}"/>
                    </a:ext>
                  </a:extLst>
                </p:cNvPr>
                <p:cNvPicPr/>
                <p:nvPr/>
              </p:nvPicPr>
              <p:blipFill>
                <a:blip r:embed="rId152"/>
                <a:stretch>
                  <a:fillRect/>
                </a:stretch>
              </p:blipFill>
              <p:spPr>
                <a:xfrm>
                  <a:off x="3076116" y="4729262"/>
                  <a:ext cx="18000" cy="137160"/>
                </a:xfrm>
                <a:prstGeom prst="rect">
                  <a:avLst/>
                </a:prstGeom>
              </p:spPr>
            </p:pic>
          </mc:Fallback>
        </mc:AlternateContent>
        <mc:AlternateContent xmlns:mc="http://schemas.openxmlformats.org/markup-compatibility/2006" xmlns:p14="http://schemas.microsoft.com/office/powerpoint/2010/main">
          <mc:Choice Requires="p14">
            <p:contentPart p14:bwMode="auto" r:id="rId279">
              <p14:nvContentPartPr>
                <p14:cNvPr id="196" name="Ink 195">
                  <a:extLst>
                    <a:ext uri="{FF2B5EF4-FFF2-40B4-BE49-F238E27FC236}">
                      <a16:creationId xmlns:a16="http://schemas.microsoft.com/office/drawing/2014/main" id="{3DA546EA-AC58-F6B1-2D81-7ED53C2CA23B}"/>
                    </a:ext>
                  </a:extLst>
                </p14:cNvPr>
                <p14:cNvContentPartPr/>
                <p14:nvPr/>
              </p14:nvContentPartPr>
              <p14:xfrm>
                <a:off x="3203196" y="4608302"/>
                <a:ext cx="11160" cy="140760"/>
              </p14:xfrm>
            </p:contentPart>
          </mc:Choice>
          <mc:Fallback xmlns="">
            <p:pic>
              <p:nvPicPr>
                <p:cNvPr id="196" name="Ink 195">
                  <a:extLst>
                    <a:ext uri="{FF2B5EF4-FFF2-40B4-BE49-F238E27FC236}">
                      <a16:creationId xmlns:a16="http://schemas.microsoft.com/office/drawing/2014/main" id="{3DA546EA-AC58-F6B1-2D81-7ED53C2CA23B}"/>
                    </a:ext>
                  </a:extLst>
                </p:cNvPr>
                <p:cNvPicPr/>
                <p:nvPr/>
              </p:nvPicPr>
              <p:blipFill>
                <a:blip r:embed="rId280"/>
                <a:stretch>
                  <a:fillRect/>
                </a:stretch>
              </p:blipFill>
              <p:spPr>
                <a:xfrm>
                  <a:off x="3194196" y="4599662"/>
                  <a:ext cx="28800" cy="158400"/>
                </a:xfrm>
                <a:prstGeom prst="rect">
                  <a:avLst/>
                </a:prstGeom>
              </p:spPr>
            </p:pic>
          </mc:Fallback>
        </mc:AlternateContent>
        <mc:AlternateContent xmlns:mc="http://schemas.openxmlformats.org/markup-compatibility/2006" xmlns:p14="http://schemas.microsoft.com/office/powerpoint/2010/main">
          <mc:Choice Requires="p14">
            <p:contentPart p14:bwMode="auto" r:id="rId281">
              <p14:nvContentPartPr>
                <p14:cNvPr id="197" name="Ink 196">
                  <a:extLst>
                    <a:ext uri="{FF2B5EF4-FFF2-40B4-BE49-F238E27FC236}">
                      <a16:creationId xmlns:a16="http://schemas.microsoft.com/office/drawing/2014/main" id="{ADB947FC-A5DC-6CE2-2D49-82C2CB61C943}"/>
                    </a:ext>
                  </a:extLst>
                </p14:cNvPr>
                <p14:cNvContentPartPr/>
                <p14:nvPr/>
              </p14:nvContentPartPr>
              <p14:xfrm>
                <a:off x="3186276" y="4587422"/>
                <a:ext cx="117360" cy="175320"/>
              </p14:xfrm>
            </p:contentPart>
          </mc:Choice>
          <mc:Fallback xmlns="">
            <p:pic>
              <p:nvPicPr>
                <p:cNvPr id="197" name="Ink 196">
                  <a:extLst>
                    <a:ext uri="{FF2B5EF4-FFF2-40B4-BE49-F238E27FC236}">
                      <a16:creationId xmlns:a16="http://schemas.microsoft.com/office/drawing/2014/main" id="{ADB947FC-A5DC-6CE2-2D49-82C2CB61C943}"/>
                    </a:ext>
                  </a:extLst>
                </p:cNvPr>
                <p:cNvPicPr/>
                <p:nvPr/>
              </p:nvPicPr>
              <p:blipFill>
                <a:blip r:embed="rId282"/>
                <a:stretch>
                  <a:fillRect/>
                </a:stretch>
              </p:blipFill>
              <p:spPr>
                <a:xfrm>
                  <a:off x="3177636" y="4578422"/>
                  <a:ext cx="135000" cy="192960"/>
                </a:xfrm>
                <a:prstGeom prst="rect">
                  <a:avLst/>
                </a:prstGeom>
              </p:spPr>
            </p:pic>
          </mc:Fallback>
        </mc:AlternateContent>
        <mc:AlternateContent xmlns:mc="http://schemas.openxmlformats.org/markup-compatibility/2006" xmlns:p14="http://schemas.microsoft.com/office/powerpoint/2010/main">
          <mc:Choice Requires="p14">
            <p:contentPart p14:bwMode="auto" r:id="rId283">
              <p14:nvContentPartPr>
                <p14:cNvPr id="198" name="Ink 197">
                  <a:extLst>
                    <a:ext uri="{FF2B5EF4-FFF2-40B4-BE49-F238E27FC236}">
                      <a16:creationId xmlns:a16="http://schemas.microsoft.com/office/drawing/2014/main" id="{B0DE1AB0-E26F-8BC5-3B39-B2FA570C1FB6}"/>
                    </a:ext>
                  </a:extLst>
                </p14:cNvPr>
                <p14:cNvContentPartPr/>
                <p14:nvPr/>
              </p14:nvContentPartPr>
              <p14:xfrm>
                <a:off x="3334236" y="4719182"/>
                <a:ext cx="74880" cy="93960"/>
              </p14:xfrm>
            </p:contentPart>
          </mc:Choice>
          <mc:Fallback xmlns="">
            <p:pic>
              <p:nvPicPr>
                <p:cNvPr id="198" name="Ink 197">
                  <a:extLst>
                    <a:ext uri="{FF2B5EF4-FFF2-40B4-BE49-F238E27FC236}">
                      <a16:creationId xmlns:a16="http://schemas.microsoft.com/office/drawing/2014/main" id="{B0DE1AB0-E26F-8BC5-3B39-B2FA570C1FB6}"/>
                    </a:ext>
                  </a:extLst>
                </p:cNvPr>
                <p:cNvPicPr/>
                <p:nvPr/>
              </p:nvPicPr>
              <p:blipFill>
                <a:blip r:embed="rId284"/>
                <a:stretch>
                  <a:fillRect/>
                </a:stretch>
              </p:blipFill>
              <p:spPr>
                <a:xfrm>
                  <a:off x="3325236" y="4710182"/>
                  <a:ext cx="92520" cy="111600"/>
                </a:xfrm>
                <a:prstGeom prst="rect">
                  <a:avLst/>
                </a:prstGeom>
              </p:spPr>
            </p:pic>
          </mc:Fallback>
        </mc:AlternateContent>
        <mc:AlternateContent xmlns:mc="http://schemas.openxmlformats.org/markup-compatibility/2006" xmlns:p14="http://schemas.microsoft.com/office/powerpoint/2010/main">
          <mc:Choice Requires="p14">
            <p:contentPart p14:bwMode="auto" r:id="rId285">
              <p14:nvContentPartPr>
                <p14:cNvPr id="200" name="Ink 199">
                  <a:extLst>
                    <a:ext uri="{FF2B5EF4-FFF2-40B4-BE49-F238E27FC236}">
                      <a16:creationId xmlns:a16="http://schemas.microsoft.com/office/drawing/2014/main" id="{A6D148B7-9D99-93D4-4D35-ED98E296AAD1}"/>
                    </a:ext>
                  </a:extLst>
                </p14:cNvPr>
                <p14:cNvContentPartPr/>
                <p14:nvPr/>
              </p14:nvContentPartPr>
              <p14:xfrm>
                <a:off x="2752116" y="4562582"/>
                <a:ext cx="360" cy="209520"/>
              </p14:xfrm>
            </p:contentPart>
          </mc:Choice>
          <mc:Fallback xmlns="">
            <p:pic>
              <p:nvPicPr>
                <p:cNvPr id="200" name="Ink 199">
                  <a:extLst>
                    <a:ext uri="{FF2B5EF4-FFF2-40B4-BE49-F238E27FC236}">
                      <a16:creationId xmlns:a16="http://schemas.microsoft.com/office/drawing/2014/main" id="{A6D148B7-9D99-93D4-4D35-ED98E296AAD1}"/>
                    </a:ext>
                  </a:extLst>
                </p:cNvPr>
                <p:cNvPicPr/>
                <p:nvPr/>
              </p:nvPicPr>
              <p:blipFill>
                <a:blip r:embed="rId286"/>
                <a:stretch>
                  <a:fillRect/>
                </a:stretch>
              </p:blipFill>
              <p:spPr>
                <a:xfrm>
                  <a:off x="2743116" y="4553582"/>
                  <a:ext cx="18000" cy="227160"/>
                </a:xfrm>
                <a:prstGeom prst="rect">
                  <a:avLst/>
                </a:prstGeom>
              </p:spPr>
            </p:pic>
          </mc:Fallback>
        </mc:AlternateContent>
        <mc:AlternateContent xmlns:mc="http://schemas.openxmlformats.org/markup-compatibility/2006" xmlns:p14="http://schemas.microsoft.com/office/powerpoint/2010/main">
          <mc:Choice Requires="p14">
            <p:contentPart p14:bwMode="auto" r:id="rId287">
              <p14:nvContentPartPr>
                <p14:cNvPr id="201" name="Ink 200">
                  <a:extLst>
                    <a:ext uri="{FF2B5EF4-FFF2-40B4-BE49-F238E27FC236}">
                      <a16:creationId xmlns:a16="http://schemas.microsoft.com/office/drawing/2014/main" id="{C473A178-491D-BE36-1FFB-6E96CC83F08C}"/>
                    </a:ext>
                  </a:extLst>
                </p14:cNvPr>
                <p14:cNvContentPartPr/>
                <p14:nvPr/>
              </p14:nvContentPartPr>
              <p14:xfrm>
                <a:off x="2728356" y="4524782"/>
                <a:ext cx="412920" cy="389880"/>
              </p14:xfrm>
            </p:contentPart>
          </mc:Choice>
          <mc:Fallback xmlns="">
            <p:pic>
              <p:nvPicPr>
                <p:cNvPr id="201" name="Ink 200">
                  <a:extLst>
                    <a:ext uri="{FF2B5EF4-FFF2-40B4-BE49-F238E27FC236}">
                      <a16:creationId xmlns:a16="http://schemas.microsoft.com/office/drawing/2014/main" id="{C473A178-491D-BE36-1FFB-6E96CC83F08C}"/>
                    </a:ext>
                  </a:extLst>
                </p:cNvPr>
                <p:cNvPicPr/>
                <p:nvPr/>
              </p:nvPicPr>
              <p:blipFill>
                <a:blip r:embed="rId288"/>
                <a:stretch>
                  <a:fillRect/>
                </a:stretch>
              </p:blipFill>
              <p:spPr>
                <a:xfrm>
                  <a:off x="2719356" y="4516142"/>
                  <a:ext cx="430560" cy="407520"/>
                </a:xfrm>
                <a:prstGeom prst="rect">
                  <a:avLst/>
                </a:prstGeom>
              </p:spPr>
            </p:pic>
          </mc:Fallback>
        </mc:AlternateContent>
        <mc:AlternateContent xmlns:mc="http://schemas.openxmlformats.org/markup-compatibility/2006" xmlns:p14="http://schemas.microsoft.com/office/powerpoint/2010/main">
          <mc:Choice Requires="p14">
            <p:contentPart p14:bwMode="auto" r:id="rId289">
              <p14:nvContentPartPr>
                <p14:cNvPr id="202" name="Ink 201">
                  <a:extLst>
                    <a:ext uri="{FF2B5EF4-FFF2-40B4-BE49-F238E27FC236}">
                      <a16:creationId xmlns:a16="http://schemas.microsoft.com/office/drawing/2014/main" id="{F758EAE3-CBA4-EC43-3E12-699105BB088D}"/>
                    </a:ext>
                  </a:extLst>
                </p14:cNvPr>
                <p14:cNvContentPartPr/>
                <p14:nvPr/>
              </p14:nvContentPartPr>
              <p14:xfrm>
                <a:off x="3103116" y="4525142"/>
                <a:ext cx="453600" cy="371520"/>
              </p14:xfrm>
            </p:contentPart>
          </mc:Choice>
          <mc:Fallback xmlns="">
            <p:pic>
              <p:nvPicPr>
                <p:cNvPr id="202" name="Ink 201">
                  <a:extLst>
                    <a:ext uri="{FF2B5EF4-FFF2-40B4-BE49-F238E27FC236}">
                      <a16:creationId xmlns:a16="http://schemas.microsoft.com/office/drawing/2014/main" id="{F758EAE3-CBA4-EC43-3E12-699105BB088D}"/>
                    </a:ext>
                  </a:extLst>
                </p:cNvPr>
                <p:cNvPicPr/>
                <p:nvPr/>
              </p:nvPicPr>
              <p:blipFill>
                <a:blip r:embed="rId290"/>
                <a:stretch>
                  <a:fillRect/>
                </a:stretch>
              </p:blipFill>
              <p:spPr>
                <a:xfrm>
                  <a:off x="3094476" y="4516502"/>
                  <a:ext cx="471240" cy="389160"/>
                </a:xfrm>
                <a:prstGeom prst="rect">
                  <a:avLst/>
                </a:prstGeom>
              </p:spPr>
            </p:pic>
          </mc:Fallback>
        </mc:AlternateContent>
        <mc:AlternateContent xmlns:mc="http://schemas.openxmlformats.org/markup-compatibility/2006" xmlns:p14="http://schemas.microsoft.com/office/powerpoint/2010/main">
          <mc:Choice Requires="p14">
            <p:contentPart p14:bwMode="auto" r:id="rId291">
              <p14:nvContentPartPr>
                <p14:cNvPr id="203" name="Ink 202">
                  <a:extLst>
                    <a:ext uri="{FF2B5EF4-FFF2-40B4-BE49-F238E27FC236}">
                      <a16:creationId xmlns:a16="http://schemas.microsoft.com/office/drawing/2014/main" id="{41340A21-6EF1-9934-E396-C21DC2B68BDE}"/>
                    </a:ext>
                  </a:extLst>
                </p14:cNvPr>
                <p14:cNvContentPartPr/>
                <p14:nvPr/>
              </p14:nvContentPartPr>
              <p14:xfrm>
                <a:off x="3509556" y="4488422"/>
                <a:ext cx="459000" cy="408240"/>
              </p14:xfrm>
            </p:contentPart>
          </mc:Choice>
          <mc:Fallback xmlns="">
            <p:pic>
              <p:nvPicPr>
                <p:cNvPr id="203" name="Ink 202">
                  <a:extLst>
                    <a:ext uri="{FF2B5EF4-FFF2-40B4-BE49-F238E27FC236}">
                      <a16:creationId xmlns:a16="http://schemas.microsoft.com/office/drawing/2014/main" id="{41340A21-6EF1-9934-E396-C21DC2B68BDE}"/>
                    </a:ext>
                  </a:extLst>
                </p:cNvPr>
                <p:cNvPicPr/>
                <p:nvPr/>
              </p:nvPicPr>
              <p:blipFill>
                <a:blip r:embed="rId292"/>
                <a:stretch>
                  <a:fillRect/>
                </a:stretch>
              </p:blipFill>
              <p:spPr>
                <a:xfrm>
                  <a:off x="3500556" y="4479422"/>
                  <a:ext cx="476640" cy="425880"/>
                </a:xfrm>
                <a:prstGeom prst="rect">
                  <a:avLst/>
                </a:prstGeom>
              </p:spPr>
            </p:pic>
          </mc:Fallback>
        </mc:AlternateContent>
        <mc:AlternateContent xmlns:mc="http://schemas.openxmlformats.org/markup-compatibility/2006" xmlns:p14="http://schemas.microsoft.com/office/powerpoint/2010/main">
          <mc:Choice Requires="p14">
            <p:contentPart p14:bwMode="auto" r:id="rId293">
              <p14:nvContentPartPr>
                <p14:cNvPr id="204" name="Ink 203">
                  <a:extLst>
                    <a:ext uri="{FF2B5EF4-FFF2-40B4-BE49-F238E27FC236}">
                      <a16:creationId xmlns:a16="http://schemas.microsoft.com/office/drawing/2014/main" id="{A5A491EF-AF31-B3FC-5F02-3C05A493F4B9}"/>
                    </a:ext>
                  </a:extLst>
                </p14:cNvPr>
                <p14:cNvContentPartPr/>
                <p14:nvPr/>
              </p14:nvContentPartPr>
              <p14:xfrm>
                <a:off x="3660756" y="4608302"/>
                <a:ext cx="6120" cy="156600"/>
              </p14:xfrm>
            </p:contentPart>
          </mc:Choice>
          <mc:Fallback xmlns="">
            <p:pic>
              <p:nvPicPr>
                <p:cNvPr id="204" name="Ink 203">
                  <a:extLst>
                    <a:ext uri="{FF2B5EF4-FFF2-40B4-BE49-F238E27FC236}">
                      <a16:creationId xmlns:a16="http://schemas.microsoft.com/office/drawing/2014/main" id="{A5A491EF-AF31-B3FC-5F02-3C05A493F4B9}"/>
                    </a:ext>
                  </a:extLst>
                </p:cNvPr>
                <p:cNvPicPr/>
                <p:nvPr/>
              </p:nvPicPr>
              <p:blipFill>
                <a:blip r:embed="rId294"/>
                <a:stretch>
                  <a:fillRect/>
                </a:stretch>
              </p:blipFill>
              <p:spPr>
                <a:xfrm>
                  <a:off x="3652116" y="4599662"/>
                  <a:ext cx="23760" cy="174240"/>
                </a:xfrm>
                <a:prstGeom prst="rect">
                  <a:avLst/>
                </a:prstGeom>
              </p:spPr>
            </p:pic>
          </mc:Fallback>
        </mc:AlternateContent>
        <mc:AlternateContent xmlns:mc="http://schemas.openxmlformats.org/markup-compatibility/2006" xmlns:p14="http://schemas.microsoft.com/office/powerpoint/2010/main">
          <mc:Choice Requires="p14">
            <p:contentPart p14:bwMode="auto" r:id="rId295">
              <p14:nvContentPartPr>
                <p14:cNvPr id="205" name="Ink 204">
                  <a:extLst>
                    <a:ext uri="{FF2B5EF4-FFF2-40B4-BE49-F238E27FC236}">
                      <a16:creationId xmlns:a16="http://schemas.microsoft.com/office/drawing/2014/main" id="{E58B1601-7FA4-4698-C639-148BD6EC66D7}"/>
                    </a:ext>
                  </a:extLst>
                </p14:cNvPr>
                <p14:cNvContentPartPr/>
                <p14:nvPr/>
              </p14:nvContentPartPr>
              <p14:xfrm>
                <a:off x="3648156" y="4593902"/>
                <a:ext cx="133920" cy="158400"/>
              </p14:xfrm>
            </p:contentPart>
          </mc:Choice>
          <mc:Fallback xmlns="">
            <p:pic>
              <p:nvPicPr>
                <p:cNvPr id="205" name="Ink 204">
                  <a:extLst>
                    <a:ext uri="{FF2B5EF4-FFF2-40B4-BE49-F238E27FC236}">
                      <a16:creationId xmlns:a16="http://schemas.microsoft.com/office/drawing/2014/main" id="{E58B1601-7FA4-4698-C639-148BD6EC66D7}"/>
                    </a:ext>
                  </a:extLst>
                </p:cNvPr>
                <p:cNvPicPr/>
                <p:nvPr/>
              </p:nvPicPr>
              <p:blipFill>
                <a:blip r:embed="rId296"/>
                <a:stretch>
                  <a:fillRect/>
                </a:stretch>
              </p:blipFill>
              <p:spPr>
                <a:xfrm>
                  <a:off x="3639516" y="4585262"/>
                  <a:ext cx="15156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297">
              <p14:nvContentPartPr>
                <p14:cNvPr id="206" name="Ink 205">
                  <a:extLst>
                    <a:ext uri="{FF2B5EF4-FFF2-40B4-BE49-F238E27FC236}">
                      <a16:creationId xmlns:a16="http://schemas.microsoft.com/office/drawing/2014/main" id="{AB30F93E-F040-2A34-A32F-08830F9E5A76}"/>
                    </a:ext>
                  </a:extLst>
                </p14:cNvPr>
                <p14:cNvContentPartPr/>
                <p14:nvPr/>
              </p14:nvContentPartPr>
              <p14:xfrm>
                <a:off x="3796116" y="4721702"/>
                <a:ext cx="99000" cy="80640"/>
              </p14:xfrm>
            </p:contentPart>
          </mc:Choice>
          <mc:Fallback xmlns="">
            <p:pic>
              <p:nvPicPr>
                <p:cNvPr id="206" name="Ink 205">
                  <a:extLst>
                    <a:ext uri="{FF2B5EF4-FFF2-40B4-BE49-F238E27FC236}">
                      <a16:creationId xmlns:a16="http://schemas.microsoft.com/office/drawing/2014/main" id="{AB30F93E-F040-2A34-A32F-08830F9E5A76}"/>
                    </a:ext>
                  </a:extLst>
                </p:cNvPr>
                <p:cNvPicPr/>
                <p:nvPr/>
              </p:nvPicPr>
              <p:blipFill>
                <a:blip r:embed="rId298"/>
                <a:stretch>
                  <a:fillRect/>
                </a:stretch>
              </p:blipFill>
              <p:spPr>
                <a:xfrm>
                  <a:off x="3787116" y="4712702"/>
                  <a:ext cx="116640" cy="98280"/>
                </a:xfrm>
                <a:prstGeom prst="rect">
                  <a:avLst/>
                </a:prstGeom>
              </p:spPr>
            </p:pic>
          </mc:Fallback>
        </mc:AlternateContent>
        <mc:AlternateContent xmlns:mc="http://schemas.openxmlformats.org/markup-compatibility/2006" xmlns:p14="http://schemas.microsoft.com/office/powerpoint/2010/main">
          <mc:Choice Requires="p14">
            <p:contentPart p14:bwMode="auto" r:id="rId299">
              <p14:nvContentPartPr>
                <p14:cNvPr id="207" name="Ink 206">
                  <a:extLst>
                    <a:ext uri="{FF2B5EF4-FFF2-40B4-BE49-F238E27FC236}">
                      <a16:creationId xmlns:a16="http://schemas.microsoft.com/office/drawing/2014/main" id="{E73BAB21-04ED-69C6-69C7-3AFDE7B6A1FB}"/>
                    </a:ext>
                  </a:extLst>
                </p14:cNvPr>
                <p14:cNvContentPartPr/>
                <p14:nvPr/>
              </p14:nvContentPartPr>
              <p14:xfrm>
                <a:off x="3943716" y="4497062"/>
                <a:ext cx="405000" cy="389520"/>
              </p14:xfrm>
            </p:contentPart>
          </mc:Choice>
          <mc:Fallback xmlns="">
            <p:pic>
              <p:nvPicPr>
                <p:cNvPr id="207" name="Ink 206">
                  <a:extLst>
                    <a:ext uri="{FF2B5EF4-FFF2-40B4-BE49-F238E27FC236}">
                      <a16:creationId xmlns:a16="http://schemas.microsoft.com/office/drawing/2014/main" id="{E73BAB21-04ED-69C6-69C7-3AFDE7B6A1FB}"/>
                    </a:ext>
                  </a:extLst>
                </p:cNvPr>
                <p:cNvPicPr/>
                <p:nvPr/>
              </p:nvPicPr>
              <p:blipFill>
                <a:blip r:embed="rId300"/>
                <a:stretch>
                  <a:fillRect/>
                </a:stretch>
              </p:blipFill>
              <p:spPr>
                <a:xfrm>
                  <a:off x="3935076" y="4488062"/>
                  <a:ext cx="422640" cy="407160"/>
                </a:xfrm>
                <a:prstGeom prst="rect">
                  <a:avLst/>
                </a:prstGeom>
              </p:spPr>
            </p:pic>
          </mc:Fallback>
        </mc:AlternateContent>
        <mc:AlternateContent xmlns:mc="http://schemas.openxmlformats.org/markup-compatibility/2006" xmlns:p14="http://schemas.microsoft.com/office/powerpoint/2010/main">
          <mc:Choice Requires="p14">
            <p:contentPart p14:bwMode="auto" r:id="rId301">
              <p14:nvContentPartPr>
                <p14:cNvPr id="208" name="Ink 207">
                  <a:extLst>
                    <a:ext uri="{FF2B5EF4-FFF2-40B4-BE49-F238E27FC236}">
                      <a16:creationId xmlns:a16="http://schemas.microsoft.com/office/drawing/2014/main" id="{CFA417A7-5DD2-5D55-47BD-75117728BE48}"/>
                    </a:ext>
                  </a:extLst>
                </p14:cNvPr>
                <p14:cNvContentPartPr/>
                <p14:nvPr/>
              </p14:nvContentPartPr>
              <p14:xfrm>
                <a:off x="4068996" y="4617662"/>
                <a:ext cx="3960" cy="137520"/>
              </p14:xfrm>
            </p:contentPart>
          </mc:Choice>
          <mc:Fallback xmlns="">
            <p:pic>
              <p:nvPicPr>
                <p:cNvPr id="208" name="Ink 207">
                  <a:extLst>
                    <a:ext uri="{FF2B5EF4-FFF2-40B4-BE49-F238E27FC236}">
                      <a16:creationId xmlns:a16="http://schemas.microsoft.com/office/drawing/2014/main" id="{CFA417A7-5DD2-5D55-47BD-75117728BE48}"/>
                    </a:ext>
                  </a:extLst>
                </p:cNvPr>
                <p:cNvPicPr/>
                <p:nvPr/>
              </p:nvPicPr>
              <p:blipFill>
                <a:blip r:embed="rId302"/>
                <a:stretch>
                  <a:fillRect/>
                </a:stretch>
              </p:blipFill>
              <p:spPr>
                <a:xfrm>
                  <a:off x="4060356" y="4608662"/>
                  <a:ext cx="21600" cy="155160"/>
                </a:xfrm>
                <a:prstGeom prst="rect">
                  <a:avLst/>
                </a:prstGeom>
              </p:spPr>
            </p:pic>
          </mc:Fallback>
        </mc:AlternateContent>
        <mc:AlternateContent xmlns:mc="http://schemas.openxmlformats.org/markup-compatibility/2006" xmlns:p14="http://schemas.microsoft.com/office/powerpoint/2010/main">
          <mc:Choice Requires="p14">
            <p:contentPart p14:bwMode="auto" r:id="rId303">
              <p14:nvContentPartPr>
                <p14:cNvPr id="209" name="Ink 208">
                  <a:extLst>
                    <a:ext uri="{FF2B5EF4-FFF2-40B4-BE49-F238E27FC236}">
                      <a16:creationId xmlns:a16="http://schemas.microsoft.com/office/drawing/2014/main" id="{07E8FC92-1D76-ABFD-460E-44BDEB26A785}"/>
                    </a:ext>
                  </a:extLst>
                </p14:cNvPr>
                <p14:cNvContentPartPr/>
                <p14:nvPr/>
              </p14:nvContentPartPr>
              <p14:xfrm>
                <a:off x="4054596" y="4617662"/>
                <a:ext cx="154440" cy="160200"/>
              </p14:xfrm>
            </p:contentPart>
          </mc:Choice>
          <mc:Fallback xmlns="">
            <p:pic>
              <p:nvPicPr>
                <p:cNvPr id="209" name="Ink 208">
                  <a:extLst>
                    <a:ext uri="{FF2B5EF4-FFF2-40B4-BE49-F238E27FC236}">
                      <a16:creationId xmlns:a16="http://schemas.microsoft.com/office/drawing/2014/main" id="{07E8FC92-1D76-ABFD-460E-44BDEB26A785}"/>
                    </a:ext>
                  </a:extLst>
                </p:cNvPr>
                <p:cNvPicPr/>
                <p:nvPr/>
              </p:nvPicPr>
              <p:blipFill>
                <a:blip r:embed="rId304"/>
                <a:stretch>
                  <a:fillRect/>
                </a:stretch>
              </p:blipFill>
              <p:spPr>
                <a:xfrm>
                  <a:off x="4045596" y="4608662"/>
                  <a:ext cx="172080" cy="177840"/>
                </a:xfrm>
                <a:prstGeom prst="rect">
                  <a:avLst/>
                </a:prstGeom>
              </p:spPr>
            </p:pic>
          </mc:Fallback>
        </mc:AlternateContent>
        <mc:AlternateContent xmlns:mc="http://schemas.openxmlformats.org/markup-compatibility/2006" xmlns:p14="http://schemas.microsoft.com/office/powerpoint/2010/main">
          <mc:Choice Requires="p14">
            <p:contentPart p14:bwMode="auto" r:id="rId305">
              <p14:nvContentPartPr>
                <p14:cNvPr id="210" name="Ink 209">
                  <a:extLst>
                    <a:ext uri="{FF2B5EF4-FFF2-40B4-BE49-F238E27FC236}">
                      <a16:creationId xmlns:a16="http://schemas.microsoft.com/office/drawing/2014/main" id="{163F7832-DB79-0042-8DA6-F86565E314AC}"/>
                    </a:ext>
                  </a:extLst>
                </p14:cNvPr>
                <p14:cNvContentPartPr/>
                <p14:nvPr/>
              </p14:nvContentPartPr>
              <p14:xfrm>
                <a:off x="4229916" y="4746902"/>
                <a:ext cx="19080" cy="61920"/>
              </p14:xfrm>
            </p:contentPart>
          </mc:Choice>
          <mc:Fallback xmlns="">
            <p:pic>
              <p:nvPicPr>
                <p:cNvPr id="210" name="Ink 209">
                  <a:extLst>
                    <a:ext uri="{FF2B5EF4-FFF2-40B4-BE49-F238E27FC236}">
                      <a16:creationId xmlns:a16="http://schemas.microsoft.com/office/drawing/2014/main" id="{163F7832-DB79-0042-8DA6-F86565E314AC}"/>
                    </a:ext>
                  </a:extLst>
                </p:cNvPr>
                <p:cNvPicPr/>
                <p:nvPr/>
              </p:nvPicPr>
              <p:blipFill>
                <a:blip r:embed="rId306"/>
                <a:stretch>
                  <a:fillRect/>
                </a:stretch>
              </p:blipFill>
              <p:spPr>
                <a:xfrm>
                  <a:off x="4220916" y="4738262"/>
                  <a:ext cx="36720" cy="79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07">
            <p14:nvContentPartPr>
              <p14:cNvPr id="212" name="Ink 211">
                <a:extLst>
                  <a:ext uri="{FF2B5EF4-FFF2-40B4-BE49-F238E27FC236}">
                    <a16:creationId xmlns:a16="http://schemas.microsoft.com/office/drawing/2014/main" id="{30D9571F-6130-5C8D-71B6-06BD4477FBD2}"/>
                  </a:ext>
                </a:extLst>
              </p14:cNvPr>
              <p14:cNvContentPartPr/>
              <p14:nvPr/>
            </p14:nvContentPartPr>
            <p14:xfrm>
              <a:off x="4519356" y="4802702"/>
              <a:ext cx="162360" cy="210240"/>
            </p14:xfrm>
          </p:contentPart>
        </mc:Choice>
        <mc:Fallback xmlns="">
          <p:pic>
            <p:nvPicPr>
              <p:cNvPr id="212" name="Ink 211">
                <a:extLst>
                  <a:ext uri="{FF2B5EF4-FFF2-40B4-BE49-F238E27FC236}">
                    <a16:creationId xmlns:a16="http://schemas.microsoft.com/office/drawing/2014/main" id="{30D9571F-6130-5C8D-71B6-06BD4477FBD2}"/>
                  </a:ext>
                </a:extLst>
              </p:cNvPr>
              <p:cNvPicPr/>
              <p:nvPr/>
            </p:nvPicPr>
            <p:blipFill>
              <a:blip r:embed="rId308"/>
              <a:stretch>
                <a:fillRect/>
              </a:stretch>
            </p:blipFill>
            <p:spPr>
              <a:xfrm>
                <a:off x="4510716" y="4793702"/>
                <a:ext cx="180000" cy="227880"/>
              </a:xfrm>
              <a:prstGeom prst="rect">
                <a:avLst/>
              </a:prstGeom>
            </p:spPr>
          </p:pic>
        </mc:Fallback>
      </mc:AlternateContent>
    </p:spTree>
    <p:extLst>
      <p:ext uri="{BB962C8B-B14F-4D97-AF65-F5344CB8AC3E}">
        <p14:creationId xmlns:p14="http://schemas.microsoft.com/office/powerpoint/2010/main" val="3757325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4.3 Converting with Base Systems</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marL="514350" lvl="0" indent="-514350">
              <a:buFont typeface="+mj-lt"/>
              <a:buAutoNum type="arabicPeriod"/>
            </a:pPr>
            <a:r>
              <a:rPr lang="en-US" noProof="0" dirty="0"/>
              <a:t>Convert a number in another base to base 10. </a:t>
            </a:r>
          </a:p>
          <a:p>
            <a:pPr marL="514350" lvl="0" indent="-514350">
              <a:buFont typeface="+mj-lt"/>
              <a:buAutoNum type="arabicPeriod"/>
            </a:pPr>
            <a:r>
              <a:rPr lang="en-US" noProof="0" dirty="0"/>
              <a:t>Convert a number in base 10 to other bases. </a:t>
            </a:r>
          </a:p>
        </p:txBody>
      </p:sp>
    </p:spTree>
    <p:extLst>
      <p:ext uri="{BB962C8B-B14F-4D97-AF65-F5344CB8AC3E}">
        <p14:creationId xmlns:p14="http://schemas.microsoft.com/office/powerpoint/2010/main" val="1191737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4.3 Understanding Base 10</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958273" y="1337296"/>
            <a:ext cx="9885218" cy="5155580"/>
          </a:xfrm>
        </p:spPr>
        <p:txBody>
          <a:bodyPr/>
          <a:lstStyle/>
          <a:p>
            <a:pPr marL="0" indent="0">
              <a:buNone/>
            </a:pPr>
            <a:r>
              <a:rPr lang="en-US" b="1" noProof="0" dirty="0"/>
              <a:t>Base 10 </a:t>
            </a:r>
            <a:r>
              <a:rPr lang="en-US" noProof="0" dirty="0"/>
              <a:t>is a system using place values of digits that depend on powers of 10 (or, are based on powers of 10). </a:t>
            </a:r>
          </a:p>
          <a:p>
            <a:pPr marL="0" indent="0">
              <a:buNone/>
            </a:pPr>
            <a:r>
              <a:rPr lang="en-US" noProof="0" dirty="0"/>
              <a:t>Base 10 uses the digits 0, 1, 2, …, 9</a:t>
            </a:r>
          </a:p>
          <a:p>
            <a:pPr marL="0" indent="0">
              <a:buNone/>
            </a:pPr>
            <a:endParaRPr lang="en-US" noProof="0" dirty="0"/>
          </a:p>
          <a:p>
            <a:pPr marL="0" indent="0">
              <a:buNone/>
            </a:pPr>
            <a:r>
              <a:rPr lang="en-US" dirty="0"/>
              <a:t>       35,279 = </a:t>
            </a:r>
            <a:r>
              <a:rPr lang="en-US" dirty="0">
                <a:latin typeface="Cambria Math" panose="02040503050406030204" pitchFamily="18" charset="0"/>
                <a:ea typeface="Cambria Math" panose="02040503050406030204" pitchFamily="18" charset="0"/>
              </a:rPr>
              <a:t>3</a:t>
            </a:r>
            <a:r>
              <a:rPr lang="en-US" i="0" noProof="0" dirty="0">
                <a:latin typeface="Cambria Math" panose="02040503050406030204" pitchFamily="18" charset="0"/>
                <a:ea typeface="Cambria Math" panose="02040503050406030204" pitchFamily="18" charset="0"/>
              </a:rPr>
              <a:t> × 10</a:t>
            </a:r>
            <a:r>
              <a:rPr lang="en-US" i="0" baseline="30000" noProof="0" dirty="0">
                <a:latin typeface="Cambria Math" panose="02040503050406030204" pitchFamily="18" charset="0"/>
                <a:ea typeface="Cambria Math" panose="02040503050406030204" pitchFamily="18" charset="0"/>
              </a:rPr>
              <a:t>4 </a:t>
            </a:r>
            <a:r>
              <a:rPr lang="en-US" i="0" noProof="0" dirty="0">
                <a:latin typeface="Cambria Math" panose="02040503050406030204" pitchFamily="18" charset="0"/>
                <a:ea typeface="Cambria Math" panose="02040503050406030204" pitchFamily="18" charset="0"/>
              </a:rPr>
              <a:t>+</a:t>
            </a:r>
            <a:r>
              <a:rPr lang="en-US" dirty="0">
                <a:latin typeface="Cambria Math" panose="02040503050406030204" pitchFamily="18" charset="0"/>
                <a:ea typeface="Cambria Math" panose="02040503050406030204" pitchFamily="18" charset="0"/>
              </a:rPr>
              <a:t> 5</a:t>
            </a:r>
            <a:r>
              <a:rPr lang="en-US" i="0" noProof="0" dirty="0">
                <a:latin typeface="Cambria Math" panose="02040503050406030204" pitchFamily="18" charset="0"/>
                <a:ea typeface="Cambria Math" panose="02040503050406030204" pitchFamily="18" charset="0"/>
              </a:rPr>
              <a:t> × 10</a:t>
            </a:r>
            <a:r>
              <a:rPr lang="en-US" i="0" baseline="30000" noProof="0" dirty="0">
                <a:latin typeface="Cambria Math" panose="02040503050406030204" pitchFamily="18" charset="0"/>
                <a:ea typeface="Cambria Math" panose="02040503050406030204" pitchFamily="18" charset="0"/>
              </a:rPr>
              <a:t>3</a:t>
            </a:r>
            <a:r>
              <a:rPr lang="en-US" i="0" noProof="0" dirty="0">
                <a:latin typeface="Cambria Math" panose="02040503050406030204" pitchFamily="18" charset="0"/>
                <a:ea typeface="Cambria Math" panose="02040503050406030204" pitchFamily="18" charset="0"/>
              </a:rPr>
              <a:t> +2 × 10</a:t>
            </a:r>
            <a:r>
              <a:rPr lang="en-US" i="0" baseline="30000" noProof="0" dirty="0">
                <a:latin typeface="Cambria Math" panose="02040503050406030204" pitchFamily="18" charset="0"/>
                <a:ea typeface="Cambria Math" panose="02040503050406030204" pitchFamily="18" charset="0"/>
              </a:rPr>
              <a:t>2 </a:t>
            </a:r>
            <a:r>
              <a:rPr lang="en-US" i="0" noProof="0" dirty="0">
                <a:latin typeface="Cambria Math" panose="02040503050406030204" pitchFamily="18" charset="0"/>
                <a:ea typeface="Cambria Math" panose="02040503050406030204" pitchFamily="18" charset="0"/>
              </a:rPr>
              <a:t>+ 7 × 10</a:t>
            </a:r>
            <a:r>
              <a:rPr lang="en-US" i="0" baseline="30000" noProof="0" dirty="0">
                <a:latin typeface="Cambria Math" panose="02040503050406030204" pitchFamily="18" charset="0"/>
                <a:ea typeface="Cambria Math" panose="02040503050406030204" pitchFamily="18" charset="0"/>
              </a:rPr>
              <a:t>1 </a:t>
            </a:r>
            <a:r>
              <a:rPr lang="en-US" i="0" noProof="0" dirty="0">
                <a:latin typeface="Cambria Math" panose="02040503050406030204" pitchFamily="18" charset="0"/>
                <a:ea typeface="Cambria Math" panose="02040503050406030204" pitchFamily="18" charset="0"/>
              </a:rPr>
              <a:t>+ 9 × 10</a:t>
            </a:r>
            <a:r>
              <a:rPr lang="en-US" i="0" baseline="30000" noProof="0" dirty="0">
                <a:latin typeface="Cambria Math" panose="02040503050406030204" pitchFamily="18" charset="0"/>
                <a:ea typeface="Cambria Math" panose="02040503050406030204" pitchFamily="18" charset="0"/>
              </a:rPr>
              <a:t>0</a:t>
            </a:r>
          </a:p>
          <a:p>
            <a:pPr marL="0" indent="0">
              <a:buNone/>
            </a:pPr>
            <a:r>
              <a:rPr lang="en-US" baseline="30000" dirty="0">
                <a:latin typeface="Cambria Math" panose="02040503050406030204" pitchFamily="18" charset="0"/>
                <a:ea typeface="Cambria Math" panose="02040503050406030204" pitchFamily="18" charset="0"/>
              </a:rPr>
              <a:t>	               =   30,000      +   5,000    +  200  +  70  +  9</a:t>
            </a:r>
            <a:endParaRPr lang="en-US" noProof="0" dirty="0"/>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FC5CE631-9B02-203D-2AF0-B6A14B4EF9D5}"/>
                  </a:ext>
                </a:extLst>
              </p14:cNvPr>
              <p14:cNvContentPartPr/>
              <p14:nvPr/>
            </p14:nvContentPartPr>
            <p14:xfrm>
              <a:off x="9643236" y="3657182"/>
              <a:ext cx="563040" cy="56880"/>
            </p14:xfrm>
          </p:contentPart>
        </mc:Choice>
        <mc:Fallback xmlns="">
          <p:pic>
            <p:nvPicPr>
              <p:cNvPr id="2" name="Ink 1">
                <a:extLst>
                  <a:ext uri="{FF2B5EF4-FFF2-40B4-BE49-F238E27FC236}">
                    <a16:creationId xmlns:a16="http://schemas.microsoft.com/office/drawing/2014/main" id="{FC5CE631-9B02-203D-2AF0-B6A14B4EF9D5}"/>
                  </a:ext>
                </a:extLst>
              </p:cNvPr>
              <p:cNvPicPr/>
              <p:nvPr/>
            </p:nvPicPr>
            <p:blipFill>
              <a:blip r:embed="rId3"/>
              <a:stretch>
                <a:fillRect/>
              </a:stretch>
            </p:blipFill>
            <p:spPr>
              <a:xfrm>
                <a:off x="9607236" y="3585542"/>
                <a:ext cx="63468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EBA68ABB-619D-747E-3E58-3CBFB4D1A3BB}"/>
                  </a:ext>
                </a:extLst>
              </p14:cNvPr>
              <p14:cNvContentPartPr/>
              <p14:nvPr/>
            </p14:nvContentPartPr>
            <p14:xfrm>
              <a:off x="8165796" y="3648182"/>
              <a:ext cx="369000" cy="28080"/>
            </p14:xfrm>
          </p:contentPart>
        </mc:Choice>
        <mc:Fallback xmlns="">
          <p:pic>
            <p:nvPicPr>
              <p:cNvPr id="3" name="Ink 2">
                <a:extLst>
                  <a:ext uri="{FF2B5EF4-FFF2-40B4-BE49-F238E27FC236}">
                    <a16:creationId xmlns:a16="http://schemas.microsoft.com/office/drawing/2014/main" id="{EBA68ABB-619D-747E-3E58-3CBFB4D1A3BB}"/>
                  </a:ext>
                </a:extLst>
              </p:cNvPr>
              <p:cNvPicPr/>
              <p:nvPr/>
            </p:nvPicPr>
            <p:blipFill>
              <a:blip r:embed="rId5"/>
              <a:stretch>
                <a:fillRect/>
              </a:stretch>
            </p:blipFill>
            <p:spPr>
              <a:xfrm>
                <a:off x="8129796" y="3576182"/>
                <a:ext cx="440640" cy="171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2781FF8D-C87E-6475-5356-D3C7C4DF27A5}"/>
                  </a:ext>
                </a:extLst>
              </p14:cNvPr>
              <p14:cNvContentPartPr/>
              <p14:nvPr/>
            </p14:nvContentPartPr>
            <p14:xfrm>
              <a:off x="6614916" y="3675542"/>
              <a:ext cx="321480" cy="19080"/>
            </p14:xfrm>
          </p:contentPart>
        </mc:Choice>
        <mc:Fallback xmlns="">
          <p:pic>
            <p:nvPicPr>
              <p:cNvPr id="4" name="Ink 3">
                <a:extLst>
                  <a:ext uri="{FF2B5EF4-FFF2-40B4-BE49-F238E27FC236}">
                    <a16:creationId xmlns:a16="http://schemas.microsoft.com/office/drawing/2014/main" id="{2781FF8D-C87E-6475-5356-D3C7C4DF27A5}"/>
                  </a:ext>
                </a:extLst>
              </p:cNvPr>
              <p:cNvPicPr/>
              <p:nvPr/>
            </p:nvPicPr>
            <p:blipFill>
              <a:blip r:embed="rId7"/>
              <a:stretch>
                <a:fillRect/>
              </a:stretch>
            </p:blipFill>
            <p:spPr>
              <a:xfrm>
                <a:off x="6579276" y="3603542"/>
                <a:ext cx="393120" cy="162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340E881B-1975-8BEF-13EC-4A03978D94FC}"/>
                  </a:ext>
                </a:extLst>
              </p14:cNvPr>
              <p14:cNvContentPartPr/>
              <p14:nvPr/>
            </p14:nvContentPartPr>
            <p14:xfrm>
              <a:off x="5132076" y="3675542"/>
              <a:ext cx="354960" cy="24120"/>
            </p14:xfrm>
          </p:contentPart>
        </mc:Choice>
        <mc:Fallback xmlns="">
          <p:pic>
            <p:nvPicPr>
              <p:cNvPr id="5" name="Ink 4">
                <a:extLst>
                  <a:ext uri="{FF2B5EF4-FFF2-40B4-BE49-F238E27FC236}">
                    <a16:creationId xmlns:a16="http://schemas.microsoft.com/office/drawing/2014/main" id="{340E881B-1975-8BEF-13EC-4A03978D94FC}"/>
                  </a:ext>
                </a:extLst>
              </p:cNvPr>
              <p:cNvPicPr/>
              <p:nvPr/>
            </p:nvPicPr>
            <p:blipFill>
              <a:blip r:embed="rId9"/>
              <a:stretch>
                <a:fillRect/>
              </a:stretch>
            </p:blipFill>
            <p:spPr>
              <a:xfrm>
                <a:off x="5096076" y="3603542"/>
                <a:ext cx="42660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1A0134B4-4038-578E-0F06-F7899394E57F}"/>
                  </a:ext>
                </a:extLst>
              </p14:cNvPr>
              <p14:cNvContentPartPr/>
              <p14:nvPr/>
            </p14:nvContentPartPr>
            <p14:xfrm>
              <a:off x="3528636" y="3657182"/>
              <a:ext cx="461520" cy="28080"/>
            </p14:xfrm>
          </p:contentPart>
        </mc:Choice>
        <mc:Fallback xmlns="">
          <p:pic>
            <p:nvPicPr>
              <p:cNvPr id="6" name="Ink 5">
                <a:extLst>
                  <a:ext uri="{FF2B5EF4-FFF2-40B4-BE49-F238E27FC236}">
                    <a16:creationId xmlns:a16="http://schemas.microsoft.com/office/drawing/2014/main" id="{1A0134B4-4038-578E-0F06-F7899394E57F}"/>
                  </a:ext>
                </a:extLst>
              </p:cNvPr>
              <p:cNvPicPr/>
              <p:nvPr/>
            </p:nvPicPr>
            <p:blipFill>
              <a:blip r:embed="rId11"/>
              <a:stretch>
                <a:fillRect/>
              </a:stretch>
            </p:blipFill>
            <p:spPr>
              <a:xfrm>
                <a:off x="3492636" y="3585542"/>
                <a:ext cx="533160" cy="171720"/>
              </a:xfrm>
              <a:prstGeom prst="rect">
                <a:avLst/>
              </a:prstGeom>
            </p:spPr>
          </p:pic>
        </mc:Fallback>
      </mc:AlternateContent>
    </p:spTree>
    <p:extLst>
      <p:ext uri="{BB962C8B-B14F-4D97-AF65-F5344CB8AC3E}">
        <p14:creationId xmlns:p14="http://schemas.microsoft.com/office/powerpoint/2010/main" val="27309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B128D-B455-B002-6235-85C3EE6E32CF}"/>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BF4087DA-1793-BA1F-FD84-76EFFC235E7D}"/>
              </a:ext>
            </a:extLst>
          </p:cNvPr>
          <p:cNvSpPr>
            <a:spLocks noGrp="1"/>
          </p:cNvSpPr>
          <p:nvPr>
            <p:ph type="title"/>
          </p:nvPr>
        </p:nvSpPr>
        <p:spPr/>
        <p:txBody>
          <a:bodyPr>
            <a:noAutofit/>
          </a:bodyPr>
          <a:lstStyle/>
          <a:p>
            <a:r>
              <a:rPr lang="en-US" noProof="0" dirty="0"/>
              <a:t>4.3 Understanding Base 3</a:t>
            </a:r>
          </a:p>
        </p:txBody>
      </p:sp>
      <p:sp>
        <p:nvSpPr>
          <p:cNvPr id="7" name="Content Placeholder 2">
            <a:extLst>
              <a:ext uri="{FF2B5EF4-FFF2-40B4-BE49-F238E27FC236}">
                <a16:creationId xmlns:a16="http://schemas.microsoft.com/office/drawing/2014/main" id="{04941721-24DC-902E-4C97-7596BE2F4B01}"/>
              </a:ext>
            </a:extLst>
          </p:cNvPr>
          <p:cNvSpPr>
            <a:spLocks noGrp="1"/>
          </p:cNvSpPr>
          <p:nvPr>
            <p:ph sz="quarter" idx="11"/>
          </p:nvPr>
        </p:nvSpPr>
        <p:spPr>
          <a:xfrm>
            <a:off x="1268845" y="1337296"/>
            <a:ext cx="9654309" cy="5155580"/>
          </a:xfrm>
        </p:spPr>
        <p:txBody>
          <a:bodyPr/>
          <a:lstStyle/>
          <a:p>
            <a:pPr marL="0" indent="0">
              <a:buNone/>
            </a:pPr>
            <a:r>
              <a:rPr lang="en-US" b="1" noProof="0" dirty="0"/>
              <a:t>Base 3 </a:t>
            </a:r>
            <a:r>
              <a:rPr lang="en-US" noProof="0" dirty="0"/>
              <a:t>is a system using place values of digits that depend on powers of 3 (or, are based on powers of 3). </a:t>
            </a:r>
          </a:p>
          <a:p>
            <a:pPr marL="0" indent="0">
              <a:buNone/>
            </a:pPr>
            <a:r>
              <a:rPr lang="en-US" noProof="0" dirty="0"/>
              <a:t>Base 3 is a system that uses the digits 0, 1, 2.</a:t>
            </a:r>
          </a:p>
          <a:p>
            <a:pPr marL="0" indent="0">
              <a:buNone/>
            </a:pPr>
            <a:endParaRPr lang="en-US" dirty="0"/>
          </a:p>
          <a:p>
            <a:pPr marL="0" indent="0">
              <a:buNone/>
            </a:pPr>
            <a:r>
              <a:rPr lang="en-US" i="0" noProof="0" dirty="0">
                <a:latin typeface="Cambria Math" panose="02040503050406030204" pitchFamily="18" charset="0"/>
                <a:ea typeface="Cambria Math" panose="02040503050406030204" pitchFamily="18" charset="0"/>
              </a:rPr>
              <a:t>1201</a:t>
            </a:r>
            <a:r>
              <a:rPr lang="en-US" i="0" baseline="-25000" noProof="0" dirty="0">
                <a:latin typeface="Cambria Math" panose="02040503050406030204" pitchFamily="18" charset="0"/>
                <a:ea typeface="Cambria Math" panose="02040503050406030204" pitchFamily="18" charset="0"/>
              </a:rPr>
              <a:t>3 </a:t>
            </a:r>
            <a:r>
              <a:rPr lang="en-US" i="0" noProof="0" dirty="0">
                <a:latin typeface="Cambria Math" panose="02040503050406030204" pitchFamily="18" charset="0"/>
                <a:ea typeface="Cambria Math" panose="02040503050406030204" pitchFamily="18" charset="0"/>
              </a:rPr>
              <a:t>= 1 × 3</a:t>
            </a:r>
            <a:r>
              <a:rPr lang="en-US" i="0" baseline="30000" noProof="0" dirty="0">
                <a:latin typeface="Cambria Math" panose="02040503050406030204" pitchFamily="18" charset="0"/>
                <a:ea typeface="Cambria Math" panose="02040503050406030204" pitchFamily="18" charset="0"/>
              </a:rPr>
              <a:t>3 </a:t>
            </a:r>
            <a:r>
              <a:rPr lang="en-US" i="0" noProof="0" dirty="0">
                <a:latin typeface="Cambria Math" panose="02040503050406030204" pitchFamily="18" charset="0"/>
                <a:ea typeface="Cambria Math" panose="02040503050406030204" pitchFamily="18" charset="0"/>
              </a:rPr>
              <a:t>+ 2 × 3</a:t>
            </a:r>
            <a:r>
              <a:rPr lang="en-US" i="0" baseline="30000" noProof="0" dirty="0">
                <a:latin typeface="Cambria Math" panose="02040503050406030204" pitchFamily="18" charset="0"/>
                <a:ea typeface="Cambria Math" panose="02040503050406030204" pitchFamily="18" charset="0"/>
              </a:rPr>
              <a:t>2 </a:t>
            </a:r>
            <a:r>
              <a:rPr lang="en-US" i="0" noProof="0" dirty="0">
                <a:latin typeface="Cambria Math" panose="02040503050406030204" pitchFamily="18" charset="0"/>
                <a:ea typeface="Cambria Math" panose="02040503050406030204" pitchFamily="18" charset="0"/>
              </a:rPr>
              <a:t>+ 0 × 3</a:t>
            </a:r>
            <a:r>
              <a:rPr lang="en-US" i="0" baseline="30000" noProof="0" dirty="0">
                <a:latin typeface="Cambria Math" panose="02040503050406030204" pitchFamily="18" charset="0"/>
                <a:ea typeface="Cambria Math" panose="02040503050406030204" pitchFamily="18" charset="0"/>
              </a:rPr>
              <a:t>1 </a:t>
            </a:r>
            <a:r>
              <a:rPr lang="en-US" i="0" noProof="0" dirty="0">
                <a:latin typeface="Cambria Math" panose="02040503050406030204" pitchFamily="18" charset="0"/>
                <a:ea typeface="Cambria Math" panose="02040503050406030204" pitchFamily="18" charset="0"/>
              </a:rPr>
              <a:t>+ 1 × 3</a:t>
            </a:r>
            <a:r>
              <a:rPr lang="en-US" i="0" baseline="30000" noProof="0" dirty="0">
                <a:latin typeface="Cambria Math" panose="02040503050406030204" pitchFamily="18" charset="0"/>
                <a:ea typeface="Cambria Math" panose="02040503050406030204" pitchFamily="18" charset="0"/>
              </a:rPr>
              <a:t>0</a:t>
            </a:r>
          </a:p>
          <a:p>
            <a:pPr marL="0" indent="0">
              <a:buNone/>
            </a:pPr>
            <a:r>
              <a:rPr lang="en-US" baseline="30000" dirty="0">
                <a:latin typeface="Cambria Math" panose="02040503050406030204" pitchFamily="18" charset="0"/>
                <a:ea typeface="Cambria Math" panose="02040503050406030204" pitchFamily="18" charset="0"/>
              </a:rPr>
              <a:t>	 </a:t>
            </a:r>
            <a:r>
              <a:rPr lang="en-US" i="0" noProof="0" dirty="0">
                <a:latin typeface="Cambria Math" panose="02040503050406030204" pitchFamily="18" charset="0"/>
                <a:ea typeface="Cambria Math" panose="02040503050406030204" pitchFamily="18" charset="0"/>
              </a:rPr>
              <a:t>=    27   +   18   +   0  + 1</a:t>
            </a:r>
          </a:p>
          <a:p>
            <a:pPr marL="0" indent="0">
              <a:buNone/>
            </a:pPr>
            <a:r>
              <a:rPr lang="en-US" dirty="0">
                <a:latin typeface="Cambria Math" panose="02040503050406030204" pitchFamily="18" charset="0"/>
                <a:ea typeface="Cambria Math" panose="02040503050406030204" pitchFamily="18" charset="0"/>
              </a:rPr>
              <a:t>	 </a:t>
            </a:r>
            <a:r>
              <a:rPr lang="en-US" i="0" noProof="0" dirty="0">
                <a:latin typeface="Cambria Math" panose="02040503050406030204" pitchFamily="18" charset="0"/>
                <a:ea typeface="Cambria Math" panose="02040503050406030204" pitchFamily="18" charset="0"/>
              </a:rPr>
              <a:t>=</a:t>
            </a:r>
            <a:r>
              <a:rPr lang="en-US" dirty="0">
                <a:latin typeface="Cambria Math" panose="02040503050406030204" pitchFamily="18" charset="0"/>
                <a:ea typeface="Cambria Math" panose="02040503050406030204" pitchFamily="18" charset="0"/>
              </a:rPr>
              <a:t>   46</a:t>
            </a:r>
            <a:r>
              <a:rPr lang="en-US" baseline="-25000" dirty="0">
                <a:latin typeface="Cambria Math" panose="02040503050406030204" pitchFamily="18" charset="0"/>
                <a:ea typeface="Cambria Math" panose="02040503050406030204" pitchFamily="18" charset="0"/>
              </a:rPr>
              <a:t>10</a:t>
            </a:r>
            <a:endParaRPr lang="en-US" noProof="0" dirty="0"/>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64B021D2-3A32-4604-3F2C-BEE049006976}"/>
                  </a:ext>
                </a:extLst>
              </p14:cNvPr>
              <p14:cNvContentPartPr/>
              <p14:nvPr/>
            </p14:nvContentPartPr>
            <p14:xfrm>
              <a:off x="3367356" y="3608942"/>
              <a:ext cx="189000" cy="198000"/>
            </p14:xfrm>
          </p:contentPart>
        </mc:Choice>
        <mc:Fallback xmlns="">
          <p:pic>
            <p:nvPicPr>
              <p:cNvPr id="2" name="Ink 1">
                <a:extLst>
                  <a:ext uri="{FF2B5EF4-FFF2-40B4-BE49-F238E27FC236}">
                    <a16:creationId xmlns:a16="http://schemas.microsoft.com/office/drawing/2014/main" id="{64B021D2-3A32-4604-3F2C-BEE049006976}"/>
                  </a:ext>
                </a:extLst>
              </p:cNvPr>
              <p:cNvPicPr/>
              <p:nvPr/>
            </p:nvPicPr>
            <p:blipFill>
              <a:blip r:embed="rId3"/>
              <a:stretch>
                <a:fillRect/>
              </a:stretch>
            </p:blipFill>
            <p:spPr>
              <a:xfrm>
                <a:off x="3331716" y="3537302"/>
                <a:ext cx="260640" cy="3416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6BEBF474-4138-9ADC-2555-B1961D3ECC5E}"/>
                  </a:ext>
                </a:extLst>
              </p14:cNvPr>
              <p14:cNvContentPartPr/>
              <p14:nvPr/>
            </p14:nvContentPartPr>
            <p14:xfrm>
              <a:off x="4664076" y="3599582"/>
              <a:ext cx="231120" cy="215640"/>
            </p14:xfrm>
          </p:contentPart>
        </mc:Choice>
        <mc:Fallback xmlns="">
          <p:pic>
            <p:nvPicPr>
              <p:cNvPr id="3" name="Ink 2">
                <a:extLst>
                  <a:ext uri="{FF2B5EF4-FFF2-40B4-BE49-F238E27FC236}">
                    <a16:creationId xmlns:a16="http://schemas.microsoft.com/office/drawing/2014/main" id="{6BEBF474-4138-9ADC-2555-B1961D3ECC5E}"/>
                  </a:ext>
                </a:extLst>
              </p:cNvPr>
              <p:cNvPicPr/>
              <p:nvPr/>
            </p:nvPicPr>
            <p:blipFill>
              <a:blip r:embed="rId5"/>
              <a:stretch>
                <a:fillRect/>
              </a:stretch>
            </p:blipFill>
            <p:spPr>
              <a:xfrm>
                <a:off x="4628436" y="3527942"/>
                <a:ext cx="302760" cy="359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41EA043B-A5D4-E548-6726-6FC56B63368F}"/>
                  </a:ext>
                </a:extLst>
              </p14:cNvPr>
              <p14:cNvContentPartPr/>
              <p14:nvPr/>
            </p14:nvContentPartPr>
            <p14:xfrm>
              <a:off x="6002196" y="3590582"/>
              <a:ext cx="177480" cy="160920"/>
            </p14:xfrm>
          </p:contentPart>
        </mc:Choice>
        <mc:Fallback xmlns="">
          <p:pic>
            <p:nvPicPr>
              <p:cNvPr id="4" name="Ink 3">
                <a:extLst>
                  <a:ext uri="{FF2B5EF4-FFF2-40B4-BE49-F238E27FC236}">
                    <a16:creationId xmlns:a16="http://schemas.microsoft.com/office/drawing/2014/main" id="{41EA043B-A5D4-E548-6726-6FC56B63368F}"/>
                  </a:ext>
                </a:extLst>
              </p:cNvPr>
              <p:cNvPicPr/>
              <p:nvPr/>
            </p:nvPicPr>
            <p:blipFill>
              <a:blip r:embed="rId7"/>
              <a:stretch>
                <a:fillRect/>
              </a:stretch>
            </p:blipFill>
            <p:spPr>
              <a:xfrm>
                <a:off x="5966556" y="3518582"/>
                <a:ext cx="249120" cy="304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67731F6C-ADB9-6266-F4B6-4AD7380BADD9}"/>
                  </a:ext>
                </a:extLst>
              </p14:cNvPr>
              <p14:cNvContentPartPr/>
              <p14:nvPr/>
            </p14:nvContentPartPr>
            <p14:xfrm>
              <a:off x="7350036" y="3555662"/>
              <a:ext cx="249840" cy="206280"/>
            </p14:xfrm>
          </p:contentPart>
        </mc:Choice>
        <mc:Fallback xmlns="">
          <p:pic>
            <p:nvPicPr>
              <p:cNvPr id="5" name="Ink 4">
                <a:extLst>
                  <a:ext uri="{FF2B5EF4-FFF2-40B4-BE49-F238E27FC236}">
                    <a16:creationId xmlns:a16="http://schemas.microsoft.com/office/drawing/2014/main" id="{67731F6C-ADB9-6266-F4B6-4AD7380BADD9}"/>
                  </a:ext>
                </a:extLst>
              </p:cNvPr>
              <p:cNvPicPr/>
              <p:nvPr/>
            </p:nvPicPr>
            <p:blipFill>
              <a:blip r:embed="rId9"/>
              <a:stretch>
                <a:fillRect/>
              </a:stretch>
            </p:blipFill>
            <p:spPr>
              <a:xfrm>
                <a:off x="7314396" y="3484022"/>
                <a:ext cx="321480" cy="3499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185E1EB0-0D57-4DBE-2508-FD0EEB211633}"/>
                  </a:ext>
                </a:extLst>
              </p14:cNvPr>
              <p14:cNvContentPartPr/>
              <p14:nvPr/>
            </p14:nvContentPartPr>
            <p14:xfrm>
              <a:off x="2167836" y="3745382"/>
              <a:ext cx="132120" cy="176760"/>
            </p14:xfrm>
          </p:contentPart>
        </mc:Choice>
        <mc:Fallback xmlns="">
          <p:pic>
            <p:nvPicPr>
              <p:cNvPr id="6" name="Ink 5">
                <a:extLst>
                  <a:ext uri="{FF2B5EF4-FFF2-40B4-BE49-F238E27FC236}">
                    <a16:creationId xmlns:a16="http://schemas.microsoft.com/office/drawing/2014/main" id="{185E1EB0-0D57-4DBE-2508-FD0EEB211633}"/>
                  </a:ext>
                </a:extLst>
              </p:cNvPr>
              <p:cNvPicPr/>
              <p:nvPr/>
            </p:nvPicPr>
            <p:blipFill>
              <a:blip r:embed="rId11"/>
              <a:stretch>
                <a:fillRect/>
              </a:stretch>
            </p:blipFill>
            <p:spPr>
              <a:xfrm>
                <a:off x="2132196" y="3673382"/>
                <a:ext cx="203760" cy="3204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B0CE7DD5-018A-D909-29A6-7C83CD9E01AF}"/>
                  </a:ext>
                </a:extLst>
              </p14:cNvPr>
              <p14:cNvContentPartPr/>
              <p14:nvPr/>
            </p14:nvContentPartPr>
            <p14:xfrm>
              <a:off x="1484556" y="2488982"/>
              <a:ext cx="759960" cy="154440"/>
            </p14:xfrm>
          </p:contentPart>
        </mc:Choice>
        <mc:Fallback xmlns="">
          <p:pic>
            <p:nvPicPr>
              <p:cNvPr id="8" name="Ink 7">
                <a:extLst>
                  <a:ext uri="{FF2B5EF4-FFF2-40B4-BE49-F238E27FC236}">
                    <a16:creationId xmlns:a16="http://schemas.microsoft.com/office/drawing/2014/main" id="{B0CE7DD5-018A-D909-29A6-7C83CD9E01AF}"/>
                  </a:ext>
                </a:extLst>
              </p:cNvPr>
              <p:cNvPicPr/>
              <p:nvPr/>
            </p:nvPicPr>
            <p:blipFill>
              <a:blip r:embed="rId13"/>
              <a:stretch>
                <a:fillRect/>
              </a:stretch>
            </p:blipFill>
            <p:spPr>
              <a:xfrm>
                <a:off x="1448916" y="2416982"/>
                <a:ext cx="831600" cy="298080"/>
              </a:xfrm>
              <a:prstGeom prst="rect">
                <a:avLst/>
              </a:prstGeom>
            </p:spPr>
          </p:pic>
        </mc:Fallback>
      </mc:AlternateContent>
    </p:spTree>
    <p:extLst>
      <p:ext uri="{BB962C8B-B14F-4D97-AF65-F5344CB8AC3E}">
        <p14:creationId xmlns:p14="http://schemas.microsoft.com/office/powerpoint/2010/main" val="4112973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noProof="0" dirty="0"/>
              <a:t>EXAMPLE – Determining Digits of a Base with Less Than 10 </a:t>
            </a:r>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1212273" y="1638734"/>
            <a:ext cx="6726381" cy="1093910"/>
          </a:xfrm>
        </p:spPr>
        <p:txBody>
          <a:bodyPr/>
          <a:lstStyle/>
          <a:p>
            <a:pPr marL="0" indent="0">
              <a:buNone/>
            </a:pPr>
            <a:r>
              <a:rPr lang="en-US" noProof="0" dirty="0"/>
              <a:t>What  are the digits used for base 7?</a:t>
            </a:r>
          </a:p>
        </p:txBody>
      </p:sp>
      <p:sp>
        <p:nvSpPr>
          <p:cNvPr id="4" name="Content Placeholder 3">
            <a:extLst>
              <a:ext uri="{FF2B5EF4-FFF2-40B4-BE49-F238E27FC236}">
                <a16:creationId xmlns:a16="http://schemas.microsoft.com/office/drawing/2014/main" id="{D86732F6-C956-4087-9237-AB6ADF3EBD75}"/>
              </a:ext>
            </a:extLst>
          </p:cNvPr>
          <p:cNvSpPr>
            <a:spLocks noGrp="1"/>
          </p:cNvSpPr>
          <p:nvPr>
            <p:ph sz="half" idx="2"/>
          </p:nvPr>
        </p:nvSpPr>
        <p:spPr>
          <a:xfrm>
            <a:off x="1212273" y="3264334"/>
            <a:ext cx="9843654" cy="1093910"/>
          </a:xfrm>
        </p:spPr>
        <p:txBody>
          <a:bodyPr/>
          <a:lstStyle/>
          <a:p>
            <a:pPr marL="0" indent="0">
              <a:buNone/>
            </a:pPr>
            <a:r>
              <a:rPr lang="en-US" noProof="0" dirty="0"/>
              <a:t>Since this is base 7, we need only 7 symbols: 0, 1, 2, 3, 4, 5, 6.</a:t>
            </a:r>
          </a:p>
        </p:txBody>
      </p:sp>
    </p:spTree>
    <p:extLst>
      <p:ext uri="{BB962C8B-B14F-4D97-AF65-F5344CB8AC3E}">
        <p14:creationId xmlns:p14="http://schemas.microsoft.com/office/powerpoint/2010/main" val="1587750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noProof="0" dirty="0"/>
              <a:t>EXAMPLE – Converting from One Base into Another </a:t>
            </a:r>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201" y="1010661"/>
            <a:ext cx="4873978" cy="1093910"/>
          </a:xfrm>
        </p:spPr>
        <p:txBody>
          <a:bodyPr/>
          <a:lstStyle/>
          <a:p>
            <a:pPr marL="0" indent="0">
              <a:buNone/>
            </a:pPr>
            <a:r>
              <a:rPr lang="en-US" noProof="0" dirty="0"/>
              <a:t>Convert  3601</a:t>
            </a:r>
            <a:r>
              <a:rPr lang="en-US" baseline="-25000" noProof="0" dirty="0"/>
              <a:t>7</a:t>
            </a:r>
            <a:r>
              <a:rPr lang="en-US" noProof="0" dirty="0"/>
              <a:t> into base 10.</a:t>
            </a:r>
          </a:p>
        </p:txBody>
      </p:sp>
      <p:sp>
        <p:nvSpPr>
          <p:cNvPr id="4" name="Content Placeholder 3">
            <a:extLst>
              <a:ext uri="{FF2B5EF4-FFF2-40B4-BE49-F238E27FC236}">
                <a16:creationId xmlns:a16="http://schemas.microsoft.com/office/drawing/2014/main" id="{D86732F6-C956-4087-9237-AB6ADF3EBD75}"/>
              </a:ext>
            </a:extLst>
          </p:cNvPr>
          <p:cNvSpPr>
            <a:spLocks noGrp="1"/>
          </p:cNvSpPr>
          <p:nvPr>
            <p:ph sz="half" idx="2"/>
          </p:nvPr>
        </p:nvSpPr>
        <p:spPr>
          <a:xfrm>
            <a:off x="838201" y="2413960"/>
            <a:ext cx="9497290" cy="4678939"/>
          </a:xfrm>
        </p:spPr>
        <p:txBody>
          <a:bodyPr/>
          <a:lstStyle/>
          <a:p>
            <a:pPr marL="0" indent="0">
              <a:buNone/>
            </a:pPr>
            <a:r>
              <a:rPr lang="en-US" noProof="0" dirty="0"/>
              <a:t>In base 7, the place values are powers of 7. Since there are four digits, the highest power of 7 that is used is 3. </a:t>
            </a:r>
          </a:p>
          <a:p>
            <a:pPr marL="0" indent="0">
              <a:buNone/>
            </a:pPr>
            <a:r>
              <a:rPr lang="en-US" noProof="0" dirty="0"/>
              <a:t>This yields</a:t>
            </a:r>
            <a:r>
              <a:rPr lang="en-US" noProof="0" dirty="0">
                <a:latin typeface="+mj-lt"/>
              </a:rPr>
              <a:t> </a:t>
            </a:r>
            <a:r>
              <a:rPr lang="en-US" i="0" noProof="0" dirty="0">
                <a:latin typeface="Cambria Math" panose="02040503050406030204" pitchFamily="18" charset="0"/>
                <a:ea typeface="Cambria Math" panose="02040503050406030204" pitchFamily="18" charset="0"/>
              </a:rPr>
              <a:t>3601</a:t>
            </a:r>
            <a:r>
              <a:rPr lang="en-US" i="0" baseline="-25000" noProof="0" dirty="0">
                <a:latin typeface="Cambria Math" panose="02040503050406030204" pitchFamily="18" charset="0"/>
                <a:ea typeface="Cambria Math" panose="02040503050406030204" pitchFamily="18" charset="0"/>
              </a:rPr>
              <a:t>7 </a:t>
            </a:r>
            <a:r>
              <a:rPr lang="en-US" i="0" noProof="0" dirty="0">
                <a:latin typeface="Cambria Math" panose="02040503050406030204" pitchFamily="18" charset="0"/>
                <a:ea typeface="Cambria Math" panose="02040503050406030204" pitchFamily="18" charset="0"/>
              </a:rPr>
              <a:t>= 3 × 7</a:t>
            </a:r>
            <a:r>
              <a:rPr lang="en-US" i="0" baseline="30000" noProof="0" dirty="0">
                <a:latin typeface="Cambria Math" panose="02040503050406030204" pitchFamily="18" charset="0"/>
                <a:ea typeface="Cambria Math" panose="02040503050406030204" pitchFamily="18" charset="0"/>
              </a:rPr>
              <a:t>3 </a:t>
            </a:r>
            <a:r>
              <a:rPr lang="en-US" i="0" noProof="0" dirty="0">
                <a:latin typeface="Cambria Math" panose="02040503050406030204" pitchFamily="18" charset="0"/>
                <a:ea typeface="Cambria Math" panose="02040503050406030204" pitchFamily="18" charset="0"/>
              </a:rPr>
              <a:t>+ 6 × 7</a:t>
            </a:r>
            <a:r>
              <a:rPr lang="en-US" i="0" baseline="30000" noProof="0" dirty="0">
                <a:latin typeface="Cambria Math" panose="02040503050406030204" pitchFamily="18" charset="0"/>
                <a:ea typeface="Cambria Math" panose="02040503050406030204" pitchFamily="18" charset="0"/>
              </a:rPr>
              <a:t>2 </a:t>
            </a:r>
            <a:r>
              <a:rPr lang="en-US" i="0" noProof="0" dirty="0">
                <a:latin typeface="Cambria Math" panose="02040503050406030204" pitchFamily="18" charset="0"/>
                <a:ea typeface="Cambria Math" panose="02040503050406030204" pitchFamily="18" charset="0"/>
              </a:rPr>
              <a:t>+ 0 × 7</a:t>
            </a:r>
            <a:r>
              <a:rPr lang="en-US" i="0" baseline="30000" noProof="0" dirty="0">
                <a:latin typeface="Cambria Math" panose="02040503050406030204" pitchFamily="18" charset="0"/>
                <a:ea typeface="Cambria Math" panose="02040503050406030204" pitchFamily="18" charset="0"/>
              </a:rPr>
              <a:t>1 </a:t>
            </a:r>
            <a:r>
              <a:rPr lang="en-US" i="0" noProof="0" dirty="0">
                <a:latin typeface="Cambria Math" panose="02040503050406030204" pitchFamily="18" charset="0"/>
                <a:ea typeface="Cambria Math" panose="02040503050406030204" pitchFamily="18" charset="0"/>
              </a:rPr>
              <a:t>+ 1 × 7</a:t>
            </a:r>
            <a:r>
              <a:rPr lang="en-US" i="0" baseline="30000" noProof="0" dirty="0">
                <a:latin typeface="Cambria Math" panose="02040503050406030204" pitchFamily="18" charset="0"/>
                <a:ea typeface="Cambria Math" panose="02040503050406030204" pitchFamily="18" charset="0"/>
              </a:rPr>
              <a:t>0</a:t>
            </a:r>
            <a:endParaRPr lang="en-US" i="1" baseline="30000" noProof="0" dirty="0">
              <a:latin typeface="Cambria Math" panose="02040503050406030204" pitchFamily="18" charset="0"/>
              <a:ea typeface="Cambria Math" panose="02040503050406030204" pitchFamily="18" charset="0"/>
            </a:endParaRPr>
          </a:p>
          <a:p>
            <a:pPr marL="0" indent="0">
              <a:buNone/>
            </a:pPr>
            <a:r>
              <a:rPr lang="en-US" i="0" noProof="0" dirty="0">
                <a:latin typeface="Cambria Math" panose="02040503050406030204" pitchFamily="18" charset="0"/>
                <a:ea typeface="Cambria Math" panose="02040503050406030204" pitchFamily="18" charset="0"/>
              </a:rPr>
              <a:t>                                 = 3 × 343 + 6 × 49 + 0 × 7 + 1</a:t>
            </a:r>
            <a:endParaRPr lang="en-US" i="1" noProof="0" dirty="0">
              <a:latin typeface="Cambria Math" panose="02040503050406030204" pitchFamily="18" charset="0"/>
              <a:ea typeface="Cambria Math" panose="02040503050406030204" pitchFamily="18" charset="0"/>
            </a:endParaRPr>
          </a:p>
          <a:p>
            <a:pPr marL="0" indent="0">
              <a:buNone/>
            </a:pPr>
            <a:r>
              <a:rPr lang="en-US" i="0" noProof="0" dirty="0">
                <a:latin typeface="Cambria Math" panose="02040503050406030204" pitchFamily="18" charset="0"/>
                <a:ea typeface="Cambria Math" panose="02040503050406030204" pitchFamily="18" charset="0"/>
              </a:rPr>
              <a:t>                                 = 1029 + 294 + 0 + 1 = 1,324</a:t>
            </a:r>
            <a:r>
              <a:rPr lang="en-US" noProof="0" dirty="0">
                <a:latin typeface="Cambria Math" panose="02040503050406030204" pitchFamily="18" charset="0"/>
                <a:ea typeface="Cambria Math" panose="02040503050406030204" pitchFamily="18" charset="0"/>
              </a:rPr>
              <a:t>.</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5B51DA64-9243-764D-00BD-442D5DD17B49}"/>
                  </a:ext>
                </a:extLst>
              </p14:cNvPr>
              <p14:cNvContentPartPr/>
              <p14:nvPr/>
            </p14:nvContentPartPr>
            <p14:xfrm>
              <a:off x="5477316" y="2678444"/>
              <a:ext cx="1545480" cy="10440"/>
            </p14:xfrm>
          </p:contentPart>
        </mc:Choice>
        <mc:Fallback xmlns="">
          <p:pic>
            <p:nvPicPr>
              <p:cNvPr id="5" name="Ink 4">
                <a:extLst>
                  <a:ext uri="{FF2B5EF4-FFF2-40B4-BE49-F238E27FC236}">
                    <a16:creationId xmlns:a16="http://schemas.microsoft.com/office/drawing/2014/main" id="{5B51DA64-9243-764D-00BD-442D5DD17B49}"/>
                  </a:ext>
                </a:extLst>
              </p:cNvPr>
              <p:cNvPicPr/>
              <p:nvPr/>
            </p:nvPicPr>
            <p:blipFill>
              <a:blip r:embed="rId3"/>
              <a:stretch>
                <a:fillRect/>
              </a:stretch>
            </p:blipFill>
            <p:spPr>
              <a:xfrm>
                <a:off x="5441316" y="2606444"/>
                <a:ext cx="1617120" cy="1540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92073AC0-BE04-6D87-D330-C5081DFEAFC9}"/>
                  </a:ext>
                </a:extLst>
              </p14:cNvPr>
              <p14:cNvContentPartPr/>
              <p14:nvPr/>
            </p14:nvContentPartPr>
            <p14:xfrm>
              <a:off x="4494876" y="3526244"/>
              <a:ext cx="243360" cy="181080"/>
            </p14:xfrm>
          </p:contentPart>
        </mc:Choice>
        <mc:Fallback xmlns="">
          <p:pic>
            <p:nvPicPr>
              <p:cNvPr id="6" name="Ink 5">
                <a:extLst>
                  <a:ext uri="{FF2B5EF4-FFF2-40B4-BE49-F238E27FC236}">
                    <a16:creationId xmlns:a16="http://schemas.microsoft.com/office/drawing/2014/main" id="{92073AC0-BE04-6D87-D330-C5081DFEAFC9}"/>
                  </a:ext>
                </a:extLst>
              </p:cNvPr>
              <p:cNvPicPr/>
              <p:nvPr/>
            </p:nvPicPr>
            <p:blipFill>
              <a:blip r:embed="rId5"/>
              <a:stretch>
                <a:fillRect/>
              </a:stretch>
            </p:blipFill>
            <p:spPr>
              <a:xfrm>
                <a:off x="4459236" y="3454604"/>
                <a:ext cx="315000" cy="324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1BAD981D-4A30-7B2D-DD18-0B0187AA35AD}"/>
                  </a:ext>
                </a:extLst>
              </p14:cNvPr>
              <p14:cNvContentPartPr/>
              <p14:nvPr/>
            </p14:nvContentPartPr>
            <p14:xfrm>
              <a:off x="5835516" y="3519044"/>
              <a:ext cx="283680" cy="243000"/>
            </p14:xfrm>
          </p:contentPart>
        </mc:Choice>
        <mc:Fallback xmlns="">
          <p:pic>
            <p:nvPicPr>
              <p:cNvPr id="7" name="Ink 6">
                <a:extLst>
                  <a:ext uri="{FF2B5EF4-FFF2-40B4-BE49-F238E27FC236}">
                    <a16:creationId xmlns:a16="http://schemas.microsoft.com/office/drawing/2014/main" id="{1BAD981D-4A30-7B2D-DD18-0B0187AA35AD}"/>
                  </a:ext>
                </a:extLst>
              </p:cNvPr>
              <p:cNvPicPr/>
              <p:nvPr/>
            </p:nvPicPr>
            <p:blipFill>
              <a:blip r:embed="rId7"/>
              <a:stretch>
                <a:fillRect/>
              </a:stretch>
            </p:blipFill>
            <p:spPr>
              <a:xfrm>
                <a:off x="5799876" y="3447044"/>
                <a:ext cx="355320" cy="386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0EB5F367-4135-D75B-4D24-38AF79EC4A8B}"/>
                  </a:ext>
                </a:extLst>
              </p14:cNvPr>
              <p14:cNvContentPartPr/>
              <p14:nvPr/>
            </p14:nvContentPartPr>
            <p14:xfrm>
              <a:off x="7128996" y="3562964"/>
              <a:ext cx="189360" cy="142200"/>
            </p14:xfrm>
          </p:contentPart>
        </mc:Choice>
        <mc:Fallback xmlns="">
          <p:pic>
            <p:nvPicPr>
              <p:cNvPr id="8" name="Ink 7">
                <a:extLst>
                  <a:ext uri="{FF2B5EF4-FFF2-40B4-BE49-F238E27FC236}">
                    <a16:creationId xmlns:a16="http://schemas.microsoft.com/office/drawing/2014/main" id="{0EB5F367-4135-D75B-4D24-38AF79EC4A8B}"/>
                  </a:ext>
                </a:extLst>
              </p:cNvPr>
              <p:cNvPicPr/>
              <p:nvPr/>
            </p:nvPicPr>
            <p:blipFill>
              <a:blip r:embed="rId9"/>
              <a:stretch>
                <a:fillRect/>
              </a:stretch>
            </p:blipFill>
            <p:spPr>
              <a:xfrm>
                <a:off x="7092996" y="3490964"/>
                <a:ext cx="261000" cy="285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2B958916-C89F-6AAE-A941-B9CDBDE99BFB}"/>
                  </a:ext>
                </a:extLst>
              </p14:cNvPr>
              <p14:cNvContentPartPr/>
              <p14:nvPr/>
            </p14:nvContentPartPr>
            <p14:xfrm>
              <a:off x="8515356" y="3545684"/>
              <a:ext cx="181080" cy="175320"/>
            </p14:xfrm>
          </p:contentPart>
        </mc:Choice>
        <mc:Fallback xmlns="">
          <p:pic>
            <p:nvPicPr>
              <p:cNvPr id="9" name="Ink 8">
                <a:extLst>
                  <a:ext uri="{FF2B5EF4-FFF2-40B4-BE49-F238E27FC236}">
                    <a16:creationId xmlns:a16="http://schemas.microsoft.com/office/drawing/2014/main" id="{2B958916-C89F-6AAE-A941-B9CDBDE99BFB}"/>
                  </a:ext>
                </a:extLst>
              </p:cNvPr>
              <p:cNvPicPr/>
              <p:nvPr/>
            </p:nvPicPr>
            <p:blipFill>
              <a:blip r:embed="rId11"/>
              <a:stretch>
                <a:fillRect/>
              </a:stretch>
            </p:blipFill>
            <p:spPr>
              <a:xfrm>
                <a:off x="8479356" y="3474044"/>
                <a:ext cx="252720" cy="3189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2DC19316-34DB-9943-CC15-A6CCE1E117F1}"/>
                  </a:ext>
                </a:extLst>
              </p14:cNvPr>
              <p14:cNvContentPartPr/>
              <p14:nvPr/>
            </p14:nvContentPartPr>
            <p14:xfrm>
              <a:off x="2564196" y="3569444"/>
              <a:ext cx="116280" cy="233280"/>
            </p14:xfrm>
          </p:contentPart>
        </mc:Choice>
        <mc:Fallback xmlns="">
          <p:pic>
            <p:nvPicPr>
              <p:cNvPr id="10" name="Ink 9">
                <a:extLst>
                  <a:ext uri="{FF2B5EF4-FFF2-40B4-BE49-F238E27FC236}">
                    <a16:creationId xmlns:a16="http://schemas.microsoft.com/office/drawing/2014/main" id="{2DC19316-34DB-9943-CC15-A6CCE1E117F1}"/>
                  </a:ext>
                </a:extLst>
              </p:cNvPr>
              <p:cNvPicPr/>
              <p:nvPr/>
            </p:nvPicPr>
            <p:blipFill>
              <a:blip r:embed="rId13"/>
              <a:stretch>
                <a:fillRect/>
              </a:stretch>
            </p:blipFill>
            <p:spPr>
              <a:xfrm>
                <a:off x="2528196" y="3497804"/>
                <a:ext cx="187920" cy="3769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A6A918A1-0F0A-3B3C-9A26-360CADFD41AB}"/>
                  </a:ext>
                </a:extLst>
              </p14:cNvPr>
              <p14:cNvContentPartPr/>
              <p14:nvPr/>
            </p14:nvContentPartPr>
            <p14:xfrm>
              <a:off x="3861636" y="3535604"/>
              <a:ext cx="133560" cy="205560"/>
            </p14:xfrm>
          </p:contentPart>
        </mc:Choice>
        <mc:Fallback xmlns="">
          <p:pic>
            <p:nvPicPr>
              <p:cNvPr id="11" name="Ink 10">
                <a:extLst>
                  <a:ext uri="{FF2B5EF4-FFF2-40B4-BE49-F238E27FC236}">
                    <a16:creationId xmlns:a16="http://schemas.microsoft.com/office/drawing/2014/main" id="{A6A918A1-0F0A-3B3C-9A26-360CADFD41AB}"/>
                  </a:ext>
                </a:extLst>
              </p:cNvPr>
              <p:cNvPicPr/>
              <p:nvPr/>
            </p:nvPicPr>
            <p:blipFill>
              <a:blip r:embed="rId15"/>
              <a:stretch>
                <a:fillRect/>
              </a:stretch>
            </p:blipFill>
            <p:spPr>
              <a:xfrm>
                <a:off x="3825996" y="3463964"/>
                <a:ext cx="205200"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F696B80A-9D67-94FD-61E3-18A772CE339E}"/>
                  </a:ext>
                </a:extLst>
              </p14:cNvPr>
              <p14:cNvContentPartPr/>
              <p14:nvPr/>
            </p14:nvContentPartPr>
            <p14:xfrm>
              <a:off x="2743476" y="3528404"/>
              <a:ext cx="156960" cy="196920"/>
            </p14:xfrm>
          </p:contentPart>
        </mc:Choice>
        <mc:Fallback xmlns="">
          <p:pic>
            <p:nvPicPr>
              <p:cNvPr id="12" name="Ink 11">
                <a:extLst>
                  <a:ext uri="{FF2B5EF4-FFF2-40B4-BE49-F238E27FC236}">
                    <a16:creationId xmlns:a16="http://schemas.microsoft.com/office/drawing/2014/main" id="{F696B80A-9D67-94FD-61E3-18A772CE339E}"/>
                  </a:ext>
                </a:extLst>
              </p:cNvPr>
              <p:cNvPicPr/>
              <p:nvPr/>
            </p:nvPicPr>
            <p:blipFill>
              <a:blip r:embed="rId17"/>
              <a:stretch>
                <a:fillRect/>
              </a:stretch>
            </p:blipFill>
            <p:spPr>
              <a:xfrm>
                <a:off x="2707476" y="3456404"/>
                <a:ext cx="228600" cy="3405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A868CD56-BEA0-9CAC-DE98-2CC44DB2350D}"/>
                  </a:ext>
                </a:extLst>
              </p14:cNvPr>
              <p14:cNvContentPartPr/>
              <p14:nvPr/>
            </p14:nvContentPartPr>
            <p14:xfrm>
              <a:off x="5197596" y="3601844"/>
              <a:ext cx="122400" cy="159480"/>
            </p14:xfrm>
          </p:contentPart>
        </mc:Choice>
        <mc:Fallback xmlns="">
          <p:pic>
            <p:nvPicPr>
              <p:cNvPr id="13" name="Ink 12">
                <a:extLst>
                  <a:ext uri="{FF2B5EF4-FFF2-40B4-BE49-F238E27FC236}">
                    <a16:creationId xmlns:a16="http://schemas.microsoft.com/office/drawing/2014/main" id="{A868CD56-BEA0-9CAC-DE98-2CC44DB2350D}"/>
                  </a:ext>
                </a:extLst>
              </p:cNvPr>
              <p:cNvPicPr/>
              <p:nvPr/>
            </p:nvPicPr>
            <p:blipFill>
              <a:blip r:embed="rId19"/>
              <a:stretch>
                <a:fillRect/>
              </a:stretch>
            </p:blipFill>
            <p:spPr>
              <a:xfrm>
                <a:off x="5161596" y="3530204"/>
                <a:ext cx="194040" cy="3031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98152DF8-A6EF-4A78-8500-40C5DEFEE278}"/>
                  </a:ext>
                </a:extLst>
              </p14:cNvPr>
              <p14:cNvContentPartPr/>
              <p14:nvPr/>
            </p14:nvContentPartPr>
            <p14:xfrm>
              <a:off x="2915916" y="3567644"/>
              <a:ext cx="150480" cy="164880"/>
            </p14:xfrm>
          </p:contentPart>
        </mc:Choice>
        <mc:Fallback xmlns="">
          <p:pic>
            <p:nvPicPr>
              <p:cNvPr id="14" name="Ink 13">
                <a:extLst>
                  <a:ext uri="{FF2B5EF4-FFF2-40B4-BE49-F238E27FC236}">
                    <a16:creationId xmlns:a16="http://schemas.microsoft.com/office/drawing/2014/main" id="{98152DF8-A6EF-4A78-8500-40C5DEFEE278}"/>
                  </a:ext>
                </a:extLst>
              </p:cNvPr>
              <p:cNvPicPr/>
              <p:nvPr/>
            </p:nvPicPr>
            <p:blipFill>
              <a:blip r:embed="rId21"/>
              <a:stretch>
                <a:fillRect/>
              </a:stretch>
            </p:blipFill>
            <p:spPr>
              <a:xfrm>
                <a:off x="2879916" y="3496004"/>
                <a:ext cx="222120" cy="3085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F35CF91D-79A1-7E9A-086F-A1485B92F794}"/>
                  </a:ext>
                </a:extLst>
              </p14:cNvPr>
              <p14:cNvContentPartPr/>
              <p14:nvPr/>
            </p14:nvContentPartPr>
            <p14:xfrm>
              <a:off x="6509076" y="3535604"/>
              <a:ext cx="92160" cy="196560"/>
            </p14:xfrm>
          </p:contentPart>
        </mc:Choice>
        <mc:Fallback xmlns="">
          <p:pic>
            <p:nvPicPr>
              <p:cNvPr id="15" name="Ink 14">
                <a:extLst>
                  <a:ext uri="{FF2B5EF4-FFF2-40B4-BE49-F238E27FC236}">
                    <a16:creationId xmlns:a16="http://schemas.microsoft.com/office/drawing/2014/main" id="{F35CF91D-79A1-7E9A-086F-A1485B92F794}"/>
                  </a:ext>
                </a:extLst>
              </p:cNvPr>
              <p:cNvPicPr/>
              <p:nvPr/>
            </p:nvPicPr>
            <p:blipFill>
              <a:blip r:embed="rId23"/>
              <a:stretch>
                <a:fillRect/>
              </a:stretch>
            </p:blipFill>
            <p:spPr>
              <a:xfrm>
                <a:off x="6473436" y="3463604"/>
                <a:ext cx="163800" cy="3402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6" name="Ink 15">
                <a:extLst>
                  <a:ext uri="{FF2B5EF4-FFF2-40B4-BE49-F238E27FC236}">
                    <a16:creationId xmlns:a16="http://schemas.microsoft.com/office/drawing/2014/main" id="{A591E51A-A493-18A2-7723-AF0F8F867406}"/>
                  </a:ext>
                </a:extLst>
              </p14:cNvPr>
              <p14:cNvContentPartPr/>
              <p14:nvPr/>
            </p14:nvContentPartPr>
            <p14:xfrm>
              <a:off x="3158196" y="3539564"/>
              <a:ext cx="46800" cy="193680"/>
            </p14:xfrm>
          </p:contentPart>
        </mc:Choice>
        <mc:Fallback xmlns="">
          <p:pic>
            <p:nvPicPr>
              <p:cNvPr id="16" name="Ink 15">
                <a:extLst>
                  <a:ext uri="{FF2B5EF4-FFF2-40B4-BE49-F238E27FC236}">
                    <a16:creationId xmlns:a16="http://schemas.microsoft.com/office/drawing/2014/main" id="{A591E51A-A493-18A2-7723-AF0F8F867406}"/>
                  </a:ext>
                </a:extLst>
              </p:cNvPr>
              <p:cNvPicPr/>
              <p:nvPr/>
            </p:nvPicPr>
            <p:blipFill>
              <a:blip r:embed="rId25"/>
              <a:stretch>
                <a:fillRect/>
              </a:stretch>
            </p:blipFill>
            <p:spPr>
              <a:xfrm>
                <a:off x="3122196" y="3467924"/>
                <a:ext cx="118440" cy="3373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7" name="Ink 16">
                <a:extLst>
                  <a:ext uri="{FF2B5EF4-FFF2-40B4-BE49-F238E27FC236}">
                    <a16:creationId xmlns:a16="http://schemas.microsoft.com/office/drawing/2014/main" id="{92641826-0CAD-8FB1-27CD-8BC0274CEDAE}"/>
                  </a:ext>
                </a:extLst>
              </p14:cNvPr>
              <p14:cNvContentPartPr/>
              <p14:nvPr/>
            </p14:nvContentPartPr>
            <p14:xfrm>
              <a:off x="7856196" y="3509684"/>
              <a:ext cx="115200" cy="215280"/>
            </p14:xfrm>
          </p:contentPart>
        </mc:Choice>
        <mc:Fallback xmlns="">
          <p:pic>
            <p:nvPicPr>
              <p:cNvPr id="17" name="Ink 16">
                <a:extLst>
                  <a:ext uri="{FF2B5EF4-FFF2-40B4-BE49-F238E27FC236}">
                    <a16:creationId xmlns:a16="http://schemas.microsoft.com/office/drawing/2014/main" id="{92641826-0CAD-8FB1-27CD-8BC0274CEDAE}"/>
                  </a:ext>
                </a:extLst>
              </p:cNvPr>
              <p:cNvPicPr/>
              <p:nvPr/>
            </p:nvPicPr>
            <p:blipFill>
              <a:blip r:embed="rId27"/>
              <a:stretch>
                <a:fillRect/>
              </a:stretch>
            </p:blipFill>
            <p:spPr>
              <a:xfrm>
                <a:off x="7820196" y="3437684"/>
                <a:ext cx="186840" cy="358920"/>
              </a:xfrm>
              <a:prstGeom prst="rect">
                <a:avLst/>
              </a:prstGeom>
            </p:spPr>
          </p:pic>
        </mc:Fallback>
      </mc:AlternateContent>
    </p:spTree>
    <p:extLst>
      <p:ext uri="{BB962C8B-B14F-4D97-AF65-F5344CB8AC3E}">
        <p14:creationId xmlns:p14="http://schemas.microsoft.com/office/powerpoint/2010/main" val="409721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4.3 Conversion of Base 10 into Another Base (1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p:txBody>
              <a:bodyPr/>
              <a:lstStyle/>
              <a:p>
                <a:r>
                  <a:rPr lang="en-US" noProof="0" dirty="0"/>
                  <a:t>Converting from base 10 into another base uses repeated division, recording the </a:t>
                </a:r>
                <a:r>
                  <a:rPr lang="en-US" b="1" noProof="0" dirty="0"/>
                  <a:t>remainder </a:t>
                </a:r>
                <a:r>
                  <a:rPr lang="en-US" noProof="0" dirty="0"/>
                  <a:t>at each step. Then, the number in the new base is the remainder starting from the last remainder found. To be accurate in what we’re saying, we need to remind ourselves of some terminology associated with division. When integers are divided, the one being divided is the </a:t>
                </a:r>
                <a:r>
                  <a:rPr lang="en-US" b="1" noProof="0" dirty="0"/>
                  <a:t>dividend</a:t>
                </a:r>
                <a:r>
                  <a:rPr lang="en-US" noProof="0" dirty="0"/>
                  <a:t>, and the one that is dividing the dividend is the </a:t>
                </a:r>
                <a:r>
                  <a:rPr lang="en-US" b="1" noProof="0" dirty="0"/>
                  <a:t>divisor</a:t>
                </a:r>
                <a:r>
                  <a:rPr lang="en-US" noProof="0" dirty="0"/>
                  <a:t>. The </a:t>
                </a:r>
                <a:r>
                  <a:rPr lang="en-US" b="1" noProof="0" dirty="0"/>
                  <a:t>quotient </a:t>
                </a:r>
                <a:r>
                  <a:rPr lang="en-US" noProof="0" dirty="0"/>
                  <a:t>is the largest natural number that can be multiplied by the divisor where the product is less than the dividend. </a:t>
                </a:r>
              </a:p>
              <a:p>
                <a:r>
                  <a:rPr lang="en-US" noProof="0" dirty="0"/>
                  <a:t>When the integer </a:t>
                </a:r>
                <a:r>
                  <a:rPr lang="en-US" noProof="0" dirty="0">
                    <a:latin typeface="Cambria Math" panose="02040503050406030204" pitchFamily="18" charset="0"/>
                    <a:ea typeface="Cambria Math" panose="02040503050406030204" pitchFamily="18" charset="0"/>
                  </a:rPr>
                  <a:t>𝑛</a:t>
                </a:r>
                <a:r>
                  <a:rPr lang="en-US" noProof="0" dirty="0"/>
                  <a:t> is divided by the integer </a:t>
                </a:r>
                <a:r>
                  <a:rPr lang="en-US" noProof="0" dirty="0">
                    <a:latin typeface="Cambria Math" panose="02040503050406030204" pitchFamily="18" charset="0"/>
                    <a:ea typeface="Cambria Math" panose="02040503050406030204" pitchFamily="18" charset="0"/>
                  </a:rPr>
                  <a:t>𝑑</a:t>
                </a:r>
                <a:r>
                  <a:rPr lang="en-US" noProof="0" dirty="0"/>
                  <a:t>, </a:t>
                </a:r>
                <a:r>
                  <a:rPr lang="en-US" noProof="0" dirty="0">
                    <a:latin typeface="Cambria Math" panose="02040503050406030204" pitchFamily="18" charset="0"/>
                    <a:ea typeface="Cambria Math" panose="02040503050406030204" pitchFamily="18" charset="0"/>
                  </a:rPr>
                  <a:t>𝑛</a:t>
                </a:r>
                <a14:m>
                  <m:oMath xmlns:m="http://schemas.openxmlformats.org/officeDocument/2006/math">
                    <m:r>
                      <a:rPr lang="en-US" i="1" noProof="0">
                        <a:latin typeface="Cambria Math" panose="02040503050406030204" pitchFamily="18" charset="0"/>
                      </a:rPr>
                      <m:t> </m:t>
                    </m:r>
                  </m:oMath>
                </a14:m>
                <a:r>
                  <a:rPr lang="en-US" noProof="0" dirty="0"/>
                  <a:t>is called the </a:t>
                </a:r>
                <a:r>
                  <a:rPr lang="en-US" b="1" noProof="0" dirty="0"/>
                  <a:t>dividend </a:t>
                </a:r>
                <a:r>
                  <a:rPr lang="en-US" noProof="0" dirty="0"/>
                  <a:t>and </a:t>
                </a:r>
                <a:r>
                  <a:rPr lang="en-US" noProof="0" dirty="0">
                    <a:latin typeface="Cambria Math" panose="02040503050406030204" pitchFamily="18" charset="0"/>
                    <a:ea typeface="Cambria Math" panose="02040503050406030204" pitchFamily="18" charset="0"/>
                  </a:rPr>
                  <a:t>𝑑 </a:t>
                </a:r>
                <a:r>
                  <a:rPr lang="en-US" noProof="0" dirty="0"/>
                  <a:t>is the </a:t>
                </a:r>
                <a:r>
                  <a:rPr lang="en-US" b="1" noProof="0" dirty="0"/>
                  <a:t>divisor. </a:t>
                </a:r>
                <a:endParaRPr lang="en-US" noProof="0" dirty="0"/>
              </a:p>
            </p:txBody>
          </p:sp>
        </mc:Choice>
        <mc:Fallback xmlns="">
          <p:sp>
            <p:nvSpPr>
              <p:cNvPr id="3" name="Content Placeholder 2">
                <a:extLst>
                  <a:ext uri="{FF2B5EF4-FFF2-40B4-BE49-F238E27FC236}">
                    <a16:creationId xmlns:a16="http://schemas.microsoft.com/office/drawing/2014/main" id="{A79AA842-862F-4E4B-ACA1-B48F2116B364}"/>
                  </a:ext>
                </a:extLst>
              </p:cNvPr>
              <p:cNvSpPr>
                <a:spLocks noGrp="1" noRot="1" noChangeAspect="1" noMove="1" noResize="1" noEditPoints="1" noAdjustHandles="1" noChangeArrowheads="1" noChangeShapeType="1" noTextEdit="1"/>
              </p:cNvSpPr>
              <p:nvPr>
                <p:ph sz="quarter" idx="11"/>
              </p:nvPr>
            </p:nvSpPr>
            <p:spPr>
              <a:blipFill>
                <a:blip r:embed="rId2"/>
                <a:stretch>
                  <a:fillRect l="-1043" t="-1182"/>
                </a:stretch>
              </a:blipFill>
            </p:spPr>
            <p:txBody>
              <a:bodyPr/>
              <a:lstStyle/>
              <a:p>
                <a:r>
                  <a:rPr lang="en-IN">
                    <a:noFill/>
                  </a:rPr>
                  <a:t> </a:t>
                </a:r>
              </a:p>
            </p:txBody>
          </p:sp>
        </mc:Fallback>
      </mc:AlternateContent>
    </p:spTree>
    <p:extLst>
      <p:ext uri="{BB962C8B-B14F-4D97-AF65-F5344CB8AC3E}">
        <p14:creationId xmlns:p14="http://schemas.microsoft.com/office/powerpoint/2010/main" val="3808343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4.3 Conversion of Base 10 into Another Base (2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p:txBody>
              <a:bodyPr/>
              <a:lstStyle/>
              <a:p>
                <a:r>
                  <a:rPr lang="en-US" noProof="0" dirty="0"/>
                  <a:t>To convert a base 10 number </a:t>
                </a:r>
                <a14:m>
                  <m:oMath xmlns:m="http://schemas.openxmlformats.org/officeDocument/2006/math">
                    <m:r>
                      <a:rPr lang="en-US" i="1" noProof="0">
                        <a:latin typeface="Cambria Math" panose="02040503050406030204" pitchFamily="18" charset="0"/>
                      </a:rPr>
                      <m:t>𝑛</m:t>
                    </m:r>
                    <m:r>
                      <a:rPr lang="en-US" i="1" noProof="0">
                        <a:latin typeface="Cambria Math" panose="02040503050406030204" pitchFamily="18" charset="0"/>
                      </a:rPr>
                      <m:t> </m:t>
                    </m:r>
                  </m:oMath>
                </a14:m>
                <a:r>
                  <a:rPr lang="en-US" noProof="0" dirty="0"/>
                  <a:t>into base </a:t>
                </a:r>
                <a:r>
                  <a:rPr lang="en-US" noProof="0" dirty="0">
                    <a:latin typeface="Cambria Math" panose="02040503050406030204" pitchFamily="18" charset="0"/>
                    <a:ea typeface="Cambria Math" panose="02040503050406030204" pitchFamily="18" charset="0"/>
                  </a:rPr>
                  <a:t>𝑑</a:t>
                </a:r>
                <a:r>
                  <a:rPr lang="en-US" noProof="0" dirty="0"/>
                  <a:t>, we divide by </a:t>
                </a:r>
                <a:r>
                  <a:rPr lang="en-US" i="0" noProof="0" dirty="0">
                    <a:latin typeface="Cambria Math" panose="02040503050406030204" pitchFamily="18" charset="0"/>
                    <a:ea typeface="Cambria Math" panose="02040503050406030204" pitchFamily="18" charset="0"/>
                  </a:rPr>
                  <a:t>𝑑</a:t>
                </a:r>
                <a:r>
                  <a:rPr lang="en-US" noProof="0" dirty="0"/>
                  <a:t>, recording the remainder. Then we divide the quotient from that step by the base </a:t>
                </a:r>
                <a:r>
                  <a:rPr lang="en-US" noProof="0" dirty="0">
                    <a:latin typeface="Cambria Math" panose="02040503050406030204" pitchFamily="18" charset="0"/>
                    <a:ea typeface="Cambria Math" panose="02040503050406030204" pitchFamily="18" charset="0"/>
                  </a:rPr>
                  <a:t>𝑑</a:t>
                </a:r>
                <a:r>
                  <a:rPr lang="en-US" noProof="0" dirty="0"/>
                  <a:t>, and record the remainder again. We continue this process until the quotient is 0. Then, the base </a:t>
                </a:r>
                <a:r>
                  <a:rPr lang="en-US" noProof="0" dirty="0">
                    <a:latin typeface="Cambria Math" panose="02040503050406030204" pitchFamily="18" charset="0"/>
                    <a:ea typeface="Cambria Math" panose="02040503050406030204" pitchFamily="18" charset="0"/>
                  </a:rPr>
                  <a:t>𝑑</a:t>
                </a:r>
                <a:r>
                  <a:rPr lang="en-US" noProof="0" dirty="0"/>
                  <a:t> number has digits that start with the last remainder and use each remainder in reverse order. </a:t>
                </a:r>
              </a:p>
            </p:txBody>
          </p:sp>
        </mc:Choice>
        <mc:Fallback xmlns="">
          <p:sp>
            <p:nvSpPr>
              <p:cNvPr id="3" name="Content Placeholder 2">
                <a:extLst>
                  <a:ext uri="{FF2B5EF4-FFF2-40B4-BE49-F238E27FC236}">
                    <a16:creationId xmlns:a16="http://schemas.microsoft.com/office/drawing/2014/main" id="{A79AA842-862F-4E4B-ACA1-B48F2116B364}"/>
                  </a:ext>
                </a:extLst>
              </p:cNvPr>
              <p:cNvSpPr>
                <a:spLocks noGrp="1" noRot="1" noChangeAspect="1" noMove="1" noResize="1" noEditPoints="1" noAdjustHandles="1" noChangeArrowheads="1" noChangeShapeType="1" noTextEdit="1"/>
              </p:cNvSpPr>
              <p:nvPr>
                <p:ph sz="quarter" idx="11"/>
              </p:nvPr>
            </p:nvSpPr>
            <p:spPr>
              <a:blipFill>
                <a:blip r:embed="rId2"/>
                <a:stretch>
                  <a:fillRect l="-1043" t="-1537" r="-580"/>
                </a:stretch>
              </a:blipFill>
            </p:spPr>
            <p:txBody>
              <a:bodyPr/>
              <a:lstStyle/>
              <a:p>
                <a:r>
                  <a:rPr lang="en-IN">
                    <a:noFill/>
                  </a:rPr>
                  <a:t> </a:t>
                </a:r>
              </a:p>
            </p:txBody>
          </p:sp>
        </mc:Fallback>
      </mc:AlternateContent>
    </p:spTree>
    <p:extLst>
      <p:ext uri="{BB962C8B-B14F-4D97-AF65-F5344CB8AC3E}">
        <p14:creationId xmlns:p14="http://schemas.microsoft.com/office/powerpoint/2010/main" val="179703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Converting from Base 10 into a Lower Base </a:t>
            </a:r>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a:xfrm>
            <a:off x="838200" y="1010660"/>
            <a:ext cx="10515600" cy="5482216"/>
          </a:xfrm>
        </p:spPr>
        <p:txBody>
          <a:bodyPr/>
          <a:lstStyle/>
          <a:p>
            <a:r>
              <a:rPr lang="en-US" noProof="0" dirty="0"/>
              <a:t>Convert  298 to base 6.</a:t>
            </a:r>
          </a:p>
          <a:p>
            <a:pPr>
              <a:spcBef>
                <a:spcPts val="1800"/>
              </a:spcBef>
            </a:pPr>
            <a:r>
              <a:rPr lang="en-US" sz="2200" noProof="0" dirty="0"/>
              <a:t>We divide 298 by 6 and record the remainder. Then we divide the quotient from that step by 6 and record the remainder again. We continue this process until the quotient is 0. Then, the base 6 number has digits that start with the last remainder and use each remainder in reverse order.</a:t>
            </a:r>
          </a:p>
          <a:p>
            <a:r>
              <a:rPr lang="en-US" sz="2200" b="1" noProof="0" dirty="0"/>
              <a:t>Step 1: </a:t>
            </a:r>
            <a:r>
              <a:rPr lang="en-US" sz="2200" noProof="0" dirty="0"/>
              <a:t>When we divide 298 by 6, we get a quotient of 49 and remainder of 4.</a:t>
            </a:r>
          </a:p>
          <a:p>
            <a:r>
              <a:rPr lang="en-US" sz="2200" b="1" noProof="0" dirty="0"/>
              <a:t>Step 2: </a:t>
            </a:r>
            <a:r>
              <a:rPr lang="en-US" sz="2200" noProof="0" dirty="0"/>
              <a:t>Now we divide the quotient, 49, by 6. This gives the quotient of 8 and remainder of 1.</a:t>
            </a:r>
          </a:p>
          <a:p>
            <a:r>
              <a:rPr lang="en-US" sz="2200" b="1" noProof="0" dirty="0"/>
              <a:t>Step 3: </a:t>
            </a:r>
            <a:r>
              <a:rPr lang="en-US" sz="2200" noProof="0" dirty="0"/>
              <a:t>Repeating, we divide 8 by 6 and get a quotient of 1, and remainder is 2.</a:t>
            </a:r>
          </a:p>
          <a:p>
            <a:r>
              <a:rPr lang="en-US" sz="2200" b="1" noProof="0" dirty="0"/>
              <a:t>Step 4: </a:t>
            </a:r>
            <a:r>
              <a:rPr lang="en-US" sz="2200" noProof="0" dirty="0"/>
              <a:t>Finally, we perform the operation on the quotient 1. Divide 1 by 6 and get a quotient of 0 with remainder of 1. </a:t>
            </a:r>
          </a:p>
          <a:p>
            <a:r>
              <a:rPr lang="en-US" sz="2200" b="1" noProof="0" dirty="0"/>
              <a:t>Step 5: </a:t>
            </a:r>
            <a:r>
              <a:rPr lang="en-US" sz="2200" noProof="0" dirty="0"/>
              <a:t>The base 6 number has digits equal to the remainders in reverse order, 1214</a:t>
            </a:r>
            <a:r>
              <a:rPr lang="en-US" sz="2200" baseline="-25000" noProof="0" dirty="0"/>
              <a:t>6</a:t>
            </a:r>
            <a:r>
              <a:rPr lang="en-US" sz="2200" noProof="0" dirty="0"/>
              <a:t>. So 298 in base 10 when converted to base 6 is 1214</a:t>
            </a:r>
            <a:r>
              <a:rPr lang="en-US" sz="2200" baseline="-25000" noProof="0" dirty="0"/>
              <a:t>6</a:t>
            </a:r>
            <a:r>
              <a:rPr lang="en-US" sz="2200" noProof="0" dirty="0"/>
              <a:t>.</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6CD7455-2375-954B-4719-BE904565D550}"/>
                  </a:ext>
                </a:extLst>
              </p14:cNvPr>
              <p14:cNvContentPartPr/>
              <p14:nvPr/>
            </p14:nvContentPartPr>
            <p14:xfrm>
              <a:off x="9782196" y="3285662"/>
              <a:ext cx="166680" cy="143280"/>
            </p14:xfrm>
          </p:contentPart>
        </mc:Choice>
        <mc:Fallback xmlns="">
          <p:pic>
            <p:nvPicPr>
              <p:cNvPr id="4" name="Ink 3">
                <a:extLst>
                  <a:ext uri="{FF2B5EF4-FFF2-40B4-BE49-F238E27FC236}">
                    <a16:creationId xmlns:a16="http://schemas.microsoft.com/office/drawing/2014/main" id="{F6CD7455-2375-954B-4719-BE904565D550}"/>
                  </a:ext>
                </a:extLst>
              </p:cNvPr>
              <p:cNvPicPr/>
              <p:nvPr/>
            </p:nvPicPr>
            <p:blipFill>
              <a:blip r:embed="rId3"/>
              <a:stretch>
                <a:fillRect/>
              </a:stretch>
            </p:blipFill>
            <p:spPr>
              <a:xfrm>
                <a:off x="9746556" y="3213662"/>
                <a:ext cx="238320" cy="2869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E8B9BE99-8BE4-994F-E0F3-7B3021782049}"/>
                  </a:ext>
                </a:extLst>
              </p14:cNvPr>
              <p14:cNvContentPartPr/>
              <p14:nvPr/>
            </p14:nvContentPartPr>
            <p14:xfrm>
              <a:off x="7417716" y="3323822"/>
              <a:ext cx="279000" cy="122040"/>
            </p14:xfrm>
          </p:contentPart>
        </mc:Choice>
        <mc:Fallback xmlns="">
          <p:pic>
            <p:nvPicPr>
              <p:cNvPr id="5" name="Ink 4">
                <a:extLst>
                  <a:ext uri="{FF2B5EF4-FFF2-40B4-BE49-F238E27FC236}">
                    <a16:creationId xmlns:a16="http://schemas.microsoft.com/office/drawing/2014/main" id="{E8B9BE99-8BE4-994F-E0F3-7B3021782049}"/>
                  </a:ext>
                </a:extLst>
              </p:cNvPr>
              <p:cNvPicPr/>
              <p:nvPr/>
            </p:nvPicPr>
            <p:blipFill>
              <a:blip r:embed="rId5"/>
              <a:stretch>
                <a:fillRect/>
              </a:stretch>
            </p:blipFill>
            <p:spPr>
              <a:xfrm>
                <a:off x="7381716" y="3252182"/>
                <a:ext cx="350640" cy="26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93C356F9-F456-3C77-A7BD-D7DB4B8B20DF}"/>
                  </a:ext>
                </a:extLst>
              </p14:cNvPr>
              <p14:cNvContentPartPr/>
              <p14:nvPr/>
            </p14:nvContentPartPr>
            <p14:xfrm>
              <a:off x="5381556" y="3737102"/>
              <a:ext cx="253080" cy="189000"/>
            </p14:xfrm>
          </p:contentPart>
        </mc:Choice>
        <mc:Fallback xmlns="">
          <p:pic>
            <p:nvPicPr>
              <p:cNvPr id="6" name="Ink 5">
                <a:extLst>
                  <a:ext uri="{FF2B5EF4-FFF2-40B4-BE49-F238E27FC236}">
                    <a16:creationId xmlns:a16="http://schemas.microsoft.com/office/drawing/2014/main" id="{93C356F9-F456-3C77-A7BD-D7DB4B8B20DF}"/>
                  </a:ext>
                </a:extLst>
              </p:cNvPr>
              <p:cNvPicPr/>
              <p:nvPr/>
            </p:nvPicPr>
            <p:blipFill>
              <a:blip r:embed="rId7"/>
              <a:stretch>
                <a:fillRect/>
              </a:stretch>
            </p:blipFill>
            <p:spPr>
              <a:xfrm>
                <a:off x="5345556" y="3665462"/>
                <a:ext cx="324720" cy="332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673D826D-1E04-FE40-AD2D-C3D4983F08FA}"/>
                  </a:ext>
                </a:extLst>
              </p14:cNvPr>
              <p14:cNvContentPartPr/>
              <p14:nvPr/>
            </p14:nvContentPartPr>
            <p14:xfrm>
              <a:off x="1458636" y="4070822"/>
              <a:ext cx="155880" cy="158400"/>
            </p14:xfrm>
          </p:contentPart>
        </mc:Choice>
        <mc:Fallback xmlns="">
          <p:pic>
            <p:nvPicPr>
              <p:cNvPr id="7" name="Ink 6">
                <a:extLst>
                  <a:ext uri="{FF2B5EF4-FFF2-40B4-BE49-F238E27FC236}">
                    <a16:creationId xmlns:a16="http://schemas.microsoft.com/office/drawing/2014/main" id="{673D826D-1E04-FE40-AD2D-C3D4983F08FA}"/>
                  </a:ext>
                </a:extLst>
              </p:cNvPr>
              <p:cNvPicPr/>
              <p:nvPr/>
            </p:nvPicPr>
            <p:blipFill>
              <a:blip r:embed="rId9"/>
              <a:stretch>
                <a:fillRect/>
              </a:stretch>
            </p:blipFill>
            <p:spPr>
              <a:xfrm>
                <a:off x="1422636" y="3999182"/>
                <a:ext cx="227520" cy="3020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a:extLst>
                  <a:ext uri="{FF2B5EF4-FFF2-40B4-BE49-F238E27FC236}">
                    <a16:creationId xmlns:a16="http://schemas.microsoft.com/office/drawing/2014/main" id="{5CD902EA-7E16-5458-A377-4D768D9FC3C8}"/>
                  </a:ext>
                </a:extLst>
              </p14:cNvPr>
              <p14:cNvContentPartPr/>
              <p14:nvPr/>
            </p14:nvContentPartPr>
            <p14:xfrm>
              <a:off x="9238596" y="3749342"/>
              <a:ext cx="209880" cy="129240"/>
            </p14:xfrm>
          </p:contentPart>
        </mc:Choice>
        <mc:Fallback xmlns="">
          <p:pic>
            <p:nvPicPr>
              <p:cNvPr id="8" name="Ink 7">
                <a:extLst>
                  <a:ext uri="{FF2B5EF4-FFF2-40B4-BE49-F238E27FC236}">
                    <a16:creationId xmlns:a16="http://schemas.microsoft.com/office/drawing/2014/main" id="{5CD902EA-7E16-5458-A377-4D768D9FC3C8}"/>
                  </a:ext>
                </a:extLst>
              </p:cNvPr>
              <p:cNvPicPr/>
              <p:nvPr/>
            </p:nvPicPr>
            <p:blipFill>
              <a:blip r:embed="rId11"/>
              <a:stretch>
                <a:fillRect/>
              </a:stretch>
            </p:blipFill>
            <p:spPr>
              <a:xfrm>
                <a:off x="9202956" y="3677342"/>
                <a:ext cx="281520" cy="2728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87DCC7B7-5866-A833-3EBA-1347EBB22522}"/>
                  </a:ext>
                </a:extLst>
              </p14:cNvPr>
              <p14:cNvContentPartPr/>
              <p14:nvPr/>
            </p14:nvContentPartPr>
            <p14:xfrm>
              <a:off x="4476876" y="4523702"/>
              <a:ext cx="169560" cy="168840"/>
            </p14:xfrm>
          </p:contentPart>
        </mc:Choice>
        <mc:Fallback xmlns="">
          <p:pic>
            <p:nvPicPr>
              <p:cNvPr id="9" name="Ink 8">
                <a:extLst>
                  <a:ext uri="{FF2B5EF4-FFF2-40B4-BE49-F238E27FC236}">
                    <a16:creationId xmlns:a16="http://schemas.microsoft.com/office/drawing/2014/main" id="{87DCC7B7-5866-A833-3EBA-1347EBB22522}"/>
                  </a:ext>
                </a:extLst>
              </p:cNvPr>
              <p:cNvPicPr/>
              <p:nvPr/>
            </p:nvPicPr>
            <p:blipFill>
              <a:blip r:embed="rId13"/>
              <a:stretch>
                <a:fillRect/>
              </a:stretch>
            </p:blipFill>
            <p:spPr>
              <a:xfrm>
                <a:off x="4441236" y="4452062"/>
                <a:ext cx="241200" cy="3124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a:extLst>
                  <a:ext uri="{FF2B5EF4-FFF2-40B4-BE49-F238E27FC236}">
                    <a16:creationId xmlns:a16="http://schemas.microsoft.com/office/drawing/2014/main" id="{E0219178-B985-23EC-CDAD-8307BF761CB1}"/>
                  </a:ext>
                </a:extLst>
              </p14:cNvPr>
              <p14:cNvContentPartPr/>
              <p14:nvPr/>
            </p14:nvContentPartPr>
            <p14:xfrm>
              <a:off x="9899556" y="4552142"/>
              <a:ext cx="142920" cy="140760"/>
            </p14:xfrm>
          </p:contentPart>
        </mc:Choice>
        <mc:Fallback xmlns="">
          <p:pic>
            <p:nvPicPr>
              <p:cNvPr id="10" name="Ink 9">
                <a:extLst>
                  <a:ext uri="{FF2B5EF4-FFF2-40B4-BE49-F238E27FC236}">
                    <a16:creationId xmlns:a16="http://schemas.microsoft.com/office/drawing/2014/main" id="{E0219178-B985-23EC-CDAD-8307BF761CB1}"/>
                  </a:ext>
                </a:extLst>
              </p:cNvPr>
              <p:cNvPicPr/>
              <p:nvPr/>
            </p:nvPicPr>
            <p:blipFill>
              <a:blip r:embed="rId15"/>
              <a:stretch>
                <a:fillRect/>
              </a:stretch>
            </p:blipFill>
            <p:spPr>
              <a:xfrm>
                <a:off x="9863556" y="4480142"/>
                <a:ext cx="214560" cy="2844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Ink 10">
                <a:extLst>
                  <a:ext uri="{FF2B5EF4-FFF2-40B4-BE49-F238E27FC236}">
                    <a16:creationId xmlns:a16="http://schemas.microsoft.com/office/drawing/2014/main" id="{95341309-328C-D372-BFD3-1FAC00520FE2}"/>
                  </a:ext>
                </a:extLst>
              </p14:cNvPr>
              <p14:cNvContentPartPr/>
              <p14:nvPr/>
            </p14:nvContentPartPr>
            <p14:xfrm>
              <a:off x="7647396" y="4551782"/>
              <a:ext cx="176760" cy="174600"/>
            </p14:xfrm>
          </p:contentPart>
        </mc:Choice>
        <mc:Fallback xmlns="">
          <p:pic>
            <p:nvPicPr>
              <p:cNvPr id="11" name="Ink 10">
                <a:extLst>
                  <a:ext uri="{FF2B5EF4-FFF2-40B4-BE49-F238E27FC236}">
                    <a16:creationId xmlns:a16="http://schemas.microsoft.com/office/drawing/2014/main" id="{95341309-328C-D372-BFD3-1FAC00520FE2}"/>
                  </a:ext>
                </a:extLst>
              </p:cNvPr>
              <p:cNvPicPr/>
              <p:nvPr/>
            </p:nvPicPr>
            <p:blipFill>
              <a:blip r:embed="rId17"/>
              <a:stretch>
                <a:fillRect/>
              </a:stretch>
            </p:blipFill>
            <p:spPr>
              <a:xfrm>
                <a:off x="7611756" y="4480142"/>
                <a:ext cx="248400" cy="3182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Ink 11">
                <a:extLst>
                  <a:ext uri="{FF2B5EF4-FFF2-40B4-BE49-F238E27FC236}">
                    <a16:creationId xmlns:a16="http://schemas.microsoft.com/office/drawing/2014/main" id="{BCD6CF83-D847-9EDE-E93B-E80140DB49C0}"/>
                  </a:ext>
                </a:extLst>
              </p14:cNvPr>
              <p14:cNvContentPartPr/>
              <p14:nvPr/>
            </p14:nvContentPartPr>
            <p14:xfrm>
              <a:off x="8765196" y="4987022"/>
              <a:ext cx="86400" cy="147600"/>
            </p14:xfrm>
          </p:contentPart>
        </mc:Choice>
        <mc:Fallback xmlns="">
          <p:pic>
            <p:nvPicPr>
              <p:cNvPr id="12" name="Ink 11">
                <a:extLst>
                  <a:ext uri="{FF2B5EF4-FFF2-40B4-BE49-F238E27FC236}">
                    <a16:creationId xmlns:a16="http://schemas.microsoft.com/office/drawing/2014/main" id="{BCD6CF83-D847-9EDE-E93B-E80140DB49C0}"/>
                  </a:ext>
                </a:extLst>
              </p:cNvPr>
              <p:cNvPicPr/>
              <p:nvPr/>
            </p:nvPicPr>
            <p:blipFill>
              <a:blip r:embed="rId19"/>
              <a:stretch>
                <a:fillRect/>
              </a:stretch>
            </p:blipFill>
            <p:spPr>
              <a:xfrm>
                <a:off x="8729196" y="4915382"/>
                <a:ext cx="158040" cy="2912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Ink 12">
                <a:extLst>
                  <a:ext uri="{FF2B5EF4-FFF2-40B4-BE49-F238E27FC236}">
                    <a16:creationId xmlns:a16="http://schemas.microsoft.com/office/drawing/2014/main" id="{906DC733-7FD9-DE42-1344-CE633C253D0F}"/>
                  </a:ext>
                </a:extLst>
              </p14:cNvPr>
              <p14:cNvContentPartPr/>
              <p14:nvPr/>
            </p14:nvContentPartPr>
            <p14:xfrm>
              <a:off x="4810596" y="5345582"/>
              <a:ext cx="167760" cy="133200"/>
            </p14:xfrm>
          </p:contentPart>
        </mc:Choice>
        <mc:Fallback xmlns="">
          <p:pic>
            <p:nvPicPr>
              <p:cNvPr id="13" name="Ink 12">
                <a:extLst>
                  <a:ext uri="{FF2B5EF4-FFF2-40B4-BE49-F238E27FC236}">
                    <a16:creationId xmlns:a16="http://schemas.microsoft.com/office/drawing/2014/main" id="{906DC733-7FD9-DE42-1344-CE633C253D0F}"/>
                  </a:ext>
                </a:extLst>
              </p:cNvPr>
              <p:cNvPicPr/>
              <p:nvPr/>
            </p:nvPicPr>
            <p:blipFill>
              <a:blip r:embed="rId21"/>
              <a:stretch>
                <a:fillRect/>
              </a:stretch>
            </p:blipFill>
            <p:spPr>
              <a:xfrm>
                <a:off x="4774596" y="5273582"/>
                <a:ext cx="239400" cy="2768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4" name="Ink 13">
                <a:extLst>
                  <a:ext uri="{FF2B5EF4-FFF2-40B4-BE49-F238E27FC236}">
                    <a16:creationId xmlns:a16="http://schemas.microsoft.com/office/drawing/2014/main" id="{401B9D9E-F2F7-5F63-041E-FA17708E8F84}"/>
                  </a:ext>
                </a:extLst>
              </p14:cNvPr>
              <p14:cNvContentPartPr/>
              <p14:nvPr/>
            </p14:nvContentPartPr>
            <p14:xfrm>
              <a:off x="2436396" y="5310302"/>
              <a:ext cx="195840" cy="169920"/>
            </p14:xfrm>
          </p:contentPart>
        </mc:Choice>
        <mc:Fallback xmlns="">
          <p:pic>
            <p:nvPicPr>
              <p:cNvPr id="14" name="Ink 13">
                <a:extLst>
                  <a:ext uri="{FF2B5EF4-FFF2-40B4-BE49-F238E27FC236}">
                    <a16:creationId xmlns:a16="http://schemas.microsoft.com/office/drawing/2014/main" id="{401B9D9E-F2F7-5F63-041E-FA17708E8F84}"/>
                  </a:ext>
                </a:extLst>
              </p:cNvPr>
              <p:cNvPicPr/>
              <p:nvPr/>
            </p:nvPicPr>
            <p:blipFill>
              <a:blip r:embed="rId23"/>
              <a:stretch>
                <a:fillRect/>
              </a:stretch>
            </p:blipFill>
            <p:spPr>
              <a:xfrm>
                <a:off x="2400756" y="5238302"/>
                <a:ext cx="267480" cy="3135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5" name="Ink 14">
                <a:extLst>
                  <a:ext uri="{FF2B5EF4-FFF2-40B4-BE49-F238E27FC236}">
                    <a16:creationId xmlns:a16="http://schemas.microsoft.com/office/drawing/2014/main" id="{BAD6FACB-F449-8317-C034-2A982E67EF09}"/>
                  </a:ext>
                </a:extLst>
              </p14:cNvPr>
              <p14:cNvContentPartPr/>
              <p14:nvPr/>
            </p14:nvContentPartPr>
            <p14:xfrm>
              <a:off x="1228236" y="5432342"/>
              <a:ext cx="1281960" cy="27360"/>
            </p14:xfrm>
          </p:contentPart>
        </mc:Choice>
        <mc:Fallback xmlns="">
          <p:pic>
            <p:nvPicPr>
              <p:cNvPr id="15" name="Ink 14">
                <a:extLst>
                  <a:ext uri="{FF2B5EF4-FFF2-40B4-BE49-F238E27FC236}">
                    <a16:creationId xmlns:a16="http://schemas.microsoft.com/office/drawing/2014/main" id="{BAD6FACB-F449-8317-C034-2A982E67EF09}"/>
                  </a:ext>
                </a:extLst>
              </p:cNvPr>
              <p:cNvPicPr/>
              <p:nvPr/>
            </p:nvPicPr>
            <p:blipFill>
              <a:blip r:embed="rId25"/>
              <a:stretch>
                <a:fillRect/>
              </a:stretch>
            </p:blipFill>
            <p:spPr>
              <a:xfrm>
                <a:off x="1192596" y="5360342"/>
                <a:ext cx="1353600" cy="171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6" name="Ink 15">
                <a:extLst>
                  <a:ext uri="{FF2B5EF4-FFF2-40B4-BE49-F238E27FC236}">
                    <a16:creationId xmlns:a16="http://schemas.microsoft.com/office/drawing/2014/main" id="{30ABC773-C325-8B6E-874B-7CAB3CE37770}"/>
                  </a:ext>
                </a:extLst>
              </p14:cNvPr>
              <p14:cNvContentPartPr/>
              <p14:nvPr/>
            </p14:nvContentPartPr>
            <p14:xfrm>
              <a:off x="6114516" y="6177542"/>
              <a:ext cx="499680" cy="20880"/>
            </p14:xfrm>
          </p:contentPart>
        </mc:Choice>
        <mc:Fallback xmlns="">
          <p:pic>
            <p:nvPicPr>
              <p:cNvPr id="16" name="Ink 15">
                <a:extLst>
                  <a:ext uri="{FF2B5EF4-FFF2-40B4-BE49-F238E27FC236}">
                    <a16:creationId xmlns:a16="http://schemas.microsoft.com/office/drawing/2014/main" id="{30ABC773-C325-8B6E-874B-7CAB3CE37770}"/>
                  </a:ext>
                </a:extLst>
              </p:cNvPr>
              <p:cNvPicPr/>
              <p:nvPr/>
            </p:nvPicPr>
            <p:blipFill>
              <a:blip r:embed="rId27"/>
              <a:stretch>
                <a:fillRect/>
              </a:stretch>
            </p:blipFill>
            <p:spPr>
              <a:xfrm>
                <a:off x="6078516" y="6105542"/>
                <a:ext cx="571320" cy="16452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7" name="Ink 16">
                <a:extLst>
                  <a:ext uri="{FF2B5EF4-FFF2-40B4-BE49-F238E27FC236}">
                    <a16:creationId xmlns:a16="http://schemas.microsoft.com/office/drawing/2014/main" id="{EADBE474-0377-F3EB-D026-CDEAD0F84185}"/>
                  </a:ext>
                </a:extLst>
              </p14:cNvPr>
              <p14:cNvContentPartPr/>
              <p14:nvPr/>
            </p14:nvContentPartPr>
            <p14:xfrm>
              <a:off x="6105156" y="6224342"/>
              <a:ext cx="525600" cy="10800"/>
            </p14:xfrm>
          </p:contentPart>
        </mc:Choice>
        <mc:Fallback xmlns="">
          <p:pic>
            <p:nvPicPr>
              <p:cNvPr id="17" name="Ink 16">
                <a:extLst>
                  <a:ext uri="{FF2B5EF4-FFF2-40B4-BE49-F238E27FC236}">
                    <a16:creationId xmlns:a16="http://schemas.microsoft.com/office/drawing/2014/main" id="{EADBE474-0377-F3EB-D026-CDEAD0F84185}"/>
                  </a:ext>
                </a:extLst>
              </p:cNvPr>
              <p:cNvPicPr/>
              <p:nvPr/>
            </p:nvPicPr>
            <p:blipFill>
              <a:blip r:embed="rId29"/>
              <a:stretch>
                <a:fillRect/>
              </a:stretch>
            </p:blipFill>
            <p:spPr>
              <a:xfrm>
                <a:off x="6069516" y="6152702"/>
                <a:ext cx="597240" cy="154440"/>
              </a:xfrm>
              <a:prstGeom prst="rect">
                <a:avLst/>
              </a:prstGeom>
            </p:spPr>
          </p:pic>
        </mc:Fallback>
      </mc:AlternateContent>
    </p:spTree>
    <p:extLst>
      <p:ext uri="{BB962C8B-B14F-4D97-AF65-F5344CB8AC3E}">
        <p14:creationId xmlns:p14="http://schemas.microsoft.com/office/powerpoint/2010/main" val="2951702030"/>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3591</TotalTime>
  <Words>843</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Cambria Math</vt:lpstr>
      <vt:lpstr>Office Theme</vt:lpstr>
      <vt:lpstr>Contemporary Mathematics</vt:lpstr>
      <vt:lpstr>4.3 Converting with Base Systems</vt:lpstr>
      <vt:lpstr>4.3 Understanding Base 10</vt:lpstr>
      <vt:lpstr>4.3 Understanding Base 3</vt:lpstr>
      <vt:lpstr>EXAMPLE – Determining Digits of a Base with Less Than 10 </vt:lpstr>
      <vt:lpstr>EXAMPLE – Converting from One Base into Another </vt:lpstr>
      <vt:lpstr>4.3 Conversion of Base 10 into Another Base (1 of 2)</vt:lpstr>
      <vt:lpstr>4.3 Conversion of Base 10 into Another Base (2 of 2)</vt:lpstr>
      <vt:lpstr>EXAMPLE – Converting from Base 10 into a Lower Base </vt:lpstr>
      <vt:lpstr>EXAMPLE – Converting from Base 10 into a Lower Base </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4:  NUMBER REPRESENTATION AND CALCULATION</dc:subject>
  <dc:creator>Larissa Chu</dc:creator>
  <cp:lastModifiedBy>Susan Aydelotte</cp:lastModifiedBy>
  <cp:revision>239</cp:revision>
  <dcterms:created xsi:type="dcterms:W3CDTF">2018-05-29T21:16:34Z</dcterms:created>
  <dcterms:modified xsi:type="dcterms:W3CDTF">2024-07-01T21:38:17Z</dcterms:modified>
  <cp:category>Accessible PPT</cp:category>
</cp:coreProperties>
</file>