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3"/>
  </p:notesMasterIdLst>
  <p:sldIdLst>
    <p:sldId id="257" r:id="rId4"/>
    <p:sldId id="331" r:id="rId5"/>
    <p:sldId id="281" r:id="rId6"/>
    <p:sldId id="282" r:id="rId7"/>
    <p:sldId id="344" r:id="rId8"/>
    <p:sldId id="333" r:id="rId9"/>
    <p:sldId id="332" r:id="rId10"/>
    <p:sldId id="334" r:id="rId11"/>
    <p:sldId id="336" r:id="rId12"/>
    <p:sldId id="335" r:id="rId13"/>
    <p:sldId id="337" r:id="rId14"/>
    <p:sldId id="339" r:id="rId15"/>
    <p:sldId id="338" r:id="rId16"/>
    <p:sldId id="340" r:id="rId17"/>
    <p:sldId id="341" r:id="rId18"/>
    <p:sldId id="369" r:id="rId19"/>
    <p:sldId id="342" r:id="rId20"/>
    <p:sldId id="343" r:id="rId21"/>
    <p:sldId id="346" r:id="rId22"/>
    <p:sldId id="347" r:id="rId23"/>
    <p:sldId id="349" r:id="rId24"/>
    <p:sldId id="350" r:id="rId25"/>
    <p:sldId id="348" r:id="rId26"/>
    <p:sldId id="351" r:id="rId27"/>
    <p:sldId id="353" r:id="rId28"/>
    <p:sldId id="354" r:id="rId29"/>
    <p:sldId id="356" r:id="rId30"/>
    <p:sldId id="271" r:id="rId31"/>
    <p:sldId id="32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E16D5B01-575F-F127-3EAA-64E8C4430B19}"/>
              </a:ext>
            </a:extLst>
          </p:cNvPr>
          <p:cNvPicPr>
            <a:picLocks noChangeAspect="1"/>
          </p:cNvPicPr>
          <p:nvPr/>
        </p:nvPicPr>
        <p:blipFill>
          <a:blip r:embed="rId2"/>
          <a:stretch>
            <a:fillRect/>
          </a:stretch>
        </p:blipFill>
        <p:spPr>
          <a:xfrm>
            <a:off x="47625" y="136525"/>
            <a:ext cx="11543343" cy="207327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F78C85D6-CDCA-059A-735C-5EDCE8AE3409}"/>
              </a:ext>
            </a:extLst>
          </p:cNvPr>
          <p:cNvPicPr>
            <a:picLocks noChangeAspect="1"/>
          </p:cNvPicPr>
          <p:nvPr/>
        </p:nvPicPr>
        <p:blipFill>
          <a:blip r:embed="rId2"/>
          <a:stretch>
            <a:fillRect/>
          </a:stretch>
        </p:blipFill>
        <p:spPr>
          <a:xfrm>
            <a:off x="52387" y="136525"/>
            <a:ext cx="12087225" cy="18288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CCB0B2-6DF7-A72A-AF36-B8A47115DBE4}"/>
              </a:ext>
            </a:extLst>
          </p:cNvPr>
          <p:cNvPicPr>
            <a:picLocks noChangeAspect="1"/>
          </p:cNvPicPr>
          <p:nvPr/>
        </p:nvPicPr>
        <p:blipFill>
          <a:blip r:embed="rId2"/>
          <a:stretch>
            <a:fillRect/>
          </a:stretch>
        </p:blipFill>
        <p:spPr>
          <a:xfrm>
            <a:off x="643467" y="738813"/>
            <a:ext cx="10905066" cy="466191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9A29D257-17AF-DC7C-052E-4912E5310EE5}"/>
              </a:ext>
            </a:extLst>
          </p:cNvPr>
          <p:cNvPicPr>
            <a:picLocks noChangeAspect="1"/>
          </p:cNvPicPr>
          <p:nvPr/>
        </p:nvPicPr>
        <p:blipFill>
          <a:blip r:embed="rId2"/>
          <a:stretch>
            <a:fillRect/>
          </a:stretch>
        </p:blipFill>
        <p:spPr>
          <a:xfrm>
            <a:off x="1" y="136525"/>
            <a:ext cx="11571514" cy="2142873"/>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E0DD6870-C1C7-E46D-315A-94F4C4F8F034}"/>
              </a:ext>
            </a:extLst>
          </p:cNvPr>
          <p:cNvPicPr>
            <a:picLocks noChangeAspect="1"/>
          </p:cNvPicPr>
          <p:nvPr/>
        </p:nvPicPr>
        <p:blipFill>
          <a:blip r:embed="rId2"/>
          <a:stretch>
            <a:fillRect/>
          </a:stretch>
        </p:blipFill>
        <p:spPr>
          <a:xfrm>
            <a:off x="66675" y="136525"/>
            <a:ext cx="12125325" cy="197167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7" name="Picture 6">
            <a:extLst>
              <a:ext uri="{FF2B5EF4-FFF2-40B4-BE49-F238E27FC236}">
                <a16:creationId xmlns:a16="http://schemas.microsoft.com/office/drawing/2014/main" id="{BD07991E-AF29-812D-123F-2C94CB8F3C82}"/>
              </a:ext>
            </a:extLst>
          </p:cNvPr>
          <p:cNvPicPr>
            <a:picLocks noChangeAspect="1"/>
          </p:cNvPicPr>
          <p:nvPr/>
        </p:nvPicPr>
        <p:blipFill>
          <a:blip r:embed="rId2"/>
          <a:stretch>
            <a:fillRect/>
          </a:stretch>
        </p:blipFill>
        <p:spPr>
          <a:xfrm>
            <a:off x="1149123" y="784389"/>
            <a:ext cx="9893754" cy="5289222"/>
          </a:xfrm>
          <a:prstGeom prst="rect">
            <a:avLst/>
          </a:prstGeom>
        </p:spPr>
      </p:pic>
    </p:spTree>
    <p:extLst>
      <p:ext uri="{BB962C8B-B14F-4D97-AF65-F5344CB8AC3E}">
        <p14:creationId xmlns:p14="http://schemas.microsoft.com/office/powerpoint/2010/main" val="346786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78F7D2-71F9-FF4B-6486-861A758BE93B}"/>
              </a:ext>
            </a:extLst>
          </p:cNvPr>
          <p:cNvPicPr>
            <a:picLocks noChangeAspect="1"/>
          </p:cNvPicPr>
          <p:nvPr/>
        </p:nvPicPr>
        <p:blipFill>
          <a:blip r:embed="rId2"/>
          <a:stretch>
            <a:fillRect/>
          </a:stretch>
        </p:blipFill>
        <p:spPr>
          <a:xfrm>
            <a:off x="643467" y="1194332"/>
            <a:ext cx="10905066" cy="348962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15" name="Picture 14">
            <a:extLst>
              <a:ext uri="{FF2B5EF4-FFF2-40B4-BE49-F238E27FC236}">
                <a16:creationId xmlns:a16="http://schemas.microsoft.com/office/drawing/2014/main" id="{BA92CD4E-8236-9D7C-F6D8-345027748925}"/>
              </a:ext>
            </a:extLst>
          </p:cNvPr>
          <p:cNvPicPr>
            <a:picLocks noChangeAspect="1"/>
          </p:cNvPicPr>
          <p:nvPr/>
        </p:nvPicPr>
        <p:blipFill>
          <a:blip r:embed="rId2"/>
          <a:stretch>
            <a:fillRect/>
          </a:stretch>
        </p:blipFill>
        <p:spPr>
          <a:xfrm>
            <a:off x="52387" y="136525"/>
            <a:ext cx="12087225" cy="230505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6" name="Picture 5">
            <a:extLst>
              <a:ext uri="{FF2B5EF4-FFF2-40B4-BE49-F238E27FC236}">
                <a16:creationId xmlns:a16="http://schemas.microsoft.com/office/drawing/2014/main" id="{7B5F16E3-5E2A-C189-0244-99D198CF8F98}"/>
              </a:ext>
            </a:extLst>
          </p:cNvPr>
          <p:cNvPicPr>
            <a:picLocks noChangeAspect="1"/>
          </p:cNvPicPr>
          <p:nvPr/>
        </p:nvPicPr>
        <p:blipFill>
          <a:blip r:embed="rId2"/>
          <a:stretch>
            <a:fillRect/>
          </a:stretch>
        </p:blipFill>
        <p:spPr>
          <a:xfrm>
            <a:off x="100012" y="136525"/>
            <a:ext cx="11991975" cy="18097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6.2 Graphs of Exponential Functions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C45F70-BE89-6459-EFF7-3D1004F16111}"/>
              </a:ext>
            </a:extLst>
          </p:cNvPr>
          <p:cNvPicPr>
            <a:picLocks noChangeAspect="1"/>
          </p:cNvPicPr>
          <p:nvPr/>
        </p:nvPicPr>
        <p:blipFill>
          <a:blip r:embed="rId2"/>
          <a:stretch>
            <a:fillRect/>
          </a:stretch>
        </p:blipFill>
        <p:spPr>
          <a:xfrm>
            <a:off x="643467" y="716364"/>
            <a:ext cx="10905066" cy="5425271"/>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ADF91A-02DD-0B82-D0B6-E14DF98D0E98}"/>
              </a:ext>
            </a:extLst>
          </p:cNvPr>
          <p:cNvPicPr>
            <a:picLocks noChangeAspect="1"/>
          </p:cNvPicPr>
          <p:nvPr/>
        </p:nvPicPr>
        <p:blipFill>
          <a:blip r:embed="rId2"/>
          <a:stretch>
            <a:fillRect/>
          </a:stretch>
        </p:blipFill>
        <p:spPr>
          <a:xfrm>
            <a:off x="643467" y="714103"/>
            <a:ext cx="10905066" cy="490727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8" name="Picture 7">
            <a:extLst>
              <a:ext uri="{FF2B5EF4-FFF2-40B4-BE49-F238E27FC236}">
                <a16:creationId xmlns:a16="http://schemas.microsoft.com/office/drawing/2014/main" id="{CFD9BD52-A00E-761C-9886-B659199616BB}"/>
              </a:ext>
            </a:extLst>
          </p:cNvPr>
          <p:cNvPicPr>
            <a:picLocks noChangeAspect="1"/>
          </p:cNvPicPr>
          <p:nvPr/>
        </p:nvPicPr>
        <p:blipFill>
          <a:blip r:embed="rId2"/>
          <a:stretch>
            <a:fillRect/>
          </a:stretch>
        </p:blipFill>
        <p:spPr>
          <a:xfrm>
            <a:off x="80962" y="136525"/>
            <a:ext cx="12030075" cy="25908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8" name="Picture 7">
            <a:extLst>
              <a:ext uri="{FF2B5EF4-FFF2-40B4-BE49-F238E27FC236}">
                <a16:creationId xmlns:a16="http://schemas.microsoft.com/office/drawing/2014/main" id="{EF2D0FC7-63C1-15DA-C2EB-CDA0D425195A}"/>
              </a:ext>
            </a:extLst>
          </p:cNvPr>
          <p:cNvPicPr>
            <a:picLocks noChangeAspect="1"/>
          </p:cNvPicPr>
          <p:nvPr/>
        </p:nvPicPr>
        <p:blipFill>
          <a:blip r:embed="rId2"/>
          <a:stretch>
            <a:fillRect/>
          </a:stretch>
        </p:blipFill>
        <p:spPr>
          <a:xfrm>
            <a:off x="104775" y="136525"/>
            <a:ext cx="11982450" cy="19716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CC8C30A-330A-593D-4C79-912B1FE6E72E}"/>
              </a:ext>
            </a:extLst>
          </p:cNvPr>
          <p:cNvPicPr>
            <a:picLocks noChangeAspect="1"/>
          </p:cNvPicPr>
          <p:nvPr/>
        </p:nvPicPr>
        <p:blipFill>
          <a:blip r:embed="rId2"/>
          <a:stretch>
            <a:fillRect/>
          </a:stretch>
        </p:blipFill>
        <p:spPr>
          <a:xfrm>
            <a:off x="1656904" y="643467"/>
            <a:ext cx="8878192" cy="557106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51017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2FB2E7-9020-365E-5313-6CEF9E50F3A8}"/>
              </a:ext>
            </a:extLst>
          </p:cNvPr>
          <p:cNvPicPr>
            <a:picLocks noChangeAspect="1"/>
          </p:cNvPicPr>
          <p:nvPr/>
        </p:nvPicPr>
        <p:blipFill>
          <a:blip r:embed="rId2"/>
          <a:stretch>
            <a:fillRect/>
          </a:stretch>
        </p:blipFill>
        <p:spPr>
          <a:xfrm>
            <a:off x="643467" y="798442"/>
            <a:ext cx="10905066" cy="4934543"/>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84690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8" name="Picture 7">
            <a:extLst>
              <a:ext uri="{FF2B5EF4-FFF2-40B4-BE49-F238E27FC236}">
                <a16:creationId xmlns:a16="http://schemas.microsoft.com/office/drawing/2014/main" id="{6675FE36-82AB-7B2C-9A69-7F0247257ECE}"/>
              </a:ext>
            </a:extLst>
          </p:cNvPr>
          <p:cNvPicPr>
            <a:picLocks noChangeAspect="1"/>
          </p:cNvPicPr>
          <p:nvPr/>
        </p:nvPicPr>
        <p:blipFill>
          <a:blip r:embed="rId2"/>
          <a:stretch>
            <a:fillRect/>
          </a:stretch>
        </p:blipFill>
        <p:spPr>
          <a:xfrm>
            <a:off x="121104" y="0"/>
            <a:ext cx="11733439" cy="333661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6" name="Picture 5">
            <a:extLst>
              <a:ext uri="{FF2B5EF4-FFF2-40B4-BE49-F238E27FC236}">
                <a16:creationId xmlns:a16="http://schemas.microsoft.com/office/drawing/2014/main" id="{38B07922-B85D-BC2A-3156-58917EBB6FF5}"/>
              </a:ext>
            </a:extLst>
          </p:cNvPr>
          <p:cNvPicPr>
            <a:picLocks noChangeAspect="1"/>
          </p:cNvPicPr>
          <p:nvPr/>
        </p:nvPicPr>
        <p:blipFill>
          <a:blip r:embed="rId2"/>
          <a:stretch>
            <a:fillRect/>
          </a:stretch>
        </p:blipFill>
        <p:spPr>
          <a:xfrm>
            <a:off x="42862" y="136525"/>
            <a:ext cx="12106275" cy="288607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8144281" cy="23698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Graph exponential functions.</a:t>
            </a:r>
          </a:p>
          <a:p>
            <a:pPr marL="457200" indent="-457200">
              <a:buFont typeface="Arial" panose="020B0604020202020204" pitchFamily="34" charset="0"/>
              <a:buChar char="•"/>
            </a:pPr>
            <a:r>
              <a:rPr lang="en-US" sz="2800" dirty="0"/>
              <a:t>Graph exponential functions using transformations</a:t>
            </a:r>
            <a:r>
              <a:rPr lang="en-US" sz="3200" dirty="0"/>
              <a:t>.</a:t>
            </a:r>
          </a:p>
          <a:p>
            <a:pPr algn="l"/>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2369880"/>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Graph exponential functions.</a:t>
            </a:r>
          </a:p>
          <a:p>
            <a:pPr marL="457200" indent="-457200">
              <a:buFont typeface="Arial" panose="020B0604020202020204" pitchFamily="34" charset="0"/>
              <a:buChar char="•"/>
            </a:pPr>
            <a:r>
              <a:rPr lang="en-US" sz="2800" dirty="0"/>
              <a:t>Graph exponential functions using transformations</a:t>
            </a:r>
            <a:r>
              <a:rPr lang="en-US" sz="3200" dirty="0"/>
              <a:t>.</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432F78-53F2-1972-5213-297A11A8D772}"/>
              </a:ext>
            </a:extLst>
          </p:cNvPr>
          <p:cNvPicPr>
            <a:picLocks noChangeAspect="1"/>
          </p:cNvPicPr>
          <p:nvPr/>
        </p:nvPicPr>
        <p:blipFill>
          <a:blip r:embed="rId2"/>
          <a:stretch>
            <a:fillRect/>
          </a:stretch>
        </p:blipFill>
        <p:spPr>
          <a:xfrm>
            <a:off x="643467" y="497260"/>
            <a:ext cx="10905066" cy="392582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19" name="Picture 18">
            <a:extLst>
              <a:ext uri="{FF2B5EF4-FFF2-40B4-BE49-F238E27FC236}">
                <a16:creationId xmlns:a16="http://schemas.microsoft.com/office/drawing/2014/main" id="{ED366726-54A9-939D-C8CF-78FBB1900299}"/>
              </a:ext>
            </a:extLst>
          </p:cNvPr>
          <p:cNvPicPr>
            <a:picLocks noChangeAspect="1"/>
          </p:cNvPicPr>
          <p:nvPr/>
        </p:nvPicPr>
        <p:blipFill>
          <a:blip r:embed="rId3"/>
          <a:stretch>
            <a:fillRect/>
          </a:stretch>
        </p:blipFill>
        <p:spPr>
          <a:xfrm>
            <a:off x="4688341" y="2551967"/>
            <a:ext cx="6228821" cy="3486613"/>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A87FAE-82BF-9C32-4C5B-A5CB5D153AEC}"/>
              </a:ext>
            </a:extLst>
          </p:cNvPr>
          <p:cNvPicPr>
            <a:picLocks noChangeAspect="1"/>
          </p:cNvPicPr>
          <p:nvPr/>
        </p:nvPicPr>
        <p:blipFill>
          <a:blip r:embed="rId2"/>
          <a:stretch>
            <a:fillRect/>
          </a:stretch>
        </p:blipFill>
        <p:spPr>
          <a:xfrm>
            <a:off x="643467" y="1270822"/>
            <a:ext cx="10905066" cy="3162468"/>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11" name="Picture 10">
            <a:extLst>
              <a:ext uri="{FF2B5EF4-FFF2-40B4-BE49-F238E27FC236}">
                <a16:creationId xmlns:a16="http://schemas.microsoft.com/office/drawing/2014/main" id="{FF38BA11-B566-DD0E-7A44-5CA0F6860632}"/>
              </a:ext>
            </a:extLst>
          </p:cNvPr>
          <p:cNvPicPr>
            <a:picLocks noChangeAspect="1"/>
          </p:cNvPicPr>
          <p:nvPr/>
        </p:nvPicPr>
        <p:blipFill>
          <a:blip r:embed="rId2"/>
          <a:stretch>
            <a:fillRect/>
          </a:stretch>
        </p:blipFill>
        <p:spPr>
          <a:xfrm>
            <a:off x="90487" y="136525"/>
            <a:ext cx="11023827" cy="2395344"/>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9CA95760-CD36-0B3E-7C3D-A48D2EA1E556}"/>
              </a:ext>
            </a:extLst>
          </p:cNvPr>
          <p:cNvPicPr>
            <a:picLocks noChangeAspect="1"/>
          </p:cNvPicPr>
          <p:nvPr/>
        </p:nvPicPr>
        <p:blipFill>
          <a:blip r:embed="rId2"/>
          <a:stretch>
            <a:fillRect/>
          </a:stretch>
        </p:blipFill>
        <p:spPr>
          <a:xfrm>
            <a:off x="57150" y="136525"/>
            <a:ext cx="12134850" cy="188595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F6445E-61C2-F358-14C0-91E40E24E813}"/>
              </a:ext>
            </a:extLst>
          </p:cNvPr>
          <p:cNvPicPr>
            <a:picLocks noChangeAspect="1"/>
          </p:cNvPicPr>
          <p:nvPr/>
        </p:nvPicPr>
        <p:blipFill>
          <a:blip r:embed="rId2"/>
          <a:stretch>
            <a:fillRect/>
          </a:stretch>
        </p:blipFill>
        <p:spPr>
          <a:xfrm>
            <a:off x="643467" y="1104307"/>
            <a:ext cx="10905066" cy="373498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EFA2F0-7A1A-6A72-D0F2-652E65A8A6CC}"/>
              </a:ext>
            </a:extLst>
          </p:cNvPr>
          <p:cNvPicPr>
            <a:picLocks noChangeAspect="1"/>
          </p:cNvPicPr>
          <p:nvPr/>
        </p:nvPicPr>
        <p:blipFill>
          <a:blip r:embed="rId2"/>
          <a:stretch>
            <a:fillRect/>
          </a:stretch>
        </p:blipFill>
        <p:spPr>
          <a:xfrm>
            <a:off x="643467" y="1213358"/>
            <a:ext cx="10905066" cy="351688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280</TotalTime>
  <Words>481</Words>
  <Application>Microsoft Office PowerPoint</Application>
  <PresentationFormat>Widescreen</PresentationFormat>
  <Paragraphs>53</Paragraphs>
  <Slides>29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Calibri Light</vt:lpstr>
      <vt:lpstr>Times New Roman</vt:lpstr>
      <vt:lpstr>Theme1</vt:lpstr>
      <vt:lpstr>1_Office Theme</vt:lpstr>
      <vt:lpstr>Office Theme</vt:lpstr>
      <vt:lpstr>Exponential and Logarithmic Functions</vt:lpstr>
      <vt:lpstr>6.2 Graphs of Exponential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20</cp:revision>
  <dcterms:created xsi:type="dcterms:W3CDTF">2023-11-15T21:12:55Z</dcterms:created>
  <dcterms:modified xsi:type="dcterms:W3CDTF">2024-08-20T21:19:36Z</dcterms:modified>
</cp:coreProperties>
</file>