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80" r:id="rId3"/>
    <p:sldId id="292" r:id="rId4"/>
    <p:sldId id="290" r:id="rId5"/>
    <p:sldId id="289" r:id="rId6"/>
    <p:sldId id="288" r:id="rId7"/>
    <p:sldId id="285" r:id="rId8"/>
    <p:sldId id="287" r:id="rId9"/>
    <p:sldId id="286" r:id="rId10"/>
    <p:sldId id="298" r:id="rId11"/>
    <p:sldId id="297" r:id="rId12"/>
    <p:sldId id="296" r:id="rId13"/>
    <p:sldId id="295" r:id="rId14"/>
    <p:sldId id="281" r:id="rId15"/>
    <p:sldId id="32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3792" autoAdjust="0"/>
  </p:normalViewPr>
  <p:slideViewPr>
    <p:cSldViewPr snapToGrid="0">
      <p:cViewPr varScale="1">
        <p:scale>
          <a:sx n="67" d="100"/>
          <a:sy n="67"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1E18B-DAD7-417F-9F65-836F759EC815}" type="datetimeFigureOut">
              <a:rPr lang="en-US" smtClean="0"/>
              <a:t>12/12/2023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18910-D961-4504-9C24-5FEE25DE1ED7}" type="slidenum">
              <a:rPr lang="en-US" smtClean="0"/>
              <a:t>‹#›</a:t>
            </a:fld>
            <a:endParaRPr lang="en-US"/>
          </a:p>
        </p:txBody>
      </p:sp>
    </p:spTree>
    <p:extLst>
      <p:ext uri="{BB962C8B-B14F-4D97-AF65-F5344CB8AC3E}">
        <p14:creationId xmlns:p14="http://schemas.microsoft.com/office/powerpoint/2010/main" val="975367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7190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124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4836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391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079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endParaRPr lang="en-US" sz="1200" b="0" i="0" dirty="0">
              <a:solidFill>
                <a:srgbClr val="424242"/>
              </a:solidFill>
              <a:effectLst/>
              <a:latin typeface="Neue Helvetica W01"/>
            </a:endParaRPr>
          </a:p>
          <a:p>
            <a:pPr algn="l">
              <a:buFont typeface="Arial" panose="020B0604020202020204" pitchFamily="34" charset="0"/>
              <a:buNone/>
            </a:pPr>
            <a:endParaRPr lang="en-US" b="0" i="0" dirty="0">
              <a:solidFill>
                <a:srgbClr val="424242"/>
              </a:solidFill>
              <a:effectLst/>
              <a:latin typeface="Neue Helvetica W01"/>
            </a:endParaRPr>
          </a:p>
          <a:p>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0170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3790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1335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9615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5204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334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334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334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85BB75DA-20A7-4043-9498-8042D7FFDC4A}" type="datetime1">
              <a:rPr lang="en-US" smtClean="0"/>
              <a:t>12/12/2023</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2326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903E8973-9055-4952-981E-8812CBF4A708}" type="datetime1">
              <a:rPr lang="en-US" smtClean="0"/>
              <a:t>12/12/2023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6431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2BEC46BA-DC38-440B-A51C-788BCA3B32D3}" type="datetime1">
              <a:rPr lang="en-US" smtClean="0"/>
              <a:t>12/12/2023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0495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8361451A-CFA5-4FFC-B918-734CB1FED670}" type="datetime1">
              <a:rPr lang="en-US" smtClean="0"/>
              <a:t>12/12/2023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16563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9B6825CF-EF9B-4DE4-A234-A10023EC1A3E}" type="datetime1">
              <a:rPr lang="en-US" smtClean="0"/>
              <a:t>12/12/2023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1528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D541208D-B44C-4233-841D-9E8CFA5F70A0}" type="datetime1">
              <a:rPr lang="en-US" smtClean="0"/>
              <a:t>12/12/2023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45285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FEE6C495-331A-4221-870F-E220793F001F}" type="datetime1">
              <a:rPr lang="en-US" smtClean="0"/>
              <a:t>12/12/2023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r>
              <a:rPr lang="en-US"/>
              <a:t>https://openstax.org/details/books/algebra-and-trigonometry-2e</a:t>
            </a:r>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9432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D5B5E82D-A968-4F91-830C-263177116E66}" type="datetime1">
              <a:rPr lang="en-US" smtClean="0"/>
              <a:t>12/12/2023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r>
              <a:rPr lang="en-US"/>
              <a:t>https://openstax.org/details/books/algebra-and-trigonometry-2e</a:t>
            </a:r>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5201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FEC6FBB8-2C26-48E5-ACBF-3D35893C729F}" type="datetime1">
              <a:rPr lang="en-US" smtClean="0"/>
              <a:t>12/12/2023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r>
              <a:rPr lang="en-US"/>
              <a:t>https://openstax.org/details/books/algebra-and-trigonometry-2e</a:t>
            </a:r>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0902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9C98E87-6C6E-49A5-AEDA-8F9EEACAC649}" type="datetime1">
              <a:rPr lang="en-US" smtClean="0"/>
              <a:t>12/12/2023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42362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81B15F85-0F88-4E52-8E05-40819EDF5115}" type="datetime1">
              <a:rPr lang="en-US" smtClean="0"/>
              <a:t>12/12/2023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20352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A25B89A0-E26E-4328-838E-AB32FC45EAF9}" type="datetime1">
              <a:rPr lang="en-US" smtClean="0"/>
              <a:t>12/12/2023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8940671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1"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3" name="Rectangle 12">
            <a:extLst>
              <a:ext uri="{FF2B5EF4-FFF2-40B4-BE49-F238E27FC236}">
                <a16:creationId xmlns:a16="http://schemas.microsoft.com/office/drawing/2014/main" id="{60E728E6-A07E-4A6C-AB92-D56E1402F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10255" y="1386"/>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solidFill>
                  <a:srgbClr val="FFFFFF"/>
                </a:solidFill>
              </a:rPr>
              <a:t>Linear Functions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315137"/>
            <a:ext cx="9781327" cy="2056617"/>
          </a:xfrm>
        </p:spPr>
        <p:txBody>
          <a:bodyPr anchor="t">
            <a:normAutofit/>
          </a:bodyPr>
          <a:lstStyle/>
          <a:p>
            <a:r>
              <a:rPr lang="en-US" sz="2200" dirty="0">
                <a:solidFill>
                  <a:srgbClr val="FFFFFF"/>
                </a:solidFill>
              </a:rPr>
              <a:t>Chapter 4</a:t>
            </a:r>
          </a:p>
          <a:p>
            <a:r>
              <a:rPr lang="en-US" sz="2200" dirty="0">
                <a:solidFill>
                  <a:srgbClr val="FFFFFF"/>
                </a:solidFill>
              </a:rPr>
              <a:t>Algebra and Trigonometry 2e</a:t>
            </a:r>
          </a:p>
          <a:p>
            <a:r>
              <a:rPr lang="en-US" sz="2200" dirty="0">
                <a:solidFill>
                  <a:srgbClr val="FFFFFF"/>
                </a:solidFill>
              </a:rPr>
              <a:t>OpenStax</a:t>
            </a:r>
          </a:p>
          <a:p>
            <a:r>
              <a:rPr lang="en-US" sz="2200" dirty="0">
                <a:solidFill>
                  <a:srgbClr val="FFFFFF"/>
                </a:solidFill>
              </a:rPr>
              <a:t>Jay Abramson</a:t>
            </a:r>
          </a:p>
        </p:txBody>
      </p:sp>
      <p:grpSp>
        <p:nvGrpSpPr>
          <p:cNvPr id="15" name="Top Left">
            <a:extLst>
              <a:ext uri="{FF2B5EF4-FFF2-40B4-BE49-F238E27FC236}">
                <a16:creationId xmlns:a16="http://schemas.microsoft.com/office/drawing/2014/main" id="{18579DB9-24B0-487B-81E3-8D02AD5F8C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15178"/>
            <a:ext cx="2198951" cy="3331254"/>
            <a:chOff x="4473129" y="923925"/>
            <a:chExt cx="3308947" cy="5012817"/>
          </a:xfrm>
          <a:noFill/>
        </p:grpSpPr>
        <p:sp>
          <p:nvSpPr>
            <p:cNvPr id="16" name="Freeform: Shape 15">
              <a:extLst>
                <a:ext uri="{FF2B5EF4-FFF2-40B4-BE49-F238E27FC236}">
                  <a16:creationId xmlns:a16="http://schemas.microsoft.com/office/drawing/2014/main" id="{7180CB2C-161F-4538-9214-24AF97B01A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7" name="Freeform: Shape 16">
              <a:extLst>
                <a:ext uri="{FF2B5EF4-FFF2-40B4-BE49-F238E27FC236}">
                  <a16:creationId xmlns:a16="http://schemas.microsoft.com/office/drawing/2014/main" id="{EE25AFBE-8731-4348-B66F-FD7E38F76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8" name="Freeform: Shape 17">
              <a:extLst>
                <a:ext uri="{FF2B5EF4-FFF2-40B4-BE49-F238E27FC236}">
                  <a16:creationId xmlns:a16="http://schemas.microsoft.com/office/drawing/2014/main" id="{5F6C27D8-4E47-470F-B6B5-407CE7D1D7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9" name="Freeform: Shape 18">
              <a:extLst>
                <a:ext uri="{FF2B5EF4-FFF2-40B4-BE49-F238E27FC236}">
                  <a16:creationId xmlns:a16="http://schemas.microsoft.com/office/drawing/2014/main" id="{66348964-B561-445E-A6A4-730FBA428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0" name="Freeform: Shape 19">
              <a:extLst>
                <a:ext uri="{FF2B5EF4-FFF2-40B4-BE49-F238E27FC236}">
                  <a16:creationId xmlns:a16="http://schemas.microsoft.com/office/drawing/2014/main" id="{C5D1A3FD-B031-4670-8F09-29E8E38D45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1" name="Freeform: Shape 20">
              <a:extLst>
                <a:ext uri="{FF2B5EF4-FFF2-40B4-BE49-F238E27FC236}">
                  <a16:creationId xmlns:a16="http://schemas.microsoft.com/office/drawing/2014/main" id="{80BD3287-1860-4987-8CA5-8728EDBB6B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2" name="Freeform: Shape 21">
              <a:extLst>
                <a:ext uri="{FF2B5EF4-FFF2-40B4-BE49-F238E27FC236}">
                  <a16:creationId xmlns:a16="http://schemas.microsoft.com/office/drawing/2014/main" id="{E1FEEEA6-82B5-4005-A3D5-FC2A152FDD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p:txBody>
        </p:sp>
      </p:grpSp>
      <p:grpSp>
        <p:nvGrpSpPr>
          <p:cNvPr id="24" name="Group 23">
            <a:extLst>
              <a:ext uri="{FF2B5EF4-FFF2-40B4-BE49-F238E27FC236}">
                <a16:creationId xmlns:a16="http://schemas.microsoft.com/office/drawing/2014/main" id="{5C0E6139-8A19-4905-87E2-E547D7B7F1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23216" y="3924272"/>
            <a:ext cx="118872" cy="118872"/>
            <a:chOff x="1175347" y="3733800"/>
            <a:chExt cx="118872" cy="118872"/>
          </a:xfrm>
        </p:grpSpPr>
        <p:cxnSp>
          <p:nvCxnSpPr>
            <p:cNvPr id="25" name="Straight Connector 24">
              <a:extLst>
                <a:ext uri="{FF2B5EF4-FFF2-40B4-BE49-F238E27FC236}">
                  <a16:creationId xmlns:a16="http://schemas.microsoft.com/office/drawing/2014/main" id="{BC05FFBD-B86A-4BD3-A147-FA95CE03CF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6" name="Straight Connector 25">
              <a:extLst>
                <a:ext uri="{FF2B5EF4-FFF2-40B4-BE49-F238E27FC236}">
                  <a16:creationId xmlns:a16="http://schemas.microsoft.com/office/drawing/2014/main" id="{EB69F8B1-78FB-4562-8A0D-8D29636755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28" name="Bottom Right">
            <a:extLst>
              <a:ext uri="{FF2B5EF4-FFF2-40B4-BE49-F238E27FC236}">
                <a16:creationId xmlns:a16="http://schemas.microsoft.com/office/drawing/2014/main" id="{8F281804-17FE-49B9-9065-1A44CD473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29" name="Graphic 157">
              <a:extLst>
                <a:ext uri="{FF2B5EF4-FFF2-40B4-BE49-F238E27FC236}">
                  <a16:creationId xmlns:a16="http://schemas.microsoft.com/office/drawing/2014/main" id="{737BB70B-7AAF-4229-8400-5AFF12A2367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1" name="Freeform: Shape 30">
                <a:extLst>
                  <a:ext uri="{FF2B5EF4-FFF2-40B4-BE49-F238E27FC236}">
                    <a16:creationId xmlns:a16="http://schemas.microsoft.com/office/drawing/2014/main" id="{9B992201-AA48-4BE7-ADC2-908B16934F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2" name="Freeform: Shape 31">
                <a:extLst>
                  <a:ext uri="{FF2B5EF4-FFF2-40B4-BE49-F238E27FC236}">
                    <a16:creationId xmlns:a16="http://schemas.microsoft.com/office/drawing/2014/main" id="{840E3649-4ED2-4501-AF92-DEC3DFF5C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3" name="Freeform: Shape 32">
                <a:extLst>
                  <a:ext uri="{FF2B5EF4-FFF2-40B4-BE49-F238E27FC236}">
                    <a16:creationId xmlns:a16="http://schemas.microsoft.com/office/drawing/2014/main" id="{68B38FD5-4195-4693-8AB7-D01C58D2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4" name="Freeform: Shape 33">
                <a:extLst>
                  <a:ext uri="{FF2B5EF4-FFF2-40B4-BE49-F238E27FC236}">
                    <a16:creationId xmlns:a16="http://schemas.microsoft.com/office/drawing/2014/main" id="{F0635352-3FD2-43A8-832C-705F1CB917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5" name="Freeform: Shape 34">
                <a:extLst>
                  <a:ext uri="{FF2B5EF4-FFF2-40B4-BE49-F238E27FC236}">
                    <a16:creationId xmlns:a16="http://schemas.microsoft.com/office/drawing/2014/main" id="{FBEAF61E-74F7-41BA-9576-39B1961501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6" name="Freeform: Shape 35">
                <a:extLst>
                  <a:ext uri="{FF2B5EF4-FFF2-40B4-BE49-F238E27FC236}">
                    <a16:creationId xmlns:a16="http://schemas.microsoft.com/office/drawing/2014/main" id="{AB31D9B5-1401-4F40-BEE6-D492919954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7" name="Freeform: Shape 36">
                <a:extLst>
                  <a:ext uri="{FF2B5EF4-FFF2-40B4-BE49-F238E27FC236}">
                    <a16:creationId xmlns:a16="http://schemas.microsoft.com/office/drawing/2014/main" id="{8EDD38F5-BC63-401D-8C72-8D41A360A9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30" name="Freeform: Shape 29">
              <a:extLst>
                <a:ext uri="{FF2B5EF4-FFF2-40B4-BE49-F238E27FC236}">
                  <a16:creationId xmlns:a16="http://schemas.microsoft.com/office/drawing/2014/main" id="{05CE5B18-7300-438F-80EB-4F4E431C8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19D39B3-6935-2749-CE94-A5C473904566}"/>
              </a:ext>
            </a:extLst>
          </p:cNvPr>
          <p:cNvPicPr>
            <a:picLocks noChangeAspect="1"/>
          </p:cNvPicPr>
          <p:nvPr/>
        </p:nvPicPr>
        <p:blipFill>
          <a:blip r:embed="rId3"/>
          <a:stretch>
            <a:fillRect/>
          </a:stretch>
        </p:blipFill>
        <p:spPr>
          <a:xfrm>
            <a:off x="365107" y="478765"/>
            <a:ext cx="10817284" cy="2274709"/>
          </a:xfrm>
          <a:prstGeom prst="rect">
            <a:avLst/>
          </a:prstGeom>
        </p:spPr>
      </p:pic>
    </p:spTree>
    <p:extLst>
      <p:ext uri="{BB962C8B-B14F-4D97-AF65-F5344CB8AC3E}">
        <p14:creationId xmlns:p14="http://schemas.microsoft.com/office/powerpoint/2010/main" val="370502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F331A1E-CB26-422E-7AA2-02289769D8F7}"/>
              </a:ext>
            </a:extLst>
          </p:cNvPr>
          <p:cNvPicPr>
            <a:picLocks noChangeAspect="1"/>
          </p:cNvPicPr>
          <p:nvPr/>
        </p:nvPicPr>
        <p:blipFill>
          <a:blip r:embed="rId3"/>
          <a:stretch>
            <a:fillRect/>
          </a:stretch>
        </p:blipFill>
        <p:spPr>
          <a:xfrm>
            <a:off x="710120" y="1372315"/>
            <a:ext cx="10771759" cy="3889070"/>
          </a:xfrm>
          <a:prstGeom prst="rect">
            <a:avLst/>
          </a:prstGeom>
        </p:spPr>
      </p:pic>
    </p:spTree>
    <p:extLst>
      <p:ext uri="{BB962C8B-B14F-4D97-AF65-F5344CB8AC3E}">
        <p14:creationId xmlns:p14="http://schemas.microsoft.com/office/powerpoint/2010/main" val="3954018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A8EC7F8-48F2-FF56-27B5-4371141B5E29}"/>
              </a:ext>
            </a:extLst>
          </p:cNvPr>
          <p:cNvPicPr>
            <a:picLocks noChangeAspect="1"/>
          </p:cNvPicPr>
          <p:nvPr/>
        </p:nvPicPr>
        <p:blipFill>
          <a:blip r:embed="rId3"/>
          <a:stretch>
            <a:fillRect/>
          </a:stretch>
        </p:blipFill>
        <p:spPr>
          <a:xfrm>
            <a:off x="542925" y="1800225"/>
            <a:ext cx="11106150" cy="3257550"/>
          </a:xfrm>
          <a:prstGeom prst="rect">
            <a:avLst/>
          </a:prstGeom>
        </p:spPr>
      </p:pic>
    </p:spTree>
    <p:extLst>
      <p:ext uri="{BB962C8B-B14F-4D97-AF65-F5344CB8AC3E}">
        <p14:creationId xmlns:p14="http://schemas.microsoft.com/office/powerpoint/2010/main" val="425485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FDAB9D8-6A01-F1FE-140A-85FAC22274E9}"/>
              </a:ext>
            </a:extLst>
          </p:cNvPr>
          <p:cNvPicPr>
            <a:picLocks noChangeAspect="1"/>
          </p:cNvPicPr>
          <p:nvPr/>
        </p:nvPicPr>
        <p:blipFill>
          <a:blip r:embed="rId3"/>
          <a:stretch>
            <a:fillRect/>
          </a:stretch>
        </p:blipFill>
        <p:spPr>
          <a:xfrm>
            <a:off x="535755" y="530349"/>
            <a:ext cx="10401300" cy="2447925"/>
          </a:xfrm>
          <a:prstGeom prst="rect">
            <a:avLst/>
          </a:prstGeom>
        </p:spPr>
      </p:pic>
    </p:spTree>
    <p:extLst>
      <p:ext uri="{BB962C8B-B14F-4D97-AF65-F5344CB8AC3E}">
        <p14:creationId xmlns:p14="http://schemas.microsoft.com/office/powerpoint/2010/main" val="2232590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2800638" y="1347850"/>
            <a:ext cx="6824625" cy="440120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rgbClr val="000000"/>
              </a:solidFill>
              <a:latin typeface="Arial"/>
            </a:endParaRPr>
          </a:p>
          <a:p>
            <a:pPr algn="l">
              <a:buFont typeface="Arial" panose="020B0604020202020204" pitchFamily="34" charset="0"/>
              <a:buChar char="•"/>
            </a:pPr>
            <a:r>
              <a:rPr lang="en-US" sz="2800" b="0" i="0" dirty="0">
                <a:effectLst/>
                <a:latin typeface="Neue Helvetica W01"/>
              </a:rPr>
              <a:t>Build linear models from verbal descriptions.</a:t>
            </a:r>
          </a:p>
          <a:p>
            <a:pPr algn="l">
              <a:buFont typeface="Arial" panose="020B0604020202020204" pitchFamily="34" charset="0"/>
              <a:buChar char="•"/>
            </a:pPr>
            <a:r>
              <a:rPr lang="en-US" sz="2800" b="0" i="0" dirty="0">
                <a:effectLst/>
                <a:latin typeface="Neue Helvetica W01"/>
              </a:rPr>
              <a:t>Model a set of data with a linear function.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rgbClr val="000000"/>
              </a:solidFill>
              <a:latin typeface="Arial"/>
            </a:endParaRPr>
          </a:p>
          <a:p>
            <a:pPr algn="l">
              <a:buFont typeface="Arial" panose="020B0604020202020204" pitchFamily="34" charset="0"/>
              <a:buChar char="•"/>
            </a:pPr>
            <a:endParaRPr lang="en-US" sz="2800" b="0" i="0" dirty="0">
              <a:solidFill>
                <a:srgbClr val="424242"/>
              </a:solidFill>
              <a:effectLst/>
              <a:latin typeface="Neue Helvetica W01"/>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05423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 name="Rectangle 8">
            <a:extLst>
              <a:ext uri="{FF2B5EF4-FFF2-40B4-BE49-F238E27FC236}">
                <a16:creationId xmlns:a16="http://schemas.microsoft.com/office/drawing/2014/main" id="{3A6C273A-38F2-4D34-98BF-47B248862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83" name="Rectangle 10">
            <a:extLst>
              <a:ext uri="{FF2B5EF4-FFF2-40B4-BE49-F238E27FC236}">
                <a16:creationId xmlns:a16="http://schemas.microsoft.com/office/drawing/2014/main" id="{2E2CF659-EE5D-432C-B47F-10AC4A48A3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84" name="Footer Placeholder 42">
            <a:extLst>
              <a:ext uri="{FF2B5EF4-FFF2-40B4-BE49-F238E27FC236}">
                <a16:creationId xmlns:a16="http://schemas.microsoft.com/office/drawing/2014/main" id="{03E51277-1095-412F-913B-8FA8021AA626}"/>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000000">
                  <a:tint val="75000"/>
                </a:srgbClr>
              </a:solidFill>
              <a:effectLst/>
              <a:uLnTx/>
              <a:uFillTx/>
              <a:latin typeface="Segoe UI Semilight" panose="020B0402040204020203" pitchFamily="34" charset="0"/>
              <a:ea typeface="+mn-ea"/>
              <a:cs typeface="Segoe UI Semilight" panose="020B0402040204020203" pitchFamily="34" charset="0"/>
            </a:endParaRPr>
          </a:p>
        </p:txBody>
      </p:sp>
      <p:grpSp>
        <p:nvGrpSpPr>
          <p:cNvPr id="85" name="Top Left">
            <a:extLst>
              <a:ext uri="{FF2B5EF4-FFF2-40B4-BE49-F238E27FC236}">
                <a16:creationId xmlns:a16="http://schemas.microsoft.com/office/drawing/2014/main" id="{FC280B3D-FC68-4DDC-950C-506B5C6838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087"/>
            <a:ext cx="7921775" cy="6887020"/>
            <a:chOff x="0" y="-3087"/>
            <a:chExt cx="7921775" cy="6887020"/>
          </a:xfrm>
        </p:grpSpPr>
        <p:sp>
          <p:nvSpPr>
            <p:cNvPr id="86" name="Freeform: Shape 15">
              <a:extLst>
                <a:ext uri="{FF2B5EF4-FFF2-40B4-BE49-F238E27FC236}">
                  <a16:creationId xmlns:a16="http://schemas.microsoft.com/office/drawing/2014/main" id="{4EA2AE61-06D9-484D-8DD1-BACA157CC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87" name="Freeform: Shape 16">
              <a:extLst>
                <a:ext uri="{FF2B5EF4-FFF2-40B4-BE49-F238E27FC236}">
                  <a16:creationId xmlns:a16="http://schemas.microsoft.com/office/drawing/2014/main" id="{712269F1-E4D6-4EEB-8A0F-059FAFC40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0919" y="61392"/>
              <a:ext cx="4450856" cy="6822541"/>
            </a:xfrm>
            <a:custGeom>
              <a:avLst/>
              <a:gdLst>
                <a:gd name="connsiteX0" fmla="*/ 545711 w 2478714"/>
                <a:gd name="connsiteY0" fmla="*/ 3799523 h 3799522"/>
                <a:gd name="connsiteX1" fmla="*/ 280820 w 2478714"/>
                <a:gd name="connsiteY1" fmla="*/ 3178874 h 3799522"/>
                <a:gd name="connsiteX2" fmla="*/ 43076 w 2478714"/>
                <a:gd name="connsiteY2" fmla="*/ 2663762 h 3799522"/>
                <a:gd name="connsiteX3" fmla="*/ 3167 w 2478714"/>
                <a:gd name="connsiteY3" fmla="*/ 2344769 h 3799522"/>
                <a:gd name="connsiteX4" fmla="*/ 117943 w 2478714"/>
                <a:gd name="connsiteY4" fmla="*/ 1976723 h 3799522"/>
                <a:gd name="connsiteX5" fmla="*/ 224242 w 2478714"/>
                <a:gd name="connsiteY5" fmla="*/ 1744123 h 3799522"/>
                <a:gd name="connsiteX6" fmla="*/ 447222 w 2478714"/>
                <a:gd name="connsiteY6" fmla="*/ 1569244 h 3799522"/>
                <a:gd name="connsiteX7" fmla="*/ 708588 w 2478714"/>
                <a:gd name="connsiteY7" fmla="*/ 1598295 h 3799522"/>
                <a:gd name="connsiteX8" fmla="*/ 1024532 w 2478714"/>
                <a:gd name="connsiteY8" fmla="*/ 1741837 h 3799522"/>
                <a:gd name="connsiteX9" fmla="*/ 1538692 w 2478714"/>
                <a:gd name="connsiteY9" fmla="*/ 1773460 h 3799522"/>
                <a:gd name="connsiteX10" fmla="*/ 1869019 w 2478714"/>
                <a:gd name="connsiteY10" fmla="*/ 1650016 h 3799522"/>
                <a:gd name="connsiteX11" fmla="*/ 2124670 w 2478714"/>
                <a:gd name="connsiteY11" fmla="*/ 1515047 h 3799522"/>
                <a:gd name="connsiteX12" fmla="*/ 2334410 w 2478714"/>
                <a:gd name="connsiteY12" fmla="*/ 1305401 h 3799522"/>
                <a:gd name="connsiteX13" fmla="*/ 2430232 w 2478714"/>
                <a:gd name="connsiteY13" fmla="*/ 933164 h 3799522"/>
                <a:gd name="connsiteX14" fmla="*/ 2430232 w 2478714"/>
                <a:gd name="connsiteY14" fmla="*/ 571786 h 3799522"/>
                <a:gd name="connsiteX15" fmla="*/ 2445472 w 2478714"/>
                <a:gd name="connsiteY15" fmla="*/ 315659 h 3799522"/>
                <a:gd name="connsiteX16" fmla="*/ 2478714 w 2478714"/>
                <a:gd name="connsiteY16" fmla="*/ 0 h 3799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8714" h="3799522">
                  <a:moveTo>
                    <a:pt x="545711" y="3799523"/>
                  </a:moveTo>
                  <a:cubicBezTo>
                    <a:pt x="492847" y="3532346"/>
                    <a:pt x="330541" y="3270313"/>
                    <a:pt x="280820" y="3178874"/>
                  </a:cubicBezTo>
                  <a:cubicBezTo>
                    <a:pt x="190047" y="3012281"/>
                    <a:pt x="98988" y="2844832"/>
                    <a:pt x="43076" y="2663762"/>
                  </a:cubicBezTo>
                  <a:cubicBezTo>
                    <a:pt x="11072" y="2560130"/>
                    <a:pt x="-7882" y="2452402"/>
                    <a:pt x="3167" y="2344769"/>
                  </a:cubicBezTo>
                  <a:cubicBezTo>
                    <a:pt x="16311" y="2216468"/>
                    <a:pt x="71175" y="2097310"/>
                    <a:pt x="117943" y="1976723"/>
                  </a:cubicBezTo>
                  <a:cubicBezTo>
                    <a:pt x="148899" y="1896904"/>
                    <a:pt x="177569" y="1815751"/>
                    <a:pt x="224242" y="1744123"/>
                  </a:cubicBezTo>
                  <a:cubicBezTo>
                    <a:pt x="277677" y="1662017"/>
                    <a:pt x="352829" y="1593437"/>
                    <a:pt x="447222" y="1569244"/>
                  </a:cubicBezTo>
                  <a:cubicBezTo>
                    <a:pt x="534090" y="1547051"/>
                    <a:pt x="624387" y="1565910"/>
                    <a:pt x="708588" y="1598295"/>
                  </a:cubicBezTo>
                  <a:cubicBezTo>
                    <a:pt x="816697" y="1640015"/>
                    <a:pt x="915948" y="1701546"/>
                    <a:pt x="1024532" y="1741837"/>
                  </a:cubicBezTo>
                  <a:cubicBezTo>
                    <a:pt x="1188743" y="1802797"/>
                    <a:pt x="1367814" y="1811750"/>
                    <a:pt x="1538692" y="1773460"/>
                  </a:cubicBezTo>
                  <a:cubicBezTo>
                    <a:pt x="1653659" y="1747647"/>
                    <a:pt x="1761863" y="1699355"/>
                    <a:pt x="1869019" y="1650016"/>
                  </a:cubicBezTo>
                  <a:cubicBezTo>
                    <a:pt x="1956744" y="1609630"/>
                    <a:pt x="2044279" y="1568291"/>
                    <a:pt x="2124670" y="1515047"/>
                  </a:cubicBezTo>
                  <a:cubicBezTo>
                    <a:pt x="2208204" y="1459706"/>
                    <a:pt x="2282976" y="1391222"/>
                    <a:pt x="2334410" y="1305401"/>
                  </a:cubicBezTo>
                  <a:cubicBezTo>
                    <a:pt x="2401181" y="1194054"/>
                    <a:pt x="2423565" y="1063276"/>
                    <a:pt x="2430232" y="933164"/>
                  </a:cubicBezTo>
                  <a:cubicBezTo>
                    <a:pt x="2436423" y="812864"/>
                    <a:pt x="2428517" y="692277"/>
                    <a:pt x="2430232" y="571786"/>
                  </a:cubicBezTo>
                  <a:cubicBezTo>
                    <a:pt x="2431470" y="486251"/>
                    <a:pt x="2438233" y="400907"/>
                    <a:pt x="2445472" y="315659"/>
                  </a:cubicBezTo>
                  <a:cubicBezTo>
                    <a:pt x="2454426" y="210217"/>
                    <a:pt x="2463284" y="104680"/>
                    <a:pt x="2478714"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88" name="Freeform: Shape 17">
              <a:extLst>
                <a:ext uri="{FF2B5EF4-FFF2-40B4-BE49-F238E27FC236}">
                  <a16:creationId xmlns:a16="http://schemas.microsoft.com/office/drawing/2014/main" id="{088D87B2-D2A4-4577-89DC-7AF275C01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274" y="1582560"/>
              <a:ext cx="4133888" cy="5301373"/>
            </a:xfrm>
            <a:custGeom>
              <a:avLst/>
              <a:gdLst>
                <a:gd name="connsiteX0" fmla="*/ 2302193 w 2302192"/>
                <a:gd name="connsiteY0" fmla="*/ 2952373 h 2952373"/>
                <a:gd name="connsiteX1" fmla="*/ 2022729 w 2302192"/>
                <a:gd name="connsiteY1" fmla="*/ 2442309 h 2952373"/>
                <a:gd name="connsiteX2" fmla="*/ 1834039 w 2302192"/>
                <a:gd name="connsiteY2" fmla="*/ 1937199 h 2952373"/>
                <a:gd name="connsiteX3" fmla="*/ 1789748 w 2302192"/>
                <a:gd name="connsiteY3" fmla="*/ 1609063 h 2952373"/>
                <a:gd name="connsiteX4" fmla="*/ 1870139 w 2302192"/>
                <a:gd name="connsiteY4" fmla="*/ 1183962 h 2952373"/>
                <a:gd name="connsiteX5" fmla="*/ 2021110 w 2302192"/>
                <a:gd name="connsiteY5" fmla="*/ 743621 h 2952373"/>
                <a:gd name="connsiteX6" fmla="*/ 2010061 w 2302192"/>
                <a:gd name="connsiteY6" fmla="*/ 342047 h 2952373"/>
                <a:gd name="connsiteX7" fmla="*/ 1867376 w 2302192"/>
                <a:gd name="connsiteY7" fmla="*/ 55440 h 2952373"/>
                <a:gd name="connsiteX8" fmla="*/ 1652683 w 2302192"/>
                <a:gd name="connsiteY8" fmla="*/ 2862 h 2952373"/>
                <a:gd name="connsiteX9" fmla="*/ 1295305 w 2302192"/>
                <a:gd name="connsiteY9" fmla="*/ 234129 h 2952373"/>
                <a:gd name="connsiteX10" fmla="*/ 812101 w 2302192"/>
                <a:gd name="connsiteY10" fmla="*/ 886401 h 2952373"/>
                <a:gd name="connsiteX11" fmla="*/ 668846 w 2302192"/>
                <a:gd name="connsiteY11" fmla="*/ 1126145 h 2952373"/>
                <a:gd name="connsiteX12" fmla="*/ 498443 w 2302192"/>
                <a:gd name="connsiteY12" fmla="*/ 1405799 h 2952373"/>
                <a:gd name="connsiteX13" fmla="*/ 355759 w 2302192"/>
                <a:gd name="connsiteY13" fmla="*/ 1634304 h 2952373"/>
                <a:gd name="connsiteX14" fmla="*/ 161449 w 2302192"/>
                <a:gd name="connsiteY14" fmla="*/ 1913576 h 2952373"/>
                <a:gd name="connsiteX15" fmla="*/ 0 w 2302192"/>
                <a:gd name="connsiteY15" fmla="*/ 2189802 h 2952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02192" h="2952373">
                  <a:moveTo>
                    <a:pt x="2302193" y="2952373"/>
                  </a:moveTo>
                  <a:cubicBezTo>
                    <a:pt x="2141125" y="2809308"/>
                    <a:pt x="2070068" y="2504603"/>
                    <a:pt x="2022729" y="2442309"/>
                  </a:cubicBezTo>
                  <a:cubicBezTo>
                    <a:pt x="1884140" y="2259810"/>
                    <a:pt x="1887760" y="2160274"/>
                    <a:pt x="1834039" y="1937199"/>
                  </a:cubicBezTo>
                  <a:cubicBezTo>
                    <a:pt x="1808131" y="1829376"/>
                    <a:pt x="1789367" y="1719838"/>
                    <a:pt x="1789748" y="1609063"/>
                  </a:cubicBezTo>
                  <a:cubicBezTo>
                    <a:pt x="1790224" y="1464092"/>
                    <a:pt x="1822418" y="1321122"/>
                    <a:pt x="1870139" y="1183962"/>
                  </a:cubicBezTo>
                  <a:cubicBezTo>
                    <a:pt x="1921288" y="1036896"/>
                    <a:pt x="1991868" y="896307"/>
                    <a:pt x="2021110" y="743621"/>
                  </a:cubicBezTo>
                  <a:cubicBezTo>
                    <a:pt x="2046637" y="610842"/>
                    <a:pt x="2036921" y="474730"/>
                    <a:pt x="2010061" y="342047"/>
                  </a:cubicBezTo>
                  <a:cubicBezTo>
                    <a:pt x="1988058" y="233367"/>
                    <a:pt x="1954340" y="122210"/>
                    <a:pt x="1867376" y="55440"/>
                  </a:cubicBezTo>
                  <a:cubicBezTo>
                    <a:pt x="1806512" y="8767"/>
                    <a:pt x="1728883" y="-7140"/>
                    <a:pt x="1652683" y="2862"/>
                  </a:cubicBezTo>
                  <a:cubicBezTo>
                    <a:pt x="1508474" y="21816"/>
                    <a:pt x="1395984" y="127068"/>
                    <a:pt x="1295305" y="234129"/>
                  </a:cubicBezTo>
                  <a:cubicBezTo>
                    <a:pt x="1109377" y="431772"/>
                    <a:pt x="953453" y="654657"/>
                    <a:pt x="812101" y="886401"/>
                  </a:cubicBezTo>
                  <a:cubicBezTo>
                    <a:pt x="763619" y="965934"/>
                    <a:pt x="716566" y="1046230"/>
                    <a:pt x="668846" y="1126145"/>
                  </a:cubicBezTo>
                  <a:cubicBezTo>
                    <a:pt x="612839" y="1219871"/>
                    <a:pt x="555308" y="1312644"/>
                    <a:pt x="498443" y="1405799"/>
                  </a:cubicBezTo>
                  <a:cubicBezTo>
                    <a:pt x="451676" y="1482475"/>
                    <a:pt x="405289" y="1559342"/>
                    <a:pt x="355759" y="1634304"/>
                  </a:cubicBezTo>
                  <a:cubicBezTo>
                    <a:pt x="293275" y="1728887"/>
                    <a:pt x="225362" y="1819946"/>
                    <a:pt x="161449" y="1913576"/>
                  </a:cubicBezTo>
                  <a:cubicBezTo>
                    <a:pt x="86487" y="2023495"/>
                    <a:pt x="0" y="2189802"/>
                    <a:pt x="0" y="2189802"/>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89" name="Freeform: Shape 18">
              <a:extLst>
                <a:ext uri="{FF2B5EF4-FFF2-40B4-BE49-F238E27FC236}">
                  <a16:creationId xmlns:a16="http://schemas.microsoft.com/office/drawing/2014/main" id="{ACCB55F8-F950-431F-9B90-688950D9F3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087"/>
              <a:ext cx="17103" cy="17103"/>
            </a:xfrm>
            <a:custGeom>
              <a:avLst/>
              <a:gdLst/>
              <a:ahLst/>
              <a:cxnLst/>
              <a:rect l="l" t="t" r="r" b="b"/>
              <a:pathLst>
                <a:path w="9525" h="9525"/>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0" name="Freeform: Shape 19">
              <a:extLst>
                <a:ext uri="{FF2B5EF4-FFF2-40B4-BE49-F238E27FC236}">
                  <a16:creationId xmlns:a16="http://schemas.microsoft.com/office/drawing/2014/main" id="{27D0AA11-2E4E-479C-B953-547285E724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087"/>
              <a:ext cx="17103" cy="17103"/>
            </a:xfrm>
            <a:custGeom>
              <a:avLst/>
              <a:gdLst/>
              <a:ahLst/>
              <a:cxnLst/>
              <a:rect l="l" t="t" r="r" b="b"/>
              <a:pathLst>
                <a:path w="9525" h="9525"/>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1" name="Freeform: Shape 20">
              <a:extLst>
                <a:ext uri="{FF2B5EF4-FFF2-40B4-BE49-F238E27FC236}">
                  <a16:creationId xmlns:a16="http://schemas.microsoft.com/office/drawing/2014/main" id="{90D86C66-EDF0-4ABB-87F4-A2882A2E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931" y="3518322"/>
              <a:ext cx="2880722" cy="3317378"/>
            </a:xfrm>
            <a:custGeom>
              <a:avLst/>
              <a:gdLst>
                <a:gd name="connsiteX0" fmla="*/ 1604296 w 1604295"/>
                <a:gd name="connsiteY0" fmla="*/ 1847472 h 1847472"/>
                <a:gd name="connsiteX1" fmla="*/ 1517809 w 1604295"/>
                <a:gd name="connsiteY1" fmla="*/ 1544292 h 1847472"/>
                <a:gd name="connsiteX2" fmla="*/ 1394841 w 1604295"/>
                <a:gd name="connsiteY2" fmla="*/ 1183771 h 1847472"/>
                <a:gd name="connsiteX3" fmla="*/ 1318355 w 1604295"/>
                <a:gd name="connsiteY3" fmla="*/ 695233 h 1847472"/>
                <a:gd name="connsiteX4" fmla="*/ 1359884 w 1604295"/>
                <a:gd name="connsiteY4" fmla="*/ 397863 h 1847472"/>
                <a:gd name="connsiteX5" fmla="*/ 1359884 w 1604295"/>
                <a:gd name="connsiteY5" fmla="*/ 236700 h 1847472"/>
                <a:gd name="connsiteX6" fmla="*/ 1351598 w 1604295"/>
                <a:gd name="connsiteY6" fmla="*/ 67250 h 1847472"/>
                <a:gd name="connsiteX7" fmla="*/ 1316641 w 1604295"/>
                <a:gd name="connsiteY7" fmla="*/ 10767 h 1847472"/>
                <a:gd name="connsiteX8" fmla="*/ 1195292 w 1604295"/>
                <a:gd name="connsiteY8" fmla="*/ 34008 h 1847472"/>
                <a:gd name="connsiteX9" fmla="*/ 1005745 w 1604295"/>
                <a:gd name="connsiteY9" fmla="*/ 254988 h 1847472"/>
                <a:gd name="connsiteX10" fmla="*/ 763048 w 1604295"/>
                <a:gd name="connsiteY10" fmla="*/ 587315 h 1847472"/>
                <a:gd name="connsiteX11" fmla="*/ 548640 w 1604295"/>
                <a:gd name="connsiteY11" fmla="*/ 861444 h 1847472"/>
                <a:gd name="connsiteX12" fmla="*/ 328803 w 1604295"/>
                <a:gd name="connsiteY12" fmla="*/ 1145480 h 1847472"/>
                <a:gd name="connsiteX13" fmla="*/ 0 w 1604295"/>
                <a:gd name="connsiteY13" fmla="*/ 1607157 h 18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4295" h="1847472">
                  <a:moveTo>
                    <a:pt x="1604296" y="1847472"/>
                  </a:moveTo>
                  <a:cubicBezTo>
                    <a:pt x="1573721" y="1753270"/>
                    <a:pt x="1548479" y="1638399"/>
                    <a:pt x="1517809" y="1544292"/>
                  </a:cubicBezTo>
                  <a:cubicBezTo>
                    <a:pt x="1478471" y="1423515"/>
                    <a:pt x="1432846" y="1304929"/>
                    <a:pt x="1394841" y="1183771"/>
                  </a:cubicBezTo>
                  <a:cubicBezTo>
                    <a:pt x="1345025" y="1024893"/>
                    <a:pt x="1305497" y="860778"/>
                    <a:pt x="1318355" y="695233"/>
                  </a:cubicBezTo>
                  <a:cubicBezTo>
                    <a:pt x="1326071" y="595316"/>
                    <a:pt x="1353312" y="497780"/>
                    <a:pt x="1359884" y="397863"/>
                  </a:cubicBezTo>
                  <a:cubicBezTo>
                    <a:pt x="1363409" y="344237"/>
                    <a:pt x="1359503" y="290421"/>
                    <a:pt x="1359884" y="236700"/>
                  </a:cubicBezTo>
                  <a:cubicBezTo>
                    <a:pt x="1360265" y="179740"/>
                    <a:pt x="1366076" y="122114"/>
                    <a:pt x="1351598" y="67250"/>
                  </a:cubicBezTo>
                  <a:cubicBezTo>
                    <a:pt x="1345692" y="44866"/>
                    <a:pt x="1335691" y="23530"/>
                    <a:pt x="1316641" y="10767"/>
                  </a:cubicBezTo>
                  <a:cubicBezTo>
                    <a:pt x="1279874" y="-13998"/>
                    <a:pt x="1233202" y="8290"/>
                    <a:pt x="1195292" y="34008"/>
                  </a:cubicBezTo>
                  <a:cubicBezTo>
                    <a:pt x="1114330" y="89062"/>
                    <a:pt x="1060990" y="173644"/>
                    <a:pt x="1005745" y="254988"/>
                  </a:cubicBezTo>
                  <a:cubicBezTo>
                    <a:pt x="928688" y="368526"/>
                    <a:pt x="847058" y="478825"/>
                    <a:pt x="763048" y="587315"/>
                  </a:cubicBezTo>
                  <a:cubicBezTo>
                    <a:pt x="691991" y="679041"/>
                    <a:pt x="621697" y="771338"/>
                    <a:pt x="548640" y="861444"/>
                  </a:cubicBezTo>
                  <a:cubicBezTo>
                    <a:pt x="425672" y="1012987"/>
                    <a:pt x="453866" y="995747"/>
                    <a:pt x="328803" y="1145480"/>
                  </a:cubicBezTo>
                  <a:cubicBezTo>
                    <a:pt x="294418" y="1186628"/>
                    <a:pt x="21146" y="1558103"/>
                    <a:pt x="0" y="1607157"/>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2" name="Freeform: Shape 21">
              <a:extLst>
                <a:ext uri="{FF2B5EF4-FFF2-40B4-BE49-F238E27FC236}">
                  <a16:creationId xmlns:a16="http://schemas.microsoft.com/office/drawing/2014/main" id="{D026082B-E695-4987-8C03-332366C6C9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69" y="2957679"/>
              <a:ext cx="2196245" cy="3010367"/>
            </a:xfrm>
            <a:custGeom>
              <a:avLst/>
              <a:gdLst>
                <a:gd name="connsiteX0" fmla="*/ 1223105 w 1223105"/>
                <a:gd name="connsiteY0" fmla="*/ 0 h 1676495"/>
                <a:gd name="connsiteX1" fmla="*/ 1000792 w 1223105"/>
                <a:gd name="connsiteY1" fmla="*/ 254794 h 1676495"/>
                <a:gd name="connsiteX2" fmla="*/ 744760 w 1223105"/>
                <a:gd name="connsiteY2" fmla="*/ 651891 h 1676495"/>
                <a:gd name="connsiteX3" fmla="*/ 345758 w 1223105"/>
                <a:gd name="connsiteY3" fmla="*/ 1231773 h 1676495"/>
                <a:gd name="connsiteX4" fmla="*/ 0 w 1223105"/>
                <a:gd name="connsiteY4" fmla="*/ 1676495 h 1676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105" h="1676495">
                  <a:moveTo>
                    <a:pt x="1223105" y="0"/>
                  </a:moveTo>
                  <a:cubicBezTo>
                    <a:pt x="1136523" y="72771"/>
                    <a:pt x="1066324" y="162401"/>
                    <a:pt x="1000792" y="254794"/>
                  </a:cubicBezTo>
                  <a:cubicBezTo>
                    <a:pt x="909733" y="383286"/>
                    <a:pt x="827723" y="517970"/>
                    <a:pt x="744760" y="651891"/>
                  </a:cubicBezTo>
                  <a:cubicBezTo>
                    <a:pt x="621030" y="851726"/>
                    <a:pt x="497777" y="1052608"/>
                    <a:pt x="345758" y="1231773"/>
                  </a:cubicBezTo>
                  <a:cubicBezTo>
                    <a:pt x="248888" y="1345978"/>
                    <a:pt x="61722" y="1540764"/>
                    <a:pt x="0" y="1676495"/>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2" name="Freeform: Shape 22">
              <a:extLst>
                <a:ext uri="{FF2B5EF4-FFF2-40B4-BE49-F238E27FC236}">
                  <a16:creationId xmlns:a16="http://schemas.microsoft.com/office/drawing/2014/main" id="{461A8835-D9FC-4CAB-AF19-A5513B17B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34043" y="2855696"/>
              <a:ext cx="1200999" cy="3994030"/>
            </a:xfrm>
            <a:custGeom>
              <a:avLst/>
              <a:gdLst>
                <a:gd name="connsiteX0" fmla="*/ 668846 w 668845"/>
                <a:gd name="connsiteY0" fmla="*/ 2224305 h 2224304"/>
                <a:gd name="connsiteX1" fmla="*/ 486918 w 668845"/>
                <a:gd name="connsiteY1" fmla="*/ 1944365 h 2224304"/>
                <a:gd name="connsiteX2" fmla="*/ 376809 w 668845"/>
                <a:gd name="connsiteY2" fmla="*/ 1659663 h 2224304"/>
                <a:gd name="connsiteX3" fmla="*/ 319373 w 668845"/>
                <a:gd name="connsiteY3" fmla="*/ 1425157 h 2224304"/>
                <a:gd name="connsiteX4" fmla="*/ 264319 w 668845"/>
                <a:gd name="connsiteY4" fmla="*/ 1130834 h 2224304"/>
                <a:gd name="connsiteX5" fmla="*/ 278702 w 668845"/>
                <a:gd name="connsiteY5" fmla="*/ 882041 h 2224304"/>
                <a:gd name="connsiteX6" fmla="*/ 302609 w 668845"/>
                <a:gd name="connsiteY6" fmla="*/ 736118 h 2224304"/>
                <a:gd name="connsiteX7" fmla="*/ 360045 w 668845"/>
                <a:gd name="connsiteY7" fmla="*/ 444177 h 2224304"/>
                <a:gd name="connsiteX8" fmla="*/ 386334 w 668845"/>
                <a:gd name="connsiteY8" fmla="*/ 233675 h 2224304"/>
                <a:gd name="connsiteX9" fmla="*/ 0 w 668845"/>
                <a:gd name="connsiteY9" fmla="*/ 56795 h 2224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8845" h="2224304">
                  <a:moveTo>
                    <a:pt x="668846" y="2224305"/>
                  </a:moveTo>
                  <a:cubicBezTo>
                    <a:pt x="599218" y="2137151"/>
                    <a:pt x="537210" y="2043996"/>
                    <a:pt x="486918" y="1944365"/>
                  </a:cubicBezTo>
                  <a:cubicBezTo>
                    <a:pt x="441008" y="1853306"/>
                    <a:pt x="404717" y="1757770"/>
                    <a:pt x="376809" y="1659663"/>
                  </a:cubicBezTo>
                  <a:cubicBezTo>
                    <a:pt x="354806" y="1582224"/>
                    <a:pt x="337757" y="1503548"/>
                    <a:pt x="319373" y="1425157"/>
                  </a:cubicBezTo>
                  <a:cubicBezTo>
                    <a:pt x="296418" y="1327811"/>
                    <a:pt x="270510" y="1230657"/>
                    <a:pt x="264319" y="1130834"/>
                  </a:cubicBezTo>
                  <a:cubicBezTo>
                    <a:pt x="259080" y="1047681"/>
                    <a:pt x="266891" y="964528"/>
                    <a:pt x="278702" y="882041"/>
                  </a:cubicBezTo>
                  <a:cubicBezTo>
                    <a:pt x="285655" y="833274"/>
                    <a:pt x="293751" y="784601"/>
                    <a:pt x="302609" y="736118"/>
                  </a:cubicBezTo>
                  <a:cubicBezTo>
                    <a:pt x="320516" y="638582"/>
                    <a:pt x="339471" y="541237"/>
                    <a:pt x="360045" y="444177"/>
                  </a:cubicBezTo>
                  <a:cubicBezTo>
                    <a:pt x="374809" y="374549"/>
                    <a:pt x="389763" y="304541"/>
                    <a:pt x="386334" y="233675"/>
                  </a:cubicBezTo>
                  <a:cubicBezTo>
                    <a:pt x="383191" y="168809"/>
                    <a:pt x="391287" y="-120751"/>
                    <a:pt x="0" y="56795"/>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4" name="Freeform: Shape 23">
              <a:extLst>
                <a:ext uri="{FF2B5EF4-FFF2-40B4-BE49-F238E27FC236}">
                  <a16:creationId xmlns:a16="http://schemas.microsoft.com/office/drawing/2014/main" id="{54E6BA76-9515-415F-BAC9-76958DA6E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7437" y="5668418"/>
              <a:ext cx="1982111" cy="1181308"/>
            </a:xfrm>
            <a:custGeom>
              <a:avLst/>
              <a:gdLst>
                <a:gd name="connsiteX0" fmla="*/ 1103852 w 1103852"/>
                <a:gd name="connsiteY0" fmla="*/ 657879 h 657879"/>
                <a:gd name="connsiteX1" fmla="*/ 883063 w 1103852"/>
                <a:gd name="connsiteY1" fmla="*/ 177724 h 657879"/>
                <a:gd name="connsiteX2" fmla="*/ 678085 w 1103852"/>
                <a:gd name="connsiteY2" fmla="*/ 17132 h 657879"/>
                <a:gd name="connsiteX3" fmla="*/ 461962 w 1103852"/>
                <a:gd name="connsiteY3" fmla="*/ 17132 h 657879"/>
                <a:gd name="connsiteX4" fmla="*/ 136398 w 1103852"/>
                <a:gd name="connsiteY4" fmla="*/ 267735 h 657879"/>
                <a:gd name="connsiteX5" fmla="*/ 0 w 1103852"/>
                <a:gd name="connsiteY5" fmla="*/ 650830 h 65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3852" h="657879">
                  <a:moveTo>
                    <a:pt x="1103852" y="657879"/>
                  </a:moveTo>
                  <a:cubicBezTo>
                    <a:pt x="1071563" y="576250"/>
                    <a:pt x="937546" y="246494"/>
                    <a:pt x="883063" y="177724"/>
                  </a:cubicBezTo>
                  <a:cubicBezTo>
                    <a:pt x="828104" y="108382"/>
                    <a:pt x="761238" y="46279"/>
                    <a:pt x="678085" y="17132"/>
                  </a:cubicBezTo>
                  <a:cubicBezTo>
                    <a:pt x="608171" y="-7347"/>
                    <a:pt x="533210" y="-4013"/>
                    <a:pt x="461962" y="17132"/>
                  </a:cubicBezTo>
                  <a:cubicBezTo>
                    <a:pt x="326898" y="57137"/>
                    <a:pt x="214027" y="150101"/>
                    <a:pt x="136398" y="267735"/>
                  </a:cubicBezTo>
                  <a:cubicBezTo>
                    <a:pt x="86773" y="343078"/>
                    <a:pt x="16764" y="562153"/>
                    <a:pt x="0" y="65083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5" name="Freeform: Shape 24">
              <a:extLst>
                <a:ext uri="{FF2B5EF4-FFF2-40B4-BE49-F238E27FC236}">
                  <a16:creationId xmlns:a16="http://schemas.microsoft.com/office/drawing/2014/main" id="{4C120B3D-CF1C-49AE-B5B4-6BF589737A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25817"/>
              <a:ext cx="2282549" cy="5138883"/>
            </a:xfrm>
            <a:custGeom>
              <a:avLst/>
              <a:gdLst>
                <a:gd name="connsiteX0" fmla="*/ 0 w 1271168"/>
                <a:gd name="connsiteY0" fmla="*/ 2861882 h 2861881"/>
                <a:gd name="connsiteX1" fmla="*/ 115157 w 1271168"/>
                <a:gd name="connsiteY1" fmla="*/ 2685002 h 2861881"/>
                <a:gd name="connsiteX2" fmla="*/ 277178 w 1271168"/>
                <a:gd name="connsiteY2" fmla="*/ 2461070 h 2861881"/>
                <a:gd name="connsiteX3" fmla="*/ 421958 w 1271168"/>
                <a:gd name="connsiteY3" fmla="*/ 2209514 h 2861881"/>
                <a:gd name="connsiteX4" fmla="*/ 690848 w 1271168"/>
                <a:gd name="connsiteY4" fmla="*/ 1751267 h 2861881"/>
                <a:gd name="connsiteX5" fmla="*/ 830580 w 1271168"/>
                <a:gd name="connsiteY5" fmla="*/ 1451039 h 2861881"/>
                <a:gd name="connsiteX6" fmla="*/ 917067 w 1271168"/>
                <a:gd name="connsiteY6" fmla="*/ 1276541 h 2861881"/>
                <a:gd name="connsiteX7" fmla="*/ 1114901 w 1271168"/>
                <a:gd name="connsiteY7" fmla="*/ 965835 h 2861881"/>
                <a:gd name="connsiteX8" fmla="*/ 1204627 w 1271168"/>
                <a:gd name="connsiteY8" fmla="*/ 819626 h 2861881"/>
                <a:gd name="connsiteX9" fmla="*/ 1271111 w 1271168"/>
                <a:gd name="connsiteY9" fmla="*/ 585311 h 2861881"/>
                <a:gd name="connsiteX10" fmla="*/ 1128141 w 1271168"/>
                <a:gd name="connsiteY10" fmla="*/ 292894 h 2861881"/>
                <a:gd name="connsiteX11" fmla="*/ 882110 w 1271168"/>
                <a:gd name="connsiteY11" fmla="*/ 135065 h 2861881"/>
                <a:gd name="connsiteX12" fmla="*/ 574929 w 1271168"/>
                <a:gd name="connsiteY12" fmla="*/ 0 h 286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71168" h="2861881">
                  <a:moveTo>
                    <a:pt x="0" y="2861882"/>
                  </a:moveTo>
                  <a:cubicBezTo>
                    <a:pt x="0" y="2861882"/>
                    <a:pt x="67151" y="2751201"/>
                    <a:pt x="115157" y="2685002"/>
                  </a:cubicBezTo>
                  <a:cubicBezTo>
                    <a:pt x="169259" y="2610326"/>
                    <a:pt x="226981" y="2538317"/>
                    <a:pt x="277178" y="2461070"/>
                  </a:cubicBezTo>
                  <a:cubicBezTo>
                    <a:pt x="329946" y="2379917"/>
                    <a:pt x="374142" y="2293715"/>
                    <a:pt x="421958" y="2209514"/>
                  </a:cubicBezTo>
                  <a:cubicBezTo>
                    <a:pt x="509492" y="2055495"/>
                    <a:pt x="609695" y="1908715"/>
                    <a:pt x="690848" y="1751267"/>
                  </a:cubicBezTo>
                  <a:cubicBezTo>
                    <a:pt x="741426" y="1653159"/>
                    <a:pt x="784670" y="1551432"/>
                    <a:pt x="830580" y="1451039"/>
                  </a:cubicBezTo>
                  <a:cubicBezTo>
                    <a:pt x="857631" y="1391984"/>
                    <a:pt x="885635" y="1333405"/>
                    <a:pt x="917067" y="1276541"/>
                  </a:cubicBezTo>
                  <a:cubicBezTo>
                    <a:pt x="976408" y="1169003"/>
                    <a:pt x="1046417" y="1067848"/>
                    <a:pt x="1114901" y="965835"/>
                  </a:cubicBezTo>
                  <a:cubicBezTo>
                    <a:pt x="1146810" y="918305"/>
                    <a:pt x="1177671" y="870109"/>
                    <a:pt x="1204627" y="819626"/>
                  </a:cubicBezTo>
                  <a:cubicBezTo>
                    <a:pt x="1243679" y="746665"/>
                    <a:pt x="1272635" y="667703"/>
                    <a:pt x="1271111" y="585311"/>
                  </a:cubicBezTo>
                  <a:cubicBezTo>
                    <a:pt x="1269111" y="473012"/>
                    <a:pt x="1209485" y="371284"/>
                    <a:pt x="1128141" y="292894"/>
                  </a:cubicBezTo>
                  <a:cubicBezTo>
                    <a:pt x="1057561" y="224790"/>
                    <a:pt x="971836" y="175260"/>
                    <a:pt x="882110" y="135065"/>
                  </a:cubicBezTo>
                  <a:cubicBezTo>
                    <a:pt x="779907" y="89249"/>
                    <a:pt x="672560" y="54673"/>
                    <a:pt x="574929"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6" name="Freeform: Shape 25">
              <a:extLst>
                <a:ext uri="{FF2B5EF4-FFF2-40B4-BE49-F238E27FC236}">
                  <a16:creationId xmlns:a16="http://schemas.microsoft.com/office/drawing/2014/main" id="{5F7B6392-DF04-4EF6-A433-4A7A757D65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53524"/>
              <a:ext cx="1650357" cy="4733534"/>
            </a:xfrm>
            <a:custGeom>
              <a:avLst/>
              <a:gdLst>
                <a:gd name="connsiteX0" fmla="*/ 0 w 919096"/>
                <a:gd name="connsiteY0" fmla="*/ 2636139 h 2636139"/>
                <a:gd name="connsiteX1" fmla="*/ 274415 w 919096"/>
                <a:gd name="connsiteY1" fmla="*/ 2218277 h 2636139"/>
                <a:gd name="connsiteX2" fmla="*/ 607981 w 919096"/>
                <a:gd name="connsiteY2" fmla="*/ 1655921 h 2636139"/>
                <a:gd name="connsiteX3" fmla="*/ 792290 w 919096"/>
                <a:gd name="connsiteY3" fmla="*/ 1163003 h 2636139"/>
                <a:gd name="connsiteX4" fmla="*/ 914400 w 919096"/>
                <a:gd name="connsiteY4" fmla="*/ 808863 h 2636139"/>
                <a:gd name="connsiteX5" fmla="*/ 847344 w 919096"/>
                <a:gd name="connsiteY5" fmla="*/ 516922 h 2636139"/>
                <a:gd name="connsiteX6" fmla="*/ 610362 w 919096"/>
                <a:gd name="connsiteY6" fmla="*/ 366141 h 2636139"/>
                <a:gd name="connsiteX7" fmla="*/ 361379 w 919096"/>
                <a:gd name="connsiteY7" fmla="*/ 222599 h 2636139"/>
                <a:gd name="connsiteX8" fmla="*/ 67056 w 919096"/>
                <a:gd name="connsiteY8" fmla="*/ 0 h 2636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9096" h="2636139">
                  <a:moveTo>
                    <a:pt x="0" y="2636139"/>
                  </a:moveTo>
                  <a:cubicBezTo>
                    <a:pt x="0" y="2636139"/>
                    <a:pt x="162020" y="2392394"/>
                    <a:pt x="274415" y="2218277"/>
                  </a:cubicBezTo>
                  <a:cubicBezTo>
                    <a:pt x="392906" y="2034730"/>
                    <a:pt x="518732" y="1854994"/>
                    <a:pt x="607981" y="1655921"/>
                  </a:cubicBezTo>
                  <a:cubicBezTo>
                    <a:pt x="679799" y="1495806"/>
                    <a:pt x="726091" y="1325594"/>
                    <a:pt x="792290" y="1163003"/>
                  </a:cubicBezTo>
                  <a:cubicBezTo>
                    <a:pt x="839724" y="1046607"/>
                    <a:pt x="897922" y="933164"/>
                    <a:pt x="914400" y="808863"/>
                  </a:cubicBezTo>
                  <a:cubicBezTo>
                    <a:pt x="928116" y="705326"/>
                    <a:pt x="913543" y="596932"/>
                    <a:pt x="847344" y="516922"/>
                  </a:cubicBezTo>
                  <a:cubicBezTo>
                    <a:pt x="786956" y="444056"/>
                    <a:pt x="696087" y="407956"/>
                    <a:pt x="610362" y="366141"/>
                  </a:cubicBezTo>
                  <a:cubicBezTo>
                    <a:pt x="524161" y="324136"/>
                    <a:pt x="442722" y="273272"/>
                    <a:pt x="361379" y="222599"/>
                  </a:cubicBezTo>
                  <a:cubicBezTo>
                    <a:pt x="245459" y="150400"/>
                    <a:pt x="126968" y="121348"/>
                    <a:pt x="67056"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3" name="Freeform: Shape 26">
              <a:extLst>
                <a:ext uri="{FF2B5EF4-FFF2-40B4-BE49-F238E27FC236}">
                  <a16:creationId xmlns:a16="http://schemas.microsoft.com/office/drawing/2014/main" id="{CFB987BC-4338-4C63-8DB9-5CB9DC4890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379002"/>
              <a:ext cx="1123546" cy="4116271"/>
            </a:xfrm>
            <a:custGeom>
              <a:avLst/>
              <a:gdLst>
                <a:gd name="connsiteX0" fmla="*/ 0 w 625711"/>
                <a:gd name="connsiteY0" fmla="*/ 2292382 h 2292381"/>
                <a:gd name="connsiteX1" fmla="*/ 181070 w 625711"/>
                <a:gd name="connsiteY1" fmla="*/ 2019967 h 2292381"/>
                <a:gd name="connsiteX2" fmla="*/ 385000 w 625711"/>
                <a:gd name="connsiteY2" fmla="*/ 1640967 h 2292381"/>
                <a:gd name="connsiteX3" fmla="*/ 514255 w 625711"/>
                <a:gd name="connsiteY3" fmla="*/ 1376839 h 2292381"/>
                <a:gd name="connsiteX4" fmla="*/ 606171 w 625711"/>
                <a:gd name="connsiteY4" fmla="*/ 1015079 h 2292381"/>
                <a:gd name="connsiteX5" fmla="*/ 606171 w 625711"/>
                <a:gd name="connsiteY5" fmla="*/ 673418 h 2292381"/>
                <a:gd name="connsiteX6" fmla="*/ 485489 w 625711"/>
                <a:gd name="connsiteY6" fmla="*/ 475297 h 2292381"/>
                <a:gd name="connsiteX7" fmla="*/ 313182 w 625711"/>
                <a:gd name="connsiteY7" fmla="*/ 328898 h 2292381"/>
                <a:gd name="connsiteX8" fmla="*/ 173831 w 625711"/>
                <a:gd name="connsiteY8" fmla="*/ 189643 h 2292381"/>
                <a:gd name="connsiteX9" fmla="*/ 0 w 625711"/>
                <a:gd name="connsiteY9" fmla="*/ 0 h 2292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5711" h="2292381">
                  <a:moveTo>
                    <a:pt x="0" y="2292382"/>
                  </a:moveTo>
                  <a:cubicBezTo>
                    <a:pt x="0" y="2292382"/>
                    <a:pt x="110776" y="2140363"/>
                    <a:pt x="181070" y="2019967"/>
                  </a:cubicBezTo>
                  <a:cubicBezTo>
                    <a:pt x="253460" y="1896047"/>
                    <a:pt x="318325" y="1768031"/>
                    <a:pt x="385000" y="1640967"/>
                  </a:cubicBezTo>
                  <a:cubicBezTo>
                    <a:pt x="430625" y="1554099"/>
                    <a:pt x="478536" y="1468184"/>
                    <a:pt x="514255" y="1376839"/>
                  </a:cubicBezTo>
                  <a:cubicBezTo>
                    <a:pt x="559689" y="1260634"/>
                    <a:pt x="585788" y="1138333"/>
                    <a:pt x="606171" y="1015079"/>
                  </a:cubicBezTo>
                  <a:cubicBezTo>
                    <a:pt x="625031" y="900779"/>
                    <a:pt x="638556" y="784003"/>
                    <a:pt x="606171" y="673418"/>
                  </a:cubicBezTo>
                  <a:cubicBezTo>
                    <a:pt x="584168" y="598075"/>
                    <a:pt x="540258" y="531590"/>
                    <a:pt x="485489" y="475297"/>
                  </a:cubicBezTo>
                  <a:cubicBezTo>
                    <a:pt x="432911" y="421195"/>
                    <a:pt x="369475" y="379095"/>
                    <a:pt x="313182" y="328898"/>
                  </a:cubicBezTo>
                  <a:cubicBezTo>
                    <a:pt x="264128" y="285179"/>
                    <a:pt x="219361" y="237077"/>
                    <a:pt x="173831" y="189643"/>
                  </a:cubicBezTo>
                  <a:cubicBezTo>
                    <a:pt x="109347" y="122111"/>
                    <a:pt x="0" y="0"/>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4" name="Freeform: Shape 27">
              <a:extLst>
                <a:ext uri="{FF2B5EF4-FFF2-40B4-BE49-F238E27FC236}">
                  <a16:creationId xmlns:a16="http://schemas.microsoft.com/office/drawing/2014/main" id="{F0B5029E-655F-4CB5-BCA2-B62400CE7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798206"/>
              <a:ext cx="756945" cy="3350210"/>
            </a:xfrm>
            <a:custGeom>
              <a:avLst/>
              <a:gdLst>
                <a:gd name="connsiteX0" fmla="*/ 0 w 421548"/>
                <a:gd name="connsiteY0" fmla="*/ 0 h 1865756"/>
                <a:gd name="connsiteX1" fmla="*/ 258699 w 421548"/>
                <a:gd name="connsiteY1" fmla="*/ 330803 h 1865756"/>
                <a:gd name="connsiteX2" fmla="*/ 408051 w 421548"/>
                <a:gd name="connsiteY2" fmla="*/ 617887 h 1865756"/>
                <a:gd name="connsiteX3" fmla="*/ 408051 w 421548"/>
                <a:gd name="connsiteY3" fmla="*/ 910781 h 1865756"/>
                <a:gd name="connsiteX4" fmla="*/ 336233 w 421548"/>
                <a:gd name="connsiteY4" fmla="*/ 1269683 h 1865756"/>
                <a:gd name="connsiteX5" fmla="*/ 186881 w 421548"/>
                <a:gd name="connsiteY5" fmla="*/ 1582674 h 1865756"/>
                <a:gd name="connsiteX6" fmla="*/ 0 w 421548"/>
                <a:gd name="connsiteY6" fmla="*/ 1865757 h 186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1548" h="1865756">
                  <a:moveTo>
                    <a:pt x="0" y="0"/>
                  </a:moveTo>
                  <a:cubicBezTo>
                    <a:pt x="0" y="0"/>
                    <a:pt x="155734" y="188309"/>
                    <a:pt x="258699" y="330803"/>
                  </a:cubicBezTo>
                  <a:cubicBezTo>
                    <a:pt x="322517" y="419100"/>
                    <a:pt x="383096" y="512255"/>
                    <a:pt x="408051" y="617887"/>
                  </a:cubicBezTo>
                  <a:cubicBezTo>
                    <a:pt x="430625" y="713613"/>
                    <a:pt x="420815" y="812768"/>
                    <a:pt x="408051" y="910781"/>
                  </a:cubicBezTo>
                  <a:cubicBezTo>
                    <a:pt x="392240" y="1032129"/>
                    <a:pt x="376142" y="1154049"/>
                    <a:pt x="336233" y="1269683"/>
                  </a:cubicBezTo>
                  <a:cubicBezTo>
                    <a:pt x="298418" y="1379125"/>
                    <a:pt x="246412" y="1483138"/>
                    <a:pt x="186881" y="1582674"/>
                  </a:cubicBezTo>
                  <a:cubicBezTo>
                    <a:pt x="122777" y="1689640"/>
                    <a:pt x="0" y="1865757"/>
                    <a:pt x="0" y="1865757"/>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5" name="Freeform: Shape 28">
              <a:extLst>
                <a:ext uri="{FF2B5EF4-FFF2-40B4-BE49-F238E27FC236}">
                  <a16:creationId xmlns:a16="http://schemas.microsoft.com/office/drawing/2014/main" id="{966F436B-D502-4927-A05D-0691A99F65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1247513"/>
              <a:ext cx="515229" cy="2438941"/>
            </a:xfrm>
            <a:custGeom>
              <a:avLst/>
              <a:gdLst>
                <a:gd name="connsiteX0" fmla="*/ 11621 w 286935"/>
                <a:gd name="connsiteY0" fmla="*/ 1358265 h 1358264"/>
                <a:gd name="connsiteX1" fmla="*/ 163830 w 286935"/>
                <a:gd name="connsiteY1" fmla="*/ 1157287 h 1358264"/>
                <a:gd name="connsiteX2" fmla="*/ 258604 w 286935"/>
                <a:gd name="connsiteY2" fmla="*/ 858679 h 1358264"/>
                <a:gd name="connsiteX3" fmla="*/ 284417 w 286935"/>
                <a:gd name="connsiteY3" fmla="*/ 577310 h 1358264"/>
                <a:gd name="connsiteX4" fmla="*/ 215456 w 286935"/>
                <a:gd name="connsiteY4" fmla="*/ 330422 h 1358264"/>
                <a:gd name="connsiteX5" fmla="*/ 0 w 286935"/>
                <a:gd name="connsiteY5" fmla="*/ 0 h 135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6935" h="1358264">
                  <a:moveTo>
                    <a:pt x="11621" y="1358265"/>
                  </a:moveTo>
                  <a:cubicBezTo>
                    <a:pt x="11621" y="1358265"/>
                    <a:pt x="104299" y="1269016"/>
                    <a:pt x="163830" y="1157287"/>
                  </a:cubicBezTo>
                  <a:cubicBezTo>
                    <a:pt x="213074" y="1064800"/>
                    <a:pt x="237458" y="961453"/>
                    <a:pt x="258604" y="858679"/>
                  </a:cubicBezTo>
                  <a:cubicBezTo>
                    <a:pt x="277749" y="765905"/>
                    <a:pt x="293180" y="671512"/>
                    <a:pt x="284417" y="577310"/>
                  </a:cubicBezTo>
                  <a:cubicBezTo>
                    <a:pt x="276511" y="491680"/>
                    <a:pt x="250412" y="409099"/>
                    <a:pt x="215456" y="330422"/>
                  </a:cubicBezTo>
                  <a:cubicBezTo>
                    <a:pt x="153353" y="190405"/>
                    <a:pt x="0" y="0"/>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6" name="Freeform: Shape 29">
              <a:extLst>
                <a:ext uri="{FF2B5EF4-FFF2-40B4-BE49-F238E27FC236}">
                  <a16:creationId xmlns:a16="http://schemas.microsoft.com/office/drawing/2014/main" id="{63D19BC0-342A-4662-8B01-078F5BC25F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1752232"/>
              <a:ext cx="300409" cy="1599679"/>
            </a:xfrm>
            <a:custGeom>
              <a:avLst/>
              <a:gdLst>
                <a:gd name="connsiteX0" fmla="*/ 0 w 167300"/>
                <a:gd name="connsiteY0" fmla="*/ 0 h 890873"/>
                <a:gd name="connsiteX1" fmla="*/ 143732 w 167300"/>
                <a:gd name="connsiteY1" fmla="*/ 233077 h 890873"/>
                <a:gd name="connsiteX2" fmla="*/ 160973 w 167300"/>
                <a:gd name="connsiteY2" fmla="*/ 482822 h 890873"/>
                <a:gd name="connsiteX3" fmla="*/ 0 w 167300"/>
                <a:gd name="connsiteY3" fmla="*/ 890873 h 890873"/>
              </a:gdLst>
              <a:ahLst/>
              <a:cxnLst>
                <a:cxn ang="0">
                  <a:pos x="connsiteX0" y="connsiteY0"/>
                </a:cxn>
                <a:cxn ang="0">
                  <a:pos x="connsiteX1" y="connsiteY1"/>
                </a:cxn>
                <a:cxn ang="0">
                  <a:pos x="connsiteX2" y="connsiteY2"/>
                </a:cxn>
                <a:cxn ang="0">
                  <a:pos x="connsiteX3" y="connsiteY3"/>
                </a:cxn>
              </a:cxnLst>
              <a:rect l="l" t="t" r="r" b="b"/>
              <a:pathLst>
                <a:path w="167300" h="890873">
                  <a:moveTo>
                    <a:pt x="0" y="0"/>
                  </a:moveTo>
                  <a:cubicBezTo>
                    <a:pt x="0" y="0"/>
                    <a:pt x="110585" y="127254"/>
                    <a:pt x="143732" y="233077"/>
                  </a:cubicBezTo>
                  <a:cubicBezTo>
                    <a:pt x="168974" y="313563"/>
                    <a:pt x="172593" y="399098"/>
                    <a:pt x="160973" y="482822"/>
                  </a:cubicBezTo>
                  <a:cubicBezTo>
                    <a:pt x="136970" y="655892"/>
                    <a:pt x="0" y="890873"/>
                    <a:pt x="0" y="890873"/>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7" name="Freeform: Shape 30">
              <a:extLst>
                <a:ext uri="{FF2B5EF4-FFF2-40B4-BE49-F238E27FC236}">
                  <a16:creationId xmlns:a16="http://schemas.microsoft.com/office/drawing/2014/main" id="{DF32521F-B67B-4D14-BB6E-0DD27E1C70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31253" y="14016"/>
              <a:ext cx="5523537" cy="3012568"/>
            </a:xfrm>
            <a:custGeom>
              <a:avLst/>
              <a:gdLst>
                <a:gd name="connsiteX0" fmla="*/ 3076099 w 3076098"/>
                <a:gd name="connsiteY0" fmla="*/ 12287 h 1677721"/>
                <a:gd name="connsiteX1" fmla="*/ 3054287 w 3076098"/>
                <a:gd name="connsiteY1" fmla="*/ 609029 h 1677721"/>
                <a:gd name="connsiteX2" fmla="*/ 3054287 w 3076098"/>
                <a:gd name="connsiteY2" fmla="*/ 824770 h 1677721"/>
                <a:gd name="connsiteX3" fmla="*/ 3002375 w 3076098"/>
                <a:gd name="connsiteY3" fmla="*/ 1158240 h 1677721"/>
                <a:gd name="connsiteX4" fmla="*/ 2945797 w 3076098"/>
                <a:gd name="connsiteY4" fmla="*/ 1277112 h 1677721"/>
                <a:gd name="connsiteX5" fmla="*/ 2706815 w 3076098"/>
                <a:gd name="connsiteY5" fmla="*/ 1492853 h 1677721"/>
                <a:gd name="connsiteX6" fmla="*/ 2451735 w 3076098"/>
                <a:gd name="connsiteY6" fmla="*/ 1618583 h 1677721"/>
                <a:gd name="connsiteX7" fmla="*/ 2128457 w 3076098"/>
                <a:gd name="connsiteY7" fmla="*/ 1677448 h 1677721"/>
                <a:gd name="connsiteX8" fmla="*/ 1672495 w 3076098"/>
                <a:gd name="connsiteY8" fmla="*/ 1505522 h 1677721"/>
                <a:gd name="connsiteX9" fmla="*/ 1445038 w 3076098"/>
                <a:gd name="connsiteY9" fmla="*/ 1230916 h 1677721"/>
                <a:gd name="connsiteX10" fmla="*/ 1381506 w 3076098"/>
                <a:gd name="connsiteY10" fmla="*/ 1044035 h 1677721"/>
                <a:gd name="connsiteX11" fmla="*/ 1260253 w 3076098"/>
                <a:gd name="connsiteY11" fmla="*/ 837533 h 1677721"/>
                <a:gd name="connsiteX12" fmla="*/ 1108520 w 3076098"/>
                <a:gd name="connsiteY12" fmla="*/ 772954 h 1677721"/>
                <a:gd name="connsiteX13" fmla="*/ 955358 w 3076098"/>
                <a:gd name="connsiteY13" fmla="*/ 751427 h 1677721"/>
                <a:gd name="connsiteX14" fmla="*/ 763810 w 3076098"/>
                <a:gd name="connsiteY14" fmla="*/ 764762 h 1677721"/>
                <a:gd name="connsiteX15" fmla="*/ 651224 w 3076098"/>
                <a:gd name="connsiteY15" fmla="*/ 728186 h 1677721"/>
                <a:gd name="connsiteX16" fmla="*/ 510730 w 3076098"/>
                <a:gd name="connsiteY16" fmla="*/ 587788 h 1677721"/>
                <a:gd name="connsiteX17" fmla="*/ 323183 w 3076098"/>
                <a:gd name="connsiteY17" fmla="*/ 353187 h 1677721"/>
                <a:gd name="connsiteX18" fmla="*/ 0 w 3076098"/>
                <a:gd name="connsiteY18" fmla="*/ 0 h 1677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76098" h="1677721">
                  <a:moveTo>
                    <a:pt x="3076099" y="12287"/>
                  </a:moveTo>
                  <a:cubicBezTo>
                    <a:pt x="3069336" y="183071"/>
                    <a:pt x="3053525" y="438150"/>
                    <a:pt x="3054287" y="609029"/>
                  </a:cubicBezTo>
                  <a:cubicBezTo>
                    <a:pt x="3054572" y="680942"/>
                    <a:pt x="3056477" y="752856"/>
                    <a:pt x="3054287" y="824770"/>
                  </a:cubicBezTo>
                  <a:cubicBezTo>
                    <a:pt x="3050858" y="937832"/>
                    <a:pt x="3038285" y="1051084"/>
                    <a:pt x="3002375" y="1158240"/>
                  </a:cubicBezTo>
                  <a:cubicBezTo>
                    <a:pt x="2988374" y="1200055"/>
                    <a:pt x="2969895" y="1240155"/>
                    <a:pt x="2945797" y="1277112"/>
                  </a:cubicBezTo>
                  <a:cubicBezTo>
                    <a:pt x="2886742" y="1367885"/>
                    <a:pt x="2798636" y="1434846"/>
                    <a:pt x="2706815" y="1492853"/>
                  </a:cubicBezTo>
                  <a:cubicBezTo>
                    <a:pt x="2626424" y="1543717"/>
                    <a:pt x="2541080" y="1586103"/>
                    <a:pt x="2451735" y="1618583"/>
                  </a:cubicBezTo>
                  <a:cubicBezTo>
                    <a:pt x="2347817" y="1656398"/>
                    <a:pt x="2238851" y="1680591"/>
                    <a:pt x="2128457" y="1677448"/>
                  </a:cubicBezTo>
                  <a:cubicBezTo>
                    <a:pt x="1962436" y="1672781"/>
                    <a:pt x="1804702" y="1606677"/>
                    <a:pt x="1672495" y="1505522"/>
                  </a:cubicBezTo>
                  <a:cubicBezTo>
                    <a:pt x="1576483" y="1432084"/>
                    <a:pt x="1493520" y="1341501"/>
                    <a:pt x="1445038" y="1230916"/>
                  </a:cubicBezTo>
                  <a:cubicBezTo>
                    <a:pt x="1418653" y="1170623"/>
                    <a:pt x="1401794" y="1106710"/>
                    <a:pt x="1381506" y="1044035"/>
                  </a:cubicBezTo>
                  <a:cubicBezTo>
                    <a:pt x="1356360" y="966026"/>
                    <a:pt x="1324261" y="887730"/>
                    <a:pt x="1260253" y="837533"/>
                  </a:cubicBezTo>
                  <a:cubicBezTo>
                    <a:pt x="1216628" y="803243"/>
                    <a:pt x="1162717" y="786194"/>
                    <a:pt x="1108520" y="772954"/>
                  </a:cubicBezTo>
                  <a:cubicBezTo>
                    <a:pt x="1058228" y="760667"/>
                    <a:pt x="1007078" y="750570"/>
                    <a:pt x="955358" y="751427"/>
                  </a:cubicBezTo>
                  <a:cubicBezTo>
                    <a:pt x="891064" y="752475"/>
                    <a:pt x="827818" y="770001"/>
                    <a:pt x="763810" y="764762"/>
                  </a:cubicBezTo>
                  <a:cubicBezTo>
                    <a:pt x="723995" y="761524"/>
                    <a:pt x="685514" y="748760"/>
                    <a:pt x="651224" y="728186"/>
                  </a:cubicBezTo>
                  <a:cubicBezTo>
                    <a:pt x="594074" y="693896"/>
                    <a:pt x="552545" y="639985"/>
                    <a:pt x="510730" y="587788"/>
                  </a:cubicBezTo>
                  <a:cubicBezTo>
                    <a:pt x="448151" y="509683"/>
                    <a:pt x="384524" y="432245"/>
                    <a:pt x="323183" y="353187"/>
                  </a:cubicBezTo>
                  <a:cubicBezTo>
                    <a:pt x="246221" y="253937"/>
                    <a:pt x="94202" y="82868"/>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Freeform: Shape 31">
              <a:extLst>
                <a:ext uri="{FF2B5EF4-FFF2-40B4-BE49-F238E27FC236}">
                  <a16:creationId xmlns:a16="http://schemas.microsoft.com/office/drawing/2014/main" id="{56F73602-5ACB-4102-894B-D140E71E67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87455" y="75587"/>
              <a:ext cx="4681672" cy="2637228"/>
            </a:xfrm>
            <a:custGeom>
              <a:avLst/>
              <a:gdLst>
                <a:gd name="connsiteX0" fmla="*/ 2568321 w 2607257"/>
                <a:gd name="connsiteY0" fmla="*/ 18002 h 1468691"/>
                <a:gd name="connsiteX1" fmla="*/ 2590609 w 2607257"/>
                <a:gd name="connsiteY1" fmla="*/ 258509 h 1468691"/>
                <a:gd name="connsiteX2" fmla="*/ 2606802 w 2607257"/>
                <a:gd name="connsiteY2" fmla="*/ 563118 h 1468691"/>
                <a:gd name="connsiteX3" fmla="*/ 2587181 w 2607257"/>
                <a:gd name="connsiteY3" fmla="*/ 910400 h 1468691"/>
                <a:gd name="connsiteX4" fmla="*/ 2568702 w 2607257"/>
                <a:gd name="connsiteY4" fmla="*/ 1001554 h 1468691"/>
                <a:gd name="connsiteX5" fmla="*/ 2407063 w 2607257"/>
                <a:gd name="connsiteY5" fmla="*/ 1262348 h 1468691"/>
                <a:gd name="connsiteX6" fmla="*/ 2211896 w 2607257"/>
                <a:gd name="connsiteY6" fmla="*/ 1390078 h 1468691"/>
                <a:gd name="connsiteX7" fmla="*/ 1936623 w 2607257"/>
                <a:gd name="connsiteY7" fmla="*/ 1466660 h 1468691"/>
                <a:gd name="connsiteX8" fmla="*/ 1749933 w 2607257"/>
                <a:gd name="connsiteY8" fmla="*/ 1447514 h 1468691"/>
                <a:gd name="connsiteX9" fmla="*/ 1594295 w 2607257"/>
                <a:gd name="connsiteY9" fmla="*/ 1351788 h 1468691"/>
                <a:gd name="connsiteX10" fmla="*/ 1512951 w 2607257"/>
                <a:gd name="connsiteY10" fmla="*/ 1227392 h 1468691"/>
                <a:gd name="connsiteX11" fmla="*/ 1500949 w 2607257"/>
                <a:gd name="connsiteY11" fmla="*/ 992886 h 1468691"/>
                <a:gd name="connsiteX12" fmla="*/ 1541621 w 2607257"/>
                <a:gd name="connsiteY12" fmla="*/ 803910 h 1468691"/>
                <a:gd name="connsiteX13" fmla="*/ 1541621 w 2607257"/>
                <a:gd name="connsiteY13" fmla="*/ 665131 h 1468691"/>
                <a:gd name="connsiteX14" fmla="*/ 1429131 w 2607257"/>
                <a:gd name="connsiteY14" fmla="*/ 526352 h 1468691"/>
                <a:gd name="connsiteX15" fmla="*/ 1163383 w 2607257"/>
                <a:gd name="connsiteY15" fmla="*/ 449771 h 1468691"/>
                <a:gd name="connsiteX16" fmla="*/ 811530 w 2607257"/>
                <a:gd name="connsiteY16" fmla="*/ 406718 h 1468691"/>
                <a:gd name="connsiteX17" fmla="*/ 574548 w 2607257"/>
                <a:gd name="connsiteY17" fmla="*/ 354044 h 1468691"/>
                <a:gd name="connsiteX18" fmla="*/ 284893 w 2607257"/>
                <a:gd name="connsiteY18" fmla="*/ 224885 h 1468691"/>
                <a:gd name="connsiteX19" fmla="*/ 0 w 2607257"/>
                <a:gd name="connsiteY19" fmla="*/ 0 h 1468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7257" h="1468691">
                  <a:moveTo>
                    <a:pt x="2568321" y="18002"/>
                  </a:moveTo>
                  <a:cubicBezTo>
                    <a:pt x="2574989" y="70009"/>
                    <a:pt x="2587752" y="206121"/>
                    <a:pt x="2590609" y="258509"/>
                  </a:cubicBezTo>
                  <a:cubicBezTo>
                    <a:pt x="2596134" y="360045"/>
                    <a:pt x="2604707" y="461486"/>
                    <a:pt x="2606802" y="563118"/>
                  </a:cubicBezTo>
                  <a:cubicBezTo>
                    <a:pt x="2609088" y="679228"/>
                    <a:pt x="2602802" y="795338"/>
                    <a:pt x="2587181" y="910400"/>
                  </a:cubicBezTo>
                  <a:cubicBezTo>
                    <a:pt x="2582990" y="941165"/>
                    <a:pt x="2577274" y="971645"/>
                    <a:pt x="2568702" y="1001554"/>
                  </a:cubicBezTo>
                  <a:cubicBezTo>
                    <a:pt x="2540222" y="1101471"/>
                    <a:pt x="2482501" y="1190816"/>
                    <a:pt x="2407063" y="1262348"/>
                  </a:cubicBezTo>
                  <a:cubicBezTo>
                    <a:pt x="2350294" y="1316165"/>
                    <a:pt x="2283047" y="1357313"/>
                    <a:pt x="2211896" y="1390078"/>
                  </a:cubicBezTo>
                  <a:cubicBezTo>
                    <a:pt x="2124742" y="1430179"/>
                    <a:pt x="2032159" y="1458754"/>
                    <a:pt x="1936623" y="1466660"/>
                  </a:cubicBezTo>
                  <a:cubicBezTo>
                    <a:pt x="1873567" y="1471898"/>
                    <a:pt x="1809845" y="1467517"/>
                    <a:pt x="1749933" y="1447514"/>
                  </a:cubicBezTo>
                  <a:cubicBezTo>
                    <a:pt x="1691449" y="1428083"/>
                    <a:pt x="1638109" y="1395222"/>
                    <a:pt x="1594295" y="1351788"/>
                  </a:cubicBezTo>
                  <a:cubicBezTo>
                    <a:pt x="1558576" y="1316450"/>
                    <a:pt x="1530001" y="1274540"/>
                    <a:pt x="1512951" y="1227392"/>
                  </a:cubicBezTo>
                  <a:cubicBezTo>
                    <a:pt x="1485900" y="1152811"/>
                    <a:pt x="1487519" y="1071467"/>
                    <a:pt x="1500949" y="992886"/>
                  </a:cubicBezTo>
                  <a:cubicBezTo>
                    <a:pt x="1511808" y="929354"/>
                    <a:pt x="1529810" y="867251"/>
                    <a:pt x="1541621" y="803910"/>
                  </a:cubicBezTo>
                  <a:cubicBezTo>
                    <a:pt x="1550194" y="757714"/>
                    <a:pt x="1554194" y="710279"/>
                    <a:pt x="1541621" y="665131"/>
                  </a:cubicBezTo>
                  <a:cubicBezTo>
                    <a:pt x="1525143" y="605981"/>
                    <a:pt x="1481233" y="559403"/>
                    <a:pt x="1429131" y="526352"/>
                  </a:cubicBezTo>
                  <a:cubicBezTo>
                    <a:pt x="1350455" y="476536"/>
                    <a:pt x="1256157" y="461772"/>
                    <a:pt x="1163383" y="449771"/>
                  </a:cubicBezTo>
                  <a:cubicBezTo>
                    <a:pt x="1046131" y="434626"/>
                    <a:pt x="928306" y="424720"/>
                    <a:pt x="811530" y="406718"/>
                  </a:cubicBezTo>
                  <a:cubicBezTo>
                    <a:pt x="731425" y="394335"/>
                    <a:pt x="652081" y="377571"/>
                    <a:pt x="574548" y="354044"/>
                  </a:cubicBezTo>
                  <a:cubicBezTo>
                    <a:pt x="472916" y="323279"/>
                    <a:pt x="375094" y="280702"/>
                    <a:pt x="284893" y="224885"/>
                  </a:cubicBezTo>
                  <a:cubicBezTo>
                    <a:pt x="181832" y="161068"/>
                    <a:pt x="90868" y="80296"/>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9" name="Freeform: Shape 32">
              <a:extLst>
                <a:ext uri="{FF2B5EF4-FFF2-40B4-BE49-F238E27FC236}">
                  <a16:creationId xmlns:a16="http://schemas.microsoft.com/office/drawing/2014/main" id="{E87FA368-45DC-4276-A257-F67A12B2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0305" y="31802"/>
              <a:ext cx="3763077" cy="2110194"/>
            </a:xfrm>
            <a:custGeom>
              <a:avLst/>
              <a:gdLst>
                <a:gd name="connsiteX0" fmla="*/ 1950434 w 2095685"/>
                <a:gd name="connsiteY0" fmla="*/ 0 h 1175182"/>
                <a:gd name="connsiteX1" fmla="*/ 2077307 w 2095685"/>
                <a:gd name="connsiteY1" fmla="*/ 479108 h 1175182"/>
                <a:gd name="connsiteX2" fmla="*/ 2089309 w 2095685"/>
                <a:gd name="connsiteY2" fmla="*/ 826008 h 1175182"/>
                <a:gd name="connsiteX3" fmla="*/ 1987582 w 2095685"/>
                <a:gd name="connsiteY3" fmla="*/ 1101185 h 1175182"/>
                <a:gd name="connsiteX4" fmla="*/ 1818037 w 2095685"/>
                <a:gd name="connsiteY4" fmla="*/ 1173004 h 1175182"/>
                <a:gd name="connsiteX5" fmla="*/ 1694402 w 2095685"/>
                <a:gd name="connsiteY5" fmla="*/ 1157097 h 1175182"/>
                <a:gd name="connsiteX6" fmla="*/ 1594676 w 2095685"/>
                <a:gd name="connsiteY6" fmla="*/ 1013555 h 1175182"/>
                <a:gd name="connsiteX7" fmla="*/ 1664494 w 2095685"/>
                <a:gd name="connsiteY7" fmla="*/ 790289 h 1175182"/>
                <a:gd name="connsiteX8" fmla="*/ 1684401 w 2095685"/>
                <a:gd name="connsiteY8" fmla="*/ 527114 h 1175182"/>
                <a:gd name="connsiteX9" fmla="*/ 1550765 w 2095685"/>
                <a:gd name="connsiteY9" fmla="*/ 343662 h 1175182"/>
                <a:gd name="connsiteX10" fmla="*/ 1315402 w 2095685"/>
                <a:gd name="connsiteY10" fmla="*/ 265938 h 1175182"/>
                <a:gd name="connsiteX11" fmla="*/ 876586 w 2095685"/>
                <a:gd name="connsiteY11" fmla="*/ 200120 h 1175182"/>
                <a:gd name="connsiteX12" fmla="*/ 591312 w 2095685"/>
                <a:gd name="connsiteY12" fmla="*/ 186119 h 1175182"/>
                <a:gd name="connsiteX13" fmla="*/ 0 w 2095685"/>
                <a:gd name="connsiteY13" fmla="*/ 16669 h 117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95685" h="1175182">
                  <a:moveTo>
                    <a:pt x="1950434" y="0"/>
                  </a:moveTo>
                  <a:cubicBezTo>
                    <a:pt x="1973485" y="77629"/>
                    <a:pt x="2063115" y="399383"/>
                    <a:pt x="2077307" y="479108"/>
                  </a:cubicBezTo>
                  <a:cubicBezTo>
                    <a:pt x="2097786" y="593693"/>
                    <a:pt x="2100167" y="710089"/>
                    <a:pt x="2089309" y="826008"/>
                  </a:cubicBezTo>
                  <a:cubicBezTo>
                    <a:pt x="2079784" y="927545"/>
                    <a:pt x="2061401" y="1032891"/>
                    <a:pt x="1987582" y="1101185"/>
                  </a:cubicBezTo>
                  <a:cubicBezTo>
                    <a:pt x="1941481" y="1143762"/>
                    <a:pt x="1880616" y="1165670"/>
                    <a:pt x="1818037" y="1173004"/>
                  </a:cubicBezTo>
                  <a:cubicBezTo>
                    <a:pt x="1775746" y="1177957"/>
                    <a:pt x="1732693" y="1175195"/>
                    <a:pt x="1694402" y="1157097"/>
                  </a:cubicBezTo>
                  <a:cubicBezTo>
                    <a:pt x="1638110" y="1130427"/>
                    <a:pt x="1600295" y="1075373"/>
                    <a:pt x="1594676" y="1013555"/>
                  </a:cubicBezTo>
                  <a:cubicBezTo>
                    <a:pt x="1587532" y="934879"/>
                    <a:pt x="1635633" y="864870"/>
                    <a:pt x="1664494" y="790289"/>
                  </a:cubicBezTo>
                  <a:cubicBezTo>
                    <a:pt x="1696974" y="706279"/>
                    <a:pt x="1708594" y="613791"/>
                    <a:pt x="1684401" y="527114"/>
                  </a:cubicBezTo>
                  <a:cubicBezTo>
                    <a:pt x="1663351" y="451580"/>
                    <a:pt x="1616488" y="386620"/>
                    <a:pt x="1550765" y="343662"/>
                  </a:cubicBezTo>
                  <a:cubicBezTo>
                    <a:pt x="1480947" y="298133"/>
                    <a:pt x="1397508" y="282131"/>
                    <a:pt x="1315402" y="265938"/>
                  </a:cubicBezTo>
                  <a:cubicBezTo>
                    <a:pt x="1170051" y="237173"/>
                    <a:pt x="1024128" y="212027"/>
                    <a:pt x="876586" y="200120"/>
                  </a:cubicBezTo>
                  <a:cubicBezTo>
                    <a:pt x="781717" y="192500"/>
                    <a:pt x="686276" y="193643"/>
                    <a:pt x="591312" y="186119"/>
                  </a:cubicBezTo>
                  <a:cubicBezTo>
                    <a:pt x="465296" y="176213"/>
                    <a:pt x="160211" y="193453"/>
                    <a:pt x="0" y="16669"/>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grpSp>
        <p:nvGrpSpPr>
          <p:cNvPr id="35" name="Bottom Right">
            <a:extLst>
              <a:ext uri="{FF2B5EF4-FFF2-40B4-BE49-F238E27FC236}">
                <a16:creationId xmlns:a16="http://schemas.microsoft.com/office/drawing/2014/main" id="{88540B56-6256-419C-AC81-7B56D0DD72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36" name="Freeform: Shape 35">
              <a:extLst>
                <a:ext uri="{FF2B5EF4-FFF2-40B4-BE49-F238E27FC236}">
                  <a16:creationId xmlns:a16="http://schemas.microsoft.com/office/drawing/2014/main" id="{EB5E9C2F-6749-4023-8E94-45C1C3FC6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grpSp>
          <p:nvGrpSpPr>
            <p:cNvPr id="37" name="Graphic 157">
              <a:extLst>
                <a:ext uri="{FF2B5EF4-FFF2-40B4-BE49-F238E27FC236}">
                  <a16:creationId xmlns:a16="http://schemas.microsoft.com/office/drawing/2014/main" id="{D87C11F9-4A6E-44BC-BF6C-0468EFD71B2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9" name="Freeform: Shape 38">
                <a:extLst>
                  <a:ext uri="{FF2B5EF4-FFF2-40B4-BE49-F238E27FC236}">
                    <a16:creationId xmlns:a16="http://schemas.microsoft.com/office/drawing/2014/main" id="{2B1B9F72-6727-48A7-A229-1B9E8620C6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0" name="Freeform: Shape 39">
                <a:extLst>
                  <a:ext uri="{FF2B5EF4-FFF2-40B4-BE49-F238E27FC236}">
                    <a16:creationId xmlns:a16="http://schemas.microsoft.com/office/drawing/2014/main" id="{F112D38F-1CDF-4293-96FC-2190D0395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1" name="Freeform: Shape 40">
                <a:extLst>
                  <a:ext uri="{FF2B5EF4-FFF2-40B4-BE49-F238E27FC236}">
                    <a16:creationId xmlns:a16="http://schemas.microsoft.com/office/drawing/2014/main" id="{CF3E4DE9-57D9-4C4C-BE4E-7F081A1B3B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2" name="Freeform: Shape 41">
                <a:extLst>
                  <a:ext uri="{FF2B5EF4-FFF2-40B4-BE49-F238E27FC236}">
                    <a16:creationId xmlns:a16="http://schemas.microsoft.com/office/drawing/2014/main" id="{6BB673C9-C994-4CA3-B78E-F65C5F8C61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3" name="Freeform: Shape 42">
                <a:extLst>
                  <a:ext uri="{FF2B5EF4-FFF2-40B4-BE49-F238E27FC236}">
                    <a16:creationId xmlns:a16="http://schemas.microsoft.com/office/drawing/2014/main" id="{9B6FF51D-0B4A-4C30-AEC8-D66E88C98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4" name="Freeform: Shape 43">
                <a:extLst>
                  <a:ext uri="{FF2B5EF4-FFF2-40B4-BE49-F238E27FC236}">
                    <a16:creationId xmlns:a16="http://schemas.microsoft.com/office/drawing/2014/main" id="{DCF516A0-FBBD-4A87-9E93-708625DE5E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5" name="Freeform: Shape 44">
                <a:extLst>
                  <a:ext uri="{FF2B5EF4-FFF2-40B4-BE49-F238E27FC236}">
                    <a16:creationId xmlns:a16="http://schemas.microsoft.com/office/drawing/2014/main" id="{6F1EDD83-3119-40A9-B093-626EB1B12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38" name="Freeform: Shape 37">
              <a:extLst>
                <a:ext uri="{FF2B5EF4-FFF2-40B4-BE49-F238E27FC236}">
                  <a16:creationId xmlns:a16="http://schemas.microsoft.com/office/drawing/2014/main" id="{BA5F46DB-9B25-49AD-BC98-191E88919E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2" name="Title 1">
            <a:extLst>
              <a:ext uri="{FF2B5EF4-FFF2-40B4-BE49-F238E27FC236}">
                <a16:creationId xmlns:a16="http://schemas.microsoft.com/office/drawing/2014/main" id="{E07A4F41-F633-47E1-4787-1E459C18EEDA}"/>
              </a:ext>
            </a:extLst>
          </p:cNvPr>
          <p:cNvSpPr>
            <a:spLocks noGrp="1"/>
          </p:cNvSpPr>
          <p:nvPr>
            <p:ph type="ctrTitle"/>
          </p:nvPr>
        </p:nvSpPr>
        <p:spPr>
          <a:xfrm>
            <a:off x="994404" y="731041"/>
            <a:ext cx="10191942" cy="3173034"/>
          </a:xfrm>
        </p:spPr>
        <p:txBody>
          <a:bodyPr>
            <a:normAutofit/>
          </a:bodyPr>
          <a:lstStyle/>
          <a:p>
            <a:r>
              <a:rPr lang="en-US" sz="6600" dirty="0">
                <a:latin typeface="Baskerville Old Face" panose="02020602080505020303" pitchFamily="18" charset="0"/>
              </a:rPr>
              <a:t>Modeling with</a:t>
            </a:r>
            <a:br>
              <a:rPr lang="en-US" sz="6600" dirty="0">
                <a:latin typeface="Baskerville Old Face" panose="02020602080505020303" pitchFamily="18" charset="0"/>
              </a:rPr>
            </a:br>
            <a:r>
              <a:rPr lang="en-US" sz="6600" dirty="0">
                <a:latin typeface="Baskerville Old Face" panose="02020602080505020303" pitchFamily="18" charset="0"/>
              </a:rPr>
              <a:t>Linear Functions</a:t>
            </a:r>
          </a:p>
        </p:txBody>
      </p:sp>
      <p:sp>
        <p:nvSpPr>
          <p:cNvPr id="3" name="Subtitle 2">
            <a:extLst>
              <a:ext uri="{FF2B5EF4-FFF2-40B4-BE49-F238E27FC236}">
                <a16:creationId xmlns:a16="http://schemas.microsoft.com/office/drawing/2014/main" id="{2BB684C7-8E7C-C707-C5BE-4AA6C0955BA1}"/>
              </a:ext>
            </a:extLst>
          </p:cNvPr>
          <p:cNvSpPr>
            <a:spLocks noGrp="1"/>
          </p:cNvSpPr>
          <p:nvPr>
            <p:ph type="subTitle" idx="1"/>
          </p:nvPr>
        </p:nvSpPr>
        <p:spPr>
          <a:xfrm>
            <a:off x="1524000" y="4069354"/>
            <a:ext cx="9144000" cy="1265285"/>
          </a:xfrm>
        </p:spPr>
        <p:txBody>
          <a:bodyPr>
            <a:normAutofit/>
          </a:bodyPr>
          <a:lstStyle/>
          <a:p>
            <a:r>
              <a:rPr lang="en-US" sz="2200" dirty="0"/>
              <a:t>Section 4.2</a:t>
            </a:r>
          </a:p>
        </p:txBody>
      </p:sp>
      <p:grpSp>
        <p:nvGrpSpPr>
          <p:cNvPr id="47" name="Cross">
            <a:extLst>
              <a:ext uri="{FF2B5EF4-FFF2-40B4-BE49-F238E27FC236}">
                <a16:creationId xmlns:a16="http://schemas.microsoft.com/office/drawing/2014/main" id="{DDB99EF5-8801-40E2-83D3-196FADCBBA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30939" y="3874229"/>
            <a:ext cx="118872" cy="118872"/>
            <a:chOff x="1175347" y="3733800"/>
            <a:chExt cx="118872" cy="118872"/>
          </a:xfrm>
        </p:grpSpPr>
        <p:cxnSp>
          <p:nvCxnSpPr>
            <p:cNvPr id="48" name="Straight Connector 47">
              <a:extLst>
                <a:ext uri="{FF2B5EF4-FFF2-40B4-BE49-F238E27FC236}">
                  <a16:creationId xmlns:a16="http://schemas.microsoft.com/office/drawing/2014/main" id="{50FE3A76-C0EC-41F2-92AD-1A75BA37712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C22AF00A-AACB-4D06-A706-4231FD4EC6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sp>
        <p:nvSpPr>
          <p:cNvPr id="4" name="Footer Placeholder 3">
            <a:extLst>
              <a:ext uri="{FF2B5EF4-FFF2-40B4-BE49-F238E27FC236}">
                <a16:creationId xmlns:a16="http://schemas.microsoft.com/office/drawing/2014/main" id="{2EC05E09-B1D7-509E-BB93-EF54709A0CDF}"/>
              </a:ext>
            </a:extLst>
          </p:cNvPr>
          <p:cNvSpPr>
            <a:spLocks noGrp="1"/>
          </p:cNvSpPr>
          <p:nvPr>
            <p:ph type="ftr" sz="quarter" idx="11"/>
          </p:nvPr>
        </p:nvSpPr>
        <p:spPr>
          <a:xfrm>
            <a:off x="4038600" y="6356350"/>
            <a:ext cx="4114800" cy="365125"/>
          </a:xfrm>
        </p:spPr>
        <p:txBody>
          <a:bodyPr>
            <a:normAutofit/>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71537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C094FABC-C274-D3EF-24EF-DACDB2E2992B}"/>
              </a:ext>
            </a:extLst>
          </p:cNvPr>
          <p:cNvSpPr txBox="1"/>
          <p:nvPr/>
        </p:nvSpPr>
        <p:spPr>
          <a:xfrm>
            <a:off x="2734167" y="1779774"/>
            <a:ext cx="7390335"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What are the skills discussed in this section?</a:t>
            </a:r>
          </a:p>
          <a:p>
            <a:endParaRPr lang="en-US" sz="2400" dirty="0">
              <a:solidFill>
                <a:srgbClr val="424242"/>
              </a:solidFill>
              <a:effectLst/>
            </a:endParaRPr>
          </a:p>
          <a:p>
            <a:pPr algn="l">
              <a:buFont typeface="Arial" panose="020B0604020202020204" pitchFamily="34" charset="0"/>
              <a:buChar char="•"/>
            </a:pPr>
            <a:r>
              <a:rPr lang="en-US" sz="2400" b="0" i="0" dirty="0">
                <a:effectLst/>
                <a:latin typeface="Neue Helvetica W01"/>
              </a:rPr>
              <a:t>Build linear models from verbal descriptions.</a:t>
            </a:r>
          </a:p>
          <a:p>
            <a:pPr algn="l">
              <a:buFont typeface="Arial" panose="020B0604020202020204" pitchFamily="34" charset="0"/>
              <a:buChar char="•"/>
            </a:pPr>
            <a:r>
              <a:rPr lang="en-US" sz="2400" b="0" i="0" dirty="0">
                <a:effectLst/>
                <a:latin typeface="Neue Helvetica W01"/>
              </a:rPr>
              <a:t>Model a set of data with a linear function.</a:t>
            </a:r>
          </a:p>
          <a:p>
            <a:endParaRPr lang="en-US" sz="2400" dirty="0">
              <a:solidFill>
                <a:srgbClr val="424242"/>
              </a:solidFill>
              <a:effectLst/>
            </a:endParaRPr>
          </a:p>
        </p:txBody>
      </p:sp>
    </p:spTree>
    <p:extLst>
      <p:ext uri="{BB962C8B-B14F-4D97-AF65-F5344CB8AC3E}">
        <p14:creationId xmlns:p14="http://schemas.microsoft.com/office/powerpoint/2010/main" val="295105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F52FEA1-11DA-474C-13A5-F54B9906E728}"/>
              </a:ext>
            </a:extLst>
          </p:cNvPr>
          <p:cNvPicPr>
            <a:picLocks noChangeAspect="1"/>
          </p:cNvPicPr>
          <p:nvPr/>
        </p:nvPicPr>
        <p:blipFill>
          <a:blip r:embed="rId3"/>
          <a:stretch>
            <a:fillRect/>
          </a:stretch>
        </p:blipFill>
        <p:spPr>
          <a:xfrm>
            <a:off x="661987" y="1357312"/>
            <a:ext cx="10868025" cy="4143375"/>
          </a:xfrm>
          <a:prstGeom prst="rect">
            <a:avLst/>
          </a:prstGeom>
        </p:spPr>
      </p:pic>
    </p:spTree>
    <p:extLst>
      <p:ext uri="{BB962C8B-B14F-4D97-AF65-F5344CB8AC3E}">
        <p14:creationId xmlns:p14="http://schemas.microsoft.com/office/powerpoint/2010/main" val="1919221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2CF219F-F9C3-7052-B504-3710CC905FEC}"/>
              </a:ext>
            </a:extLst>
          </p:cNvPr>
          <p:cNvPicPr>
            <a:picLocks noChangeAspect="1"/>
          </p:cNvPicPr>
          <p:nvPr/>
        </p:nvPicPr>
        <p:blipFill>
          <a:blip r:embed="rId3"/>
          <a:stretch>
            <a:fillRect/>
          </a:stretch>
        </p:blipFill>
        <p:spPr>
          <a:xfrm>
            <a:off x="488396" y="476250"/>
            <a:ext cx="10372725" cy="2952750"/>
          </a:xfrm>
          <a:prstGeom prst="rect">
            <a:avLst/>
          </a:prstGeom>
        </p:spPr>
      </p:pic>
    </p:spTree>
    <p:extLst>
      <p:ext uri="{BB962C8B-B14F-4D97-AF65-F5344CB8AC3E}">
        <p14:creationId xmlns:p14="http://schemas.microsoft.com/office/powerpoint/2010/main" val="2836886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18C4531-6A39-8C22-680D-97FD10E2673B}"/>
              </a:ext>
            </a:extLst>
          </p:cNvPr>
          <p:cNvPicPr>
            <a:picLocks noChangeAspect="1"/>
          </p:cNvPicPr>
          <p:nvPr/>
        </p:nvPicPr>
        <p:blipFill>
          <a:blip r:embed="rId3"/>
          <a:stretch>
            <a:fillRect/>
          </a:stretch>
        </p:blipFill>
        <p:spPr>
          <a:xfrm>
            <a:off x="432263" y="324332"/>
            <a:ext cx="10382250" cy="2695575"/>
          </a:xfrm>
          <a:prstGeom prst="rect">
            <a:avLst/>
          </a:prstGeom>
        </p:spPr>
      </p:pic>
    </p:spTree>
    <p:extLst>
      <p:ext uri="{BB962C8B-B14F-4D97-AF65-F5344CB8AC3E}">
        <p14:creationId xmlns:p14="http://schemas.microsoft.com/office/powerpoint/2010/main" val="4161028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178F72A-9687-E137-B0F7-2AC5B6CCEF47}"/>
              </a:ext>
            </a:extLst>
          </p:cNvPr>
          <p:cNvPicPr>
            <a:picLocks noChangeAspect="1"/>
          </p:cNvPicPr>
          <p:nvPr/>
        </p:nvPicPr>
        <p:blipFill>
          <a:blip r:embed="rId3"/>
          <a:stretch>
            <a:fillRect/>
          </a:stretch>
        </p:blipFill>
        <p:spPr>
          <a:xfrm>
            <a:off x="492411" y="354672"/>
            <a:ext cx="10344150" cy="2552700"/>
          </a:xfrm>
          <a:prstGeom prst="rect">
            <a:avLst/>
          </a:prstGeom>
        </p:spPr>
      </p:pic>
    </p:spTree>
    <p:extLst>
      <p:ext uri="{BB962C8B-B14F-4D97-AF65-F5344CB8AC3E}">
        <p14:creationId xmlns:p14="http://schemas.microsoft.com/office/powerpoint/2010/main" val="3534958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BD44CEC-D087-1C46-59C1-B521F17FE179}"/>
              </a:ext>
            </a:extLst>
          </p:cNvPr>
          <p:cNvPicPr>
            <a:picLocks noChangeAspect="1"/>
          </p:cNvPicPr>
          <p:nvPr/>
        </p:nvPicPr>
        <p:blipFill>
          <a:blip r:embed="rId3"/>
          <a:stretch>
            <a:fillRect/>
          </a:stretch>
        </p:blipFill>
        <p:spPr>
          <a:xfrm>
            <a:off x="734227" y="659152"/>
            <a:ext cx="10353675" cy="2457450"/>
          </a:xfrm>
          <a:prstGeom prst="rect">
            <a:avLst/>
          </a:prstGeom>
        </p:spPr>
      </p:pic>
    </p:spTree>
    <p:extLst>
      <p:ext uri="{BB962C8B-B14F-4D97-AF65-F5344CB8AC3E}">
        <p14:creationId xmlns:p14="http://schemas.microsoft.com/office/powerpoint/2010/main" val="2540433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AB9BF12-8865-E7F3-A876-D007BCF247D9}"/>
              </a:ext>
            </a:extLst>
          </p:cNvPr>
          <p:cNvPicPr>
            <a:picLocks noChangeAspect="1"/>
          </p:cNvPicPr>
          <p:nvPr/>
        </p:nvPicPr>
        <p:blipFill>
          <a:blip r:embed="rId3"/>
          <a:stretch>
            <a:fillRect/>
          </a:stretch>
        </p:blipFill>
        <p:spPr>
          <a:xfrm>
            <a:off x="467099" y="455381"/>
            <a:ext cx="10353675" cy="2762250"/>
          </a:xfrm>
          <a:prstGeom prst="rect">
            <a:avLst/>
          </a:prstGeom>
        </p:spPr>
      </p:pic>
    </p:spTree>
    <p:extLst>
      <p:ext uri="{BB962C8B-B14F-4D97-AF65-F5344CB8AC3E}">
        <p14:creationId xmlns:p14="http://schemas.microsoft.com/office/powerpoint/2010/main" val="2584787999"/>
      </p:ext>
    </p:extLst>
  </p:cSld>
  <p:clrMapOvr>
    <a:masterClrMapping/>
  </p:clrMapOvr>
</p:sld>
</file>

<file path=ppt/theme/theme1.xml><?xml version="1.0" encoding="utf-8"?>
<a:theme xmlns:a="http://schemas.openxmlformats.org/drawingml/2006/main" name="ExploreVTI">
  <a:themeElements>
    <a:clrScheme name="AnalogousFromRegularSeed_2SEEDS">
      <a:dk1>
        <a:srgbClr val="000000"/>
      </a:dk1>
      <a:lt1>
        <a:srgbClr val="FFFFFF"/>
      </a:lt1>
      <a:dk2>
        <a:srgbClr val="3D2229"/>
      </a:dk2>
      <a:lt2>
        <a:srgbClr val="E2E5E8"/>
      </a:lt2>
      <a:accent1>
        <a:srgbClr val="D56A17"/>
      </a:accent1>
      <a:accent2>
        <a:srgbClr val="E72D29"/>
      </a:accent2>
      <a:accent3>
        <a:srgbClr val="B8A221"/>
      </a:accent3>
      <a:accent4>
        <a:srgbClr val="14B4A3"/>
      </a:accent4>
      <a:accent5>
        <a:srgbClr val="29ADE7"/>
      </a:accent5>
      <a:accent6>
        <a:srgbClr val="174CD5"/>
      </a:accent6>
      <a:hlink>
        <a:srgbClr val="3F87BF"/>
      </a:hlink>
      <a:folHlink>
        <a:srgbClr val="7F7F7F"/>
      </a:folHlink>
    </a:clrScheme>
    <a:fontScheme name="Custom 23">
      <a:majorFont>
        <a:latin typeface="Sagona Boo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329</Words>
  <Application>Microsoft Office PowerPoint</Application>
  <PresentationFormat>Widescreen</PresentationFormat>
  <Paragraphs>53</Paragraphs>
  <Slides>15</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Avenir Next LT Pro</vt:lpstr>
      <vt:lpstr>AvenirNext LT Pro Medium</vt:lpstr>
      <vt:lpstr>Baskerville Old Face</vt:lpstr>
      <vt:lpstr>Calibri</vt:lpstr>
      <vt:lpstr>Neue Helvetica W01</vt:lpstr>
      <vt:lpstr>Sagona Book</vt:lpstr>
      <vt:lpstr>Segoe UI Semilight</vt:lpstr>
      <vt:lpstr>ExploreVTI</vt:lpstr>
      <vt:lpstr>Linear Functions</vt:lpstr>
      <vt:lpstr>Modeling with Linear Functions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8</cp:revision>
  <dcterms:created xsi:type="dcterms:W3CDTF">2023-11-20T21:32:17Z</dcterms:created>
  <dcterms:modified xsi:type="dcterms:W3CDTF">2023-12-13T00:59:43Z</dcterms:modified>
</cp:coreProperties>
</file>