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3.xml" ContentType="application/inkml+xml"/>
  <Override PartName="/ppt/ink/ink6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7" r:id="rId2"/>
    <p:sldId id="269" r:id="rId3"/>
    <p:sldId id="265" r:id="rId4"/>
    <p:sldId id="270" r:id="rId5"/>
    <p:sldId id="271" r:id="rId6"/>
    <p:sldId id="272" r:id="rId7"/>
    <p:sldId id="273" r:id="rId8"/>
    <p:sldId id="274" r:id="rId9"/>
    <p:sldId id="275" r:id="rId10"/>
    <p:sldId id="276" r:id="rId11"/>
    <p:sldId id="277" r:id="rId12"/>
    <p:sldId id="278" r:id="rId13"/>
    <p:sldId id="289" r:id="rId14"/>
    <p:sldId id="266" r:id="rId15"/>
    <p:sldId id="282" r:id="rId16"/>
    <p:sldId id="290" r:id="rId17"/>
    <p:sldId id="283" r:id="rId18"/>
    <p:sldId id="285" r:id="rId19"/>
    <p:sldId id="284" r:id="rId20"/>
    <p:sldId id="286" r:id="rId21"/>
    <p:sldId id="287" r:id="rId22"/>
    <p:sldId id="279" r:id="rId23"/>
    <p:sldId id="291" r:id="rId24"/>
    <p:sldId id="280" r:id="rId25"/>
    <p:sldId id="288" r:id="rId26"/>
    <p:sldId id="281" r:id="rId27"/>
    <p:sldId id="292" r:id="rId28"/>
    <p:sldId id="293" r:id="rId29"/>
    <p:sldId id="294" r:id="rId30"/>
    <p:sldId id="295" r:id="rId31"/>
    <p:sldId id="296" r:id="rId32"/>
    <p:sldId id="297" r:id="rId33"/>
    <p:sldId id="298" r:id="rId34"/>
    <p:sldId id="267" r:id="rId35"/>
    <p:sldId id="299" r:id="rId36"/>
    <p:sldId id="300" r:id="rId37"/>
    <p:sldId id="310" r:id="rId38"/>
    <p:sldId id="301" r:id="rId39"/>
    <p:sldId id="302" r:id="rId40"/>
    <p:sldId id="311" r:id="rId41"/>
    <p:sldId id="303" r:id="rId42"/>
    <p:sldId id="304" r:id="rId43"/>
    <p:sldId id="305" r:id="rId44"/>
    <p:sldId id="306" r:id="rId45"/>
    <p:sldId id="307" r:id="rId46"/>
    <p:sldId id="308" r:id="rId47"/>
    <p:sldId id="309" r:id="rId48"/>
    <p:sldId id="312" r:id="rId49"/>
    <p:sldId id="268" r:id="rId50"/>
    <p:sldId id="331" r:id="rId51"/>
    <p:sldId id="313" r:id="rId52"/>
    <p:sldId id="315" r:id="rId53"/>
    <p:sldId id="314" r:id="rId54"/>
    <p:sldId id="316" r:id="rId55"/>
    <p:sldId id="317" r:id="rId56"/>
    <p:sldId id="318" r:id="rId57"/>
    <p:sldId id="319" r:id="rId58"/>
    <p:sldId id="320" r:id="rId59"/>
    <p:sldId id="321" r:id="rId60"/>
    <p:sldId id="322" r:id="rId61"/>
    <p:sldId id="323" r:id="rId62"/>
    <p:sldId id="325" r:id="rId63"/>
    <p:sldId id="326" r:id="rId64"/>
    <p:sldId id="327" r:id="rId65"/>
    <p:sldId id="328" r:id="rId66"/>
    <p:sldId id="329" r:id="rId67"/>
    <p:sldId id="330" r:id="rId68"/>
    <p:sldId id="33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6" autoAdjust="0"/>
    <p:restoredTop sz="91717" autoAdjust="0"/>
  </p:normalViewPr>
  <p:slideViewPr>
    <p:cSldViewPr snapToGrid="0">
      <p:cViewPr varScale="1">
        <p:scale>
          <a:sx n="101" d="100"/>
          <a:sy n="101" d="100"/>
        </p:scale>
        <p:origin x="438" y="102"/>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06.078"/>
    </inkml:context>
    <inkml:brush xml:id="br0">
      <inkml:brushProperty name="width" value="0.05" units="cm"/>
      <inkml:brushProperty name="height" value="0.05" units="cm"/>
    </inkml:brush>
  </inkml:definitions>
  <inkml:trace contextRef="#ctx0" brushRef="#br0">91 1 24575,'0'2013'0,"-4"-1944"0,-21 125 0,-4 24 0,16-19 0,-6 174 0,19-287-1365,1-59-5461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56.776"/>
    </inkml:context>
    <inkml:brush xml:id="br0">
      <inkml:brushProperty name="width" value="0.05" units="cm"/>
      <inkml:brushProperty name="height" value="0.05" units="cm"/>
      <inkml:brushProperty name="color" value="#008C3A"/>
    </inkml:brush>
  </inkml:definitions>
  <inkml:trace contextRef="#ctx0" brushRef="#br0">119 1 24575,'-5'0'0,"-6"10"0,-2 13 0,-9 13 0,0 6 0,4 9 0,4 3 0,5 6 0,4 4 0,8-5 0,18-12 0,11-14 0,5-12 0,1-11 0,-6-11 0,-8-6-8191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5.586"/>
    </inkml:context>
    <inkml:brush xml:id="br0">
      <inkml:brushProperty name="width" value="0.05" units="cm"/>
      <inkml:brushProperty name="height" value="0.05" units="cm"/>
    </inkml:brush>
  </inkml:definitions>
  <inkml:trace contextRef="#ctx0" brushRef="#br0">223 11 24575,'11'-11'0,"-12"16"0,-22 20 0,-150 124 0,159-138 0,-8 10 0,27-14 0,18-4 0,265-7-1365,-240 4-5461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5.942"/>
    </inkml:context>
    <inkml:brush xml:id="br0">
      <inkml:brushProperty name="width" value="0.05" units="cm"/>
      <inkml:brushProperty name="height" value="0.05" units="cm"/>
    </inkml:brush>
  </inkml:definitions>
  <inkml:trace contextRef="#ctx0" brushRef="#br0">1 31 24575,'15'0'0,"14"-5"0,9-2 0,1 1 0,6 1 0,4 1 0,4 2 0,-7 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8.168"/>
    </inkml:context>
    <inkml:brush xml:id="br0">
      <inkml:brushProperty name="width" value="0.05" units="cm"/>
      <inkml:brushProperty name="height" value="0.05" units="cm"/>
    </inkml:brush>
  </inkml:definitions>
  <inkml:trace contextRef="#ctx0" brushRef="#br0">0 53 24575,'18'-9'0,"0"0"0,0 1 0,1 0 0,38-9 0,-51 16 0,-1 1 0,1-1 0,0 1 0,-1 0 0,1 0 0,-1 1 0,1-1 0,0 1 0,-1 1 0,1-1 0,-1 1 0,0 0 0,0 0 0,1 0 0,-1 1 0,-1 0 0,1 0 0,0 0 0,-1 0 0,1 1 0,-1 0 0,5 6 0,4 7 0,-1 1 0,-1 1 0,-1 0 0,-1 1 0,0 0 0,-1 0 0,-1 1 0,4 25 0,12 26 0,-18-57-100,0 3 177,2-1 1,16 31 0,-21-44-157,0 0 0,0-1 0,1 1 0,-1-1 1,1 0-1,0 0 0,0 0 0,0 0 0,1 0 0,-1-1 1,1 1-1,-1-1 0,1 0 0,0 0 0,-1-1 0,1 1 1,0-1-1,5 2 0,23-1-6747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8.695"/>
    </inkml:context>
    <inkml:brush xml:id="br0">
      <inkml:brushProperty name="width" value="0.05" units="cm"/>
      <inkml:brushProperty name="height" value="0.05" units="cm"/>
    </inkml:brush>
  </inkml:definitions>
  <inkml:trace contextRef="#ctx0" brushRef="#br0">392 0 24575,'-5'5'0,"-2"7"0,-10 1 0,-1 8 0,-4 1 0,3 2 0,-6 1 0,-8 18 0,1 5 0,1 0 0,5 2 0,-2-2 0,-1-5 0,-7 5 0,4-14 0,12-15 0,9-9-8191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9.192"/>
    </inkml:context>
    <inkml:brush xml:id="br0">
      <inkml:brushProperty name="width" value="0.05" units="cm"/>
      <inkml:brushProperty name="height" value="0.05" units="cm"/>
    </inkml:brush>
  </inkml:definitions>
  <inkml:trace contextRef="#ctx0" brushRef="#br0">1 1 24575,'0'10'0,"0"8"0,0 7 0,0 3 0,0 7 0,0 3 0,0 0 0,5-6 0,7 1 0,11-5 0,2-12 0,2-14 0,-4-13 0,-6-3-8191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9.691"/>
    </inkml:context>
    <inkml:brush xml:id="br0">
      <inkml:brushProperty name="width" value="0.05" units="cm"/>
      <inkml:brushProperty name="height" value="0.05" units="cm"/>
    </inkml:brush>
  </inkml:definitions>
  <inkml:trace contextRef="#ctx0" brushRef="#br0">0 24 24575,'0'5'0,"5"2"0,1-6 0,1-8 0,-2-7 0,-2-2-8191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22:06:21.8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65,'0'-1,"0"0,1 0,-1 0,1 0,-1 0,1 0,-1 0,1 1,0-1,-1 0,1 0,0 1,-1-1,1 1,0-1,0 0,0 1,0-1,0 1,0 0,0-1,0 1,0 0,1-1,29-6,-27 7,145-12,-100 10,59-10,-31 3,1 3,129 7,-76 2,1182-3,-1274 2,66 11,-65-6,62 2,-3-7,202-6,-209-11,-75 11,0 0,0 2,0-1,0 2,0 1,0 0,29 4,73 19,-94-20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22:06:49.6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1,'874'208,"288"69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22:08:11.7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1,'31'-1,"-1"2,1 2,-1 0,0 2,0 1,46 17,-49-15,57 11,-26-8,43 6,-83-11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22:08:14.62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32,'58'1,"6"0,-1-3,110-16,-135 12,1 2,59 1,-73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57.136"/>
    </inkml:context>
    <inkml:brush xml:id="br0">
      <inkml:brushProperty name="width" value="0.05" units="cm"/>
      <inkml:brushProperty name="height" value="0.05" units="cm"/>
      <inkml:brushProperty name="color" value="#008C3A"/>
    </inkml:brush>
  </inkml:definitions>
  <inkml:trace contextRef="#ctx0" brushRef="#br0">0 0 24575,'0'5'0,"5"7"0,17 16 0,4 13 0,13 6 0,5-7 0,-5-3 0,1-10 0,4 2 0,-11-15 0,-11-9-8191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57.477"/>
    </inkml:context>
    <inkml:brush xml:id="br0">
      <inkml:brushProperty name="width" value="0.05" units="cm"/>
      <inkml:brushProperty name="height" value="0.05" units="cm"/>
      <inkml:brushProperty name="color" value="#008C3A"/>
    </inkml:brush>
  </inkml:definitions>
  <inkml:trace contextRef="#ctx0" brushRef="#br0">272 1 24575,'-10'0'0,"-14"10"0,-17 19 0,-12 14 0,3 5 0,0 9 0,19-15 0,19-20 0,12-23 0,6-12-8191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57.836"/>
    </inkml:context>
    <inkml:brush xml:id="br0">
      <inkml:brushProperty name="width" value="0.05" units="cm"/>
      <inkml:brushProperty name="height" value="0.05" units="cm"/>
      <inkml:brushProperty name="color" value="#008C3A"/>
    </inkml:brush>
  </inkml:definitions>
  <inkml:trace contextRef="#ctx0" brushRef="#br0">0 0 24575,'15'5'0,"15"12"0,8 13 0,7 6 0,-4 7 0,-9 12 0,-10 11 0,-9 10 0,-6 6 0,-20 10 0,-17-1 0,-14 0 0,0-7 0,4-16 0,7-26 0,10-20-8191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0:13.316"/>
    </inkml:context>
    <inkml:brush xml:id="br0">
      <inkml:brushProperty name="width" value="0.05" units="cm"/>
      <inkml:brushProperty name="height" value="0.05" units="cm"/>
      <inkml:brushProperty name="color" value="#00A0D7"/>
    </inkml:brush>
  </inkml:definitions>
  <inkml:trace contextRef="#ctx0" brushRef="#br0">0 3640 24575,'3'-1'0,"-1"-1"0,1 1 0,-1-1 0,1 0 0,-1 1 0,0-1 0,0-1 0,0 1 0,0 0 0,0 0 0,-1-1 0,1 1 0,-1-1 0,1 1 0,-1-1 0,0 0 0,1-4 0,3-4 0,149-246 0,37-74 0,-122 198 0,-30 63 0,-4-2 0,30-86 0,-53 126 0,2 0 0,18-31 0,-15 32 0,-2 0 0,11-33 0,-3 5 0,2 0 0,47-78 0,-19 40 0,-35 57 0,15-47 0,0 1 0,121-225 0,-9 22 0,-122 240 0,3 2 0,2 0 0,35-44 0,113-122 0,89-89 0,-252 288 0,0 2 0,1 0 0,1 0 0,0 1 0,0 1 0,28-14 0,-10 10 0,-1 1 0,54-13 0,-3-1 0,-61 18 0,0 1 0,1 2 0,0 0 0,40-4 0,-8 7 0,0 2 0,1 3 0,-1 2 0,85 18 0,-123-16 0,0 0 0,-1 2 0,1 0 0,-2 0 0,1 2 0,-1 0 0,0 1 0,21 20 0,-12-11 0,46 29 0,-50-35 0,-1 0 0,-1 1 0,32 33 0,-8-6 0,-21-22 0,-2 1 0,0 1 0,-1 1 0,-2 0 0,0 2 0,22 45 0,-20-35 0,24 32 0,-21-35 0,22 45 0,44 91 0,-44-90 0,34 88 0,-53-110 0,3 0 0,44 66 0,-62-107 0,21 42 0,-24-44 0,0-1 0,0 1 0,1-1 0,1-1 0,0 1 0,14 13 0,13 13 0,50 69 0,-36-43 0,-40-53 0,-1-1 0,2 1 0,-1-2 0,1 1 0,1-1 0,0-1 0,0 0 0,0 0 0,1-2 0,0 1 0,1-1 0,-1-1 0,1 0 0,0-1 0,0 0 0,1-1 0,-1-1 0,1 0 0,0 0 0,17-2 0,15 2 0,0-3 0,0-2 0,64-12 0,-95 12 0,1-1 0,-1-1 0,1 0 0,-1-1 0,-1-1 0,1 0 0,-1-1 0,0-1 0,-1 0 0,0-1 0,-1 0 0,0-1 0,14-16 0,56-58 0,-61 65 0,1-2 0,-2 0 0,-1-1 0,28-44 0,110-186 0,-108 176 0,-3-2 0,-4-1 0,40-108 0,-39 85 0,44-123 0,-59 147 0,58-118 0,9-21 0,-50 120 132,-12 29-1629,-19 35-5329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19.049"/>
    </inkml:context>
    <inkml:brush xml:id="br0">
      <inkml:brushProperty name="width" value="0.05" units="cm"/>
      <inkml:brushProperty name="height" value="0.05" units="cm"/>
      <inkml:brushProperty name="color" value="#00A0D7"/>
    </inkml:brush>
  </inkml:definitions>
  <inkml:trace contextRef="#ctx0" brushRef="#br0">241 79 24575,'0'-4'0,"0"1"0,0 0 0,-1-1 0,0 1 0,0 0 0,0 0 0,0-1 0,0 1 0,0 0 0,-1 0 0,1 0 0,-1 1 0,0-1 0,0 0 0,0 1 0,0-1 0,-1 1 0,1-1 0,-1 1 0,1 0 0,-1 0 0,0 0 0,0 1 0,0-1 0,0 1 0,0-1 0,0 1 0,-5-1 0,4 1 0,0 0 0,0 0 0,-1 0 0,1 1 0,0 0 0,0 0 0,0 0 0,0 0 0,-1 1 0,1-1 0,0 1 0,0 0 0,0 1 0,0-1 0,0 0 0,1 1 0,-1 0 0,0 0 0,1 0 0,-1 1 0,1-1 0,0 1 0,-4 3 0,1 2 0,0 0 0,1 1 0,0-1 0,1 1 0,0 0 0,0 0 0,1 1 0,0-1 0,1 0 0,-3 20 0,1 11 0,0 50 0,21 196 0,-2-105 0,-14-171 24,-1 0 0,0-1 0,-1 1 0,-3 16 0,4-24-75,0 0 0,-1-1-1,1 1 1,-1 0 0,0 0 0,1 0 0,-1 0-1,0-1 1,0 1 0,0 0 0,-1-1-1,1 1 1,0-1 0,-1 1 0,1-1 0,0 0-1,-1 1 1,0-1 0,1 0 0,-1 0 0,0 0-1,1 0 1,-1-1 0,0 1 0,0 0 0,0-1-1,0 1 1,-3 0 0,-13-3-6775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19.379"/>
    </inkml:context>
    <inkml:brush xml:id="br0">
      <inkml:brushProperty name="width" value="0.05" units="cm"/>
      <inkml:brushProperty name="height" value="0.05" units="cm"/>
      <inkml:brushProperty name="color" value="#00A0D7"/>
    </inkml:brush>
  </inkml:definitions>
  <inkml:trace contextRef="#ctx0" brushRef="#br0">0 19 24575,'5'0'0,"7"0"0,6 0 0,10 0 0,11 0 0,13 0 0,-1-5 0,0-2 0,-9 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19.721"/>
    </inkml:context>
    <inkml:brush xml:id="br0">
      <inkml:brushProperty name="width" value="0.05" units="cm"/>
      <inkml:brushProperty name="height" value="0.05" units="cm"/>
      <inkml:brushProperty name="color" value="#00A0D7"/>
    </inkml:brush>
  </inkml:definitions>
  <inkml:trace contextRef="#ctx0" brushRef="#br0">140 0 24575,'-11'5'0,"-2"12"0,-5 18 0,1 18 0,3 20 0,-5 18 0,-1 8 0,4-2 0,4-8 0,15-14 0,16-20 0,11-19 0,10-15 0,-2-12-8191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20.110"/>
    </inkml:context>
    <inkml:brush xml:id="br0">
      <inkml:brushProperty name="width" value="0.05" units="cm"/>
      <inkml:brushProperty name="height" value="0.05" units="cm"/>
      <inkml:brushProperty name="color" value="#00A0D7"/>
    </inkml:brush>
  </inkml:definitions>
  <inkml:trace contextRef="#ctx0" brushRef="#br0">2 29 24575,'5'10'0,"12"14"0,7 7 0,11 9 0,9 2 0,2-5 0,3 0 0,-1-5 0,-10-19 0,-10-12-8191</inkml:trace>
  <inkml:trace contextRef="#ctx0" brushRef="#br0" timeOffset="1">179 0 24575,'0'10'0,"-10"9"0,-3 5 0,-5 9 0,-4-1 0,2 5 0,-6-5 0,1-3 0,1-6 0,3-6-8191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20.530"/>
    </inkml:context>
    <inkml:brush xml:id="br0">
      <inkml:brushProperty name="width" value="0.05" units="cm"/>
      <inkml:brushProperty name="height" value="0.05" units="cm"/>
      <inkml:brushProperty name="color" value="#00A0D7"/>
    </inkml:brush>
  </inkml:definitions>
  <inkml:trace contextRef="#ctx0" brushRef="#br0">0 0 24575,'10'0'0,"9"0"0,5 5 0,15 7 0,0 6 0,-1 15 0,-8 17 0,-8 11 0,-8 9 0,-7 3 0,-14-1 0,-11-2 0,-3-9 0,-7-14 0,0-6 0,-4-9 0,-3-10 0,5-9-8191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07.172"/>
    </inkml:context>
    <inkml:brush xml:id="br0">
      <inkml:brushProperty name="width" value="0.05" units="cm"/>
      <inkml:brushProperty name="height" value="0.05" units="cm"/>
    </inkml:brush>
  </inkml:definitions>
  <inkml:trace contextRef="#ctx0" brushRef="#br0">0 170 24575,'434'-23'0,"-319"9"0,568-56 0,-421 49 0,311-20 0,0 41 0,-171 43 0,112 1 0,-206-24 0,568 15-1365,-839-36-5461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0:16.467"/>
    </inkml:context>
    <inkml:brush xml:id="br0">
      <inkml:brushProperty name="width" value="0.05" units="cm"/>
      <inkml:brushProperty name="height" value="0.05" units="cm"/>
      <inkml:brushProperty name="color" value="#00A0D7"/>
    </inkml:brush>
  </inkml:definitions>
  <inkml:trace contextRef="#ctx0" brushRef="#br0">0 652 24575,'2'-16'0,"0"1"0,1 0 0,1 0 0,0 0 0,1 0 0,1 1 0,0 0 0,16-25 0,97-156 0,-106 170 0,0-2 0,-2 0 0,-1 0 0,8-38 0,11-29 0,-29 93 0,1 0 0,0 0 0,-1-1 0,0 1 0,1 0 0,-1 0 0,0 0 0,1-1 0,-1 1 0,0 0 0,0 0 0,0-1 0,0 1 0,0 0 0,0 0 0,0-1 0,-1 1 0,1 0 0,0 0 0,-1-1 0,0 0 0,0 1 0,0 0 0,0 1 0,1-1 0,-1 1 0,0 0 0,0-1 0,0 1 0,0 0 0,0-1 0,0 1 0,0 0 0,1 0 0,-1 0 0,0 0 0,0 0 0,0 0 0,0 0 0,0 0 0,0 0 0,0 0 0,-1 1 0,-5 1 0,0 0 0,0 1 0,1 0 0,-1 0 0,-11 8 0,-1 2 0,7-3 0,-1-2 0,0 1 0,0-2 0,-23 11 0,79-44 0,-32 17 0,1 2 0,1-1 0,-1 1 0,1 1 0,24-8 0,-35 13 3,0 1 0,0 0-1,0 0 1,0-1 0,0 1-1,0 1 1,0-1 0,0 0-1,0 0 1,0 1 0,0-1-1,-1 1 1,1 0 0,0 0-1,0-1 1,0 1 0,0 0 0,-1 1-1,1-1 1,-1 0 0,1 0-1,-1 1 1,1-1 0,-1 1-1,0-1 1,1 1 0,-1-1-1,0 1 1,0 0 0,1 3-1,3 5-143,-1 0-1,-1 1 1,0 0-1,2 15 1,-2-12-600,7 31-6085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0:17.117"/>
    </inkml:context>
    <inkml:brush xml:id="br0">
      <inkml:brushProperty name="width" value="0.05" units="cm"/>
      <inkml:brushProperty name="height" value="0.05" units="cm"/>
      <inkml:brushProperty name="color" value="#00A0D7"/>
    </inkml:brush>
  </inkml:definitions>
  <inkml:trace contextRef="#ctx0" brushRef="#br0">145 20 24575,'0'-10'0,"0"1"0,-10 8 0,-3 14 0,-5 10 0,1 5 0,-2 9 0,3 3 0,3 0 0,5-3 0,-7 3 0,-1-5-8191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17:10:29.76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700 1,'-5'1,"1"1,-1 0,1 0,0 0,0 1,0 0,0-1,0 1,0 1,-5 5,-7 5,-8 4,0 1,1 1,1 1,-36 45,28-25,1 1,-42 86,58-105,-1-1,-1-1,-1 0,-27 27,0 2,31-36,2 1,-1 1,2 0,0 0,1 1,1 0,0 0,-4 21,2-17,0 0,-1-1,-1 0,-1 0,-23 28,-3 7,39-55,-1 0,0 0,0 0,0 0,0 0,0 0,0 0,0 0,0 0,0 0,0 0,0 0,1 0,-1 0,0 1,0-1,0 0,0 0,0 0,0 0,0 0,0 0,0 0,0 0,0 0,0 0,0 0,0 0,0 0,0 0,0 1,1-1,-1 0,0 0,0 0,0 0,0 0,0 0,0 0,0 0,0 0,0 0,0 0,0 1,-1-1,16-10,15-16,-15 9,-10 9,0 1,1 1,0-1,1 1,-1 0,1 0,0 1,0 0,1 0,0 0,15-5,70-15,-63 18,57-21,239-117,-274 125,0 2,1 3,108-18,-129 26,-1-1,33-14,24-6,-33 15,84-8,-127 19,-1 1,0-1,0-1,-1 0,1-1,19-9,-28 12,0 1,-1-1,1 0,0-1,-1 1,1 0,-1 0,1-1,-1 1,0-1,1 1,-1-1,0 1,0-1,0 0,0 0,0 0,-1 1,1-1,-1 0,1 0,-1 0,1 0,-1 0,0 0,0 0,0 0,0 0,-1 0,1 0,0 0,-1 0,1 0,-1 0,0 1,0-1,1 0,-1 0,0 1,-1-1,1 0,0 1,0-1,-1 1,1 0,-3-2,-4-4,-1 0,0 1,0 0,-1 0,0 1,0 0,0 1,-12-3,-15-8,3 0,9 1,-1 2,-1 2,1 0,-1 1,-1 2,0 1,-41-4,-198 13,242 2,-22 1,47-6,-1 0,1 0,-1-1,0 1,1 0,-1 0,1 0,-1-1,1 1,-1 0,0 0,1-1,-1 1,1-1,0 1,-1 0,1-1,-1 1,1-1,0 1,-1-1,1 1,-1-2,1 1,0 0,0-1,0 1,-1-1,2 1,-1 0,0-1,0 1,0-1,1 1,-1 0,1-1,-1 1,2-2,0-2,1 0,0 1,1-1,-1 1,1 0,0 0,0 0,0 0,0 1,1 0,-1 0,1 0,0 0,0 1,0 0,0 0,0 0,1 0,-1 1,10-1,13-2,-1 2,52 1,-61 2,139 2,-125-3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17:10:34.40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1069 1,'1'24,"-2"0,-1-1,-1 1,-8 30,7-40,-1 0,-1 0,0-1,0 0,-2-1,0 1,0-1,-13 13,-28 42,36-48,0-1,-1 0,-27 26,7-14,1 1,-53 67,76-86,-1-1,0 0,-1 0,-16 11,-21 19,44-36,-1 1,1-1,-1-1,0 1,-1-1,1 0,-1 0,1-1,-1 0,0 0,-1-1,1 0,0 0,-1-1,-13 2,5 0,-1 0,1 1,-1 1,-16 7,15-5,0 0,-36 6,39-11,0 0,0-1,0-1,0-1,0 0,0-1,0 0,0-1,0-1,1 0,0-1,-23-12,33 14,0 0,0 0,0 0,1-1,-1 1,1-1,0 0,0 0,0 0,1-1,-1 1,1-1,0 1,0-1,1 0,-1 0,1 0,-1-9,1 10,1 1,-1-1,1 0,0 0,0 0,1 0,-1 0,1 1,-1-1,1 0,0 0,1 1,-1-1,1 1,-1-1,1 1,0-1,1 1,-1 0,0 0,1 0,0 0,-1 1,6-4,33-16,1 2,67-22,-58 21,-39 15,1 0,0 1,0 1,0 0,0 1,15-2,-9 4,0-1,0 0,0-2,0 0,0-1,-1-1,0 0,0-2,-1 0,0-1,0-1,20-15,-16 8,81-61,-91 70,1 1,1 1,-1 0,1 1,0 0,0 1,16-3,0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17:10:46.505"/>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579 1191,'-2'1,"0"0,0 0,0 1,0-1,0 1,0 0,0-1,1 1,-1 0,0 0,1 0,0 0,-3 4,-6 7,-130 114,110-99,-35 24,-9 8,59-46,12-10,0 0,0-1,-1 0,1 1,-1-1,0-1,0 1,-7 3,11-6,0 0,0 0,-1 0,1 0,0 0,0 0,0 0,0 0,0 0,-1 0,1 0,0 0,0 0,0 0,0 0,-1 0,1 0,0 0,0 0,0 0,0 0,-1 0,1 0,0 0,0 0,0 0,0 0,0 0,0-1,-1 1,1 0,0 0,0 0,0 0,0 0,0 0,0-1,0 1,0 0,0 0,0 0,-1 0,1 0,0-1,0 1,0 0,0 0,0 0,0 0,0-1,0 1,0 0,0 0,1 0,4-15,16-20,-19 31,135-226,-97 149,-22 41,28-42,-22 44,7-11,71-87,-71 100,-1-1,-2-2,33-59,-49 80,0 0,2 1,0 0,21-20,19-22,-44 47,3-6,0 1,2 1,0 0,0 1,1 1,1 0,1 2,24-16,-13 12,-1-2,-1 0,0-2,37-38,-43 38,0 0,2 2,0 0,2 2,-1 0,38-16,-47 27,1 0,-1 2,1 0,0 0,31 1,79 8,-118-5,1 1,-1-1,0 1,1 1,-1-1,0 1,-1 1,1 0,-1 0,1 0,-1 1,0 0,-1 0,10 9,0 5,-1 0,-1 1,20 35,-26-44,0-2,0 1,1-1,0-1,0 0,1 0,0 0,1-1,0-1,0 0,18 7,-14-7,-1 1,-1 1,1 0,-1 1,0 0,15 16,-22-17,0 0,-1 0,0 1,0 0,-1 0,6 18,14 28,-14-38,-3-2,2-1,-1 1,2-2,0 1,0-1,2-1,19 18,16 12,-44-39,0 0,0 1,0-1,0 1,-1 0,0 0,1 0,-1 0,-1 0,1 0,1 6,-4-9,1 0,-1 1,1-1,-1 1,1-1,-1 0,0 0,0 1,0-1,0 0,0 0,0 0,0 0,0 0,0 0,0 0,-1 0,1-1,0 1,0 0,-1-1,1 1,-1-1,1 1,-3 0,-45 12,41-11,-14 3,-1-1,0 2,-1 0,2 2,-1 0,1 2,-36 20,33-14,-2-1,0-2,0-1,-53 16,-45 20,95-35,-2-2,1-1,-41 7,33-8,-60 22,-11 25,-4-18,-46 17,95-31,-105 22,145-38,0 1,1 1,-38 21,-38 16,-93 29,124-48,-182 83,232-101,13-8,0 0,0 1,0 0,0 0,1 0,-1 1,1 0,0 0,0 0,0 1,1 0,-1-1,-3 8,6-2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17:10:51.756"/>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0 698,'20'0,"-1"0,0-2,0 0,0-1,0 0,0-2,-1 0,1-2,-2 0,1 0,32-20,9-6,95-39,-52 27,-10-6,-67 36,0 1,1 1,0 1,32-10,80-23,21-6,-111 36,-2-2,0-2,-1-2,54-34,-41 22,91-37,-128 62,-15 5,1 0,0 0,0 1,0 0,1 0,-1 1,9-1,-14 2,0 0,0 1,0-1,0 1,0-1,0 1,-1 0,1 0,0 0,0 0,0 0,-1 0,1 0,-1 1,1-1,-1 1,1-1,-1 1,0-1,0 1,0 0,0 0,0-1,0 1,0 0,0 0,-1 0,1 0,-1 0,1 0,-1 2,2 4,0 1,-1-1,0 0,-1 0,0 1,0-1,0 0,-1 1,0-1,-1 0,0 0,0 0,-1 0,0 0,-1 0,-6 12,-5 1,0-1,-2 0,0-1,-21 17,21-20,0 0,2 0,0 1,1 1,-20 33,3 8,9-17,-24 64,-27 74,59-154,0-1,-1-1,-1 0,-34 36,27-35,7-10,2 1,-23 32,25-35,0 0,0-1,-1-1,0 0,-1 0,-1-1,-21 11,28-16,-52 33,-55 32,101-63,1-1,-1-1,-1 0,1-1,-1 0,0-2,-15 2,5-2,0-1,-1-2,-28-3,43 2,1 0,-1-1,0 0,1-1,0 0,0 0,0-1,1-1,-17-11,16 9,0 0,0-1,1 0,0-1,1 0,0 0,0-1,1 0,-6-12,4 6,-1 1,-22-26,21 29,1-1,0 0,-15-30,14 22,-1 1,0-1,-2 2,-1 0,0 1,-33-31,33 33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0:56.035"/>
    </inkml:context>
    <inkml:brush xml:id="br0">
      <inkml:brushProperty name="width" value="0.05" units="cm"/>
      <inkml:brushProperty name="height" value="0.05" units="cm"/>
      <inkml:brushProperty name="color" value="#00A0D7"/>
    </inkml:brush>
  </inkml:definitions>
  <inkml:trace contextRef="#ctx0" brushRef="#br0">1 1 24575,'1'26'0,"2"0"0,6 29 0,1 12 0,-9-57 0,0-1 0,1 0 0,0 0 0,0 1 0,1-1 0,0-1 0,6 11 0,-8-16 0,1-1 0,-1 1 0,1-1 0,0 0 0,0 1 0,-1-1 0,2 0 0,-1 0 0,0 0 0,0-1 0,1 1 0,-1 0 0,0-1 0,1 0 0,0 1 0,-1-1 0,1 0 0,0 0 0,0-1 0,-1 1 0,1-1 0,0 1 0,0-1 0,0 0 0,0 0 0,0 0 0,5-1 0,3-1 4,0-1-1,-1 0 0,1-1 1,0 0-1,-1-1 1,0 0-1,0-1 0,15-11 1,74-66-135,-43 33-1134,-26 26-5561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08.551"/>
    </inkml:context>
    <inkml:brush xml:id="br0">
      <inkml:brushProperty name="width" value="0.05" units="cm"/>
      <inkml:brushProperty name="height" value="0.05" units="cm"/>
    </inkml:brush>
  </inkml:definitions>
  <inkml:trace contextRef="#ctx0" brushRef="#br0">1 33 24575,'7'0'0,"1"-1"0,-1 0 0,0-1 0,0 0 0,10-4 0,24-5 0,62 2 0,178 8 0,-126 4 0,25-4 0,187 3 0,-201 12 0,67 3 0,-121-20 0,-56 0 0,107 9 0,-73 22-1365,-63-24-5461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09.073"/>
    </inkml:context>
    <inkml:brush xml:id="br0">
      <inkml:brushProperty name="width" value="0.05" units="cm"/>
      <inkml:brushProperty name="height" value="0.05" units="cm"/>
    </inkml:brush>
  </inkml:definitions>
  <inkml:trace contextRef="#ctx0" brushRef="#br0">0 0 24575,'10'0'0,"3"5"0,5 2 0,4 10 0,-2 6 0,-4 6 0,-5 12 0,-4 14 0,-4 8 0,-2-2 0,-11-1 0,-4-6 0,1-7 0,-3-11 0,1-23 0,4-12-8191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09.581"/>
    </inkml:context>
    <inkml:brush xml:id="br0">
      <inkml:brushProperty name="width" value="0.05" units="cm"/>
      <inkml:brushProperty name="height" value="0.05" units="cm"/>
    </inkml:brush>
  </inkml:definitions>
  <inkml:trace contextRef="#ctx0" brushRef="#br0">0 1 24575,'6'0'0,"0"5"0,6 12 0,-1 8 0,14 4 0,3 8 0,6-2 0,-2 2 0,3-4 0,1-4 0,-6-6-8191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10.332"/>
    </inkml:context>
    <inkml:brush xml:id="br0">
      <inkml:brushProperty name="width" value="0.05" units="cm"/>
      <inkml:brushProperty name="height" value="0.05" units="cm"/>
    </inkml:brush>
  </inkml:definitions>
  <inkml:trace contextRef="#ctx0" brushRef="#br0">289 1460 24575,'2'-116'0,"-6"-129"0,-2 203 0,-16-55 0,13 62 0,1 0 0,-5-67 0,12-329 0,3 197 0,-1 230 0,-1 1 0,0 0 0,-1 0 0,1-1 0,0 1 0,-1 0 0,0 0 0,0 0 0,0 0 0,0 0 0,0 0 0,-1 0 0,1 0 0,-4-5 0,3 7 0,1 0 0,0 0 0,-1 0 0,1 1 0,-1-1 0,0 0 0,1 1 0,-1-1 0,1 1 0,-1 0 0,0-1 0,1 1 0,-1 0 0,0 0 0,1 0 0,-1 0 0,0 1 0,1-1 0,-1 0 0,0 1 0,1-1 0,-1 1 0,1-1 0,-1 1 0,1 0 0,-1 0 0,1-1 0,-1 1 0,1 0 0,-2 2 0,-7 5 0,1 0 0,0 0 0,1 1 0,0 0 0,0 0 0,1 1 0,-12 20 0,-5 7 0,-40 58 0,78-121 0,-1-1 0,10-29 0,5-14 0,-21 55 0,-4 5 0,1 1 0,0 0 0,0 0 0,1 0 0,1 0 0,-1 1 0,1 0 0,1 0 0,12-12 0,-18 20 0,0-1 0,0 1 0,0-1 0,0 1 0,0 0 0,0-1 0,0 1 0,0 0 0,0 0 0,0 0 0,0 0 0,0 0 0,0 0 0,0 0 0,0 0 0,0 0 0,0 0 0,0 1 0,0-1 0,0 0 0,0 1 0,0-1 0,0 1 0,0-1 0,0 1 0,0-1 0,-1 1 0,1 0 0,0-1 0,0 1 0,-1 0 0,1 0 0,0 0 0,-1-1 0,1 1 0,-1 0 0,1 0 0,-1 0 0,1 0 0,-1 1 0,22 49 0,-18-38 0,5 12 0,1 0 0,2 0 0,0-1 0,1-1 0,2 0 0,20 25 0,-1-7-1365,-6-4-5461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09.908"/>
    </inkml:context>
    <inkml:brush xml:id="br0">
      <inkml:brushProperty name="width" value="0.05" units="cm"/>
      <inkml:brushProperty name="height" value="0.05" units="cm"/>
    </inkml:brush>
  </inkml:definitions>
  <inkml:trace contextRef="#ctx0" brushRef="#br0">305 0 24575,'-5'0'0,"-12"10"0,-3 9 0,-3 5 0,-8 9 0,-3 4 0,-2 6 0,-4 0 0,0-2 0,6 3 0,10-7-8191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10.612"/>
    </inkml:context>
    <inkml:brush xml:id="br0">
      <inkml:brushProperty name="width" value="0.05" units="cm"/>
      <inkml:brushProperty name="height" value="0.05" units="cm"/>
    </inkml:brush>
  </inkml:definitions>
  <inkml:trace contextRef="#ctx0" brushRef="#br0">153 0 24575,'0'5'0,"0"12"0,-10 23 0,-3 9 0,-4 2 0,-5 8 0,2-3 0,-6-9 0,1-9 0,6-10-8191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11.169"/>
    </inkml:context>
    <inkml:brush xml:id="br0">
      <inkml:brushProperty name="width" value="0.05" units="cm"/>
      <inkml:brushProperty name="height" value="0.05" units="cm"/>
    </inkml:brush>
  </inkml:definitions>
  <inkml:trace contextRef="#ctx0" brushRef="#br0">207 146 24575,'-5'0'0,"-1"-10"0,-5-3 0,-6-5 0,-10 1 0,-5-7 0,-2 1 0,-6 5 0,15 4 0,16 6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13.238"/>
    </inkml:context>
    <inkml:brush xml:id="br0">
      <inkml:brushProperty name="width" value="0.05" units="cm"/>
      <inkml:brushProperty name="height" value="0.05" units="cm"/>
    </inkml:brush>
  </inkml:definitions>
  <inkml:trace contextRef="#ctx0" brushRef="#br0">0 7 24575,'0'-5'0,"0"4"0,0 11 0,0 15 0,0 7 0,0 4 0,0 6 0,0 10 0,0 8 0,0 2 0,0-4 0,0-6 0,0-3 0,0-4 0,0-5 0,0-9-8191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14.826"/>
    </inkml:context>
    <inkml:brush xml:id="br0">
      <inkml:brushProperty name="width" value="0.05" units="cm"/>
      <inkml:brushProperty name="height" value="0.05" units="cm"/>
    </inkml:brush>
  </inkml:definitions>
  <inkml:trace contextRef="#ctx0" brushRef="#br0">0 0 24575,'0'5'0,"0"12"0,0 8 0,0 4 0,0 8 0,0 8 0,0 1 0,0-3 0,0 2 0,0 4 0,0-8-8191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21.722"/>
    </inkml:context>
    <inkml:brush xml:id="br0">
      <inkml:brushProperty name="width" value="0.05" units="cm"/>
      <inkml:brushProperty name="height" value="0.05" units="cm"/>
    </inkml:brush>
  </inkml:definitions>
  <inkml:trace contextRef="#ctx0" brushRef="#br0">1 0 24575,'0'5'0,"5"2"0,11-1 0,9-1 0,9-2 0,4-1 0,7-1 0,-1 0 0,-2-1 0,2 0 0,-7-1-8191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22.696"/>
    </inkml:context>
    <inkml:brush xml:id="br0">
      <inkml:brushProperty name="width" value="0.05" units="cm"/>
      <inkml:brushProperty name="height" value="0.05" units="cm"/>
    </inkml:brush>
  </inkml:definitions>
  <inkml:trace contextRef="#ctx0" brushRef="#br0">37 1 24575,'-1'24'0,"-2"0"0,0 0 0,-9 29 0,-5 32 0,17-82 0,-1 0 0,1 0 0,0 1 0,0-1 0,0 0 0,1 0 0,-1 0 0,1 0 0,-1 0 0,1 0 0,0 0 0,0 0 0,0 0 0,1 0 0,-1 0 0,1 0 0,-1-1 0,1 1 0,0-1 0,0 1 0,0-1 0,1 0 0,-1 0 0,0 0 0,1 0 0,-1 0 0,1 0 0,0-1 0,0 1 0,-1-1 0,1 0 0,0 0 0,0 0 0,4 1 0,10 1 0,1 0 0,-1-1 0,1-1 0,34-1 0,-18-1 0,-23 1 0,0 1 0,0 0 0,0 1 0,-1 0 0,1 1 0,-1 0 0,1 1 0,15 7 0,-24-10 0,0 0 0,-1 0 0,1 0 0,0 1 0,-1-1 0,1 0 0,-1 1 0,1-1 0,-1 1 0,1 0 0,-1-1 0,0 1 0,0 0 0,0 0 0,0 0 0,0-1 0,-1 1 0,1 0 0,0 0 0,0 3 0,-2-2 0,1 0 0,-1 0 0,1 0 0,-1 0 0,0 0 0,0 0 0,0 0 0,-1 0 0,1 0 0,-1-1 0,1 1 0,-1 0 0,0-1 0,0 0 0,0 1 0,0-1 0,-1 0 0,-2 2 0,-13 13-124,-2-2 0,1 0 0,-2-1 0,0-1 0,0 0 0,-2-2-1,1-1 1,-1-1 0,-1 0 0,-37 7 0,26-11-6702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24.316"/>
    </inkml:context>
    <inkml:brush xml:id="br0">
      <inkml:brushProperty name="width" value="0.05" units="cm"/>
      <inkml:brushProperty name="height" value="0.05" units="cm"/>
    </inkml:brush>
  </inkml:definitions>
  <inkml:trace contextRef="#ctx0" brushRef="#br0">294 130 24575,'10'-34'0,"-8"31"0,0-1 0,-1 0 0,1 0 0,-1 0 0,0 0 0,0 0 0,0-8 0,-1 10 0,0-1 0,0 1 0,0 0 0,-1-1 0,1 1 0,-1-1 0,0 1 0,0 0 0,0 0 0,0-1 0,0 1 0,0 0 0,-1 0 0,1 0 0,0 0 0,-1 0 0,0 0 0,0 1 0,1-1 0,-1 0 0,0 1 0,0 0 0,0-1 0,-1 1 0,1 0 0,0 0 0,0 0 0,-1 0 0,1 1 0,0-1 0,-1 0 0,1 1 0,-1 0 0,1 0 0,0 0 0,-1 0 0,-2 0 0,-6 0 0,1 1 0,0 0 0,0 0 0,-1 1 0,1 1 0,1 0 0,-16 6 0,9-1 0,0 0 0,0 1 0,1 1 0,-21 17 0,31-24 0,0 2 0,1-1 0,-1 0 0,1 1 0,0 0 0,0 0 0,1 0 0,-1 1 0,1-1 0,1 1 0,-1 0 0,1 0 0,-1 0 0,2 0 0,-1 0 0,0 7 0,2-11 0,0 0 0,0 1 0,0-1 0,0 0 0,0 1 0,1-1 0,-1 0 0,1 0 0,0 1 0,0-1 0,0 0 0,0 0 0,0 0 0,0 0 0,0 0 0,1 0 0,-1 0 0,1-1 0,-1 1 0,3 1 0,0 0 0,0 0 0,0-1 0,0 1 0,0-1 0,0 0 0,1 0 0,-1-1 0,1 0 0,7 2 0,-2-1 0,1-1 0,0 0 0,0-1 0,-1 0 0,1-1 0,0 0 0,0 0 0,11-4 0,-15 3 0,-1-1 0,0 0 0,0 0 0,0-1 0,-1 1 0,1-1 0,-1 0 0,0-1 0,0 1 0,5-7 0,39-55 0,-36 47 0,-13 19 0,0-1 0,0 1 0,1-1 0,-1 1 0,0-1 0,0 1 0,1-1 0,-1 1 0,0 0 0,1-1 0,-1 1 0,0-1 0,1 1 0,-1 0 0,0-1 0,1 1 0,-1 0 0,1 0 0,-1-1 0,1 1 0,-1 0 0,1 0 0,-1 0 0,1 0 0,-1-1 0,1 1 0,-1 0 0,1 0 0,-1 0 0,2 0 0,4 15 0,-5 36 0,-1-42 0,-3 435-1365,3-400-5461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28.899"/>
    </inkml:context>
    <inkml:brush xml:id="br0">
      <inkml:brushProperty name="width" value="0.05" units="cm"/>
      <inkml:brushProperty name="height" value="0.05" units="cm"/>
    </inkml:brush>
  </inkml:definitions>
  <inkml:trace contextRef="#ctx0" brushRef="#br0">37 26 24575,'-1'0'0,"1"0"0,-1 0 0,1-1 0,-1 1 0,0 0 0,1 0 0,-1 0 0,1 0 0,-1 0 0,0 0 0,1 1 0,-1-1 0,1 0 0,-1 0 0,1 0 0,-1 0 0,1 1 0,-1-1 0,1 0 0,-1 1 0,1-1 0,-1 0 0,1 1 0,-1-1 0,1 1 0,0-1 0,-1 0 0,1 1 0,-1-1 0,1 1 0,0-1 0,0 1 0,-1-1 0,1 1 0,0 0 0,0-1 0,0 1 0,0-1 0,-1 1 0,1-1 0,0 1 0,0 0 0,0-1 0,0 1 0,0-1 0,1 1 0,-1-1 0,0 1 0,0 0 0,0-1 0,0 1 0,1-1 0,-1 1 0,0-1 0,0 1 0,1-1 0,-1 1 0,0-1 0,1 1 0,-1-1 0,1 0 0,-1 1 0,0-1 0,2 1 0,-2 0 0,1-1 0,-1 0 0,0 1 0,1-1 0,-1 1 0,1-1 0,-1 0 0,1 1 0,-1-1 0,1 0 0,-1 1 0,1-1 0,0 0 0,-1 0 0,1 0 0,-1 1 0,1-1 0,-1 0 0,1 0 0,0 0 0,-1 0 0,1 0 0,1 0 0,-2-1 0,1 1 0,-1-1 0,1 0 0,0 1 0,-1-1 0,1 0 0,-1 1 0,1-1 0,-1 0 0,0 1 0,1-1 0,-1 0 0,0 0 0,1 0 0,-1 1 0,0-1 0,0 0 0,0 0 0,0 0 0,0 0 0,0 1 0,0-1 0,0 0 0,0 0 0,0-1 0,-1 2 0,1 1 0,0-1 0,0 0 0,-1 0 0,1 1 0,0-1 0,0 0 0,-1 0 0,1 0 0,0 1 0,0-1 0,-1 0 0,1 0 0,0 0 0,-1 0 0,1 0 0,0 0 0,-1 0 0,1 0 0,0 1 0,-1-1 0,1 0 0,0 0 0,-1-1 0,1 1 0,0 0 0,-1 0 0,1 0 0,0 0 0,-1 0 0,1 0 0,0 0 0,-1 0 0,1-1 0,0 1 0,-1 0 0,1 0 0,0 0 0,0-1 0,-1 1 0,1 0 0,0 0 0,0-1 0,0 1 0,-1 0 0,1 0 0,0-1 0,0 1 0,0 0 0,0-1 0,-1 1 0,1 0 0,0-1 0,0 1 0,0 0 0,0-1 0,0 1 0,0 0 0,0-1 0,0 1 0,0 0 0,0-1 0,0 1 0,0 0 0,1-1 0,-1 1 0,0 0 0,0-1 0,0 1 0,-1 1 0,-1 1 0,1-1 0,0 1 0,0-1 0,0 1 0,0 0 0,0 0 0,0-1 0,0 1 0,0 0 0,1 0 0,-1 2 0,0-2 0,1 0 0,0 0 0,0-1 0,0 1 0,1 0 0,-1 0 0,0-1 0,1 1 0,-1 0 0,1-1 0,-1 1 0,1-1 0,0 1 0,-1-1 0,1 1 0,0-1 0,0 1 0,0-1 0,0 0 0,1 1 0,-1-1 0,0 0 0,1 0 0,-1 0 0,0 0 0,4 2 0,-2-2 0,0 0 0,1 0 0,-1 0 0,1 0 0,-1 0 0,1-1 0,-1 1 0,1-1 0,-1 0 0,1 0 0,-1-1 0,7 0 0,-7 0 0,0 1 0,0-1 0,0 0 0,-1 0 0,1 0 0,0 0 0,0-1 0,0 1 0,-1-1 0,1 0 0,-1 1 0,1-1 0,-1 0 0,2-3 0,-3 4 0,0-1 0,0 1 0,0 0 0,-1-1 0,1 1 0,-1 0 0,1-1 0,-1 1 0,0-1 0,1 1 0,-1-1 0,0 1 0,0-1 0,0 1 0,0-1 0,0 1 0,0-1 0,-1 1 0,1-1 0,0 1 0,-1-1 0,1 1 0,-1-1 0,0 1 0,1 0 0,-1-1 0,0 1 0,0 0 0,-1-2 0,-2 0 0,1-1 0,-1 2 0,0-1 0,0 0 0,0 1 0,0 0 0,-1 0 0,1 0 0,-1 0 0,1 1 0,-1-1 0,1 1 0,-1 0 0,0 1 0,1-1 0,-1 1 0,0 0 0,0 0 0,-5 1 0,8-1 0,0 1 0,0-1 0,0 0 0,0 1 0,0-1 0,0 1 0,0 0 0,0 0 0,0 0 0,0 0 0,0 0 0,0 0 0,1 0 0,-1 0 0,0 1 0,1-1 0,-1 1 0,0 1 0,1-1 0,0-1 0,1 1 0,-1 0 0,1 0 0,0-1 0,0 1 0,-1 0 0,1 0 0,0 0 0,1-1 0,-1 1 0,0 0 0,0 0 0,1 0 0,-1-1 0,1 1 0,0 0 0,-1-1 0,1 1 0,0 0 0,0-1 0,0 1 0,0-1 0,2 3 0,3 3 0,1 0 0,-1 0 0,1-1 0,1 0 0,-1 0 0,1-1 0,0 0 0,12 6 0,-17-10 0,1 1 0,-1-1 0,1 1 0,-1-1 0,1 0 0,0-1 0,0 1 0,0-1 0,-1 1 0,7-2 0,-8 1 0,0 0 0,0-1 0,-1 1 0,1-1 0,0 1 0,-1-1 0,1 0 0,-1 0 0,1 0 0,-1 0 0,1 0 0,-1 0 0,0 0 0,1 0 0,-1 0 0,0-1 0,0 1 0,0-1 0,0 1 0,0-1 0,0 1 0,0-1 0,0-2 0,0 2 0,0 0 0,0 0 0,-1 1 0,1-1 0,-1 0 0,1 0 0,-1 0 0,0 0 0,0 0 0,0 0 0,0 0 0,0 0 0,0 0 0,0 0 0,-1 1 0,1-1 0,-1 0 0,1 0 0,-1 0 0,0 0 0,0 1 0,0-1 0,0 0 0,0 1 0,0-1 0,-2-2 0,0 2 0,0 0 0,0 0 0,0 0 0,0 0 0,0 0 0,0 1 0,-1-1 0,1 1 0,0 0 0,-1 0 0,1 0 0,-1 0 0,-5 1 0,4-1 0,1 1 0,0 0 0,-1 0 0,1 1 0,0-1 0,0 1 0,-1 0 0,1 0 0,0 0 0,0 1 0,-5 2 0,7-3 0,1 0 0,-1-1 0,1 1 0,-1 1 0,1-1 0,0 0 0,0 0 0,-1 0 0,1 1 0,0-1 0,0 0 0,0 1 0,0-1 0,0 1 0,1 0 0,-1-1 0,0 1 0,1-1 0,-1 1 0,1 0 0,0 0 0,-1-1 0,1 1 0,0 0 0,0-1 0,1 5 0,-1-5 0,0 0 0,0 0 0,0 0 0,0 0 0,0 1 0,0-1 0,1 0 0,-1 0 0,0 0 0,1 0 0,-1 0 0,1 0 0,-1 0 0,1 0 0,0 0 0,-1 0 0,1 0 0,0 0 0,0 0 0,0 0 0,0-1 0,0 1 0,0 0 0,0-1 0,0 1 0,0-1 0,0 1 0,0-1 0,0 1 0,0-1 0,2 1 0,-1-1 0,0 0 0,0-1 0,0 1 0,0 0 0,0-1 0,0 1 0,0-1 0,-1 0 0,1 0 0,0 0 0,0 0 0,0 0 0,-1 0 0,1 0 0,-1 0 0,3-3 0,-3 4 0,0-1 0,0 0 0,1 0 0,-1 0 0,0 0 0,0 0 0,0 0 0,-1 0 0,1 0 0,0 0 0,0 0 0,-1 0 0,1 0 0,0-1 0,-1 1 0,1 0 0,-1-1 0,0 1 0,1 0 0,-1-1 0,0 1 0,0 0 0,0-1 0,0 1 0,0-1 0,0 1 0,0 0 0,0-1 0,-1 1 0,1 0 0,-1-1 0,1 1 0,-1 0 0,1-1 0,-1 1 0,1 0 0,-1 0 0,0 0 0,0 0 0,0 0 0,0 0 0,0 0 0,0 0 0,0 0 0,0 0 0,0 0 0,0 0 0,0 1 0,-1-1 0,1 0 0,0 1 0,-1-1 0,1 1 0,0 0 0,-1-1 0,-1 1 0,-6-1-1365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30.540"/>
    </inkml:context>
    <inkml:brush xml:id="br0">
      <inkml:brushProperty name="width" value="0.05" units="cm"/>
      <inkml:brushProperty name="height" value="0.05" units="cm"/>
    </inkml:brush>
  </inkml:definitions>
  <inkml:trace contextRef="#ctx0" brushRef="#br0">74 15 24575,'-2'0'0,"0"1"0,0-1 0,0 1 0,1 0 0,-1 0 0,0 0 0,0 0 0,1 0 0,-1 0 0,0 0 0,1 1 0,0-1 0,-2 2 0,2-3 0,1 1 0,-1-1 0,1 0 0,0 0 0,-1 0 0,1 1 0,-1-1 0,1 0 0,0 1 0,-1-1 0,1 0 0,0 1 0,-1-1 0,1 1 0,0-1 0,0 0 0,0 1 0,-1-1 0,1 1 0,0-1 0,0 1 0,0-1 0,0 1 0,0-1 0,0 1 0,0-1 0,0 0 0,0 1 0,0-1 0,0 1 0,0-1 0,0 1 0,0-1 0,0 1 0,0-1 0,0 1 0,1-1 0,-1 1 0,0-1 0,0 0 0,1 1 0,-1-1 0,0 1 0,0-1 0,1 0 0,-1 1 0,1-1 0,-1 0 0,0 0 0,1 1 0,-1-2 0,0 1 0,0-1 0,0 0 0,0 0 0,0 0 0,0 1 0,-1-1 0,1 0 0,0 1 0,-1-1 0,1 0 0,0 0 0,-1 1 0,1-1 0,-1 1 0,1-1 0,-1 0 0,1 1 0,-1-1 0,1 1 0,-1-1 0,0 1 0,1 0 0,-1-1 0,0 1 0,1-1 0,-1 1 0,0 0 0,0 0 0,1-1 0,-1 1 0,0 0 0,0 0 0,1 0 0,-1 0 0,0 0 0,0 0 0,1 0 0,-1 0 0,0 0 0,0 1 0,1-1 0,-2 0 0,1 1 0,-1-1 0,1 0 0,0 1 0,0-1 0,0 0 0,0 1 0,0 0 0,0-1 0,0 1 0,0 0 0,0-1 0,0 1 0,1 0 0,-1 0 0,0 0 0,0 0 0,1-1 0,-1 1 0,0 0 0,1 0 0,-1 1 0,1-1 0,-1 0 0,1 0 0,0 0 0,0 0 0,-1 0 0,1 0 0,0 0 0,0 1 0,0-1 0,0 0 0,0 0 0,0 0 0,0 0 0,1 2 0,0-1 0,-1 0 0,1 0 0,0-1 0,0 1 0,0 0 0,0 0 0,0-1 0,0 1 0,0-1 0,0 1 0,1-1 0,-1 1 0,1-1 0,-1 0 0,1 0 0,0 1 0,-1-1 0,1 0 0,0-1 0,2 2 0,-2-1 0,0 0 0,0-1 0,0 1 0,1 0 0,-1-1 0,0 0 0,0 0 0,0 1 0,0-1 0,0-1 0,0 1 0,1 0 0,-1 0 0,0-1 0,0 1 0,0-1 0,0 0 0,0 1 0,0-1 0,0 0 0,0 0 0,-1 0 0,1-1 0,0 1 0,0 0 0,-1-1 0,1 1 0,-1-1 0,0 1 0,1-1 0,-1 0 0,0 0 0,0 0 0,0 1 0,0-1 0,0 0 0,0 0 0,-1 0 0,1 0 0,0 0 0,-1-1 0,0 1 0,1-4 0,-1 4 0,0 0 0,0 0 0,0 0 0,0 0 0,0 1 0,0-1 0,-1 0 0,1 0 0,-1 0 0,1 0 0,-1 0 0,0 0 0,0 0 0,1 0 0,-1 1 0,0-1 0,-1 0 0,1 1 0,0-1 0,0 1 0,-1-1 0,1 1 0,-1 0 0,1 0 0,-1-1 0,0 1 0,1 0 0,-1 0 0,0 1 0,0-1 0,0 0 0,0 0 0,0 1 0,1-1 0,-1 1 0,0 0 0,0 0 0,0 0 0,0 0 0,0 0 0,0 0 0,0 0 0,0 0 0,-4 2 0,4-2 0,0 1 0,0-1 0,0 1 0,0 0 0,0 0 0,0 0 0,1 0 0,-1 0 0,0 0 0,0 0 0,1 1 0,-1-1 0,1 1 0,-1-1 0,1 1 0,0-1 0,-1 1 0,1 0 0,0 0 0,0 0 0,-1 3 0,1-3 0,1-1 0,0 1 0,0-1 0,0 1 0,0-1 0,0 1 0,0-1 0,0 1 0,0-1 0,0 1 0,1-1 0,-1 1 0,1-1 0,-1 1 0,1-1 0,-1 0 0,1 1 0,0-1 0,0 0 0,0 1 0,0-1 0,0 0 0,0 0 0,0 0 0,0 0 0,0 0 0,0 0 0,1 0 0,-1 0 0,2 0 0,2 2 0,0-1 0,1 0 0,-1 0 0,0-1 0,1 1 0,-1-1 0,1 0 0,0-1 0,-1 1 0,1-1 0,11-1 0,-15 1 0,0 0 0,0-1 0,0 1 0,0 0 0,1-1 0,-1 0 0,0 1 0,0-1 0,0 0 0,0 0 0,0 0 0,-1 0 0,1-1 0,0 1 0,0 0 0,-1-1 0,1 1 0,-1-1 0,1 0 0,-1 1 0,0-1 0,1 0 0,-1 0 0,0 0 0,0 0 0,-1 0 0,1 0 0,0 0 0,-1 0 0,1 0 0,-1 0 0,1-1 0,-1-3 0,0 5 0,0-1 0,0 1 0,0 0 0,0 0 0,0 0 0,0-1 0,0 1 0,-1 0 0,1 0 0,0 0 0,-1 0 0,1-1 0,-1 1 0,1 0 0,-1 0 0,0 0 0,1 0 0,-1 0 0,0 0 0,0 0 0,0 1 0,1-1 0,-1 0 0,0 0 0,0 0 0,0 1 0,0-1 0,-1 1 0,1-1 0,0 1 0,0-1 0,0 1 0,0 0 0,0-1 0,-1 1 0,1 0 0,-2 0 0,0 0 0,1 0 0,-1 0 0,1 1 0,-1-1 0,1 1 0,-1 0 0,1 0 0,0 0 0,-1 0 0,1 0 0,0 0 0,0 0 0,0 1 0,0-1 0,0 1 0,0 0 0,-3 2 0,3-1 0,0 0 0,1 0 0,-1 0 0,1 1 0,-1-1 0,1 0 0,0 0 0,0 1 0,1-1 0,-1 1 0,1-1 0,0 0 0,0 7 0,0-9 0,0 0 0,0 1 0,0-1 0,0 0 0,0 0 0,1 1 0,-1-1 0,0 0 0,1 0 0,-1 0 0,1 0 0,0 0 0,-1 1 0,1-1 0,0 0 0,0 0 0,-1-1 0,1 1 0,0 0 0,0 0 0,0 0 0,0 0 0,0-1 0,0 1 0,0 0 0,1-1 0,-1 1 0,0-1 0,0 0 0,0 1 0,0-1 0,1 0 0,-1 0 0,0 1 0,0-1 0,1 0 0,-1 0 0,0 0 0,0-1 0,3 1 0,-2-1-44,0 1 0,-1-1 0,1 1 0,0-1 0,0 0 0,-1 0 0,1 0 0,0 0 0,-1 0 0,1 0 0,-1 0 0,1 0 0,-1-1 0,0 1 0,0-1 0,1 1 0,-1-1 0,0 1-1,0-1 1,0 0 0,-1 1 0,1-1 0,0 0 0,-1 0 0,1 0 0,-1 1 0,1-1 0,-1 0 0,0 0 0,0-3 0,-4-7-6782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11.224"/>
    </inkml:context>
    <inkml:brush xml:id="br0">
      <inkml:brushProperty name="width" value="0.05" units="cm"/>
      <inkml:brushProperty name="height" value="0.05" units="cm"/>
    </inkml:brush>
  </inkml:definitions>
  <inkml:trace contextRef="#ctx0" brushRef="#br0">1 78 24575,'0'0'0,"0"0"0,0-1 0,0 1 0,0 0 0,0-1 0,0 1 0,0-1 0,0 1 0,0 0 0,0-1 0,0 1 0,0 0 0,0-1 0,0 1 0,0 0 0,1-1 0,-1 1 0,0 0 0,0-1 0,0 1 0,1 0 0,-1 0 0,0-1 0,0 1 0,1 0 0,-1 0 0,0-1 0,0 1 0,1 0 0,-1 0 0,0 0 0,1-1 0,-1 1 0,0 0 0,1 0 0,-1 0 0,0 0 0,1 0 0,-1 0 0,1 0 0,-1 0 0,0 0 0,1 0 0,-1 0 0,0 0 0,1 0 0,-1 0 0,0 0 0,1 0 0,-1 0 0,0 0 0,1 1 0,-1-1 0,0 0 0,1 0 0,-1 0 0,0 1 0,1-1 0,-1 0 0,0 0 0,0 1 0,1-1 0,-1 0 0,0 0 0,0 1 0,0-1 0,1 0 0,-1 1 0,19 23 0,-15-12 0,0 1 0,-1 0 0,2 22 0,-4-18 0,2-1 0,0 0 0,10 29 0,-12-42 0,0 0 0,1 0 0,-1 0 0,1-1 0,-1 1 0,1 0 0,0-1 0,0 1 0,0-1 0,0 0 0,1 1 0,-1-1 0,0 0 0,1-1 0,0 1 0,-1 0 0,1-1 0,0 1 0,0-1 0,0 0 0,0 0 0,0 0 0,0 0 0,5 0 0,-3-1 0,0-1 0,0 1 0,0-1 0,0 0 0,-1-1 0,1 1 0,0-1 0,-1 0 0,1 0 0,-1 0 0,0-1 0,1 0 0,-1 1 0,-1-2 0,1 1 0,0 0 0,-1-1 0,1 1 0,-1-1 0,0 0 0,-1 0 0,5-8 0,3-4 0,-1 0 0,-1-1 0,-1 0 0,10-33 0,-11 24 0,-1-1 0,3-54 0,-15 553 0,7-323 0,1-139 0,-1 0 0,-1 0 0,1 0 0,-2 0 0,1 0 0,-2 0 0,1-1 0,-7 16 0,7-22 0,0 0 0,0 0 0,0 0 0,0-1 0,-1 1 0,1-1 0,-1 1 0,0-1 0,1 0 0,-1 0 0,0 0 0,0 0 0,-1 0 0,1-1 0,0 0 0,-1 1 0,1-1 0,0 0 0,-1-1 0,0 1 0,1-1 0,-1 1 0,1-1 0,-1 0 0,1 0 0,-1-1 0,-4 0 0,2 0-80,0 1 0,-1-2-1,1 1 1,0-1 0,0 0-1,0 0 1,0 0 0,1-1-1,-1 0 1,1 0 0,-1 0 0,1-1-1,0 0 1,0 0 0,1 0-1,-6-7 1,-10-16-6746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11:31.983"/>
    </inkml:context>
    <inkml:brush xml:id="br0">
      <inkml:brushProperty name="width" value="0.05" units="cm"/>
      <inkml:brushProperty name="height" value="0.05" units="cm"/>
    </inkml:brush>
  </inkml:definitions>
  <inkml:trace contextRef="#ctx0" brushRef="#br0">62 2 24575,'-3'0'0,"0"0"0,1 0 0,-1 1 0,0-1 0,1 1 0,-1 0 0,0 0 0,1 0 0,-1 0 0,1 1 0,0-1 0,-1 0 0,1 1 0,0 0 0,0 0 0,0-1 0,0 1 0,0 0 0,0 1 0,1-1 0,-1 0 0,1 0 0,-1 1 0,1-1 0,0 1 0,0-1 0,-1 4 0,2-4 0,-1 0 0,0 0 0,1 0 0,0 0 0,0 0 0,-1 0 0,1 0 0,0 0 0,1 0 0,-1 0 0,0 0 0,1 0 0,-1 0 0,1 0 0,-1 0 0,1-1 0,0 1 0,0 0 0,0 0 0,0 0 0,0-1 0,0 1 0,0 0 0,1-1 0,-1 1 0,1-1 0,-1 0 0,1 1 0,-1-1 0,1 0 0,0 0 0,0 0 0,-1 0 0,1 0 0,0-1 0,3 2 0,-2-2 0,0 1 0,-1-1 0,1 1 0,0-1 0,-1 0 0,1 0 0,0 0 0,-1-1 0,1 1 0,0-1 0,-1 1 0,1-1 0,-1 0 0,1 0 0,-1 0 0,1 0 0,-1-1 0,0 1 0,1-1 0,-1 1 0,0-1 0,0 0 0,0 0 0,0 1 0,-1-2 0,1 1 0,0 0 0,2-5 0,-3 5 0,0 1 0,0-1 0,0 0 0,0 0 0,0-1 0,0 1 0,-1 0 0,1 0 0,-1 0 0,1 0 0,-1-1 0,0 1 0,0 0 0,0 0 0,0-1 0,0 1 0,-1 0 0,1 0 0,0-1 0,-1 1 0,0 0 0,0 0 0,1 0 0,-1 0 0,-1 0 0,1 0 0,0 0 0,0 0 0,-1 1 0,1-1 0,-1 0 0,1 1 0,-4-3 0,3 3 0,-1 0 0,1 0 0,0 0 0,-1 1 0,1-1 0,0 1 0,-1 0 0,1 0 0,0 0 0,-1 0 0,1 0 0,0 0 0,-1 1 0,1-1 0,0 1 0,-1-1 0,1 1 0,0 0 0,0 0 0,-1 0 0,1 0 0,0 0 0,0 1 0,0-1 0,1 1 0,-1-1 0,0 1 0,1 0 0,-1-1 0,0 1 0,1 0 0,-2 3 0,1-3 0,0 1 0,0-1 0,0 1 0,0-1 0,1 1 0,-1 0 0,1 0 0,-1-1 0,1 1 0,0 0 0,0 1 0,1-1 0,-1 0 0,0 0 0,1 0 0,0 0 0,0 0 0,0 0 0,0 1 0,0-1 0,1 0 0,0 0 0,-1 0 0,3 5 0,-1-4 0,1-2 0,0 1 0,-1 0 0,1 0 0,0-1 0,0 1 0,1-1 0,-1 0 0,0 0 0,1 0 0,-1-1 0,1 1 0,-1-1 0,1 0 0,0 0 0,0 0 0,-1 0 0,1-1 0,0 0 0,0 1 0,0-1 0,0-1 0,0 1 0,0 0 0,5-2 0,-4 1 0,0 0 0,-1-1 0,1 1 0,0-1 0,-1 1 0,1-2 0,-1 1 0,0 0 0,0-1 0,0 0 0,0 1 0,0-2 0,0 1 0,-1 0 0,1-1 0,-1 0 0,0 0 0,0 0 0,4-8 0,-7 11 0,1 0 0,-1 0 0,1 0 0,-1 0 0,0 0 0,1 0 0,-1-1 0,0 1 0,0 0 0,0 0 0,0 0 0,0-1 0,0 1 0,0 0 0,0 0 0,-1 0 0,1-1 0,0 1 0,-1 0 0,1 0 0,-1 0 0,1 0 0,-1 0 0,1 0 0,-1 0 0,-1-2 0,0 1 0,0 1 0,-1-1 0,1 1 0,0 0 0,-1-1 0,1 1 0,-1 0 0,1 0 0,-1 0 0,1 1 0,-6-1 0,2 0 0,0 0 0,0 0 0,-1 1 0,1 0 0,0 1 0,0-1 0,-1 1 0,1 0 0,0 1 0,-6 2 0,-2 7-1365,7 1-5461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2.967"/>
    </inkml:context>
    <inkml:brush xml:id="br0">
      <inkml:brushProperty name="width" value="0.05" units="cm"/>
      <inkml:brushProperty name="height" value="0.05" units="cm"/>
    </inkml:brush>
  </inkml:definitions>
  <inkml:trace contextRef="#ctx0" brushRef="#br0">0 12 24575,'0'0'0,"0"-1"0,1 0 0,-1 1 0,0-1 0,0 1 0,0-1 0,1 1 0,-1-1 0,0 1 0,1-1 0,-1 1 0,1-1 0,-1 1 0,0-1 0,1 1 0,-1-1 0,1 1 0,-1 0 0,1-1 0,0 1 0,-1 0 0,1 0 0,-1-1 0,1 1 0,-1 0 0,2 0 0,6 11 0,-1 29 0,21 115 0,-17-103 0,7 64 0,18 818 0,-37-666-1365,1-237-5461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4.470"/>
    </inkml:context>
    <inkml:brush xml:id="br0">
      <inkml:brushProperty name="width" value="0.05" units="cm"/>
      <inkml:brushProperty name="height" value="0.05" units="cm"/>
    </inkml:brush>
  </inkml:definitions>
  <inkml:trace contextRef="#ctx0" brushRef="#br0">0 0 24575,'0'845'0,"3"-785"0,3-1 0,15 68 0,7 68 0,-27-156-93,-2-30-13,1 1 0,0-1 0,1 0 0,0 1 0,0-1 0,1 0 0,0 0 0,0 1 0,1-2 0,1 1 0,6 13 0,2-9-6720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5.115"/>
    </inkml:context>
    <inkml:brush xml:id="br0">
      <inkml:brushProperty name="width" value="0.05" units="cm"/>
      <inkml:brushProperty name="height" value="0.05" units="cm"/>
    </inkml:brush>
  </inkml:definitions>
  <inkml:trace contextRef="#ctx0" brushRef="#br0">1 2 24575,'221'-1'0,"256"4"0,-208 25 0,-184-16 0,0-3 0,145-4 0,-94-18-1365,-87 7-5461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6.034"/>
    </inkml:context>
    <inkml:brush xml:id="br0">
      <inkml:brushProperty name="width" value="0.05" units="cm"/>
      <inkml:brushProperty name="height" value="0.05" units="cm"/>
    </inkml:brush>
  </inkml:definitions>
  <inkml:trace contextRef="#ctx0" brushRef="#br0">0 1739 24575,'1'-5'0,"0"1"0,0 0 0,0 0 0,1 0 0,0 0 0,-1 0 0,2 1 0,-1-1 0,0 0 0,1 1 0,2-4 0,6-9 0,504-842 0,-412 693 0,7 5 0,218-243 0,-278 351-1365,-11 17-5461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6.898"/>
    </inkml:context>
    <inkml:brush xml:id="br0">
      <inkml:brushProperty name="width" value="0.05" units="cm"/>
      <inkml:brushProperty name="height" value="0.05" units="cm"/>
    </inkml:brush>
  </inkml:definitions>
  <inkml:trace contextRef="#ctx0" brushRef="#br0">14 1213 24575,'-1'0'0,"1"0"0,-1 0 0,1 0 0,0 0 0,-1 0 0,1 0 0,-1 0 0,1 0 0,-1 0 0,1 0 0,-1 0 0,1 0 0,-1-1 0,1 1 0,-1 0 0,1 0 0,0 0 0,-1-1 0,1 1 0,-1 0 0,1 0 0,0-1 0,-1 1 0,1 0 0,0-1 0,-1 1 0,1-1 0,0 1 0,0 0 0,-1-1 0,1 1 0,0-1 0,0 1 0,0-1 0,6-19 0,31-28 0,-27 35 0,39-40 0,2 2 0,3 2 0,107-76 0,-74 59 0,126-91 0,82-66 0,-233 171 0,-3-3 0,84-99 0,-109 103 27,-29 42-201,0 0 0,0 0 0,1 1 0,1 0 0,0 0 0,0 0 0,11-9 0,2 5-6652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7.282"/>
    </inkml:context>
    <inkml:brush xml:id="br0">
      <inkml:brushProperty name="width" value="0.05" units="cm"/>
      <inkml:brushProperty name="height" value="0.05" units="cm"/>
    </inkml:brush>
  </inkml:definitions>
  <inkml:trace contextRef="#ctx0" brushRef="#br0">63 1 24575,'-2'33'0,"-1"-1"0,-2 1 0,-12 41 0,7-33 0,-6 63 0,7 552 20,12-378-1405,-3-255-5441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8.717"/>
    </inkml:context>
    <inkml:brush xml:id="br0">
      <inkml:brushProperty name="width" value="0.05" units="cm"/>
      <inkml:brushProperty name="height" value="0.05" units="cm"/>
    </inkml:brush>
  </inkml:definitions>
  <inkml:trace contextRef="#ctx0" brushRef="#br0">0 1023 24575,'13'-1'0,"-1"0"0,0-1 0,0-1 0,0 0 0,0 0 0,0-2 0,-1 1 0,1-1 0,-1-1 0,11-7 0,18-13 0,45-38 0,-65 48 0,189-176 0,-148 132 0,1 2 0,126-87 0,56 9 0,-126 74 0,-57 25 39,74-58 0,-39 25-1482,-73 54-5383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49.483"/>
    </inkml:context>
    <inkml:brush xml:id="br0">
      <inkml:brushProperty name="width" value="0.05" units="cm"/>
      <inkml:brushProperty name="height" value="0.05" units="cm"/>
    </inkml:brush>
  </inkml:definitions>
  <inkml:trace contextRef="#ctx0" brushRef="#br0">0 147 24575,'407'0'0,"-365"-3"0,1-2 0,-1-1 0,78-23 0,-64 14 0,77-11 0,-26 19 0,-64 5 0,1-2 0,59-13 0,30-11-1365,-96 23-5461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50.537"/>
    </inkml:context>
    <inkml:brush xml:id="br0">
      <inkml:brushProperty name="width" value="0.05" units="cm"/>
      <inkml:brushProperty name="height" value="0.05" units="cm"/>
    </inkml:brush>
  </inkml:definitions>
  <inkml:trace contextRef="#ctx0" brushRef="#br0">580 30 24575,'-5'0'0,"-7"0"0,-11 0 0,-7 0 0,-3-5 0,-11-1 0,-3-1 0,1 3 0,-1 0 0,-3 2 0,2 1 0,4 0 0,4 1 0,0 0 0,1 1 0,7-1-8191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48.395"/>
    </inkml:context>
    <inkml:brush xml:id="br0">
      <inkml:brushProperty name="width" value="0.05" units="cm"/>
      <inkml:brushProperty name="height" value="0.05" units="cm"/>
      <inkml:brushProperty name="color" value="#008C3A"/>
    </inkml:brush>
  </inkml:definitions>
  <inkml:trace contextRef="#ctx0" brushRef="#br0">1381 0 24575,'-1'1'0,"1"1"0,-1-1 0,0 0 0,1 1 0,-1-1 0,0 0 0,0 0 0,0 0 0,0 0 0,0 1 0,0-2 0,0 1 0,0 0 0,-1 0 0,1 0 0,0 0 0,0-1 0,-1 1 0,-1 0 0,-33 14 0,29-12 0,-141 71 0,-90 30 0,196-88 0,-63 16 0,63-20 0,-70 28 0,-19 26 0,69-34 0,-87 34 0,129-60 0,1 1 0,1 1 0,0 0 0,0 2 0,1 0 0,0 1 0,0 0 0,1 2 0,1 0 0,-27 29 0,36-35-195,1-1 0,-1 1 0,-1-1 0,1-1 0,-1 1 0,-12 7 0,5-5-6631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54.594"/>
    </inkml:context>
    <inkml:brush xml:id="br0">
      <inkml:brushProperty name="width" value="0.05" units="cm"/>
      <inkml:brushProperty name="height" value="0.05" units="cm"/>
    </inkml:brush>
  </inkml:definitions>
  <inkml:trace contextRef="#ctx0" brushRef="#br0">5 71 24575,'-2'63'0,"0"-40"0,2 0 0,0 1 0,1-1 0,9 47 0,-10-68 0,1 1 0,-1-1 0,1 1 0,0-1 0,0 1 0,0-1 0,0 0 0,0 1 0,0-1 0,1 0 0,-1 0 0,1 0 0,0 0 0,-1 0 0,1 0 0,0 0 0,0-1 0,0 1 0,0-1 0,1 1 0,-1-1 0,0 0 0,1 0 0,-1 0 0,1 0 0,2 1 0,-3-3 0,1 1 0,-1-1 0,1 1 0,-1-1 0,1 0 0,-1 0 0,0 0 0,1 0 0,-1 0 0,0 0 0,0-1 0,1 1 0,-1-1 0,-1 0 0,1 1 0,0-1 0,0 0 0,-1 0 0,1 0 0,-1 0 0,1-1 0,-1 1 0,0 0 0,0-1 0,0 1 0,1-4 0,34-109 0,-36 114 0,1 0 0,-1 0 0,0 0 0,0 0 0,1 1 0,-1-1 0,0 0 0,1 0 0,-1 0 0,1 1 0,-1-1 0,1 0 0,-1 1 0,1-1 0,-1 0 0,1 1 0,0-1 0,-1 1 0,1-1 0,0 1 0,-1-1 0,1 1 0,0 0 0,0-1 0,0 1 0,-1 0 0,1-1 0,0 1 0,0 0 0,0 0 0,0 0 0,0 0 0,-1 0 0,1 0 0,0 0 0,0 0 0,0 0 0,0 0 0,0 1 0,-1-1 0,1 0 0,0 0 0,0 1 0,0-1 0,-1 1 0,1-1 0,0 1 0,-1-1 0,1 1 0,0-1 0,-1 1 0,1-1 0,0 2 0,5 5 0,0 1 0,-1-1 0,0 1 0,4 11 0,-1-5 0,-6-10 0,0-1 0,1 1 0,-1-1 0,1 1 0,0-1 0,0 0 0,0 0 0,0 0 0,0 0 0,1-1 0,-1 0 0,1 1 0,0-1 0,-1 0 0,1 0 0,0-1 0,0 0 0,0 1 0,0-1 0,1 0 0,-1-1 0,0 1 0,0-1 0,1 0 0,-1 0 0,0 0 0,0 0 0,1-1 0,-1 0 0,0 0 0,0 0 0,0 0 0,0-1 0,0 0 0,0 1 0,0-1 0,-1-1 0,1 1 0,-1 0 0,1-1 0,-1 0 0,0 0 0,0 0 0,0 0 0,0 0 0,-1-1 0,1 1 0,-1-1 0,0 0 0,0 0 0,2-5 0,2-11-170,0 1-1,-2-1 0,0 1 1,-1-1-1,-1-1 0,-1 1 1,-2-29-1,0 9-6655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56.322"/>
    </inkml:context>
    <inkml:brush xml:id="br0">
      <inkml:brushProperty name="width" value="0.05" units="cm"/>
      <inkml:brushProperty name="height" value="0.05" units="cm"/>
    </inkml:brush>
  </inkml:definitions>
  <inkml:trace contextRef="#ctx0" brushRef="#br0">0 942 24575,'5'-3'0,"-1"0"0,0 0 0,0 0 0,0 0 0,0-1 0,-1 0 0,1 0 0,-1 0 0,0 0 0,0-1 0,4-7 0,24-61 0,-18 41 0,186-444 0,-191 454 0,-1-1 0,0 0 0,-2 0 0,0-1 0,-2 1 0,-1-1 0,-1 0 0,0 1 0,-2-1 0,-4-27 0,-4 30 0,-3 17 0,11 5 0,-1 0 0,1 0 0,-1 0 0,1 0 0,-1 0 0,1 0 0,0 1 0,0-1 0,0 1 0,0-1 0,-1 1 0,2-1 0,-1 1 0,0-1 0,0 1 0,0 0 0,0 2 0,-12 40 0,2 1 0,2-1 0,-6 90 0,11-46 0,11 97 0,-7-178-62,0 0 0,1 1 0,0-1 0,1 0 0,-1 1 0,1-1 0,1 0 0,-1 0 0,1 0 0,1-1 0,-1 1 0,1-1-1,0 0 1,1 0 0,-1 0 0,1 0 0,0-1 0,1 0 0,-1 0 0,1 0 0,12 7 0,15 4-6764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0:57.489"/>
    </inkml:context>
    <inkml:brush xml:id="br0">
      <inkml:brushProperty name="width" value="0.05" units="cm"/>
      <inkml:brushProperty name="height" value="0.05" units="cm"/>
    </inkml:brush>
  </inkml:definitions>
  <inkml:trace contextRef="#ctx0" brushRef="#br0">76 0 24575,'1'64'0,"-2"0"0,-4-1 0,-2 0 0,-17 65 0,18-101 0,3-15 0,1 0 0,-1-1 0,-1 1 0,0-1 0,-1 0 0,-7 13 0,112-140 0,-70 85 0,-27 27 0,0 0 0,1 1 0,0-1 0,0 1 0,0 0 0,0 0 0,1 0 0,-1 1 0,7-3 0,-9 4 0,-1 1 0,0 0 0,1 0 0,-1 0 0,0 0 0,1 0 0,-1 0 0,0 0 0,1 0 0,-1 0 0,0 1 0,1-1 0,-1 0 0,0 1 0,0 0 0,1-1 0,-1 1 0,0-1 0,0 1 0,0 0 0,0 0 0,0 0 0,0 0 0,0 0 0,0 0 0,0 0 0,-1 0 0,1 0 0,0 0 0,-1 0 0,1 1 0,0-1 0,-1 0 0,1 0 0,-1 1 0,0-1 0,0 0 0,1 1 0,-1 1 0,12 61-68,-9-45 126,0 0 0,12 35 0,-13-49-156,0 0 0,0 0 0,0 0 0,1 0 0,0-1 0,0 1 0,0-1 0,1 0 0,0 0-1,-1 0 1,1 0 0,1-1 0,-1 0 0,9 6 0,19 5-6728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00.560"/>
    </inkml:context>
    <inkml:brush xml:id="br0">
      <inkml:brushProperty name="width" value="0.05" units="cm"/>
      <inkml:brushProperty name="height" value="0.05" units="cm"/>
    </inkml:brush>
  </inkml:definitions>
  <inkml:trace contextRef="#ctx0" brushRef="#br0">1 173 24575,'2'17'0,"0"0"0,1-1 0,1 1 0,1-1 0,1 0 0,0 0 0,0 0 0,2-1 0,12 20 0,-5-9 0,17 46 0,-1 37 0,-23-77 0,0-1 0,3 0 0,0 0 0,2-1 0,16 28 0,-28-57 0,-1 0 0,1 0 0,0 1 0,-1-1 0,1 0 0,0 0 0,0 0 0,0 0 0,0 0 0,0 0 0,0 0 0,0 0 0,0-1 0,0 1 0,1 0 0,-1-1 0,0 1 0,0 0 0,1-1 0,-1 0 0,3 1 0,-3-1 0,0 0 0,0-1 0,0 1 0,0-1 0,0 1 0,0-1 0,0 1 0,0-1 0,0 0 0,0 0 0,0 1 0,-1-1 0,1 0 0,0 0 0,0 0 0,-1 0 0,1 0 0,-1 0 0,1 0 0,0-1 0,4-10 0,0 0 0,-1-1 0,4-21 0,-5 22 0,158-524 0,-150 496-72,-10 32-21,0 2 1,1-1 0,0 0-1,0 0 1,0 0 0,1 1-1,0-1 1,0 1 0,1 0-1,0 0 1,0 0 0,0 1-1,10-10 1,13-3-6734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00.933"/>
    </inkml:context>
    <inkml:brush xml:id="br0">
      <inkml:brushProperty name="width" value="0.05" units="cm"/>
      <inkml:brushProperty name="height" value="0.05" units="cm"/>
    </inkml:brush>
  </inkml:definitions>
  <inkml:trace contextRef="#ctx0" brushRef="#br0">0 1 24575,'5'0'0,"12"0"0,18 0 0,8 0 0,7 0 0,-5 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01.307"/>
    </inkml:context>
    <inkml:brush xml:id="br0">
      <inkml:brushProperty name="width" value="0.05" units="cm"/>
      <inkml:brushProperty name="height" value="0.05" units="cm"/>
    </inkml:brush>
  </inkml:definitions>
  <inkml:trace contextRef="#ctx0" brushRef="#br0">1 25 24575,'15'0'0,"9"0"0,12 0 0,9 0 0,-3-5 0,2-2 0,3 0 0,-7 2-8191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02.112"/>
    </inkml:context>
    <inkml:brush xml:id="br0">
      <inkml:brushProperty name="width" value="0.05" units="cm"/>
      <inkml:brushProperty name="height" value="0.05" units="cm"/>
    </inkml:brush>
  </inkml:definitions>
  <inkml:trace contextRef="#ctx0" brushRef="#br0">4 1 24575,'-2'109'0,"0"-26"0,11 109 0,-8-187 0,0 1 0,-1 0 0,2-1 0,-1 1 0,1-1 0,0 1 0,0-1 0,0 0 0,1 1 0,0-1 0,0-1 0,0 1 0,0 0 0,1-1 0,0 1 0,0-1 0,0 0 0,1-1 0,-1 1 0,1-1 0,0 0 0,0 0 0,0 0 0,0-1 0,0 1 0,0-1 0,1-1 0,-1 1 0,1-1 0,0 0 0,-1 0 0,1 0 0,0-1 0,0 0 0,-1 0 0,8-1 0,-7 0 0,0-1 0,0 1 0,-1-1 0,1 0 0,-1 0 0,1-1 0,-1 1 0,0-1 0,0 0 0,0-1 0,0 1 0,0-1 0,-1 0 0,0 0 0,0 0 0,0-1 0,0 0 0,-1 0 0,0 1 0,0-2 0,4-7 0,3-9 0,0 0 0,-2 0 0,0-1 0,4-24 0,-5 11 0,-2 0 0,-1-1 0,-2-71 0,-3 193 0,-1-51 0,2 1 0,7 57 0,-5-81 0,0 0 0,1-1 0,0 1 0,0-1 0,1 0 0,1 0 0,0 0 0,0-1 0,1 0 0,0 0 0,0 0 0,1 0 0,9 7 0,-9-9 0,0 0 0,1-1 0,0 0 0,0-1 0,1 0 0,-1 0 0,1-1 0,13 5 0,-20-8 0,1 0 0,0 0 0,0-1 0,-1 1 0,1-1 0,0 0 0,0 0 0,0 0 0,0 0 0,-1 0 0,1-1 0,0 1 0,0-1 0,-1 0 0,1 1 0,0-1 0,-1-1 0,1 1 0,-1 0 0,1-1 0,-1 1 0,0-1 0,1 0 0,-1 1 0,0-1 0,0 0 0,0 0 0,-1-1 0,1 1 0,0 0 0,-1-1 0,3-4 0,1-5 0,0 0 0,-1 0 0,0-1 0,-1 0 0,0 1 0,-1-1 0,1-21 0,-5-97 0,0 87 0,-2-76-1365,2 73-5461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02.967"/>
    </inkml:context>
    <inkml:brush xml:id="br0">
      <inkml:brushProperty name="width" value="0.05" units="cm"/>
      <inkml:brushProperty name="height" value="0.05" units="cm"/>
    </inkml:brush>
  </inkml:definitions>
  <inkml:trace contextRef="#ctx0" brushRef="#br0">1 915 24575,'20'-23'0,"-2"-2"0,0-1 0,-1 0 0,-2-1 0,0-1 0,13-37 0,3-4 0,-1 5 0,-2-1 0,20-76 0,-39 106 0,-1 0 0,-2 0 0,-1-1 0,-2 1 0,-2-1 0,-3-40 0,2 72 0,0 1 0,0 0 0,-1 0 0,1 0 0,-1-1 0,0 1 0,0 0 0,0 0 0,0 0 0,-1 0 0,1 0 0,-1 1 0,0-1 0,0 0 0,0 1 0,0-1 0,0 1 0,0 0 0,-4-3 0,4 4 0,-1 0 0,1 0 0,-1 0 0,0 0 0,0 0 0,0 1 0,1-1 0,-1 1 0,0 0 0,0 0 0,0 0 0,0 0 0,1 0 0,-1 1 0,0-1 0,0 1 0,0 0 0,1 0 0,-1 0 0,0 0 0,1 0 0,-3 2 0,-5 3 0,1-1 0,0 2 0,1-1 0,0 1 0,0 1 0,0-1 0,1 2 0,0-1 0,1 0 0,0 1 0,0 0 0,1 1 0,0-1 0,1 1 0,0 0 0,0 0 0,-2 11 0,-3 16 0,2 1 0,1-1 0,-1 57 0,5-52 20,2 0 0,2 0 0,2 0 0,1-1 0,20 76 0,-19-99-113,0 0 0,1 0 1,0-1-1,2 0 0,0 0 0,1-1 0,0 0 0,2-1 1,0 0-1,0-1 0,1 0 0,1-1 0,0-1 1,1 0-1,18 11 0,14 2-6733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03.927"/>
    </inkml:context>
    <inkml:brush xml:id="br0">
      <inkml:brushProperty name="width" value="0.05" units="cm"/>
      <inkml:brushProperty name="height" value="0.05" units="cm"/>
    </inkml:brush>
  </inkml:definitions>
  <inkml:trace contextRef="#ctx0" brushRef="#br0">33 1 24575,'-3'3'0,"0"0"0,1 1 0,0-1 0,0 1 0,0 0 0,0-1 0,0 1 0,1 0 0,0 0 0,0 0 0,0 0 0,0 5 0,-3 58 0,3-41 0,-3 666 0,5-492 0,3-227 0,1 1 0,2 0 0,0 0 0,2 0 0,0 1 0,2 0 0,1 1 0,1 0 0,1 1 0,1 1 0,22-27 0,-31 43 0,1 1 0,0-1 0,1 1 0,-1 0 0,1 1 0,0-1 0,0 1 0,0 1 0,1 0 0,-1 0 0,11-1 0,-16 3 0,1 0 0,-1 1 0,1-1 0,0 1 0,-1 0 0,1 0 0,0 0 0,-1 1 0,1-1 0,-1 1 0,1 0 0,0 0 0,-1 0 0,0 1 0,1-1 0,-1 1 0,0 0 0,0 0 0,0 0 0,0 0 0,0 0 0,0 1 0,-1-1 0,1 1 0,-1 0 0,0 0 0,1 0 0,-1 0 0,2 5 0,1 4 0,-1 0 0,0 1 0,0 0 0,-1 0 0,2 26 0,-5-27 0,2 0 0,0 0 0,0 0 0,1-1 0,0 1 0,1-1 0,1 1 0,9 17 0,-7-20-151,-1 0-1,1-1 0,1 0 0,0 0 1,0 0-1,0-1 0,1-1 1,17 11-1,4-2-6674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14.810"/>
    </inkml:context>
    <inkml:brush xml:id="br0">
      <inkml:brushProperty name="width" value="0.05" units="cm"/>
      <inkml:brushProperty name="height" value="0.05" units="cm"/>
    </inkml:brush>
  </inkml:definitions>
  <inkml:trace contextRef="#ctx0" brushRef="#br0">1 30 24575,'1309'0'0,"-1097"-15"0,-4 0 0,-131 15-1365,-42 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48.844"/>
    </inkml:context>
    <inkml:brush xml:id="br0">
      <inkml:brushProperty name="width" value="0.05" units="cm"/>
      <inkml:brushProperty name="height" value="0.05" units="cm"/>
      <inkml:brushProperty name="color" value="#008C3A"/>
    </inkml:brush>
  </inkml:definitions>
  <inkml:trace contextRef="#ctx0" brushRef="#br0">132 1 24575,'0'10'0,"0"19"0,-10 4 0,-3 1 0,-5-5 0,2 3 0,-3-4 0,-2-2 0,2 5 0,4 2 0,15-5 0,12-7 0,15-7 0,7-6 0,-2 1 0,-1-1 0,3 8 0,-3 1-8191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16.708"/>
    </inkml:context>
    <inkml:brush xml:id="br0">
      <inkml:brushProperty name="width" value="0.05" units="cm"/>
      <inkml:brushProperty name="height" value="0.05" units="cm"/>
    </inkml:brush>
  </inkml:definitions>
  <inkml:trace contextRef="#ctx0" brushRef="#br0">1 12 24575,'10'0'0,"8"0"0,7 0 0,3 0 0,8 0 0,2 0 0,0 0 0,3 0 0,-5-5 0,-9-2-8191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17.186"/>
    </inkml:context>
    <inkml:brush xml:id="br0">
      <inkml:brushProperty name="width" value="0.05" units="cm"/>
      <inkml:brushProperty name="height" value="0.05" units="cm"/>
    </inkml:brush>
  </inkml:definitions>
  <inkml:trace contextRef="#ctx0" brushRef="#br0">32 1 24575,'-5'0'0,"-2"5"0,0 12 0,2 12 0,1 8 0,2 11 0,1 3 0,10-1 0,5-11-8191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51:17.803"/>
    </inkml:context>
    <inkml:brush xml:id="br0">
      <inkml:brushProperty name="width" value="0.05" units="cm"/>
      <inkml:brushProperty name="height" value="0.05" units="cm"/>
    </inkml:brush>
  </inkml:definitions>
  <inkml:trace contextRef="#ctx0" brushRef="#br0">46 50 24575,'0'-10'0,"10"-4"0,-2 1 0,-7 3 0,-4 7 0,-6 6 0,-2 6 0,-9 2 0,-1-1-8191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19:44:09.56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89 126,'125'2,"-1"6,164 31,-226-31,0-3,106-5,-77-2,-87 2,0 1,0-2,0 1,0 0,0-1,0 0,0 0,-1 0,1-1,0 1,0-1,-1 0,1 0,-1 0,0 0,1-1,-1 1,5-6,-7 6,1-1,-1 0,0 0,1 1,-1-1,0 0,-1 0,1 0,-1 0,1-1,-1 1,0 0,0 0,0 0,0 0,-1 0,1 0,-1 0,0 0,0 0,0 0,0 0,-1 0,1 1,-3-4,1 1,0-1,-1 1,0 0,0 1,0-1,-1 1,1 0,-1 0,0 0,-1 0,1 1,0 0,-1 0,0 1,0-1,1 1,-1 0,-1 1,1 0,-7-1,-15-1,0 2,-1 0,-36 6,1-2,-487-2,541-1,0 1,1 1,-1 0,0 0,1 1,0 0,0 1,0 0,0 0,0 1,1 0,0 0,-8 7,10-7,0 0,1 0,0 0,0 1,0-1,0 1,1 0,0 1,0-1,1 1,0-1,0 1,0 0,1 0,0 0,1 1,-2 13,3-19,0 1,1 0,-1-1,1 1,-1-1,1 1,0-1,0 1,0-1,1 0,-1 0,0 1,1-1,-1 0,1 0,0 0,0 0,0-1,0 1,0 0,0-1,0 0,1 1,-1-1,0 0,3 1,10 3,0 0,0 0,22 2,2 2,0 1,0-2,1-1,60 2,125-10,-90-2,42 3,-152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4T19:44:18.7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0,'3474'0,"-3396"4,129 23,-129-15,130 6,695-20,-857 4,61 11,22 2,98 3,-122-8,206-7,-152-5,1678 2,-1771-3,66-12,-44 4,6 0,143-9,-11 23,195-6,-310-11,-69 7,51-2,558 8,-311 3,-320-1,0 1,0 1,22 6,-28-6,12 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4:57.293"/>
    </inkml:context>
    <inkml:brush xml:id="br0">
      <inkml:brushProperty name="width" value="0.05" units="cm"/>
      <inkml:brushProperty name="height" value="0.05" units="cm"/>
    </inkml:brush>
  </inkml:definitions>
  <inkml:trace contextRef="#ctx0" brushRef="#br0">0 1 24575,'0'4'0,"0"6"0,0 6 0,0 4 0,0 3 0,0 2 0,0 0 0,0-3-8191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24.866"/>
    </inkml:context>
    <inkml:brush xml:id="br0">
      <inkml:brushProperty name="width" value="0.05" units="cm"/>
      <inkml:brushProperty name="height" value="0.05" units="cm"/>
    </inkml:brush>
  </inkml:definitions>
  <inkml:trace contextRef="#ctx0" brushRef="#br0">204 100 24575,'0'-6'0,"0"1"0,0 0 0,-1-1 0,0 1 0,0-1 0,0 1 0,0 0 0,-1 0 0,0 0 0,0 0 0,-1 0 0,1 0 0,-5-5 0,5 8 0,0 0 0,0 0 0,0 0 0,0 1 0,0-1 0,-1 0 0,1 1 0,0 0 0,-1 0 0,1 0 0,-1 0 0,0 0 0,1 0 0,-1 1 0,0-1 0,0 1 0,1-1 0,-1 1 0,0 0 0,0 1 0,1-1 0,-1 0 0,0 1 0,1-1 0,-1 1 0,0 0 0,-4 2 0,1 0 0,0-1 0,0 2 0,1-1 0,-1 1 0,1 0 0,0 0 0,0 0 0,0 1 0,1 0 0,-1 0 0,1 0 0,0 0 0,1 1 0,-1 0 0,1-1 0,1 1 0,-1 0 0,1 1 0,0-1 0,0 0 0,-2 11 0,-1 14 0,1 1 0,1-1 0,1 37 0,2-52 0,0-7 0,0-1 0,0 1 0,1 0 0,1-1 0,3 16 0,-4-23 0,-1 1 0,0-1 0,1 1 0,0-1 0,-1 0 0,1 1 0,0-1 0,0 0 0,-1 0 0,1 1 0,0-1 0,0 0 0,0 0 0,0 0 0,1 0 0,-1 0 0,0-1 0,0 1 0,1 0 0,-1 0 0,0-1 0,1 1 0,-1-1 0,0 1 0,1-1 0,-1 0 0,1 0 0,-1 1 0,1-1 0,-1 0 0,1 0 0,-1 0 0,1 0 0,-1-1 0,0 1 0,1 0 0,-1-1 0,1 1 0,-1-1 0,0 1 0,1-1 0,1-1 0,6-3 0,-1 1 0,0-2 0,-1 1 0,1-1 0,-1 0 0,0-1 0,0 0 0,-1 0 0,0 0 0,-1-1 0,1 0 0,-1 0 0,-1 0 0,7-16 0,-3 3 0,0-1 0,-2 0 0,0-1 0,4-41 0,-9 284 0,-2-212-105,1 0 0,0 0 0,0-1 0,1 1 0,0 0 0,1 0 0,-1 0 0,2-1 0,-1 1 0,1-1 0,0 1 0,6 9 0,7 3-6721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26.841"/>
    </inkml:context>
    <inkml:brush xml:id="br0">
      <inkml:brushProperty name="width" value="0.05" units="cm"/>
      <inkml:brushProperty name="height" value="0.05" units="cm"/>
    </inkml:brush>
  </inkml:definitions>
  <inkml:trace contextRef="#ctx0" brushRef="#br0">0 0 24575,'0'5'0,"0"9"0,0 7 0,0 9 0,0 3 0,0 4 0,0 1 0,0-2 0,0-7-8191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28.212"/>
    </inkml:context>
    <inkml:brush xml:id="br0">
      <inkml:brushProperty name="width" value="0.05" units="cm"/>
      <inkml:brushProperty name="height" value="0.05" units="cm"/>
    </inkml:brush>
  </inkml:definitions>
  <inkml:trace contextRef="#ctx0" brushRef="#br0">10 0 24575,'2'131'0,"-3"89"0,2-228 0,1 1 0,1-1 0,-1 1 0,1-1 0,1 1 0,-1 0 0,1 0 0,0 1 0,1-1 0,0 1 0,0 0 0,10-10 0,-13 14 0,0 0 0,0 0 0,0 1 0,0-1 0,0 0 0,0 1 0,0-1 0,0 1 0,1 0 0,-1 0 0,1 0 0,-1 0 0,1 0 0,-1 1 0,1-1 0,-1 1 0,1-1 0,-1 1 0,1 0 0,0 0 0,-1 0 0,1 1 0,0-1 0,-1 1 0,1-1 0,-1 1 0,1 0 0,-1 0 0,1 0 0,-1 0 0,0 0 0,1 0 0,-1 1 0,0-1 0,0 1 0,0 0 0,0 0 0,0 0 0,-1-1 0,1 2 0,2 2 0,0 1 0,1 0 0,-1 1 0,0 0 0,-1 0 0,0 0 0,0 0 0,0 1 0,-1-1 0,2 15 0,-3-19 0,-1 0 0,0 0 0,0 0 0,0 0 0,0 0 0,0 0 0,-1 0 0,1 0 0,-1-1 0,0 1 0,0 0 0,0 0 0,0-1 0,0 1 0,-1 0 0,1-1 0,-1 1 0,0-1 0,1 0 0,-1 1 0,0-1 0,0 0 0,-1 0 0,1 0 0,0-1 0,-1 1 0,1 0 0,-5 1 0,-4 1 7,0 0-1,0-1 0,-1 0 1,1-1-1,-1-1 0,-14 1 0,-17 3-1415,20-1-5417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7.334"/>
    </inkml:context>
    <inkml:brush xml:id="br0">
      <inkml:brushProperty name="width" value="0.05" units="cm"/>
      <inkml:brushProperty name="height" value="0.05" units="cm"/>
      <inkml:brushProperty name="color" value="#F6630D"/>
    </inkml:brush>
  </inkml:definitions>
  <inkml:trace contextRef="#ctx0" brushRef="#br0">2 155 24575,'0'164'0,"0"-162"0,0 0 0,1 1 0,-1-1 0,0 0 0,1 0 0,-1 0 0,1 1 0,0-1 0,0 0 0,0 0 0,0 0 0,0 0 0,2 2 0,-2-3 0,-1-1 0,1 1 0,-1-1 0,1 1 0,0-1 0,0 1 0,-1-1 0,1 0 0,0 1 0,0-1 0,-1 0 0,1 0 0,0 1 0,0-1 0,0 0 0,-1 0 0,1 0 0,0 0 0,0 0 0,0 0 0,-1 0 0,1-1 0,0 1 0,1 0 0,1-2 0,0 1 0,0-1 0,0 0 0,0 0 0,-1 0 0,1 0 0,-1-1 0,1 1 0,-1-1 0,0 1 0,0-1 0,0 0 0,0 0 0,0 0 0,2-6 0,3-10 0,-1-1 0,-1-1 0,0 1 0,-1-1 0,1-33 0,-6-103 0,29 265 0,-14 10 0,-6 0 0,-10 190 0,2-301 0,-1 1 0,0 0 0,-1-1 0,1 1 0,-2-1 0,1 0 0,-1 0 0,0 1 0,0-2 0,-8 12 0,10-16 0,0-1 0,-1 1 0,1-1 0,0 1 0,-1-1 0,1 0 0,-1 0 0,1 0 0,-1 0 0,1 0 0,-1 0 0,0 0 0,1 0 0,-1-1 0,0 1 0,0-1 0,0 1 0,1-1 0,-4 0 0,3 0 0,-1-1 0,0 1 0,1-1 0,-1 0 0,0 0 0,1 0 0,-1 0 0,1 0 0,0-1 0,-1 1 0,1-1 0,0 0 0,0 1 0,0-1 0,0 0 0,0 0 0,-2-3 0,-1-2-170,0 0-1,0 0 0,1-1 1,0 1-1,0-1 0,1 0 1,-3-9-1,-3-17-6655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34.169"/>
    </inkml:context>
    <inkml:brush xml:id="br0">
      <inkml:brushProperty name="width" value="0.05" units="cm"/>
      <inkml:brushProperty name="height" value="0.05" units="cm"/>
      <inkml:brushProperty name="color" value="#008C3A"/>
    </inkml:brush>
  </inkml:definitions>
  <inkml:trace contextRef="#ctx0" brushRef="#br0">1 2719 24575,'13'-1'0,"1"-2"0,-1 1 0,0-2 0,0 1 0,0-2 0,0 0 0,-1-1 0,0 0 0,0 0 0,11-9 0,59-27 0,-38 22 0,-1-1 0,61-42 0,0 0 0,57-20 0,55-32 0,-111 61 0,184-69 0,-231 101 0,467-179 0,-370 131 0,-104 44 0,2 3 0,1 2 0,75-19 0,-67 23 0,76-30 0,31-9 0,-140 47 0,0-2 0,29-14 0,39-15 0,74-27 0,-109 40 0,74-21 0,212-59 0,-260 74 0,-52 19 0,54-15 0,121-37 0,-51 14 0,-31 9 0,246-121 0,-244 102 0,194-77 0,19 2 0,-109 48 0,111-54 0,-294 119 0,61-36 0,51-16 0,-30 16 0,-124 55-227,1 1-1,0-1 1,0 2-1,0-1 1,17-1-1,-1 1-6598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7.786"/>
    </inkml:context>
    <inkml:brush xml:id="br0">
      <inkml:brushProperty name="width" value="0.05" units="cm"/>
      <inkml:brushProperty name="height" value="0.05" units="cm"/>
      <inkml:brushProperty name="color" value="#F6630D"/>
    </inkml:brush>
  </inkml:definitions>
  <inkml:trace contextRef="#ctx0" brushRef="#br0">1 59 24575,'12'0'0,"10"0"0,8 0 0,9-8 0,1-3 0,-1-9 0,-8 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8.126"/>
    </inkml:context>
    <inkml:brush xml:id="br0">
      <inkml:brushProperty name="width" value="0.05" units="cm"/>
      <inkml:brushProperty name="height" value="0.05" units="cm"/>
      <inkml:brushProperty name="color" value="#F6630D"/>
    </inkml:brush>
  </inkml:definitions>
  <inkml:trace contextRef="#ctx0" brushRef="#br0">0 50 24575,'9'0'0,"6"0"0,2-4 0,6-2 0,-1-4 0,4 0 0,7 1 0,6 3 0,-4 2-8191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8.722"/>
    </inkml:context>
    <inkml:brush xml:id="br0">
      <inkml:brushProperty name="width" value="0.05" units="cm"/>
      <inkml:brushProperty name="height" value="0.05" units="cm"/>
      <inkml:brushProperty name="color" value="#F6630D"/>
    </inkml:brush>
  </inkml:definitions>
  <inkml:trace contextRef="#ctx0" brushRef="#br0">105 17 24575,'0'-1'0,"0"1"0,-1-1 0,1 0 0,0 0 0,0 1 0,-1-1 0,1 0 0,0 0 0,-1 1 0,1-1 0,-1 0 0,1 1 0,-1-1 0,1 0 0,-1 1 0,1-1 0,-1 1 0,1-1 0,-1 1 0,0-1 0,1 1 0,-1 0 0,0-1 0,0 1 0,1 0 0,-1-1 0,0 1 0,0 0 0,0 0 0,1 0 0,-1 0 0,0 0 0,0 0 0,0 0 0,1 0 0,-1 0 0,0 0 0,0 0 0,1 0 0,-3 1 0,0 0 0,0-1 0,-1 1 0,1 0 0,0 0 0,0 0 0,-1 0 0,1 1 0,-4 2 0,3 0 0,0 0 0,0 0 0,1 0 0,0 0 0,-1 1 0,2-1 0,-1 1 0,1 0 0,-1 0 0,1 0 0,0 0 0,1 0 0,0 1 0,-2 9 0,0 8 0,2 0 0,1 27 0,0-27 0,2 10 27,2 1 0,2-1-1,1 0 1,16 47 0,-11-40-527,-2 0 1,7 55-1,-15-76-6326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9.099"/>
    </inkml:context>
    <inkml:brush xml:id="br0">
      <inkml:brushProperty name="width" value="0.05" units="cm"/>
      <inkml:brushProperty name="height" value="0.05" units="cm"/>
      <inkml:brushProperty name="color" value="#F6630D"/>
    </inkml:brush>
  </inkml:definitions>
  <inkml:trace contextRef="#ctx0" brushRef="#br0">6 108 24575,'-4'0'0,"3"0"0,9-4 0,9-2 0,5-8 0,8-2 0,7 3 0,-3-2 0,-3 2 0,3-1 0,-6 2-8191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9.489"/>
    </inkml:context>
    <inkml:brush xml:id="br0">
      <inkml:brushProperty name="width" value="0.05" units="cm"/>
      <inkml:brushProperty name="height" value="0.05" units="cm"/>
      <inkml:brushProperty name="color" value="#F6630D"/>
    </inkml:brush>
  </inkml:definitions>
  <inkml:trace contextRef="#ctx0" brushRef="#br0">25 0 24575,'0'4'0,"-4"6"0,-1 10 0,0 14 0,0 14 0,2 12 0,2 8 0,0 2 0,0-3 0,10-4 0,11-9 0,6-13 0,8-13 0,2-13 0,0-7 0,-7-6-8191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49.818"/>
    </inkml:context>
    <inkml:brush xml:id="br0">
      <inkml:brushProperty name="width" value="0.05" units="cm"/>
      <inkml:brushProperty name="height" value="0.05" units="cm"/>
      <inkml:brushProperty name="color" value="#F6630D"/>
    </inkml:brush>
  </inkml:definitions>
  <inkml:trace contextRef="#ctx0" brushRef="#br0">1 1 24575,'9'0'0,"11"8"0,6 4 0,4 8 0,5 0 0,0 5 0,0 4 0,1-5 0,-5-5-8191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50.190"/>
    </inkml:context>
    <inkml:brush xml:id="br0">
      <inkml:brushProperty name="width" value="0.05" units="cm"/>
      <inkml:brushProperty name="height" value="0.05" units="cm"/>
      <inkml:brushProperty name="color" value="#F6630D"/>
    </inkml:brush>
  </inkml:definitions>
  <inkml:trace contextRef="#ctx0" brushRef="#br0">72 0 24575,'0'9'0,"0"11"0,0 11 0,0 8 0,-9 7 0,-2 3 0,0 3 0,-2-4 0,1-1 0,3-13 0,2-12-8191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0:45:50.565"/>
    </inkml:context>
    <inkml:brush xml:id="br0">
      <inkml:brushProperty name="width" value="0.05" units="cm"/>
      <inkml:brushProperty name="height" value="0.05" units="cm"/>
      <inkml:brushProperty name="color" value="#F6630D"/>
    </inkml:brush>
  </inkml:definitions>
  <inkml:trace contextRef="#ctx0" brushRef="#br0">1 1 24575,'4'0'0,"15"0"0,12 0 0,9 0 0,3 13 0,2 12 0,-2 11 0,-9 12 0,-9 7 0,-10 6 0,-7 1 0,-5 4 0,-11-6 0,-5-4 0,1-8 0,1-3 0,3-4 0,4-11-8191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06:13.006"/>
    </inkml:context>
    <inkml:brush xml:id="br0">
      <inkml:brushProperty name="width" value="0.05" units="cm"/>
      <inkml:brushProperty name="height" value="0.05" units="cm"/>
    </inkml:brush>
  </inkml:definitions>
  <inkml:trace contextRef="#ctx0" brushRef="#br0">3 112 24575,'0'3'0,"-2"33"0,2 0 0,1-1 0,13 68 0,-14-101 0,1 1 0,-1-1 0,1 0 0,0 0 0,0 1 0,0-1 0,0 0 0,0 0 0,1 0 0,-1 0 0,1 0 0,-1-1 0,1 1 0,0 0 0,-1-1 0,1 1 0,0-1 0,0 1 0,0-1 0,0 0 0,1 0 0,-1 0 0,0 0 0,0 0 0,1-1 0,-1 1 0,0 0 0,1-1 0,-1 0 0,1 0 0,-1 0 0,0 0 0,1 0 0,-1 0 0,1-1 0,-1 1 0,4-2 0,0 0 0,0 0 0,0-1 0,-1 0 0,1 0 0,-1 0 0,0 0 0,1-1 0,-2 0 0,1 0 0,0-1 0,-1 1 0,0-1 0,6-8 0,-3 0 0,0-1 0,0 0 0,-1 0 0,-1 0 0,0-1 0,2-15 0,12-94 0,-11 63 0,-5 52 0,1 9 0,5 20 0,6 39 0,10 70 0,14 260 0,-38-379 0,-1-1 0,0 1 0,-1-1 0,0 1 0,0-1 0,-1 1 0,0-1 0,-1 0 0,-7 18 0,7-23 0,1 0 0,-1 0 0,0 0 0,0-1 0,0 1 0,0 0 0,-1-1 0,1 0 0,-1 0 0,0 0 0,0-1 0,0 1 0,0-1 0,-1 0 0,1 0 0,-1 0 0,1-1 0,-1 1 0,1-1 0,-1 0 0,-8 0 0,8 0-33,1 0 0,-1-1-1,0 0 1,0 0 0,0 0-1,0 0 1,0-1 0,1 0 0,-1 0-1,0 0 1,1 0 0,-1-1-1,1 0 1,-1 0 0,1 0-1,0 0 1,0-1 0,0 0 0,0 0-1,0 0 1,0 0 0,1-1-1,0 1 1,-1-1 0,2 0-1,-1 0 1,0 0 0,1 0 0,-1 0-1,1-1 1,0 1 0,1-1-1,-1 1 1,1-1 0,0 0-1,0 0 1,0 1 0,1-1 0,0 0-1,0-8 1,6-23-6793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06:13.412"/>
    </inkml:context>
    <inkml:brush xml:id="br0">
      <inkml:brushProperty name="width" value="0.05" units="cm"/>
      <inkml:brushProperty name="height" value="0.05" units="cm"/>
    </inkml:brush>
  </inkml:definitions>
  <inkml:trace contextRef="#ctx0" brushRef="#br0">1 1 24575,'5'0'0,"12"0"0,8 0 0,10 0 0,9 0 0,-2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35.602"/>
    </inkml:context>
    <inkml:brush xml:id="br0">
      <inkml:brushProperty name="width" value="0.05" units="cm"/>
      <inkml:brushProperty name="height" value="0.05" units="cm"/>
      <inkml:brushProperty name="color" value="#008C3A"/>
    </inkml:brush>
  </inkml:definitions>
  <inkml:trace contextRef="#ctx0" brushRef="#br0">0 0 24575,'13'2'0,"-1"0"0,0 1 0,-1 0 0,1 1 0,0 1 0,-1 0 0,0 0 0,11 7 0,24 11 0,-26-16 0,-8-3 0,0 1 0,-1 0 0,1 1 0,14 9 0,-24-14 0,0 0 0,0 1 0,-1-1 0,1 1 0,0 0 0,-1-1 0,1 1 0,-1 0 0,1 0 0,-1 0 0,0 0 0,0 0 0,0 0 0,0 0 0,0 0 0,0 1 0,-1-1 0,1 0 0,-1 0 0,1 1 0,-1-1 0,0 0 0,0 1 0,0-1 0,0 0 0,-1 1 0,1-1 0,-1 0 0,0 4 0,-9 19 31,-2-1-1,0 0 0,-32 44 1,-9 19-1518,35-52-5339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06:13.750"/>
    </inkml:context>
    <inkml:brush xml:id="br0">
      <inkml:brushProperty name="width" value="0.05" units="cm"/>
      <inkml:brushProperty name="height" value="0.05" units="cm"/>
    </inkml:brush>
  </inkml:definitions>
  <inkml:trace contextRef="#ctx0" brushRef="#br0">0 1 24575,'5'0'0,"12"5"0,8 1 0,10 0 0,9-1 0,-2-1-8191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06:14.211"/>
    </inkml:context>
    <inkml:brush xml:id="br0">
      <inkml:brushProperty name="width" value="0.05" units="cm"/>
      <inkml:brushProperty name="height" value="0.05" units="cm"/>
    </inkml:brush>
  </inkml:definitions>
  <inkml:trace contextRef="#ctx0" brushRef="#br0">1 87 24575,'0'29'0,"-1"-10"0,1 0 0,1 1 0,1-1 0,7 37 0,-7-51 0,0 1 0,0-1 0,1 0 0,-1 1 0,1-1 0,0-1 0,1 1 0,-1 0 0,1-1 0,0 1 0,0-1 0,0 0 0,1-1 0,-1 1 0,1-1 0,0 0 0,0 0 0,0 0 0,1-1 0,8 4 0,-8-4 0,0 0 0,0 0 0,-1-1 0,1 0 0,0 0 0,0 0 0,0-1 0,1 0 0,-1 0 0,0 0 0,0-1 0,0 0 0,0 0 0,0 0 0,-1-1 0,1 0 0,0 0 0,-1-1 0,1 1 0,8-7 0,-8 4 0,0 0 0,0 0 0,-1-1 0,1 0 0,-2 0 0,1-1 0,-1 1 0,1-1 0,-2 0 0,1 0 0,-1 0 0,0 0 0,-1-1 0,1 1 0,1-15 0,-2 10 0,0 0 0,0 0 0,-1 0 0,-1 0 0,0-1 0,-1 1 0,-4-23 0,3 30 0,1 1 0,-1-1 0,0 1 0,0 0 0,0-1 0,0 1 0,-1 0 0,0 1 0,0-1 0,0 0 0,0 1 0,0-1 0,-1 1 0,0 0 0,1 0 0,-1 1 0,0-1 0,-1 1 0,1 0 0,0 0 0,0 0 0,-1 1 0,-6-2 0,-1 0-105,0 1 0,0 1 0,0 0 0,0 0 0,-1 2 0,1-1 0,0 1 0,0 1 0,0 0 0,0 1 0,0 1 0,-14 5 0,-15 10-6721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06:14.675"/>
    </inkml:context>
    <inkml:brush xml:id="br0">
      <inkml:brushProperty name="width" value="0.05" units="cm"/>
      <inkml:brushProperty name="height" value="0.05" units="cm"/>
    </inkml:brush>
  </inkml:definitions>
  <inkml:trace contextRef="#ctx0" brushRef="#br0">84 0 24575,'0'10'0,"0"19"0,0 9 0,-10-2 0,-4-2 0,-15-6 0,-1-8-8191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06:48.441"/>
    </inkml:context>
    <inkml:brush xml:id="br0">
      <inkml:brushProperty name="width" value="0.05" units="cm"/>
      <inkml:brushProperty name="height" value="0.05" units="cm"/>
    </inkml:brush>
  </inkml:definitions>
  <inkml:trace contextRef="#ctx0" brushRef="#br0">1 0 24575,'47'18'0,"37"-1"0,0-4 0,110 2 0,174-14 0,-160-4 0,979 3-1365,-1155 0-5461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6.852"/>
    </inkml:context>
    <inkml:brush xml:id="br0">
      <inkml:brushProperty name="width" value="0.05" units="cm"/>
      <inkml:brushProperty name="height" value="0.05" units="cm"/>
    </inkml:brush>
  </inkml:definitions>
  <inkml:trace contextRef="#ctx0" brushRef="#br0">0 46 24575,'0'-2'0,"1"0"0,-1 0 0,1 0 0,-1 0 0,1 0 0,0 0 0,0 0 0,0 0 0,0 0 0,0 0 0,0 1 0,0-1 0,0 0 0,1 1 0,-1-1 0,1 1 0,-1-1 0,1 1 0,0 0 0,0 0 0,-1-1 0,5 0 0,-5 1 0,1 0 0,-1 1 0,1-1 0,-1 0 0,1 1 0,0-1 0,-1 1 0,1 0 0,-1 0 0,1 0 0,0-1 0,-1 1 0,1 1 0,0-1 0,-1 0 0,1 0 0,0 1 0,-1-1 0,1 1 0,-1-1 0,1 1 0,-1-1 0,1 1 0,-1 0 0,1 0 0,-1 0 0,0 0 0,0 0 0,3 2 0,2 7 0,-1 1 0,1 0 0,-1 0 0,-1 0 0,0 1 0,-1 0 0,0-1 0,2 19 0,9 34 0,1-14 0,-2-6 0,33 76 0,-40-107 0,0-1 0,2 1 0,0-1 0,0-1 0,1 1 0,0-1 0,1-1 0,0 0 0,1 0 0,12 8 0,-20-16-37,-1 0 0,1 0 1,0 0-1,-1 0 0,1-1 0,0 1 0,0-1 0,0 1 0,1-1 0,-1 0 0,0-1 0,0 1 1,1 0-1,-1-1 0,0 0 0,1 0 0,-1 0 0,0 0 0,1 0 0,-1-1 0,0 1 0,0-1 1,1 0-1,-1 0 0,0 0 0,0 0 0,0-1 0,0 1 0,0-1 0,-1 0 0,1 0 0,0 0 1,-1 0-1,1 0 0,-1-1 0,4-4 0,12-20-6789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7.267"/>
    </inkml:context>
    <inkml:brush xml:id="br0">
      <inkml:brushProperty name="width" value="0.05" units="cm"/>
      <inkml:brushProperty name="height" value="0.05" units="cm"/>
    </inkml:brush>
  </inkml:definitions>
  <inkml:trace contextRef="#ctx0" brushRef="#br0">510 1 24575,'-2'0'0,"0"0"0,0 1 0,0-1 0,0 1 0,0 0 0,1-1 0,-1 1 0,0 0 0,0 0 0,0 0 0,1 0 0,-1 0 0,1 1 0,-1-1 0,1 0 0,-1 1 0,-1 2 0,-22 32 0,17-23 0,-152 202 0,-14 20 0,79-95-1365,81-117-5461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7.940"/>
    </inkml:context>
    <inkml:brush xml:id="br0">
      <inkml:brushProperty name="width" value="0.05" units="cm"/>
      <inkml:brushProperty name="height" value="0.05" units="cm"/>
    </inkml:brush>
  </inkml:definitions>
  <inkml:trace contextRef="#ctx0" brushRef="#br0">1 0 24575,'0'5'0,"0"13"0,0 8 0,0 9 0,0 6 0,0-1 0,10-6 0,14-14 0,3-16 0,-4-9-8191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8.305"/>
    </inkml:context>
    <inkml:brush xml:id="br0">
      <inkml:brushProperty name="width" value="0.05" units="cm"/>
      <inkml:brushProperty name="height" value="0.05" units="cm"/>
    </inkml:brush>
  </inkml:definitions>
  <inkml:trace contextRef="#ctx0" brushRef="#br0">0 0 24575,'0'5'0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8.679"/>
    </inkml:context>
    <inkml:brush xml:id="br0">
      <inkml:brushProperty name="width" value="0.05" units="cm"/>
      <inkml:brushProperty name="height" value="0.05" units="cm"/>
    </inkml:brush>
  </inkml:definitions>
  <inkml:trace contextRef="#ctx0" brushRef="#br0">1 13 24575,'5'0'0,"12"0"0,9 0 0,5 0 0,2 0 0,-4-5 0,-7-2-8191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9.058"/>
    </inkml:context>
    <inkml:brush xml:id="br0">
      <inkml:brushProperty name="width" value="0.05" units="cm"/>
      <inkml:brushProperty name="height" value="0.05" units="cm"/>
    </inkml:brush>
  </inkml:definitions>
  <inkml:trace contextRef="#ctx0" brushRef="#br0">1 1 24575,'0'5'0,"0"7"0,0 11 0,0 8 0,0 9 0,0 7 0,0 7 0,0-6-8191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09:56.416"/>
    </inkml:context>
    <inkml:brush xml:id="br0">
      <inkml:brushProperty name="width" value="0.05" units="cm"/>
      <inkml:brushProperty name="height" value="0.05" units="cm"/>
      <inkml:brushProperty name="color" value="#008C3A"/>
    </inkml:brush>
  </inkml:definitions>
  <inkml:trace contextRef="#ctx0" brushRef="#br0">229 83 24575,'-1'-3'0,"1"-1"0,-1 0 0,0 1 0,0-1 0,0 1 0,0-1 0,0 1 0,-1 0 0,0-1 0,1 1 0,-1 0 0,0 0 0,-1 0 0,1 0 0,-1 1 0,1-1 0,-1 1 0,0-1 0,0 1 0,0 0 0,0 0 0,0 0 0,0 1 0,0-1 0,-1 1 0,1 0 0,-1-1 0,-3 1 0,2-1 0,-1 1 0,1-1 0,0 2 0,0-1 0,0 0 0,-1 1 0,1 0 0,0 0 0,0 1 0,-1 0 0,1-1 0,0 2 0,0-1 0,0 0 0,0 1 0,0 0 0,0 1 0,-8 4 0,7-1 0,1 0 0,0 0 0,0 1 0,1-1 0,0 1 0,0 0 0,0 0 0,1 0 0,0 1 0,0-1 0,1 1 0,0 0 0,1 0 0,-1-1 0,1 1 0,1 0 0,0 14 0,0-18 0,0 0 0,0-1 0,0 1 0,1 0 0,-1 0 0,1-1 0,0 1 0,0 0 0,1-1 0,-1 1 0,1-1 0,-1 0 0,1 1 0,0-1 0,0 0 0,1 0 0,-1 0 0,0 0 0,1-1 0,0 1 0,0 0 0,0-1 0,0 0 0,0 0 0,0 0 0,1 0 0,-1-1 0,0 1 0,1-1 0,0 0 0,-1 0 0,1 0 0,0 0 0,-1-1 0,1 1 0,0-1 0,0 0 0,5-1 0,1-1 0,-1 0 0,1-1 0,-1 0 0,0-1 0,0 0 0,0-1 0,0 0 0,-1 0 0,0-1 0,0 0 0,0 0 0,8-10 0,36-23 0,-52 38 0,1 1 0,0-1 0,0 1 0,0-1 0,0 1 0,0-1 0,0 1 0,0-1 0,0 1 0,0 0 0,0 0 0,1 0 0,-1-1 0,0 1 0,0 0 0,0 0 0,0 1 0,0-1 0,0 0 0,0 0 0,0 0 0,0 1 0,0-1 0,0 1 0,0-1 0,0 1 0,0-1 0,0 1 0,0-1 0,0 1 0,0 0 0,0-1 0,-1 1 0,1 0 0,0 0 0,-1 0 0,1 0 0,0 0 0,-1-1 0,1 1 0,-1 0 0,1 0 0,-1 0 0,0 1 0,1-1 0,-1 0 0,0 0 0,0 1 0,3 9 0,-1-1 0,0 1 0,1 19 0,-3-27 0,2 240 0,-4-210 0,-2 0 0,-1-1 0,-1 0 0,-2 0 0,-17 45 0,19-64 0,-1 0 0,-1-1 0,0 0 0,0 0 0,-1 0 0,-1-1 0,0-1 0,0 0 0,-17 12 0,22-18 0,0 0 0,0-1 0,-1 0 0,1 0 0,-1-1 0,0 0 0,0 0 0,1 0 0,-1 0 0,-12 1 0,14-3 0,0 0 0,1-1 0,-1 1 0,0-1 0,1 1 0,-1-1 0,0 0 0,1 0 0,-1-1 0,1 1 0,0-1 0,-1 0 0,1 0 0,0 0 0,0 0 0,0 0 0,0-1 0,1 1 0,-4-5 0,3 4 0,1 0 0,0 0 0,-1 0 0,1-1 0,0 1 0,1 0 0,-1-1 0,1 0 0,-1 1 0,1-1 0,0 0 0,0 0 0,1 0 0,-1 0 0,1 0 0,0-7 0,1 4 0,0 0 0,1 0 0,0 0 0,0 0 0,0 0 0,1 0 0,0 0 0,6-9 0,2-1 0,0 1 0,1 1 0,1-1 0,1 2 0,27-24 0,87-46-407,-104 69-551,-7 5-5868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9.587"/>
    </inkml:context>
    <inkml:brush xml:id="br0">
      <inkml:brushProperty name="width" value="0.05" units="cm"/>
      <inkml:brushProperty name="height" value="0.05" units="cm"/>
    </inkml:brush>
  </inkml:definitions>
  <inkml:trace contextRef="#ctx0" brushRef="#br0">139 0 24575,'0'6'0,"-6"1"0,-1 10 0,-4 2 0,-2 3 0,-7-2 0,-7 1 0,2 7 0,5 3 0,11-2 0,17-7 0,19-7 0,14-7 0,5-3 0,1-4 0,-8-1-8191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19.932"/>
    </inkml:context>
    <inkml:brush xml:id="br0">
      <inkml:brushProperty name="width" value="0.05" units="cm"/>
      <inkml:brushProperty name="height" value="0.05" units="cm"/>
    </inkml:brush>
  </inkml:definitions>
  <inkml:trace contextRef="#ctx0" brushRef="#br0">1 13 24575,'5'0'0,"7"0"0,7 0 0,15 0 0,13 0 0,3 0 0,-6-5 0,-11-2-8191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21.336"/>
    </inkml:context>
    <inkml:brush xml:id="br0">
      <inkml:brushProperty name="width" value="0.05" units="cm"/>
      <inkml:brushProperty name="height" value="0.05" units="cm"/>
    </inkml:brush>
  </inkml:definitions>
  <inkml:trace contextRef="#ctx0" brushRef="#br0">0 26 24575,'9'-4'0,"1"0"0,-1 0 0,1 1 0,0 0 0,0 0 0,0 1 0,0 1 0,1 0 0,-1 0 0,0 1 0,11 1 0,-14 0 0,0 0 0,0 0 0,0 1 0,-1-1 0,1 2 0,-1-1 0,0 1 0,1 0 0,-1 0 0,0 0 0,-1 1 0,1 0 0,-1 0 0,1 1 0,-1 0 0,0 0 0,4 6 0,8 18 0,0 0 0,-2 2 0,-2 0 0,-1 1 0,14 55 0,-11-37 0,-5-19-110,4 17 232,23 49 0,-32-85-272,1 0 0,1-1 0,-1 1 0,2-1 0,0-1 0,0 1 1,1-1-1,0-1 0,11 10 0,10 1-6676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21.753"/>
    </inkml:context>
    <inkml:brush xml:id="br0">
      <inkml:brushProperty name="width" value="0.05" units="cm"/>
      <inkml:brushProperty name="height" value="0.05" units="cm"/>
    </inkml:brush>
  </inkml:definitions>
  <inkml:trace contextRef="#ctx0" brushRef="#br0">500 0 24575,'-5'0'0,"-2"11"0,-15 3 0,-5 9 0,-12 7 0,-5 13 0,-6 10 0,1 6 0,-2 4 0,-2 2 0,7-6 0,1-2 0,9-5 0,10-13-8191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22.207"/>
    </inkml:context>
    <inkml:brush xml:id="br0">
      <inkml:brushProperty name="width" value="0.05" units="cm"/>
      <inkml:brushProperty name="height" value="0.05" units="cm"/>
    </inkml:brush>
  </inkml:definitions>
  <inkml:trace contextRef="#ctx0" brushRef="#br0">1 1 24575,'0'5'0,"0"12"0,0 8 0,0 11 0,0 9 0,0 8 0,0 5 0,10-8 0,9-17 0,2-19 0,-4-18 0,-4-8-8191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22.551"/>
    </inkml:context>
    <inkml:brush xml:id="br0">
      <inkml:brushProperty name="width" value="0.05" units="cm"/>
      <inkml:brushProperty name="height" value="0.05" units="cm"/>
    </inkml:brush>
  </inkml:definitions>
  <inkml:trace contextRef="#ctx0" brushRef="#br0">1 20 24575,'0'-11'0,"0"8"0,0-2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2.345"/>
    </inkml:context>
    <inkml:brush xml:id="br0">
      <inkml:brushProperty name="width" value="0.05" units="cm"/>
      <inkml:brushProperty name="height" value="0.05" units="cm"/>
    </inkml:brush>
  </inkml:definitions>
  <inkml:trace contextRef="#ctx0" brushRef="#br0">0 0 24575,'10'15'0,"3"10"0,5 11 0,-1 10 0,7 6 0,-1 0 0,1-9 0,-4-2 0,0 2 0,-4-6-8191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2.824"/>
    </inkml:context>
    <inkml:brush xml:id="br0">
      <inkml:brushProperty name="width" value="0.05" units="cm"/>
      <inkml:brushProperty name="height" value="0.05" units="cm"/>
    </inkml:brush>
  </inkml:definitions>
  <inkml:trace contextRef="#ctx0" brushRef="#br0">168 1 24575,'0'5'0,"0"12"0,0 13 0,-10 6 0,-3 2 0,-5 5 0,1 0 0,-2 3 0,3 3 0,-6-1 0,0-5 0,4-13 0,5-13-8191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3.236"/>
    </inkml:context>
    <inkml:brush xml:id="br0">
      <inkml:brushProperty name="width" value="0.05" units="cm"/>
      <inkml:brushProperty name="height" value="0.05" units="cm"/>
    </inkml:brush>
  </inkml:definitions>
  <inkml:trace contextRef="#ctx0" brushRef="#br0">0 89 24575,'15'0'0,"10"0"0,6 0 0,7-10 0,3-4 0,4 2 0,5 2 0,-2 2 0,7-1 0,-1 0 0,-5 1 0,-6 3 0,-10 1-8191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21:36:34.175"/>
    </inkml:context>
    <inkml:brush xml:id="br0">
      <inkml:brushProperty name="width" value="0.05" units="cm"/>
      <inkml:brushProperty name="height" value="0.05" units="cm"/>
    </inkml:brush>
  </inkml:definitions>
  <inkml:trace contextRef="#ctx0" brushRef="#br0">37 1 24575,'0'4'0,"0"8"0,0 11 0,0 7 0,-10-2 0,-4 0 0,2-6-8191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penstax.org/books/calculus-volume-1/pages/6-5-physical-applications#fs-id116779342121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penstax.org/books/calculus-volume-1/pages/6-5-physical-applications#CNX_Calc_Figure_06_05_001"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Neue Helvetica W01"/>
              </a:rPr>
              <a:t>The Hoover Dam is an engineering marvel. When Lake Mead, the reservoir behind the dam, is full, the dam withstands a great deal of force. However, water levels in the lake vary considerably as a result of droughts and varying water demands. Later in this chapter, we use definite integrals to calculate the force exerted on the dam when the reservoir is full and we examine how changing water levels affect that force (see </a:t>
            </a:r>
            <a:r>
              <a:rPr lang="en-US" b="0" i="0" u="sng" dirty="0">
                <a:solidFill>
                  <a:srgbClr val="027EB5"/>
                </a:solidFill>
                <a:effectLst/>
                <a:latin typeface="Neue Helvetica W01"/>
                <a:hlinkClick r:id="rId3"/>
              </a:rPr>
              <a:t>Example 6.28</a:t>
            </a:r>
            <a:r>
              <a:rPr lang="en-US" b="0" i="0" dirty="0">
                <a:solidFill>
                  <a:srgbClr val="424242"/>
                </a:solidFill>
                <a:effectLst/>
                <a:latin typeface="Neue Helvetica W01"/>
              </a:rPr>
              <a:t>).</a:t>
            </a:r>
          </a:p>
          <a:p>
            <a:pPr algn="l"/>
            <a:r>
              <a:rPr lang="en-US" b="0" i="0" dirty="0">
                <a:solidFill>
                  <a:srgbClr val="424242"/>
                </a:solidFill>
                <a:effectLst/>
                <a:latin typeface="Neue Helvetica W01"/>
              </a:rPr>
              <a:t>Hydrostatic force is only one of the many applications of definite integrals we explore in this chapter. From geometric applications such as surface area and volume, to physical applications such as mass and work, to growth and decay models, definite integrals are a powerful tool to help us understand and model the world around us.</a:t>
            </a:r>
          </a:p>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a:t>
            </a:fld>
            <a:endParaRPr lang="en-US"/>
          </a:p>
        </p:txBody>
      </p:sp>
    </p:spTree>
    <p:extLst>
      <p:ext uri="{BB962C8B-B14F-4D97-AF65-F5344CB8AC3E}">
        <p14:creationId xmlns:p14="http://schemas.microsoft.com/office/powerpoint/2010/main" val="245739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volume of the solid of revolution? The sum of the volumes of the cylindrical shells. How do we calculate the volume of a typical cylindrical shell?</a:t>
            </a:r>
          </a:p>
        </p:txBody>
      </p:sp>
      <p:sp>
        <p:nvSpPr>
          <p:cNvPr id="4" name="Slide Number Placeholder 3"/>
          <p:cNvSpPr>
            <a:spLocks noGrp="1"/>
          </p:cNvSpPr>
          <p:nvPr>
            <p:ph type="sldNum" sz="quarter" idx="5"/>
          </p:nvPr>
        </p:nvSpPr>
        <p:spPr/>
        <p:txBody>
          <a:bodyPr/>
          <a:lstStyle/>
          <a:p>
            <a:fld id="{F3CB10C6-7A1D-4F8B-A8DD-E3FCF8F0D880}" type="slidenum">
              <a:rPr lang="en-US" smtClean="0"/>
              <a:t>36</a:t>
            </a:fld>
            <a:endParaRPr lang="en-US"/>
          </a:p>
        </p:txBody>
      </p:sp>
    </p:spTree>
    <p:extLst>
      <p:ext uri="{BB962C8B-B14F-4D97-AF65-F5344CB8AC3E}">
        <p14:creationId xmlns:p14="http://schemas.microsoft.com/office/powerpoint/2010/main" val="338566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visualize cylindrical shells with animation, go to </a:t>
            </a:r>
            <a:r>
              <a:rPr lang="en-US" sz="1200" b="1" dirty="0"/>
              <a:t>https://www.geogebra.org/m/TvkwtNqC</a:t>
            </a:r>
          </a:p>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37</a:t>
            </a:fld>
            <a:endParaRPr lang="en-US"/>
          </a:p>
        </p:txBody>
      </p:sp>
    </p:spTree>
    <p:extLst>
      <p:ext uri="{BB962C8B-B14F-4D97-AF65-F5344CB8AC3E}">
        <p14:creationId xmlns:p14="http://schemas.microsoft.com/office/powerpoint/2010/main" val="1385120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talk about how to calculate (1) mass based on a density function (linear density and radial density) (2) work done by a variable force (Hooke’s law for springs), (3) work done to pump a liquid from one height to another, and (4) hydrostatic force against a submerged vertical plate.</a:t>
            </a:r>
          </a:p>
        </p:txBody>
      </p:sp>
      <p:sp>
        <p:nvSpPr>
          <p:cNvPr id="4" name="Slide Number Placeholder 3"/>
          <p:cNvSpPr>
            <a:spLocks noGrp="1"/>
          </p:cNvSpPr>
          <p:nvPr>
            <p:ph type="sldNum" sz="quarter" idx="5"/>
          </p:nvPr>
        </p:nvSpPr>
        <p:spPr/>
        <p:txBody>
          <a:bodyPr/>
          <a:lstStyle/>
          <a:p>
            <a:fld id="{F3CB10C6-7A1D-4F8B-A8DD-E3FCF8F0D880}" type="slidenum">
              <a:rPr lang="en-US" smtClean="0"/>
              <a:t>49</a:t>
            </a:fld>
            <a:endParaRPr lang="en-US"/>
          </a:p>
        </p:txBody>
      </p:sp>
    </p:spTree>
    <p:extLst>
      <p:ext uri="{BB962C8B-B14F-4D97-AF65-F5344CB8AC3E}">
        <p14:creationId xmlns:p14="http://schemas.microsoft.com/office/powerpoint/2010/main" val="3612290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is measured in kilograms in the metric system, and in avoirdupois pounds in the English system. Linear density is measured in kilograms per foot or kilograms per meter. Distance is measure in feet or meters. Force is measure in Newtons or pounds. Work is measured in Newton-meters (or joules) and in foot-pounds. The weight density of water is 62.4 </a:t>
            </a:r>
            <a:r>
              <a:rPr lang="en-US" dirty="0" err="1"/>
              <a:t>lb</a:t>
            </a:r>
            <a:r>
              <a:rPr lang="en-US" dirty="0"/>
              <a:t>/cubic foot (or 9810 N/cubic meter). Pressure is measured in pounds per square inch (psi) or N per square meter (or Pascal, Pa). The Greek letter rho (lower case) is used to denote density.</a:t>
            </a:r>
          </a:p>
        </p:txBody>
      </p:sp>
      <p:sp>
        <p:nvSpPr>
          <p:cNvPr id="4" name="Slide Number Placeholder 3"/>
          <p:cNvSpPr>
            <a:spLocks noGrp="1"/>
          </p:cNvSpPr>
          <p:nvPr>
            <p:ph type="sldNum" sz="quarter" idx="5"/>
          </p:nvPr>
        </p:nvSpPr>
        <p:spPr/>
        <p:txBody>
          <a:bodyPr/>
          <a:lstStyle/>
          <a:p>
            <a:fld id="{F3CB10C6-7A1D-4F8B-A8DD-E3FCF8F0D880}" type="slidenum">
              <a:rPr lang="en-US" smtClean="0"/>
              <a:t>50</a:t>
            </a:fld>
            <a:endParaRPr lang="en-US"/>
          </a:p>
        </p:txBody>
      </p:sp>
    </p:spTree>
    <p:extLst>
      <p:ext uri="{BB962C8B-B14F-4D97-AF65-F5344CB8AC3E}">
        <p14:creationId xmlns:p14="http://schemas.microsoft.com/office/powerpoint/2010/main" val="323432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First we consider a thin rod or wire. Orient the rod so it aligns with the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-axis,</a:t>
            </a:r>
            <a:r>
              <a:rPr lang="en-US" b="0" i="0" dirty="0">
                <a:solidFill>
                  <a:srgbClr val="424242"/>
                </a:solidFill>
                <a:effectLst/>
                <a:latin typeface="Neue Helvetica W01"/>
              </a:rPr>
              <a:t> with the left end of the rod at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a </a:t>
            </a:r>
            <a:r>
              <a:rPr lang="en-US" b="0" i="0" dirty="0">
                <a:solidFill>
                  <a:srgbClr val="424242"/>
                </a:solidFill>
                <a:effectLst/>
                <a:latin typeface="Neue Helvetica W01"/>
              </a:rPr>
              <a:t>and the right end of the rod at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t>
            </a:r>
            <a:r>
              <a:rPr lang="en-US" b="0" i="0" u="none" strike="noStrike" dirty="0">
                <a:solidFill>
                  <a:srgbClr val="424242"/>
                </a:solidFill>
                <a:effectLst/>
                <a:latin typeface="MathJax_Math-italic"/>
              </a:rPr>
              <a:t>b</a:t>
            </a:r>
            <a:r>
              <a:rPr lang="en-US" b="0" i="0" dirty="0">
                <a:solidFill>
                  <a:srgbClr val="424242"/>
                </a:solidFill>
                <a:effectLst/>
                <a:latin typeface="Neue Helvetica W01"/>
              </a:rPr>
              <a:t> (</a:t>
            </a:r>
            <a:r>
              <a:rPr lang="en-US" b="0" i="0" u="sng" dirty="0">
                <a:solidFill>
                  <a:srgbClr val="027EB5"/>
                </a:solidFill>
                <a:effectLst/>
                <a:latin typeface="Neue Helvetica W01"/>
                <a:hlinkClick r:id="rId3"/>
              </a:rPr>
              <a:t>Figure 6.48</a:t>
            </a:r>
            <a:r>
              <a:rPr lang="en-US" b="0" i="0" dirty="0">
                <a:solidFill>
                  <a:srgbClr val="424242"/>
                </a:solidFill>
                <a:effectLst/>
                <a:latin typeface="Neue Helvetica W01"/>
              </a:rPr>
              <a:t>). Note that although we depict the rod with some thickness in the figures, for mathematical purposes we assume the rod is thin enough to be treated as a one-dimensional object.</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51</a:t>
            </a:fld>
            <a:endParaRPr lang="en-US"/>
          </a:p>
        </p:txBody>
      </p:sp>
    </p:spTree>
    <p:extLst>
      <p:ext uri="{BB962C8B-B14F-4D97-AF65-F5344CB8AC3E}">
        <p14:creationId xmlns:p14="http://schemas.microsoft.com/office/powerpoint/2010/main" val="4212950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the English system, the unit of force is the pound and the unit of distance is the foot, so work is given in foot-pounds. In the metric system, kilograms and meters are used. One newton is the force needed to accelerate </a:t>
            </a:r>
            <a:r>
              <a:rPr lang="en-US" b="0" i="0" u="none" strike="noStrike" dirty="0">
                <a:solidFill>
                  <a:srgbClr val="424242"/>
                </a:solidFill>
                <a:effectLst/>
                <a:latin typeface="MathJax_Main"/>
              </a:rPr>
              <a:t>1</a:t>
            </a:r>
            <a:r>
              <a:rPr lang="en-US" b="0" i="0" u="none" strike="noStrike" dirty="0">
                <a:solidFill>
                  <a:srgbClr val="424242"/>
                </a:solidFill>
                <a:effectLst/>
                <a:latin typeface="Neue Helvetica W01"/>
              </a:rPr>
              <a:t>1</a:t>
            </a:r>
            <a:r>
              <a:rPr lang="en-US" b="0" i="0" dirty="0">
                <a:solidFill>
                  <a:srgbClr val="424242"/>
                </a:solidFill>
                <a:effectLst/>
                <a:latin typeface="Neue Helvetica W01"/>
              </a:rPr>
              <a:t> kilogram of mass at the rate of </a:t>
            </a:r>
            <a:r>
              <a:rPr lang="en-US" b="0" i="0" u="none" strike="noStrike" dirty="0">
                <a:solidFill>
                  <a:srgbClr val="424242"/>
                </a:solidFill>
                <a:effectLst/>
                <a:latin typeface="MathJax_Main"/>
              </a:rPr>
              <a:t>1</a:t>
            </a:r>
            <a:r>
              <a:rPr lang="en-US" b="0" i="0" u="none" strike="noStrike" dirty="0">
                <a:solidFill>
                  <a:srgbClr val="424242"/>
                </a:solidFill>
                <a:effectLst/>
                <a:latin typeface="Neue Helvetica W01"/>
              </a:rPr>
              <a:t>1</a:t>
            </a:r>
            <a:r>
              <a:rPr lang="en-US" b="0" i="0" dirty="0">
                <a:solidFill>
                  <a:srgbClr val="424242"/>
                </a:solidFill>
                <a:effectLst/>
                <a:latin typeface="Neue Helvetica W01"/>
              </a:rPr>
              <a:t> m/sec</a:t>
            </a:r>
            <a:r>
              <a:rPr lang="en-US" b="0" i="0" baseline="30000" dirty="0">
                <a:solidFill>
                  <a:srgbClr val="424242"/>
                </a:solidFill>
                <a:effectLst/>
                <a:latin typeface="Neue Helvetica W01"/>
              </a:rPr>
              <a:t>2</a:t>
            </a:r>
            <a:r>
              <a:rPr lang="en-US" b="0" i="0" dirty="0">
                <a:solidFill>
                  <a:srgbClr val="424242"/>
                </a:solidFill>
                <a:effectLst/>
                <a:latin typeface="Neue Helvetica W01"/>
              </a:rPr>
              <a:t>. Thus, the most common unit of work is the newton-meter. This same unit is also called the </a:t>
            </a:r>
            <a:r>
              <a:rPr lang="en-US" b="0" i="1" dirty="0">
                <a:solidFill>
                  <a:srgbClr val="424242"/>
                </a:solidFill>
                <a:effectLst/>
                <a:latin typeface="Neue Helvetica W01"/>
              </a:rPr>
              <a:t>joule</a:t>
            </a:r>
            <a:r>
              <a:rPr lang="en-US" b="0" i="0" dirty="0">
                <a:solidFill>
                  <a:srgbClr val="424242"/>
                </a:solidFill>
                <a:effectLst/>
                <a:latin typeface="Neue Helvetica W01"/>
              </a:rPr>
              <a:t>. Both are defined as kilograms times meters squared over seconds squared </a:t>
            </a:r>
            <a:r>
              <a:rPr lang="en-US" b="0" i="0" u="none" strike="noStrike" dirty="0">
                <a:solidFill>
                  <a:srgbClr val="424242"/>
                </a:solidFill>
                <a:effectLst/>
                <a:latin typeface="MathJax_Size1"/>
              </a:rPr>
              <a:t>(</a:t>
            </a:r>
            <a:r>
              <a:rPr lang="en-US" b="0" i="0" u="none" strike="noStrike" dirty="0">
                <a:solidFill>
                  <a:srgbClr val="424242"/>
                </a:solidFill>
                <a:effectLst/>
                <a:latin typeface="MathJax_Main"/>
              </a:rPr>
              <a:t>kg⋅m2/s2</a:t>
            </a:r>
            <a:r>
              <a:rPr lang="en-US" b="0" i="0" u="none" strike="noStrike" dirty="0">
                <a:solidFill>
                  <a:srgbClr val="424242"/>
                </a:solidFill>
                <a:effectLst/>
                <a:latin typeface="MathJax_Size1"/>
              </a:rPr>
              <a:t>)</a:t>
            </a:r>
            <a:r>
              <a:rPr lang="en-US" b="0" i="0" u="none" strike="noStrike" dirty="0">
                <a:solidFill>
                  <a:srgbClr val="424242"/>
                </a:solidFill>
                <a:effectLst/>
                <a:latin typeface="MathJax_Main"/>
              </a:rPr>
              <a:t>.</a:t>
            </a:r>
            <a:br>
              <a:rPr lang="en-US" dirty="0"/>
            </a:b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57</a:t>
            </a:fld>
            <a:endParaRPr lang="en-US"/>
          </a:p>
        </p:txBody>
      </p:sp>
    </p:spTree>
    <p:extLst>
      <p:ext uri="{BB962C8B-B14F-4D97-AF65-F5344CB8AC3E}">
        <p14:creationId xmlns:p14="http://schemas.microsoft.com/office/powerpoint/2010/main" val="20247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Now let’s look at the specific example of the work done to compress or elongate a spring. Consider a block attached to a horizontal spring. The block moves back and forth as the spring stretches and compresses. Although in the real world we would have to account for the force of friction between the block and the surface on which it is resting, we ignore friction here and assume the block is resting on a frictionless surface. When the spring is at its natural length (at rest), the system is said to be at equilibrium. In this state, the spring is neither elongated nor compressed, and in this equilibrium position the block does not move until some force is introduced. We orient the system such that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=0</a:t>
            </a:r>
            <a:r>
              <a:rPr lang="en-US" b="0" i="0" dirty="0">
                <a:solidFill>
                  <a:srgbClr val="424242"/>
                </a:solidFill>
                <a:effectLst/>
                <a:latin typeface="Neue Helvetica W01"/>
              </a:rPr>
              <a:t> corresponds to the equilibrium position (see the following figure).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59</a:t>
            </a:fld>
            <a:endParaRPr lang="en-US"/>
          </a:p>
        </p:txBody>
      </p:sp>
    </p:spTree>
    <p:extLst>
      <p:ext uri="{BB962C8B-B14F-4D97-AF65-F5344CB8AC3E}">
        <p14:creationId xmlns:p14="http://schemas.microsoft.com/office/powerpoint/2010/main" val="9286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the average volume of one slice of bread is 35 cubic centimeters and the loaf has 14 slices.</a:t>
            </a:r>
          </a:p>
        </p:txBody>
      </p:sp>
      <p:sp>
        <p:nvSpPr>
          <p:cNvPr id="4" name="Slide Number Placeholder 3"/>
          <p:cNvSpPr>
            <a:spLocks noGrp="1"/>
          </p:cNvSpPr>
          <p:nvPr>
            <p:ph type="sldNum" sz="quarter" idx="5"/>
          </p:nvPr>
        </p:nvSpPr>
        <p:spPr/>
        <p:txBody>
          <a:bodyPr/>
          <a:lstStyle/>
          <a:p>
            <a:fld id="{F3CB10C6-7A1D-4F8B-A8DD-E3FCF8F0D880}" type="slidenum">
              <a:rPr lang="en-US" smtClean="0"/>
              <a:t>16</a:t>
            </a:fld>
            <a:endParaRPr lang="en-US"/>
          </a:p>
        </p:txBody>
      </p:sp>
    </p:spTree>
    <p:extLst>
      <p:ext uri="{BB962C8B-B14F-4D97-AF65-F5344CB8AC3E}">
        <p14:creationId xmlns:p14="http://schemas.microsoft.com/office/powerpoint/2010/main" val="426248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cross-section is perpendicular to the x-axis.</a:t>
            </a:r>
          </a:p>
        </p:txBody>
      </p:sp>
      <p:sp>
        <p:nvSpPr>
          <p:cNvPr id="4" name="Slide Number Placeholder 3"/>
          <p:cNvSpPr>
            <a:spLocks noGrp="1"/>
          </p:cNvSpPr>
          <p:nvPr>
            <p:ph type="sldNum" sz="quarter" idx="5"/>
          </p:nvPr>
        </p:nvSpPr>
        <p:spPr/>
        <p:txBody>
          <a:bodyPr/>
          <a:lstStyle/>
          <a:p>
            <a:fld id="{F3CB10C6-7A1D-4F8B-A8DD-E3FCF8F0D880}" type="slidenum">
              <a:rPr lang="en-US" smtClean="0"/>
              <a:t>17</a:t>
            </a:fld>
            <a:endParaRPr lang="en-US"/>
          </a:p>
        </p:txBody>
      </p:sp>
    </p:spTree>
    <p:extLst>
      <p:ext uri="{BB962C8B-B14F-4D97-AF65-F5344CB8AC3E}">
        <p14:creationId xmlns:p14="http://schemas.microsoft.com/office/powerpoint/2010/main" val="378660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Possibilities for A(x) include area of a triangle, square, rectangle, trapezoid, circle, etc.</a:t>
            </a:r>
          </a:p>
        </p:txBody>
      </p:sp>
      <p:sp>
        <p:nvSpPr>
          <p:cNvPr id="4" name="Slide Number Placeholder 3"/>
          <p:cNvSpPr>
            <a:spLocks noGrp="1"/>
          </p:cNvSpPr>
          <p:nvPr>
            <p:ph type="sldNum" sz="quarter" idx="5"/>
          </p:nvPr>
        </p:nvSpPr>
        <p:spPr/>
        <p:txBody>
          <a:bodyPr/>
          <a:lstStyle/>
          <a:p>
            <a:fld id="{F3CB10C6-7A1D-4F8B-A8DD-E3FCF8F0D880}" type="slidenum">
              <a:rPr lang="en-US" smtClean="0"/>
              <a:t>18</a:t>
            </a:fld>
            <a:endParaRPr lang="en-US"/>
          </a:p>
        </p:txBody>
      </p:sp>
    </p:spTree>
    <p:extLst>
      <p:ext uri="{BB962C8B-B14F-4D97-AF65-F5344CB8AC3E}">
        <p14:creationId xmlns:p14="http://schemas.microsoft.com/office/powerpoint/2010/main" val="395631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special case where the slicing method can be applied is when the cross-section is a disk (with the cross-sectional area being the area of a circle).</a:t>
            </a:r>
          </a:p>
        </p:txBody>
      </p:sp>
      <p:sp>
        <p:nvSpPr>
          <p:cNvPr id="4" name="Slide Number Placeholder 3"/>
          <p:cNvSpPr>
            <a:spLocks noGrp="1"/>
          </p:cNvSpPr>
          <p:nvPr>
            <p:ph type="sldNum" sz="quarter" idx="5"/>
          </p:nvPr>
        </p:nvSpPr>
        <p:spPr/>
        <p:txBody>
          <a:bodyPr/>
          <a:lstStyle/>
          <a:p>
            <a:fld id="{F3CB10C6-7A1D-4F8B-A8DD-E3FCF8F0D880}" type="slidenum">
              <a:rPr lang="en-US" smtClean="0"/>
              <a:t>20</a:t>
            </a:fld>
            <a:endParaRPr lang="en-US"/>
          </a:p>
        </p:txBody>
      </p:sp>
    </p:spTree>
    <p:extLst>
      <p:ext uri="{BB962C8B-B14F-4D97-AF65-F5344CB8AC3E}">
        <p14:creationId xmlns:p14="http://schemas.microsoft.com/office/powerpoint/2010/main" val="124386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create a solid that has disks as its slices is to revolve a region about an axis. What do you notice about the cross-sectional area? Taking slices perpendicular to the x-axis, the cross-sections are disks with area pi times the radius squared. What is the radius? The radius is the distance between the axis and the curve, which is y=f(x).</a:t>
            </a:r>
          </a:p>
        </p:txBody>
      </p:sp>
      <p:sp>
        <p:nvSpPr>
          <p:cNvPr id="4" name="Slide Number Placeholder 3"/>
          <p:cNvSpPr>
            <a:spLocks noGrp="1"/>
          </p:cNvSpPr>
          <p:nvPr>
            <p:ph type="sldNum" sz="quarter" idx="5"/>
          </p:nvPr>
        </p:nvSpPr>
        <p:spPr/>
        <p:txBody>
          <a:bodyPr/>
          <a:lstStyle/>
          <a:p>
            <a:fld id="{F3CB10C6-7A1D-4F8B-A8DD-E3FCF8F0D880}" type="slidenum">
              <a:rPr lang="en-US" smtClean="0"/>
              <a:t>21</a:t>
            </a:fld>
            <a:endParaRPr lang="en-US"/>
          </a:p>
        </p:txBody>
      </p:sp>
    </p:spTree>
    <p:extLst>
      <p:ext uri="{BB962C8B-B14F-4D97-AF65-F5344CB8AC3E}">
        <p14:creationId xmlns:p14="http://schemas.microsoft.com/office/powerpoint/2010/main" val="291307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25</a:t>
            </a:fld>
            <a:endParaRPr lang="en-US"/>
          </a:p>
        </p:txBody>
      </p:sp>
    </p:spTree>
    <p:extLst>
      <p:ext uri="{BB962C8B-B14F-4D97-AF65-F5344CB8AC3E}">
        <p14:creationId xmlns:p14="http://schemas.microsoft.com/office/powerpoint/2010/main" val="38954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So far, our examples have all concerned regions revolved around the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-axis</a:t>
            </a:r>
            <a:r>
              <a:rPr lang="en-US" b="0" i="0" u="none" strike="noStrike" dirty="0">
                <a:solidFill>
                  <a:srgbClr val="424242"/>
                </a:solidFill>
                <a:effectLst/>
                <a:latin typeface="Neue Helvetica W01"/>
              </a:rPr>
              <a:t>,</a:t>
            </a:r>
            <a:r>
              <a:rPr lang="en-US" b="0" i="0" dirty="0">
                <a:solidFill>
                  <a:srgbClr val="424242"/>
                </a:solidFill>
                <a:effectLst/>
                <a:latin typeface="Neue Helvetica W01"/>
              </a:rPr>
              <a:t> but we can generate a solid of revolution by revolving a plane region around any horizontal or vertical line. In the next example, we look at a solid of revolution that has been generated by revolving a region around the </a:t>
            </a:r>
            <a:r>
              <a:rPr lang="en-US" b="0" i="0" u="none" strike="noStrike" dirty="0">
                <a:solidFill>
                  <a:srgbClr val="424242"/>
                </a:solidFill>
                <a:effectLst/>
                <a:latin typeface="MathJax_Math-italic"/>
              </a:rPr>
              <a:t>y</a:t>
            </a:r>
            <a:r>
              <a:rPr lang="en-US" b="0" i="0" u="none" strike="noStrike" dirty="0">
                <a:solidFill>
                  <a:srgbClr val="424242"/>
                </a:solidFill>
                <a:effectLst/>
                <a:latin typeface="MathJax_Main"/>
              </a:rPr>
              <a:t>-axis.</a:t>
            </a:r>
            <a:r>
              <a:rPr lang="en-US" b="0" i="0" dirty="0">
                <a:solidFill>
                  <a:srgbClr val="424242"/>
                </a:solidFill>
                <a:effectLst/>
                <a:latin typeface="Neue Helvetica W01"/>
              </a:rPr>
              <a:t> The mechanics of the disk method are nearly the same as when the </a:t>
            </a:r>
            <a:r>
              <a:rPr lang="en-US" b="0" i="0" u="none" strike="noStrike" dirty="0">
                <a:solidFill>
                  <a:srgbClr val="424242"/>
                </a:solidFill>
                <a:effectLst/>
                <a:latin typeface="MathJax_Math-italic"/>
              </a:rPr>
              <a:t>x</a:t>
            </a:r>
            <a:r>
              <a:rPr lang="en-US" b="0" i="0" u="none" strike="noStrike" dirty="0">
                <a:solidFill>
                  <a:srgbClr val="424242"/>
                </a:solidFill>
                <a:effectLst/>
                <a:latin typeface="MathJax_Main"/>
              </a:rPr>
              <a:t>-axis </a:t>
            </a:r>
            <a:r>
              <a:rPr lang="en-US" b="0" i="0" dirty="0">
                <a:solidFill>
                  <a:srgbClr val="424242"/>
                </a:solidFill>
                <a:effectLst/>
                <a:latin typeface="Neue Helvetica W01"/>
              </a:rPr>
              <a:t>is the axis of revolution, but we express the function in terms of </a:t>
            </a:r>
            <a:r>
              <a:rPr lang="en-US" b="0" i="0" u="none" strike="noStrike" dirty="0">
                <a:solidFill>
                  <a:srgbClr val="424242"/>
                </a:solidFill>
                <a:effectLst/>
                <a:latin typeface="MathJax_Math-italic"/>
              </a:rPr>
              <a:t>y</a:t>
            </a:r>
            <a:r>
              <a:rPr lang="en-US" b="0" i="0" dirty="0">
                <a:solidFill>
                  <a:srgbClr val="424242"/>
                </a:solidFill>
                <a:effectLst/>
                <a:latin typeface="Neue Helvetica W01"/>
              </a:rPr>
              <a:t> and we integrate with respect to </a:t>
            </a:r>
            <a:r>
              <a:rPr lang="en-US" b="0" i="1" dirty="0">
                <a:solidFill>
                  <a:srgbClr val="424242"/>
                </a:solidFill>
                <a:effectLst/>
                <a:latin typeface="Neue Helvetica W01"/>
              </a:rPr>
              <a:t>y</a:t>
            </a:r>
            <a:r>
              <a:rPr lang="en-US" b="0" i="0" dirty="0">
                <a:solidFill>
                  <a:srgbClr val="424242"/>
                </a:solidFill>
                <a:effectLst/>
                <a:latin typeface="Neue Helvetica W01"/>
              </a:rPr>
              <a:t> as well. </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27</a:t>
            </a:fld>
            <a:endParaRPr lang="en-US"/>
          </a:p>
        </p:txBody>
      </p:sp>
    </p:spTree>
    <p:extLst>
      <p:ext uri="{BB962C8B-B14F-4D97-AF65-F5344CB8AC3E}">
        <p14:creationId xmlns:p14="http://schemas.microsoft.com/office/powerpoint/2010/main" val="180253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taking a regular piece of paper (8.5x11) and wrapping it around a can. When the paper is wrapped around the can, it has the shape of a cylindrical shell – illustrated here.</a:t>
            </a:r>
          </a:p>
        </p:txBody>
      </p:sp>
      <p:sp>
        <p:nvSpPr>
          <p:cNvPr id="4" name="Slide Number Placeholder 3"/>
          <p:cNvSpPr>
            <a:spLocks noGrp="1"/>
          </p:cNvSpPr>
          <p:nvPr>
            <p:ph type="sldNum" sz="quarter" idx="5"/>
          </p:nvPr>
        </p:nvSpPr>
        <p:spPr/>
        <p:txBody>
          <a:bodyPr/>
          <a:lstStyle/>
          <a:p>
            <a:fld id="{F3CB10C6-7A1D-4F8B-A8DD-E3FCF8F0D880}" type="slidenum">
              <a:rPr lang="en-US" smtClean="0"/>
              <a:t>35</a:t>
            </a:fld>
            <a:endParaRPr lang="en-US"/>
          </a:p>
        </p:txBody>
      </p:sp>
    </p:spTree>
    <p:extLst>
      <p:ext uri="{BB962C8B-B14F-4D97-AF65-F5344CB8AC3E}">
        <p14:creationId xmlns:p14="http://schemas.microsoft.com/office/powerpoint/2010/main" val="1784528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5/15/2023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5/15/2023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5/15/2023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5/15/2023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5/15/2023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5/15/2023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5/15/2023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5/15/2023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5/15/2023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5/15/2023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5/15/2023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5/15/2023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5.png"/><Relationship Id="rId4" Type="http://schemas.openxmlformats.org/officeDocument/2006/relationships/image" Target="../media/image5.png"/><Relationship Id="rId9" Type="http://schemas.openxmlformats.org/officeDocument/2006/relationships/image" Target="../media/image74.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customXml" Target="../ink/ink48.xml"/><Relationship Id="rId26" Type="http://schemas.openxmlformats.org/officeDocument/2006/relationships/customXml" Target="../ink/ink52.xml"/><Relationship Id="rId39" Type="http://schemas.openxmlformats.org/officeDocument/2006/relationships/image" Target="../media/image95.png"/><Relationship Id="rId21" Type="http://schemas.openxmlformats.org/officeDocument/2006/relationships/image" Target="../media/image86.png"/><Relationship Id="rId34" Type="http://schemas.openxmlformats.org/officeDocument/2006/relationships/customXml" Target="../ink/ink56.xml"/><Relationship Id="rId42" Type="http://schemas.openxmlformats.org/officeDocument/2006/relationships/customXml" Target="../ink/ink60.xml"/><Relationship Id="rId47" Type="http://schemas.openxmlformats.org/officeDocument/2006/relationships/image" Target="../media/image99.png"/><Relationship Id="rId7" Type="http://schemas.openxmlformats.org/officeDocument/2006/relationships/image" Target="../media/image79.png"/><Relationship Id="rId2" Type="http://schemas.openxmlformats.org/officeDocument/2006/relationships/image" Target="../media/image76.png"/><Relationship Id="rId16" Type="http://schemas.openxmlformats.org/officeDocument/2006/relationships/customXml" Target="../ink/ink47.xml"/><Relationship Id="rId29"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customXml" Target="../ink/ink42.xml"/><Relationship Id="rId11" Type="http://schemas.openxmlformats.org/officeDocument/2006/relationships/image" Target="../media/image81.png"/><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94.png"/><Relationship Id="rId40" Type="http://schemas.openxmlformats.org/officeDocument/2006/relationships/customXml" Target="../ink/ink59.xml"/><Relationship Id="rId45" Type="http://schemas.openxmlformats.org/officeDocument/2006/relationships/image" Target="../media/image98.png"/><Relationship Id="rId5" Type="http://schemas.openxmlformats.org/officeDocument/2006/relationships/image" Target="../media/image78.png"/><Relationship Id="rId15" Type="http://schemas.openxmlformats.org/officeDocument/2006/relationships/image" Target="../media/image83.png"/><Relationship Id="rId23" Type="http://schemas.openxmlformats.org/officeDocument/2006/relationships/image" Target="../media/image87.png"/><Relationship Id="rId28" Type="http://schemas.openxmlformats.org/officeDocument/2006/relationships/customXml" Target="../ink/ink53.xml"/><Relationship Id="rId36" Type="http://schemas.openxmlformats.org/officeDocument/2006/relationships/customXml" Target="../ink/ink57.xml"/><Relationship Id="rId10" Type="http://schemas.openxmlformats.org/officeDocument/2006/relationships/customXml" Target="../ink/ink44.xml"/><Relationship Id="rId19" Type="http://schemas.openxmlformats.org/officeDocument/2006/relationships/image" Target="../media/image85.png"/><Relationship Id="rId31" Type="http://schemas.openxmlformats.org/officeDocument/2006/relationships/image" Target="../media/image91.png"/><Relationship Id="rId44" Type="http://schemas.openxmlformats.org/officeDocument/2006/relationships/customXml" Target="../ink/ink61.xml"/><Relationship Id="rId4" Type="http://schemas.openxmlformats.org/officeDocument/2006/relationships/customXml" Target="../ink/ink41.xml"/><Relationship Id="rId9" Type="http://schemas.openxmlformats.org/officeDocument/2006/relationships/image" Target="../media/image80.png"/><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89.png"/><Relationship Id="rId30" Type="http://schemas.openxmlformats.org/officeDocument/2006/relationships/customXml" Target="../ink/ink54.xml"/><Relationship Id="rId35" Type="http://schemas.openxmlformats.org/officeDocument/2006/relationships/image" Target="../media/image93.png"/><Relationship Id="rId43" Type="http://schemas.openxmlformats.org/officeDocument/2006/relationships/image" Target="../media/image97.png"/><Relationship Id="rId8" Type="http://schemas.openxmlformats.org/officeDocument/2006/relationships/customXml" Target="../ink/ink43.xml"/><Relationship Id="rId3" Type="http://schemas.openxmlformats.org/officeDocument/2006/relationships/image" Target="../media/image77.png"/><Relationship Id="rId12" Type="http://schemas.openxmlformats.org/officeDocument/2006/relationships/customXml" Target="../ink/ink45.xml"/><Relationship Id="rId17" Type="http://schemas.openxmlformats.org/officeDocument/2006/relationships/image" Target="../media/image84.png"/><Relationship Id="rId25" Type="http://schemas.openxmlformats.org/officeDocument/2006/relationships/image" Target="../media/image88.png"/><Relationship Id="rId33" Type="http://schemas.openxmlformats.org/officeDocument/2006/relationships/image" Target="../media/image92.png"/><Relationship Id="rId38" Type="http://schemas.openxmlformats.org/officeDocument/2006/relationships/customXml" Target="../ink/ink58.xml"/><Relationship Id="rId46" Type="http://schemas.openxmlformats.org/officeDocument/2006/relationships/customXml" Target="../ink/ink62.xml"/><Relationship Id="rId20" Type="http://schemas.openxmlformats.org/officeDocument/2006/relationships/customXml" Target="../ink/ink49.xml"/><Relationship Id="rId41" Type="http://schemas.openxmlformats.org/officeDocument/2006/relationships/image" Target="../media/image96.png"/></Relationships>
</file>

<file path=ppt/slides/_rels/slide16.xml.rels><?xml version="1.0" encoding="UTF-8" standalone="yes"?>
<Relationships xmlns="http://schemas.openxmlformats.org/package/2006/relationships"><Relationship Id="rId3" Type="http://schemas.openxmlformats.org/officeDocument/2006/relationships/hyperlink" Target="https://www.flickr.com/photos/jeannot7/9057996157/in/photolist-eNqAFx-qzZBhf-2meiz1Z-no4wAp-owceHW-2nrGhpP-2nMJnb4-bFaA9X-4Tozp8-2jxrzwG-P1GvVg-nYU38-2heoe25-6txVxS-oVc1eC-pjivgp-2nwKarQ-brpJmW-2ktuvh1-2iWCsSs-oCwn83-pGJu9a-tPAvCu-2iKJcEc-7r7qys-6hodu9-PYUpTd-aJXNJ2-aDsyFe-yogzkp-2hemPAC-FzgBrZ-2nqhEjK-3bs1j7-9DvH5x-83BPVj-6KHmNM-nn6gfN-dj6ua8-djuHwY-f8W12Q-5WgjAV-FGx8Q1-PuKpZZ-c5pvPy-2kFYnzy-Mbcvvm-JX3gKt-98v35s-dihJW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0.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0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customXml" Target="../ink/ink64.xml"/><Relationship Id="rId5" Type="http://schemas.openxmlformats.org/officeDocument/2006/relationships/image" Target="../media/image104.png"/><Relationship Id="rId10"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customXml" Target="../ink/ink63.xml"/></Relationships>
</file>

<file path=ppt/slides/_rels/slide1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3.png"/></Relationships>
</file>

<file path=ppt/slides/_rels/slide21.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customXml" Target="../ink/ink68.xml"/><Relationship Id="rId18" Type="http://schemas.openxmlformats.org/officeDocument/2006/relationships/image" Target="../media/image123.png"/><Relationship Id="rId26" Type="http://schemas.openxmlformats.org/officeDocument/2006/relationships/image" Target="../media/image127.png"/><Relationship Id="rId3" Type="http://schemas.openxmlformats.org/officeDocument/2006/relationships/image" Target="../media/image114.png"/><Relationship Id="rId21" Type="http://schemas.openxmlformats.org/officeDocument/2006/relationships/customXml" Target="../ink/ink72.xml"/><Relationship Id="rId7" Type="http://schemas.openxmlformats.org/officeDocument/2006/relationships/customXml" Target="../ink/ink65.xml"/><Relationship Id="rId12" Type="http://schemas.openxmlformats.org/officeDocument/2006/relationships/image" Target="../media/image120.png"/><Relationship Id="rId17" Type="http://schemas.openxmlformats.org/officeDocument/2006/relationships/customXml" Target="../ink/ink70.xml"/><Relationship Id="rId25" Type="http://schemas.openxmlformats.org/officeDocument/2006/relationships/customXml" Target="../ink/ink74.xml"/><Relationship Id="rId2" Type="http://schemas.openxmlformats.org/officeDocument/2006/relationships/notesSlide" Target="../notesSlides/notesSlide6.xml"/><Relationship Id="rId16" Type="http://schemas.openxmlformats.org/officeDocument/2006/relationships/image" Target="../media/image122.png"/><Relationship Id="rId20" Type="http://schemas.openxmlformats.org/officeDocument/2006/relationships/image" Target="../media/image124.png"/><Relationship Id="rId29" Type="http://schemas.openxmlformats.org/officeDocument/2006/relationships/customXml" Target="../ink/ink76.xml"/><Relationship Id="rId1" Type="http://schemas.openxmlformats.org/officeDocument/2006/relationships/slideLayout" Target="../slideLayouts/slideLayout7.xml"/><Relationship Id="rId6" Type="http://schemas.openxmlformats.org/officeDocument/2006/relationships/image" Target="../media/image117.png"/><Relationship Id="rId11" Type="http://schemas.openxmlformats.org/officeDocument/2006/relationships/customXml" Target="../ink/ink67.xml"/><Relationship Id="rId24" Type="http://schemas.openxmlformats.org/officeDocument/2006/relationships/image" Target="../media/image126.png"/><Relationship Id="rId32" Type="http://schemas.openxmlformats.org/officeDocument/2006/relationships/image" Target="../media/image130.png"/><Relationship Id="rId5" Type="http://schemas.openxmlformats.org/officeDocument/2006/relationships/image" Target="../media/image116.png"/><Relationship Id="rId15" Type="http://schemas.openxmlformats.org/officeDocument/2006/relationships/customXml" Target="../ink/ink69.xml"/><Relationship Id="rId23" Type="http://schemas.openxmlformats.org/officeDocument/2006/relationships/customXml" Target="../ink/ink73.xml"/><Relationship Id="rId28" Type="http://schemas.openxmlformats.org/officeDocument/2006/relationships/image" Target="../media/image128.png"/><Relationship Id="rId10" Type="http://schemas.openxmlformats.org/officeDocument/2006/relationships/image" Target="../media/image119.png"/><Relationship Id="rId19" Type="http://schemas.openxmlformats.org/officeDocument/2006/relationships/customXml" Target="../ink/ink71.xml"/><Relationship Id="rId31" Type="http://schemas.openxmlformats.org/officeDocument/2006/relationships/customXml" Target="../ink/ink77.xml"/><Relationship Id="rId4" Type="http://schemas.openxmlformats.org/officeDocument/2006/relationships/image" Target="../media/image115.png"/><Relationship Id="rId9" Type="http://schemas.openxmlformats.org/officeDocument/2006/relationships/customXml" Target="../ink/ink66.xml"/><Relationship Id="rId14" Type="http://schemas.openxmlformats.org/officeDocument/2006/relationships/image" Target="../media/image121.png"/><Relationship Id="rId22" Type="http://schemas.openxmlformats.org/officeDocument/2006/relationships/image" Target="../media/image125.png"/><Relationship Id="rId27" Type="http://schemas.openxmlformats.org/officeDocument/2006/relationships/customXml" Target="../ink/ink75.xml"/><Relationship Id="rId30" Type="http://schemas.openxmlformats.org/officeDocument/2006/relationships/image" Target="../media/image129.png"/></Relationships>
</file>

<file path=ppt/slides/_rels/slide22.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customXml" Target="../ink/ink82.xml"/><Relationship Id="rId3" Type="http://schemas.openxmlformats.org/officeDocument/2006/relationships/image" Target="../media/image132.png"/><Relationship Id="rId7" Type="http://schemas.openxmlformats.org/officeDocument/2006/relationships/customXml" Target="../ink/ink79.xml"/><Relationship Id="rId12" Type="http://schemas.openxmlformats.org/officeDocument/2006/relationships/image" Target="../media/image137.png"/><Relationship Id="rId2" Type="http://schemas.openxmlformats.org/officeDocument/2006/relationships/image" Target="../media/image131.png"/><Relationship Id="rId16" Type="http://schemas.openxmlformats.org/officeDocument/2006/relationships/image" Target="../media/image139.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customXml" Target="../ink/ink81.xml"/><Relationship Id="rId5" Type="http://schemas.openxmlformats.org/officeDocument/2006/relationships/customXml" Target="../ink/ink78.xml"/><Relationship Id="rId15" Type="http://schemas.openxmlformats.org/officeDocument/2006/relationships/customXml" Target="../ink/ink83.xml"/><Relationship Id="rId10" Type="http://schemas.openxmlformats.org/officeDocument/2006/relationships/image" Target="../media/image136.png"/><Relationship Id="rId4" Type="http://schemas.openxmlformats.org/officeDocument/2006/relationships/image" Target="../media/image133.png"/><Relationship Id="rId9" Type="http://schemas.openxmlformats.org/officeDocument/2006/relationships/customXml" Target="../ink/ink80.xml"/><Relationship Id="rId14" Type="http://schemas.openxmlformats.org/officeDocument/2006/relationships/image" Target="../media/image138.png"/></Relationships>
</file>

<file path=ppt/slides/_rels/slide2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24.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 Id="rId4" Type="http://schemas.openxmlformats.org/officeDocument/2006/relationships/image" Target="../media/image15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1.png"/><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hyperlink" Target="https://www.geogebra.org/m/TvkwtNqC"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2.png"/></Relationships>
</file>

<file path=ppt/slides/_rels/slide38.xml.rels><?xml version="1.0" encoding="UTF-8" standalone="yes"?>
<Relationships xmlns="http://schemas.openxmlformats.org/package/2006/relationships"><Relationship Id="rId13" Type="http://schemas.openxmlformats.org/officeDocument/2006/relationships/image" Target="../media/image169.png"/><Relationship Id="rId18" Type="http://schemas.openxmlformats.org/officeDocument/2006/relationships/customXml" Target="../ink/ink91.xml"/><Relationship Id="rId26" Type="http://schemas.openxmlformats.org/officeDocument/2006/relationships/customXml" Target="../ink/ink95.xml"/><Relationship Id="rId39" Type="http://schemas.openxmlformats.org/officeDocument/2006/relationships/image" Target="../media/image182.png"/><Relationship Id="rId21" Type="http://schemas.openxmlformats.org/officeDocument/2006/relationships/image" Target="../media/image173.png"/><Relationship Id="rId34" Type="http://schemas.openxmlformats.org/officeDocument/2006/relationships/customXml" Target="../ink/ink99.xml"/><Relationship Id="rId42" Type="http://schemas.openxmlformats.org/officeDocument/2006/relationships/customXml" Target="../ink/ink103.xml"/><Relationship Id="rId47" Type="http://schemas.openxmlformats.org/officeDocument/2006/relationships/image" Target="../media/image186.png"/><Relationship Id="rId50" Type="http://schemas.openxmlformats.org/officeDocument/2006/relationships/image" Target="../media/image189.png"/><Relationship Id="rId7" Type="http://schemas.openxmlformats.org/officeDocument/2006/relationships/image" Target="../media/image166.png"/><Relationship Id="rId2" Type="http://schemas.openxmlformats.org/officeDocument/2006/relationships/image" Target="../media/image163.png"/><Relationship Id="rId16" Type="http://schemas.openxmlformats.org/officeDocument/2006/relationships/customXml" Target="../ink/ink90.xml"/><Relationship Id="rId29" Type="http://schemas.openxmlformats.org/officeDocument/2006/relationships/image" Target="../media/image177.png"/><Relationship Id="rId11" Type="http://schemas.openxmlformats.org/officeDocument/2006/relationships/image" Target="../media/image168.png"/><Relationship Id="rId24" Type="http://schemas.openxmlformats.org/officeDocument/2006/relationships/customXml" Target="../ink/ink94.xml"/><Relationship Id="rId32" Type="http://schemas.openxmlformats.org/officeDocument/2006/relationships/customXml" Target="../ink/ink98.xml"/><Relationship Id="rId37" Type="http://schemas.openxmlformats.org/officeDocument/2006/relationships/image" Target="../media/image181.png"/><Relationship Id="rId40" Type="http://schemas.openxmlformats.org/officeDocument/2006/relationships/customXml" Target="../ink/ink102.xml"/><Relationship Id="rId45" Type="http://schemas.openxmlformats.org/officeDocument/2006/relationships/image" Target="../media/image185.png"/><Relationship Id="rId5" Type="http://schemas.openxmlformats.org/officeDocument/2006/relationships/image" Target="../media/image165.png"/><Relationship Id="rId15" Type="http://schemas.openxmlformats.org/officeDocument/2006/relationships/image" Target="../media/image170.png"/><Relationship Id="rId23" Type="http://schemas.openxmlformats.org/officeDocument/2006/relationships/image" Target="../media/image174.png"/><Relationship Id="rId28" Type="http://schemas.openxmlformats.org/officeDocument/2006/relationships/customXml" Target="../ink/ink96.xml"/><Relationship Id="rId36" Type="http://schemas.openxmlformats.org/officeDocument/2006/relationships/customXml" Target="../ink/ink100.xml"/><Relationship Id="rId49" Type="http://schemas.openxmlformats.org/officeDocument/2006/relationships/image" Target="../media/image188.png"/><Relationship Id="rId10" Type="http://schemas.openxmlformats.org/officeDocument/2006/relationships/customXml" Target="../ink/ink87.xml"/><Relationship Id="rId19" Type="http://schemas.openxmlformats.org/officeDocument/2006/relationships/image" Target="../media/image172.png"/><Relationship Id="rId31" Type="http://schemas.openxmlformats.org/officeDocument/2006/relationships/image" Target="../media/image178.png"/><Relationship Id="rId44" Type="http://schemas.openxmlformats.org/officeDocument/2006/relationships/customXml" Target="../ink/ink104.xml"/><Relationship Id="rId4" Type="http://schemas.openxmlformats.org/officeDocument/2006/relationships/customXml" Target="../ink/ink84.xml"/><Relationship Id="rId9" Type="http://schemas.openxmlformats.org/officeDocument/2006/relationships/image" Target="../media/image167.png"/><Relationship Id="rId14" Type="http://schemas.openxmlformats.org/officeDocument/2006/relationships/customXml" Target="../ink/ink89.xml"/><Relationship Id="rId22" Type="http://schemas.openxmlformats.org/officeDocument/2006/relationships/customXml" Target="../ink/ink93.xml"/><Relationship Id="rId27" Type="http://schemas.openxmlformats.org/officeDocument/2006/relationships/image" Target="../media/image176.png"/><Relationship Id="rId30" Type="http://schemas.openxmlformats.org/officeDocument/2006/relationships/customXml" Target="../ink/ink97.xml"/><Relationship Id="rId35" Type="http://schemas.openxmlformats.org/officeDocument/2006/relationships/image" Target="../media/image180.png"/><Relationship Id="rId43" Type="http://schemas.openxmlformats.org/officeDocument/2006/relationships/image" Target="../media/image184.png"/><Relationship Id="rId48" Type="http://schemas.openxmlformats.org/officeDocument/2006/relationships/image" Target="../media/image187.png"/><Relationship Id="rId8" Type="http://schemas.openxmlformats.org/officeDocument/2006/relationships/customXml" Target="../ink/ink86.xml"/><Relationship Id="rId3" Type="http://schemas.openxmlformats.org/officeDocument/2006/relationships/image" Target="../media/image164.png"/><Relationship Id="rId12" Type="http://schemas.openxmlformats.org/officeDocument/2006/relationships/customXml" Target="../ink/ink88.xml"/><Relationship Id="rId17" Type="http://schemas.openxmlformats.org/officeDocument/2006/relationships/image" Target="../media/image171.png"/><Relationship Id="rId25" Type="http://schemas.openxmlformats.org/officeDocument/2006/relationships/image" Target="../media/image175.png"/><Relationship Id="rId33" Type="http://schemas.openxmlformats.org/officeDocument/2006/relationships/image" Target="../media/image179.png"/><Relationship Id="rId38" Type="http://schemas.openxmlformats.org/officeDocument/2006/relationships/customXml" Target="../ink/ink101.xml"/><Relationship Id="rId46" Type="http://schemas.openxmlformats.org/officeDocument/2006/relationships/customXml" Target="../ink/ink105.xml"/><Relationship Id="rId20" Type="http://schemas.openxmlformats.org/officeDocument/2006/relationships/customXml" Target="../ink/ink92.xml"/><Relationship Id="rId41" Type="http://schemas.openxmlformats.org/officeDocument/2006/relationships/image" Target="../media/image183.png"/><Relationship Id="rId1" Type="http://schemas.openxmlformats.org/officeDocument/2006/relationships/slideLayout" Target="../slideLayouts/slideLayout7.xml"/><Relationship Id="rId6" Type="http://schemas.openxmlformats.org/officeDocument/2006/relationships/customXml" Target="../ink/ink85.xml"/></Relationships>
</file>

<file path=ppt/slides/_rels/slide3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hyperlink" Target="https://www.geogebra.org/m/SWBXZQxR"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ustomXml" Target="../ink/ink106.xml"/><Relationship Id="rId2" Type="http://schemas.openxmlformats.org/officeDocument/2006/relationships/image" Target="../media/image201.png"/><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customXml" Target="../ink/ink107.xml"/><Relationship Id="rId4" Type="http://schemas.openxmlformats.org/officeDocument/2006/relationships/image" Target="../media/image202.png"/></Relationships>
</file>

<file path=ppt/slides/_rels/slide47.xml.rels><?xml version="1.0" encoding="UTF-8" standalone="yes"?>
<Relationships xmlns="http://schemas.openxmlformats.org/package/2006/relationships"><Relationship Id="rId3" Type="http://schemas.openxmlformats.org/officeDocument/2006/relationships/customXml" Target="../ink/ink108.xml"/><Relationship Id="rId2" Type="http://schemas.openxmlformats.org/officeDocument/2006/relationships/image" Target="../media/image204.png"/><Relationship Id="rId1" Type="http://schemas.openxmlformats.org/officeDocument/2006/relationships/slideLayout" Target="../slideLayouts/slideLayout7.xml"/><Relationship Id="rId5" Type="http://schemas.openxmlformats.org/officeDocument/2006/relationships/image" Target="../media/image206.png"/><Relationship Id="rId4" Type="http://schemas.openxmlformats.org/officeDocument/2006/relationships/image" Target="../media/image205.png"/></Relationships>
</file>

<file path=ppt/slides/_rels/slide48.xml.rels><?xml version="1.0" encoding="UTF-8" standalone="yes"?>
<Relationships xmlns="http://schemas.openxmlformats.org/package/2006/relationships"><Relationship Id="rId3" Type="http://schemas.openxmlformats.org/officeDocument/2006/relationships/customXml" Target="../ink/ink109.xml"/><Relationship Id="rId2" Type="http://schemas.openxmlformats.org/officeDocument/2006/relationships/image" Target="../media/image204.png"/><Relationship Id="rId1" Type="http://schemas.openxmlformats.org/officeDocument/2006/relationships/slideLayout" Target="../slideLayouts/slideLayout7.xml"/><Relationship Id="rId5" Type="http://schemas.openxmlformats.org/officeDocument/2006/relationships/image" Target="../media/image208.png"/><Relationship Id="rId4" Type="http://schemas.openxmlformats.org/officeDocument/2006/relationships/image" Target="../media/image207.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1.png"/><Relationship Id="rId4" Type="http://schemas.openxmlformats.org/officeDocument/2006/relationships/image" Target="../media/image210.png"/></Relationships>
</file>

<file path=ppt/slides/_rels/slide51.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3.png"/></Relationships>
</file>

<file path=ppt/slides/_rels/slide5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7.xml"/><Relationship Id="rId6" Type="http://schemas.openxmlformats.org/officeDocument/2006/relationships/image" Target="../media/image209.png"/><Relationship Id="rId5" Type="http://schemas.openxmlformats.org/officeDocument/2006/relationships/image" Target="../media/image217.png"/><Relationship Id="rId4" Type="http://schemas.openxmlformats.org/officeDocument/2006/relationships/image" Target="../media/image216.png"/></Relationships>
</file>

<file path=ppt/slides/_rels/slide53.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27.png"/><Relationship Id="rId3" Type="http://schemas.openxmlformats.org/officeDocument/2006/relationships/image" Target="../media/image222.png"/><Relationship Id="rId7" Type="http://schemas.openxmlformats.org/officeDocument/2006/relationships/image" Target="../media/image226.png"/><Relationship Id="rId2" Type="http://schemas.openxmlformats.org/officeDocument/2006/relationships/image" Target="../media/image221.png"/><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224.png"/><Relationship Id="rId4" Type="http://schemas.openxmlformats.org/officeDocument/2006/relationships/image" Target="../media/image223.png"/><Relationship Id="rId9" Type="http://schemas.openxmlformats.org/officeDocument/2006/relationships/image" Target="../media/image228.png"/></Relationships>
</file>

<file path=ppt/slides/_rels/slide56.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1.png"/></Relationships>
</file>

<file path=ppt/slides/_rels/slide58.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7.xml"/><Relationship Id="rId5" Type="http://schemas.openxmlformats.org/officeDocument/2006/relationships/image" Target="../media/image240.png"/><Relationship Id="rId4" Type="http://schemas.openxmlformats.org/officeDocument/2006/relationships/image" Target="../media/image239.png"/></Relationships>
</file>

<file path=ppt/slides/_rels/slide62.xml.rels><?xml version="1.0" encoding="UTF-8" standalone="yes"?>
<Relationships xmlns="http://schemas.openxmlformats.org/package/2006/relationships"><Relationship Id="rId3" Type="http://schemas.openxmlformats.org/officeDocument/2006/relationships/image" Target="../media/image242.png"/><Relationship Id="rId2" Type="http://schemas.openxmlformats.org/officeDocument/2006/relationships/image" Target="../media/image241.png"/><Relationship Id="rId1" Type="http://schemas.openxmlformats.org/officeDocument/2006/relationships/slideLayout" Target="../slideLayouts/slideLayout7.xml"/><Relationship Id="rId4" Type="http://schemas.openxmlformats.org/officeDocument/2006/relationships/image" Target="../media/image243.png"/></Relationships>
</file>

<file path=ppt/slides/_rels/slide63.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7.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s>
</file>

<file path=ppt/slides/_rels/slide64.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29.png"/><Relationship Id="rId42" Type="http://schemas.openxmlformats.org/officeDocument/2006/relationships/customXml" Target="../ink/ink20.xml"/><Relationship Id="rId47" Type="http://schemas.openxmlformats.org/officeDocument/2006/relationships/image" Target="../media/image42.png"/><Relationship Id="rId63" Type="http://schemas.openxmlformats.org/officeDocument/2006/relationships/image" Target="../media/image50.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24.png"/><Relationship Id="rId32" Type="http://schemas.openxmlformats.org/officeDocument/2006/relationships/customXml" Target="../ink/ink15.xml"/><Relationship Id="rId37" Type="http://schemas.openxmlformats.org/officeDocument/2006/relationships/image" Target="../media/image37.png"/><Relationship Id="rId53" Type="http://schemas.openxmlformats.org/officeDocument/2006/relationships/image" Target="../media/image45.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58.png"/><Relationship Id="rId5" Type="http://schemas.openxmlformats.org/officeDocument/2006/relationships/image" Target="../media/image21.png"/><Relationship Id="rId61" Type="http://schemas.openxmlformats.org/officeDocument/2006/relationships/image" Target="../media/image49.png"/><Relationship Id="rId82" Type="http://schemas.openxmlformats.org/officeDocument/2006/relationships/customXml" Target="../ink/ink40.xml"/><Relationship Id="rId19" Type="http://schemas.openxmlformats.org/officeDocument/2006/relationships/image" Target="../media/image2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32.png"/><Relationship Id="rId30" Type="http://schemas.openxmlformats.org/officeDocument/2006/relationships/customXml" Target="../ink/ink14.xml"/><Relationship Id="rId35" Type="http://schemas.openxmlformats.org/officeDocument/2006/relationships/image" Target="../media/image36.png"/><Relationship Id="rId43" Type="http://schemas.openxmlformats.org/officeDocument/2006/relationships/image" Target="../media/image40.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53.png"/><Relationship Id="rId77" Type="http://schemas.openxmlformats.org/officeDocument/2006/relationships/image" Target="../media/image57.png"/><Relationship Id="rId8" Type="http://schemas.openxmlformats.org/officeDocument/2006/relationships/customXml" Target="../ink/ink3.xml"/><Relationship Id="rId51" Type="http://schemas.openxmlformats.org/officeDocument/2006/relationships/image" Target="../media/image44.png"/><Relationship Id="rId72" Type="http://schemas.openxmlformats.org/officeDocument/2006/relationships/customXml" Target="../ink/ink35.xml"/><Relationship Id="rId80" Type="http://schemas.openxmlformats.org/officeDocument/2006/relationships/customXml" Target="../ink/ink39.xml"/><Relationship Id="rId3" Type="http://schemas.openxmlformats.org/officeDocument/2006/relationships/image" Target="../media/image20.png"/><Relationship Id="rId12" Type="http://schemas.openxmlformats.org/officeDocument/2006/relationships/customXml" Target="../ink/ink5.xml"/><Relationship Id="rId17" Type="http://schemas.openxmlformats.org/officeDocument/2006/relationships/image" Target="../media/image27.png"/><Relationship Id="rId25" Type="http://schemas.openxmlformats.org/officeDocument/2006/relationships/image" Target="../media/image31.png"/><Relationship Id="rId33" Type="http://schemas.openxmlformats.org/officeDocument/2006/relationships/image" Target="../media/image35.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48.png"/><Relationship Id="rId67" Type="http://schemas.openxmlformats.org/officeDocument/2006/relationships/image" Target="../media/image52.png"/><Relationship Id="rId20" Type="http://schemas.openxmlformats.org/officeDocument/2006/relationships/customXml" Target="../ink/ink9.xml"/><Relationship Id="rId41" Type="http://schemas.openxmlformats.org/officeDocument/2006/relationships/image" Target="../media/image39.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56.png"/><Relationship Id="rId83"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43.png"/><Relationship Id="rId57" Type="http://schemas.openxmlformats.org/officeDocument/2006/relationships/image" Target="../media/image47.png"/><Relationship Id="rId10" Type="http://schemas.openxmlformats.org/officeDocument/2006/relationships/customXml" Target="../ink/ink4.xml"/><Relationship Id="rId31" Type="http://schemas.openxmlformats.org/officeDocument/2006/relationships/image" Target="../media/image34.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51.png"/><Relationship Id="rId73" Type="http://schemas.openxmlformats.org/officeDocument/2006/relationships/image" Target="../media/image55.png"/><Relationship Id="rId78" Type="http://schemas.openxmlformats.org/officeDocument/2006/relationships/customXml" Target="../ink/ink38.xml"/><Relationship Id="rId81" Type="http://schemas.openxmlformats.org/officeDocument/2006/relationships/image" Target="../media/image59.png"/><Relationship Id="rId4" Type="http://schemas.openxmlformats.org/officeDocument/2006/relationships/customXml" Target="../ink/ink1.xml"/><Relationship Id="rId9" Type="http://schemas.openxmlformats.org/officeDocument/2006/relationships/image" Target="../media/image23.png"/><Relationship Id="rId13" Type="http://schemas.openxmlformats.org/officeDocument/2006/relationships/image" Target="../media/image25.png"/><Relationship Id="rId18" Type="http://schemas.openxmlformats.org/officeDocument/2006/relationships/customXml" Target="../ink/ink8.xml"/><Relationship Id="rId39" Type="http://schemas.openxmlformats.org/officeDocument/2006/relationships/image" Target="../media/image38.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46.png"/><Relationship Id="rId76" Type="http://schemas.openxmlformats.org/officeDocument/2006/relationships/customXml" Target="../ink/ink37.xml"/><Relationship Id="rId7" Type="http://schemas.openxmlformats.org/officeDocument/2006/relationships/image" Target="../media/image22.png"/><Relationship Id="rId71" Type="http://schemas.openxmlformats.org/officeDocument/2006/relationships/image" Target="../media/image54.png"/><Relationship Id="rId2" Type="http://schemas.openxmlformats.org/officeDocument/2006/relationships/image" Target="../media/image19.png"/><Relationship Id="rId29" Type="http://schemas.openxmlformats.org/officeDocument/2006/relationships/image" Target="../media/image33.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41.png"/><Relationship Id="rId66" Type="http://schemas.openxmlformats.org/officeDocument/2006/relationships/customXml" Target="../ink/ink32.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1524000" y="1122363"/>
            <a:ext cx="9144000" cy="3063240"/>
          </a:xfrm>
        </p:spPr>
        <p:txBody>
          <a:bodyPr>
            <a:normAutofit fontScale="90000"/>
          </a:bodyPr>
          <a:lstStyle/>
          <a:p>
            <a:pPr algn="ctr"/>
            <a:r>
              <a:rPr lang="en-US" sz="5400" dirty="0"/>
              <a:t>Chapter 6 </a:t>
            </a:r>
            <a:br>
              <a:rPr lang="en-US" dirty="0"/>
            </a:br>
            <a:r>
              <a:rPr lang="en-US" dirty="0"/>
              <a:t>applications of integration</a:t>
            </a:r>
          </a:p>
        </p:txBody>
      </p:sp>
      <p:sp>
        <p:nvSpPr>
          <p:cNvPr id="38"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F36D8AE1-1909-F99F-40FB-89A44B5417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18378234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FC2BB9-D061-C783-EF7D-67D2874E18A8}"/>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2084609-3D30-8457-7252-105D5FE8A53D}"/>
              </a:ext>
            </a:extLst>
          </p:cNvPr>
          <p:cNvPicPr>
            <a:picLocks noChangeAspect="1"/>
          </p:cNvPicPr>
          <p:nvPr/>
        </p:nvPicPr>
        <p:blipFill>
          <a:blip r:embed="rId2"/>
          <a:stretch>
            <a:fillRect/>
          </a:stretch>
        </p:blipFill>
        <p:spPr>
          <a:xfrm>
            <a:off x="501059" y="329277"/>
            <a:ext cx="9769992" cy="1854601"/>
          </a:xfrm>
          <a:prstGeom prst="rect">
            <a:avLst/>
          </a:prstGeom>
        </p:spPr>
      </p:pic>
      <p:pic>
        <p:nvPicPr>
          <p:cNvPr id="6" name="Picture 5">
            <a:extLst>
              <a:ext uri="{FF2B5EF4-FFF2-40B4-BE49-F238E27FC236}">
                <a16:creationId xmlns:a16="http://schemas.microsoft.com/office/drawing/2014/main" id="{476968A6-6DF1-3DE3-0367-3B5BD4B27D48}"/>
              </a:ext>
            </a:extLst>
          </p:cNvPr>
          <p:cNvPicPr>
            <a:picLocks noChangeAspect="1"/>
          </p:cNvPicPr>
          <p:nvPr/>
        </p:nvPicPr>
        <p:blipFill>
          <a:blip r:embed="rId3"/>
          <a:stretch>
            <a:fillRect/>
          </a:stretch>
        </p:blipFill>
        <p:spPr>
          <a:xfrm>
            <a:off x="1476375" y="2545385"/>
            <a:ext cx="2562225" cy="2590800"/>
          </a:xfrm>
          <a:prstGeom prst="rect">
            <a:avLst/>
          </a:prstGeom>
        </p:spPr>
      </p:pic>
    </p:spTree>
    <p:extLst>
      <p:ext uri="{BB962C8B-B14F-4D97-AF65-F5344CB8AC3E}">
        <p14:creationId xmlns:p14="http://schemas.microsoft.com/office/powerpoint/2010/main" val="3884340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99F95B-E0FB-E421-B93D-0F644C0061E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3E3AFB5-A97D-E737-E845-4C1D7A056935}"/>
              </a:ext>
            </a:extLst>
          </p:cNvPr>
          <p:cNvPicPr>
            <a:picLocks noChangeAspect="1"/>
          </p:cNvPicPr>
          <p:nvPr/>
        </p:nvPicPr>
        <p:blipFill>
          <a:blip r:embed="rId2"/>
          <a:stretch>
            <a:fillRect/>
          </a:stretch>
        </p:blipFill>
        <p:spPr>
          <a:xfrm>
            <a:off x="672066" y="477358"/>
            <a:ext cx="4000500" cy="438150"/>
          </a:xfrm>
          <a:prstGeom prst="rect">
            <a:avLst/>
          </a:prstGeom>
        </p:spPr>
      </p:pic>
      <p:pic>
        <p:nvPicPr>
          <p:cNvPr id="6" name="Picture 5">
            <a:extLst>
              <a:ext uri="{FF2B5EF4-FFF2-40B4-BE49-F238E27FC236}">
                <a16:creationId xmlns:a16="http://schemas.microsoft.com/office/drawing/2014/main" id="{F9BD3EF6-EBB1-7368-22E0-EB4849AFA291}"/>
              </a:ext>
            </a:extLst>
          </p:cNvPr>
          <p:cNvPicPr>
            <a:picLocks noChangeAspect="1"/>
          </p:cNvPicPr>
          <p:nvPr/>
        </p:nvPicPr>
        <p:blipFill>
          <a:blip r:embed="rId3"/>
          <a:stretch>
            <a:fillRect/>
          </a:stretch>
        </p:blipFill>
        <p:spPr>
          <a:xfrm>
            <a:off x="572052" y="915508"/>
            <a:ext cx="8201025" cy="2962275"/>
          </a:xfrm>
          <a:prstGeom prst="rect">
            <a:avLst/>
          </a:prstGeom>
        </p:spPr>
      </p:pic>
      <p:pic>
        <p:nvPicPr>
          <p:cNvPr id="8" name="Picture 7">
            <a:extLst>
              <a:ext uri="{FF2B5EF4-FFF2-40B4-BE49-F238E27FC236}">
                <a16:creationId xmlns:a16="http://schemas.microsoft.com/office/drawing/2014/main" id="{0560E826-7967-5124-0CE5-CAD00F5D29E9}"/>
              </a:ext>
            </a:extLst>
          </p:cNvPr>
          <p:cNvPicPr>
            <a:picLocks noChangeAspect="1"/>
          </p:cNvPicPr>
          <p:nvPr/>
        </p:nvPicPr>
        <p:blipFill>
          <a:blip r:embed="rId4"/>
          <a:stretch>
            <a:fillRect/>
          </a:stretch>
        </p:blipFill>
        <p:spPr>
          <a:xfrm>
            <a:off x="9031362" y="1520455"/>
            <a:ext cx="2179592" cy="2070248"/>
          </a:xfrm>
          <a:prstGeom prst="rect">
            <a:avLst/>
          </a:prstGeom>
        </p:spPr>
      </p:pic>
      <p:pic>
        <p:nvPicPr>
          <p:cNvPr id="10" name="Picture 9">
            <a:extLst>
              <a:ext uri="{FF2B5EF4-FFF2-40B4-BE49-F238E27FC236}">
                <a16:creationId xmlns:a16="http://schemas.microsoft.com/office/drawing/2014/main" id="{98BEA4CA-1C27-BBE6-C185-6834441B4C94}"/>
              </a:ext>
            </a:extLst>
          </p:cNvPr>
          <p:cNvPicPr>
            <a:picLocks noChangeAspect="1"/>
          </p:cNvPicPr>
          <p:nvPr/>
        </p:nvPicPr>
        <p:blipFill>
          <a:blip r:embed="rId5"/>
          <a:stretch>
            <a:fillRect/>
          </a:stretch>
        </p:blipFill>
        <p:spPr>
          <a:xfrm>
            <a:off x="907198" y="3877783"/>
            <a:ext cx="3765366" cy="2111217"/>
          </a:xfrm>
          <a:prstGeom prst="rect">
            <a:avLst/>
          </a:prstGeom>
        </p:spPr>
      </p:pic>
      <p:pic>
        <p:nvPicPr>
          <p:cNvPr id="12" name="Picture 11">
            <a:extLst>
              <a:ext uri="{FF2B5EF4-FFF2-40B4-BE49-F238E27FC236}">
                <a16:creationId xmlns:a16="http://schemas.microsoft.com/office/drawing/2014/main" id="{4D3853AB-A195-9B32-C8C5-CA75363BAA36}"/>
              </a:ext>
            </a:extLst>
          </p:cNvPr>
          <p:cNvPicPr>
            <a:picLocks noChangeAspect="1"/>
          </p:cNvPicPr>
          <p:nvPr/>
        </p:nvPicPr>
        <p:blipFill>
          <a:blip r:embed="rId6"/>
          <a:stretch>
            <a:fillRect/>
          </a:stretch>
        </p:blipFill>
        <p:spPr>
          <a:xfrm>
            <a:off x="5491827" y="4114241"/>
            <a:ext cx="2867025" cy="819150"/>
          </a:xfrm>
          <a:prstGeom prst="rect">
            <a:avLst/>
          </a:prstGeom>
        </p:spPr>
      </p:pic>
      <p:pic>
        <p:nvPicPr>
          <p:cNvPr id="14" name="Picture 13">
            <a:extLst>
              <a:ext uri="{FF2B5EF4-FFF2-40B4-BE49-F238E27FC236}">
                <a16:creationId xmlns:a16="http://schemas.microsoft.com/office/drawing/2014/main" id="{ED846705-9278-05F3-FA53-5D29829537AF}"/>
              </a:ext>
            </a:extLst>
          </p:cNvPr>
          <p:cNvPicPr>
            <a:picLocks noChangeAspect="1"/>
          </p:cNvPicPr>
          <p:nvPr/>
        </p:nvPicPr>
        <p:blipFill>
          <a:blip r:embed="rId7"/>
          <a:stretch>
            <a:fillRect/>
          </a:stretch>
        </p:blipFill>
        <p:spPr>
          <a:xfrm>
            <a:off x="5286596" y="4862591"/>
            <a:ext cx="4914900" cy="876300"/>
          </a:xfrm>
          <a:prstGeom prst="rect">
            <a:avLst/>
          </a:prstGeom>
        </p:spPr>
      </p:pic>
    </p:spTree>
    <p:extLst>
      <p:ext uri="{BB962C8B-B14F-4D97-AF65-F5344CB8AC3E}">
        <p14:creationId xmlns:p14="http://schemas.microsoft.com/office/powerpoint/2010/main" val="48429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67A9FC-5007-DD83-EE26-5AB878E03FE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ADDE57C-56B7-AF8F-875C-B7E6664DE406}"/>
              </a:ext>
            </a:extLst>
          </p:cNvPr>
          <p:cNvPicPr>
            <a:picLocks noChangeAspect="1"/>
          </p:cNvPicPr>
          <p:nvPr/>
        </p:nvPicPr>
        <p:blipFill>
          <a:blip r:embed="rId2"/>
          <a:stretch>
            <a:fillRect/>
          </a:stretch>
        </p:blipFill>
        <p:spPr>
          <a:xfrm>
            <a:off x="455301" y="228193"/>
            <a:ext cx="9867504" cy="2383515"/>
          </a:xfrm>
          <a:prstGeom prst="rect">
            <a:avLst/>
          </a:prstGeom>
        </p:spPr>
      </p:pic>
      <p:pic>
        <p:nvPicPr>
          <p:cNvPr id="6" name="Picture 5">
            <a:extLst>
              <a:ext uri="{FF2B5EF4-FFF2-40B4-BE49-F238E27FC236}">
                <a16:creationId xmlns:a16="http://schemas.microsoft.com/office/drawing/2014/main" id="{4536E0A0-F1F0-6A85-8E9F-152619373593}"/>
              </a:ext>
            </a:extLst>
          </p:cNvPr>
          <p:cNvPicPr>
            <a:picLocks noChangeAspect="1"/>
          </p:cNvPicPr>
          <p:nvPr/>
        </p:nvPicPr>
        <p:blipFill>
          <a:blip r:embed="rId3"/>
          <a:stretch>
            <a:fillRect/>
          </a:stretch>
        </p:blipFill>
        <p:spPr>
          <a:xfrm>
            <a:off x="1528591" y="2611708"/>
            <a:ext cx="2590800" cy="2619375"/>
          </a:xfrm>
          <a:prstGeom prst="rect">
            <a:avLst/>
          </a:prstGeom>
        </p:spPr>
      </p:pic>
    </p:spTree>
    <p:extLst>
      <p:ext uri="{BB962C8B-B14F-4D97-AF65-F5344CB8AC3E}">
        <p14:creationId xmlns:p14="http://schemas.microsoft.com/office/powerpoint/2010/main" val="114110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1C8B18-6574-5ED9-6D1B-E109CE3352A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4416BF6-98A0-CDE3-6464-2B3650A72A54}"/>
              </a:ext>
            </a:extLst>
          </p:cNvPr>
          <p:cNvPicPr>
            <a:picLocks noChangeAspect="1"/>
          </p:cNvPicPr>
          <p:nvPr/>
        </p:nvPicPr>
        <p:blipFill>
          <a:blip r:embed="rId2"/>
          <a:stretch>
            <a:fillRect/>
          </a:stretch>
        </p:blipFill>
        <p:spPr>
          <a:xfrm>
            <a:off x="438363" y="332867"/>
            <a:ext cx="4467225" cy="409575"/>
          </a:xfrm>
          <a:prstGeom prst="rect">
            <a:avLst/>
          </a:prstGeom>
        </p:spPr>
      </p:pic>
      <p:pic>
        <p:nvPicPr>
          <p:cNvPr id="6" name="Picture 5">
            <a:extLst>
              <a:ext uri="{FF2B5EF4-FFF2-40B4-BE49-F238E27FC236}">
                <a16:creationId xmlns:a16="http://schemas.microsoft.com/office/drawing/2014/main" id="{F15380CB-225A-2883-C7AA-9D9C2225C52C}"/>
              </a:ext>
            </a:extLst>
          </p:cNvPr>
          <p:cNvPicPr>
            <a:picLocks noChangeAspect="1"/>
          </p:cNvPicPr>
          <p:nvPr/>
        </p:nvPicPr>
        <p:blipFill>
          <a:blip r:embed="rId3"/>
          <a:stretch>
            <a:fillRect/>
          </a:stretch>
        </p:blipFill>
        <p:spPr>
          <a:xfrm>
            <a:off x="6151346" y="452570"/>
            <a:ext cx="2070901" cy="1490521"/>
          </a:xfrm>
          <a:prstGeom prst="rect">
            <a:avLst/>
          </a:prstGeom>
        </p:spPr>
      </p:pic>
      <p:pic>
        <p:nvPicPr>
          <p:cNvPr id="8" name="Picture 7">
            <a:extLst>
              <a:ext uri="{FF2B5EF4-FFF2-40B4-BE49-F238E27FC236}">
                <a16:creationId xmlns:a16="http://schemas.microsoft.com/office/drawing/2014/main" id="{C2E57C68-BB4B-64F1-3EE6-91487D3B3882}"/>
              </a:ext>
            </a:extLst>
          </p:cNvPr>
          <p:cNvPicPr>
            <a:picLocks noChangeAspect="1"/>
          </p:cNvPicPr>
          <p:nvPr/>
        </p:nvPicPr>
        <p:blipFill>
          <a:blip r:embed="rId4"/>
          <a:stretch>
            <a:fillRect/>
          </a:stretch>
        </p:blipFill>
        <p:spPr>
          <a:xfrm>
            <a:off x="438363" y="2176716"/>
            <a:ext cx="3486150" cy="428625"/>
          </a:xfrm>
          <a:prstGeom prst="rect">
            <a:avLst/>
          </a:prstGeom>
        </p:spPr>
      </p:pic>
      <p:pic>
        <p:nvPicPr>
          <p:cNvPr id="10" name="Picture 9">
            <a:extLst>
              <a:ext uri="{FF2B5EF4-FFF2-40B4-BE49-F238E27FC236}">
                <a16:creationId xmlns:a16="http://schemas.microsoft.com/office/drawing/2014/main" id="{8AC95749-57E2-C595-4B0B-99A8571C74B7}"/>
              </a:ext>
            </a:extLst>
          </p:cNvPr>
          <p:cNvPicPr>
            <a:picLocks noChangeAspect="1"/>
          </p:cNvPicPr>
          <p:nvPr/>
        </p:nvPicPr>
        <p:blipFill>
          <a:blip r:embed="rId5"/>
          <a:stretch>
            <a:fillRect/>
          </a:stretch>
        </p:blipFill>
        <p:spPr>
          <a:xfrm>
            <a:off x="6365915" y="2385595"/>
            <a:ext cx="1787485" cy="1595226"/>
          </a:xfrm>
          <a:prstGeom prst="rect">
            <a:avLst/>
          </a:prstGeom>
        </p:spPr>
      </p:pic>
      <p:pic>
        <p:nvPicPr>
          <p:cNvPr id="14" name="Picture 13">
            <a:extLst>
              <a:ext uri="{FF2B5EF4-FFF2-40B4-BE49-F238E27FC236}">
                <a16:creationId xmlns:a16="http://schemas.microsoft.com/office/drawing/2014/main" id="{613F2780-9B29-73C0-1600-48047D969C30}"/>
              </a:ext>
            </a:extLst>
          </p:cNvPr>
          <p:cNvPicPr>
            <a:picLocks noChangeAspect="1"/>
          </p:cNvPicPr>
          <p:nvPr/>
        </p:nvPicPr>
        <p:blipFill>
          <a:blip r:embed="rId6"/>
          <a:stretch>
            <a:fillRect/>
          </a:stretch>
        </p:blipFill>
        <p:spPr>
          <a:xfrm>
            <a:off x="438363" y="4150332"/>
            <a:ext cx="4105275" cy="438150"/>
          </a:xfrm>
          <a:prstGeom prst="rect">
            <a:avLst/>
          </a:prstGeom>
        </p:spPr>
      </p:pic>
      <p:pic>
        <p:nvPicPr>
          <p:cNvPr id="16" name="Picture 15">
            <a:extLst>
              <a:ext uri="{FF2B5EF4-FFF2-40B4-BE49-F238E27FC236}">
                <a16:creationId xmlns:a16="http://schemas.microsoft.com/office/drawing/2014/main" id="{E343407F-33F9-6D81-6571-99138B44D4DD}"/>
              </a:ext>
            </a:extLst>
          </p:cNvPr>
          <p:cNvPicPr>
            <a:picLocks noChangeAspect="1"/>
          </p:cNvPicPr>
          <p:nvPr/>
        </p:nvPicPr>
        <p:blipFill>
          <a:blip r:embed="rId7"/>
          <a:stretch>
            <a:fillRect/>
          </a:stretch>
        </p:blipFill>
        <p:spPr>
          <a:xfrm>
            <a:off x="6402777" y="4536371"/>
            <a:ext cx="1568041" cy="1568041"/>
          </a:xfrm>
          <a:prstGeom prst="rect">
            <a:avLst/>
          </a:prstGeom>
        </p:spPr>
      </p:pic>
      <p:pic>
        <p:nvPicPr>
          <p:cNvPr id="166" name="Picture 165">
            <a:extLst>
              <a:ext uri="{FF2B5EF4-FFF2-40B4-BE49-F238E27FC236}">
                <a16:creationId xmlns:a16="http://schemas.microsoft.com/office/drawing/2014/main" id="{14C77570-0A6B-E977-9898-E64DA8A59548}"/>
              </a:ext>
            </a:extLst>
          </p:cNvPr>
          <p:cNvPicPr>
            <a:picLocks noChangeAspect="1"/>
          </p:cNvPicPr>
          <p:nvPr/>
        </p:nvPicPr>
        <p:blipFill>
          <a:blip r:embed="rId8"/>
          <a:stretch>
            <a:fillRect/>
          </a:stretch>
        </p:blipFill>
        <p:spPr>
          <a:xfrm>
            <a:off x="3017443" y="943903"/>
            <a:ext cx="2409825" cy="876300"/>
          </a:xfrm>
          <a:prstGeom prst="rect">
            <a:avLst/>
          </a:prstGeom>
        </p:spPr>
      </p:pic>
      <p:pic>
        <p:nvPicPr>
          <p:cNvPr id="168" name="Picture 167">
            <a:extLst>
              <a:ext uri="{FF2B5EF4-FFF2-40B4-BE49-F238E27FC236}">
                <a16:creationId xmlns:a16="http://schemas.microsoft.com/office/drawing/2014/main" id="{51583F0F-40B5-D32E-FFA9-933C7F7C44EF}"/>
              </a:ext>
            </a:extLst>
          </p:cNvPr>
          <p:cNvPicPr>
            <a:picLocks noChangeAspect="1"/>
          </p:cNvPicPr>
          <p:nvPr/>
        </p:nvPicPr>
        <p:blipFill>
          <a:blip r:embed="rId9"/>
          <a:stretch>
            <a:fillRect/>
          </a:stretch>
        </p:blipFill>
        <p:spPr>
          <a:xfrm>
            <a:off x="2907906" y="2897252"/>
            <a:ext cx="2628900" cy="952500"/>
          </a:xfrm>
          <a:prstGeom prst="rect">
            <a:avLst/>
          </a:prstGeom>
        </p:spPr>
      </p:pic>
      <p:pic>
        <p:nvPicPr>
          <p:cNvPr id="170" name="Picture 169">
            <a:extLst>
              <a:ext uri="{FF2B5EF4-FFF2-40B4-BE49-F238E27FC236}">
                <a16:creationId xmlns:a16="http://schemas.microsoft.com/office/drawing/2014/main" id="{EB0151EC-C344-604F-AF83-CFCA2CC47B08}"/>
              </a:ext>
            </a:extLst>
          </p:cNvPr>
          <p:cNvPicPr>
            <a:picLocks noChangeAspect="1"/>
          </p:cNvPicPr>
          <p:nvPr/>
        </p:nvPicPr>
        <p:blipFill>
          <a:blip r:embed="rId10"/>
          <a:stretch>
            <a:fillRect/>
          </a:stretch>
        </p:blipFill>
        <p:spPr>
          <a:xfrm>
            <a:off x="3017443" y="4991403"/>
            <a:ext cx="2409825" cy="962025"/>
          </a:xfrm>
          <a:prstGeom prst="rect">
            <a:avLst/>
          </a:prstGeom>
        </p:spPr>
      </p:pic>
    </p:spTree>
    <p:extLst>
      <p:ext uri="{BB962C8B-B14F-4D97-AF65-F5344CB8AC3E}">
        <p14:creationId xmlns:p14="http://schemas.microsoft.com/office/powerpoint/2010/main" val="242346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Determining volumes by slicing</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6.2</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61963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67B669-12E2-ACC9-2845-4619D732AA10}"/>
              </a:ext>
            </a:extLst>
          </p:cNvPr>
          <p:cNvSpPr>
            <a:spLocks noGrp="1"/>
          </p:cNvSpPr>
          <p:nvPr>
            <p:ph type="ftr" sz="quarter" idx="11"/>
          </p:nvPr>
        </p:nvSpPr>
        <p:spPr/>
        <p:txBody>
          <a:bodyPr/>
          <a:lstStyle/>
          <a:p>
            <a:r>
              <a:rPr lang="en-US"/>
              <a:t>https://openstax.org/details/books/calculus-volume-1</a:t>
            </a:r>
          </a:p>
        </p:txBody>
      </p:sp>
      <p:sp>
        <p:nvSpPr>
          <p:cNvPr id="3" name="TextBox 2">
            <a:extLst>
              <a:ext uri="{FF2B5EF4-FFF2-40B4-BE49-F238E27FC236}">
                <a16:creationId xmlns:a16="http://schemas.microsoft.com/office/drawing/2014/main" id="{CD174EC0-80AE-4379-6F59-9B4640A6898F}"/>
              </a:ext>
            </a:extLst>
          </p:cNvPr>
          <p:cNvSpPr txBox="1"/>
          <p:nvPr/>
        </p:nvSpPr>
        <p:spPr>
          <a:xfrm>
            <a:off x="980750" y="727597"/>
            <a:ext cx="5197705" cy="707886"/>
          </a:xfrm>
          <a:prstGeom prst="rect">
            <a:avLst/>
          </a:prstGeom>
          <a:noFill/>
        </p:spPr>
        <p:txBody>
          <a:bodyPr wrap="none" rtlCol="0">
            <a:spAutoFit/>
          </a:bodyPr>
          <a:lstStyle/>
          <a:p>
            <a:r>
              <a:rPr lang="en-US" sz="4000" b="1" dirty="0"/>
              <a:t>What do you already know about volume?</a:t>
            </a:r>
          </a:p>
        </p:txBody>
      </p:sp>
      <p:pic>
        <p:nvPicPr>
          <p:cNvPr id="5" name="Picture 4">
            <a:extLst>
              <a:ext uri="{FF2B5EF4-FFF2-40B4-BE49-F238E27FC236}">
                <a16:creationId xmlns:a16="http://schemas.microsoft.com/office/drawing/2014/main" id="{FD564E80-D056-503A-DEC6-7D76F99A9C4D}"/>
              </a:ext>
            </a:extLst>
          </p:cNvPr>
          <p:cNvPicPr>
            <a:picLocks noChangeAspect="1"/>
          </p:cNvPicPr>
          <p:nvPr/>
        </p:nvPicPr>
        <p:blipFill>
          <a:blip r:embed="rId2"/>
          <a:stretch>
            <a:fillRect/>
          </a:stretch>
        </p:blipFill>
        <p:spPr>
          <a:xfrm>
            <a:off x="2173915" y="2094681"/>
            <a:ext cx="6972300" cy="2933700"/>
          </a:xfrm>
          <a:prstGeom prst="rect">
            <a:avLst/>
          </a:prstGeom>
        </p:spPr>
      </p:pic>
      <p:pic>
        <p:nvPicPr>
          <p:cNvPr id="7" name="Picture 6">
            <a:extLst>
              <a:ext uri="{FF2B5EF4-FFF2-40B4-BE49-F238E27FC236}">
                <a16:creationId xmlns:a16="http://schemas.microsoft.com/office/drawing/2014/main" id="{1EDB1529-31BD-B83F-F7EA-1D063DB50B73}"/>
              </a:ext>
            </a:extLst>
          </p:cNvPr>
          <p:cNvPicPr>
            <a:picLocks noChangeAspect="1"/>
          </p:cNvPicPr>
          <p:nvPr/>
        </p:nvPicPr>
        <p:blipFill>
          <a:blip r:embed="rId3"/>
          <a:stretch>
            <a:fillRect/>
          </a:stretch>
        </p:blipFill>
        <p:spPr>
          <a:xfrm>
            <a:off x="2562967" y="4968329"/>
            <a:ext cx="971550" cy="361950"/>
          </a:xfrm>
          <a:prstGeom prst="rect">
            <a:avLst/>
          </a:prstGeom>
        </p:spPr>
      </p:pic>
      <p:grpSp>
        <p:nvGrpSpPr>
          <p:cNvPr id="37" name="Group 36">
            <a:extLst>
              <a:ext uri="{FF2B5EF4-FFF2-40B4-BE49-F238E27FC236}">
                <a16:creationId xmlns:a16="http://schemas.microsoft.com/office/drawing/2014/main" id="{745A6A49-8966-48C7-0839-8AB97E079B5B}"/>
              </a:ext>
            </a:extLst>
          </p:cNvPr>
          <p:cNvGrpSpPr/>
          <p:nvPr/>
        </p:nvGrpSpPr>
        <p:grpSpPr>
          <a:xfrm>
            <a:off x="9047847" y="509743"/>
            <a:ext cx="1898640" cy="1605960"/>
            <a:chOff x="9047847" y="509743"/>
            <a:chExt cx="1898640" cy="1605960"/>
          </a:xfrm>
        </p:grpSpPr>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375EB45-D24D-13A7-7F6A-5FF20EAE3E50}"/>
                    </a:ext>
                  </a:extLst>
                </p14:cNvPr>
                <p14:cNvContentPartPr/>
                <p14:nvPr/>
              </p14:nvContentPartPr>
              <p14:xfrm>
                <a:off x="9047847" y="952543"/>
                <a:ext cx="43560" cy="578880"/>
              </p14:xfrm>
            </p:contentPart>
          </mc:Choice>
          <mc:Fallback xmlns="">
            <p:pic>
              <p:nvPicPr>
                <p:cNvPr id="8" name="Ink 7">
                  <a:extLst>
                    <a:ext uri="{FF2B5EF4-FFF2-40B4-BE49-F238E27FC236}">
                      <a16:creationId xmlns:a16="http://schemas.microsoft.com/office/drawing/2014/main" id="{D375EB45-D24D-13A7-7F6A-5FF20EAE3E50}"/>
                    </a:ext>
                  </a:extLst>
                </p:cNvPr>
                <p:cNvPicPr/>
                <p:nvPr/>
              </p:nvPicPr>
              <p:blipFill>
                <a:blip r:embed="rId5"/>
                <a:stretch>
                  <a:fillRect/>
                </a:stretch>
              </p:blipFill>
              <p:spPr>
                <a:xfrm>
                  <a:off x="9038847" y="943903"/>
                  <a:ext cx="6120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0854E8B5-1D42-56C0-77CC-CCF6574585EF}"/>
                    </a:ext>
                  </a:extLst>
                </p14:cNvPr>
                <p14:cNvContentPartPr/>
                <p14:nvPr/>
              </p14:nvContentPartPr>
              <p14:xfrm>
                <a:off x="9686127" y="998983"/>
                <a:ext cx="34920" cy="526320"/>
              </p14:xfrm>
            </p:contentPart>
          </mc:Choice>
          <mc:Fallback xmlns="">
            <p:pic>
              <p:nvPicPr>
                <p:cNvPr id="10" name="Ink 9">
                  <a:extLst>
                    <a:ext uri="{FF2B5EF4-FFF2-40B4-BE49-F238E27FC236}">
                      <a16:creationId xmlns:a16="http://schemas.microsoft.com/office/drawing/2014/main" id="{0854E8B5-1D42-56C0-77CC-CCF6574585EF}"/>
                    </a:ext>
                  </a:extLst>
                </p:cNvPr>
                <p:cNvPicPr/>
                <p:nvPr/>
              </p:nvPicPr>
              <p:blipFill>
                <a:blip r:embed="rId7"/>
                <a:stretch>
                  <a:fillRect/>
                </a:stretch>
              </p:blipFill>
              <p:spPr>
                <a:xfrm>
                  <a:off x="9677127" y="989983"/>
                  <a:ext cx="5256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FC6A58D0-9DB0-FECD-A229-988E759EF426}"/>
                    </a:ext>
                  </a:extLst>
                </p14:cNvPr>
                <p14:cNvContentPartPr/>
                <p14:nvPr/>
              </p14:nvContentPartPr>
              <p14:xfrm>
                <a:off x="9079527" y="1540783"/>
                <a:ext cx="559440" cy="20880"/>
              </p14:xfrm>
            </p:contentPart>
          </mc:Choice>
          <mc:Fallback xmlns="">
            <p:pic>
              <p:nvPicPr>
                <p:cNvPr id="11" name="Ink 10">
                  <a:extLst>
                    <a:ext uri="{FF2B5EF4-FFF2-40B4-BE49-F238E27FC236}">
                      <a16:creationId xmlns:a16="http://schemas.microsoft.com/office/drawing/2014/main" id="{FC6A58D0-9DB0-FECD-A229-988E759EF426}"/>
                    </a:ext>
                  </a:extLst>
                </p:cNvPr>
                <p:cNvPicPr/>
                <p:nvPr/>
              </p:nvPicPr>
              <p:blipFill>
                <a:blip r:embed="rId9"/>
                <a:stretch>
                  <a:fillRect/>
                </a:stretch>
              </p:blipFill>
              <p:spPr>
                <a:xfrm>
                  <a:off x="9070887" y="1532143"/>
                  <a:ext cx="577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57DAB14F-EB35-33E0-26B6-6BADA8489571}"/>
                    </a:ext>
                  </a:extLst>
                </p14:cNvPr>
                <p14:cNvContentPartPr/>
                <p14:nvPr/>
              </p14:nvContentPartPr>
              <p14:xfrm>
                <a:off x="9749487" y="957943"/>
                <a:ext cx="425160" cy="626040"/>
              </p14:xfrm>
            </p:contentPart>
          </mc:Choice>
          <mc:Fallback xmlns="">
            <p:pic>
              <p:nvPicPr>
                <p:cNvPr id="12" name="Ink 11">
                  <a:extLst>
                    <a:ext uri="{FF2B5EF4-FFF2-40B4-BE49-F238E27FC236}">
                      <a16:creationId xmlns:a16="http://schemas.microsoft.com/office/drawing/2014/main" id="{57DAB14F-EB35-33E0-26B6-6BADA8489571}"/>
                    </a:ext>
                  </a:extLst>
                </p:cNvPr>
                <p:cNvPicPr/>
                <p:nvPr/>
              </p:nvPicPr>
              <p:blipFill>
                <a:blip r:embed="rId11"/>
                <a:stretch>
                  <a:fillRect/>
                </a:stretch>
              </p:blipFill>
              <p:spPr>
                <a:xfrm>
                  <a:off x="9740487" y="948943"/>
                  <a:ext cx="44280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B5E068F-C34A-8D44-16D4-157031028831}"/>
                    </a:ext>
                  </a:extLst>
                </p14:cNvPr>
                <p14:cNvContentPartPr/>
                <p14:nvPr/>
              </p14:nvContentPartPr>
              <p14:xfrm>
                <a:off x="9702327" y="541423"/>
                <a:ext cx="483480" cy="437040"/>
              </p14:xfrm>
            </p:contentPart>
          </mc:Choice>
          <mc:Fallback xmlns="">
            <p:pic>
              <p:nvPicPr>
                <p:cNvPr id="13" name="Ink 12">
                  <a:extLst>
                    <a:ext uri="{FF2B5EF4-FFF2-40B4-BE49-F238E27FC236}">
                      <a16:creationId xmlns:a16="http://schemas.microsoft.com/office/drawing/2014/main" id="{EB5E068F-C34A-8D44-16D4-157031028831}"/>
                    </a:ext>
                  </a:extLst>
                </p:cNvPr>
                <p:cNvPicPr/>
                <p:nvPr/>
              </p:nvPicPr>
              <p:blipFill>
                <a:blip r:embed="rId13"/>
                <a:stretch>
                  <a:fillRect/>
                </a:stretch>
              </p:blipFill>
              <p:spPr>
                <a:xfrm>
                  <a:off x="9693687" y="532423"/>
                  <a:ext cx="50112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D565C1D-A8CF-D908-FFB2-7BC2D4155BA1}"/>
                    </a:ext>
                  </a:extLst>
                </p14:cNvPr>
                <p14:cNvContentPartPr/>
                <p14:nvPr/>
              </p14:nvContentPartPr>
              <p14:xfrm>
                <a:off x="10173567" y="552223"/>
                <a:ext cx="22680" cy="459000"/>
              </p14:xfrm>
            </p:contentPart>
          </mc:Choice>
          <mc:Fallback xmlns="">
            <p:pic>
              <p:nvPicPr>
                <p:cNvPr id="14" name="Ink 13">
                  <a:extLst>
                    <a:ext uri="{FF2B5EF4-FFF2-40B4-BE49-F238E27FC236}">
                      <a16:creationId xmlns:a16="http://schemas.microsoft.com/office/drawing/2014/main" id="{CD565C1D-A8CF-D908-FFB2-7BC2D4155BA1}"/>
                    </a:ext>
                  </a:extLst>
                </p:cNvPr>
                <p:cNvPicPr/>
                <p:nvPr/>
              </p:nvPicPr>
              <p:blipFill>
                <a:blip r:embed="rId15"/>
                <a:stretch>
                  <a:fillRect/>
                </a:stretch>
              </p:blipFill>
              <p:spPr>
                <a:xfrm>
                  <a:off x="10164927" y="543583"/>
                  <a:ext cx="403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994BD5C8-26F0-020B-F64F-D479ADFA72D9}"/>
                    </a:ext>
                  </a:extLst>
                </p14:cNvPr>
                <p14:cNvContentPartPr/>
                <p14:nvPr/>
              </p14:nvContentPartPr>
              <p14:xfrm>
                <a:off x="9058647" y="566983"/>
                <a:ext cx="534240" cy="368280"/>
              </p14:xfrm>
            </p:contentPart>
          </mc:Choice>
          <mc:Fallback xmlns="">
            <p:pic>
              <p:nvPicPr>
                <p:cNvPr id="16" name="Ink 15">
                  <a:extLst>
                    <a:ext uri="{FF2B5EF4-FFF2-40B4-BE49-F238E27FC236}">
                      <a16:creationId xmlns:a16="http://schemas.microsoft.com/office/drawing/2014/main" id="{994BD5C8-26F0-020B-F64F-D479ADFA72D9}"/>
                    </a:ext>
                  </a:extLst>
                </p:cNvPr>
                <p:cNvPicPr/>
                <p:nvPr/>
              </p:nvPicPr>
              <p:blipFill>
                <a:blip r:embed="rId17"/>
                <a:stretch>
                  <a:fillRect/>
                </a:stretch>
              </p:blipFill>
              <p:spPr>
                <a:xfrm>
                  <a:off x="9049647" y="557983"/>
                  <a:ext cx="5518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1920A555-FD3E-4A64-0931-9B9D2894F18D}"/>
                    </a:ext>
                  </a:extLst>
                </p14:cNvPr>
                <p14:cNvContentPartPr/>
                <p14:nvPr/>
              </p14:nvContentPartPr>
              <p14:xfrm>
                <a:off x="9590367" y="510463"/>
                <a:ext cx="471960" cy="53280"/>
              </p14:xfrm>
            </p:contentPart>
          </mc:Choice>
          <mc:Fallback xmlns="">
            <p:pic>
              <p:nvPicPr>
                <p:cNvPr id="17" name="Ink 16">
                  <a:extLst>
                    <a:ext uri="{FF2B5EF4-FFF2-40B4-BE49-F238E27FC236}">
                      <a16:creationId xmlns:a16="http://schemas.microsoft.com/office/drawing/2014/main" id="{1920A555-FD3E-4A64-0931-9B9D2894F18D}"/>
                    </a:ext>
                  </a:extLst>
                </p:cNvPr>
                <p:cNvPicPr/>
                <p:nvPr/>
              </p:nvPicPr>
              <p:blipFill>
                <a:blip r:embed="rId19"/>
                <a:stretch>
                  <a:fillRect/>
                </a:stretch>
              </p:blipFill>
              <p:spPr>
                <a:xfrm>
                  <a:off x="9581367" y="501463"/>
                  <a:ext cx="4896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B80A51E1-73B6-F8F9-E412-408F88577F58}"/>
                    </a:ext>
                  </a:extLst>
                </p14:cNvPr>
                <p14:cNvContentPartPr/>
                <p14:nvPr/>
              </p14:nvContentPartPr>
              <p14:xfrm>
                <a:off x="9966207" y="509743"/>
                <a:ext cx="209160" cy="11160"/>
              </p14:xfrm>
            </p:contentPart>
          </mc:Choice>
          <mc:Fallback xmlns="">
            <p:pic>
              <p:nvPicPr>
                <p:cNvPr id="18" name="Ink 17">
                  <a:extLst>
                    <a:ext uri="{FF2B5EF4-FFF2-40B4-BE49-F238E27FC236}">
                      <a16:creationId xmlns:a16="http://schemas.microsoft.com/office/drawing/2014/main" id="{B80A51E1-73B6-F8F9-E412-408F88577F58}"/>
                    </a:ext>
                  </a:extLst>
                </p:cNvPr>
                <p:cNvPicPr/>
                <p:nvPr/>
              </p:nvPicPr>
              <p:blipFill>
                <a:blip r:embed="rId21"/>
                <a:stretch>
                  <a:fillRect/>
                </a:stretch>
              </p:blipFill>
              <p:spPr>
                <a:xfrm>
                  <a:off x="9957207" y="500743"/>
                  <a:ext cx="226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B6105F8E-F461-E40E-265A-2472246D02AF}"/>
                    </a:ext>
                  </a:extLst>
                </p14:cNvPr>
                <p14:cNvContentPartPr/>
                <p14:nvPr/>
              </p14:nvContentPartPr>
              <p14:xfrm>
                <a:off x="9301647" y="1622143"/>
                <a:ext cx="154080" cy="125280"/>
              </p14:xfrm>
            </p:contentPart>
          </mc:Choice>
          <mc:Fallback xmlns="">
            <p:pic>
              <p:nvPicPr>
                <p:cNvPr id="20" name="Ink 19">
                  <a:extLst>
                    <a:ext uri="{FF2B5EF4-FFF2-40B4-BE49-F238E27FC236}">
                      <a16:creationId xmlns:a16="http://schemas.microsoft.com/office/drawing/2014/main" id="{B6105F8E-F461-E40E-265A-2472246D02AF}"/>
                    </a:ext>
                  </a:extLst>
                </p:cNvPr>
                <p:cNvPicPr/>
                <p:nvPr/>
              </p:nvPicPr>
              <p:blipFill>
                <a:blip r:embed="rId23"/>
                <a:stretch>
                  <a:fillRect/>
                </a:stretch>
              </p:blipFill>
              <p:spPr>
                <a:xfrm>
                  <a:off x="9293007" y="1613503"/>
                  <a:ext cx="171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8DCD538A-D989-6FBD-84CC-609282C530B7}"/>
                    </a:ext>
                  </a:extLst>
                </p14:cNvPr>
                <p14:cNvContentPartPr/>
                <p14:nvPr/>
              </p14:nvContentPartPr>
              <p14:xfrm>
                <a:off x="9962247" y="1265743"/>
                <a:ext cx="127800" cy="339480"/>
              </p14:xfrm>
            </p:contentPart>
          </mc:Choice>
          <mc:Fallback xmlns="">
            <p:pic>
              <p:nvPicPr>
                <p:cNvPr id="22" name="Ink 21">
                  <a:extLst>
                    <a:ext uri="{FF2B5EF4-FFF2-40B4-BE49-F238E27FC236}">
                      <a16:creationId xmlns:a16="http://schemas.microsoft.com/office/drawing/2014/main" id="{8DCD538A-D989-6FBD-84CC-609282C530B7}"/>
                    </a:ext>
                  </a:extLst>
                </p:cNvPr>
                <p:cNvPicPr/>
                <p:nvPr/>
              </p:nvPicPr>
              <p:blipFill>
                <a:blip r:embed="rId25"/>
                <a:stretch>
                  <a:fillRect/>
                </a:stretch>
              </p:blipFill>
              <p:spPr>
                <a:xfrm>
                  <a:off x="9953247" y="1256743"/>
                  <a:ext cx="1454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599FDCAB-C393-641D-F2EA-0CF8FE937BBB}"/>
                    </a:ext>
                  </a:extLst>
                </p14:cNvPr>
                <p14:cNvContentPartPr/>
                <p14:nvPr/>
              </p14:nvContentPartPr>
              <p14:xfrm>
                <a:off x="10317567" y="542143"/>
                <a:ext cx="121680" cy="212400"/>
              </p14:xfrm>
            </p:contentPart>
          </mc:Choice>
          <mc:Fallback xmlns="">
            <p:pic>
              <p:nvPicPr>
                <p:cNvPr id="23" name="Ink 22">
                  <a:extLst>
                    <a:ext uri="{FF2B5EF4-FFF2-40B4-BE49-F238E27FC236}">
                      <a16:creationId xmlns:a16="http://schemas.microsoft.com/office/drawing/2014/main" id="{599FDCAB-C393-641D-F2EA-0CF8FE937BBB}"/>
                    </a:ext>
                  </a:extLst>
                </p:cNvPr>
                <p:cNvPicPr/>
                <p:nvPr/>
              </p:nvPicPr>
              <p:blipFill>
                <a:blip r:embed="rId27"/>
                <a:stretch>
                  <a:fillRect/>
                </a:stretch>
              </p:blipFill>
              <p:spPr>
                <a:xfrm>
                  <a:off x="10308927" y="533143"/>
                  <a:ext cx="139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CD233D18-9031-E062-084A-DD42A12F00B9}"/>
                    </a:ext>
                  </a:extLst>
                </p14:cNvPr>
                <p14:cNvContentPartPr/>
                <p14:nvPr/>
              </p14:nvContentPartPr>
              <p14:xfrm>
                <a:off x="9707007" y="1830223"/>
                <a:ext cx="193320" cy="285480"/>
              </p14:xfrm>
            </p:contentPart>
          </mc:Choice>
          <mc:Fallback xmlns="">
            <p:pic>
              <p:nvPicPr>
                <p:cNvPr id="25" name="Ink 24">
                  <a:extLst>
                    <a:ext uri="{FF2B5EF4-FFF2-40B4-BE49-F238E27FC236}">
                      <a16:creationId xmlns:a16="http://schemas.microsoft.com/office/drawing/2014/main" id="{CD233D18-9031-E062-084A-DD42A12F00B9}"/>
                    </a:ext>
                  </a:extLst>
                </p:cNvPr>
                <p:cNvPicPr/>
                <p:nvPr/>
              </p:nvPicPr>
              <p:blipFill>
                <a:blip r:embed="rId29"/>
                <a:stretch>
                  <a:fillRect/>
                </a:stretch>
              </p:blipFill>
              <p:spPr>
                <a:xfrm>
                  <a:off x="9698367" y="1821583"/>
                  <a:ext cx="2109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7FA863AA-DA4D-D7F7-C6C3-147D1A927761}"/>
                    </a:ext>
                  </a:extLst>
                </p14:cNvPr>
                <p14:cNvContentPartPr/>
                <p14:nvPr/>
              </p14:nvContentPartPr>
              <p14:xfrm>
                <a:off x="9962247" y="1870543"/>
                <a:ext cx="70200" cy="360"/>
              </p14:xfrm>
            </p:contentPart>
          </mc:Choice>
          <mc:Fallback xmlns="">
            <p:pic>
              <p:nvPicPr>
                <p:cNvPr id="26" name="Ink 25">
                  <a:extLst>
                    <a:ext uri="{FF2B5EF4-FFF2-40B4-BE49-F238E27FC236}">
                      <a16:creationId xmlns:a16="http://schemas.microsoft.com/office/drawing/2014/main" id="{7FA863AA-DA4D-D7F7-C6C3-147D1A927761}"/>
                    </a:ext>
                  </a:extLst>
                </p:cNvPr>
                <p:cNvPicPr/>
                <p:nvPr/>
              </p:nvPicPr>
              <p:blipFill>
                <a:blip r:embed="rId31"/>
                <a:stretch>
                  <a:fillRect/>
                </a:stretch>
              </p:blipFill>
              <p:spPr>
                <a:xfrm>
                  <a:off x="9953247" y="1861903"/>
                  <a:ext cx="87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F884E25C-0476-2C00-46D3-AC6655E72E6B}"/>
                    </a:ext>
                  </a:extLst>
                </p14:cNvPr>
                <p14:cNvContentPartPr/>
                <p14:nvPr/>
              </p14:nvContentPartPr>
              <p14:xfrm>
                <a:off x="9951807" y="1915543"/>
                <a:ext cx="105840" cy="9000"/>
              </p14:xfrm>
            </p:contentPart>
          </mc:Choice>
          <mc:Fallback xmlns="">
            <p:pic>
              <p:nvPicPr>
                <p:cNvPr id="27" name="Ink 26">
                  <a:extLst>
                    <a:ext uri="{FF2B5EF4-FFF2-40B4-BE49-F238E27FC236}">
                      <a16:creationId xmlns:a16="http://schemas.microsoft.com/office/drawing/2014/main" id="{F884E25C-0476-2C00-46D3-AC6655E72E6B}"/>
                    </a:ext>
                  </a:extLst>
                </p:cNvPr>
                <p:cNvPicPr/>
                <p:nvPr/>
              </p:nvPicPr>
              <p:blipFill>
                <a:blip r:embed="rId33"/>
                <a:stretch>
                  <a:fillRect/>
                </a:stretch>
              </p:blipFill>
              <p:spPr>
                <a:xfrm>
                  <a:off x="9943167" y="1906903"/>
                  <a:ext cx="123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CE47C62C-69C7-A73E-2B82-8A356D41D882}"/>
                    </a:ext>
                  </a:extLst>
                </p14:cNvPr>
                <p14:cNvContentPartPr/>
                <p14:nvPr/>
              </p14:nvContentPartPr>
              <p14:xfrm>
                <a:off x="10205607" y="1881343"/>
                <a:ext cx="218880" cy="187560"/>
              </p14:xfrm>
            </p:contentPart>
          </mc:Choice>
          <mc:Fallback xmlns="">
            <p:pic>
              <p:nvPicPr>
                <p:cNvPr id="28" name="Ink 27">
                  <a:extLst>
                    <a:ext uri="{FF2B5EF4-FFF2-40B4-BE49-F238E27FC236}">
                      <a16:creationId xmlns:a16="http://schemas.microsoft.com/office/drawing/2014/main" id="{CE47C62C-69C7-A73E-2B82-8A356D41D882}"/>
                    </a:ext>
                  </a:extLst>
                </p:cNvPr>
                <p:cNvPicPr/>
                <p:nvPr/>
              </p:nvPicPr>
              <p:blipFill>
                <a:blip r:embed="rId35"/>
                <a:stretch>
                  <a:fillRect/>
                </a:stretch>
              </p:blipFill>
              <p:spPr>
                <a:xfrm>
                  <a:off x="10196607" y="1872703"/>
                  <a:ext cx="236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926986BD-DA60-44D4-5C24-CF9336AF43A9}"/>
                    </a:ext>
                  </a:extLst>
                </p14:cNvPr>
                <p14:cNvContentPartPr/>
                <p14:nvPr/>
              </p14:nvContentPartPr>
              <p14:xfrm>
                <a:off x="10514847" y="1711783"/>
                <a:ext cx="117720" cy="353520"/>
              </p14:xfrm>
            </p:contentPart>
          </mc:Choice>
          <mc:Fallback xmlns="">
            <p:pic>
              <p:nvPicPr>
                <p:cNvPr id="29" name="Ink 28">
                  <a:extLst>
                    <a:ext uri="{FF2B5EF4-FFF2-40B4-BE49-F238E27FC236}">
                      <a16:creationId xmlns:a16="http://schemas.microsoft.com/office/drawing/2014/main" id="{926986BD-DA60-44D4-5C24-CF9336AF43A9}"/>
                    </a:ext>
                  </a:extLst>
                </p:cNvPr>
                <p:cNvPicPr/>
                <p:nvPr/>
              </p:nvPicPr>
              <p:blipFill>
                <a:blip r:embed="rId37"/>
                <a:stretch>
                  <a:fillRect/>
                </a:stretch>
              </p:blipFill>
              <p:spPr>
                <a:xfrm>
                  <a:off x="10506207" y="1703143"/>
                  <a:ext cx="13536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3A7F1673-5652-471E-1568-FD74EB57486E}"/>
                    </a:ext>
                  </a:extLst>
                </p14:cNvPr>
                <p14:cNvContentPartPr/>
                <p14:nvPr/>
              </p14:nvContentPartPr>
              <p14:xfrm>
                <a:off x="10758927" y="1679383"/>
                <a:ext cx="187560" cy="374040"/>
              </p14:xfrm>
            </p:contentPart>
          </mc:Choice>
          <mc:Fallback xmlns="">
            <p:pic>
              <p:nvPicPr>
                <p:cNvPr id="30" name="Ink 29">
                  <a:extLst>
                    <a:ext uri="{FF2B5EF4-FFF2-40B4-BE49-F238E27FC236}">
                      <a16:creationId xmlns:a16="http://schemas.microsoft.com/office/drawing/2014/main" id="{3A7F1673-5652-471E-1568-FD74EB57486E}"/>
                    </a:ext>
                  </a:extLst>
                </p:cNvPr>
                <p:cNvPicPr/>
                <p:nvPr/>
              </p:nvPicPr>
              <p:blipFill>
                <a:blip r:embed="rId39"/>
                <a:stretch>
                  <a:fillRect/>
                </a:stretch>
              </p:blipFill>
              <p:spPr>
                <a:xfrm>
                  <a:off x="10750287" y="1670743"/>
                  <a:ext cx="20520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927A8922-38AA-CB80-AC67-B35EE7501D06}"/>
                    </a:ext>
                  </a:extLst>
                </p14:cNvPr>
                <p14:cNvContentPartPr/>
                <p14:nvPr/>
              </p14:nvContentPartPr>
              <p14:xfrm>
                <a:off x="9079527" y="956503"/>
                <a:ext cx="663120" cy="11160"/>
              </p14:xfrm>
            </p:contentPart>
          </mc:Choice>
          <mc:Fallback xmlns="">
            <p:pic>
              <p:nvPicPr>
                <p:cNvPr id="32" name="Ink 31">
                  <a:extLst>
                    <a:ext uri="{FF2B5EF4-FFF2-40B4-BE49-F238E27FC236}">
                      <a16:creationId xmlns:a16="http://schemas.microsoft.com/office/drawing/2014/main" id="{927A8922-38AA-CB80-AC67-B35EE7501D06}"/>
                    </a:ext>
                  </a:extLst>
                </p:cNvPr>
                <p:cNvPicPr/>
                <p:nvPr/>
              </p:nvPicPr>
              <p:blipFill>
                <a:blip r:embed="rId41"/>
                <a:stretch>
                  <a:fillRect/>
                </a:stretch>
              </p:blipFill>
              <p:spPr>
                <a:xfrm>
                  <a:off x="9070887" y="947503"/>
                  <a:ext cx="68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9356DD4F-0ED1-2D82-A047-5F5612361A16}"/>
                    </a:ext>
                  </a:extLst>
                </p14:cNvPr>
                <p14:cNvContentPartPr/>
                <p14:nvPr/>
              </p14:nvContentPartPr>
              <p14:xfrm>
                <a:off x="9611247" y="1558423"/>
                <a:ext cx="107640" cy="4680"/>
              </p14:xfrm>
            </p:contentPart>
          </mc:Choice>
          <mc:Fallback xmlns="">
            <p:pic>
              <p:nvPicPr>
                <p:cNvPr id="34" name="Ink 33">
                  <a:extLst>
                    <a:ext uri="{FF2B5EF4-FFF2-40B4-BE49-F238E27FC236}">
                      <a16:creationId xmlns:a16="http://schemas.microsoft.com/office/drawing/2014/main" id="{9356DD4F-0ED1-2D82-A047-5F5612361A16}"/>
                    </a:ext>
                  </a:extLst>
                </p:cNvPr>
                <p:cNvPicPr/>
                <p:nvPr/>
              </p:nvPicPr>
              <p:blipFill>
                <a:blip r:embed="rId43"/>
                <a:stretch>
                  <a:fillRect/>
                </a:stretch>
              </p:blipFill>
              <p:spPr>
                <a:xfrm>
                  <a:off x="9602607" y="1549423"/>
                  <a:ext cx="125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B84385CE-7EDE-1AD7-9BAD-A61D45D4DFAD}"/>
                    </a:ext>
                  </a:extLst>
                </p14:cNvPr>
                <p14:cNvContentPartPr/>
                <p14:nvPr/>
              </p14:nvContentPartPr>
              <p14:xfrm>
                <a:off x="9695847" y="1466623"/>
                <a:ext cx="11520" cy="99720"/>
              </p14:xfrm>
            </p:contentPart>
          </mc:Choice>
          <mc:Fallback xmlns="">
            <p:pic>
              <p:nvPicPr>
                <p:cNvPr id="35" name="Ink 34">
                  <a:extLst>
                    <a:ext uri="{FF2B5EF4-FFF2-40B4-BE49-F238E27FC236}">
                      <a16:creationId xmlns:a16="http://schemas.microsoft.com/office/drawing/2014/main" id="{B84385CE-7EDE-1AD7-9BAD-A61D45D4DFAD}"/>
                    </a:ext>
                  </a:extLst>
                </p:cNvPr>
                <p:cNvPicPr/>
                <p:nvPr/>
              </p:nvPicPr>
              <p:blipFill>
                <a:blip r:embed="rId45"/>
                <a:stretch>
                  <a:fillRect/>
                </a:stretch>
              </p:blipFill>
              <p:spPr>
                <a:xfrm>
                  <a:off x="9687207" y="1457983"/>
                  <a:ext cx="29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9C0912A6-A565-80E8-CC02-FE9976017F6D}"/>
                    </a:ext>
                  </a:extLst>
                </p14:cNvPr>
                <p14:cNvContentPartPr/>
                <p14:nvPr/>
              </p14:nvContentPartPr>
              <p14:xfrm>
                <a:off x="9722847" y="1555543"/>
                <a:ext cx="23400" cy="18360"/>
              </p14:xfrm>
            </p:contentPart>
          </mc:Choice>
          <mc:Fallback xmlns="">
            <p:pic>
              <p:nvPicPr>
                <p:cNvPr id="36" name="Ink 35">
                  <a:extLst>
                    <a:ext uri="{FF2B5EF4-FFF2-40B4-BE49-F238E27FC236}">
                      <a16:creationId xmlns:a16="http://schemas.microsoft.com/office/drawing/2014/main" id="{9C0912A6-A565-80E8-CC02-FE9976017F6D}"/>
                    </a:ext>
                  </a:extLst>
                </p:cNvPr>
                <p:cNvPicPr/>
                <p:nvPr/>
              </p:nvPicPr>
              <p:blipFill>
                <a:blip r:embed="rId47"/>
                <a:stretch>
                  <a:fillRect/>
                </a:stretch>
              </p:blipFill>
              <p:spPr>
                <a:xfrm>
                  <a:off x="9714207" y="1546543"/>
                  <a:ext cx="41040" cy="36000"/>
                </a:xfrm>
                <a:prstGeom prst="rect">
                  <a:avLst/>
                </a:prstGeom>
              </p:spPr>
            </p:pic>
          </mc:Fallback>
        </mc:AlternateContent>
      </p:grpSp>
    </p:spTree>
    <p:extLst>
      <p:ext uri="{BB962C8B-B14F-4D97-AF65-F5344CB8AC3E}">
        <p14:creationId xmlns:p14="http://schemas.microsoft.com/office/powerpoint/2010/main" val="3416792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3"/>
            <a:extLst>
              <a:ext uri="{FF2B5EF4-FFF2-40B4-BE49-F238E27FC236}">
                <a16:creationId xmlns:a16="http://schemas.microsoft.com/office/drawing/2014/main" id="{03FCD093-F703-EC81-0BD5-A1EB367667B9}"/>
              </a:ext>
            </a:extLst>
          </p:cNvPr>
          <p:cNvPicPr>
            <a:picLocks noChangeAspect="1"/>
          </p:cNvPicPr>
          <p:nvPr/>
        </p:nvPicPr>
        <p:blipFill rotWithShape="1">
          <a:blip r:embed="rId4"/>
          <a:srcRect l="8034" r="5766" b="1"/>
          <a:stretch/>
        </p:blipFill>
        <p:spPr>
          <a:xfrm>
            <a:off x="3048" y="-2"/>
            <a:ext cx="12188952" cy="6858000"/>
          </a:xfrm>
          <a:prstGeom prst="rect">
            <a:avLst/>
          </a:prstGeom>
        </p:spPr>
      </p:pic>
      <p:sp>
        <p:nvSpPr>
          <p:cNvPr id="20"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FF8D8D5-EDFA-6E6E-DA2B-1092860E7850}"/>
              </a:ext>
            </a:extLst>
          </p:cNvPr>
          <p:cNvSpPr txBox="1"/>
          <p:nvPr/>
        </p:nvSpPr>
        <p:spPr>
          <a:xfrm>
            <a:off x="641604" y="4971126"/>
            <a:ext cx="10908792" cy="124870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100" b="1" dirty="0">
                <a:solidFill>
                  <a:schemeClr val="bg1"/>
                </a:solidFill>
                <a:latin typeface="+mj-lt"/>
                <a:ea typeface="+mj-ea"/>
                <a:cs typeface="+mj-cs"/>
              </a:rPr>
              <a:t>How would you estimate the volume of a loaf of bread?</a:t>
            </a:r>
          </a:p>
        </p:txBody>
      </p:sp>
      <p:sp>
        <p:nvSpPr>
          <p:cNvPr id="2" name="Footer Placeholder 1">
            <a:extLst>
              <a:ext uri="{FF2B5EF4-FFF2-40B4-BE49-F238E27FC236}">
                <a16:creationId xmlns:a16="http://schemas.microsoft.com/office/drawing/2014/main" id="{87D90FCA-B12B-8BE6-75BE-FFE7AF781E60}"/>
              </a:ext>
            </a:extLst>
          </p:cNvPr>
          <p:cNvSpPr>
            <a:spLocks noGrp="1"/>
          </p:cNvSpPr>
          <p:nvPr>
            <p:ph type="ftr" sz="quarter" idx="11"/>
          </p:nvPr>
        </p:nvSpPr>
        <p:spPr>
          <a:xfrm>
            <a:off x="371192" y="6244075"/>
            <a:ext cx="8057583" cy="365125"/>
          </a:xfrm>
        </p:spPr>
        <p:txBody>
          <a:bodyPr vert="horz" lIns="91440" tIns="45720" rIns="91440" bIns="45720" rtlCol="0" anchor="ctr">
            <a:normAutofit fontScale="62500" lnSpcReduction="20000"/>
          </a:bodyPr>
          <a:lstStyle/>
          <a:p>
            <a:pPr>
              <a:spcAft>
                <a:spcPts val="600"/>
              </a:spcAft>
            </a:pPr>
            <a:r>
              <a:rPr lang="en-US" kern="1200" dirty="0">
                <a:solidFill>
                  <a:schemeClr val="bg1"/>
                </a:solidFill>
                <a:latin typeface="+mn-lt"/>
                <a:ea typeface="+mn-ea"/>
                <a:cs typeface="+mn-cs"/>
              </a:rPr>
              <a:t>https://www.flickr.com/photos/jeannot7/9057996157/in/photolist-eNqAFx-qzZBhf-2meiz1Z-no4wAp-owceHW-2nrGhpP-2nMJnb4-bFaA9X-4Tozp8-2jxrzwG-P1GvVg-nYU38-2heoe25-6txVxS-oVc1eC-pjivgp-2nwKarQ-brpJmW-2ktuvh1-2iWCsSs-oCwn83-pGJu9a-tPAvCu-2iKJcEc-7r7qys-6hodu9-PYUpTd-aJXNJ2-aDsyFe-yogzkp-2hemPAC-FzgBrZ-2nqhEjK-3bs1j7-9DvH5x-83BPVj-6KHmNM-nn6gfN-dj6ua8-djuHwY-f8W12Q-5WgjAV-FGx8Q1-PuKpZZ-c5pvPy-2kFYnzy-Mbcvvm-JX3gKt-98v35s-dihJWp</a:t>
            </a:r>
          </a:p>
        </p:txBody>
      </p:sp>
    </p:spTree>
    <p:extLst>
      <p:ext uri="{BB962C8B-B14F-4D97-AF65-F5344CB8AC3E}">
        <p14:creationId xmlns:p14="http://schemas.microsoft.com/office/powerpoint/2010/main" val="121547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49CF34-3925-64E3-B6E2-5C1F54A2D74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19548AB-FAD0-0418-019C-143D78EDF2B8}"/>
              </a:ext>
            </a:extLst>
          </p:cNvPr>
          <p:cNvPicPr>
            <a:picLocks noChangeAspect="1"/>
          </p:cNvPicPr>
          <p:nvPr/>
        </p:nvPicPr>
        <p:blipFill>
          <a:blip r:embed="rId3"/>
          <a:stretch>
            <a:fillRect/>
          </a:stretch>
        </p:blipFill>
        <p:spPr>
          <a:xfrm>
            <a:off x="1808382" y="1556971"/>
            <a:ext cx="7320594" cy="3744057"/>
          </a:xfrm>
          <a:prstGeom prst="rect">
            <a:avLst/>
          </a:prstGeom>
        </p:spPr>
      </p:pic>
      <p:sp>
        <p:nvSpPr>
          <p:cNvPr id="5" name="TextBox 4">
            <a:extLst>
              <a:ext uri="{FF2B5EF4-FFF2-40B4-BE49-F238E27FC236}">
                <a16:creationId xmlns:a16="http://schemas.microsoft.com/office/drawing/2014/main" id="{AAAFA5E4-AE04-86C4-25CF-01D0B972FE98}"/>
              </a:ext>
            </a:extLst>
          </p:cNvPr>
          <p:cNvSpPr txBox="1"/>
          <p:nvPr/>
        </p:nvSpPr>
        <p:spPr>
          <a:xfrm>
            <a:off x="1211855" y="991518"/>
            <a:ext cx="8149860" cy="369332"/>
          </a:xfrm>
          <a:prstGeom prst="rect">
            <a:avLst/>
          </a:prstGeom>
          <a:noFill/>
        </p:spPr>
        <p:txBody>
          <a:bodyPr wrap="none" rtlCol="0">
            <a:spAutoFit/>
          </a:bodyPr>
          <a:lstStyle/>
          <a:p>
            <a:r>
              <a:rPr lang="en-US" b="0" i="0" dirty="0">
                <a:solidFill>
                  <a:srgbClr val="424242"/>
                </a:solidFill>
                <a:effectLst/>
                <a:latin typeface="Neue Helvetica W01"/>
              </a:rPr>
              <a:t>We define the </a:t>
            </a:r>
            <a:r>
              <a:rPr lang="en-US" b="1" i="0" dirty="0">
                <a:solidFill>
                  <a:srgbClr val="424242"/>
                </a:solidFill>
                <a:effectLst/>
                <a:latin typeface="Neue Helvetica W01"/>
              </a:rPr>
              <a:t>cross-section</a:t>
            </a:r>
            <a:r>
              <a:rPr lang="en-US" b="0" i="0" dirty="0">
                <a:solidFill>
                  <a:srgbClr val="424242"/>
                </a:solidFill>
                <a:effectLst/>
                <a:latin typeface="Neue Helvetica W01"/>
              </a:rPr>
              <a:t> of a solid to be the intersection of a plane with the solid.</a:t>
            </a:r>
            <a:endParaRPr lang="en-US" dirty="0"/>
          </a:p>
        </p:txBody>
      </p:sp>
    </p:spTree>
    <p:extLst>
      <p:ext uri="{BB962C8B-B14F-4D97-AF65-F5344CB8AC3E}">
        <p14:creationId xmlns:p14="http://schemas.microsoft.com/office/powerpoint/2010/main" val="90395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90C9F2-750C-7717-89D1-D334E1460B89}"/>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1B227B9F-5D47-3226-32AC-C588F0279696}"/>
              </a:ext>
            </a:extLst>
          </p:cNvPr>
          <p:cNvPicPr>
            <a:picLocks noChangeAspect="1"/>
          </p:cNvPicPr>
          <p:nvPr/>
        </p:nvPicPr>
        <p:blipFill>
          <a:blip r:embed="rId3"/>
          <a:stretch>
            <a:fillRect/>
          </a:stretch>
        </p:blipFill>
        <p:spPr>
          <a:xfrm>
            <a:off x="572608" y="490206"/>
            <a:ext cx="3752850" cy="476250"/>
          </a:xfrm>
          <a:prstGeom prst="rect">
            <a:avLst/>
          </a:prstGeom>
        </p:spPr>
      </p:pic>
      <p:pic>
        <p:nvPicPr>
          <p:cNvPr id="5" name="Picture 4">
            <a:extLst>
              <a:ext uri="{FF2B5EF4-FFF2-40B4-BE49-F238E27FC236}">
                <a16:creationId xmlns:a16="http://schemas.microsoft.com/office/drawing/2014/main" id="{25E42836-9F29-0CEF-D3A2-786801AB67C8}"/>
              </a:ext>
            </a:extLst>
          </p:cNvPr>
          <p:cNvPicPr>
            <a:picLocks noChangeAspect="1"/>
          </p:cNvPicPr>
          <p:nvPr/>
        </p:nvPicPr>
        <p:blipFill>
          <a:blip r:embed="rId4"/>
          <a:stretch>
            <a:fillRect/>
          </a:stretch>
        </p:blipFill>
        <p:spPr>
          <a:xfrm>
            <a:off x="615630" y="3260761"/>
            <a:ext cx="3282925" cy="2457117"/>
          </a:xfrm>
          <a:prstGeom prst="rect">
            <a:avLst/>
          </a:prstGeom>
        </p:spPr>
      </p:pic>
      <p:pic>
        <p:nvPicPr>
          <p:cNvPr id="7" name="Picture 6">
            <a:extLst>
              <a:ext uri="{FF2B5EF4-FFF2-40B4-BE49-F238E27FC236}">
                <a16:creationId xmlns:a16="http://schemas.microsoft.com/office/drawing/2014/main" id="{FCC1C1BD-9629-B37E-D02B-15D3C608B168}"/>
              </a:ext>
            </a:extLst>
          </p:cNvPr>
          <p:cNvPicPr>
            <a:picLocks noChangeAspect="1"/>
          </p:cNvPicPr>
          <p:nvPr/>
        </p:nvPicPr>
        <p:blipFill>
          <a:blip r:embed="rId5"/>
          <a:stretch>
            <a:fillRect/>
          </a:stretch>
        </p:blipFill>
        <p:spPr>
          <a:xfrm>
            <a:off x="2623139" y="1065119"/>
            <a:ext cx="8749137" cy="852322"/>
          </a:xfrm>
          <a:prstGeom prst="rect">
            <a:avLst/>
          </a:prstGeom>
        </p:spPr>
      </p:pic>
      <p:pic>
        <p:nvPicPr>
          <p:cNvPr id="9" name="Picture 8">
            <a:extLst>
              <a:ext uri="{FF2B5EF4-FFF2-40B4-BE49-F238E27FC236}">
                <a16:creationId xmlns:a16="http://schemas.microsoft.com/office/drawing/2014/main" id="{77D0C14F-ABCB-4B75-782C-CB505008261E}"/>
              </a:ext>
            </a:extLst>
          </p:cNvPr>
          <p:cNvPicPr>
            <a:picLocks noChangeAspect="1"/>
          </p:cNvPicPr>
          <p:nvPr/>
        </p:nvPicPr>
        <p:blipFill>
          <a:blip r:embed="rId6"/>
          <a:stretch>
            <a:fillRect/>
          </a:stretch>
        </p:blipFill>
        <p:spPr>
          <a:xfrm>
            <a:off x="2623139" y="1966580"/>
            <a:ext cx="8749136" cy="914399"/>
          </a:xfrm>
          <a:prstGeom prst="rect">
            <a:avLst/>
          </a:prstGeom>
        </p:spPr>
      </p:pic>
      <p:pic>
        <p:nvPicPr>
          <p:cNvPr id="11" name="Picture 10">
            <a:extLst>
              <a:ext uri="{FF2B5EF4-FFF2-40B4-BE49-F238E27FC236}">
                <a16:creationId xmlns:a16="http://schemas.microsoft.com/office/drawing/2014/main" id="{C952DFE1-29D4-04E0-1B31-42CB554D36F5}"/>
              </a:ext>
            </a:extLst>
          </p:cNvPr>
          <p:cNvPicPr>
            <a:picLocks noChangeAspect="1"/>
          </p:cNvPicPr>
          <p:nvPr/>
        </p:nvPicPr>
        <p:blipFill>
          <a:blip r:embed="rId7"/>
          <a:stretch>
            <a:fillRect/>
          </a:stretch>
        </p:blipFill>
        <p:spPr>
          <a:xfrm>
            <a:off x="5428475" y="2907560"/>
            <a:ext cx="2544172" cy="881980"/>
          </a:xfrm>
          <a:prstGeom prst="rect">
            <a:avLst/>
          </a:prstGeom>
        </p:spPr>
      </p:pic>
      <p:pic>
        <p:nvPicPr>
          <p:cNvPr id="13" name="Picture 12">
            <a:extLst>
              <a:ext uri="{FF2B5EF4-FFF2-40B4-BE49-F238E27FC236}">
                <a16:creationId xmlns:a16="http://schemas.microsoft.com/office/drawing/2014/main" id="{2E9CA6E1-A492-ADA8-56D6-6A037AF288FF}"/>
              </a:ext>
            </a:extLst>
          </p:cNvPr>
          <p:cNvPicPr>
            <a:picLocks noChangeAspect="1"/>
          </p:cNvPicPr>
          <p:nvPr/>
        </p:nvPicPr>
        <p:blipFill>
          <a:blip r:embed="rId8"/>
          <a:stretch>
            <a:fillRect/>
          </a:stretch>
        </p:blipFill>
        <p:spPr>
          <a:xfrm>
            <a:off x="4946686" y="3898640"/>
            <a:ext cx="4575650" cy="1024233"/>
          </a:xfrm>
          <a:prstGeom prst="rect">
            <a:avLst/>
          </a:prstGeom>
        </p:spPr>
      </p:pic>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F2B2BFC4-30B6-92E5-5D9F-AA92E19310C8}"/>
                  </a:ext>
                </a:extLst>
              </p14:cNvPr>
              <p14:cNvContentPartPr/>
              <p14:nvPr/>
            </p14:nvContentPartPr>
            <p14:xfrm>
              <a:off x="6953007" y="1176823"/>
              <a:ext cx="394200" cy="110520"/>
            </p14:xfrm>
          </p:contentPart>
        </mc:Choice>
        <mc:Fallback xmlns="">
          <p:pic>
            <p:nvPicPr>
              <p:cNvPr id="14" name="Ink 13">
                <a:extLst>
                  <a:ext uri="{FF2B5EF4-FFF2-40B4-BE49-F238E27FC236}">
                    <a16:creationId xmlns:a16="http://schemas.microsoft.com/office/drawing/2014/main" id="{F2B2BFC4-30B6-92E5-5D9F-AA92E19310C8}"/>
                  </a:ext>
                </a:extLst>
              </p:cNvPr>
              <p:cNvPicPr/>
              <p:nvPr/>
            </p:nvPicPr>
            <p:blipFill>
              <a:blip r:embed="rId10"/>
              <a:stretch>
                <a:fillRect/>
              </a:stretch>
            </p:blipFill>
            <p:spPr>
              <a:xfrm>
                <a:off x="6917367" y="1104823"/>
                <a:ext cx="4658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E5E86EE3-C1AD-6546-0C2C-06B8140FBA69}"/>
                  </a:ext>
                </a:extLst>
              </p14:cNvPr>
              <p14:cNvContentPartPr/>
              <p14:nvPr/>
            </p14:nvContentPartPr>
            <p14:xfrm>
              <a:off x="7208607" y="1211743"/>
              <a:ext cx="3784320" cy="43560"/>
            </p14:xfrm>
          </p:contentPart>
        </mc:Choice>
        <mc:Fallback xmlns="">
          <p:pic>
            <p:nvPicPr>
              <p:cNvPr id="15" name="Ink 14">
                <a:extLst>
                  <a:ext uri="{FF2B5EF4-FFF2-40B4-BE49-F238E27FC236}">
                    <a16:creationId xmlns:a16="http://schemas.microsoft.com/office/drawing/2014/main" id="{E5E86EE3-C1AD-6546-0C2C-06B8140FBA69}"/>
                  </a:ext>
                </a:extLst>
              </p:cNvPr>
              <p:cNvPicPr/>
              <p:nvPr/>
            </p:nvPicPr>
            <p:blipFill>
              <a:blip r:embed="rId12"/>
              <a:stretch>
                <a:fillRect/>
              </a:stretch>
            </p:blipFill>
            <p:spPr>
              <a:xfrm>
                <a:off x="7172607" y="1139743"/>
                <a:ext cx="3855960" cy="187200"/>
              </a:xfrm>
              <a:prstGeom prst="rect">
                <a:avLst/>
              </a:prstGeom>
            </p:spPr>
          </p:pic>
        </mc:Fallback>
      </mc:AlternateContent>
      <p:pic>
        <p:nvPicPr>
          <p:cNvPr id="16" name="Picture 15">
            <a:extLst>
              <a:ext uri="{FF2B5EF4-FFF2-40B4-BE49-F238E27FC236}">
                <a16:creationId xmlns:a16="http://schemas.microsoft.com/office/drawing/2014/main" id="{DDCD65DE-B7C2-EF12-0CDF-112A4903492C}"/>
              </a:ext>
            </a:extLst>
          </p:cNvPr>
          <p:cNvPicPr>
            <a:picLocks noChangeAspect="1"/>
          </p:cNvPicPr>
          <p:nvPr/>
        </p:nvPicPr>
        <p:blipFill>
          <a:blip r:embed="rId13"/>
          <a:stretch>
            <a:fillRect/>
          </a:stretch>
        </p:blipFill>
        <p:spPr>
          <a:xfrm>
            <a:off x="173039" y="1004378"/>
            <a:ext cx="2322300" cy="1826126"/>
          </a:xfrm>
          <a:prstGeom prst="rect">
            <a:avLst/>
          </a:prstGeom>
        </p:spPr>
      </p:pic>
    </p:spTree>
    <p:extLst>
      <p:ext uri="{BB962C8B-B14F-4D97-AF65-F5344CB8AC3E}">
        <p14:creationId xmlns:p14="http://schemas.microsoft.com/office/powerpoint/2010/main" val="24703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ECCD2E-C2F2-EECC-957D-63FDD6A16F4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3E3C990-5AAF-6219-7F4F-842127C830B5}"/>
              </a:ext>
            </a:extLst>
          </p:cNvPr>
          <p:cNvPicPr>
            <a:picLocks noChangeAspect="1"/>
          </p:cNvPicPr>
          <p:nvPr/>
        </p:nvPicPr>
        <p:blipFill>
          <a:blip r:embed="rId2"/>
          <a:stretch>
            <a:fillRect/>
          </a:stretch>
        </p:blipFill>
        <p:spPr>
          <a:xfrm>
            <a:off x="572608" y="490206"/>
            <a:ext cx="3752850" cy="476250"/>
          </a:xfrm>
          <a:prstGeom prst="rect">
            <a:avLst/>
          </a:prstGeom>
        </p:spPr>
      </p:pic>
      <p:pic>
        <p:nvPicPr>
          <p:cNvPr id="5" name="Picture 4">
            <a:extLst>
              <a:ext uri="{FF2B5EF4-FFF2-40B4-BE49-F238E27FC236}">
                <a16:creationId xmlns:a16="http://schemas.microsoft.com/office/drawing/2014/main" id="{22930A93-D624-108B-0F90-475087B119E3}"/>
              </a:ext>
            </a:extLst>
          </p:cNvPr>
          <p:cNvPicPr>
            <a:picLocks noChangeAspect="1"/>
          </p:cNvPicPr>
          <p:nvPr/>
        </p:nvPicPr>
        <p:blipFill>
          <a:blip r:embed="rId2"/>
          <a:stretch>
            <a:fillRect/>
          </a:stretch>
        </p:blipFill>
        <p:spPr>
          <a:xfrm>
            <a:off x="572608" y="489099"/>
            <a:ext cx="3752850" cy="476250"/>
          </a:xfrm>
          <a:prstGeom prst="rect">
            <a:avLst/>
          </a:prstGeom>
        </p:spPr>
      </p:pic>
      <p:pic>
        <p:nvPicPr>
          <p:cNvPr id="15" name="Picture 14">
            <a:extLst>
              <a:ext uri="{FF2B5EF4-FFF2-40B4-BE49-F238E27FC236}">
                <a16:creationId xmlns:a16="http://schemas.microsoft.com/office/drawing/2014/main" id="{EB7C4953-198B-A12C-AFF6-D096F9CB7F7F}"/>
              </a:ext>
            </a:extLst>
          </p:cNvPr>
          <p:cNvPicPr>
            <a:picLocks noChangeAspect="1"/>
          </p:cNvPicPr>
          <p:nvPr/>
        </p:nvPicPr>
        <p:blipFill>
          <a:blip r:embed="rId3"/>
          <a:stretch>
            <a:fillRect/>
          </a:stretch>
        </p:blipFill>
        <p:spPr>
          <a:xfrm>
            <a:off x="572608" y="1440615"/>
            <a:ext cx="11438166" cy="3241903"/>
          </a:xfrm>
          <a:prstGeom prst="rect">
            <a:avLst/>
          </a:prstGeom>
        </p:spPr>
      </p:pic>
    </p:spTree>
    <p:extLst>
      <p:ext uri="{BB962C8B-B14F-4D97-AF65-F5344CB8AC3E}">
        <p14:creationId xmlns:p14="http://schemas.microsoft.com/office/powerpoint/2010/main" val="7941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38638F-58B7-5E67-26A1-38D93E04FC7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B114352-55FF-B8B1-7323-589EFD0B0020}"/>
              </a:ext>
            </a:extLst>
          </p:cNvPr>
          <p:cNvPicPr>
            <a:picLocks noChangeAspect="1"/>
          </p:cNvPicPr>
          <p:nvPr/>
        </p:nvPicPr>
        <p:blipFill>
          <a:blip r:embed="rId3"/>
          <a:stretch>
            <a:fillRect/>
          </a:stretch>
        </p:blipFill>
        <p:spPr>
          <a:xfrm>
            <a:off x="1804466" y="8280"/>
            <a:ext cx="8552698" cy="6397535"/>
          </a:xfrm>
          <a:prstGeom prst="rect">
            <a:avLst/>
          </a:prstGeom>
        </p:spPr>
      </p:pic>
    </p:spTree>
    <p:extLst>
      <p:ext uri="{BB962C8B-B14F-4D97-AF65-F5344CB8AC3E}">
        <p14:creationId xmlns:p14="http://schemas.microsoft.com/office/powerpoint/2010/main" val="3903136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E59FC3-FD01-7F28-11DC-C8E9FB1DC87F}"/>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F18C6F78-1701-F68B-DC8A-0C653D947203}"/>
              </a:ext>
            </a:extLst>
          </p:cNvPr>
          <p:cNvPicPr>
            <a:picLocks noChangeAspect="1"/>
          </p:cNvPicPr>
          <p:nvPr/>
        </p:nvPicPr>
        <p:blipFill>
          <a:blip r:embed="rId3"/>
          <a:stretch>
            <a:fillRect/>
          </a:stretch>
        </p:blipFill>
        <p:spPr>
          <a:xfrm>
            <a:off x="274389" y="225056"/>
            <a:ext cx="9178083" cy="2342618"/>
          </a:xfrm>
          <a:prstGeom prst="rect">
            <a:avLst/>
          </a:prstGeom>
        </p:spPr>
      </p:pic>
      <p:pic>
        <p:nvPicPr>
          <p:cNvPr id="7" name="Picture 6">
            <a:extLst>
              <a:ext uri="{FF2B5EF4-FFF2-40B4-BE49-F238E27FC236}">
                <a16:creationId xmlns:a16="http://schemas.microsoft.com/office/drawing/2014/main" id="{741150CA-37C6-DB8D-09B4-B67D6DFFB614}"/>
              </a:ext>
            </a:extLst>
          </p:cNvPr>
          <p:cNvPicPr>
            <a:picLocks noChangeAspect="1"/>
          </p:cNvPicPr>
          <p:nvPr/>
        </p:nvPicPr>
        <p:blipFill>
          <a:blip r:embed="rId4"/>
          <a:stretch>
            <a:fillRect/>
          </a:stretch>
        </p:blipFill>
        <p:spPr>
          <a:xfrm>
            <a:off x="670996" y="3029636"/>
            <a:ext cx="5187739" cy="1740668"/>
          </a:xfrm>
          <a:prstGeom prst="rect">
            <a:avLst/>
          </a:prstGeom>
        </p:spPr>
      </p:pic>
    </p:spTree>
    <p:extLst>
      <p:ext uri="{BB962C8B-B14F-4D97-AF65-F5344CB8AC3E}">
        <p14:creationId xmlns:p14="http://schemas.microsoft.com/office/powerpoint/2010/main" val="2937043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1495C3-43F4-C4A4-73CA-951FFCA15E56}"/>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9C324F9-E788-A46C-41B2-1C4714D687BA}"/>
              </a:ext>
            </a:extLst>
          </p:cNvPr>
          <p:cNvPicPr>
            <a:picLocks noChangeAspect="1"/>
          </p:cNvPicPr>
          <p:nvPr/>
        </p:nvPicPr>
        <p:blipFill>
          <a:blip r:embed="rId3"/>
          <a:stretch>
            <a:fillRect/>
          </a:stretch>
        </p:blipFill>
        <p:spPr>
          <a:xfrm>
            <a:off x="233531" y="330405"/>
            <a:ext cx="2667000" cy="409575"/>
          </a:xfrm>
          <a:prstGeom prst="rect">
            <a:avLst/>
          </a:prstGeom>
        </p:spPr>
      </p:pic>
      <p:pic>
        <p:nvPicPr>
          <p:cNvPr id="6" name="Picture 5">
            <a:extLst>
              <a:ext uri="{FF2B5EF4-FFF2-40B4-BE49-F238E27FC236}">
                <a16:creationId xmlns:a16="http://schemas.microsoft.com/office/drawing/2014/main" id="{546954D8-BD98-69E6-36DB-4FD3B19217F8}"/>
              </a:ext>
            </a:extLst>
          </p:cNvPr>
          <p:cNvPicPr>
            <a:picLocks noChangeAspect="1"/>
          </p:cNvPicPr>
          <p:nvPr/>
        </p:nvPicPr>
        <p:blipFill>
          <a:blip r:embed="rId4"/>
          <a:stretch>
            <a:fillRect/>
          </a:stretch>
        </p:blipFill>
        <p:spPr>
          <a:xfrm>
            <a:off x="1317642" y="1030368"/>
            <a:ext cx="3555572" cy="1974589"/>
          </a:xfrm>
          <a:prstGeom prst="rect">
            <a:avLst/>
          </a:prstGeom>
        </p:spPr>
      </p:pic>
      <p:pic>
        <p:nvPicPr>
          <p:cNvPr id="10" name="Picture 9">
            <a:extLst>
              <a:ext uri="{FF2B5EF4-FFF2-40B4-BE49-F238E27FC236}">
                <a16:creationId xmlns:a16="http://schemas.microsoft.com/office/drawing/2014/main" id="{286EA205-AA26-B6D7-8D56-C9DFA7B34100}"/>
              </a:ext>
            </a:extLst>
          </p:cNvPr>
          <p:cNvPicPr>
            <a:picLocks noChangeAspect="1"/>
          </p:cNvPicPr>
          <p:nvPr/>
        </p:nvPicPr>
        <p:blipFill>
          <a:blip r:embed="rId5"/>
          <a:stretch>
            <a:fillRect/>
          </a:stretch>
        </p:blipFill>
        <p:spPr>
          <a:xfrm>
            <a:off x="6418730" y="2842657"/>
            <a:ext cx="4941345" cy="2966474"/>
          </a:xfrm>
          <a:prstGeom prst="rect">
            <a:avLst/>
          </a:prstGeom>
        </p:spPr>
      </p:pic>
      <p:pic>
        <p:nvPicPr>
          <p:cNvPr id="16" name="Picture 15">
            <a:extLst>
              <a:ext uri="{FF2B5EF4-FFF2-40B4-BE49-F238E27FC236}">
                <a16:creationId xmlns:a16="http://schemas.microsoft.com/office/drawing/2014/main" id="{00071BC9-98A5-DCFB-557B-5F9FF0B0BA34}"/>
              </a:ext>
            </a:extLst>
          </p:cNvPr>
          <p:cNvPicPr>
            <a:picLocks noChangeAspect="1"/>
          </p:cNvPicPr>
          <p:nvPr/>
        </p:nvPicPr>
        <p:blipFill>
          <a:blip r:embed="rId6"/>
          <a:stretch>
            <a:fillRect/>
          </a:stretch>
        </p:blipFill>
        <p:spPr>
          <a:xfrm>
            <a:off x="1085625" y="3067260"/>
            <a:ext cx="4687646" cy="2481174"/>
          </a:xfrm>
          <a:prstGeom prst="rect">
            <a:avLst/>
          </a:prstGeom>
        </p:spPr>
      </p:pic>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0EA98609-2962-CAE1-34FC-DB5B98EC063C}"/>
                  </a:ext>
                </a:extLst>
              </p14:cNvPr>
              <p14:cNvContentPartPr/>
              <p14:nvPr/>
            </p14:nvContentPartPr>
            <p14:xfrm>
              <a:off x="1728795" y="2362185"/>
              <a:ext cx="360" cy="52920"/>
            </p14:xfrm>
          </p:contentPart>
        </mc:Choice>
        <mc:Fallback xmlns="">
          <p:pic>
            <p:nvPicPr>
              <p:cNvPr id="17" name="Ink 16">
                <a:extLst>
                  <a:ext uri="{FF2B5EF4-FFF2-40B4-BE49-F238E27FC236}">
                    <a16:creationId xmlns:a16="http://schemas.microsoft.com/office/drawing/2014/main" id="{0EA98609-2962-CAE1-34FC-DB5B98EC063C}"/>
                  </a:ext>
                </a:extLst>
              </p:cNvPr>
              <p:cNvPicPr/>
              <p:nvPr/>
            </p:nvPicPr>
            <p:blipFill>
              <a:blip r:embed="rId8"/>
              <a:stretch>
                <a:fillRect/>
              </a:stretch>
            </p:blipFill>
            <p:spPr>
              <a:xfrm>
                <a:off x="1719795" y="2353545"/>
                <a:ext cx="18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C76A6917-9344-B65E-0D73-E0D75AE2CB17}"/>
                  </a:ext>
                </a:extLst>
              </p14:cNvPr>
              <p14:cNvContentPartPr/>
              <p14:nvPr/>
            </p14:nvContentPartPr>
            <p14:xfrm>
              <a:off x="1682715" y="2534985"/>
              <a:ext cx="88200" cy="170280"/>
            </p14:xfrm>
          </p:contentPart>
        </mc:Choice>
        <mc:Fallback xmlns="">
          <p:pic>
            <p:nvPicPr>
              <p:cNvPr id="26" name="Ink 25">
                <a:extLst>
                  <a:ext uri="{FF2B5EF4-FFF2-40B4-BE49-F238E27FC236}">
                    <a16:creationId xmlns:a16="http://schemas.microsoft.com/office/drawing/2014/main" id="{C76A6917-9344-B65E-0D73-E0D75AE2CB17}"/>
                  </a:ext>
                </a:extLst>
              </p:cNvPr>
              <p:cNvPicPr/>
              <p:nvPr/>
            </p:nvPicPr>
            <p:blipFill>
              <a:blip r:embed="rId10"/>
              <a:stretch>
                <a:fillRect/>
              </a:stretch>
            </p:blipFill>
            <p:spPr>
              <a:xfrm>
                <a:off x="1674075" y="2525985"/>
                <a:ext cx="105840" cy="187920"/>
              </a:xfrm>
              <a:prstGeom prst="rect">
                <a:avLst/>
              </a:prstGeom>
            </p:spPr>
          </p:pic>
        </mc:Fallback>
      </mc:AlternateContent>
      <p:grpSp>
        <p:nvGrpSpPr>
          <p:cNvPr id="29" name="Group 28">
            <a:extLst>
              <a:ext uri="{FF2B5EF4-FFF2-40B4-BE49-F238E27FC236}">
                <a16:creationId xmlns:a16="http://schemas.microsoft.com/office/drawing/2014/main" id="{63A0C18B-1815-418F-8B06-86CC13ECC2CA}"/>
              </a:ext>
            </a:extLst>
          </p:cNvPr>
          <p:cNvGrpSpPr/>
          <p:nvPr/>
        </p:nvGrpSpPr>
        <p:grpSpPr>
          <a:xfrm>
            <a:off x="3409275" y="2317185"/>
            <a:ext cx="72720" cy="314280"/>
            <a:chOff x="3409275" y="2317185"/>
            <a:chExt cx="72720" cy="314280"/>
          </a:xfrm>
        </p:grpSpPr>
        <mc:AlternateContent xmlns:mc="http://schemas.openxmlformats.org/markup-compatibility/2006" xmlns:p14="http://schemas.microsoft.com/office/powerpoint/2010/main">
          <mc:Choice Requires="p14">
            <p:contentPart p14:bwMode="auto" r:id="rId11">
              <p14:nvContentPartPr>
                <p14:cNvPr id="27" name="Ink 26">
                  <a:extLst>
                    <a:ext uri="{FF2B5EF4-FFF2-40B4-BE49-F238E27FC236}">
                      <a16:creationId xmlns:a16="http://schemas.microsoft.com/office/drawing/2014/main" id="{863670A2-FA49-C9D6-4030-2F12DA07EFA5}"/>
                    </a:ext>
                  </a:extLst>
                </p14:cNvPr>
                <p14:cNvContentPartPr/>
                <p14:nvPr/>
              </p14:nvContentPartPr>
              <p14:xfrm>
                <a:off x="3412875" y="2317185"/>
                <a:ext cx="360" cy="87480"/>
              </p14:xfrm>
            </p:contentPart>
          </mc:Choice>
          <mc:Fallback xmlns="">
            <p:pic>
              <p:nvPicPr>
                <p:cNvPr id="27" name="Ink 26">
                  <a:extLst>
                    <a:ext uri="{FF2B5EF4-FFF2-40B4-BE49-F238E27FC236}">
                      <a16:creationId xmlns:a16="http://schemas.microsoft.com/office/drawing/2014/main" id="{863670A2-FA49-C9D6-4030-2F12DA07EFA5}"/>
                    </a:ext>
                  </a:extLst>
                </p:cNvPr>
                <p:cNvPicPr/>
                <p:nvPr/>
              </p:nvPicPr>
              <p:blipFill>
                <a:blip r:embed="rId12"/>
                <a:stretch>
                  <a:fillRect/>
                </a:stretch>
              </p:blipFill>
              <p:spPr>
                <a:xfrm>
                  <a:off x="3403875" y="2308185"/>
                  <a:ext cx="18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a:extLst>
                    <a:ext uri="{FF2B5EF4-FFF2-40B4-BE49-F238E27FC236}">
                      <a16:creationId xmlns:a16="http://schemas.microsoft.com/office/drawing/2014/main" id="{D49F5E82-57DF-C5BE-7FB3-0F4BC3EF50EB}"/>
                    </a:ext>
                  </a:extLst>
                </p14:cNvPr>
                <p14:cNvContentPartPr/>
                <p14:nvPr/>
              </p14:nvContentPartPr>
              <p14:xfrm>
                <a:off x="3409275" y="2471265"/>
                <a:ext cx="72720" cy="160200"/>
              </p14:xfrm>
            </p:contentPart>
          </mc:Choice>
          <mc:Fallback xmlns="">
            <p:pic>
              <p:nvPicPr>
                <p:cNvPr id="28" name="Ink 27">
                  <a:extLst>
                    <a:ext uri="{FF2B5EF4-FFF2-40B4-BE49-F238E27FC236}">
                      <a16:creationId xmlns:a16="http://schemas.microsoft.com/office/drawing/2014/main" id="{D49F5E82-57DF-C5BE-7FB3-0F4BC3EF50EB}"/>
                    </a:ext>
                  </a:extLst>
                </p:cNvPr>
                <p:cNvPicPr/>
                <p:nvPr/>
              </p:nvPicPr>
              <p:blipFill>
                <a:blip r:embed="rId14"/>
                <a:stretch>
                  <a:fillRect/>
                </a:stretch>
              </p:blipFill>
              <p:spPr>
                <a:xfrm>
                  <a:off x="3400635" y="2462265"/>
                  <a:ext cx="90360" cy="177840"/>
                </a:xfrm>
                <a:prstGeom prst="rect">
                  <a:avLst/>
                </a:prstGeom>
              </p:spPr>
            </p:pic>
          </mc:Fallback>
        </mc:AlternateContent>
      </p:grpSp>
      <p:grpSp>
        <p:nvGrpSpPr>
          <p:cNvPr id="41" name="Group 40">
            <a:extLst>
              <a:ext uri="{FF2B5EF4-FFF2-40B4-BE49-F238E27FC236}">
                <a16:creationId xmlns:a16="http://schemas.microsoft.com/office/drawing/2014/main" id="{6FD402C2-918F-B932-1BDC-C7762A828707}"/>
              </a:ext>
            </a:extLst>
          </p:cNvPr>
          <p:cNvGrpSpPr/>
          <p:nvPr/>
        </p:nvGrpSpPr>
        <p:grpSpPr>
          <a:xfrm>
            <a:off x="3529875" y="1076985"/>
            <a:ext cx="592560" cy="472680"/>
            <a:chOff x="3529875" y="1076985"/>
            <a:chExt cx="592560" cy="472680"/>
          </a:xfrm>
        </p:grpSpPr>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EA007B89-F120-4FA2-02CB-CE8E97EA7D84}"/>
                    </a:ext>
                  </a:extLst>
                </p14:cNvPr>
                <p14:cNvContentPartPr/>
                <p14:nvPr/>
              </p14:nvContentPartPr>
              <p14:xfrm>
                <a:off x="3529875" y="1274985"/>
                <a:ext cx="56160" cy="274680"/>
              </p14:xfrm>
            </p:contentPart>
          </mc:Choice>
          <mc:Fallback xmlns="">
            <p:pic>
              <p:nvPicPr>
                <p:cNvPr id="32" name="Ink 31">
                  <a:extLst>
                    <a:ext uri="{FF2B5EF4-FFF2-40B4-BE49-F238E27FC236}">
                      <a16:creationId xmlns:a16="http://schemas.microsoft.com/office/drawing/2014/main" id="{EA007B89-F120-4FA2-02CB-CE8E97EA7D84}"/>
                    </a:ext>
                  </a:extLst>
                </p:cNvPr>
                <p:cNvPicPr/>
                <p:nvPr/>
              </p:nvPicPr>
              <p:blipFill>
                <a:blip r:embed="rId16"/>
                <a:stretch>
                  <a:fillRect/>
                </a:stretch>
              </p:blipFill>
              <p:spPr>
                <a:xfrm>
                  <a:off x="3520875" y="1265985"/>
                  <a:ext cx="738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5B8B6AE2-C0C3-2529-DF5E-B3AB6EB06F5A}"/>
                    </a:ext>
                  </a:extLst>
                </p14:cNvPr>
                <p14:cNvContentPartPr/>
                <p14:nvPr/>
              </p14:nvContentPartPr>
              <p14:xfrm>
                <a:off x="3602595" y="1263825"/>
                <a:ext cx="77400" cy="21600"/>
              </p14:xfrm>
            </p:contentPart>
          </mc:Choice>
          <mc:Fallback xmlns="">
            <p:pic>
              <p:nvPicPr>
                <p:cNvPr id="33" name="Ink 32">
                  <a:extLst>
                    <a:ext uri="{FF2B5EF4-FFF2-40B4-BE49-F238E27FC236}">
                      <a16:creationId xmlns:a16="http://schemas.microsoft.com/office/drawing/2014/main" id="{5B8B6AE2-C0C3-2529-DF5E-B3AB6EB06F5A}"/>
                    </a:ext>
                  </a:extLst>
                </p:cNvPr>
                <p:cNvPicPr/>
                <p:nvPr/>
              </p:nvPicPr>
              <p:blipFill>
                <a:blip r:embed="rId18"/>
                <a:stretch>
                  <a:fillRect/>
                </a:stretch>
              </p:blipFill>
              <p:spPr>
                <a:xfrm>
                  <a:off x="3593955" y="1254825"/>
                  <a:ext cx="95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AFA62BED-E3E1-7562-E2AA-F88A85EA61C2}"/>
                    </a:ext>
                  </a:extLst>
                </p14:cNvPr>
                <p14:cNvContentPartPr/>
                <p14:nvPr/>
              </p14:nvContentPartPr>
              <p14:xfrm>
                <a:off x="3611955" y="1312785"/>
                <a:ext cx="79200" cy="18360"/>
              </p14:xfrm>
            </p:contentPart>
          </mc:Choice>
          <mc:Fallback xmlns="">
            <p:pic>
              <p:nvPicPr>
                <p:cNvPr id="34" name="Ink 33">
                  <a:extLst>
                    <a:ext uri="{FF2B5EF4-FFF2-40B4-BE49-F238E27FC236}">
                      <a16:creationId xmlns:a16="http://schemas.microsoft.com/office/drawing/2014/main" id="{AFA62BED-E3E1-7562-E2AA-F88A85EA61C2}"/>
                    </a:ext>
                  </a:extLst>
                </p:cNvPr>
                <p:cNvPicPr/>
                <p:nvPr/>
              </p:nvPicPr>
              <p:blipFill>
                <a:blip r:embed="rId20"/>
                <a:stretch>
                  <a:fillRect/>
                </a:stretch>
              </p:blipFill>
              <p:spPr>
                <a:xfrm>
                  <a:off x="3602955" y="1304145"/>
                  <a:ext cx="96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Ink 34">
                  <a:extLst>
                    <a:ext uri="{FF2B5EF4-FFF2-40B4-BE49-F238E27FC236}">
                      <a16:creationId xmlns:a16="http://schemas.microsoft.com/office/drawing/2014/main" id="{C42F03F7-73D6-707A-0C09-1AACF0CE1567}"/>
                    </a:ext>
                  </a:extLst>
                </p14:cNvPr>
                <p14:cNvContentPartPr/>
                <p14:nvPr/>
              </p14:nvContentPartPr>
              <p14:xfrm>
                <a:off x="3764235" y="1134225"/>
                <a:ext cx="37800" cy="223200"/>
              </p14:xfrm>
            </p:contentPart>
          </mc:Choice>
          <mc:Fallback xmlns="">
            <p:pic>
              <p:nvPicPr>
                <p:cNvPr id="35" name="Ink 34">
                  <a:extLst>
                    <a:ext uri="{FF2B5EF4-FFF2-40B4-BE49-F238E27FC236}">
                      <a16:creationId xmlns:a16="http://schemas.microsoft.com/office/drawing/2014/main" id="{C42F03F7-73D6-707A-0C09-1AACF0CE1567}"/>
                    </a:ext>
                  </a:extLst>
                </p:cNvPr>
                <p:cNvPicPr/>
                <p:nvPr/>
              </p:nvPicPr>
              <p:blipFill>
                <a:blip r:embed="rId22"/>
                <a:stretch>
                  <a:fillRect/>
                </a:stretch>
              </p:blipFill>
              <p:spPr>
                <a:xfrm>
                  <a:off x="3755595" y="1125585"/>
                  <a:ext cx="55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Ink 35">
                  <a:extLst>
                    <a:ext uri="{FF2B5EF4-FFF2-40B4-BE49-F238E27FC236}">
                      <a16:creationId xmlns:a16="http://schemas.microsoft.com/office/drawing/2014/main" id="{425748F3-8463-FD34-F183-C2B333DD39D7}"/>
                    </a:ext>
                  </a:extLst>
                </p14:cNvPr>
                <p14:cNvContentPartPr/>
                <p14:nvPr/>
              </p14:nvContentPartPr>
              <p14:xfrm>
                <a:off x="3736515" y="1228185"/>
                <a:ext cx="87120" cy="39240"/>
              </p14:xfrm>
            </p:contentPart>
          </mc:Choice>
          <mc:Fallback xmlns="">
            <p:pic>
              <p:nvPicPr>
                <p:cNvPr id="36" name="Ink 35">
                  <a:extLst>
                    <a:ext uri="{FF2B5EF4-FFF2-40B4-BE49-F238E27FC236}">
                      <a16:creationId xmlns:a16="http://schemas.microsoft.com/office/drawing/2014/main" id="{425748F3-8463-FD34-F183-C2B333DD39D7}"/>
                    </a:ext>
                  </a:extLst>
                </p:cNvPr>
                <p:cNvPicPr/>
                <p:nvPr/>
              </p:nvPicPr>
              <p:blipFill>
                <a:blip r:embed="rId24"/>
                <a:stretch>
                  <a:fillRect/>
                </a:stretch>
              </p:blipFill>
              <p:spPr>
                <a:xfrm>
                  <a:off x="3727875" y="1219545"/>
                  <a:ext cx="104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7" name="Ink 36">
                  <a:extLst>
                    <a:ext uri="{FF2B5EF4-FFF2-40B4-BE49-F238E27FC236}">
                      <a16:creationId xmlns:a16="http://schemas.microsoft.com/office/drawing/2014/main" id="{AA96FFBC-6856-0236-6D2F-197CE2F73DF5}"/>
                    </a:ext>
                  </a:extLst>
                </p14:cNvPr>
                <p14:cNvContentPartPr/>
                <p14:nvPr/>
              </p14:nvContentPartPr>
              <p14:xfrm>
                <a:off x="3874395" y="1122345"/>
                <a:ext cx="68400" cy="213120"/>
              </p14:xfrm>
            </p:contentPart>
          </mc:Choice>
          <mc:Fallback xmlns="">
            <p:pic>
              <p:nvPicPr>
                <p:cNvPr id="37" name="Ink 36">
                  <a:extLst>
                    <a:ext uri="{FF2B5EF4-FFF2-40B4-BE49-F238E27FC236}">
                      <a16:creationId xmlns:a16="http://schemas.microsoft.com/office/drawing/2014/main" id="{AA96FFBC-6856-0236-6D2F-197CE2F73DF5}"/>
                    </a:ext>
                  </a:extLst>
                </p:cNvPr>
                <p:cNvPicPr/>
                <p:nvPr/>
              </p:nvPicPr>
              <p:blipFill>
                <a:blip r:embed="rId26"/>
                <a:stretch>
                  <a:fillRect/>
                </a:stretch>
              </p:blipFill>
              <p:spPr>
                <a:xfrm>
                  <a:off x="3865395" y="1113345"/>
                  <a:ext cx="86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Ink 37">
                  <a:extLst>
                    <a:ext uri="{FF2B5EF4-FFF2-40B4-BE49-F238E27FC236}">
                      <a16:creationId xmlns:a16="http://schemas.microsoft.com/office/drawing/2014/main" id="{357E82C6-AE92-34F9-B28B-E1F8629B9C7F}"/>
                    </a:ext>
                  </a:extLst>
                </p14:cNvPr>
                <p14:cNvContentPartPr/>
                <p14:nvPr/>
              </p14:nvContentPartPr>
              <p14:xfrm>
                <a:off x="3928395" y="1185345"/>
                <a:ext cx="92880" cy="57240"/>
              </p14:xfrm>
            </p:contentPart>
          </mc:Choice>
          <mc:Fallback xmlns="">
            <p:pic>
              <p:nvPicPr>
                <p:cNvPr id="38" name="Ink 37">
                  <a:extLst>
                    <a:ext uri="{FF2B5EF4-FFF2-40B4-BE49-F238E27FC236}">
                      <a16:creationId xmlns:a16="http://schemas.microsoft.com/office/drawing/2014/main" id="{357E82C6-AE92-34F9-B28B-E1F8629B9C7F}"/>
                    </a:ext>
                  </a:extLst>
                </p:cNvPr>
                <p:cNvPicPr/>
                <p:nvPr/>
              </p:nvPicPr>
              <p:blipFill>
                <a:blip r:embed="rId28"/>
                <a:stretch>
                  <a:fillRect/>
                </a:stretch>
              </p:blipFill>
              <p:spPr>
                <a:xfrm>
                  <a:off x="3919755" y="1176705"/>
                  <a:ext cx="110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B0F460B8-9054-1B15-08B1-417C5D806EA1}"/>
                    </a:ext>
                  </a:extLst>
                </p14:cNvPr>
                <p14:cNvContentPartPr/>
                <p14:nvPr/>
              </p14:nvContentPartPr>
              <p14:xfrm>
                <a:off x="3966555" y="1140345"/>
                <a:ext cx="25920" cy="142920"/>
              </p14:xfrm>
            </p:contentPart>
          </mc:Choice>
          <mc:Fallback xmlns="">
            <p:pic>
              <p:nvPicPr>
                <p:cNvPr id="39" name="Ink 38">
                  <a:extLst>
                    <a:ext uri="{FF2B5EF4-FFF2-40B4-BE49-F238E27FC236}">
                      <a16:creationId xmlns:a16="http://schemas.microsoft.com/office/drawing/2014/main" id="{B0F460B8-9054-1B15-08B1-417C5D806EA1}"/>
                    </a:ext>
                  </a:extLst>
                </p:cNvPr>
                <p:cNvPicPr/>
                <p:nvPr/>
              </p:nvPicPr>
              <p:blipFill>
                <a:blip r:embed="rId30"/>
                <a:stretch>
                  <a:fillRect/>
                </a:stretch>
              </p:blipFill>
              <p:spPr>
                <a:xfrm>
                  <a:off x="3957555" y="1131345"/>
                  <a:ext cx="43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0" name="Ink 39">
                  <a:extLst>
                    <a:ext uri="{FF2B5EF4-FFF2-40B4-BE49-F238E27FC236}">
                      <a16:creationId xmlns:a16="http://schemas.microsoft.com/office/drawing/2014/main" id="{EB9E76A1-B0D2-2C9B-4A7E-B77494E1387C}"/>
                    </a:ext>
                  </a:extLst>
                </p14:cNvPr>
                <p14:cNvContentPartPr/>
                <p14:nvPr/>
              </p14:nvContentPartPr>
              <p14:xfrm>
                <a:off x="4010115" y="1076985"/>
                <a:ext cx="112320" cy="232920"/>
              </p14:xfrm>
            </p:contentPart>
          </mc:Choice>
          <mc:Fallback xmlns="">
            <p:pic>
              <p:nvPicPr>
                <p:cNvPr id="40" name="Ink 39">
                  <a:extLst>
                    <a:ext uri="{FF2B5EF4-FFF2-40B4-BE49-F238E27FC236}">
                      <a16:creationId xmlns:a16="http://schemas.microsoft.com/office/drawing/2014/main" id="{EB9E76A1-B0D2-2C9B-4A7E-B77494E1387C}"/>
                    </a:ext>
                  </a:extLst>
                </p:cNvPr>
                <p:cNvPicPr/>
                <p:nvPr/>
              </p:nvPicPr>
              <p:blipFill>
                <a:blip r:embed="rId32"/>
                <a:stretch>
                  <a:fillRect/>
                </a:stretch>
              </p:blipFill>
              <p:spPr>
                <a:xfrm>
                  <a:off x="4001475" y="1068345"/>
                  <a:ext cx="129960" cy="250560"/>
                </a:xfrm>
                <a:prstGeom prst="rect">
                  <a:avLst/>
                </a:prstGeom>
              </p:spPr>
            </p:pic>
          </mc:Fallback>
        </mc:AlternateContent>
      </p:grpSp>
    </p:spTree>
    <p:extLst>
      <p:ext uri="{BB962C8B-B14F-4D97-AF65-F5344CB8AC3E}">
        <p14:creationId xmlns:p14="http://schemas.microsoft.com/office/powerpoint/2010/main" val="2079508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6EB6D6-C72F-E771-2333-DDDBE1A864A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8DF73085-836E-D599-E1A3-6F1BAD6F847E}"/>
              </a:ext>
            </a:extLst>
          </p:cNvPr>
          <p:cNvPicPr>
            <a:picLocks noChangeAspect="1"/>
          </p:cNvPicPr>
          <p:nvPr/>
        </p:nvPicPr>
        <p:blipFill>
          <a:blip r:embed="rId2"/>
          <a:stretch>
            <a:fillRect/>
          </a:stretch>
        </p:blipFill>
        <p:spPr>
          <a:xfrm>
            <a:off x="371475" y="337805"/>
            <a:ext cx="9484906" cy="2066479"/>
          </a:xfrm>
          <a:prstGeom prst="rect">
            <a:avLst/>
          </a:prstGeom>
        </p:spPr>
      </p:pic>
      <p:pic>
        <p:nvPicPr>
          <p:cNvPr id="6" name="Picture 5">
            <a:extLst>
              <a:ext uri="{FF2B5EF4-FFF2-40B4-BE49-F238E27FC236}">
                <a16:creationId xmlns:a16="http://schemas.microsoft.com/office/drawing/2014/main" id="{1D493861-D5D0-2C27-058B-BDAF5E173A22}"/>
              </a:ext>
            </a:extLst>
          </p:cNvPr>
          <p:cNvPicPr>
            <a:picLocks noChangeAspect="1"/>
          </p:cNvPicPr>
          <p:nvPr/>
        </p:nvPicPr>
        <p:blipFill>
          <a:blip r:embed="rId3"/>
          <a:stretch>
            <a:fillRect/>
          </a:stretch>
        </p:blipFill>
        <p:spPr>
          <a:xfrm>
            <a:off x="1022276" y="2858826"/>
            <a:ext cx="2516839" cy="2546276"/>
          </a:xfrm>
          <a:prstGeom prst="rect">
            <a:avLst/>
          </a:prstGeom>
        </p:spPr>
      </p:pic>
      <p:pic>
        <p:nvPicPr>
          <p:cNvPr id="8" name="Picture 7">
            <a:extLst>
              <a:ext uri="{FF2B5EF4-FFF2-40B4-BE49-F238E27FC236}">
                <a16:creationId xmlns:a16="http://schemas.microsoft.com/office/drawing/2014/main" id="{5CC87EAA-10BC-04E5-9BB7-C27710A5FB69}"/>
              </a:ext>
            </a:extLst>
          </p:cNvPr>
          <p:cNvPicPr>
            <a:picLocks noChangeAspect="1"/>
          </p:cNvPicPr>
          <p:nvPr/>
        </p:nvPicPr>
        <p:blipFill>
          <a:blip r:embed="rId4"/>
          <a:stretch>
            <a:fillRect/>
          </a:stretch>
        </p:blipFill>
        <p:spPr>
          <a:xfrm>
            <a:off x="4457700" y="2858826"/>
            <a:ext cx="2065620" cy="2756161"/>
          </a:xfrm>
          <a:prstGeom prst="rect">
            <a:avLst/>
          </a:prstGeom>
        </p:spPr>
      </p:pic>
      <p:grpSp>
        <p:nvGrpSpPr>
          <p:cNvPr id="14" name="Group 13">
            <a:extLst>
              <a:ext uri="{FF2B5EF4-FFF2-40B4-BE49-F238E27FC236}">
                <a16:creationId xmlns:a16="http://schemas.microsoft.com/office/drawing/2014/main" id="{CABF2B15-A268-F158-07BA-4F27E6D89B33}"/>
              </a:ext>
            </a:extLst>
          </p:cNvPr>
          <p:cNvGrpSpPr/>
          <p:nvPr/>
        </p:nvGrpSpPr>
        <p:grpSpPr>
          <a:xfrm>
            <a:off x="8830567" y="1831616"/>
            <a:ext cx="528480" cy="277560"/>
            <a:chOff x="8830567" y="1831616"/>
            <a:chExt cx="528480" cy="27756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A6745DD1-74A9-083B-E2F3-4C2FAFC76507}"/>
                    </a:ext>
                  </a:extLst>
                </p14:cNvPr>
                <p14:cNvContentPartPr/>
                <p14:nvPr/>
              </p14:nvContentPartPr>
              <p14:xfrm>
                <a:off x="8830567" y="1831616"/>
                <a:ext cx="119520" cy="277560"/>
              </p14:xfrm>
            </p:contentPart>
          </mc:Choice>
          <mc:Fallback xmlns="">
            <p:pic>
              <p:nvPicPr>
                <p:cNvPr id="9" name="Ink 8">
                  <a:extLst>
                    <a:ext uri="{FF2B5EF4-FFF2-40B4-BE49-F238E27FC236}">
                      <a16:creationId xmlns:a16="http://schemas.microsoft.com/office/drawing/2014/main" id="{A6745DD1-74A9-083B-E2F3-4C2FAFC76507}"/>
                    </a:ext>
                  </a:extLst>
                </p:cNvPr>
                <p:cNvPicPr/>
                <p:nvPr/>
              </p:nvPicPr>
              <p:blipFill>
                <a:blip r:embed="rId6"/>
                <a:stretch>
                  <a:fillRect/>
                </a:stretch>
              </p:blipFill>
              <p:spPr>
                <a:xfrm>
                  <a:off x="8821927" y="1822976"/>
                  <a:ext cx="137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0D2B365-A308-E699-F46C-ADA9ECF213AB}"/>
                    </a:ext>
                  </a:extLst>
                </p14:cNvPr>
                <p14:cNvContentPartPr/>
                <p14:nvPr/>
              </p14:nvContentPartPr>
              <p14:xfrm>
                <a:off x="9014167" y="1892816"/>
                <a:ext cx="60840" cy="360"/>
              </p14:xfrm>
            </p:contentPart>
          </mc:Choice>
          <mc:Fallback xmlns="">
            <p:pic>
              <p:nvPicPr>
                <p:cNvPr id="10" name="Ink 9">
                  <a:extLst>
                    <a:ext uri="{FF2B5EF4-FFF2-40B4-BE49-F238E27FC236}">
                      <a16:creationId xmlns:a16="http://schemas.microsoft.com/office/drawing/2014/main" id="{A0D2B365-A308-E699-F46C-ADA9ECF213AB}"/>
                    </a:ext>
                  </a:extLst>
                </p:cNvPr>
                <p:cNvPicPr/>
                <p:nvPr/>
              </p:nvPicPr>
              <p:blipFill>
                <a:blip r:embed="rId8"/>
                <a:stretch>
                  <a:fillRect/>
                </a:stretch>
              </p:blipFill>
              <p:spPr>
                <a:xfrm>
                  <a:off x="9005527" y="1884176"/>
                  <a:ext cx="78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40F645A1-E3D6-3519-E7EF-DB081996F59A}"/>
                    </a:ext>
                  </a:extLst>
                </p14:cNvPr>
                <p14:cNvContentPartPr/>
                <p14:nvPr/>
              </p14:nvContentPartPr>
              <p14:xfrm>
                <a:off x="9025327" y="1925216"/>
                <a:ext cx="60480" cy="9720"/>
              </p14:xfrm>
            </p:contentPart>
          </mc:Choice>
          <mc:Fallback xmlns="">
            <p:pic>
              <p:nvPicPr>
                <p:cNvPr id="11" name="Ink 10">
                  <a:extLst>
                    <a:ext uri="{FF2B5EF4-FFF2-40B4-BE49-F238E27FC236}">
                      <a16:creationId xmlns:a16="http://schemas.microsoft.com/office/drawing/2014/main" id="{40F645A1-E3D6-3519-E7EF-DB081996F59A}"/>
                    </a:ext>
                  </a:extLst>
                </p:cNvPr>
                <p:cNvPicPr/>
                <p:nvPr/>
              </p:nvPicPr>
              <p:blipFill>
                <a:blip r:embed="rId10"/>
                <a:stretch>
                  <a:fillRect/>
                </a:stretch>
              </p:blipFill>
              <p:spPr>
                <a:xfrm>
                  <a:off x="9016327" y="1916576"/>
                  <a:ext cx="78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236D98AC-5691-685B-DDB0-DD003811953A}"/>
                    </a:ext>
                  </a:extLst>
                </p14:cNvPr>
                <p14:cNvContentPartPr/>
                <p14:nvPr/>
              </p14:nvContentPartPr>
              <p14:xfrm>
                <a:off x="9164647" y="1840616"/>
                <a:ext cx="111600" cy="126000"/>
              </p14:xfrm>
            </p:contentPart>
          </mc:Choice>
          <mc:Fallback xmlns="">
            <p:pic>
              <p:nvPicPr>
                <p:cNvPr id="12" name="Ink 11">
                  <a:extLst>
                    <a:ext uri="{FF2B5EF4-FFF2-40B4-BE49-F238E27FC236}">
                      <a16:creationId xmlns:a16="http://schemas.microsoft.com/office/drawing/2014/main" id="{236D98AC-5691-685B-DDB0-DD003811953A}"/>
                    </a:ext>
                  </a:extLst>
                </p:cNvPr>
                <p:cNvPicPr/>
                <p:nvPr/>
              </p:nvPicPr>
              <p:blipFill>
                <a:blip r:embed="rId12"/>
                <a:stretch>
                  <a:fillRect/>
                </a:stretch>
              </p:blipFill>
              <p:spPr>
                <a:xfrm>
                  <a:off x="9155647" y="1831616"/>
                  <a:ext cx="129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B36218D9-A5D4-50FD-942D-0892E578D581}"/>
                    </a:ext>
                  </a:extLst>
                </p14:cNvPr>
                <p14:cNvContentPartPr/>
                <p14:nvPr/>
              </p14:nvContentPartPr>
              <p14:xfrm>
                <a:off x="9328807" y="1990016"/>
                <a:ext cx="30240" cy="70200"/>
              </p14:xfrm>
            </p:contentPart>
          </mc:Choice>
          <mc:Fallback xmlns="">
            <p:pic>
              <p:nvPicPr>
                <p:cNvPr id="13" name="Ink 12">
                  <a:extLst>
                    <a:ext uri="{FF2B5EF4-FFF2-40B4-BE49-F238E27FC236}">
                      <a16:creationId xmlns:a16="http://schemas.microsoft.com/office/drawing/2014/main" id="{B36218D9-A5D4-50FD-942D-0892E578D581}"/>
                    </a:ext>
                  </a:extLst>
                </p:cNvPr>
                <p:cNvPicPr/>
                <p:nvPr/>
              </p:nvPicPr>
              <p:blipFill>
                <a:blip r:embed="rId14"/>
                <a:stretch>
                  <a:fillRect/>
                </a:stretch>
              </p:blipFill>
              <p:spPr>
                <a:xfrm>
                  <a:off x="9320167" y="1981016"/>
                  <a:ext cx="47880" cy="8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38B3A29E-D010-9EB7-87A3-0D8782E43B20}"/>
                  </a:ext>
                </a:extLst>
              </p14:cNvPr>
              <p14:cNvContentPartPr/>
              <p14:nvPr/>
            </p14:nvContentPartPr>
            <p14:xfrm>
              <a:off x="1860247" y="4829696"/>
              <a:ext cx="793800" cy="23400"/>
            </p14:xfrm>
          </p:contentPart>
        </mc:Choice>
        <mc:Fallback xmlns="">
          <p:pic>
            <p:nvPicPr>
              <p:cNvPr id="15" name="Ink 14">
                <a:extLst>
                  <a:ext uri="{FF2B5EF4-FFF2-40B4-BE49-F238E27FC236}">
                    <a16:creationId xmlns:a16="http://schemas.microsoft.com/office/drawing/2014/main" id="{38B3A29E-D010-9EB7-87A3-0D8782E43B20}"/>
                  </a:ext>
                </a:extLst>
              </p:cNvPr>
              <p:cNvPicPr/>
              <p:nvPr/>
            </p:nvPicPr>
            <p:blipFill>
              <a:blip r:embed="rId16"/>
              <a:stretch>
                <a:fillRect/>
              </a:stretch>
            </p:blipFill>
            <p:spPr>
              <a:xfrm>
                <a:off x="1851607" y="4820696"/>
                <a:ext cx="811440" cy="41040"/>
              </a:xfrm>
              <a:prstGeom prst="rect">
                <a:avLst/>
              </a:prstGeom>
            </p:spPr>
          </p:pic>
        </mc:Fallback>
      </mc:AlternateContent>
    </p:spTree>
    <p:extLst>
      <p:ext uri="{BB962C8B-B14F-4D97-AF65-F5344CB8AC3E}">
        <p14:creationId xmlns:p14="http://schemas.microsoft.com/office/powerpoint/2010/main" val="954593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190168-57CC-9B3E-E6A2-FFE829A42328}"/>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EE562B6E-C236-0A77-62FB-315BD7E7FE3E}"/>
              </a:ext>
            </a:extLst>
          </p:cNvPr>
          <p:cNvPicPr>
            <a:picLocks noChangeAspect="1"/>
          </p:cNvPicPr>
          <p:nvPr/>
        </p:nvPicPr>
        <p:blipFill>
          <a:blip r:embed="rId2"/>
          <a:stretch>
            <a:fillRect/>
          </a:stretch>
        </p:blipFill>
        <p:spPr>
          <a:xfrm>
            <a:off x="562541" y="357140"/>
            <a:ext cx="2266950" cy="476250"/>
          </a:xfrm>
          <a:prstGeom prst="rect">
            <a:avLst/>
          </a:prstGeom>
        </p:spPr>
      </p:pic>
      <p:pic>
        <p:nvPicPr>
          <p:cNvPr id="6" name="Picture 5">
            <a:extLst>
              <a:ext uri="{FF2B5EF4-FFF2-40B4-BE49-F238E27FC236}">
                <a16:creationId xmlns:a16="http://schemas.microsoft.com/office/drawing/2014/main" id="{6660B76D-C13E-205E-437E-900D3D419ABD}"/>
              </a:ext>
            </a:extLst>
          </p:cNvPr>
          <p:cNvPicPr>
            <a:picLocks noChangeAspect="1"/>
          </p:cNvPicPr>
          <p:nvPr/>
        </p:nvPicPr>
        <p:blipFill>
          <a:blip r:embed="rId3"/>
          <a:stretch>
            <a:fillRect/>
          </a:stretch>
        </p:blipFill>
        <p:spPr>
          <a:xfrm>
            <a:off x="1696016" y="1227405"/>
            <a:ext cx="8277225" cy="2990850"/>
          </a:xfrm>
          <a:prstGeom prst="rect">
            <a:avLst/>
          </a:prstGeom>
        </p:spPr>
      </p:pic>
      <p:pic>
        <p:nvPicPr>
          <p:cNvPr id="8" name="Picture 7">
            <a:extLst>
              <a:ext uri="{FF2B5EF4-FFF2-40B4-BE49-F238E27FC236}">
                <a16:creationId xmlns:a16="http://schemas.microsoft.com/office/drawing/2014/main" id="{4D2245E4-EBA4-283E-4FAB-D008570B767E}"/>
              </a:ext>
            </a:extLst>
          </p:cNvPr>
          <p:cNvPicPr>
            <a:picLocks noChangeAspect="1"/>
          </p:cNvPicPr>
          <p:nvPr/>
        </p:nvPicPr>
        <p:blipFill>
          <a:blip r:embed="rId4"/>
          <a:stretch>
            <a:fillRect/>
          </a:stretch>
        </p:blipFill>
        <p:spPr>
          <a:xfrm>
            <a:off x="6933020" y="4744251"/>
            <a:ext cx="1635732" cy="657089"/>
          </a:xfrm>
          <a:prstGeom prst="rect">
            <a:avLst/>
          </a:prstGeom>
        </p:spPr>
      </p:pic>
    </p:spTree>
    <p:extLst>
      <p:ext uri="{BB962C8B-B14F-4D97-AF65-F5344CB8AC3E}">
        <p14:creationId xmlns:p14="http://schemas.microsoft.com/office/powerpoint/2010/main" val="90181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703F07-EB73-6A6D-B1B9-71537CEB5C7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B581C60-FA27-5313-C6B8-E71FAB94606B}"/>
              </a:ext>
            </a:extLst>
          </p:cNvPr>
          <p:cNvPicPr>
            <a:picLocks noChangeAspect="1"/>
          </p:cNvPicPr>
          <p:nvPr/>
        </p:nvPicPr>
        <p:blipFill>
          <a:blip r:embed="rId2"/>
          <a:stretch>
            <a:fillRect/>
          </a:stretch>
        </p:blipFill>
        <p:spPr>
          <a:xfrm>
            <a:off x="366073" y="1101571"/>
            <a:ext cx="11459853" cy="3503479"/>
          </a:xfrm>
          <a:prstGeom prst="rect">
            <a:avLst/>
          </a:prstGeom>
        </p:spPr>
      </p:pic>
    </p:spTree>
    <p:extLst>
      <p:ext uri="{BB962C8B-B14F-4D97-AF65-F5344CB8AC3E}">
        <p14:creationId xmlns:p14="http://schemas.microsoft.com/office/powerpoint/2010/main" val="393904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5" name="Rectangle 24">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86705E7-E4DC-0F45-D09C-2524C699F721}"/>
              </a:ext>
            </a:extLst>
          </p:cNvPr>
          <p:cNvPicPr>
            <a:picLocks noChangeAspect="1"/>
          </p:cNvPicPr>
          <p:nvPr/>
        </p:nvPicPr>
        <p:blipFill rotWithShape="1">
          <a:blip r:embed="rId3"/>
          <a:srcRect l="6690"/>
          <a:stretch/>
        </p:blipFill>
        <p:spPr>
          <a:xfrm>
            <a:off x="-1" y="-1"/>
            <a:ext cx="12188952" cy="6858000"/>
          </a:xfrm>
          <a:prstGeom prst="rect">
            <a:avLst/>
          </a:prstGeom>
        </p:spPr>
      </p:pic>
      <p:sp>
        <p:nvSpPr>
          <p:cNvPr id="27" name="Rectangle 26">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59F432-886E-A3A1-329E-1FF1DC696391}"/>
              </a:ext>
            </a:extLst>
          </p:cNvPr>
          <p:cNvSpPr txBox="1"/>
          <p:nvPr/>
        </p:nvSpPr>
        <p:spPr>
          <a:xfrm>
            <a:off x="641604" y="5025991"/>
            <a:ext cx="10908792" cy="1193835"/>
          </a:xfrm>
          <a:prstGeom prst="rect">
            <a:avLst/>
          </a:prstGeom>
        </p:spPr>
        <p:txBody>
          <a:bodyPr vert="horz" lIns="91440" tIns="45720" rIns="91440" bIns="45720" rtlCol="0" anchor="ctr">
            <a:normAutofit/>
          </a:bodyPr>
          <a:lstStyle/>
          <a:p>
            <a:pPr algn="ctr">
              <a:spcBef>
                <a:spcPct val="0"/>
              </a:spcBef>
              <a:spcAft>
                <a:spcPts val="600"/>
              </a:spcAft>
            </a:pPr>
            <a:r>
              <a:rPr lang="en-US" sz="6000" b="1" dirty="0">
                <a:solidFill>
                  <a:schemeClr val="bg1"/>
                </a:solidFill>
                <a:latin typeface="+mj-lt"/>
                <a:ea typeface="+mj-ea"/>
                <a:cs typeface="+mj-cs"/>
              </a:rPr>
              <a:t>https://www.geogebra.org/m/mzWq2Cet</a:t>
            </a:r>
          </a:p>
        </p:txBody>
      </p:sp>
    </p:spTree>
    <p:extLst>
      <p:ext uri="{BB962C8B-B14F-4D97-AF65-F5344CB8AC3E}">
        <p14:creationId xmlns:p14="http://schemas.microsoft.com/office/powerpoint/2010/main" val="348181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DE2BCF-699D-FF74-0003-2DBD4D60A28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24277FA-8324-0247-8CEC-4A143CA5E6B8}"/>
              </a:ext>
            </a:extLst>
          </p:cNvPr>
          <p:cNvPicPr>
            <a:picLocks noChangeAspect="1"/>
          </p:cNvPicPr>
          <p:nvPr/>
        </p:nvPicPr>
        <p:blipFill>
          <a:blip r:embed="rId2"/>
          <a:stretch>
            <a:fillRect/>
          </a:stretch>
        </p:blipFill>
        <p:spPr>
          <a:xfrm>
            <a:off x="371475" y="385934"/>
            <a:ext cx="10094549" cy="2149879"/>
          </a:xfrm>
          <a:prstGeom prst="rect">
            <a:avLst/>
          </a:prstGeom>
        </p:spPr>
      </p:pic>
    </p:spTree>
    <p:extLst>
      <p:ext uri="{BB962C8B-B14F-4D97-AF65-F5344CB8AC3E}">
        <p14:creationId xmlns:p14="http://schemas.microsoft.com/office/powerpoint/2010/main" val="418493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851364-1314-32D9-E5FC-3F4D48405B4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179D4EA-7023-E2EF-6356-32DBEA555ABA}"/>
              </a:ext>
            </a:extLst>
          </p:cNvPr>
          <p:cNvPicPr>
            <a:picLocks noChangeAspect="1"/>
          </p:cNvPicPr>
          <p:nvPr/>
        </p:nvPicPr>
        <p:blipFill>
          <a:blip r:embed="rId3"/>
          <a:stretch>
            <a:fillRect/>
          </a:stretch>
        </p:blipFill>
        <p:spPr>
          <a:xfrm>
            <a:off x="1293649" y="1536221"/>
            <a:ext cx="9604701" cy="2891616"/>
          </a:xfrm>
          <a:prstGeom prst="rect">
            <a:avLst/>
          </a:prstGeom>
        </p:spPr>
      </p:pic>
    </p:spTree>
    <p:extLst>
      <p:ext uri="{BB962C8B-B14F-4D97-AF65-F5344CB8AC3E}">
        <p14:creationId xmlns:p14="http://schemas.microsoft.com/office/powerpoint/2010/main" val="3745510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D5AD22-468F-D022-87FB-20B4D82EC8D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0FCE317-49B2-C7A1-3D17-B74AA2B0F0C7}"/>
              </a:ext>
            </a:extLst>
          </p:cNvPr>
          <p:cNvPicPr>
            <a:picLocks noChangeAspect="1"/>
          </p:cNvPicPr>
          <p:nvPr/>
        </p:nvPicPr>
        <p:blipFill>
          <a:blip r:embed="rId2"/>
          <a:stretch>
            <a:fillRect/>
          </a:stretch>
        </p:blipFill>
        <p:spPr>
          <a:xfrm>
            <a:off x="361586" y="279673"/>
            <a:ext cx="9057836" cy="2261660"/>
          </a:xfrm>
          <a:prstGeom prst="rect">
            <a:avLst/>
          </a:prstGeom>
        </p:spPr>
      </p:pic>
      <p:pic>
        <p:nvPicPr>
          <p:cNvPr id="6" name="Picture 5">
            <a:extLst>
              <a:ext uri="{FF2B5EF4-FFF2-40B4-BE49-F238E27FC236}">
                <a16:creationId xmlns:a16="http://schemas.microsoft.com/office/drawing/2014/main" id="{8AE7B433-67A5-BE5A-B63B-3B8AEA02BFAF}"/>
              </a:ext>
            </a:extLst>
          </p:cNvPr>
          <p:cNvPicPr>
            <a:picLocks noChangeAspect="1"/>
          </p:cNvPicPr>
          <p:nvPr/>
        </p:nvPicPr>
        <p:blipFill>
          <a:blip r:embed="rId3"/>
          <a:stretch>
            <a:fillRect/>
          </a:stretch>
        </p:blipFill>
        <p:spPr>
          <a:xfrm>
            <a:off x="652176" y="2944677"/>
            <a:ext cx="5247387" cy="1698893"/>
          </a:xfrm>
          <a:prstGeom prst="rect">
            <a:avLst/>
          </a:prstGeom>
        </p:spPr>
      </p:pic>
    </p:spTree>
    <p:extLst>
      <p:ext uri="{BB962C8B-B14F-4D97-AF65-F5344CB8AC3E}">
        <p14:creationId xmlns:p14="http://schemas.microsoft.com/office/powerpoint/2010/main" val="3246268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3B78AD-9C34-037B-A197-F3468D855568}"/>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0259CE1-9241-491C-B1C1-932809A85E9E}"/>
              </a:ext>
            </a:extLst>
          </p:cNvPr>
          <p:cNvPicPr>
            <a:picLocks noChangeAspect="1"/>
          </p:cNvPicPr>
          <p:nvPr/>
        </p:nvPicPr>
        <p:blipFill>
          <a:blip r:embed="rId2"/>
          <a:stretch>
            <a:fillRect/>
          </a:stretch>
        </p:blipFill>
        <p:spPr>
          <a:xfrm>
            <a:off x="540629" y="490537"/>
            <a:ext cx="2495550" cy="390525"/>
          </a:xfrm>
          <a:prstGeom prst="rect">
            <a:avLst/>
          </a:prstGeom>
        </p:spPr>
      </p:pic>
      <p:sp>
        <p:nvSpPr>
          <p:cNvPr id="5" name="TextBox 4">
            <a:extLst>
              <a:ext uri="{FF2B5EF4-FFF2-40B4-BE49-F238E27FC236}">
                <a16:creationId xmlns:a16="http://schemas.microsoft.com/office/drawing/2014/main" id="{0EB9AAB0-F3ED-9DEF-F085-26B89C9B5B01}"/>
              </a:ext>
            </a:extLst>
          </p:cNvPr>
          <p:cNvSpPr txBox="1"/>
          <p:nvPr/>
        </p:nvSpPr>
        <p:spPr>
          <a:xfrm>
            <a:off x="1259125" y="1079255"/>
            <a:ext cx="8692949" cy="646331"/>
          </a:xfrm>
          <a:prstGeom prst="rect">
            <a:avLst/>
          </a:prstGeom>
          <a:noFill/>
        </p:spPr>
        <p:txBody>
          <a:bodyPr wrap="square" rtlCol="0">
            <a:spAutoFit/>
          </a:bodyPr>
          <a:lstStyle/>
          <a:p>
            <a:r>
              <a:rPr lang="en-US" b="0" i="0" dirty="0">
                <a:solidFill>
                  <a:srgbClr val="424242"/>
                </a:solidFill>
                <a:effectLst/>
                <a:latin typeface="Neue Helvetica W01"/>
              </a:rPr>
              <a:t>When the solid of revolution has a cavity in the middle, the slices used to approximate the volume are not disks, but washers (disks with holes in the center). </a:t>
            </a:r>
            <a:endParaRPr lang="en-US" dirty="0"/>
          </a:p>
        </p:txBody>
      </p:sp>
      <p:pic>
        <p:nvPicPr>
          <p:cNvPr id="7" name="Picture 6">
            <a:extLst>
              <a:ext uri="{FF2B5EF4-FFF2-40B4-BE49-F238E27FC236}">
                <a16:creationId xmlns:a16="http://schemas.microsoft.com/office/drawing/2014/main" id="{8BBAF899-ABD5-CBE5-CAFC-ECF3E74180AE}"/>
              </a:ext>
            </a:extLst>
          </p:cNvPr>
          <p:cNvPicPr>
            <a:picLocks noChangeAspect="1"/>
          </p:cNvPicPr>
          <p:nvPr/>
        </p:nvPicPr>
        <p:blipFill>
          <a:blip r:embed="rId3"/>
          <a:stretch>
            <a:fillRect/>
          </a:stretch>
        </p:blipFill>
        <p:spPr>
          <a:xfrm>
            <a:off x="673223" y="2170359"/>
            <a:ext cx="5104194" cy="2094404"/>
          </a:xfrm>
          <a:prstGeom prst="rect">
            <a:avLst/>
          </a:prstGeom>
        </p:spPr>
      </p:pic>
      <p:pic>
        <p:nvPicPr>
          <p:cNvPr id="9" name="Picture 8">
            <a:extLst>
              <a:ext uri="{FF2B5EF4-FFF2-40B4-BE49-F238E27FC236}">
                <a16:creationId xmlns:a16="http://schemas.microsoft.com/office/drawing/2014/main" id="{836D53BA-D86C-FF11-EA09-7EFC8D888383}"/>
              </a:ext>
            </a:extLst>
          </p:cNvPr>
          <p:cNvPicPr>
            <a:picLocks noChangeAspect="1"/>
          </p:cNvPicPr>
          <p:nvPr/>
        </p:nvPicPr>
        <p:blipFill>
          <a:blip r:embed="rId4"/>
          <a:stretch>
            <a:fillRect/>
          </a:stretch>
        </p:blipFill>
        <p:spPr>
          <a:xfrm>
            <a:off x="6096000" y="3494008"/>
            <a:ext cx="4785316" cy="2094404"/>
          </a:xfrm>
          <a:prstGeom prst="rect">
            <a:avLst/>
          </a:prstGeom>
        </p:spPr>
      </p:pic>
    </p:spTree>
    <p:extLst>
      <p:ext uri="{BB962C8B-B14F-4D97-AF65-F5344CB8AC3E}">
        <p14:creationId xmlns:p14="http://schemas.microsoft.com/office/powerpoint/2010/main" val="282164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Areas between curves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6.1</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964437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9EB445-7DC7-87A5-D5D3-86737590E4E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B07F30A-0996-BF77-A5BE-C564AC942D4E}"/>
              </a:ext>
            </a:extLst>
          </p:cNvPr>
          <p:cNvPicPr>
            <a:picLocks noChangeAspect="1"/>
          </p:cNvPicPr>
          <p:nvPr/>
        </p:nvPicPr>
        <p:blipFill>
          <a:blip r:embed="rId2"/>
          <a:stretch>
            <a:fillRect/>
          </a:stretch>
        </p:blipFill>
        <p:spPr>
          <a:xfrm>
            <a:off x="862951" y="1141252"/>
            <a:ext cx="10466097" cy="3496850"/>
          </a:xfrm>
          <a:prstGeom prst="rect">
            <a:avLst/>
          </a:prstGeom>
        </p:spPr>
      </p:pic>
    </p:spTree>
    <p:extLst>
      <p:ext uri="{BB962C8B-B14F-4D97-AF65-F5344CB8AC3E}">
        <p14:creationId xmlns:p14="http://schemas.microsoft.com/office/powerpoint/2010/main" val="3455347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5D3478-B68F-3DE9-42ED-D8A315CA3E2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85D3391-F80B-41FA-38DF-3B7C29156897}"/>
              </a:ext>
            </a:extLst>
          </p:cNvPr>
          <p:cNvPicPr>
            <a:picLocks noChangeAspect="1"/>
          </p:cNvPicPr>
          <p:nvPr/>
        </p:nvPicPr>
        <p:blipFill>
          <a:blip r:embed="rId2"/>
          <a:stretch>
            <a:fillRect/>
          </a:stretch>
        </p:blipFill>
        <p:spPr>
          <a:xfrm>
            <a:off x="350541" y="274010"/>
            <a:ext cx="9686594" cy="2131290"/>
          </a:xfrm>
          <a:prstGeom prst="rect">
            <a:avLst/>
          </a:prstGeom>
        </p:spPr>
      </p:pic>
      <p:pic>
        <p:nvPicPr>
          <p:cNvPr id="6" name="Picture 5">
            <a:extLst>
              <a:ext uri="{FF2B5EF4-FFF2-40B4-BE49-F238E27FC236}">
                <a16:creationId xmlns:a16="http://schemas.microsoft.com/office/drawing/2014/main" id="{CBE377FE-DBAC-68DE-2668-F8C96E442B76}"/>
              </a:ext>
            </a:extLst>
          </p:cNvPr>
          <p:cNvPicPr>
            <a:picLocks noChangeAspect="1"/>
          </p:cNvPicPr>
          <p:nvPr/>
        </p:nvPicPr>
        <p:blipFill>
          <a:blip r:embed="rId3"/>
          <a:stretch>
            <a:fillRect/>
          </a:stretch>
        </p:blipFill>
        <p:spPr>
          <a:xfrm>
            <a:off x="842409" y="2748516"/>
            <a:ext cx="5147556" cy="2502085"/>
          </a:xfrm>
          <a:prstGeom prst="rect">
            <a:avLst/>
          </a:prstGeom>
        </p:spPr>
      </p:pic>
    </p:spTree>
    <p:extLst>
      <p:ext uri="{BB962C8B-B14F-4D97-AF65-F5344CB8AC3E}">
        <p14:creationId xmlns:p14="http://schemas.microsoft.com/office/powerpoint/2010/main" val="277023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FED5DE-9F83-0215-6F5E-F40B0B54759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93B1AFC-E1B5-479F-98CE-08215FB2EC03}"/>
              </a:ext>
            </a:extLst>
          </p:cNvPr>
          <p:cNvPicPr>
            <a:picLocks noChangeAspect="1"/>
          </p:cNvPicPr>
          <p:nvPr/>
        </p:nvPicPr>
        <p:blipFill>
          <a:blip r:embed="rId2"/>
          <a:stretch>
            <a:fillRect/>
          </a:stretch>
        </p:blipFill>
        <p:spPr>
          <a:xfrm>
            <a:off x="786223" y="1339444"/>
            <a:ext cx="10619554" cy="3410394"/>
          </a:xfrm>
          <a:prstGeom prst="rect">
            <a:avLst/>
          </a:prstGeom>
        </p:spPr>
      </p:pic>
    </p:spTree>
    <p:extLst>
      <p:ext uri="{BB962C8B-B14F-4D97-AF65-F5344CB8AC3E}">
        <p14:creationId xmlns:p14="http://schemas.microsoft.com/office/powerpoint/2010/main" val="3444336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C87CC68-8EF2-1C7E-E72B-F16953D820B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2819440-CE25-733C-654B-12B967604B83}"/>
              </a:ext>
            </a:extLst>
          </p:cNvPr>
          <p:cNvPicPr>
            <a:picLocks noChangeAspect="1"/>
          </p:cNvPicPr>
          <p:nvPr/>
        </p:nvPicPr>
        <p:blipFill>
          <a:blip r:embed="rId2"/>
          <a:stretch>
            <a:fillRect/>
          </a:stretch>
        </p:blipFill>
        <p:spPr>
          <a:xfrm>
            <a:off x="195262" y="250461"/>
            <a:ext cx="10127543" cy="2221283"/>
          </a:xfrm>
          <a:prstGeom prst="rect">
            <a:avLst/>
          </a:prstGeom>
        </p:spPr>
      </p:pic>
      <p:pic>
        <p:nvPicPr>
          <p:cNvPr id="6" name="Picture 5">
            <a:extLst>
              <a:ext uri="{FF2B5EF4-FFF2-40B4-BE49-F238E27FC236}">
                <a16:creationId xmlns:a16="http://schemas.microsoft.com/office/drawing/2014/main" id="{DDD50A9D-9BEC-AE14-73D0-4149294934DF}"/>
              </a:ext>
            </a:extLst>
          </p:cNvPr>
          <p:cNvPicPr>
            <a:picLocks noChangeAspect="1"/>
          </p:cNvPicPr>
          <p:nvPr/>
        </p:nvPicPr>
        <p:blipFill>
          <a:blip r:embed="rId3"/>
          <a:stretch>
            <a:fillRect/>
          </a:stretch>
        </p:blipFill>
        <p:spPr>
          <a:xfrm>
            <a:off x="1231594" y="2734761"/>
            <a:ext cx="4114800" cy="2734176"/>
          </a:xfrm>
          <a:prstGeom prst="rect">
            <a:avLst/>
          </a:prstGeom>
        </p:spPr>
      </p:pic>
    </p:spTree>
    <p:extLst>
      <p:ext uri="{BB962C8B-B14F-4D97-AF65-F5344CB8AC3E}">
        <p14:creationId xmlns:p14="http://schemas.microsoft.com/office/powerpoint/2010/main" val="385192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8715557" cy="3063240"/>
          </a:xfrm>
        </p:spPr>
        <p:txBody>
          <a:bodyPr>
            <a:normAutofit/>
          </a:bodyPr>
          <a:lstStyle/>
          <a:p>
            <a:r>
              <a:rPr lang="en-US" sz="7200" dirty="0"/>
              <a:t>Volumes of revolution: cylindrical shells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6.3</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2731475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36E088-3D1F-521F-FAAA-C651429CA2DD}"/>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A341D8C5-8919-D8C8-BC6E-F762B636FCD3}"/>
              </a:ext>
            </a:extLst>
          </p:cNvPr>
          <p:cNvPicPr>
            <a:picLocks noChangeAspect="1"/>
          </p:cNvPicPr>
          <p:nvPr/>
        </p:nvPicPr>
        <p:blipFill>
          <a:blip r:embed="rId3"/>
          <a:stretch>
            <a:fillRect/>
          </a:stretch>
        </p:blipFill>
        <p:spPr>
          <a:xfrm>
            <a:off x="4914900" y="1771650"/>
            <a:ext cx="2362200" cy="3314700"/>
          </a:xfrm>
          <a:prstGeom prst="rect">
            <a:avLst/>
          </a:prstGeom>
        </p:spPr>
      </p:pic>
      <p:sp>
        <p:nvSpPr>
          <p:cNvPr id="7" name="TextBox 6">
            <a:extLst>
              <a:ext uri="{FF2B5EF4-FFF2-40B4-BE49-F238E27FC236}">
                <a16:creationId xmlns:a16="http://schemas.microsoft.com/office/drawing/2014/main" id="{F557BE00-7FFA-1722-D448-C99144E6CFF2}"/>
              </a:ext>
            </a:extLst>
          </p:cNvPr>
          <p:cNvSpPr txBox="1"/>
          <p:nvPr/>
        </p:nvSpPr>
        <p:spPr>
          <a:xfrm>
            <a:off x="1169582" y="1201479"/>
            <a:ext cx="3328155" cy="707886"/>
          </a:xfrm>
          <a:prstGeom prst="rect">
            <a:avLst/>
          </a:prstGeom>
          <a:noFill/>
        </p:spPr>
        <p:txBody>
          <a:bodyPr wrap="none" rtlCol="0">
            <a:spAutoFit/>
          </a:bodyPr>
          <a:lstStyle/>
          <a:p>
            <a:r>
              <a:rPr lang="en-US" sz="4000" b="1" dirty="0"/>
              <a:t>What is a cylindrical shell?</a:t>
            </a:r>
          </a:p>
        </p:txBody>
      </p:sp>
    </p:spTree>
    <p:extLst>
      <p:ext uri="{BB962C8B-B14F-4D97-AF65-F5344CB8AC3E}">
        <p14:creationId xmlns:p14="http://schemas.microsoft.com/office/powerpoint/2010/main" val="160650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56B7DA-FC38-2749-90D5-4F89513C006C}"/>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59D8F6C1-15FA-E912-A3CE-E6E301AC353C}"/>
              </a:ext>
            </a:extLst>
          </p:cNvPr>
          <p:cNvPicPr>
            <a:picLocks noChangeAspect="1"/>
          </p:cNvPicPr>
          <p:nvPr/>
        </p:nvPicPr>
        <p:blipFill>
          <a:blip r:embed="rId3"/>
          <a:stretch>
            <a:fillRect/>
          </a:stretch>
        </p:blipFill>
        <p:spPr>
          <a:xfrm>
            <a:off x="788249" y="621450"/>
            <a:ext cx="3895725" cy="447675"/>
          </a:xfrm>
          <a:prstGeom prst="rect">
            <a:avLst/>
          </a:prstGeom>
        </p:spPr>
      </p:pic>
      <p:pic>
        <p:nvPicPr>
          <p:cNvPr id="5" name="Picture 4">
            <a:extLst>
              <a:ext uri="{FF2B5EF4-FFF2-40B4-BE49-F238E27FC236}">
                <a16:creationId xmlns:a16="http://schemas.microsoft.com/office/drawing/2014/main" id="{68D337B9-A31D-637D-F36F-D410C59F87CB}"/>
              </a:ext>
            </a:extLst>
          </p:cNvPr>
          <p:cNvPicPr>
            <a:picLocks noChangeAspect="1"/>
          </p:cNvPicPr>
          <p:nvPr/>
        </p:nvPicPr>
        <p:blipFill>
          <a:blip r:embed="rId4"/>
          <a:stretch>
            <a:fillRect/>
          </a:stretch>
        </p:blipFill>
        <p:spPr>
          <a:xfrm>
            <a:off x="3381707" y="1069125"/>
            <a:ext cx="4688405" cy="2396664"/>
          </a:xfrm>
          <a:prstGeom prst="rect">
            <a:avLst/>
          </a:prstGeom>
        </p:spPr>
      </p:pic>
      <p:pic>
        <p:nvPicPr>
          <p:cNvPr id="7" name="Picture 6">
            <a:extLst>
              <a:ext uri="{FF2B5EF4-FFF2-40B4-BE49-F238E27FC236}">
                <a16:creationId xmlns:a16="http://schemas.microsoft.com/office/drawing/2014/main" id="{1AD62B41-8462-3B3B-43C2-3F45C4FD3391}"/>
              </a:ext>
            </a:extLst>
          </p:cNvPr>
          <p:cNvPicPr>
            <a:picLocks noChangeAspect="1"/>
          </p:cNvPicPr>
          <p:nvPr/>
        </p:nvPicPr>
        <p:blipFill>
          <a:blip r:embed="rId5"/>
          <a:stretch>
            <a:fillRect/>
          </a:stretch>
        </p:blipFill>
        <p:spPr>
          <a:xfrm>
            <a:off x="2523792" y="3536507"/>
            <a:ext cx="6404234" cy="2700043"/>
          </a:xfrm>
          <a:prstGeom prst="rect">
            <a:avLst/>
          </a:prstGeom>
        </p:spPr>
      </p:pic>
    </p:spTree>
    <p:extLst>
      <p:ext uri="{BB962C8B-B14F-4D97-AF65-F5344CB8AC3E}">
        <p14:creationId xmlns:p14="http://schemas.microsoft.com/office/powerpoint/2010/main" val="1598187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D0EC8F-E278-D912-9161-A6DC0EA85252}"/>
              </a:ext>
            </a:extLst>
          </p:cNvPr>
          <p:cNvSpPr txBox="1"/>
          <p:nvPr/>
        </p:nvSpPr>
        <p:spPr>
          <a:xfrm>
            <a:off x="3603394" y="5498314"/>
            <a:ext cx="4985211" cy="707886"/>
          </a:xfrm>
          <a:prstGeom prst="rect">
            <a:avLst/>
          </a:prstGeom>
          <a:noFill/>
        </p:spPr>
        <p:txBody>
          <a:bodyPr wrap="none" rtlCol="0">
            <a:spAutoFit/>
          </a:bodyPr>
          <a:lstStyle/>
          <a:p>
            <a:r>
              <a:rPr lang="en-US" sz="4000" b="1" dirty="0"/>
              <a:t>https://www.geogebra.org/m/TvkwtNqC</a:t>
            </a:r>
          </a:p>
        </p:txBody>
      </p:sp>
      <p:pic>
        <p:nvPicPr>
          <p:cNvPr id="7" name="Picture 6">
            <a:hlinkClick r:id="rId3"/>
            <a:extLst>
              <a:ext uri="{FF2B5EF4-FFF2-40B4-BE49-F238E27FC236}">
                <a16:creationId xmlns:a16="http://schemas.microsoft.com/office/drawing/2014/main" id="{4720DEA5-BA24-71C5-A1DD-EAB135C678CF}"/>
              </a:ext>
            </a:extLst>
          </p:cNvPr>
          <p:cNvPicPr>
            <a:picLocks noChangeAspect="1"/>
          </p:cNvPicPr>
          <p:nvPr/>
        </p:nvPicPr>
        <p:blipFill>
          <a:blip r:embed="rId4"/>
          <a:stretch>
            <a:fillRect/>
          </a:stretch>
        </p:blipFill>
        <p:spPr>
          <a:xfrm>
            <a:off x="3368705" y="550842"/>
            <a:ext cx="5219900" cy="4624445"/>
          </a:xfrm>
          <a:prstGeom prst="rect">
            <a:avLst/>
          </a:prstGeom>
        </p:spPr>
      </p:pic>
    </p:spTree>
    <p:extLst>
      <p:ext uri="{BB962C8B-B14F-4D97-AF65-F5344CB8AC3E}">
        <p14:creationId xmlns:p14="http://schemas.microsoft.com/office/powerpoint/2010/main" val="3389628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442DE4-ED43-5F3D-E6AE-B6668FE8F59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06DE6F6-7C07-B1BE-4910-488558B243C6}"/>
              </a:ext>
            </a:extLst>
          </p:cNvPr>
          <p:cNvPicPr>
            <a:picLocks noChangeAspect="1"/>
          </p:cNvPicPr>
          <p:nvPr/>
        </p:nvPicPr>
        <p:blipFill>
          <a:blip r:embed="rId2"/>
          <a:stretch>
            <a:fillRect/>
          </a:stretch>
        </p:blipFill>
        <p:spPr>
          <a:xfrm>
            <a:off x="4038600" y="179423"/>
            <a:ext cx="6959854" cy="3249577"/>
          </a:xfrm>
          <a:prstGeom prst="rect">
            <a:avLst/>
          </a:prstGeom>
        </p:spPr>
      </p:pic>
      <p:pic>
        <p:nvPicPr>
          <p:cNvPr id="6" name="Picture 5">
            <a:extLst>
              <a:ext uri="{FF2B5EF4-FFF2-40B4-BE49-F238E27FC236}">
                <a16:creationId xmlns:a16="http://schemas.microsoft.com/office/drawing/2014/main" id="{16D1CAC4-7D5D-7291-2961-D323C246FF7B}"/>
              </a:ext>
            </a:extLst>
          </p:cNvPr>
          <p:cNvPicPr>
            <a:picLocks noChangeAspect="1"/>
          </p:cNvPicPr>
          <p:nvPr/>
        </p:nvPicPr>
        <p:blipFill>
          <a:blip r:embed="rId3"/>
          <a:stretch>
            <a:fillRect/>
          </a:stretch>
        </p:blipFill>
        <p:spPr>
          <a:xfrm>
            <a:off x="700907" y="505741"/>
            <a:ext cx="2867713" cy="3032869"/>
          </a:xfrm>
          <a:prstGeom prst="rect">
            <a:avLst/>
          </a:prstGeom>
        </p:spPr>
      </p:pic>
      <p:grpSp>
        <p:nvGrpSpPr>
          <p:cNvPr id="16" name="Group 15">
            <a:extLst>
              <a:ext uri="{FF2B5EF4-FFF2-40B4-BE49-F238E27FC236}">
                <a16:creationId xmlns:a16="http://schemas.microsoft.com/office/drawing/2014/main" id="{4E69566C-58EF-79C8-E5F8-367F66290EB2}"/>
              </a:ext>
            </a:extLst>
          </p:cNvPr>
          <p:cNvGrpSpPr/>
          <p:nvPr/>
        </p:nvGrpSpPr>
        <p:grpSpPr>
          <a:xfrm>
            <a:off x="700907" y="3914218"/>
            <a:ext cx="437400" cy="331200"/>
            <a:chOff x="700907" y="3914218"/>
            <a:chExt cx="437400" cy="33120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CF2CDEA-CAB8-00AD-2E1E-B712F0F3735B}"/>
                    </a:ext>
                  </a:extLst>
                </p14:cNvPr>
                <p14:cNvContentPartPr/>
                <p14:nvPr/>
              </p14:nvContentPartPr>
              <p14:xfrm>
                <a:off x="719627" y="3914218"/>
                <a:ext cx="161280" cy="202680"/>
              </p14:xfrm>
            </p:contentPart>
          </mc:Choice>
          <mc:Fallback xmlns="">
            <p:pic>
              <p:nvPicPr>
                <p:cNvPr id="7" name="Ink 6">
                  <a:extLst>
                    <a:ext uri="{FF2B5EF4-FFF2-40B4-BE49-F238E27FC236}">
                      <a16:creationId xmlns:a16="http://schemas.microsoft.com/office/drawing/2014/main" id="{3CF2CDEA-CAB8-00AD-2E1E-B712F0F3735B}"/>
                    </a:ext>
                  </a:extLst>
                </p:cNvPr>
                <p:cNvPicPr/>
                <p:nvPr/>
              </p:nvPicPr>
              <p:blipFill>
                <a:blip r:embed="rId5"/>
                <a:stretch>
                  <a:fillRect/>
                </a:stretch>
              </p:blipFill>
              <p:spPr>
                <a:xfrm>
                  <a:off x="710627" y="3905218"/>
                  <a:ext cx="178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1DFD09E-E9EC-7798-F819-8DCBDCD6042A}"/>
                    </a:ext>
                  </a:extLst>
                </p14:cNvPr>
                <p14:cNvContentPartPr/>
                <p14:nvPr/>
              </p14:nvContentPartPr>
              <p14:xfrm>
                <a:off x="700907" y="3919258"/>
                <a:ext cx="183960" cy="245520"/>
              </p14:xfrm>
            </p:contentPart>
          </mc:Choice>
          <mc:Fallback xmlns="">
            <p:pic>
              <p:nvPicPr>
                <p:cNvPr id="8" name="Ink 7">
                  <a:extLst>
                    <a:ext uri="{FF2B5EF4-FFF2-40B4-BE49-F238E27FC236}">
                      <a16:creationId xmlns:a16="http://schemas.microsoft.com/office/drawing/2014/main" id="{C1DFD09E-E9EC-7798-F819-8DCBDCD6042A}"/>
                    </a:ext>
                  </a:extLst>
                </p:cNvPr>
                <p:cNvPicPr/>
                <p:nvPr/>
              </p:nvPicPr>
              <p:blipFill>
                <a:blip r:embed="rId7"/>
                <a:stretch>
                  <a:fillRect/>
                </a:stretch>
              </p:blipFill>
              <p:spPr>
                <a:xfrm>
                  <a:off x="692267" y="3910618"/>
                  <a:ext cx="201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A3DCD74-27B9-DDA4-09CC-D955154DF920}"/>
                    </a:ext>
                  </a:extLst>
                </p14:cNvPr>
                <p14:cNvContentPartPr/>
                <p14:nvPr/>
              </p14:nvContentPartPr>
              <p14:xfrm>
                <a:off x="939947" y="4161898"/>
                <a:ext cx="30960" cy="80280"/>
              </p14:xfrm>
            </p:contentPart>
          </mc:Choice>
          <mc:Fallback xmlns="">
            <p:pic>
              <p:nvPicPr>
                <p:cNvPr id="9" name="Ink 8">
                  <a:extLst>
                    <a:ext uri="{FF2B5EF4-FFF2-40B4-BE49-F238E27FC236}">
                      <a16:creationId xmlns:a16="http://schemas.microsoft.com/office/drawing/2014/main" id="{CA3DCD74-27B9-DDA4-09CC-D955154DF920}"/>
                    </a:ext>
                  </a:extLst>
                </p:cNvPr>
                <p:cNvPicPr/>
                <p:nvPr/>
              </p:nvPicPr>
              <p:blipFill>
                <a:blip r:embed="rId9"/>
                <a:stretch>
                  <a:fillRect/>
                </a:stretch>
              </p:blipFill>
              <p:spPr>
                <a:xfrm>
                  <a:off x="931307" y="4152898"/>
                  <a:ext cx="48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5ED34AF-9EA9-E354-2CA4-BFA43B3ED7FA}"/>
                    </a:ext>
                  </a:extLst>
                </p14:cNvPr>
                <p14:cNvContentPartPr/>
                <p14:nvPr/>
              </p14:nvContentPartPr>
              <p14:xfrm>
                <a:off x="961907" y="4030138"/>
                <a:ext cx="360" cy="2160"/>
              </p14:xfrm>
            </p:contentPart>
          </mc:Choice>
          <mc:Fallback xmlns="">
            <p:pic>
              <p:nvPicPr>
                <p:cNvPr id="10" name="Ink 9">
                  <a:extLst>
                    <a:ext uri="{FF2B5EF4-FFF2-40B4-BE49-F238E27FC236}">
                      <a16:creationId xmlns:a16="http://schemas.microsoft.com/office/drawing/2014/main" id="{55ED34AF-9EA9-E354-2CA4-BFA43B3ED7FA}"/>
                    </a:ext>
                  </a:extLst>
                </p:cNvPr>
                <p:cNvPicPr/>
                <p:nvPr/>
              </p:nvPicPr>
              <p:blipFill>
                <a:blip r:embed="rId11"/>
                <a:stretch>
                  <a:fillRect/>
                </a:stretch>
              </p:blipFill>
              <p:spPr>
                <a:xfrm>
                  <a:off x="952907" y="4021138"/>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F612EF7-2A7F-E962-619E-028C17B617B9}"/>
                    </a:ext>
                  </a:extLst>
                </p14:cNvPr>
                <p14:cNvContentPartPr/>
                <p14:nvPr/>
              </p14:nvContentPartPr>
              <p14:xfrm>
                <a:off x="1005467" y="4201498"/>
                <a:ext cx="59040" cy="4680"/>
              </p14:xfrm>
            </p:contentPart>
          </mc:Choice>
          <mc:Fallback xmlns="">
            <p:pic>
              <p:nvPicPr>
                <p:cNvPr id="11" name="Ink 10">
                  <a:extLst>
                    <a:ext uri="{FF2B5EF4-FFF2-40B4-BE49-F238E27FC236}">
                      <a16:creationId xmlns:a16="http://schemas.microsoft.com/office/drawing/2014/main" id="{7F612EF7-2A7F-E962-619E-028C17B617B9}"/>
                    </a:ext>
                  </a:extLst>
                </p:cNvPr>
                <p:cNvPicPr/>
                <p:nvPr/>
              </p:nvPicPr>
              <p:blipFill>
                <a:blip r:embed="rId13"/>
                <a:stretch>
                  <a:fillRect/>
                </a:stretch>
              </p:blipFill>
              <p:spPr>
                <a:xfrm>
                  <a:off x="996827" y="4192858"/>
                  <a:ext cx="76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AEB94DC-E259-19E5-C2CD-AE8DF849C892}"/>
                    </a:ext>
                  </a:extLst>
                </p14:cNvPr>
                <p14:cNvContentPartPr/>
                <p14:nvPr/>
              </p14:nvContentPartPr>
              <p14:xfrm>
                <a:off x="1137947" y="4151098"/>
                <a:ext cx="360" cy="94320"/>
              </p14:xfrm>
            </p:contentPart>
          </mc:Choice>
          <mc:Fallback xmlns="">
            <p:pic>
              <p:nvPicPr>
                <p:cNvPr id="12" name="Ink 11">
                  <a:extLst>
                    <a:ext uri="{FF2B5EF4-FFF2-40B4-BE49-F238E27FC236}">
                      <a16:creationId xmlns:a16="http://schemas.microsoft.com/office/drawing/2014/main" id="{9AEB94DC-E259-19E5-C2CD-AE8DF849C892}"/>
                    </a:ext>
                  </a:extLst>
                </p:cNvPr>
                <p:cNvPicPr/>
                <p:nvPr/>
              </p:nvPicPr>
              <p:blipFill>
                <a:blip r:embed="rId15"/>
                <a:stretch>
                  <a:fillRect/>
                </a:stretch>
              </p:blipFill>
              <p:spPr>
                <a:xfrm>
                  <a:off x="1129307" y="4142458"/>
                  <a:ext cx="18000" cy="111960"/>
                </a:xfrm>
                <a:prstGeom prst="rect">
                  <a:avLst/>
                </a:prstGeom>
              </p:spPr>
            </p:pic>
          </mc:Fallback>
        </mc:AlternateContent>
      </p:grpSp>
      <p:grpSp>
        <p:nvGrpSpPr>
          <p:cNvPr id="15" name="Group 14">
            <a:extLst>
              <a:ext uri="{FF2B5EF4-FFF2-40B4-BE49-F238E27FC236}">
                <a16:creationId xmlns:a16="http://schemas.microsoft.com/office/drawing/2014/main" id="{5E8BDC14-DA5A-E34E-6945-A256BE2C7F75}"/>
              </a:ext>
            </a:extLst>
          </p:cNvPr>
          <p:cNvGrpSpPr/>
          <p:nvPr/>
        </p:nvGrpSpPr>
        <p:grpSpPr>
          <a:xfrm>
            <a:off x="1363667" y="3897658"/>
            <a:ext cx="104760" cy="143280"/>
            <a:chOff x="1363667" y="3897658"/>
            <a:chExt cx="104760" cy="14328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1F92EB7-C6DA-9575-FAE8-4A7982EC648A}"/>
                    </a:ext>
                  </a:extLst>
                </p14:cNvPr>
                <p14:cNvContentPartPr/>
                <p14:nvPr/>
              </p14:nvContentPartPr>
              <p14:xfrm>
                <a:off x="1363667" y="3897658"/>
                <a:ext cx="75240" cy="90720"/>
              </p14:xfrm>
            </p:contentPart>
          </mc:Choice>
          <mc:Fallback xmlns="">
            <p:pic>
              <p:nvPicPr>
                <p:cNvPr id="13" name="Ink 12">
                  <a:extLst>
                    <a:ext uri="{FF2B5EF4-FFF2-40B4-BE49-F238E27FC236}">
                      <a16:creationId xmlns:a16="http://schemas.microsoft.com/office/drawing/2014/main" id="{C1F92EB7-C6DA-9575-FAE8-4A7982EC648A}"/>
                    </a:ext>
                  </a:extLst>
                </p:cNvPr>
                <p:cNvPicPr/>
                <p:nvPr/>
              </p:nvPicPr>
              <p:blipFill>
                <a:blip r:embed="rId17"/>
                <a:stretch>
                  <a:fillRect/>
                </a:stretch>
              </p:blipFill>
              <p:spPr>
                <a:xfrm>
                  <a:off x="1355027" y="3888658"/>
                  <a:ext cx="92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41464E3-07F5-143C-8C98-A3CA8CEDCEAC}"/>
                    </a:ext>
                  </a:extLst>
                </p14:cNvPr>
                <p14:cNvContentPartPr/>
                <p14:nvPr/>
              </p14:nvContentPartPr>
              <p14:xfrm>
                <a:off x="1380227" y="4036258"/>
                <a:ext cx="88200" cy="4680"/>
              </p14:xfrm>
            </p:contentPart>
          </mc:Choice>
          <mc:Fallback xmlns="">
            <p:pic>
              <p:nvPicPr>
                <p:cNvPr id="14" name="Ink 13">
                  <a:extLst>
                    <a:ext uri="{FF2B5EF4-FFF2-40B4-BE49-F238E27FC236}">
                      <a16:creationId xmlns:a16="http://schemas.microsoft.com/office/drawing/2014/main" id="{C41464E3-07F5-143C-8C98-A3CA8CEDCEAC}"/>
                    </a:ext>
                  </a:extLst>
                </p:cNvPr>
                <p:cNvPicPr/>
                <p:nvPr/>
              </p:nvPicPr>
              <p:blipFill>
                <a:blip r:embed="rId19"/>
                <a:stretch>
                  <a:fillRect/>
                </a:stretch>
              </p:blipFill>
              <p:spPr>
                <a:xfrm>
                  <a:off x="1371587" y="4027618"/>
                  <a:ext cx="105840" cy="22320"/>
                </a:xfrm>
                <a:prstGeom prst="rect">
                  <a:avLst/>
                </a:prstGeom>
              </p:spPr>
            </p:pic>
          </mc:Fallback>
        </mc:AlternateContent>
      </p:grpSp>
      <p:grpSp>
        <p:nvGrpSpPr>
          <p:cNvPr id="34" name="Group 33">
            <a:extLst>
              <a:ext uri="{FF2B5EF4-FFF2-40B4-BE49-F238E27FC236}">
                <a16:creationId xmlns:a16="http://schemas.microsoft.com/office/drawing/2014/main" id="{F9AA5F1E-87C2-39CE-E8A0-352564F5E357}"/>
              </a:ext>
            </a:extLst>
          </p:cNvPr>
          <p:cNvGrpSpPr/>
          <p:nvPr/>
        </p:nvGrpSpPr>
        <p:grpSpPr>
          <a:xfrm>
            <a:off x="1667147" y="3652956"/>
            <a:ext cx="488860" cy="652582"/>
            <a:chOff x="1667147" y="3652956"/>
            <a:chExt cx="488860" cy="652582"/>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25BA9BC6-28C1-B729-C9A1-C52AFE0E3D49}"/>
                    </a:ext>
                  </a:extLst>
                </p14:cNvPr>
                <p14:cNvContentPartPr/>
                <p14:nvPr/>
              </p14:nvContentPartPr>
              <p14:xfrm>
                <a:off x="1667147" y="3921418"/>
                <a:ext cx="192960" cy="239400"/>
              </p14:xfrm>
            </p:contentPart>
          </mc:Choice>
          <mc:Fallback xmlns="">
            <p:pic>
              <p:nvPicPr>
                <p:cNvPr id="17" name="Ink 16">
                  <a:extLst>
                    <a:ext uri="{FF2B5EF4-FFF2-40B4-BE49-F238E27FC236}">
                      <a16:creationId xmlns:a16="http://schemas.microsoft.com/office/drawing/2014/main" id="{25BA9BC6-28C1-B729-C9A1-C52AFE0E3D49}"/>
                    </a:ext>
                  </a:extLst>
                </p:cNvPr>
                <p:cNvPicPr/>
                <p:nvPr/>
              </p:nvPicPr>
              <p:blipFill>
                <a:blip r:embed="rId21"/>
                <a:stretch>
                  <a:fillRect/>
                </a:stretch>
              </p:blipFill>
              <p:spPr>
                <a:xfrm>
                  <a:off x="1658147" y="3912418"/>
                  <a:ext cx="2106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47036693-14CB-8A78-EDFD-9879D4E20DB5}"/>
                    </a:ext>
                  </a:extLst>
                </p14:cNvPr>
                <p14:cNvContentPartPr/>
                <p14:nvPr/>
              </p14:nvContentPartPr>
              <p14:xfrm>
                <a:off x="1696307" y="3908818"/>
                <a:ext cx="180360" cy="204840"/>
              </p14:xfrm>
            </p:contentPart>
          </mc:Choice>
          <mc:Fallback xmlns="">
            <p:pic>
              <p:nvPicPr>
                <p:cNvPr id="18" name="Ink 17">
                  <a:extLst>
                    <a:ext uri="{FF2B5EF4-FFF2-40B4-BE49-F238E27FC236}">
                      <a16:creationId xmlns:a16="http://schemas.microsoft.com/office/drawing/2014/main" id="{47036693-14CB-8A78-EDFD-9879D4E20DB5}"/>
                    </a:ext>
                  </a:extLst>
                </p:cNvPr>
                <p:cNvPicPr/>
                <p:nvPr/>
              </p:nvPicPr>
              <p:blipFill>
                <a:blip r:embed="rId23"/>
                <a:stretch>
                  <a:fillRect/>
                </a:stretch>
              </p:blipFill>
              <p:spPr>
                <a:xfrm>
                  <a:off x="1687307" y="3899818"/>
                  <a:ext cx="1980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833AA2DC-C248-6147-6F4A-F3010EED0497}"/>
                    </a:ext>
                  </a:extLst>
                </p14:cNvPr>
                <p14:cNvContentPartPr/>
                <p14:nvPr/>
              </p14:nvContentPartPr>
              <p14:xfrm>
                <a:off x="1919867" y="4184218"/>
                <a:ext cx="29160" cy="121320"/>
              </p14:xfrm>
            </p:contentPart>
          </mc:Choice>
          <mc:Fallback xmlns="">
            <p:pic>
              <p:nvPicPr>
                <p:cNvPr id="19" name="Ink 18">
                  <a:extLst>
                    <a:ext uri="{FF2B5EF4-FFF2-40B4-BE49-F238E27FC236}">
                      <a16:creationId xmlns:a16="http://schemas.microsoft.com/office/drawing/2014/main" id="{833AA2DC-C248-6147-6F4A-F3010EED0497}"/>
                    </a:ext>
                  </a:extLst>
                </p:cNvPr>
                <p:cNvPicPr/>
                <p:nvPr/>
              </p:nvPicPr>
              <p:blipFill>
                <a:blip r:embed="rId25"/>
                <a:stretch>
                  <a:fillRect/>
                </a:stretch>
              </p:blipFill>
              <p:spPr>
                <a:xfrm>
                  <a:off x="1911227" y="4175578"/>
                  <a:ext cx="46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D7D61A4-B61D-08E7-5084-0F1B2AD00D8F}"/>
                    </a:ext>
                  </a:extLst>
                </p14:cNvPr>
                <p14:cNvContentPartPr/>
                <p14:nvPr/>
              </p14:nvContentPartPr>
              <p14:xfrm>
                <a:off x="1952987" y="4144258"/>
                <a:ext cx="360" cy="7200"/>
              </p14:xfrm>
            </p:contentPart>
          </mc:Choice>
          <mc:Fallback xmlns="">
            <p:pic>
              <p:nvPicPr>
                <p:cNvPr id="20" name="Ink 19">
                  <a:extLst>
                    <a:ext uri="{FF2B5EF4-FFF2-40B4-BE49-F238E27FC236}">
                      <a16:creationId xmlns:a16="http://schemas.microsoft.com/office/drawing/2014/main" id="{2D7D61A4-B61D-08E7-5084-0F1B2AD00D8F}"/>
                    </a:ext>
                  </a:extLst>
                </p:cNvPr>
                <p:cNvPicPr/>
                <p:nvPr/>
              </p:nvPicPr>
              <p:blipFill>
                <a:blip r:embed="rId27"/>
                <a:stretch>
                  <a:fillRect/>
                </a:stretch>
              </p:blipFill>
              <p:spPr>
                <a:xfrm>
                  <a:off x="1944347" y="4135618"/>
                  <a:ext cx="18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9905EF09-0D33-835B-6315-3F258FF084F7}"/>
                    </a:ext>
                  </a:extLst>
                </p14:cNvPr>
                <p14:cNvContentPartPr/>
                <p14:nvPr/>
              </p14:nvContentPartPr>
              <p14:xfrm>
                <a:off x="1997967" y="3695436"/>
                <a:ext cx="66960" cy="140760"/>
              </p14:xfrm>
            </p:contentPart>
          </mc:Choice>
          <mc:Fallback xmlns="">
            <p:pic>
              <p:nvPicPr>
                <p:cNvPr id="29" name="Ink 28">
                  <a:extLst>
                    <a:ext uri="{FF2B5EF4-FFF2-40B4-BE49-F238E27FC236}">
                      <a16:creationId xmlns:a16="http://schemas.microsoft.com/office/drawing/2014/main" id="{9905EF09-0D33-835B-6315-3F258FF084F7}"/>
                    </a:ext>
                  </a:extLst>
                </p:cNvPr>
                <p:cNvPicPr/>
                <p:nvPr/>
              </p:nvPicPr>
              <p:blipFill>
                <a:blip r:embed="rId29"/>
                <a:stretch>
                  <a:fillRect/>
                </a:stretch>
              </p:blipFill>
              <p:spPr>
                <a:xfrm>
                  <a:off x="1988967" y="3686436"/>
                  <a:ext cx="84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7C7BC198-745C-D925-79C6-C1CC01642961}"/>
                    </a:ext>
                  </a:extLst>
                </p14:cNvPr>
                <p14:cNvContentPartPr/>
                <p14:nvPr/>
              </p14:nvContentPartPr>
              <p14:xfrm>
                <a:off x="2011647" y="3652956"/>
                <a:ext cx="60840" cy="160560"/>
              </p14:xfrm>
            </p:contentPart>
          </mc:Choice>
          <mc:Fallback xmlns="">
            <p:pic>
              <p:nvPicPr>
                <p:cNvPr id="30" name="Ink 29">
                  <a:extLst>
                    <a:ext uri="{FF2B5EF4-FFF2-40B4-BE49-F238E27FC236}">
                      <a16:creationId xmlns:a16="http://schemas.microsoft.com/office/drawing/2014/main" id="{7C7BC198-745C-D925-79C6-C1CC01642961}"/>
                    </a:ext>
                  </a:extLst>
                </p:cNvPr>
                <p:cNvPicPr/>
                <p:nvPr/>
              </p:nvPicPr>
              <p:blipFill>
                <a:blip r:embed="rId31"/>
                <a:stretch>
                  <a:fillRect/>
                </a:stretch>
              </p:blipFill>
              <p:spPr>
                <a:xfrm>
                  <a:off x="2002647" y="3644316"/>
                  <a:ext cx="7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a:extLst>
                    <a:ext uri="{FF2B5EF4-FFF2-40B4-BE49-F238E27FC236}">
                      <a16:creationId xmlns:a16="http://schemas.microsoft.com/office/drawing/2014/main" id="{A017B631-F6C6-FF9C-C74D-560C981BB1CC}"/>
                    </a:ext>
                  </a:extLst>
                </p14:cNvPr>
                <p14:cNvContentPartPr/>
                <p14:nvPr/>
              </p14:nvContentPartPr>
              <p14:xfrm>
                <a:off x="1965927" y="3727476"/>
                <a:ext cx="190080" cy="32040"/>
              </p14:xfrm>
            </p:contentPart>
          </mc:Choice>
          <mc:Fallback xmlns="">
            <p:pic>
              <p:nvPicPr>
                <p:cNvPr id="31" name="Ink 30">
                  <a:extLst>
                    <a:ext uri="{FF2B5EF4-FFF2-40B4-BE49-F238E27FC236}">
                      <a16:creationId xmlns:a16="http://schemas.microsoft.com/office/drawing/2014/main" id="{A017B631-F6C6-FF9C-C74D-560C981BB1CC}"/>
                    </a:ext>
                  </a:extLst>
                </p:cNvPr>
                <p:cNvPicPr/>
                <p:nvPr/>
              </p:nvPicPr>
              <p:blipFill>
                <a:blip r:embed="rId33"/>
                <a:stretch>
                  <a:fillRect/>
                </a:stretch>
              </p:blipFill>
              <p:spPr>
                <a:xfrm>
                  <a:off x="1956927" y="3718476"/>
                  <a:ext cx="207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614A28AB-ABB6-6EC7-47E5-BBD73A19A65B}"/>
                    </a:ext>
                  </a:extLst>
                </p14:cNvPr>
                <p14:cNvContentPartPr/>
                <p14:nvPr/>
              </p14:nvContentPartPr>
              <p14:xfrm>
                <a:off x="2005887" y="3801996"/>
                <a:ext cx="13320" cy="53640"/>
              </p14:xfrm>
            </p:contentPart>
          </mc:Choice>
          <mc:Fallback xmlns="">
            <p:pic>
              <p:nvPicPr>
                <p:cNvPr id="33" name="Ink 32">
                  <a:extLst>
                    <a:ext uri="{FF2B5EF4-FFF2-40B4-BE49-F238E27FC236}">
                      <a16:creationId xmlns:a16="http://schemas.microsoft.com/office/drawing/2014/main" id="{614A28AB-ABB6-6EC7-47E5-BBD73A19A65B}"/>
                    </a:ext>
                  </a:extLst>
                </p:cNvPr>
                <p:cNvPicPr/>
                <p:nvPr/>
              </p:nvPicPr>
              <p:blipFill>
                <a:blip r:embed="rId35"/>
                <a:stretch>
                  <a:fillRect/>
                </a:stretch>
              </p:blipFill>
              <p:spPr>
                <a:xfrm>
                  <a:off x="1997247" y="3793356"/>
                  <a:ext cx="3096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07029687-5C47-6343-1104-117A9E7F47D8}"/>
                  </a:ext>
                </a:extLst>
              </p14:cNvPr>
              <p14:cNvContentPartPr/>
              <p14:nvPr/>
            </p14:nvContentPartPr>
            <p14:xfrm>
              <a:off x="2332407" y="3883356"/>
              <a:ext cx="131400" cy="79560"/>
            </p14:xfrm>
          </p:contentPart>
        </mc:Choice>
        <mc:Fallback xmlns="">
          <p:pic>
            <p:nvPicPr>
              <p:cNvPr id="35" name="Ink 34">
                <a:extLst>
                  <a:ext uri="{FF2B5EF4-FFF2-40B4-BE49-F238E27FC236}">
                    <a16:creationId xmlns:a16="http://schemas.microsoft.com/office/drawing/2014/main" id="{07029687-5C47-6343-1104-117A9E7F47D8}"/>
                  </a:ext>
                </a:extLst>
              </p:cNvPr>
              <p:cNvPicPr/>
              <p:nvPr/>
            </p:nvPicPr>
            <p:blipFill>
              <a:blip r:embed="rId37"/>
              <a:stretch>
                <a:fillRect/>
              </a:stretch>
            </p:blipFill>
            <p:spPr>
              <a:xfrm>
                <a:off x="2323767" y="3874356"/>
                <a:ext cx="149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71682F03-370B-29E6-9AA4-2FBB569360D5}"/>
                  </a:ext>
                </a:extLst>
              </p14:cNvPr>
              <p14:cNvContentPartPr/>
              <p14:nvPr/>
            </p14:nvContentPartPr>
            <p14:xfrm>
              <a:off x="2359407" y="4035636"/>
              <a:ext cx="113400" cy="11520"/>
            </p14:xfrm>
          </p:contentPart>
        </mc:Choice>
        <mc:Fallback xmlns="">
          <p:pic>
            <p:nvPicPr>
              <p:cNvPr id="36" name="Ink 35">
                <a:extLst>
                  <a:ext uri="{FF2B5EF4-FFF2-40B4-BE49-F238E27FC236}">
                    <a16:creationId xmlns:a16="http://schemas.microsoft.com/office/drawing/2014/main" id="{71682F03-370B-29E6-9AA4-2FBB569360D5}"/>
                  </a:ext>
                </a:extLst>
              </p:cNvPr>
              <p:cNvPicPr/>
              <p:nvPr/>
            </p:nvPicPr>
            <p:blipFill>
              <a:blip r:embed="rId39"/>
              <a:stretch>
                <a:fillRect/>
              </a:stretch>
            </p:blipFill>
            <p:spPr>
              <a:xfrm>
                <a:off x="2350767" y="4026636"/>
                <a:ext cx="131040" cy="29160"/>
              </a:xfrm>
              <a:prstGeom prst="rect">
                <a:avLst/>
              </a:prstGeom>
            </p:spPr>
          </p:pic>
        </mc:Fallback>
      </mc:AlternateContent>
      <p:grpSp>
        <p:nvGrpSpPr>
          <p:cNvPr id="41" name="Group 40">
            <a:extLst>
              <a:ext uri="{FF2B5EF4-FFF2-40B4-BE49-F238E27FC236}">
                <a16:creationId xmlns:a16="http://schemas.microsoft.com/office/drawing/2014/main" id="{EDABAEBD-62C4-4EB1-81AE-233AC68B6FDE}"/>
              </a:ext>
            </a:extLst>
          </p:cNvPr>
          <p:cNvGrpSpPr/>
          <p:nvPr/>
        </p:nvGrpSpPr>
        <p:grpSpPr>
          <a:xfrm>
            <a:off x="2667567" y="3910716"/>
            <a:ext cx="302760" cy="266400"/>
            <a:chOff x="2667567" y="3910716"/>
            <a:chExt cx="302760" cy="266400"/>
          </a:xfrm>
        </p:grpSpPr>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7C2E369A-0FC7-3645-4E82-708FD82CD90D}"/>
                    </a:ext>
                  </a:extLst>
                </p14:cNvPr>
                <p14:cNvContentPartPr/>
                <p14:nvPr/>
              </p14:nvContentPartPr>
              <p14:xfrm>
                <a:off x="2667567" y="3910716"/>
                <a:ext cx="181440" cy="169200"/>
              </p14:xfrm>
            </p:contentPart>
          </mc:Choice>
          <mc:Fallback xmlns="">
            <p:pic>
              <p:nvPicPr>
                <p:cNvPr id="37" name="Ink 36">
                  <a:extLst>
                    <a:ext uri="{FF2B5EF4-FFF2-40B4-BE49-F238E27FC236}">
                      <a16:creationId xmlns:a16="http://schemas.microsoft.com/office/drawing/2014/main" id="{7C2E369A-0FC7-3645-4E82-708FD82CD90D}"/>
                    </a:ext>
                  </a:extLst>
                </p:cNvPr>
                <p:cNvPicPr/>
                <p:nvPr/>
              </p:nvPicPr>
              <p:blipFill>
                <a:blip r:embed="rId41"/>
                <a:stretch>
                  <a:fillRect/>
                </a:stretch>
              </p:blipFill>
              <p:spPr>
                <a:xfrm>
                  <a:off x="2658567" y="3901716"/>
                  <a:ext cx="199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id="{EF497ED5-433D-3B92-EF76-116DB1B37F29}"/>
                    </a:ext>
                  </a:extLst>
                </p14:cNvPr>
                <p14:cNvContentPartPr/>
                <p14:nvPr/>
              </p14:nvContentPartPr>
              <p14:xfrm>
                <a:off x="2707527" y="3918996"/>
                <a:ext cx="141120" cy="185040"/>
              </p14:xfrm>
            </p:contentPart>
          </mc:Choice>
          <mc:Fallback xmlns="">
            <p:pic>
              <p:nvPicPr>
                <p:cNvPr id="38" name="Ink 37">
                  <a:extLst>
                    <a:ext uri="{FF2B5EF4-FFF2-40B4-BE49-F238E27FC236}">
                      <a16:creationId xmlns:a16="http://schemas.microsoft.com/office/drawing/2014/main" id="{EF497ED5-433D-3B92-EF76-116DB1B37F29}"/>
                    </a:ext>
                  </a:extLst>
                </p:cNvPr>
                <p:cNvPicPr/>
                <p:nvPr/>
              </p:nvPicPr>
              <p:blipFill>
                <a:blip r:embed="rId43"/>
                <a:stretch>
                  <a:fillRect/>
                </a:stretch>
              </p:blipFill>
              <p:spPr>
                <a:xfrm>
                  <a:off x="2698887" y="3909996"/>
                  <a:ext cx="158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DC933A78-4653-A9FB-CDB2-86B0B757EB64}"/>
                    </a:ext>
                  </a:extLst>
                </p14:cNvPr>
                <p14:cNvContentPartPr/>
                <p14:nvPr/>
              </p14:nvContentPartPr>
              <p14:xfrm>
                <a:off x="2922447" y="4067676"/>
                <a:ext cx="47880" cy="109440"/>
              </p14:xfrm>
            </p:contentPart>
          </mc:Choice>
          <mc:Fallback xmlns="">
            <p:pic>
              <p:nvPicPr>
                <p:cNvPr id="39" name="Ink 38">
                  <a:extLst>
                    <a:ext uri="{FF2B5EF4-FFF2-40B4-BE49-F238E27FC236}">
                      <a16:creationId xmlns:a16="http://schemas.microsoft.com/office/drawing/2014/main" id="{DC933A78-4653-A9FB-CDB2-86B0B757EB64}"/>
                    </a:ext>
                  </a:extLst>
                </p:cNvPr>
                <p:cNvPicPr/>
                <p:nvPr/>
              </p:nvPicPr>
              <p:blipFill>
                <a:blip r:embed="rId45"/>
                <a:stretch>
                  <a:fillRect/>
                </a:stretch>
              </p:blipFill>
              <p:spPr>
                <a:xfrm>
                  <a:off x="2913807" y="4059036"/>
                  <a:ext cx="65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CC663357-E75D-2D47-7C78-FC9E75A7A8C8}"/>
                    </a:ext>
                  </a:extLst>
                </p14:cNvPr>
                <p14:cNvContentPartPr/>
                <p14:nvPr/>
              </p14:nvContentPartPr>
              <p14:xfrm>
                <a:off x="2912367" y="3963636"/>
                <a:ext cx="9720" cy="13680"/>
              </p14:xfrm>
            </p:contentPart>
          </mc:Choice>
          <mc:Fallback xmlns="">
            <p:pic>
              <p:nvPicPr>
                <p:cNvPr id="40" name="Ink 39">
                  <a:extLst>
                    <a:ext uri="{FF2B5EF4-FFF2-40B4-BE49-F238E27FC236}">
                      <a16:creationId xmlns:a16="http://schemas.microsoft.com/office/drawing/2014/main" id="{CC663357-E75D-2D47-7C78-FC9E75A7A8C8}"/>
                    </a:ext>
                  </a:extLst>
                </p:cNvPr>
                <p:cNvPicPr/>
                <p:nvPr/>
              </p:nvPicPr>
              <p:blipFill>
                <a:blip r:embed="rId47"/>
                <a:stretch>
                  <a:fillRect/>
                </a:stretch>
              </p:blipFill>
              <p:spPr>
                <a:xfrm>
                  <a:off x="2903367" y="3954636"/>
                  <a:ext cx="27360" cy="31320"/>
                </a:xfrm>
                <a:prstGeom prst="rect">
                  <a:avLst/>
                </a:prstGeom>
              </p:spPr>
            </p:pic>
          </mc:Fallback>
        </mc:AlternateContent>
      </p:grpSp>
      <p:pic>
        <p:nvPicPr>
          <p:cNvPr id="44" name="Picture 43">
            <a:extLst>
              <a:ext uri="{FF2B5EF4-FFF2-40B4-BE49-F238E27FC236}">
                <a16:creationId xmlns:a16="http://schemas.microsoft.com/office/drawing/2014/main" id="{3CF91F6E-32D2-54F1-EB74-E15E5EE07097}"/>
              </a:ext>
            </a:extLst>
          </p:cNvPr>
          <p:cNvPicPr>
            <a:picLocks noChangeAspect="1"/>
          </p:cNvPicPr>
          <p:nvPr/>
        </p:nvPicPr>
        <p:blipFill>
          <a:blip r:embed="rId48"/>
          <a:stretch>
            <a:fillRect/>
          </a:stretch>
        </p:blipFill>
        <p:spPr>
          <a:xfrm>
            <a:off x="6096000" y="3539349"/>
            <a:ext cx="2955364" cy="808418"/>
          </a:xfrm>
          <a:prstGeom prst="rect">
            <a:avLst/>
          </a:prstGeom>
        </p:spPr>
      </p:pic>
      <p:pic>
        <p:nvPicPr>
          <p:cNvPr id="46" name="Picture 45">
            <a:extLst>
              <a:ext uri="{FF2B5EF4-FFF2-40B4-BE49-F238E27FC236}">
                <a16:creationId xmlns:a16="http://schemas.microsoft.com/office/drawing/2014/main" id="{F38966AD-B468-563B-B8C5-8B49AB165833}"/>
              </a:ext>
            </a:extLst>
          </p:cNvPr>
          <p:cNvPicPr>
            <a:picLocks noChangeAspect="1"/>
          </p:cNvPicPr>
          <p:nvPr/>
        </p:nvPicPr>
        <p:blipFill>
          <a:blip r:embed="rId49"/>
          <a:stretch>
            <a:fillRect/>
          </a:stretch>
        </p:blipFill>
        <p:spPr>
          <a:xfrm>
            <a:off x="6199890" y="4414803"/>
            <a:ext cx="2955364" cy="942957"/>
          </a:xfrm>
          <a:prstGeom prst="rect">
            <a:avLst/>
          </a:prstGeom>
        </p:spPr>
      </p:pic>
      <p:pic>
        <p:nvPicPr>
          <p:cNvPr id="48" name="Picture 47">
            <a:extLst>
              <a:ext uri="{FF2B5EF4-FFF2-40B4-BE49-F238E27FC236}">
                <a16:creationId xmlns:a16="http://schemas.microsoft.com/office/drawing/2014/main" id="{C042F9A6-2BB9-56CF-A9FD-255D7680FEDD}"/>
              </a:ext>
            </a:extLst>
          </p:cNvPr>
          <p:cNvPicPr>
            <a:picLocks noChangeAspect="1"/>
          </p:cNvPicPr>
          <p:nvPr/>
        </p:nvPicPr>
        <p:blipFill>
          <a:blip r:embed="rId50"/>
          <a:stretch>
            <a:fillRect/>
          </a:stretch>
        </p:blipFill>
        <p:spPr>
          <a:xfrm>
            <a:off x="6096000" y="5253247"/>
            <a:ext cx="5687107" cy="1036067"/>
          </a:xfrm>
          <a:prstGeom prst="rect">
            <a:avLst/>
          </a:prstGeom>
        </p:spPr>
      </p:pic>
    </p:spTree>
    <p:extLst>
      <p:ext uri="{BB962C8B-B14F-4D97-AF65-F5344CB8AC3E}">
        <p14:creationId xmlns:p14="http://schemas.microsoft.com/office/powerpoint/2010/main" val="3150395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775241-0102-2463-E6FB-755A918B183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E740CAA-DF0B-ABFD-2C6F-96E7AAE3E20A}"/>
              </a:ext>
            </a:extLst>
          </p:cNvPr>
          <p:cNvPicPr>
            <a:picLocks noChangeAspect="1"/>
          </p:cNvPicPr>
          <p:nvPr/>
        </p:nvPicPr>
        <p:blipFill>
          <a:blip r:embed="rId2"/>
          <a:stretch>
            <a:fillRect/>
          </a:stretch>
        </p:blipFill>
        <p:spPr>
          <a:xfrm>
            <a:off x="1062148" y="1251284"/>
            <a:ext cx="10067703" cy="2985191"/>
          </a:xfrm>
          <a:prstGeom prst="rect">
            <a:avLst/>
          </a:prstGeom>
        </p:spPr>
      </p:pic>
    </p:spTree>
    <p:extLst>
      <p:ext uri="{BB962C8B-B14F-4D97-AF65-F5344CB8AC3E}">
        <p14:creationId xmlns:p14="http://schemas.microsoft.com/office/powerpoint/2010/main" val="59463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1C8B18-6574-5ED9-6D1B-E109CE3352A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4416BF6-98A0-CDE3-6464-2B3650A72A54}"/>
              </a:ext>
            </a:extLst>
          </p:cNvPr>
          <p:cNvPicPr>
            <a:picLocks noChangeAspect="1"/>
          </p:cNvPicPr>
          <p:nvPr/>
        </p:nvPicPr>
        <p:blipFill>
          <a:blip r:embed="rId2"/>
          <a:stretch>
            <a:fillRect/>
          </a:stretch>
        </p:blipFill>
        <p:spPr>
          <a:xfrm>
            <a:off x="1235231" y="414194"/>
            <a:ext cx="4467225" cy="409575"/>
          </a:xfrm>
          <a:prstGeom prst="rect">
            <a:avLst/>
          </a:prstGeom>
        </p:spPr>
      </p:pic>
      <p:pic>
        <p:nvPicPr>
          <p:cNvPr id="6" name="Picture 5">
            <a:extLst>
              <a:ext uri="{FF2B5EF4-FFF2-40B4-BE49-F238E27FC236}">
                <a16:creationId xmlns:a16="http://schemas.microsoft.com/office/drawing/2014/main" id="{F15380CB-225A-2883-C7AA-9D9C2225C52C}"/>
              </a:ext>
            </a:extLst>
          </p:cNvPr>
          <p:cNvPicPr>
            <a:picLocks noChangeAspect="1"/>
          </p:cNvPicPr>
          <p:nvPr/>
        </p:nvPicPr>
        <p:blipFill>
          <a:blip r:embed="rId3"/>
          <a:stretch>
            <a:fillRect/>
          </a:stretch>
        </p:blipFill>
        <p:spPr>
          <a:xfrm>
            <a:off x="5995320" y="414194"/>
            <a:ext cx="2070901" cy="1490521"/>
          </a:xfrm>
          <a:prstGeom prst="rect">
            <a:avLst/>
          </a:prstGeom>
        </p:spPr>
      </p:pic>
      <p:pic>
        <p:nvPicPr>
          <p:cNvPr id="8" name="Picture 7">
            <a:extLst>
              <a:ext uri="{FF2B5EF4-FFF2-40B4-BE49-F238E27FC236}">
                <a16:creationId xmlns:a16="http://schemas.microsoft.com/office/drawing/2014/main" id="{C2E57C68-BB4B-64F1-3EE6-91487D3B3882}"/>
              </a:ext>
            </a:extLst>
          </p:cNvPr>
          <p:cNvPicPr>
            <a:picLocks noChangeAspect="1"/>
          </p:cNvPicPr>
          <p:nvPr/>
        </p:nvPicPr>
        <p:blipFill>
          <a:blip r:embed="rId4"/>
          <a:stretch>
            <a:fillRect/>
          </a:stretch>
        </p:blipFill>
        <p:spPr>
          <a:xfrm>
            <a:off x="1188943" y="2411191"/>
            <a:ext cx="3486150" cy="428625"/>
          </a:xfrm>
          <a:prstGeom prst="rect">
            <a:avLst/>
          </a:prstGeom>
        </p:spPr>
      </p:pic>
      <p:pic>
        <p:nvPicPr>
          <p:cNvPr id="10" name="Picture 9">
            <a:extLst>
              <a:ext uri="{FF2B5EF4-FFF2-40B4-BE49-F238E27FC236}">
                <a16:creationId xmlns:a16="http://schemas.microsoft.com/office/drawing/2014/main" id="{8AC95749-57E2-C595-4B0B-99A8571C74B7}"/>
              </a:ext>
            </a:extLst>
          </p:cNvPr>
          <p:cNvPicPr>
            <a:picLocks noChangeAspect="1"/>
          </p:cNvPicPr>
          <p:nvPr/>
        </p:nvPicPr>
        <p:blipFill>
          <a:blip r:embed="rId5"/>
          <a:stretch>
            <a:fillRect/>
          </a:stretch>
        </p:blipFill>
        <p:spPr>
          <a:xfrm>
            <a:off x="5848161" y="2411191"/>
            <a:ext cx="1988034" cy="1774204"/>
          </a:xfrm>
          <a:prstGeom prst="rect">
            <a:avLst/>
          </a:prstGeom>
        </p:spPr>
      </p:pic>
      <p:pic>
        <p:nvPicPr>
          <p:cNvPr id="12" name="Picture 11">
            <a:extLst>
              <a:ext uri="{FF2B5EF4-FFF2-40B4-BE49-F238E27FC236}">
                <a16:creationId xmlns:a16="http://schemas.microsoft.com/office/drawing/2014/main" id="{76AF90C3-30C6-AF00-16D2-B90EB0834F90}"/>
              </a:ext>
            </a:extLst>
          </p:cNvPr>
          <p:cNvPicPr>
            <a:picLocks noChangeAspect="1"/>
          </p:cNvPicPr>
          <p:nvPr/>
        </p:nvPicPr>
        <p:blipFill>
          <a:blip r:embed="rId6"/>
          <a:stretch>
            <a:fillRect/>
          </a:stretch>
        </p:blipFill>
        <p:spPr>
          <a:xfrm>
            <a:off x="9331660" y="2512409"/>
            <a:ext cx="1485186" cy="1571767"/>
          </a:xfrm>
          <a:prstGeom prst="rect">
            <a:avLst/>
          </a:prstGeom>
        </p:spPr>
      </p:pic>
      <p:pic>
        <p:nvPicPr>
          <p:cNvPr id="14" name="Picture 13">
            <a:extLst>
              <a:ext uri="{FF2B5EF4-FFF2-40B4-BE49-F238E27FC236}">
                <a16:creationId xmlns:a16="http://schemas.microsoft.com/office/drawing/2014/main" id="{613F2780-9B29-73C0-1600-48047D969C30}"/>
              </a:ext>
            </a:extLst>
          </p:cNvPr>
          <p:cNvPicPr>
            <a:picLocks noChangeAspect="1"/>
          </p:cNvPicPr>
          <p:nvPr/>
        </p:nvPicPr>
        <p:blipFill>
          <a:blip r:embed="rId7"/>
          <a:stretch>
            <a:fillRect/>
          </a:stretch>
        </p:blipFill>
        <p:spPr>
          <a:xfrm>
            <a:off x="1155746" y="4427238"/>
            <a:ext cx="4105275" cy="438150"/>
          </a:xfrm>
          <a:prstGeom prst="rect">
            <a:avLst/>
          </a:prstGeom>
        </p:spPr>
      </p:pic>
      <p:pic>
        <p:nvPicPr>
          <p:cNvPr id="16" name="Picture 15">
            <a:extLst>
              <a:ext uri="{FF2B5EF4-FFF2-40B4-BE49-F238E27FC236}">
                <a16:creationId xmlns:a16="http://schemas.microsoft.com/office/drawing/2014/main" id="{E343407F-33F9-6D81-6571-99138B44D4DD}"/>
              </a:ext>
            </a:extLst>
          </p:cNvPr>
          <p:cNvPicPr>
            <a:picLocks noChangeAspect="1"/>
          </p:cNvPicPr>
          <p:nvPr/>
        </p:nvPicPr>
        <p:blipFill>
          <a:blip r:embed="rId8"/>
          <a:stretch>
            <a:fillRect/>
          </a:stretch>
        </p:blipFill>
        <p:spPr>
          <a:xfrm>
            <a:off x="5848161" y="4462293"/>
            <a:ext cx="1568041" cy="1568041"/>
          </a:xfrm>
          <a:prstGeom prst="rect">
            <a:avLst/>
          </a:prstGeom>
        </p:spPr>
      </p:pic>
    </p:spTree>
    <p:extLst>
      <p:ext uri="{BB962C8B-B14F-4D97-AF65-F5344CB8AC3E}">
        <p14:creationId xmlns:p14="http://schemas.microsoft.com/office/powerpoint/2010/main" val="2062026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B4494398-E002-969A-E724-DF67D989330F}"/>
              </a:ext>
            </a:extLst>
          </p:cNvPr>
          <p:cNvPicPr>
            <a:picLocks noChangeAspect="1"/>
          </p:cNvPicPr>
          <p:nvPr/>
        </p:nvPicPr>
        <p:blipFill>
          <a:blip r:embed="rId3"/>
          <a:stretch>
            <a:fillRect/>
          </a:stretch>
        </p:blipFill>
        <p:spPr>
          <a:xfrm>
            <a:off x="2333625" y="687751"/>
            <a:ext cx="7524750" cy="4667250"/>
          </a:xfrm>
          <a:prstGeom prst="rect">
            <a:avLst/>
          </a:prstGeom>
        </p:spPr>
      </p:pic>
      <p:sp>
        <p:nvSpPr>
          <p:cNvPr id="7" name="TextBox 6">
            <a:extLst>
              <a:ext uri="{FF2B5EF4-FFF2-40B4-BE49-F238E27FC236}">
                <a16:creationId xmlns:a16="http://schemas.microsoft.com/office/drawing/2014/main" id="{03DCC3FC-C05D-F171-6CC6-8C2C4BA7F76B}"/>
              </a:ext>
            </a:extLst>
          </p:cNvPr>
          <p:cNvSpPr txBox="1"/>
          <p:nvPr/>
        </p:nvSpPr>
        <p:spPr>
          <a:xfrm>
            <a:off x="3672076" y="5816306"/>
            <a:ext cx="5034712" cy="707886"/>
          </a:xfrm>
          <a:prstGeom prst="rect">
            <a:avLst/>
          </a:prstGeom>
          <a:noFill/>
        </p:spPr>
        <p:txBody>
          <a:bodyPr wrap="none" rtlCol="0">
            <a:spAutoFit/>
          </a:bodyPr>
          <a:lstStyle/>
          <a:p>
            <a:r>
              <a:rPr lang="en-US" sz="4000" b="1" dirty="0"/>
              <a:t>https://www.geogebra.org/m/SWBXZQxR</a:t>
            </a:r>
          </a:p>
        </p:txBody>
      </p:sp>
    </p:spTree>
    <p:extLst>
      <p:ext uri="{BB962C8B-B14F-4D97-AF65-F5344CB8AC3E}">
        <p14:creationId xmlns:p14="http://schemas.microsoft.com/office/powerpoint/2010/main" val="4166355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0A84AA-C0E9-7D4E-F43E-BBF3EF22B0EF}"/>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6B40E53A-143F-16E1-86D0-61FD057B936B}"/>
              </a:ext>
            </a:extLst>
          </p:cNvPr>
          <p:cNvPicPr>
            <a:picLocks noChangeAspect="1"/>
          </p:cNvPicPr>
          <p:nvPr/>
        </p:nvPicPr>
        <p:blipFill>
          <a:blip r:embed="rId2"/>
          <a:stretch>
            <a:fillRect/>
          </a:stretch>
        </p:blipFill>
        <p:spPr>
          <a:xfrm>
            <a:off x="438150" y="321955"/>
            <a:ext cx="9719402" cy="2387853"/>
          </a:xfrm>
          <a:prstGeom prst="rect">
            <a:avLst/>
          </a:prstGeom>
        </p:spPr>
      </p:pic>
      <p:pic>
        <p:nvPicPr>
          <p:cNvPr id="10" name="Picture 9">
            <a:extLst>
              <a:ext uri="{FF2B5EF4-FFF2-40B4-BE49-F238E27FC236}">
                <a16:creationId xmlns:a16="http://schemas.microsoft.com/office/drawing/2014/main" id="{6F4AC0BA-DAD9-CD9F-D468-2D9FEE7BBB2C}"/>
              </a:ext>
            </a:extLst>
          </p:cNvPr>
          <p:cNvPicPr>
            <a:picLocks noChangeAspect="1"/>
          </p:cNvPicPr>
          <p:nvPr/>
        </p:nvPicPr>
        <p:blipFill>
          <a:blip r:embed="rId3"/>
          <a:stretch>
            <a:fillRect/>
          </a:stretch>
        </p:blipFill>
        <p:spPr>
          <a:xfrm>
            <a:off x="1217478" y="2936077"/>
            <a:ext cx="5076825" cy="2354237"/>
          </a:xfrm>
          <a:prstGeom prst="rect">
            <a:avLst/>
          </a:prstGeom>
        </p:spPr>
      </p:pic>
    </p:spTree>
    <p:extLst>
      <p:ext uri="{BB962C8B-B14F-4D97-AF65-F5344CB8AC3E}">
        <p14:creationId xmlns:p14="http://schemas.microsoft.com/office/powerpoint/2010/main" val="3599561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9DA96E-5F8F-2043-DE1F-EE4B7E4DF54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D2CA98F0-163E-7E84-3FE3-EF680494CE00}"/>
              </a:ext>
            </a:extLst>
          </p:cNvPr>
          <p:cNvPicPr>
            <a:picLocks noChangeAspect="1"/>
          </p:cNvPicPr>
          <p:nvPr/>
        </p:nvPicPr>
        <p:blipFill>
          <a:blip r:embed="rId2"/>
          <a:stretch>
            <a:fillRect/>
          </a:stretch>
        </p:blipFill>
        <p:spPr>
          <a:xfrm>
            <a:off x="1062152" y="1517860"/>
            <a:ext cx="10067695" cy="3312672"/>
          </a:xfrm>
          <a:prstGeom prst="rect">
            <a:avLst/>
          </a:prstGeom>
        </p:spPr>
      </p:pic>
    </p:spTree>
    <p:extLst>
      <p:ext uri="{BB962C8B-B14F-4D97-AF65-F5344CB8AC3E}">
        <p14:creationId xmlns:p14="http://schemas.microsoft.com/office/powerpoint/2010/main" val="59236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03D9EF-36FA-B50A-A9B5-3D1AB4A60F9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841E832E-BB85-AA6B-ED04-BF7969A93183}"/>
              </a:ext>
            </a:extLst>
          </p:cNvPr>
          <p:cNvPicPr>
            <a:picLocks noChangeAspect="1"/>
          </p:cNvPicPr>
          <p:nvPr/>
        </p:nvPicPr>
        <p:blipFill>
          <a:blip r:embed="rId2"/>
          <a:stretch>
            <a:fillRect/>
          </a:stretch>
        </p:blipFill>
        <p:spPr>
          <a:xfrm>
            <a:off x="318169" y="310939"/>
            <a:ext cx="9784298" cy="2394927"/>
          </a:xfrm>
          <a:prstGeom prst="rect">
            <a:avLst/>
          </a:prstGeom>
        </p:spPr>
      </p:pic>
      <p:pic>
        <p:nvPicPr>
          <p:cNvPr id="6" name="Picture 5">
            <a:extLst>
              <a:ext uri="{FF2B5EF4-FFF2-40B4-BE49-F238E27FC236}">
                <a16:creationId xmlns:a16="http://schemas.microsoft.com/office/drawing/2014/main" id="{A0EE73A1-4819-EE0B-112D-62B7BDE53234}"/>
              </a:ext>
            </a:extLst>
          </p:cNvPr>
          <p:cNvPicPr>
            <a:picLocks noChangeAspect="1"/>
          </p:cNvPicPr>
          <p:nvPr/>
        </p:nvPicPr>
        <p:blipFill>
          <a:blip r:embed="rId3"/>
          <a:stretch>
            <a:fillRect/>
          </a:stretch>
        </p:blipFill>
        <p:spPr>
          <a:xfrm>
            <a:off x="1341232" y="2719519"/>
            <a:ext cx="4344929" cy="2865232"/>
          </a:xfrm>
          <a:prstGeom prst="rect">
            <a:avLst/>
          </a:prstGeom>
        </p:spPr>
      </p:pic>
    </p:spTree>
    <p:extLst>
      <p:ext uri="{BB962C8B-B14F-4D97-AF65-F5344CB8AC3E}">
        <p14:creationId xmlns:p14="http://schemas.microsoft.com/office/powerpoint/2010/main" val="1834126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8E3FD2-79D6-A149-3575-12D3BDA1748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AB8E8B0-C858-97B5-29B1-B2321D662A53}"/>
              </a:ext>
            </a:extLst>
          </p:cNvPr>
          <p:cNvPicPr>
            <a:picLocks noChangeAspect="1"/>
          </p:cNvPicPr>
          <p:nvPr/>
        </p:nvPicPr>
        <p:blipFill>
          <a:blip r:embed="rId2"/>
          <a:stretch>
            <a:fillRect/>
          </a:stretch>
        </p:blipFill>
        <p:spPr>
          <a:xfrm>
            <a:off x="485775" y="383295"/>
            <a:ext cx="10509059" cy="2610946"/>
          </a:xfrm>
          <a:prstGeom prst="rect">
            <a:avLst/>
          </a:prstGeom>
        </p:spPr>
      </p:pic>
      <p:pic>
        <p:nvPicPr>
          <p:cNvPr id="6" name="Picture 5">
            <a:extLst>
              <a:ext uri="{FF2B5EF4-FFF2-40B4-BE49-F238E27FC236}">
                <a16:creationId xmlns:a16="http://schemas.microsoft.com/office/drawing/2014/main" id="{768E3D16-99E9-1C28-9A9B-BFE30577F6FA}"/>
              </a:ext>
            </a:extLst>
          </p:cNvPr>
          <p:cNvPicPr>
            <a:picLocks noChangeAspect="1"/>
          </p:cNvPicPr>
          <p:nvPr/>
        </p:nvPicPr>
        <p:blipFill>
          <a:blip r:embed="rId3"/>
          <a:stretch>
            <a:fillRect/>
          </a:stretch>
        </p:blipFill>
        <p:spPr>
          <a:xfrm>
            <a:off x="827050" y="3162747"/>
            <a:ext cx="5345276" cy="2143715"/>
          </a:xfrm>
          <a:prstGeom prst="rect">
            <a:avLst/>
          </a:prstGeom>
        </p:spPr>
      </p:pic>
    </p:spTree>
    <p:extLst>
      <p:ext uri="{BB962C8B-B14F-4D97-AF65-F5344CB8AC3E}">
        <p14:creationId xmlns:p14="http://schemas.microsoft.com/office/powerpoint/2010/main" val="953583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0B1A6E-FA5E-240A-93FF-184C75ACA39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737447A-855B-BEE5-23EB-DF047384A572}"/>
              </a:ext>
            </a:extLst>
          </p:cNvPr>
          <p:cNvPicPr>
            <a:picLocks noChangeAspect="1"/>
          </p:cNvPicPr>
          <p:nvPr/>
        </p:nvPicPr>
        <p:blipFill>
          <a:blip r:embed="rId2"/>
          <a:stretch>
            <a:fillRect/>
          </a:stretch>
        </p:blipFill>
        <p:spPr>
          <a:xfrm>
            <a:off x="275881" y="292176"/>
            <a:ext cx="10157092" cy="2463849"/>
          </a:xfrm>
          <a:prstGeom prst="rect">
            <a:avLst/>
          </a:prstGeom>
        </p:spPr>
      </p:pic>
      <p:pic>
        <p:nvPicPr>
          <p:cNvPr id="6" name="Picture 5">
            <a:extLst>
              <a:ext uri="{FF2B5EF4-FFF2-40B4-BE49-F238E27FC236}">
                <a16:creationId xmlns:a16="http://schemas.microsoft.com/office/drawing/2014/main" id="{1ADB40B8-8EBF-1835-2DFD-EDF6E4489802}"/>
              </a:ext>
            </a:extLst>
          </p:cNvPr>
          <p:cNvPicPr>
            <a:picLocks noChangeAspect="1"/>
          </p:cNvPicPr>
          <p:nvPr/>
        </p:nvPicPr>
        <p:blipFill>
          <a:blip r:embed="rId3"/>
          <a:stretch>
            <a:fillRect/>
          </a:stretch>
        </p:blipFill>
        <p:spPr>
          <a:xfrm>
            <a:off x="1178691" y="3149973"/>
            <a:ext cx="5553075" cy="2171700"/>
          </a:xfrm>
          <a:prstGeom prst="rect">
            <a:avLst/>
          </a:prstGeom>
        </p:spPr>
      </p:pic>
    </p:spTree>
    <p:extLst>
      <p:ext uri="{BB962C8B-B14F-4D97-AF65-F5344CB8AC3E}">
        <p14:creationId xmlns:p14="http://schemas.microsoft.com/office/powerpoint/2010/main" val="3795529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463358-293F-2E27-0602-D33ABCA949F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FFF24AD-D5EB-9943-B5C0-B159983E2143}"/>
              </a:ext>
            </a:extLst>
          </p:cNvPr>
          <p:cNvPicPr>
            <a:picLocks noChangeAspect="1"/>
          </p:cNvPicPr>
          <p:nvPr/>
        </p:nvPicPr>
        <p:blipFill>
          <a:blip r:embed="rId2"/>
          <a:stretch>
            <a:fillRect/>
          </a:stretch>
        </p:blipFill>
        <p:spPr>
          <a:xfrm>
            <a:off x="1995487" y="347662"/>
            <a:ext cx="8201025" cy="616267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C0CD553-7757-3CB2-FE10-74E8439F0092}"/>
                  </a:ext>
                </a:extLst>
              </p14:cNvPr>
              <p14:cNvContentPartPr/>
              <p14:nvPr/>
            </p14:nvContentPartPr>
            <p14:xfrm>
              <a:off x="6787567" y="568376"/>
              <a:ext cx="1171800" cy="23400"/>
            </p14:xfrm>
          </p:contentPart>
        </mc:Choice>
        <mc:Fallback xmlns="">
          <p:pic>
            <p:nvPicPr>
              <p:cNvPr id="5" name="Ink 4">
                <a:extLst>
                  <a:ext uri="{FF2B5EF4-FFF2-40B4-BE49-F238E27FC236}">
                    <a16:creationId xmlns:a16="http://schemas.microsoft.com/office/drawing/2014/main" id="{3C0CD553-7757-3CB2-FE10-74E8439F0092}"/>
                  </a:ext>
                </a:extLst>
              </p:cNvPr>
              <p:cNvPicPr/>
              <p:nvPr/>
            </p:nvPicPr>
            <p:blipFill>
              <a:blip r:embed="rId4"/>
              <a:stretch>
                <a:fillRect/>
              </a:stretch>
            </p:blipFill>
            <p:spPr>
              <a:xfrm>
                <a:off x="6751927" y="496376"/>
                <a:ext cx="1243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D5670EC-AE61-B47D-0D2A-61485340D32D}"/>
                  </a:ext>
                </a:extLst>
              </p14:cNvPr>
              <p14:cNvContentPartPr/>
              <p14:nvPr/>
            </p14:nvContentPartPr>
            <p14:xfrm>
              <a:off x="8035327" y="4012136"/>
              <a:ext cx="733320" cy="174960"/>
            </p14:xfrm>
          </p:contentPart>
        </mc:Choice>
        <mc:Fallback xmlns="">
          <p:pic>
            <p:nvPicPr>
              <p:cNvPr id="6" name="Ink 5">
                <a:extLst>
                  <a:ext uri="{FF2B5EF4-FFF2-40B4-BE49-F238E27FC236}">
                    <a16:creationId xmlns:a16="http://schemas.microsoft.com/office/drawing/2014/main" id="{FD5670EC-AE61-B47D-0D2A-61485340D32D}"/>
                  </a:ext>
                </a:extLst>
              </p:cNvPr>
              <p:cNvPicPr/>
              <p:nvPr/>
            </p:nvPicPr>
            <p:blipFill>
              <a:blip r:embed="rId6"/>
              <a:stretch>
                <a:fillRect/>
              </a:stretch>
            </p:blipFill>
            <p:spPr>
              <a:xfrm>
                <a:off x="7999687" y="3940496"/>
                <a:ext cx="804960" cy="318600"/>
              </a:xfrm>
              <a:prstGeom prst="rect">
                <a:avLst/>
              </a:prstGeom>
            </p:spPr>
          </p:pic>
        </mc:Fallback>
      </mc:AlternateContent>
    </p:spTree>
    <p:extLst>
      <p:ext uri="{BB962C8B-B14F-4D97-AF65-F5344CB8AC3E}">
        <p14:creationId xmlns:p14="http://schemas.microsoft.com/office/powerpoint/2010/main" val="2148706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CE867B-CD52-25E7-3683-D90A64D8198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D67EFC0-FC24-2E86-AF52-DFDAD0AACEAC}"/>
              </a:ext>
            </a:extLst>
          </p:cNvPr>
          <p:cNvPicPr>
            <a:picLocks noChangeAspect="1"/>
          </p:cNvPicPr>
          <p:nvPr/>
        </p:nvPicPr>
        <p:blipFill>
          <a:blip r:embed="rId2"/>
          <a:stretch>
            <a:fillRect/>
          </a:stretch>
        </p:blipFill>
        <p:spPr>
          <a:xfrm>
            <a:off x="304456" y="244035"/>
            <a:ext cx="9247168" cy="296324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550902B-8F87-44C9-4014-85494A606564}"/>
                  </a:ext>
                </a:extLst>
              </p14:cNvPr>
              <p14:cNvContentPartPr/>
              <p14:nvPr/>
            </p14:nvContentPartPr>
            <p14:xfrm>
              <a:off x="913647" y="2710842"/>
              <a:ext cx="196920" cy="37080"/>
            </p14:xfrm>
          </p:contentPart>
        </mc:Choice>
        <mc:Fallback xmlns="">
          <p:pic>
            <p:nvPicPr>
              <p:cNvPr id="7" name="Ink 6">
                <a:extLst>
                  <a:ext uri="{FF2B5EF4-FFF2-40B4-BE49-F238E27FC236}">
                    <a16:creationId xmlns:a16="http://schemas.microsoft.com/office/drawing/2014/main" id="{D550902B-8F87-44C9-4014-85494A606564}"/>
                  </a:ext>
                </a:extLst>
              </p:cNvPr>
              <p:cNvPicPr/>
              <p:nvPr/>
            </p:nvPicPr>
            <p:blipFill>
              <a:blip r:embed="rId4"/>
              <a:stretch>
                <a:fillRect/>
              </a:stretch>
            </p:blipFill>
            <p:spPr>
              <a:xfrm>
                <a:off x="877647" y="2638842"/>
                <a:ext cx="268560" cy="180720"/>
              </a:xfrm>
              <a:prstGeom prst="rect">
                <a:avLst/>
              </a:prstGeom>
            </p:spPr>
          </p:pic>
        </mc:Fallback>
      </mc:AlternateContent>
      <p:pic>
        <p:nvPicPr>
          <p:cNvPr id="10" name="Picture 9">
            <a:extLst>
              <a:ext uri="{FF2B5EF4-FFF2-40B4-BE49-F238E27FC236}">
                <a16:creationId xmlns:a16="http://schemas.microsoft.com/office/drawing/2014/main" id="{7BEBFEDE-C6DF-EAB0-1268-E14EDD02C05A}"/>
              </a:ext>
            </a:extLst>
          </p:cNvPr>
          <p:cNvPicPr>
            <a:picLocks noChangeAspect="1"/>
          </p:cNvPicPr>
          <p:nvPr/>
        </p:nvPicPr>
        <p:blipFill>
          <a:blip r:embed="rId5"/>
          <a:stretch>
            <a:fillRect/>
          </a:stretch>
        </p:blipFill>
        <p:spPr>
          <a:xfrm>
            <a:off x="614362" y="3207280"/>
            <a:ext cx="5481638" cy="2378680"/>
          </a:xfrm>
          <a:prstGeom prst="rect">
            <a:avLst/>
          </a:prstGeom>
        </p:spPr>
      </p:pic>
    </p:spTree>
    <p:extLst>
      <p:ext uri="{BB962C8B-B14F-4D97-AF65-F5344CB8AC3E}">
        <p14:creationId xmlns:p14="http://schemas.microsoft.com/office/powerpoint/2010/main" val="311890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CE867B-CD52-25E7-3683-D90A64D8198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D67EFC0-FC24-2E86-AF52-DFDAD0AACEAC}"/>
              </a:ext>
            </a:extLst>
          </p:cNvPr>
          <p:cNvPicPr>
            <a:picLocks noChangeAspect="1"/>
          </p:cNvPicPr>
          <p:nvPr/>
        </p:nvPicPr>
        <p:blipFill>
          <a:blip r:embed="rId2"/>
          <a:stretch>
            <a:fillRect/>
          </a:stretch>
        </p:blipFill>
        <p:spPr>
          <a:xfrm>
            <a:off x="304456" y="244035"/>
            <a:ext cx="9247168" cy="296324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063EAD98-77F8-B025-FDDB-3809EF8B3D3A}"/>
                  </a:ext>
                </a:extLst>
              </p14:cNvPr>
              <p14:cNvContentPartPr/>
              <p14:nvPr/>
            </p14:nvContentPartPr>
            <p14:xfrm>
              <a:off x="892407" y="2965362"/>
              <a:ext cx="201240" cy="12240"/>
            </p14:xfrm>
          </p:contentPart>
        </mc:Choice>
        <mc:Fallback xmlns="">
          <p:pic>
            <p:nvPicPr>
              <p:cNvPr id="3" name="Ink 2">
                <a:extLst>
                  <a:ext uri="{FF2B5EF4-FFF2-40B4-BE49-F238E27FC236}">
                    <a16:creationId xmlns:a16="http://schemas.microsoft.com/office/drawing/2014/main" id="{063EAD98-77F8-B025-FDDB-3809EF8B3D3A}"/>
                  </a:ext>
                </a:extLst>
              </p:cNvPr>
              <p:cNvPicPr/>
              <p:nvPr/>
            </p:nvPicPr>
            <p:blipFill>
              <a:blip r:embed="rId4"/>
              <a:stretch>
                <a:fillRect/>
              </a:stretch>
            </p:blipFill>
            <p:spPr>
              <a:xfrm>
                <a:off x="856767" y="2893722"/>
                <a:ext cx="272880" cy="155880"/>
              </a:xfrm>
              <a:prstGeom prst="rect">
                <a:avLst/>
              </a:prstGeom>
            </p:spPr>
          </p:pic>
        </mc:Fallback>
      </mc:AlternateContent>
      <p:pic>
        <p:nvPicPr>
          <p:cNvPr id="6" name="Picture 5">
            <a:extLst>
              <a:ext uri="{FF2B5EF4-FFF2-40B4-BE49-F238E27FC236}">
                <a16:creationId xmlns:a16="http://schemas.microsoft.com/office/drawing/2014/main" id="{CED857D5-F892-F867-583A-89FD913FC96E}"/>
              </a:ext>
            </a:extLst>
          </p:cNvPr>
          <p:cNvPicPr>
            <a:picLocks noChangeAspect="1"/>
          </p:cNvPicPr>
          <p:nvPr/>
        </p:nvPicPr>
        <p:blipFill>
          <a:blip r:embed="rId5"/>
          <a:stretch>
            <a:fillRect/>
          </a:stretch>
        </p:blipFill>
        <p:spPr>
          <a:xfrm>
            <a:off x="1210340" y="3207280"/>
            <a:ext cx="4999074" cy="2888354"/>
          </a:xfrm>
          <a:prstGeom prst="rect">
            <a:avLst/>
          </a:prstGeom>
        </p:spPr>
      </p:pic>
    </p:spTree>
    <p:extLst>
      <p:ext uri="{BB962C8B-B14F-4D97-AF65-F5344CB8AC3E}">
        <p14:creationId xmlns:p14="http://schemas.microsoft.com/office/powerpoint/2010/main" val="3996687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7EBFDAC-2B12-7424-0299-386B3FC7ACBC}"/>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A332CE4-9FEF-4047-69AE-4646FF38C892}"/>
              </a:ext>
            </a:extLst>
          </p:cNvPr>
          <p:cNvSpPr>
            <a:spLocks noGrp="1"/>
          </p:cNvSpPr>
          <p:nvPr>
            <p:ph type="ctrTitle"/>
          </p:nvPr>
        </p:nvSpPr>
        <p:spPr>
          <a:xfrm>
            <a:off x="745684" y="1638168"/>
            <a:ext cx="9144000" cy="3063240"/>
          </a:xfrm>
        </p:spPr>
        <p:txBody>
          <a:bodyPr>
            <a:normAutofit/>
          </a:bodyPr>
          <a:lstStyle/>
          <a:p>
            <a:r>
              <a:rPr lang="en-US" sz="7200" dirty="0"/>
              <a:t>Physical applications</a:t>
            </a:r>
          </a:p>
        </p:txBody>
      </p:sp>
      <p:sp>
        <p:nvSpPr>
          <p:cNvPr id="3" name="Subtitle 2">
            <a:extLst>
              <a:ext uri="{FF2B5EF4-FFF2-40B4-BE49-F238E27FC236}">
                <a16:creationId xmlns:a16="http://schemas.microsoft.com/office/drawing/2014/main" id="{04B085AC-03CE-A3CB-1405-19BD6CFA69E6}"/>
              </a:ext>
            </a:extLst>
          </p:cNvPr>
          <p:cNvSpPr>
            <a:spLocks noGrp="1"/>
          </p:cNvSpPr>
          <p:nvPr>
            <p:ph type="subTitle" idx="1"/>
          </p:nvPr>
        </p:nvSpPr>
        <p:spPr>
          <a:xfrm>
            <a:off x="-2298853" y="5167056"/>
            <a:ext cx="9144000" cy="1225296"/>
          </a:xfrm>
        </p:spPr>
        <p:txBody>
          <a:bodyPr>
            <a:normAutofit/>
          </a:bodyPr>
          <a:lstStyle/>
          <a:p>
            <a:pPr algn="ctr"/>
            <a:r>
              <a:rPr lang="en-US" sz="6600" b="1" dirty="0"/>
              <a:t>Section 6.5</a:t>
            </a:r>
          </a:p>
        </p:txBody>
      </p:sp>
      <p:sp>
        <p:nvSpPr>
          <p:cNvPr id="4" name="Footer Placeholder 3">
            <a:extLst>
              <a:ext uri="{FF2B5EF4-FFF2-40B4-BE49-F238E27FC236}">
                <a16:creationId xmlns:a16="http://schemas.microsoft.com/office/drawing/2014/main" id="{8F9E413D-3561-43AD-7841-6668991F8CC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09319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70702A-3B20-762F-0BEA-9D6FBB4EA963}"/>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5817574C-52BD-B8D1-3C1E-C95A260A50A4}"/>
              </a:ext>
            </a:extLst>
          </p:cNvPr>
          <p:cNvPicPr>
            <a:picLocks noChangeAspect="1"/>
          </p:cNvPicPr>
          <p:nvPr/>
        </p:nvPicPr>
        <p:blipFill>
          <a:blip r:embed="rId2"/>
          <a:stretch>
            <a:fillRect/>
          </a:stretch>
        </p:blipFill>
        <p:spPr>
          <a:xfrm>
            <a:off x="2919454" y="4329594"/>
            <a:ext cx="4038883" cy="1909597"/>
          </a:xfrm>
          <a:prstGeom prst="rect">
            <a:avLst/>
          </a:prstGeom>
        </p:spPr>
      </p:pic>
      <p:pic>
        <p:nvPicPr>
          <p:cNvPr id="8" name="Picture 7">
            <a:extLst>
              <a:ext uri="{FF2B5EF4-FFF2-40B4-BE49-F238E27FC236}">
                <a16:creationId xmlns:a16="http://schemas.microsoft.com/office/drawing/2014/main" id="{21941C54-F891-AC78-BD5B-C4EAD2C39B97}"/>
              </a:ext>
            </a:extLst>
          </p:cNvPr>
          <p:cNvPicPr>
            <a:picLocks noChangeAspect="1"/>
          </p:cNvPicPr>
          <p:nvPr/>
        </p:nvPicPr>
        <p:blipFill>
          <a:blip r:embed="rId3"/>
          <a:stretch>
            <a:fillRect/>
          </a:stretch>
        </p:blipFill>
        <p:spPr>
          <a:xfrm>
            <a:off x="7880877" y="4427142"/>
            <a:ext cx="2628900" cy="857250"/>
          </a:xfrm>
          <a:prstGeom prst="rect">
            <a:avLst/>
          </a:prstGeom>
        </p:spPr>
      </p:pic>
      <p:pic>
        <p:nvPicPr>
          <p:cNvPr id="10" name="Picture 9">
            <a:extLst>
              <a:ext uri="{FF2B5EF4-FFF2-40B4-BE49-F238E27FC236}">
                <a16:creationId xmlns:a16="http://schemas.microsoft.com/office/drawing/2014/main" id="{1958D674-C879-60C5-2489-064570812E1D}"/>
              </a:ext>
            </a:extLst>
          </p:cNvPr>
          <p:cNvPicPr>
            <a:picLocks noChangeAspect="1"/>
          </p:cNvPicPr>
          <p:nvPr/>
        </p:nvPicPr>
        <p:blipFill>
          <a:blip r:embed="rId4"/>
          <a:stretch>
            <a:fillRect/>
          </a:stretch>
        </p:blipFill>
        <p:spPr>
          <a:xfrm>
            <a:off x="7032765" y="5478621"/>
            <a:ext cx="4829175" cy="819150"/>
          </a:xfrm>
          <a:prstGeom prst="rect">
            <a:avLst/>
          </a:prstGeom>
        </p:spPr>
      </p:pic>
      <p:pic>
        <p:nvPicPr>
          <p:cNvPr id="11" name="Picture 10">
            <a:extLst>
              <a:ext uri="{FF2B5EF4-FFF2-40B4-BE49-F238E27FC236}">
                <a16:creationId xmlns:a16="http://schemas.microsoft.com/office/drawing/2014/main" id="{6147FE52-2A37-52B2-5639-81AD3272D886}"/>
              </a:ext>
            </a:extLst>
          </p:cNvPr>
          <p:cNvPicPr>
            <a:picLocks noChangeAspect="1"/>
          </p:cNvPicPr>
          <p:nvPr/>
        </p:nvPicPr>
        <p:blipFill>
          <a:blip r:embed="rId5"/>
          <a:stretch>
            <a:fillRect/>
          </a:stretch>
        </p:blipFill>
        <p:spPr>
          <a:xfrm>
            <a:off x="196070" y="4197662"/>
            <a:ext cx="2723384" cy="1954428"/>
          </a:xfrm>
          <a:prstGeom prst="rect">
            <a:avLst/>
          </a:prstGeom>
        </p:spPr>
      </p:pic>
      <p:pic>
        <p:nvPicPr>
          <p:cNvPr id="13" name="Picture 12">
            <a:extLst>
              <a:ext uri="{FF2B5EF4-FFF2-40B4-BE49-F238E27FC236}">
                <a16:creationId xmlns:a16="http://schemas.microsoft.com/office/drawing/2014/main" id="{95297B59-024B-223E-BE68-7C4BD02AE59D}"/>
              </a:ext>
            </a:extLst>
          </p:cNvPr>
          <p:cNvPicPr>
            <a:picLocks noChangeAspect="1"/>
          </p:cNvPicPr>
          <p:nvPr/>
        </p:nvPicPr>
        <p:blipFill>
          <a:blip r:embed="rId6"/>
          <a:stretch>
            <a:fillRect/>
          </a:stretch>
        </p:blipFill>
        <p:spPr>
          <a:xfrm>
            <a:off x="824022" y="509690"/>
            <a:ext cx="9968024" cy="3702745"/>
          </a:xfrm>
          <a:prstGeom prst="rect">
            <a:avLst/>
          </a:prstGeom>
        </p:spPr>
      </p:pic>
    </p:spTree>
    <p:extLst>
      <p:ext uri="{BB962C8B-B14F-4D97-AF65-F5344CB8AC3E}">
        <p14:creationId xmlns:p14="http://schemas.microsoft.com/office/powerpoint/2010/main" val="1953074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2B9987-960C-1E0C-1E92-D69AE276B07D}"/>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F8D6FD59-519A-E2E8-901F-8F098D193DE2}"/>
              </a:ext>
            </a:extLst>
          </p:cNvPr>
          <p:cNvPicPr>
            <a:picLocks noChangeAspect="1"/>
          </p:cNvPicPr>
          <p:nvPr/>
        </p:nvPicPr>
        <p:blipFill>
          <a:blip r:embed="rId3"/>
          <a:stretch>
            <a:fillRect/>
          </a:stretch>
        </p:blipFill>
        <p:spPr>
          <a:xfrm>
            <a:off x="748377" y="1217649"/>
            <a:ext cx="2409825" cy="438150"/>
          </a:xfrm>
          <a:prstGeom prst="rect">
            <a:avLst/>
          </a:prstGeom>
        </p:spPr>
      </p:pic>
      <p:pic>
        <p:nvPicPr>
          <p:cNvPr id="7" name="Picture 6">
            <a:extLst>
              <a:ext uri="{FF2B5EF4-FFF2-40B4-BE49-F238E27FC236}">
                <a16:creationId xmlns:a16="http://schemas.microsoft.com/office/drawing/2014/main" id="{D6737317-2122-974C-B3F9-48009B2B1E50}"/>
              </a:ext>
            </a:extLst>
          </p:cNvPr>
          <p:cNvPicPr>
            <a:picLocks noChangeAspect="1"/>
          </p:cNvPicPr>
          <p:nvPr/>
        </p:nvPicPr>
        <p:blipFill>
          <a:blip r:embed="rId4"/>
          <a:stretch>
            <a:fillRect/>
          </a:stretch>
        </p:blipFill>
        <p:spPr>
          <a:xfrm>
            <a:off x="748377" y="2924175"/>
            <a:ext cx="2857500" cy="476250"/>
          </a:xfrm>
          <a:prstGeom prst="rect">
            <a:avLst/>
          </a:prstGeom>
        </p:spPr>
      </p:pic>
      <p:pic>
        <p:nvPicPr>
          <p:cNvPr id="11" name="Picture 10">
            <a:extLst>
              <a:ext uri="{FF2B5EF4-FFF2-40B4-BE49-F238E27FC236}">
                <a16:creationId xmlns:a16="http://schemas.microsoft.com/office/drawing/2014/main" id="{51EC6A83-59C2-D093-8C85-B4334F3A2324}"/>
              </a:ext>
            </a:extLst>
          </p:cNvPr>
          <p:cNvPicPr>
            <a:picLocks noChangeAspect="1"/>
          </p:cNvPicPr>
          <p:nvPr/>
        </p:nvPicPr>
        <p:blipFill>
          <a:blip r:embed="rId5"/>
          <a:stretch>
            <a:fillRect/>
          </a:stretch>
        </p:blipFill>
        <p:spPr>
          <a:xfrm>
            <a:off x="748377" y="4110785"/>
            <a:ext cx="4000500" cy="419100"/>
          </a:xfrm>
          <a:prstGeom prst="rect">
            <a:avLst/>
          </a:prstGeom>
        </p:spPr>
      </p:pic>
      <p:sp>
        <p:nvSpPr>
          <p:cNvPr id="12" name="TextBox 11">
            <a:extLst>
              <a:ext uri="{FF2B5EF4-FFF2-40B4-BE49-F238E27FC236}">
                <a16:creationId xmlns:a16="http://schemas.microsoft.com/office/drawing/2014/main" id="{813BD473-F466-F65E-5F60-3E49295E6BF7}"/>
              </a:ext>
            </a:extLst>
          </p:cNvPr>
          <p:cNvSpPr txBox="1"/>
          <p:nvPr/>
        </p:nvSpPr>
        <p:spPr>
          <a:xfrm>
            <a:off x="4748878" y="938480"/>
            <a:ext cx="7128798" cy="4678204"/>
          </a:xfrm>
          <a:prstGeom prst="rect">
            <a:avLst/>
          </a:prstGeom>
          <a:noFill/>
        </p:spPr>
        <p:txBody>
          <a:bodyPr wrap="square" rtlCol="0">
            <a:spAutoFit/>
          </a:bodyPr>
          <a:lstStyle/>
          <a:p>
            <a:r>
              <a:rPr lang="en-US" sz="4000" b="1" dirty="0"/>
              <a:t>Mass = (constant linear density)(distance)</a:t>
            </a:r>
          </a:p>
          <a:p>
            <a:r>
              <a:rPr lang="en-US" sz="4000" b="1" dirty="0"/>
              <a:t>Mass = (constant radial density)(area)</a:t>
            </a:r>
          </a:p>
          <a:p>
            <a:endParaRPr lang="en-US" sz="4000" b="1" dirty="0"/>
          </a:p>
          <a:p>
            <a:r>
              <a:rPr lang="en-US" sz="4000" b="1" dirty="0"/>
              <a:t>Work = (constant force)(distance)</a:t>
            </a:r>
          </a:p>
          <a:p>
            <a:endParaRPr lang="en-US" sz="4000" b="1" dirty="0"/>
          </a:p>
          <a:p>
            <a:r>
              <a:rPr lang="en-US" sz="4000" b="1" dirty="0"/>
              <a:t>Hydrostatic Force = (constant weight density)(area)(depth)</a:t>
            </a:r>
          </a:p>
          <a:p>
            <a:r>
              <a:rPr lang="en-US" sz="4000" b="1" dirty="0"/>
              <a:t>Hydrostatic Pressure =(constant weight density)(depth)</a:t>
            </a:r>
          </a:p>
          <a:p>
            <a:endParaRPr lang="en-US" dirty="0"/>
          </a:p>
        </p:txBody>
      </p:sp>
    </p:spTree>
    <p:extLst>
      <p:ext uri="{BB962C8B-B14F-4D97-AF65-F5344CB8AC3E}">
        <p14:creationId xmlns:p14="http://schemas.microsoft.com/office/powerpoint/2010/main" val="3677614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751337-CC63-80C7-C3D7-EC653AC8AB7A}"/>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2D6A74CC-74DB-3407-1A70-0D179C22B9F8}"/>
              </a:ext>
            </a:extLst>
          </p:cNvPr>
          <p:cNvPicPr>
            <a:picLocks noChangeAspect="1"/>
          </p:cNvPicPr>
          <p:nvPr/>
        </p:nvPicPr>
        <p:blipFill>
          <a:blip r:embed="rId3"/>
          <a:stretch>
            <a:fillRect/>
          </a:stretch>
        </p:blipFill>
        <p:spPr>
          <a:xfrm>
            <a:off x="1934910" y="3769881"/>
            <a:ext cx="3743325" cy="2076450"/>
          </a:xfrm>
          <a:prstGeom prst="rect">
            <a:avLst/>
          </a:prstGeom>
        </p:spPr>
      </p:pic>
      <p:pic>
        <p:nvPicPr>
          <p:cNvPr id="5" name="Picture 4">
            <a:extLst>
              <a:ext uri="{FF2B5EF4-FFF2-40B4-BE49-F238E27FC236}">
                <a16:creationId xmlns:a16="http://schemas.microsoft.com/office/drawing/2014/main" id="{4F698BE2-60A2-F544-C57F-9698BF2A9838}"/>
              </a:ext>
            </a:extLst>
          </p:cNvPr>
          <p:cNvPicPr>
            <a:picLocks noChangeAspect="1"/>
          </p:cNvPicPr>
          <p:nvPr/>
        </p:nvPicPr>
        <p:blipFill>
          <a:blip r:embed="rId4"/>
          <a:stretch>
            <a:fillRect/>
          </a:stretch>
        </p:blipFill>
        <p:spPr>
          <a:xfrm>
            <a:off x="1089086" y="573924"/>
            <a:ext cx="9525000" cy="3056030"/>
          </a:xfrm>
          <a:prstGeom prst="rect">
            <a:avLst/>
          </a:prstGeom>
        </p:spPr>
      </p:pic>
    </p:spTree>
    <p:extLst>
      <p:ext uri="{BB962C8B-B14F-4D97-AF65-F5344CB8AC3E}">
        <p14:creationId xmlns:p14="http://schemas.microsoft.com/office/powerpoint/2010/main" val="3709652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C30A4D-F633-233D-4850-AC06480F13F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5F18C30-DE97-8348-6A9A-4F53C2A0EA55}"/>
              </a:ext>
            </a:extLst>
          </p:cNvPr>
          <p:cNvPicPr>
            <a:picLocks noChangeAspect="1"/>
          </p:cNvPicPr>
          <p:nvPr/>
        </p:nvPicPr>
        <p:blipFill>
          <a:blip r:embed="rId2"/>
          <a:stretch>
            <a:fillRect/>
          </a:stretch>
        </p:blipFill>
        <p:spPr>
          <a:xfrm>
            <a:off x="955477" y="1644970"/>
            <a:ext cx="4572000" cy="2447925"/>
          </a:xfrm>
          <a:prstGeom prst="rect">
            <a:avLst/>
          </a:prstGeom>
        </p:spPr>
      </p:pic>
      <p:pic>
        <p:nvPicPr>
          <p:cNvPr id="6" name="Picture 5">
            <a:extLst>
              <a:ext uri="{FF2B5EF4-FFF2-40B4-BE49-F238E27FC236}">
                <a16:creationId xmlns:a16="http://schemas.microsoft.com/office/drawing/2014/main" id="{BF37F497-847C-A793-1D87-56C8827D98C3}"/>
              </a:ext>
            </a:extLst>
          </p:cNvPr>
          <p:cNvPicPr>
            <a:picLocks noChangeAspect="1"/>
          </p:cNvPicPr>
          <p:nvPr/>
        </p:nvPicPr>
        <p:blipFill>
          <a:blip r:embed="rId3"/>
          <a:stretch>
            <a:fillRect/>
          </a:stretch>
        </p:blipFill>
        <p:spPr>
          <a:xfrm>
            <a:off x="6261481" y="1875105"/>
            <a:ext cx="3951153" cy="592673"/>
          </a:xfrm>
          <a:prstGeom prst="rect">
            <a:avLst/>
          </a:prstGeom>
        </p:spPr>
      </p:pic>
      <p:pic>
        <p:nvPicPr>
          <p:cNvPr id="8" name="Picture 7">
            <a:extLst>
              <a:ext uri="{FF2B5EF4-FFF2-40B4-BE49-F238E27FC236}">
                <a16:creationId xmlns:a16="http://schemas.microsoft.com/office/drawing/2014/main" id="{82E172B1-7B77-D864-C70F-2ABBBFDC2B40}"/>
              </a:ext>
            </a:extLst>
          </p:cNvPr>
          <p:cNvPicPr>
            <a:picLocks noChangeAspect="1"/>
          </p:cNvPicPr>
          <p:nvPr/>
        </p:nvPicPr>
        <p:blipFill>
          <a:blip r:embed="rId4"/>
          <a:stretch>
            <a:fillRect/>
          </a:stretch>
        </p:blipFill>
        <p:spPr>
          <a:xfrm>
            <a:off x="6265153" y="3028950"/>
            <a:ext cx="2900881" cy="948148"/>
          </a:xfrm>
          <a:prstGeom prst="rect">
            <a:avLst/>
          </a:prstGeom>
        </p:spPr>
      </p:pic>
      <p:pic>
        <p:nvPicPr>
          <p:cNvPr id="10" name="Picture 9">
            <a:extLst>
              <a:ext uri="{FF2B5EF4-FFF2-40B4-BE49-F238E27FC236}">
                <a16:creationId xmlns:a16="http://schemas.microsoft.com/office/drawing/2014/main" id="{5810695A-07DA-BC03-DFFB-428C70CA267B}"/>
              </a:ext>
            </a:extLst>
          </p:cNvPr>
          <p:cNvPicPr>
            <a:picLocks noChangeAspect="1"/>
          </p:cNvPicPr>
          <p:nvPr/>
        </p:nvPicPr>
        <p:blipFill>
          <a:blip r:embed="rId5"/>
          <a:stretch>
            <a:fillRect/>
          </a:stretch>
        </p:blipFill>
        <p:spPr>
          <a:xfrm>
            <a:off x="6236457" y="4413642"/>
            <a:ext cx="3761334" cy="948148"/>
          </a:xfrm>
          <a:prstGeom prst="rect">
            <a:avLst/>
          </a:prstGeom>
        </p:spPr>
      </p:pic>
      <p:pic>
        <p:nvPicPr>
          <p:cNvPr id="12" name="Picture 11">
            <a:extLst>
              <a:ext uri="{FF2B5EF4-FFF2-40B4-BE49-F238E27FC236}">
                <a16:creationId xmlns:a16="http://schemas.microsoft.com/office/drawing/2014/main" id="{4401348A-24B9-DF4E-4F9F-AEA81622458D}"/>
              </a:ext>
            </a:extLst>
          </p:cNvPr>
          <p:cNvPicPr>
            <a:picLocks noChangeAspect="1"/>
          </p:cNvPicPr>
          <p:nvPr/>
        </p:nvPicPr>
        <p:blipFill>
          <a:blip r:embed="rId6"/>
          <a:stretch>
            <a:fillRect/>
          </a:stretch>
        </p:blipFill>
        <p:spPr>
          <a:xfrm>
            <a:off x="831652" y="721906"/>
            <a:ext cx="2409825" cy="438150"/>
          </a:xfrm>
          <a:prstGeom prst="rect">
            <a:avLst/>
          </a:prstGeom>
        </p:spPr>
      </p:pic>
    </p:spTree>
    <p:extLst>
      <p:ext uri="{BB962C8B-B14F-4D97-AF65-F5344CB8AC3E}">
        <p14:creationId xmlns:p14="http://schemas.microsoft.com/office/powerpoint/2010/main" val="2948887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6C740D-F2F6-442D-A52B-2AE8882EEA6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A4CAD2F-A08A-2657-BAF5-689FDBC4587C}"/>
              </a:ext>
            </a:extLst>
          </p:cNvPr>
          <p:cNvPicPr>
            <a:picLocks noChangeAspect="1"/>
          </p:cNvPicPr>
          <p:nvPr/>
        </p:nvPicPr>
        <p:blipFill>
          <a:blip r:embed="rId2"/>
          <a:stretch>
            <a:fillRect/>
          </a:stretch>
        </p:blipFill>
        <p:spPr>
          <a:xfrm>
            <a:off x="476249" y="479683"/>
            <a:ext cx="10060615" cy="2184377"/>
          </a:xfrm>
          <a:prstGeom prst="rect">
            <a:avLst/>
          </a:prstGeom>
        </p:spPr>
      </p:pic>
    </p:spTree>
    <p:extLst>
      <p:ext uri="{BB962C8B-B14F-4D97-AF65-F5344CB8AC3E}">
        <p14:creationId xmlns:p14="http://schemas.microsoft.com/office/powerpoint/2010/main" val="3255688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CEBE61-5CD6-FADF-65EA-1DA18F7AAE4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597E5EF-FC5D-24CD-5DE4-F2B80A86420F}"/>
              </a:ext>
            </a:extLst>
          </p:cNvPr>
          <p:cNvPicPr>
            <a:picLocks noChangeAspect="1"/>
          </p:cNvPicPr>
          <p:nvPr/>
        </p:nvPicPr>
        <p:blipFill>
          <a:blip r:embed="rId2"/>
          <a:stretch>
            <a:fillRect/>
          </a:stretch>
        </p:blipFill>
        <p:spPr>
          <a:xfrm>
            <a:off x="1111101" y="737412"/>
            <a:ext cx="9393865" cy="2946660"/>
          </a:xfrm>
          <a:prstGeom prst="rect">
            <a:avLst/>
          </a:prstGeom>
        </p:spPr>
      </p:pic>
      <p:pic>
        <p:nvPicPr>
          <p:cNvPr id="6" name="Picture 5">
            <a:extLst>
              <a:ext uri="{FF2B5EF4-FFF2-40B4-BE49-F238E27FC236}">
                <a16:creationId xmlns:a16="http://schemas.microsoft.com/office/drawing/2014/main" id="{4FE2890F-5CCE-501C-F983-341A0EF9ABCC}"/>
              </a:ext>
            </a:extLst>
          </p:cNvPr>
          <p:cNvPicPr>
            <a:picLocks noChangeAspect="1"/>
          </p:cNvPicPr>
          <p:nvPr/>
        </p:nvPicPr>
        <p:blipFill>
          <a:blip r:embed="rId3"/>
          <a:stretch>
            <a:fillRect/>
          </a:stretch>
        </p:blipFill>
        <p:spPr>
          <a:xfrm>
            <a:off x="2883084" y="4037233"/>
            <a:ext cx="2539521" cy="2074056"/>
          </a:xfrm>
          <a:prstGeom prst="rect">
            <a:avLst/>
          </a:prstGeom>
        </p:spPr>
      </p:pic>
    </p:spTree>
    <p:extLst>
      <p:ext uri="{BB962C8B-B14F-4D97-AF65-F5344CB8AC3E}">
        <p14:creationId xmlns:p14="http://schemas.microsoft.com/office/powerpoint/2010/main" val="2439174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3603CD-FF62-1182-6FEB-0AE5AB72413E}"/>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81AED44-B4C1-26B1-CD4A-FDEBE18D1DDF}"/>
              </a:ext>
            </a:extLst>
          </p:cNvPr>
          <p:cNvPicPr>
            <a:picLocks noChangeAspect="1"/>
          </p:cNvPicPr>
          <p:nvPr/>
        </p:nvPicPr>
        <p:blipFill>
          <a:blip r:embed="rId2"/>
          <a:stretch>
            <a:fillRect/>
          </a:stretch>
        </p:blipFill>
        <p:spPr>
          <a:xfrm>
            <a:off x="1242902" y="967563"/>
            <a:ext cx="2661652" cy="2577952"/>
          </a:xfrm>
          <a:prstGeom prst="rect">
            <a:avLst/>
          </a:prstGeom>
        </p:spPr>
      </p:pic>
      <p:pic>
        <p:nvPicPr>
          <p:cNvPr id="6" name="Picture 5">
            <a:extLst>
              <a:ext uri="{FF2B5EF4-FFF2-40B4-BE49-F238E27FC236}">
                <a16:creationId xmlns:a16="http://schemas.microsoft.com/office/drawing/2014/main" id="{FBD1C306-D3D4-2254-B9C0-1A306F635CD8}"/>
              </a:ext>
            </a:extLst>
          </p:cNvPr>
          <p:cNvPicPr>
            <a:picLocks noChangeAspect="1"/>
          </p:cNvPicPr>
          <p:nvPr/>
        </p:nvPicPr>
        <p:blipFill>
          <a:blip r:embed="rId3"/>
          <a:stretch>
            <a:fillRect/>
          </a:stretch>
        </p:blipFill>
        <p:spPr>
          <a:xfrm>
            <a:off x="812876" y="3686175"/>
            <a:ext cx="3521703" cy="1693362"/>
          </a:xfrm>
          <a:prstGeom prst="rect">
            <a:avLst/>
          </a:prstGeom>
        </p:spPr>
      </p:pic>
      <p:pic>
        <p:nvPicPr>
          <p:cNvPr id="8" name="Picture 7">
            <a:extLst>
              <a:ext uri="{FF2B5EF4-FFF2-40B4-BE49-F238E27FC236}">
                <a16:creationId xmlns:a16="http://schemas.microsoft.com/office/drawing/2014/main" id="{FB890798-7CFB-641E-A052-5CBD44E1E5F5}"/>
              </a:ext>
            </a:extLst>
          </p:cNvPr>
          <p:cNvPicPr>
            <a:picLocks noChangeAspect="1"/>
          </p:cNvPicPr>
          <p:nvPr/>
        </p:nvPicPr>
        <p:blipFill>
          <a:blip r:embed="rId4"/>
          <a:stretch>
            <a:fillRect/>
          </a:stretch>
        </p:blipFill>
        <p:spPr>
          <a:xfrm>
            <a:off x="1479144" y="5694832"/>
            <a:ext cx="1864593" cy="386991"/>
          </a:xfrm>
          <a:prstGeom prst="rect">
            <a:avLst/>
          </a:prstGeom>
        </p:spPr>
      </p:pic>
      <p:pic>
        <p:nvPicPr>
          <p:cNvPr id="10" name="Picture 9">
            <a:extLst>
              <a:ext uri="{FF2B5EF4-FFF2-40B4-BE49-F238E27FC236}">
                <a16:creationId xmlns:a16="http://schemas.microsoft.com/office/drawing/2014/main" id="{B5CA49B5-11AE-780D-7823-E56BAA11FE0B}"/>
              </a:ext>
            </a:extLst>
          </p:cNvPr>
          <p:cNvPicPr>
            <a:picLocks noChangeAspect="1"/>
          </p:cNvPicPr>
          <p:nvPr/>
        </p:nvPicPr>
        <p:blipFill>
          <a:blip r:embed="rId5"/>
          <a:stretch>
            <a:fillRect/>
          </a:stretch>
        </p:blipFill>
        <p:spPr>
          <a:xfrm>
            <a:off x="5398016" y="967563"/>
            <a:ext cx="4019975" cy="627321"/>
          </a:xfrm>
          <a:prstGeom prst="rect">
            <a:avLst/>
          </a:prstGeom>
        </p:spPr>
      </p:pic>
      <p:pic>
        <p:nvPicPr>
          <p:cNvPr id="12" name="Picture 11">
            <a:extLst>
              <a:ext uri="{FF2B5EF4-FFF2-40B4-BE49-F238E27FC236}">
                <a16:creationId xmlns:a16="http://schemas.microsoft.com/office/drawing/2014/main" id="{5464BF31-B92B-7FC8-B14A-00827EC29EC4}"/>
              </a:ext>
            </a:extLst>
          </p:cNvPr>
          <p:cNvPicPr>
            <a:picLocks noChangeAspect="1"/>
          </p:cNvPicPr>
          <p:nvPr/>
        </p:nvPicPr>
        <p:blipFill>
          <a:blip r:embed="rId6"/>
          <a:stretch>
            <a:fillRect/>
          </a:stretch>
        </p:blipFill>
        <p:spPr>
          <a:xfrm>
            <a:off x="5528677" y="2328809"/>
            <a:ext cx="3019900" cy="681482"/>
          </a:xfrm>
          <a:prstGeom prst="rect">
            <a:avLst/>
          </a:prstGeom>
        </p:spPr>
      </p:pic>
      <p:pic>
        <p:nvPicPr>
          <p:cNvPr id="14" name="Picture 13">
            <a:extLst>
              <a:ext uri="{FF2B5EF4-FFF2-40B4-BE49-F238E27FC236}">
                <a16:creationId xmlns:a16="http://schemas.microsoft.com/office/drawing/2014/main" id="{30F172F7-98E6-1FD6-CA19-DFF6DB824968}"/>
              </a:ext>
            </a:extLst>
          </p:cNvPr>
          <p:cNvPicPr>
            <a:picLocks noChangeAspect="1"/>
          </p:cNvPicPr>
          <p:nvPr/>
        </p:nvPicPr>
        <p:blipFill>
          <a:blip r:embed="rId7"/>
          <a:stretch>
            <a:fillRect/>
          </a:stretch>
        </p:blipFill>
        <p:spPr>
          <a:xfrm>
            <a:off x="5709652" y="3429000"/>
            <a:ext cx="3785222" cy="922648"/>
          </a:xfrm>
          <a:prstGeom prst="rect">
            <a:avLst/>
          </a:prstGeom>
        </p:spPr>
      </p:pic>
      <p:pic>
        <p:nvPicPr>
          <p:cNvPr id="16" name="Picture 15">
            <a:extLst>
              <a:ext uri="{FF2B5EF4-FFF2-40B4-BE49-F238E27FC236}">
                <a16:creationId xmlns:a16="http://schemas.microsoft.com/office/drawing/2014/main" id="{BC579D2F-3C94-764B-E7C2-C77E94400195}"/>
              </a:ext>
            </a:extLst>
          </p:cNvPr>
          <p:cNvPicPr>
            <a:picLocks noChangeAspect="1"/>
          </p:cNvPicPr>
          <p:nvPr/>
        </p:nvPicPr>
        <p:blipFill>
          <a:blip r:embed="rId8"/>
          <a:stretch>
            <a:fillRect/>
          </a:stretch>
        </p:blipFill>
        <p:spPr>
          <a:xfrm>
            <a:off x="5818297" y="4580313"/>
            <a:ext cx="4867424" cy="1062196"/>
          </a:xfrm>
          <a:prstGeom prst="rect">
            <a:avLst/>
          </a:prstGeom>
        </p:spPr>
      </p:pic>
      <p:pic>
        <p:nvPicPr>
          <p:cNvPr id="17" name="Picture 16">
            <a:extLst>
              <a:ext uri="{FF2B5EF4-FFF2-40B4-BE49-F238E27FC236}">
                <a16:creationId xmlns:a16="http://schemas.microsoft.com/office/drawing/2014/main" id="{86A3A07A-79C1-B231-220C-E482A9116881}"/>
              </a:ext>
            </a:extLst>
          </p:cNvPr>
          <p:cNvPicPr>
            <a:picLocks noChangeAspect="1"/>
          </p:cNvPicPr>
          <p:nvPr/>
        </p:nvPicPr>
        <p:blipFill>
          <a:blip r:embed="rId9"/>
          <a:stretch>
            <a:fillRect/>
          </a:stretch>
        </p:blipFill>
        <p:spPr>
          <a:xfrm>
            <a:off x="444478" y="350739"/>
            <a:ext cx="2414225" cy="438950"/>
          </a:xfrm>
          <a:prstGeom prst="rect">
            <a:avLst/>
          </a:prstGeom>
        </p:spPr>
      </p:pic>
    </p:spTree>
    <p:extLst>
      <p:ext uri="{BB962C8B-B14F-4D97-AF65-F5344CB8AC3E}">
        <p14:creationId xmlns:p14="http://schemas.microsoft.com/office/powerpoint/2010/main" val="2919942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457D62-948D-0393-C99F-CB5A22E641E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93438BE-7C53-F376-7047-6F9D3D6F152B}"/>
              </a:ext>
            </a:extLst>
          </p:cNvPr>
          <p:cNvPicPr>
            <a:picLocks noChangeAspect="1"/>
          </p:cNvPicPr>
          <p:nvPr/>
        </p:nvPicPr>
        <p:blipFill>
          <a:blip r:embed="rId2"/>
          <a:stretch>
            <a:fillRect/>
          </a:stretch>
        </p:blipFill>
        <p:spPr>
          <a:xfrm>
            <a:off x="428625" y="368153"/>
            <a:ext cx="9087515" cy="1748030"/>
          </a:xfrm>
          <a:prstGeom prst="rect">
            <a:avLst/>
          </a:prstGeom>
        </p:spPr>
      </p:pic>
    </p:spTree>
    <p:extLst>
      <p:ext uri="{BB962C8B-B14F-4D97-AF65-F5344CB8AC3E}">
        <p14:creationId xmlns:p14="http://schemas.microsoft.com/office/powerpoint/2010/main" val="273972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C6F285-ADF4-09E6-0634-6E421F9772F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F34B795-7B7B-9E9C-7A5C-E63F13491C34}"/>
              </a:ext>
            </a:extLst>
          </p:cNvPr>
          <p:cNvPicPr>
            <a:picLocks noChangeAspect="1"/>
          </p:cNvPicPr>
          <p:nvPr/>
        </p:nvPicPr>
        <p:blipFill>
          <a:blip r:embed="rId3"/>
          <a:stretch>
            <a:fillRect/>
          </a:stretch>
        </p:blipFill>
        <p:spPr>
          <a:xfrm>
            <a:off x="789247" y="513714"/>
            <a:ext cx="2724150" cy="457200"/>
          </a:xfrm>
          <a:prstGeom prst="rect">
            <a:avLst/>
          </a:prstGeom>
        </p:spPr>
      </p:pic>
      <p:pic>
        <p:nvPicPr>
          <p:cNvPr id="6" name="Picture 5">
            <a:extLst>
              <a:ext uri="{FF2B5EF4-FFF2-40B4-BE49-F238E27FC236}">
                <a16:creationId xmlns:a16="http://schemas.microsoft.com/office/drawing/2014/main" id="{1A859798-75EA-309A-E94D-31332B85D6C4}"/>
              </a:ext>
            </a:extLst>
          </p:cNvPr>
          <p:cNvPicPr>
            <a:picLocks noChangeAspect="1"/>
          </p:cNvPicPr>
          <p:nvPr/>
        </p:nvPicPr>
        <p:blipFill>
          <a:blip r:embed="rId4"/>
          <a:stretch>
            <a:fillRect/>
          </a:stretch>
        </p:blipFill>
        <p:spPr>
          <a:xfrm>
            <a:off x="1417951" y="1222744"/>
            <a:ext cx="9356098" cy="4892942"/>
          </a:xfrm>
          <a:prstGeom prst="rect">
            <a:avLst/>
          </a:prstGeom>
        </p:spPr>
      </p:pic>
    </p:spTree>
    <p:extLst>
      <p:ext uri="{BB962C8B-B14F-4D97-AF65-F5344CB8AC3E}">
        <p14:creationId xmlns:p14="http://schemas.microsoft.com/office/powerpoint/2010/main" val="2185466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87F1BF-EF9F-5137-F62C-59AE8C621D2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6C4C422-B9F9-B66D-03F9-0D864F3AD6B9}"/>
              </a:ext>
            </a:extLst>
          </p:cNvPr>
          <p:cNvPicPr>
            <a:picLocks noChangeAspect="1"/>
          </p:cNvPicPr>
          <p:nvPr/>
        </p:nvPicPr>
        <p:blipFill>
          <a:blip r:embed="rId2"/>
          <a:stretch>
            <a:fillRect/>
          </a:stretch>
        </p:blipFill>
        <p:spPr>
          <a:xfrm>
            <a:off x="1026034" y="1198620"/>
            <a:ext cx="10139932" cy="2866910"/>
          </a:xfrm>
          <a:prstGeom prst="rect">
            <a:avLst/>
          </a:prstGeom>
        </p:spPr>
      </p:pic>
      <p:pic>
        <p:nvPicPr>
          <p:cNvPr id="6" name="Picture 5">
            <a:extLst>
              <a:ext uri="{FF2B5EF4-FFF2-40B4-BE49-F238E27FC236}">
                <a16:creationId xmlns:a16="http://schemas.microsoft.com/office/drawing/2014/main" id="{4C73BF40-0E82-20E8-42CF-CC8BAD71939F}"/>
              </a:ext>
            </a:extLst>
          </p:cNvPr>
          <p:cNvPicPr>
            <a:picLocks noChangeAspect="1"/>
          </p:cNvPicPr>
          <p:nvPr/>
        </p:nvPicPr>
        <p:blipFill>
          <a:blip r:embed="rId3"/>
          <a:stretch>
            <a:fillRect/>
          </a:stretch>
        </p:blipFill>
        <p:spPr>
          <a:xfrm>
            <a:off x="1155165" y="4723138"/>
            <a:ext cx="9520180" cy="766258"/>
          </a:xfrm>
          <a:prstGeom prst="rect">
            <a:avLst/>
          </a:prstGeom>
        </p:spPr>
      </p:pic>
    </p:spTree>
    <p:extLst>
      <p:ext uri="{BB962C8B-B14F-4D97-AF65-F5344CB8AC3E}">
        <p14:creationId xmlns:p14="http://schemas.microsoft.com/office/powerpoint/2010/main" val="3717585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5321DF-E678-0763-14F7-1E286A6E3BF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11397CA-24E9-DDB7-2759-C78B9D6E8D43}"/>
              </a:ext>
            </a:extLst>
          </p:cNvPr>
          <p:cNvPicPr>
            <a:picLocks noChangeAspect="1"/>
          </p:cNvPicPr>
          <p:nvPr/>
        </p:nvPicPr>
        <p:blipFill>
          <a:blip r:embed="rId3"/>
          <a:stretch>
            <a:fillRect/>
          </a:stretch>
        </p:blipFill>
        <p:spPr>
          <a:xfrm>
            <a:off x="1543050" y="971550"/>
            <a:ext cx="4991100" cy="4914900"/>
          </a:xfrm>
          <a:prstGeom prst="rect">
            <a:avLst/>
          </a:prstGeom>
        </p:spPr>
      </p:pic>
      <p:sp>
        <p:nvSpPr>
          <p:cNvPr id="5" name="TextBox 4">
            <a:extLst>
              <a:ext uri="{FF2B5EF4-FFF2-40B4-BE49-F238E27FC236}">
                <a16:creationId xmlns:a16="http://schemas.microsoft.com/office/drawing/2014/main" id="{E15E50B2-4CAD-7133-7963-532F08A2D292}"/>
              </a:ext>
            </a:extLst>
          </p:cNvPr>
          <p:cNvSpPr txBox="1"/>
          <p:nvPr/>
        </p:nvSpPr>
        <p:spPr>
          <a:xfrm>
            <a:off x="935665" y="627321"/>
            <a:ext cx="5075685" cy="646331"/>
          </a:xfrm>
          <a:prstGeom prst="rect">
            <a:avLst/>
          </a:prstGeom>
          <a:noFill/>
        </p:spPr>
        <p:txBody>
          <a:bodyPr wrap="none" rtlCol="0">
            <a:spAutoFit/>
          </a:bodyPr>
          <a:lstStyle/>
          <a:p>
            <a:r>
              <a:rPr lang="en-US" b="1" i="0" dirty="0">
                <a:solidFill>
                  <a:srgbClr val="333333"/>
                </a:solidFill>
                <a:effectLst/>
                <a:latin typeface="Neue Helvetica W01"/>
              </a:rPr>
              <a:t>The Work Required to Stretch or Compress a Spring</a:t>
            </a:r>
          </a:p>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327351-194C-E2EC-F8C4-655A9F63CF34}"/>
                  </a:ext>
                </a:extLst>
              </p:cNvPr>
              <p:cNvSpPr txBox="1"/>
              <p:nvPr/>
            </p:nvSpPr>
            <p:spPr>
              <a:xfrm>
                <a:off x="7357731" y="1382233"/>
                <a:ext cx="4210493" cy="2862322"/>
              </a:xfrm>
              <a:prstGeom prst="rect">
                <a:avLst/>
              </a:prstGeom>
              <a:noFill/>
            </p:spPr>
            <p:txBody>
              <a:bodyPr wrap="square" rtlCol="0">
                <a:spAutoFit/>
              </a:bodyPr>
              <a:lstStyle/>
              <a:p>
                <a:r>
                  <a:rPr lang="en-US" b="0" i="0" dirty="0">
                    <a:solidFill>
                      <a:srgbClr val="424242"/>
                    </a:solidFill>
                    <a:effectLst/>
                    <a:latin typeface="Neue Helvetica W01"/>
                  </a:rPr>
                  <a:t>According to </a:t>
                </a:r>
                <a:r>
                  <a:rPr lang="en-US" b="1" i="0" dirty="0">
                    <a:solidFill>
                      <a:srgbClr val="424242"/>
                    </a:solidFill>
                    <a:effectLst/>
                    <a:latin typeface="Neue Helvetica W01"/>
                  </a:rPr>
                  <a:t>Hooke’s law</a:t>
                </a:r>
                <a:r>
                  <a:rPr lang="en-US" b="0" i="0" dirty="0">
                    <a:solidFill>
                      <a:srgbClr val="424242"/>
                    </a:solidFill>
                    <a:effectLst/>
                    <a:latin typeface="Neue Helvetica W01"/>
                  </a:rPr>
                  <a:t>, the force required to compress or stretch a spring from an equilibrium position is given by</a:t>
                </a:r>
              </a:p>
              <a:p>
                <a:endParaRPr lang="en-US" dirty="0">
                  <a:solidFill>
                    <a:srgbClr val="424242"/>
                  </a:solidFill>
                  <a:latin typeface="Neue Helvetica W01"/>
                </a:endParaRP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𝑘𝑥</m:t>
                      </m:r>
                    </m:oMath>
                  </m:oMathPara>
                </a14:m>
                <a:endParaRPr lang="en-US" dirty="0"/>
              </a:p>
              <a:p>
                <a:pPr algn="ctr"/>
                <a:endParaRPr lang="en-US" dirty="0"/>
              </a:p>
              <a:p>
                <a:r>
                  <a:rPr lang="en-US" b="0" i="0" dirty="0">
                    <a:solidFill>
                      <a:srgbClr val="424242"/>
                    </a:solidFill>
                    <a:effectLst/>
                    <a:latin typeface="Neue Helvetica W01"/>
                  </a:rPr>
                  <a:t>for some constant </a:t>
                </a:r>
                <a14:m>
                  <m:oMath xmlns:m="http://schemas.openxmlformats.org/officeDocument/2006/math">
                    <m:r>
                      <a:rPr lang="en-US" b="0" i="1" smtClean="0">
                        <a:latin typeface="Cambria Math" panose="02040503050406030204" pitchFamily="18" charset="0"/>
                      </a:rPr>
                      <m:t>𝑘</m:t>
                    </m:r>
                  </m:oMath>
                </a14:m>
                <a:r>
                  <a:rPr lang="en-US" b="0" i="0" dirty="0">
                    <a:solidFill>
                      <a:srgbClr val="424242"/>
                    </a:solidFill>
                    <a:effectLst/>
                    <a:latin typeface="Neue Helvetica W01"/>
                  </a:rPr>
                  <a:t>, which depends on the physical characteristics of the spring. The constant </a:t>
                </a:r>
                <a14:m>
                  <m:oMath xmlns:m="http://schemas.openxmlformats.org/officeDocument/2006/math">
                    <m:r>
                      <a:rPr lang="en-US" i="1">
                        <a:latin typeface="Cambria Math" panose="02040503050406030204" pitchFamily="18" charset="0"/>
                      </a:rPr>
                      <m:t>𝑘</m:t>
                    </m:r>
                  </m:oMath>
                </a14:m>
                <a:r>
                  <a:rPr lang="en-US" b="0" i="0" dirty="0">
                    <a:solidFill>
                      <a:srgbClr val="424242"/>
                    </a:solidFill>
                    <a:effectLst/>
                    <a:latin typeface="Neue Helvetica W01"/>
                  </a:rPr>
                  <a:t>, is called the </a:t>
                </a:r>
                <a:r>
                  <a:rPr lang="en-US" b="0" i="1" dirty="0">
                    <a:solidFill>
                      <a:srgbClr val="424242"/>
                    </a:solidFill>
                    <a:effectLst/>
                    <a:latin typeface="Neue Helvetica W01"/>
                  </a:rPr>
                  <a:t>spring constant</a:t>
                </a:r>
                <a:r>
                  <a:rPr lang="en-US" b="0" i="0" dirty="0">
                    <a:solidFill>
                      <a:srgbClr val="424242"/>
                    </a:solidFill>
                    <a:effectLst/>
                    <a:latin typeface="Neue Helvetica W01"/>
                  </a:rPr>
                  <a:t> and is always positive.</a:t>
                </a:r>
                <a:endParaRPr lang="en-US" dirty="0"/>
              </a:p>
            </p:txBody>
          </p:sp>
        </mc:Choice>
        <mc:Fallback xmlns="">
          <p:sp>
            <p:nvSpPr>
              <p:cNvPr id="6" name="TextBox 5">
                <a:extLst>
                  <a:ext uri="{FF2B5EF4-FFF2-40B4-BE49-F238E27FC236}">
                    <a16:creationId xmlns:a16="http://schemas.microsoft.com/office/drawing/2014/main" id="{C8327351-194C-E2EC-F8C4-655A9F63CF34}"/>
                  </a:ext>
                </a:extLst>
              </p:cNvPr>
              <p:cNvSpPr txBox="1">
                <a:spLocks noRot="1" noChangeAspect="1" noMove="1" noResize="1" noEditPoints="1" noAdjustHandles="1" noChangeArrowheads="1" noChangeShapeType="1" noTextEdit="1"/>
              </p:cNvSpPr>
              <p:nvPr/>
            </p:nvSpPr>
            <p:spPr>
              <a:xfrm>
                <a:off x="7357731" y="1382233"/>
                <a:ext cx="4210493" cy="2862322"/>
              </a:xfrm>
              <a:prstGeom prst="rect">
                <a:avLst/>
              </a:prstGeom>
              <a:blipFill>
                <a:blip r:embed="rId4"/>
                <a:stretch>
                  <a:fillRect l="-1302" t="-1279" b="-2559"/>
                </a:stretch>
              </a:blipFill>
            </p:spPr>
            <p:txBody>
              <a:bodyPr/>
              <a:lstStyle/>
              <a:p>
                <a:r>
                  <a:rPr lang="en-US">
                    <a:noFill/>
                  </a:rPr>
                  <a:t> </a:t>
                </a:r>
              </a:p>
            </p:txBody>
          </p:sp>
        </mc:Fallback>
      </mc:AlternateContent>
    </p:spTree>
    <p:extLst>
      <p:ext uri="{BB962C8B-B14F-4D97-AF65-F5344CB8AC3E}">
        <p14:creationId xmlns:p14="http://schemas.microsoft.com/office/powerpoint/2010/main" val="289882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233437-BFA2-A167-7E47-71F48B9BAE4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2AFD90C-28D5-2EE6-2154-0545D3B9CC18}"/>
              </a:ext>
            </a:extLst>
          </p:cNvPr>
          <p:cNvPicPr>
            <a:picLocks noChangeAspect="1"/>
          </p:cNvPicPr>
          <p:nvPr/>
        </p:nvPicPr>
        <p:blipFill>
          <a:blip r:embed="rId2"/>
          <a:stretch>
            <a:fillRect/>
          </a:stretch>
        </p:blipFill>
        <p:spPr>
          <a:xfrm>
            <a:off x="556215" y="415554"/>
            <a:ext cx="10382397" cy="2370175"/>
          </a:xfrm>
          <a:prstGeom prst="rect">
            <a:avLst/>
          </a:prstGeom>
        </p:spPr>
      </p:pic>
      <p:pic>
        <p:nvPicPr>
          <p:cNvPr id="6" name="Picture 5">
            <a:extLst>
              <a:ext uri="{FF2B5EF4-FFF2-40B4-BE49-F238E27FC236}">
                <a16:creationId xmlns:a16="http://schemas.microsoft.com/office/drawing/2014/main" id="{DAF9596B-340D-A253-B255-6D1D95AF098C}"/>
              </a:ext>
            </a:extLst>
          </p:cNvPr>
          <p:cNvPicPr>
            <a:picLocks noChangeAspect="1"/>
          </p:cNvPicPr>
          <p:nvPr/>
        </p:nvPicPr>
        <p:blipFill>
          <a:blip r:embed="rId3"/>
          <a:stretch>
            <a:fillRect/>
          </a:stretch>
        </p:blipFill>
        <p:spPr>
          <a:xfrm>
            <a:off x="1091068" y="3080488"/>
            <a:ext cx="2947532" cy="2981103"/>
          </a:xfrm>
          <a:prstGeom prst="rect">
            <a:avLst/>
          </a:prstGeom>
        </p:spPr>
      </p:pic>
    </p:spTree>
    <p:extLst>
      <p:ext uri="{BB962C8B-B14F-4D97-AF65-F5344CB8AC3E}">
        <p14:creationId xmlns:p14="http://schemas.microsoft.com/office/powerpoint/2010/main" val="14534492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F643C1-B598-7C61-7151-767C93E485E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09F9ECB2-6D4B-DD27-5057-CE384406D845}"/>
              </a:ext>
            </a:extLst>
          </p:cNvPr>
          <p:cNvPicPr>
            <a:picLocks noChangeAspect="1"/>
          </p:cNvPicPr>
          <p:nvPr/>
        </p:nvPicPr>
        <p:blipFill>
          <a:blip r:embed="rId2"/>
          <a:stretch>
            <a:fillRect/>
          </a:stretch>
        </p:blipFill>
        <p:spPr>
          <a:xfrm>
            <a:off x="334039" y="288740"/>
            <a:ext cx="9988766" cy="2410655"/>
          </a:xfrm>
          <a:prstGeom prst="rect">
            <a:avLst/>
          </a:prstGeom>
        </p:spPr>
      </p:pic>
    </p:spTree>
    <p:extLst>
      <p:ext uri="{BB962C8B-B14F-4D97-AF65-F5344CB8AC3E}">
        <p14:creationId xmlns:p14="http://schemas.microsoft.com/office/powerpoint/2010/main" val="1177834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002352C-E59C-AF01-C952-AF58078F230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E6B5A4C-DFCC-8400-ACB6-FA0FE56FF8BC}"/>
              </a:ext>
            </a:extLst>
          </p:cNvPr>
          <p:cNvPicPr>
            <a:picLocks noChangeAspect="1"/>
          </p:cNvPicPr>
          <p:nvPr/>
        </p:nvPicPr>
        <p:blipFill>
          <a:blip r:embed="rId2"/>
          <a:stretch>
            <a:fillRect/>
          </a:stretch>
        </p:blipFill>
        <p:spPr>
          <a:xfrm>
            <a:off x="345833" y="244832"/>
            <a:ext cx="3057525" cy="409575"/>
          </a:xfrm>
          <a:prstGeom prst="rect">
            <a:avLst/>
          </a:prstGeom>
        </p:spPr>
      </p:pic>
      <p:pic>
        <p:nvPicPr>
          <p:cNvPr id="6" name="Picture 5">
            <a:extLst>
              <a:ext uri="{FF2B5EF4-FFF2-40B4-BE49-F238E27FC236}">
                <a16:creationId xmlns:a16="http://schemas.microsoft.com/office/drawing/2014/main" id="{9CB15FB6-BF4B-A8D9-D892-C52930784B08}"/>
              </a:ext>
            </a:extLst>
          </p:cNvPr>
          <p:cNvPicPr>
            <a:picLocks noChangeAspect="1"/>
          </p:cNvPicPr>
          <p:nvPr/>
        </p:nvPicPr>
        <p:blipFill>
          <a:blip r:embed="rId3"/>
          <a:stretch>
            <a:fillRect/>
          </a:stretch>
        </p:blipFill>
        <p:spPr>
          <a:xfrm>
            <a:off x="745876" y="605948"/>
            <a:ext cx="9720299" cy="4126864"/>
          </a:xfrm>
          <a:prstGeom prst="rect">
            <a:avLst/>
          </a:prstGeom>
        </p:spPr>
      </p:pic>
      <p:pic>
        <p:nvPicPr>
          <p:cNvPr id="8" name="Picture 7">
            <a:extLst>
              <a:ext uri="{FF2B5EF4-FFF2-40B4-BE49-F238E27FC236}">
                <a16:creationId xmlns:a16="http://schemas.microsoft.com/office/drawing/2014/main" id="{0997BD42-ABC1-F1F7-84AB-13752D91A49A}"/>
              </a:ext>
            </a:extLst>
          </p:cNvPr>
          <p:cNvPicPr>
            <a:picLocks noChangeAspect="1"/>
          </p:cNvPicPr>
          <p:nvPr/>
        </p:nvPicPr>
        <p:blipFill>
          <a:blip r:embed="rId4"/>
          <a:stretch>
            <a:fillRect/>
          </a:stretch>
        </p:blipFill>
        <p:spPr>
          <a:xfrm>
            <a:off x="2158086" y="4881242"/>
            <a:ext cx="1454822" cy="1519240"/>
          </a:xfrm>
          <a:prstGeom prst="rect">
            <a:avLst/>
          </a:prstGeom>
        </p:spPr>
      </p:pic>
      <p:pic>
        <p:nvPicPr>
          <p:cNvPr id="9" name="Picture 8">
            <a:extLst>
              <a:ext uri="{FF2B5EF4-FFF2-40B4-BE49-F238E27FC236}">
                <a16:creationId xmlns:a16="http://schemas.microsoft.com/office/drawing/2014/main" id="{5AF3935B-4263-E600-7A44-3B269AAB0ED3}"/>
              </a:ext>
            </a:extLst>
          </p:cNvPr>
          <p:cNvPicPr>
            <a:picLocks noChangeAspect="1"/>
          </p:cNvPicPr>
          <p:nvPr/>
        </p:nvPicPr>
        <p:blipFill>
          <a:blip r:embed="rId5"/>
          <a:stretch>
            <a:fillRect/>
          </a:stretch>
        </p:blipFill>
        <p:spPr>
          <a:xfrm>
            <a:off x="7631919" y="4750237"/>
            <a:ext cx="2991068" cy="1606113"/>
          </a:xfrm>
          <a:prstGeom prst="rect">
            <a:avLst/>
          </a:prstGeom>
        </p:spPr>
      </p:pic>
    </p:spTree>
    <p:extLst>
      <p:ext uri="{BB962C8B-B14F-4D97-AF65-F5344CB8AC3E}">
        <p14:creationId xmlns:p14="http://schemas.microsoft.com/office/powerpoint/2010/main" val="497361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C5F785-6E05-7303-D709-50BEA7C093CF}"/>
              </a:ext>
            </a:extLst>
          </p:cNvPr>
          <p:cNvSpPr>
            <a:spLocks noGrp="1"/>
          </p:cNvSpPr>
          <p:nvPr>
            <p:ph type="ftr" sz="quarter" idx="11"/>
          </p:nvPr>
        </p:nvSpPr>
        <p:spPr/>
        <p:txBody>
          <a:bodyPr/>
          <a:lstStyle/>
          <a:p>
            <a:r>
              <a:rPr lang="en-US"/>
              <a:t>https://openstax.org/details/books/calculus-volume-1</a:t>
            </a:r>
          </a:p>
        </p:txBody>
      </p:sp>
      <p:pic>
        <p:nvPicPr>
          <p:cNvPr id="6" name="Picture 5">
            <a:extLst>
              <a:ext uri="{FF2B5EF4-FFF2-40B4-BE49-F238E27FC236}">
                <a16:creationId xmlns:a16="http://schemas.microsoft.com/office/drawing/2014/main" id="{0896F69A-78EB-23CC-28E8-AAAC3EDF1362}"/>
              </a:ext>
            </a:extLst>
          </p:cNvPr>
          <p:cNvPicPr>
            <a:picLocks noChangeAspect="1"/>
          </p:cNvPicPr>
          <p:nvPr/>
        </p:nvPicPr>
        <p:blipFill>
          <a:blip r:embed="rId2"/>
          <a:stretch>
            <a:fillRect/>
          </a:stretch>
        </p:blipFill>
        <p:spPr>
          <a:xfrm>
            <a:off x="356411" y="280323"/>
            <a:ext cx="9999443" cy="2456653"/>
          </a:xfrm>
          <a:prstGeom prst="rect">
            <a:avLst/>
          </a:prstGeom>
        </p:spPr>
      </p:pic>
      <p:pic>
        <p:nvPicPr>
          <p:cNvPr id="8" name="Picture 7">
            <a:extLst>
              <a:ext uri="{FF2B5EF4-FFF2-40B4-BE49-F238E27FC236}">
                <a16:creationId xmlns:a16="http://schemas.microsoft.com/office/drawing/2014/main" id="{C8A09C17-83D6-EBB3-BFA4-3FECD4471E3F}"/>
              </a:ext>
            </a:extLst>
          </p:cNvPr>
          <p:cNvPicPr>
            <a:picLocks noChangeAspect="1"/>
          </p:cNvPicPr>
          <p:nvPr/>
        </p:nvPicPr>
        <p:blipFill>
          <a:blip r:embed="rId3"/>
          <a:stretch>
            <a:fillRect/>
          </a:stretch>
        </p:blipFill>
        <p:spPr>
          <a:xfrm>
            <a:off x="651199" y="2854224"/>
            <a:ext cx="1948782" cy="3056448"/>
          </a:xfrm>
          <a:prstGeom prst="rect">
            <a:avLst/>
          </a:prstGeom>
        </p:spPr>
      </p:pic>
      <p:pic>
        <p:nvPicPr>
          <p:cNvPr id="12" name="Picture 11">
            <a:extLst>
              <a:ext uri="{FF2B5EF4-FFF2-40B4-BE49-F238E27FC236}">
                <a16:creationId xmlns:a16="http://schemas.microsoft.com/office/drawing/2014/main" id="{8FFE7DFE-F454-EECC-CDFF-E35E2E3AF14F}"/>
              </a:ext>
            </a:extLst>
          </p:cNvPr>
          <p:cNvPicPr>
            <a:picLocks noChangeAspect="1"/>
          </p:cNvPicPr>
          <p:nvPr/>
        </p:nvPicPr>
        <p:blipFill>
          <a:blip r:embed="rId4"/>
          <a:stretch>
            <a:fillRect/>
          </a:stretch>
        </p:blipFill>
        <p:spPr>
          <a:xfrm>
            <a:off x="2824623" y="2854224"/>
            <a:ext cx="4272147" cy="3056448"/>
          </a:xfrm>
          <a:prstGeom prst="rect">
            <a:avLst/>
          </a:prstGeom>
        </p:spPr>
      </p:pic>
    </p:spTree>
    <p:extLst>
      <p:ext uri="{BB962C8B-B14F-4D97-AF65-F5344CB8AC3E}">
        <p14:creationId xmlns:p14="http://schemas.microsoft.com/office/powerpoint/2010/main" val="37411855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38E6D0-102F-3E4E-2681-77DA904D055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E891519-3B75-ACEA-3FA8-C9374119299D}"/>
              </a:ext>
            </a:extLst>
          </p:cNvPr>
          <p:cNvPicPr>
            <a:picLocks noChangeAspect="1"/>
          </p:cNvPicPr>
          <p:nvPr/>
        </p:nvPicPr>
        <p:blipFill>
          <a:blip r:embed="rId2"/>
          <a:stretch>
            <a:fillRect/>
          </a:stretch>
        </p:blipFill>
        <p:spPr>
          <a:xfrm>
            <a:off x="706398" y="509013"/>
            <a:ext cx="3838575" cy="485775"/>
          </a:xfrm>
          <a:prstGeom prst="rect">
            <a:avLst/>
          </a:prstGeom>
        </p:spPr>
      </p:pic>
      <p:pic>
        <p:nvPicPr>
          <p:cNvPr id="8" name="Picture 7">
            <a:extLst>
              <a:ext uri="{FF2B5EF4-FFF2-40B4-BE49-F238E27FC236}">
                <a16:creationId xmlns:a16="http://schemas.microsoft.com/office/drawing/2014/main" id="{C4E436F0-9FDA-9110-FA7B-913210C9196F}"/>
              </a:ext>
            </a:extLst>
          </p:cNvPr>
          <p:cNvPicPr>
            <a:picLocks noChangeAspect="1"/>
          </p:cNvPicPr>
          <p:nvPr/>
        </p:nvPicPr>
        <p:blipFill>
          <a:blip r:embed="rId3"/>
          <a:stretch>
            <a:fillRect/>
          </a:stretch>
        </p:blipFill>
        <p:spPr>
          <a:xfrm>
            <a:off x="916075" y="1747340"/>
            <a:ext cx="5038298" cy="3040770"/>
          </a:xfrm>
          <a:prstGeom prst="rect">
            <a:avLst/>
          </a:prstGeom>
        </p:spPr>
      </p:pic>
      <p:pic>
        <p:nvPicPr>
          <p:cNvPr id="14" name="Picture 13">
            <a:extLst>
              <a:ext uri="{FF2B5EF4-FFF2-40B4-BE49-F238E27FC236}">
                <a16:creationId xmlns:a16="http://schemas.microsoft.com/office/drawing/2014/main" id="{E4DC054C-554E-3255-418A-D9BA42D5A042}"/>
              </a:ext>
            </a:extLst>
          </p:cNvPr>
          <p:cNvPicPr>
            <a:picLocks noChangeAspect="1"/>
          </p:cNvPicPr>
          <p:nvPr/>
        </p:nvPicPr>
        <p:blipFill>
          <a:blip r:embed="rId4"/>
          <a:stretch>
            <a:fillRect/>
          </a:stretch>
        </p:blipFill>
        <p:spPr>
          <a:xfrm>
            <a:off x="6925477" y="2516901"/>
            <a:ext cx="3803765" cy="723900"/>
          </a:xfrm>
          <a:prstGeom prst="rect">
            <a:avLst/>
          </a:prstGeom>
        </p:spPr>
      </p:pic>
      <p:pic>
        <p:nvPicPr>
          <p:cNvPr id="16" name="Picture 15">
            <a:extLst>
              <a:ext uri="{FF2B5EF4-FFF2-40B4-BE49-F238E27FC236}">
                <a16:creationId xmlns:a16="http://schemas.microsoft.com/office/drawing/2014/main" id="{9355D6AD-1FA5-D51B-9E2D-29B4BC1271B3}"/>
              </a:ext>
            </a:extLst>
          </p:cNvPr>
          <p:cNvPicPr>
            <a:picLocks noChangeAspect="1"/>
          </p:cNvPicPr>
          <p:nvPr/>
        </p:nvPicPr>
        <p:blipFill>
          <a:blip r:embed="rId5"/>
          <a:stretch>
            <a:fillRect/>
          </a:stretch>
        </p:blipFill>
        <p:spPr>
          <a:xfrm>
            <a:off x="6925477" y="3705562"/>
            <a:ext cx="3730741" cy="976066"/>
          </a:xfrm>
          <a:prstGeom prst="rect">
            <a:avLst/>
          </a:prstGeom>
        </p:spPr>
      </p:pic>
      <p:pic>
        <p:nvPicPr>
          <p:cNvPr id="18" name="Picture 17">
            <a:extLst>
              <a:ext uri="{FF2B5EF4-FFF2-40B4-BE49-F238E27FC236}">
                <a16:creationId xmlns:a16="http://schemas.microsoft.com/office/drawing/2014/main" id="{863AD89C-7D9E-9F61-C678-0AE0C2B0B96E}"/>
              </a:ext>
            </a:extLst>
          </p:cNvPr>
          <p:cNvPicPr>
            <a:picLocks noChangeAspect="1"/>
          </p:cNvPicPr>
          <p:nvPr/>
        </p:nvPicPr>
        <p:blipFill>
          <a:blip r:embed="rId6"/>
          <a:stretch>
            <a:fillRect/>
          </a:stretch>
        </p:blipFill>
        <p:spPr>
          <a:xfrm>
            <a:off x="5954373" y="5269907"/>
            <a:ext cx="5503865" cy="848466"/>
          </a:xfrm>
          <a:prstGeom prst="rect">
            <a:avLst/>
          </a:prstGeom>
        </p:spPr>
      </p:pic>
    </p:spTree>
    <p:extLst>
      <p:ext uri="{BB962C8B-B14F-4D97-AF65-F5344CB8AC3E}">
        <p14:creationId xmlns:p14="http://schemas.microsoft.com/office/powerpoint/2010/main" val="405076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556B87-42AB-348E-3D10-0F09FE824CCB}"/>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CA198E2B-22A7-347F-C656-904664078A01}"/>
              </a:ext>
            </a:extLst>
          </p:cNvPr>
          <p:cNvPicPr>
            <a:picLocks noChangeAspect="1"/>
          </p:cNvPicPr>
          <p:nvPr/>
        </p:nvPicPr>
        <p:blipFill>
          <a:blip r:embed="rId2"/>
          <a:stretch>
            <a:fillRect/>
          </a:stretch>
        </p:blipFill>
        <p:spPr>
          <a:xfrm>
            <a:off x="768091" y="1003970"/>
            <a:ext cx="10655818" cy="3667182"/>
          </a:xfrm>
          <a:prstGeom prst="rect">
            <a:avLst/>
          </a:prstGeom>
        </p:spPr>
      </p:pic>
    </p:spTree>
    <p:extLst>
      <p:ext uri="{BB962C8B-B14F-4D97-AF65-F5344CB8AC3E}">
        <p14:creationId xmlns:p14="http://schemas.microsoft.com/office/powerpoint/2010/main" val="1377618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6814E9-91BF-C986-1099-56025345541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FCE0C47-2DAD-61DB-0D1A-E32A66FDB4A1}"/>
              </a:ext>
            </a:extLst>
          </p:cNvPr>
          <p:cNvPicPr>
            <a:picLocks noChangeAspect="1"/>
          </p:cNvPicPr>
          <p:nvPr/>
        </p:nvPicPr>
        <p:blipFill>
          <a:blip r:embed="rId2"/>
          <a:stretch>
            <a:fillRect/>
          </a:stretch>
        </p:blipFill>
        <p:spPr>
          <a:xfrm>
            <a:off x="381000" y="356154"/>
            <a:ext cx="9754518" cy="2044145"/>
          </a:xfrm>
          <a:prstGeom prst="rect">
            <a:avLst/>
          </a:prstGeom>
        </p:spPr>
      </p:pic>
    </p:spTree>
    <p:extLst>
      <p:ext uri="{BB962C8B-B14F-4D97-AF65-F5344CB8AC3E}">
        <p14:creationId xmlns:p14="http://schemas.microsoft.com/office/powerpoint/2010/main" val="389214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D08E0D-5344-162A-CA9E-FFA51E58CA5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3BC4343-A7ED-1D96-F37A-EA56A247533F}"/>
              </a:ext>
            </a:extLst>
          </p:cNvPr>
          <p:cNvPicPr>
            <a:picLocks noChangeAspect="1"/>
          </p:cNvPicPr>
          <p:nvPr/>
        </p:nvPicPr>
        <p:blipFill>
          <a:blip r:embed="rId2"/>
          <a:stretch>
            <a:fillRect/>
          </a:stretch>
        </p:blipFill>
        <p:spPr>
          <a:xfrm>
            <a:off x="1356595" y="293911"/>
            <a:ext cx="9478810" cy="6245001"/>
          </a:xfrm>
          <a:prstGeom prst="rect">
            <a:avLst/>
          </a:prstGeom>
        </p:spPr>
      </p:pic>
    </p:spTree>
    <p:extLst>
      <p:ext uri="{BB962C8B-B14F-4D97-AF65-F5344CB8AC3E}">
        <p14:creationId xmlns:p14="http://schemas.microsoft.com/office/powerpoint/2010/main" val="4117832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8D693E-EA3D-8D73-4FA5-83C13C8A378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FC098A3-B9B0-6868-766D-F405B8320BCC}"/>
              </a:ext>
            </a:extLst>
          </p:cNvPr>
          <p:cNvPicPr>
            <a:picLocks noChangeAspect="1"/>
          </p:cNvPicPr>
          <p:nvPr/>
        </p:nvPicPr>
        <p:blipFill>
          <a:blip r:embed="rId2"/>
          <a:stretch>
            <a:fillRect/>
          </a:stretch>
        </p:blipFill>
        <p:spPr>
          <a:xfrm>
            <a:off x="1812274" y="1325763"/>
            <a:ext cx="8567451" cy="4729947"/>
          </a:xfrm>
          <a:prstGeom prst="rect">
            <a:avLst/>
          </a:prstGeom>
        </p:spPr>
      </p:pic>
      <p:pic>
        <p:nvPicPr>
          <p:cNvPr id="6" name="Picture 5">
            <a:extLst>
              <a:ext uri="{FF2B5EF4-FFF2-40B4-BE49-F238E27FC236}">
                <a16:creationId xmlns:a16="http://schemas.microsoft.com/office/drawing/2014/main" id="{96FCBBC2-1699-748B-2860-6C6CF79458A7}"/>
              </a:ext>
            </a:extLst>
          </p:cNvPr>
          <p:cNvPicPr>
            <a:picLocks noChangeAspect="1"/>
          </p:cNvPicPr>
          <p:nvPr/>
        </p:nvPicPr>
        <p:blipFill>
          <a:blip r:embed="rId3"/>
          <a:stretch>
            <a:fillRect/>
          </a:stretch>
        </p:blipFill>
        <p:spPr>
          <a:xfrm>
            <a:off x="457200" y="239913"/>
            <a:ext cx="8841036" cy="1247374"/>
          </a:xfrm>
          <a:prstGeom prst="rect">
            <a:avLst/>
          </a:prstGeom>
        </p:spPr>
      </p:pic>
    </p:spTree>
    <p:extLst>
      <p:ext uri="{BB962C8B-B14F-4D97-AF65-F5344CB8AC3E}">
        <p14:creationId xmlns:p14="http://schemas.microsoft.com/office/powerpoint/2010/main" val="663610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897D36-61B3-8DFB-552C-4AB10AF8416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6AD4F7C-5618-ED94-0259-7405CA153571}"/>
              </a:ext>
            </a:extLst>
          </p:cNvPr>
          <p:cNvPicPr>
            <a:picLocks noChangeAspect="1"/>
          </p:cNvPicPr>
          <p:nvPr/>
        </p:nvPicPr>
        <p:blipFill>
          <a:blip r:embed="rId2"/>
          <a:stretch>
            <a:fillRect/>
          </a:stretch>
        </p:blipFill>
        <p:spPr>
          <a:xfrm>
            <a:off x="495300" y="344782"/>
            <a:ext cx="9828914" cy="2212728"/>
          </a:xfrm>
          <a:prstGeom prst="rect">
            <a:avLst/>
          </a:prstGeom>
        </p:spPr>
      </p:pic>
      <p:pic>
        <p:nvPicPr>
          <p:cNvPr id="6" name="Picture 5">
            <a:extLst>
              <a:ext uri="{FF2B5EF4-FFF2-40B4-BE49-F238E27FC236}">
                <a16:creationId xmlns:a16="http://schemas.microsoft.com/office/drawing/2014/main" id="{60D6CA9D-175F-03FE-1E41-D73272DD2CC8}"/>
              </a:ext>
            </a:extLst>
          </p:cNvPr>
          <p:cNvPicPr>
            <a:picLocks noChangeAspect="1"/>
          </p:cNvPicPr>
          <p:nvPr/>
        </p:nvPicPr>
        <p:blipFill>
          <a:blip r:embed="rId3"/>
          <a:stretch>
            <a:fillRect/>
          </a:stretch>
        </p:blipFill>
        <p:spPr>
          <a:xfrm>
            <a:off x="1083303" y="2764465"/>
            <a:ext cx="3087118" cy="2317343"/>
          </a:xfrm>
          <a:prstGeom prst="rect">
            <a:avLst/>
          </a:prstGeom>
        </p:spPr>
      </p:pic>
    </p:spTree>
    <p:extLst>
      <p:ext uri="{BB962C8B-B14F-4D97-AF65-F5344CB8AC3E}">
        <p14:creationId xmlns:p14="http://schemas.microsoft.com/office/powerpoint/2010/main" val="322023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9EF7BB-0E61-ABB7-69F1-7D3D8C46A58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ACF21BA-5FBF-ACB4-7CAB-B5F830BCC5A6}"/>
              </a:ext>
            </a:extLst>
          </p:cNvPr>
          <p:cNvPicPr>
            <a:picLocks noChangeAspect="1"/>
          </p:cNvPicPr>
          <p:nvPr/>
        </p:nvPicPr>
        <p:blipFill>
          <a:blip r:embed="rId2"/>
          <a:stretch>
            <a:fillRect/>
          </a:stretch>
        </p:blipFill>
        <p:spPr>
          <a:xfrm>
            <a:off x="568890" y="749571"/>
            <a:ext cx="9960900" cy="3707733"/>
          </a:xfrm>
          <a:prstGeom prst="rect">
            <a:avLst/>
          </a:prstGeom>
        </p:spPr>
      </p:pic>
      <p:pic>
        <p:nvPicPr>
          <p:cNvPr id="8" name="Picture 7">
            <a:extLst>
              <a:ext uri="{FF2B5EF4-FFF2-40B4-BE49-F238E27FC236}">
                <a16:creationId xmlns:a16="http://schemas.microsoft.com/office/drawing/2014/main" id="{A4F65A82-55A5-4D3D-105D-1ACE29084960}"/>
              </a:ext>
            </a:extLst>
          </p:cNvPr>
          <p:cNvPicPr>
            <a:picLocks noChangeAspect="1"/>
          </p:cNvPicPr>
          <p:nvPr/>
        </p:nvPicPr>
        <p:blipFill>
          <a:blip r:embed="rId3"/>
          <a:stretch>
            <a:fillRect/>
          </a:stretch>
        </p:blipFill>
        <p:spPr>
          <a:xfrm>
            <a:off x="394733" y="160261"/>
            <a:ext cx="3409950" cy="447675"/>
          </a:xfrm>
          <a:prstGeom prst="rect">
            <a:avLst/>
          </a:prstGeom>
        </p:spPr>
      </p:pic>
      <p:grpSp>
        <p:nvGrpSpPr>
          <p:cNvPr id="14" name="Group 13">
            <a:extLst>
              <a:ext uri="{FF2B5EF4-FFF2-40B4-BE49-F238E27FC236}">
                <a16:creationId xmlns:a16="http://schemas.microsoft.com/office/drawing/2014/main" id="{1AA4EF3D-020B-089C-2E89-550AC5C9D3DD}"/>
              </a:ext>
            </a:extLst>
          </p:cNvPr>
          <p:cNvGrpSpPr/>
          <p:nvPr/>
        </p:nvGrpSpPr>
        <p:grpSpPr>
          <a:xfrm>
            <a:off x="8786310" y="5089870"/>
            <a:ext cx="1720080" cy="1144800"/>
            <a:chOff x="8786310" y="5089870"/>
            <a:chExt cx="1720080" cy="114480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4C771E6A-B2E5-E067-8923-86457574D656}"/>
                    </a:ext>
                  </a:extLst>
                </p14:cNvPr>
                <p14:cNvContentPartPr/>
                <p14:nvPr/>
              </p14:nvContentPartPr>
              <p14:xfrm>
                <a:off x="8944710" y="5089870"/>
                <a:ext cx="32760" cy="1144800"/>
              </p14:xfrm>
            </p:contentPart>
          </mc:Choice>
          <mc:Fallback xmlns="">
            <p:pic>
              <p:nvPicPr>
                <p:cNvPr id="9" name="Ink 8">
                  <a:extLst>
                    <a:ext uri="{FF2B5EF4-FFF2-40B4-BE49-F238E27FC236}">
                      <a16:creationId xmlns:a16="http://schemas.microsoft.com/office/drawing/2014/main" id="{4C771E6A-B2E5-E067-8923-86457574D656}"/>
                    </a:ext>
                  </a:extLst>
                </p:cNvPr>
                <p:cNvPicPr/>
                <p:nvPr/>
              </p:nvPicPr>
              <p:blipFill>
                <a:blip r:embed="rId5"/>
                <a:stretch>
                  <a:fillRect/>
                </a:stretch>
              </p:blipFill>
              <p:spPr>
                <a:xfrm>
                  <a:off x="8936070" y="5081230"/>
                  <a:ext cx="50400" cy="1162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755CC85-DE71-6C71-B286-566DC03C2FCC}"/>
                    </a:ext>
                  </a:extLst>
                </p14:cNvPr>
                <p14:cNvContentPartPr/>
                <p14:nvPr/>
              </p14:nvContentPartPr>
              <p14:xfrm>
                <a:off x="8786310" y="5900590"/>
                <a:ext cx="1720080" cy="61200"/>
              </p14:xfrm>
            </p:contentPart>
          </mc:Choice>
          <mc:Fallback xmlns="">
            <p:pic>
              <p:nvPicPr>
                <p:cNvPr id="10" name="Ink 9">
                  <a:extLst>
                    <a:ext uri="{FF2B5EF4-FFF2-40B4-BE49-F238E27FC236}">
                      <a16:creationId xmlns:a16="http://schemas.microsoft.com/office/drawing/2014/main" id="{2755CC85-DE71-6C71-B286-566DC03C2FCC}"/>
                    </a:ext>
                  </a:extLst>
                </p:cNvPr>
                <p:cNvPicPr/>
                <p:nvPr/>
              </p:nvPicPr>
              <p:blipFill>
                <a:blip r:embed="rId7"/>
                <a:stretch>
                  <a:fillRect/>
                </a:stretch>
              </p:blipFill>
              <p:spPr>
                <a:xfrm>
                  <a:off x="8777310" y="5891950"/>
                  <a:ext cx="1737720" cy="78840"/>
                </a:xfrm>
                <a:prstGeom prst="rect">
                  <a:avLst/>
                </a:prstGeom>
              </p:spPr>
            </p:pic>
          </mc:Fallback>
        </mc:AlternateContent>
      </p:grpSp>
      <p:grpSp>
        <p:nvGrpSpPr>
          <p:cNvPr id="17" name="Group 16">
            <a:extLst>
              <a:ext uri="{FF2B5EF4-FFF2-40B4-BE49-F238E27FC236}">
                <a16:creationId xmlns:a16="http://schemas.microsoft.com/office/drawing/2014/main" id="{C68EF5D5-9DF2-C83A-0D80-FA4958FBB36D}"/>
              </a:ext>
            </a:extLst>
          </p:cNvPr>
          <p:cNvGrpSpPr/>
          <p:nvPr/>
        </p:nvGrpSpPr>
        <p:grpSpPr>
          <a:xfrm>
            <a:off x="8658150" y="4392190"/>
            <a:ext cx="351360" cy="750960"/>
            <a:chOff x="8658150" y="4392190"/>
            <a:chExt cx="351360" cy="750960"/>
          </a:xfrm>
        </p:grpSpPr>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FBD6F9F3-6FAF-E38F-93A5-21D10051D956}"/>
                    </a:ext>
                  </a:extLst>
                </p14:cNvPr>
                <p14:cNvContentPartPr/>
                <p14:nvPr/>
              </p14:nvContentPartPr>
              <p14:xfrm>
                <a:off x="8873430" y="4617550"/>
                <a:ext cx="136080" cy="525600"/>
              </p14:xfrm>
            </p:contentPart>
          </mc:Choice>
          <mc:Fallback xmlns="">
            <p:pic>
              <p:nvPicPr>
                <p:cNvPr id="15" name="Ink 14">
                  <a:extLst>
                    <a:ext uri="{FF2B5EF4-FFF2-40B4-BE49-F238E27FC236}">
                      <a16:creationId xmlns:a16="http://schemas.microsoft.com/office/drawing/2014/main" id="{FBD6F9F3-6FAF-E38F-93A5-21D10051D956}"/>
                    </a:ext>
                  </a:extLst>
                </p:cNvPr>
                <p:cNvPicPr/>
                <p:nvPr/>
              </p:nvPicPr>
              <p:blipFill>
                <a:blip r:embed="rId9"/>
                <a:stretch>
                  <a:fillRect/>
                </a:stretch>
              </p:blipFill>
              <p:spPr>
                <a:xfrm>
                  <a:off x="8864430" y="4608910"/>
                  <a:ext cx="15372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1CB1F8A2-1B9C-F962-64F0-153200255549}"/>
                    </a:ext>
                  </a:extLst>
                </p14:cNvPr>
                <p14:cNvContentPartPr/>
                <p14:nvPr/>
              </p14:nvContentPartPr>
              <p14:xfrm>
                <a:off x="8658150" y="4392190"/>
                <a:ext cx="109080" cy="276480"/>
              </p14:xfrm>
            </p:contentPart>
          </mc:Choice>
          <mc:Fallback xmlns="">
            <p:pic>
              <p:nvPicPr>
                <p:cNvPr id="16" name="Ink 15">
                  <a:extLst>
                    <a:ext uri="{FF2B5EF4-FFF2-40B4-BE49-F238E27FC236}">
                      <a16:creationId xmlns:a16="http://schemas.microsoft.com/office/drawing/2014/main" id="{1CB1F8A2-1B9C-F962-64F0-153200255549}"/>
                    </a:ext>
                  </a:extLst>
                </p:cNvPr>
                <p:cNvPicPr/>
                <p:nvPr/>
              </p:nvPicPr>
              <p:blipFill>
                <a:blip r:embed="rId11"/>
                <a:stretch>
                  <a:fillRect/>
                </a:stretch>
              </p:blipFill>
              <p:spPr>
                <a:xfrm>
                  <a:off x="8649510" y="4383550"/>
                  <a:ext cx="126720" cy="294120"/>
                </a:xfrm>
                <a:prstGeom prst="rect">
                  <a:avLst/>
                </a:prstGeom>
              </p:spPr>
            </p:pic>
          </mc:Fallback>
        </mc:AlternateContent>
      </p:grpSp>
      <p:grpSp>
        <p:nvGrpSpPr>
          <p:cNvPr id="32" name="Group 31">
            <a:extLst>
              <a:ext uri="{FF2B5EF4-FFF2-40B4-BE49-F238E27FC236}">
                <a16:creationId xmlns:a16="http://schemas.microsoft.com/office/drawing/2014/main" id="{1F63E289-4350-8235-2F0F-052D76DB5332}"/>
              </a:ext>
            </a:extLst>
          </p:cNvPr>
          <p:cNvGrpSpPr/>
          <p:nvPr/>
        </p:nvGrpSpPr>
        <p:grpSpPr>
          <a:xfrm>
            <a:off x="8153430" y="5515030"/>
            <a:ext cx="526320" cy="295200"/>
            <a:chOff x="8153430" y="5515030"/>
            <a:chExt cx="526320" cy="295200"/>
          </a:xfrm>
        </p:grpSpPr>
        <mc:AlternateContent xmlns:mc="http://schemas.openxmlformats.org/markup-compatibility/2006" xmlns:p14="http://schemas.microsoft.com/office/powerpoint/2010/main">
          <mc:Choice Requires="p14">
            <p:contentPart p14:bwMode="auto" r:id="rId12">
              <p14:nvContentPartPr>
                <p14:cNvPr id="30" name="Ink 29">
                  <a:extLst>
                    <a:ext uri="{FF2B5EF4-FFF2-40B4-BE49-F238E27FC236}">
                      <a16:creationId xmlns:a16="http://schemas.microsoft.com/office/drawing/2014/main" id="{8FBD0475-7D84-C66A-2600-0F56FCD21C87}"/>
                    </a:ext>
                  </a:extLst>
                </p14:cNvPr>
                <p14:cNvContentPartPr/>
                <p14:nvPr/>
              </p14:nvContentPartPr>
              <p14:xfrm>
                <a:off x="8182590" y="5515030"/>
                <a:ext cx="497160" cy="244440"/>
              </p14:xfrm>
            </p:contentPart>
          </mc:Choice>
          <mc:Fallback xmlns="">
            <p:pic>
              <p:nvPicPr>
                <p:cNvPr id="30" name="Ink 29">
                  <a:extLst>
                    <a:ext uri="{FF2B5EF4-FFF2-40B4-BE49-F238E27FC236}">
                      <a16:creationId xmlns:a16="http://schemas.microsoft.com/office/drawing/2014/main" id="{8FBD0475-7D84-C66A-2600-0F56FCD21C87}"/>
                    </a:ext>
                  </a:extLst>
                </p:cNvPr>
                <p:cNvPicPr/>
                <p:nvPr/>
              </p:nvPicPr>
              <p:blipFill>
                <a:blip r:embed="rId13"/>
                <a:stretch>
                  <a:fillRect/>
                </a:stretch>
              </p:blipFill>
              <p:spPr>
                <a:xfrm>
                  <a:off x="8173590" y="5506030"/>
                  <a:ext cx="514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a:extLst>
                    <a:ext uri="{FF2B5EF4-FFF2-40B4-BE49-F238E27FC236}">
                      <a16:creationId xmlns:a16="http://schemas.microsoft.com/office/drawing/2014/main" id="{347B3BFA-B405-EC0A-A5F5-E5A70B0BFF44}"/>
                    </a:ext>
                  </a:extLst>
                </p14:cNvPr>
                <p14:cNvContentPartPr/>
                <p14:nvPr/>
              </p14:nvContentPartPr>
              <p14:xfrm>
                <a:off x="8153430" y="5663710"/>
                <a:ext cx="73080" cy="146520"/>
              </p14:xfrm>
            </p:contentPart>
          </mc:Choice>
          <mc:Fallback xmlns="">
            <p:pic>
              <p:nvPicPr>
                <p:cNvPr id="31" name="Ink 30">
                  <a:extLst>
                    <a:ext uri="{FF2B5EF4-FFF2-40B4-BE49-F238E27FC236}">
                      <a16:creationId xmlns:a16="http://schemas.microsoft.com/office/drawing/2014/main" id="{347B3BFA-B405-EC0A-A5F5-E5A70B0BFF44}"/>
                    </a:ext>
                  </a:extLst>
                </p:cNvPr>
                <p:cNvPicPr/>
                <p:nvPr/>
              </p:nvPicPr>
              <p:blipFill>
                <a:blip r:embed="rId15"/>
                <a:stretch>
                  <a:fillRect/>
                </a:stretch>
              </p:blipFill>
              <p:spPr>
                <a:xfrm>
                  <a:off x="8144790" y="5655070"/>
                  <a:ext cx="90720" cy="164160"/>
                </a:xfrm>
                <a:prstGeom prst="rect">
                  <a:avLst/>
                </a:prstGeom>
              </p:spPr>
            </p:pic>
          </mc:Fallback>
        </mc:AlternateContent>
      </p:grpSp>
      <p:grpSp>
        <p:nvGrpSpPr>
          <p:cNvPr id="38" name="Group 37">
            <a:extLst>
              <a:ext uri="{FF2B5EF4-FFF2-40B4-BE49-F238E27FC236}">
                <a16:creationId xmlns:a16="http://schemas.microsoft.com/office/drawing/2014/main" id="{E4187051-DE8B-8AF1-1ABB-755F77D4707D}"/>
              </a:ext>
            </a:extLst>
          </p:cNvPr>
          <p:cNvGrpSpPr/>
          <p:nvPr/>
        </p:nvGrpSpPr>
        <p:grpSpPr>
          <a:xfrm>
            <a:off x="8647350" y="4483630"/>
            <a:ext cx="2916000" cy="1042200"/>
            <a:chOff x="8647350" y="4483630"/>
            <a:chExt cx="2916000" cy="1042200"/>
          </a:xfrm>
        </p:grpSpPr>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7BF57CD7-7E67-C7AA-0510-7CA026DA6BA0}"/>
                    </a:ext>
                  </a:extLst>
                </p14:cNvPr>
                <p14:cNvContentPartPr/>
                <p14:nvPr/>
              </p14:nvContentPartPr>
              <p14:xfrm>
                <a:off x="8647350" y="4546990"/>
                <a:ext cx="2399760" cy="978840"/>
              </p14:xfrm>
            </p:contentPart>
          </mc:Choice>
          <mc:Fallback xmlns="">
            <p:pic>
              <p:nvPicPr>
                <p:cNvPr id="26" name="Ink 25">
                  <a:extLst>
                    <a:ext uri="{FF2B5EF4-FFF2-40B4-BE49-F238E27FC236}">
                      <a16:creationId xmlns:a16="http://schemas.microsoft.com/office/drawing/2014/main" id="{7BF57CD7-7E67-C7AA-0510-7CA026DA6BA0}"/>
                    </a:ext>
                  </a:extLst>
                </p:cNvPr>
                <p:cNvPicPr/>
                <p:nvPr/>
              </p:nvPicPr>
              <p:blipFill>
                <a:blip r:embed="rId17"/>
                <a:stretch>
                  <a:fillRect/>
                </a:stretch>
              </p:blipFill>
              <p:spPr>
                <a:xfrm>
                  <a:off x="8638710" y="4538350"/>
                  <a:ext cx="2417400" cy="99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25CD3F42-1C97-84A8-670F-2FBE969F47DD}"/>
                    </a:ext>
                  </a:extLst>
                </p14:cNvPr>
                <p14:cNvContentPartPr/>
                <p14:nvPr/>
              </p14:nvContentPartPr>
              <p14:xfrm>
                <a:off x="10986990" y="4483630"/>
                <a:ext cx="101520" cy="156240"/>
              </p14:xfrm>
            </p:contentPart>
          </mc:Choice>
          <mc:Fallback xmlns="">
            <p:pic>
              <p:nvPicPr>
                <p:cNvPr id="27" name="Ink 26">
                  <a:extLst>
                    <a:ext uri="{FF2B5EF4-FFF2-40B4-BE49-F238E27FC236}">
                      <a16:creationId xmlns:a16="http://schemas.microsoft.com/office/drawing/2014/main" id="{25CD3F42-1C97-84A8-670F-2FBE969F47DD}"/>
                    </a:ext>
                  </a:extLst>
                </p:cNvPr>
                <p:cNvPicPr/>
                <p:nvPr/>
              </p:nvPicPr>
              <p:blipFill>
                <a:blip r:embed="rId19"/>
                <a:stretch>
                  <a:fillRect/>
                </a:stretch>
              </p:blipFill>
              <p:spPr>
                <a:xfrm>
                  <a:off x="10977990" y="4474630"/>
                  <a:ext cx="119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1B56BF01-C859-201C-39CE-94B2E9C14EBD}"/>
                    </a:ext>
                  </a:extLst>
                </p14:cNvPr>
                <p14:cNvContentPartPr/>
                <p14:nvPr/>
              </p14:nvContentPartPr>
              <p14:xfrm>
                <a:off x="11031990" y="4709350"/>
                <a:ext cx="116640" cy="313920"/>
              </p14:xfrm>
            </p:contentPart>
          </mc:Choice>
          <mc:Fallback xmlns="">
            <p:pic>
              <p:nvPicPr>
                <p:cNvPr id="33" name="Ink 32">
                  <a:extLst>
                    <a:ext uri="{FF2B5EF4-FFF2-40B4-BE49-F238E27FC236}">
                      <a16:creationId xmlns:a16="http://schemas.microsoft.com/office/drawing/2014/main" id="{1B56BF01-C859-201C-39CE-94B2E9C14EBD}"/>
                    </a:ext>
                  </a:extLst>
                </p:cNvPr>
                <p:cNvPicPr/>
                <p:nvPr/>
              </p:nvPicPr>
              <p:blipFill>
                <a:blip r:embed="rId21"/>
                <a:stretch>
                  <a:fillRect/>
                </a:stretch>
              </p:blipFill>
              <p:spPr>
                <a:xfrm>
                  <a:off x="11023350" y="4700350"/>
                  <a:ext cx="1342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22EA1652-DB26-34F2-25D3-423CCCE23F4F}"/>
                    </a:ext>
                  </a:extLst>
                </p14:cNvPr>
                <p14:cNvContentPartPr/>
                <p14:nvPr/>
              </p14:nvContentPartPr>
              <p14:xfrm>
                <a:off x="11220270" y="4675150"/>
                <a:ext cx="67320" cy="184320"/>
              </p14:xfrm>
            </p:contentPart>
          </mc:Choice>
          <mc:Fallback xmlns="">
            <p:pic>
              <p:nvPicPr>
                <p:cNvPr id="34" name="Ink 33">
                  <a:extLst>
                    <a:ext uri="{FF2B5EF4-FFF2-40B4-BE49-F238E27FC236}">
                      <a16:creationId xmlns:a16="http://schemas.microsoft.com/office/drawing/2014/main" id="{22EA1652-DB26-34F2-25D3-423CCCE23F4F}"/>
                    </a:ext>
                  </a:extLst>
                </p:cNvPr>
                <p:cNvPicPr/>
                <p:nvPr/>
              </p:nvPicPr>
              <p:blipFill>
                <a:blip r:embed="rId23"/>
                <a:stretch>
                  <a:fillRect/>
                </a:stretch>
              </p:blipFill>
              <p:spPr>
                <a:xfrm>
                  <a:off x="11211270" y="4666510"/>
                  <a:ext cx="84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5" name="Ink 34">
                  <a:extLst>
                    <a:ext uri="{FF2B5EF4-FFF2-40B4-BE49-F238E27FC236}">
                      <a16:creationId xmlns:a16="http://schemas.microsoft.com/office/drawing/2014/main" id="{9FBD4D23-8C71-8FC6-063B-B8AC6346D1A2}"/>
                    </a:ext>
                  </a:extLst>
                </p14:cNvPr>
                <p14:cNvContentPartPr/>
                <p14:nvPr/>
              </p14:nvContentPartPr>
              <p14:xfrm>
                <a:off x="11316750" y="4728430"/>
                <a:ext cx="113400" cy="102960"/>
              </p14:xfrm>
            </p:contentPart>
          </mc:Choice>
          <mc:Fallback xmlns="">
            <p:pic>
              <p:nvPicPr>
                <p:cNvPr id="35" name="Ink 34">
                  <a:extLst>
                    <a:ext uri="{FF2B5EF4-FFF2-40B4-BE49-F238E27FC236}">
                      <a16:creationId xmlns:a16="http://schemas.microsoft.com/office/drawing/2014/main" id="{9FBD4D23-8C71-8FC6-063B-B8AC6346D1A2}"/>
                    </a:ext>
                  </a:extLst>
                </p:cNvPr>
                <p:cNvPicPr/>
                <p:nvPr/>
              </p:nvPicPr>
              <p:blipFill>
                <a:blip r:embed="rId25"/>
                <a:stretch>
                  <a:fillRect/>
                </a:stretch>
              </p:blipFill>
              <p:spPr>
                <a:xfrm>
                  <a:off x="11307750" y="4719430"/>
                  <a:ext cx="131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6" name="Ink 35">
                  <a:extLst>
                    <a:ext uri="{FF2B5EF4-FFF2-40B4-BE49-F238E27FC236}">
                      <a16:creationId xmlns:a16="http://schemas.microsoft.com/office/drawing/2014/main" id="{379EAFFA-6B41-D8D6-DCC3-411ECC0B98A9}"/>
                    </a:ext>
                  </a:extLst>
                </p14:cNvPr>
                <p14:cNvContentPartPr/>
                <p14:nvPr/>
              </p14:nvContentPartPr>
              <p14:xfrm>
                <a:off x="11325030" y="4749310"/>
                <a:ext cx="97920" cy="91080"/>
              </p14:xfrm>
            </p:contentPart>
          </mc:Choice>
          <mc:Fallback xmlns="">
            <p:pic>
              <p:nvPicPr>
                <p:cNvPr id="36" name="Ink 35">
                  <a:extLst>
                    <a:ext uri="{FF2B5EF4-FFF2-40B4-BE49-F238E27FC236}">
                      <a16:creationId xmlns:a16="http://schemas.microsoft.com/office/drawing/2014/main" id="{379EAFFA-6B41-D8D6-DCC3-411ECC0B98A9}"/>
                    </a:ext>
                  </a:extLst>
                </p:cNvPr>
                <p:cNvPicPr/>
                <p:nvPr/>
              </p:nvPicPr>
              <p:blipFill>
                <a:blip r:embed="rId27"/>
                <a:stretch>
                  <a:fillRect/>
                </a:stretch>
              </p:blipFill>
              <p:spPr>
                <a:xfrm>
                  <a:off x="11316390" y="4740670"/>
                  <a:ext cx="115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34571E4F-4FCF-FF3C-486C-5CE4D5A10284}"/>
                    </a:ext>
                  </a:extLst>
                </p14:cNvPr>
                <p14:cNvContentPartPr/>
                <p14:nvPr/>
              </p14:nvContentPartPr>
              <p14:xfrm>
                <a:off x="11475870" y="4622230"/>
                <a:ext cx="87480" cy="324360"/>
              </p14:xfrm>
            </p:contentPart>
          </mc:Choice>
          <mc:Fallback xmlns="">
            <p:pic>
              <p:nvPicPr>
                <p:cNvPr id="37" name="Ink 36">
                  <a:extLst>
                    <a:ext uri="{FF2B5EF4-FFF2-40B4-BE49-F238E27FC236}">
                      <a16:creationId xmlns:a16="http://schemas.microsoft.com/office/drawing/2014/main" id="{34571E4F-4FCF-FF3C-486C-5CE4D5A10284}"/>
                    </a:ext>
                  </a:extLst>
                </p:cNvPr>
                <p:cNvPicPr/>
                <p:nvPr/>
              </p:nvPicPr>
              <p:blipFill>
                <a:blip r:embed="rId29"/>
                <a:stretch>
                  <a:fillRect/>
                </a:stretch>
              </p:blipFill>
              <p:spPr>
                <a:xfrm>
                  <a:off x="11466870" y="4613230"/>
                  <a:ext cx="105120" cy="34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39" name="Ink 38">
                <a:extLst>
                  <a:ext uri="{FF2B5EF4-FFF2-40B4-BE49-F238E27FC236}">
                    <a16:creationId xmlns:a16="http://schemas.microsoft.com/office/drawing/2014/main" id="{3B77F864-2387-AC85-8963-BBE1E7274DEB}"/>
                  </a:ext>
                </a:extLst>
              </p14:cNvPr>
              <p14:cNvContentPartPr/>
              <p14:nvPr/>
            </p14:nvContentPartPr>
            <p14:xfrm>
              <a:off x="8711430" y="4555990"/>
              <a:ext cx="2066760" cy="1310760"/>
            </p14:xfrm>
          </p:contentPart>
        </mc:Choice>
        <mc:Fallback xmlns="">
          <p:pic>
            <p:nvPicPr>
              <p:cNvPr id="39" name="Ink 38">
                <a:extLst>
                  <a:ext uri="{FF2B5EF4-FFF2-40B4-BE49-F238E27FC236}">
                    <a16:creationId xmlns:a16="http://schemas.microsoft.com/office/drawing/2014/main" id="{3B77F864-2387-AC85-8963-BBE1E7274DEB}"/>
                  </a:ext>
                </a:extLst>
              </p:cNvPr>
              <p:cNvPicPr/>
              <p:nvPr/>
            </p:nvPicPr>
            <p:blipFill>
              <a:blip r:embed="rId31"/>
              <a:stretch>
                <a:fillRect/>
              </a:stretch>
            </p:blipFill>
            <p:spPr>
              <a:xfrm>
                <a:off x="8702430" y="4546990"/>
                <a:ext cx="2084400" cy="1328400"/>
              </a:xfrm>
              <a:prstGeom prst="rect">
                <a:avLst/>
              </a:prstGeom>
            </p:spPr>
          </p:pic>
        </mc:Fallback>
      </mc:AlternateContent>
      <p:grpSp>
        <p:nvGrpSpPr>
          <p:cNvPr id="42" name="Group 41">
            <a:extLst>
              <a:ext uri="{FF2B5EF4-FFF2-40B4-BE49-F238E27FC236}">
                <a16:creationId xmlns:a16="http://schemas.microsoft.com/office/drawing/2014/main" id="{D72F0670-C2F3-69C8-7B54-6D1AFB8C44C3}"/>
              </a:ext>
            </a:extLst>
          </p:cNvPr>
          <p:cNvGrpSpPr/>
          <p:nvPr/>
        </p:nvGrpSpPr>
        <p:grpSpPr>
          <a:xfrm>
            <a:off x="10722030" y="4005550"/>
            <a:ext cx="628560" cy="630360"/>
            <a:chOff x="10722030" y="4005550"/>
            <a:chExt cx="628560" cy="63036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EA6BD0C4-0332-340D-0582-E92BE97F889E}"/>
                    </a:ext>
                  </a:extLst>
                </p14:cNvPr>
                <p14:cNvContentPartPr/>
                <p14:nvPr/>
              </p14:nvContentPartPr>
              <p14:xfrm>
                <a:off x="10900230" y="4019590"/>
                <a:ext cx="87120" cy="305280"/>
              </p14:xfrm>
            </p:contentPart>
          </mc:Choice>
          <mc:Fallback xmlns="">
            <p:pic>
              <p:nvPicPr>
                <p:cNvPr id="19" name="Ink 18">
                  <a:extLst>
                    <a:ext uri="{FF2B5EF4-FFF2-40B4-BE49-F238E27FC236}">
                      <a16:creationId xmlns:a16="http://schemas.microsoft.com/office/drawing/2014/main" id="{EA6BD0C4-0332-340D-0582-E92BE97F889E}"/>
                    </a:ext>
                  </a:extLst>
                </p:cNvPr>
                <p:cNvPicPr/>
                <p:nvPr/>
              </p:nvPicPr>
              <p:blipFill>
                <a:blip r:embed="rId33"/>
                <a:stretch>
                  <a:fillRect/>
                </a:stretch>
              </p:blipFill>
              <p:spPr>
                <a:xfrm>
                  <a:off x="10891230" y="4010950"/>
                  <a:ext cx="1047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91DB1767-D811-5AD3-D0AE-72B0DEB88E57}"/>
                    </a:ext>
                  </a:extLst>
                </p14:cNvPr>
                <p14:cNvContentPartPr/>
                <p14:nvPr/>
              </p14:nvContentPartPr>
              <p14:xfrm>
                <a:off x="10859190" y="4179790"/>
                <a:ext cx="107640" cy="6840"/>
              </p14:xfrm>
            </p:contentPart>
          </mc:Choice>
          <mc:Fallback xmlns="">
            <p:pic>
              <p:nvPicPr>
                <p:cNvPr id="20" name="Ink 19">
                  <a:extLst>
                    <a:ext uri="{FF2B5EF4-FFF2-40B4-BE49-F238E27FC236}">
                      <a16:creationId xmlns:a16="http://schemas.microsoft.com/office/drawing/2014/main" id="{91DB1767-D811-5AD3-D0AE-72B0DEB88E57}"/>
                    </a:ext>
                  </a:extLst>
                </p:cNvPr>
                <p:cNvPicPr/>
                <p:nvPr/>
              </p:nvPicPr>
              <p:blipFill>
                <a:blip r:embed="rId35"/>
                <a:stretch>
                  <a:fillRect/>
                </a:stretch>
              </p:blipFill>
              <p:spPr>
                <a:xfrm>
                  <a:off x="10850190" y="4170790"/>
                  <a:ext cx="125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BEC55D3D-B62C-1465-17AA-D94C650918D0}"/>
                    </a:ext>
                  </a:extLst>
                </p14:cNvPr>
                <p14:cNvContentPartPr/>
                <p14:nvPr/>
              </p14:nvContentPartPr>
              <p14:xfrm>
                <a:off x="11032710" y="4005550"/>
                <a:ext cx="50400" cy="271800"/>
              </p14:xfrm>
            </p:contentPart>
          </mc:Choice>
          <mc:Fallback xmlns="">
            <p:pic>
              <p:nvPicPr>
                <p:cNvPr id="21" name="Ink 20">
                  <a:extLst>
                    <a:ext uri="{FF2B5EF4-FFF2-40B4-BE49-F238E27FC236}">
                      <a16:creationId xmlns:a16="http://schemas.microsoft.com/office/drawing/2014/main" id="{BEC55D3D-B62C-1465-17AA-D94C650918D0}"/>
                    </a:ext>
                  </a:extLst>
                </p:cNvPr>
                <p:cNvPicPr/>
                <p:nvPr/>
              </p:nvPicPr>
              <p:blipFill>
                <a:blip r:embed="rId37"/>
                <a:stretch>
                  <a:fillRect/>
                </a:stretch>
              </p:blipFill>
              <p:spPr>
                <a:xfrm>
                  <a:off x="11023710" y="3996550"/>
                  <a:ext cx="680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BFD8C2B8-E949-A844-4D83-88B4201E45C4}"/>
                    </a:ext>
                  </a:extLst>
                </p14:cNvPr>
                <p14:cNvContentPartPr/>
                <p14:nvPr/>
              </p14:nvContentPartPr>
              <p14:xfrm>
                <a:off x="11113710" y="4122550"/>
                <a:ext cx="120960" cy="106920"/>
              </p14:xfrm>
            </p:contentPart>
          </mc:Choice>
          <mc:Fallback xmlns="">
            <p:pic>
              <p:nvPicPr>
                <p:cNvPr id="22" name="Ink 21">
                  <a:extLst>
                    <a:ext uri="{FF2B5EF4-FFF2-40B4-BE49-F238E27FC236}">
                      <a16:creationId xmlns:a16="http://schemas.microsoft.com/office/drawing/2014/main" id="{BFD8C2B8-E949-A844-4D83-88B4201E45C4}"/>
                    </a:ext>
                  </a:extLst>
                </p:cNvPr>
                <p:cNvPicPr/>
                <p:nvPr/>
              </p:nvPicPr>
              <p:blipFill>
                <a:blip r:embed="rId39"/>
                <a:stretch>
                  <a:fillRect/>
                </a:stretch>
              </p:blipFill>
              <p:spPr>
                <a:xfrm>
                  <a:off x="11104710" y="4113550"/>
                  <a:ext cx="138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0FF87416-F6A2-F59E-B685-1B0A415F5E73}"/>
                    </a:ext>
                  </a:extLst>
                </p14:cNvPr>
                <p14:cNvContentPartPr/>
                <p14:nvPr/>
              </p14:nvContentPartPr>
              <p14:xfrm>
                <a:off x="11263110" y="4005550"/>
                <a:ext cx="87480" cy="244800"/>
              </p14:xfrm>
            </p:contentPart>
          </mc:Choice>
          <mc:Fallback xmlns="">
            <p:pic>
              <p:nvPicPr>
                <p:cNvPr id="23" name="Ink 22">
                  <a:extLst>
                    <a:ext uri="{FF2B5EF4-FFF2-40B4-BE49-F238E27FC236}">
                      <a16:creationId xmlns:a16="http://schemas.microsoft.com/office/drawing/2014/main" id="{0FF87416-F6A2-F59E-B685-1B0A415F5E73}"/>
                    </a:ext>
                  </a:extLst>
                </p:cNvPr>
                <p:cNvPicPr/>
                <p:nvPr/>
              </p:nvPicPr>
              <p:blipFill>
                <a:blip r:embed="rId41"/>
                <a:stretch>
                  <a:fillRect/>
                </a:stretch>
              </p:blipFill>
              <p:spPr>
                <a:xfrm>
                  <a:off x="11254110" y="3996550"/>
                  <a:ext cx="1051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8A2965EF-2C69-0632-6447-C83EBE24CD0B}"/>
                    </a:ext>
                  </a:extLst>
                </p14:cNvPr>
                <p14:cNvContentPartPr/>
                <p14:nvPr/>
              </p14:nvContentPartPr>
              <p14:xfrm>
                <a:off x="10763430" y="4312990"/>
                <a:ext cx="114120" cy="234720"/>
              </p14:xfrm>
            </p:contentPart>
          </mc:Choice>
          <mc:Fallback xmlns="">
            <p:pic>
              <p:nvPicPr>
                <p:cNvPr id="40" name="Ink 39">
                  <a:extLst>
                    <a:ext uri="{FF2B5EF4-FFF2-40B4-BE49-F238E27FC236}">
                      <a16:creationId xmlns:a16="http://schemas.microsoft.com/office/drawing/2014/main" id="{8A2965EF-2C69-0632-6447-C83EBE24CD0B}"/>
                    </a:ext>
                  </a:extLst>
                </p:cNvPr>
                <p:cNvPicPr/>
                <p:nvPr/>
              </p:nvPicPr>
              <p:blipFill>
                <a:blip r:embed="rId43"/>
                <a:stretch>
                  <a:fillRect/>
                </a:stretch>
              </p:blipFill>
              <p:spPr>
                <a:xfrm>
                  <a:off x="10754430" y="4304350"/>
                  <a:ext cx="1317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368E5A1A-8661-131A-4F11-CD14BB43E39D}"/>
                    </a:ext>
                  </a:extLst>
                </p14:cNvPr>
                <p14:cNvContentPartPr/>
                <p14:nvPr/>
              </p14:nvContentPartPr>
              <p14:xfrm>
                <a:off x="10722030" y="4530070"/>
                <a:ext cx="52560" cy="105840"/>
              </p14:xfrm>
            </p:contentPart>
          </mc:Choice>
          <mc:Fallback xmlns="">
            <p:pic>
              <p:nvPicPr>
                <p:cNvPr id="41" name="Ink 40">
                  <a:extLst>
                    <a:ext uri="{FF2B5EF4-FFF2-40B4-BE49-F238E27FC236}">
                      <a16:creationId xmlns:a16="http://schemas.microsoft.com/office/drawing/2014/main" id="{368E5A1A-8661-131A-4F11-CD14BB43E39D}"/>
                    </a:ext>
                  </a:extLst>
                </p:cNvPr>
                <p:cNvPicPr/>
                <p:nvPr/>
              </p:nvPicPr>
              <p:blipFill>
                <a:blip r:embed="rId45"/>
                <a:stretch>
                  <a:fillRect/>
                </a:stretch>
              </p:blipFill>
              <p:spPr>
                <a:xfrm>
                  <a:off x="10713030" y="4521070"/>
                  <a:ext cx="7020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8F8113BA-96D2-8C6A-DBFC-316DF7A98215}"/>
                  </a:ext>
                </a:extLst>
              </p14:cNvPr>
              <p14:cNvContentPartPr/>
              <p14:nvPr/>
            </p14:nvContentPartPr>
            <p14:xfrm>
              <a:off x="9225150" y="4760110"/>
              <a:ext cx="555840" cy="346320"/>
            </p14:xfrm>
          </p:contentPart>
        </mc:Choice>
        <mc:Fallback xmlns="">
          <p:pic>
            <p:nvPicPr>
              <p:cNvPr id="43" name="Ink 42">
                <a:extLst>
                  <a:ext uri="{FF2B5EF4-FFF2-40B4-BE49-F238E27FC236}">
                    <a16:creationId xmlns:a16="http://schemas.microsoft.com/office/drawing/2014/main" id="{8F8113BA-96D2-8C6A-DBFC-316DF7A98215}"/>
                  </a:ext>
                </a:extLst>
              </p:cNvPr>
              <p:cNvPicPr/>
              <p:nvPr/>
            </p:nvPicPr>
            <p:blipFill>
              <a:blip r:embed="rId47"/>
              <a:stretch>
                <a:fillRect/>
              </a:stretch>
            </p:blipFill>
            <p:spPr>
              <a:xfrm>
                <a:off x="9171150" y="4652470"/>
                <a:ext cx="66348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A98C7433-68B8-EA3D-BCFC-FEE6995A4F8A}"/>
                  </a:ext>
                </a:extLst>
              </p14:cNvPr>
              <p14:cNvContentPartPr/>
              <p14:nvPr/>
            </p14:nvContentPartPr>
            <p14:xfrm>
              <a:off x="10144590" y="4855870"/>
              <a:ext cx="385200" cy="298080"/>
            </p14:xfrm>
          </p:contentPart>
        </mc:Choice>
        <mc:Fallback xmlns="">
          <p:pic>
            <p:nvPicPr>
              <p:cNvPr id="44" name="Ink 43">
                <a:extLst>
                  <a:ext uri="{FF2B5EF4-FFF2-40B4-BE49-F238E27FC236}">
                    <a16:creationId xmlns:a16="http://schemas.microsoft.com/office/drawing/2014/main" id="{A98C7433-68B8-EA3D-BCFC-FEE6995A4F8A}"/>
                  </a:ext>
                </a:extLst>
              </p:cNvPr>
              <p:cNvPicPr/>
              <p:nvPr/>
            </p:nvPicPr>
            <p:blipFill>
              <a:blip r:embed="rId49"/>
              <a:stretch>
                <a:fillRect/>
              </a:stretch>
            </p:blipFill>
            <p:spPr>
              <a:xfrm>
                <a:off x="10090590" y="4748230"/>
                <a:ext cx="49284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5E5F65ED-ACA9-4AD9-6F39-393117051336}"/>
                  </a:ext>
                </a:extLst>
              </p14:cNvPr>
              <p14:cNvContentPartPr/>
              <p14:nvPr/>
            </p14:nvContentPartPr>
            <p14:xfrm>
              <a:off x="9045510" y="4672270"/>
              <a:ext cx="858600" cy="605520"/>
            </p14:xfrm>
          </p:contentPart>
        </mc:Choice>
        <mc:Fallback xmlns="">
          <p:pic>
            <p:nvPicPr>
              <p:cNvPr id="45" name="Ink 44">
                <a:extLst>
                  <a:ext uri="{FF2B5EF4-FFF2-40B4-BE49-F238E27FC236}">
                    <a16:creationId xmlns:a16="http://schemas.microsoft.com/office/drawing/2014/main" id="{5E5F65ED-ACA9-4AD9-6F39-393117051336}"/>
                  </a:ext>
                </a:extLst>
              </p:cNvPr>
              <p:cNvPicPr/>
              <p:nvPr/>
            </p:nvPicPr>
            <p:blipFill>
              <a:blip r:embed="rId51"/>
              <a:stretch>
                <a:fillRect/>
              </a:stretch>
            </p:blipFill>
            <p:spPr>
              <a:xfrm>
                <a:off x="9009870" y="4600630"/>
                <a:ext cx="930240" cy="74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E9588E92-D323-734C-C745-EBFB7869CC33}"/>
                  </a:ext>
                </a:extLst>
              </p14:cNvPr>
              <p14:cNvContentPartPr/>
              <p14:nvPr/>
            </p14:nvContentPartPr>
            <p14:xfrm>
              <a:off x="10029750" y="4753990"/>
              <a:ext cx="628920" cy="486360"/>
            </p14:xfrm>
          </p:contentPart>
        </mc:Choice>
        <mc:Fallback xmlns="">
          <p:pic>
            <p:nvPicPr>
              <p:cNvPr id="46" name="Ink 45">
                <a:extLst>
                  <a:ext uri="{FF2B5EF4-FFF2-40B4-BE49-F238E27FC236}">
                    <a16:creationId xmlns:a16="http://schemas.microsoft.com/office/drawing/2014/main" id="{E9588E92-D323-734C-C745-EBFB7869CC33}"/>
                  </a:ext>
                </a:extLst>
              </p:cNvPr>
              <p:cNvPicPr/>
              <p:nvPr/>
            </p:nvPicPr>
            <p:blipFill>
              <a:blip r:embed="rId53"/>
              <a:stretch>
                <a:fillRect/>
              </a:stretch>
            </p:blipFill>
            <p:spPr>
              <a:xfrm>
                <a:off x="9993750" y="4682350"/>
                <a:ext cx="70056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42AAF3A4-8D93-D567-9A0B-C8D52ED1624C}"/>
                  </a:ext>
                </a:extLst>
              </p14:cNvPr>
              <p14:cNvContentPartPr/>
              <p14:nvPr/>
            </p14:nvContentPartPr>
            <p14:xfrm>
              <a:off x="8679390" y="5780710"/>
              <a:ext cx="148680" cy="106560"/>
            </p14:xfrm>
          </p:contentPart>
        </mc:Choice>
        <mc:Fallback xmlns="">
          <p:pic>
            <p:nvPicPr>
              <p:cNvPr id="47" name="Ink 46">
                <a:extLst>
                  <a:ext uri="{FF2B5EF4-FFF2-40B4-BE49-F238E27FC236}">
                    <a16:creationId xmlns:a16="http://schemas.microsoft.com/office/drawing/2014/main" id="{42AAF3A4-8D93-D567-9A0B-C8D52ED1624C}"/>
                  </a:ext>
                </a:extLst>
              </p:cNvPr>
              <p:cNvPicPr/>
              <p:nvPr/>
            </p:nvPicPr>
            <p:blipFill>
              <a:blip r:embed="rId55"/>
              <a:stretch>
                <a:fillRect/>
              </a:stretch>
            </p:blipFill>
            <p:spPr>
              <a:xfrm>
                <a:off x="8670750" y="5772070"/>
                <a:ext cx="166320" cy="124200"/>
              </a:xfrm>
              <a:prstGeom prst="rect">
                <a:avLst/>
              </a:prstGeom>
            </p:spPr>
          </p:pic>
        </mc:Fallback>
      </mc:AlternateContent>
      <p:grpSp>
        <p:nvGrpSpPr>
          <p:cNvPr id="54" name="Group 53">
            <a:extLst>
              <a:ext uri="{FF2B5EF4-FFF2-40B4-BE49-F238E27FC236}">
                <a16:creationId xmlns:a16="http://schemas.microsoft.com/office/drawing/2014/main" id="{5D1C0835-04D8-555C-2F81-08BC7374BD8B}"/>
              </a:ext>
            </a:extLst>
          </p:cNvPr>
          <p:cNvGrpSpPr/>
          <p:nvPr/>
        </p:nvGrpSpPr>
        <p:grpSpPr>
          <a:xfrm>
            <a:off x="10508190" y="5877190"/>
            <a:ext cx="957600" cy="236160"/>
            <a:chOff x="10508190" y="5877190"/>
            <a:chExt cx="957600" cy="236160"/>
          </a:xfrm>
        </p:grpSpPr>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6D4A5D0D-2EC9-3BF5-1AC3-6D9DFDD055AF}"/>
                    </a:ext>
                  </a:extLst>
                </p14:cNvPr>
                <p14:cNvContentPartPr/>
                <p14:nvPr/>
              </p14:nvContentPartPr>
              <p14:xfrm>
                <a:off x="10508190" y="5939470"/>
                <a:ext cx="730080" cy="24480"/>
              </p14:xfrm>
            </p:contentPart>
          </mc:Choice>
          <mc:Fallback xmlns="">
            <p:pic>
              <p:nvPicPr>
                <p:cNvPr id="48" name="Ink 47">
                  <a:extLst>
                    <a:ext uri="{FF2B5EF4-FFF2-40B4-BE49-F238E27FC236}">
                      <a16:creationId xmlns:a16="http://schemas.microsoft.com/office/drawing/2014/main" id="{6D4A5D0D-2EC9-3BF5-1AC3-6D9DFDD055AF}"/>
                    </a:ext>
                  </a:extLst>
                </p:cNvPr>
                <p:cNvPicPr/>
                <p:nvPr/>
              </p:nvPicPr>
              <p:blipFill>
                <a:blip r:embed="rId57"/>
                <a:stretch>
                  <a:fillRect/>
                </a:stretch>
              </p:blipFill>
              <p:spPr>
                <a:xfrm>
                  <a:off x="10499550" y="5930470"/>
                  <a:ext cx="747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383766B8-D07F-CBF5-EC72-E81B159A3A1C}"/>
                    </a:ext>
                  </a:extLst>
                </p14:cNvPr>
                <p14:cNvContentPartPr/>
                <p14:nvPr/>
              </p14:nvContentPartPr>
              <p14:xfrm>
                <a:off x="11220990" y="5897710"/>
                <a:ext cx="43920" cy="184680"/>
              </p14:xfrm>
            </p:contentPart>
          </mc:Choice>
          <mc:Fallback xmlns="">
            <p:pic>
              <p:nvPicPr>
                <p:cNvPr id="49" name="Ink 48">
                  <a:extLst>
                    <a:ext uri="{FF2B5EF4-FFF2-40B4-BE49-F238E27FC236}">
                      <a16:creationId xmlns:a16="http://schemas.microsoft.com/office/drawing/2014/main" id="{383766B8-D07F-CBF5-EC72-E81B159A3A1C}"/>
                    </a:ext>
                  </a:extLst>
                </p:cNvPr>
                <p:cNvPicPr/>
                <p:nvPr/>
              </p:nvPicPr>
              <p:blipFill>
                <a:blip r:embed="rId59"/>
                <a:stretch>
                  <a:fillRect/>
                </a:stretch>
              </p:blipFill>
              <p:spPr>
                <a:xfrm>
                  <a:off x="11211990" y="5888710"/>
                  <a:ext cx="61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4583BA10-31A9-D0C6-A28E-E483043423F5}"/>
                    </a:ext>
                  </a:extLst>
                </p14:cNvPr>
                <p14:cNvContentPartPr/>
                <p14:nvPr/>
              </p14:nvContentPartPr>
              <p14:xfrm>
                <a:off x="11358870" y="5961430"/>
                <a:ext cx="91800" cy="97560"/>
              </p14:xfrm>
            </p:contentPart>
          </mc:Choice>
          <mc:Fallback xmlns="">
            <p:pic>
              <p:nvPicPr>
                <p:cNvPr id="50" name="Ink 49">
                  <a:extLst>
                    <a:ext uri="{FF2B5EF4-FFF2-40B4-BE49-F238E27FC236}">
                      <a16:creationId xmlns:a16="http://schemas.microsoft.com/office/drawing/2014/main" id="{4583BA10-31A9-D0C6-A28E-E483043423F5}"/>
                    </a:ext>
                  </a:extLst>
                </p:cNvPr>
                <p:cNvPicPr/>
                <p:nvPr/>
              </p:nvPicPr>
              <p:blipFill>
                <a:blip r:embed="rId61"/>
                <a:stretch>
                  <a:fillRect/>
                </a:stretch>
              </p:blipFill>
              <p:spPr>
                <a:xfrm>
                  <a:off x="11349870" y="5952790"/>
                  <a:ext cx="109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50E1E1DA-915C-E875-15AF-7E718F1BD968}"/>
                    </a:ext>
                  </a:extLst>
                </p14:cNvPr>
                <p14:cNvContentPartPr/>
                <p14:nvPr/>
              </p14:nvContentPartPr>
              <p14:xfrm>
                <a:off x="11355990" y="5951350"/>
                <a:ext cx="109800" cy="119160"/>
              </p14:xfrm>
            </p:contentPart>
          </mc:Choice>
          <mc:Fallback xmlns="">
            <p:pic>
              <p:nvPicPr>
                <p:cNvPr id="51" name="Ink 50">
                  <a:extLst>
                    <a:ext uri="{FF2B5EF4-FFF2-40B4-BE49-F238E27FC236}">
                      <a16:creationId xmlns:a16="http://schemas.microsoft.com/office/drawing/2014/main" id="{50E1E1DA-915C-E875-15AF-7E718F1BD968}"/>
                    </a:ext>
                  </a:extLst>
                </p:cNvPr>
                <p:cNvPicPr/>
                <p:nvPr/>
              </p:nvPicPr>
              <p:blipFill>
                <a:blip r:embed="rId63"/>
                <a:stretch>
                  <a:fillRect/>
                </a:stretch>
              </p:blipFill>
              <p:spPr>
                <a:xfrm>
                  <a:off x="11347350" y="5942350"/>
                  <a:ext cx="12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3A8A0374-4BCE-A892-2D6C-FA731A30B556}"/>
                    </a:ext>
                  </a:extLst>
                </p14:cNvPr>
                <p14:cNvContentPartPr/>
                <p14:nvPr/>
              </p14:nvContentPartPr>
              <p14:xfrm>
                <a:off x="11208030" y="5972590"/>
                <a:ext cx="55080" cy="140760"/>
              </p14:xfrm>
            </p:contentPart>
          </mc:Choice>
          <mc:Fallback xmlns="">
            <p:pic>
              <p:nvPicPr>
                <p:cNvPr id="52" name="Ink 51">
                  <a:extLst>
                    <a:ext uri="{FF2B5EF4-FFF2-40B4-BE49-F238E27FC236}">
                      <a16:creationId xmlns:a16="http://schemas.microsoft.com/office/drawing/2014/main" id="{3A8A0374-4BCE-A892-2D6C-FA731A30B556}"/>
                    </a:ext>
                  </a:extLst>
                </p:cNvPr>
                <p:cNvPicPr/>
                <p:nvPr/>
              </p:nvPicPr>
              <p:blipFill>
                <a:blip r:embed="rId65"/>
                <a:stretch>
                  <a:fillRect/>
                </a:stretch>
              </p:blipFill>
              <p:spPr>
                <a:xfrm>
                  <a:off x="11199390" y="5963590"/>
                  <a:ext cx="72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3" name="Ink 52">
                  <a:extLst>
                    <a:ext uri="{FF2B5EF4-FFF2-40B4-BE49-F238E27FC236}">
                      <a16:creationId xmlns:a16="http://schemas.microsoft.com/office/drawing/2014/main" id="{2B6AE8D2-F3C6-9217-9773-7579E248FB0A}"/>
                    </a:ext>
                  </a:extLst>
                </p14:cNvPr>
                <p14:cNvContentPartPr/>
                <p14:nvPr/>
              </p14:nvContentPartPr>
              <p14:xfrm>
                <a:off x="11188590" y="5877190"/>
                <a:ext cx="74880" cy="52560"/>
              </p14:xfrm>
            </p:contentPart>
          </mc:Choice>
          <mc:Fallback xmlns="">
            <p:pic>
              <p:nvPicPr>
                <p:cNvPr id="53" name="Ink 52">
                  <a:extLst>
                    <a:ext uri="{FF2B5EF4-FFF2-40B4-BE49-F238E27FC236}">
                      <a16:creationId xmlns:a16="http://schemas.microsoft.com/office/drawing/2014/main" id="{2B6AE8D2-F3C6-9217-9773-7579E248FB0A}"/>
                    </a:ext>
                  </a:extLst>
                </p:cNvPr>
                <p:cNvPicPr/>
                <p:nvPr/>
              </p:nvPicPr>
              <p:blipFill>
                <a:blip r:embed="rId67"/>
                <a:stretch>
                  <a:fillRect/>
                </a:stretch>
              </p:blipFill>
              <p:spPr>
                <a:xfrm>
                  <a:off x="11179950" y="5868550"/>
                  <a:ext cx="9252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38FE3E7B-438F-22C7-C836-A8363CEAD34B}"/>
                  </a:ext>
                </a:extLst>
              </p14:cNvPr>
              <p14:cNvContentPartPr/>
              <p14:nvPr/>
            </p14:nvContentPartPr>
            <p14:xfrm>
              <a:off x="10774230" y="5842270"/>
              <a:ext cx="360" cy="214200"/>
            </p14:xfrm>
          </p:contentPart>
        </mc:Choice>
        <mc:Fallback xmlns="">
          <p:pic>
            <p:nvPicPr>
              <p:cNvPr id="55" name="Ink 54">
                <a:extLst>
                  <a:ext uri="{FF2B5EF4-FFF2-40B4-BE49-F238E27FC236}">
                    <a16:creationId xmlns:a16="http://schemas.microsoft.com/office/drawing/2014/main" id="{38FE3E7B-438F-22C7-C836-A8363CEAD34B}"/>
                  </a:ext>
                </a:extLst>
              </p:cNvPr>
              <p:cNvPicPr/>
              <p:nvPr/>
            </p:nvPicPr>
            <p:blipFill>
              <a:blip r:embed="rId69"/>
              <a:stretch>
                <a:fillRect/>
              </a:stretch>
            </p:blipFill>
            <p:spPr>
              <a:xfrm>
                <a:off x="10765230" y="5833630"/>
                <a:ext cx="18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C58B0EC7-839C-CD34-DE52-82A11C369EB9}"/>
                  </a:ext>
                </a:extLst>
              </p14:cNvPr>
              <p14:cNvContentPartPr/>
              <p14:nvPr/>
            </p14:nvContentPartPr>
            <p14:xfrm>
              <a:off x="9987630" y="5844790"/>
              <a:ext cx="360" cy="137880"/>
            </p14:xfrm>
          </p:contentPart>
        </mc:Choice>
        <mc:Fallback xmlns="">
          <p:pic>
            <p:nvPicPr>
              <p:cNvPr id="56" name="Ink 55">
                <a:extLst>
                  <a:ext uri="{FF2B5EF4-FFF2-40B4-BE49-F238E27FC236}">
                    <a16:creationId xmlns:a16="http://schemas.microsoft.com/office/drawing/2014/main" id="{C58B0EC7-839C-CD34-DE52-82A11C369EB9}"/>
                  </a:ext>
                </a:extLst>
              </p:cNvPr>
              <p:cNvPicPr/>
              <p:nvPr/>
            </p:nvPicPr>
            <p:blipFill>
              <a:blip r:embed="rId71"/>
              <a:stretch>
                <a:fillRect/>
              </a:stretch>
            </p:blipFill>
            <p:spPr>
              <a:xfrm>
                <a:off x="9978630" y="5835790"/>
                <a:ext cx="18000" cy="155520"/>
              </a:xfrm>
              <a:prstGeom prst="rect">
                <a:avLst/>
              </a:prstGeom>
            </p:spPr>
          </p:pic>
        </mc:Fallback>
      </mc:AlternateContent>
      <p:grpSp>
        <p:nvGrpSpPr>
          <p:cNvPr id="59" name="Group 58">
            <a:extLst>
              <a:ext uri="{FF2B5EF4-FFF2-40B4-BE49-F238E27FC236}">
                <a16:creationId xmlns:a16="http://schemas.microsoft.com/office/drawing/2014/main" id="{156BDBBF-FE36-99F2-796C-FFC74778AE67}"/>
              </a:ext>
            </a:extLst>
          </p:cNvPr>
          <p:cNvGrpSpPr/>
          <p:nvPr/>
        </p:nvGrpSpPr>
        <p:grpSpPr>
          <a:xfrm>
            <a:off x="9931470" y="6068350"/>
            <a:ext cx="127440" cy="235800"/>
            <a:chOff x="9931470" y="6068350"/>
            <a:chExt cx="127440" cy="235800"/>
          </a:xfrm>
        </p:grpSpPr>
        <mc:AlternateContent xmlns:mc="http://schemas.openxmlformats.org/markup-compatibility/2006" xmlns:p14="http://schemas.microsoft.com/office/powerpoint/2010/main">
          <mc:Choice Requires="p14">
            <p:contentPart p14:bwMode="auto" r:id="rId72">
              <p14:nvContentPartPr>
                <p14:cNvPr id="57" name="Ink 56">
                  <a:extLst>
                    <a:ext uri="{FF2B5EF4-FFF2-40B4-BE49-F238E27FC236}">
                      <a16:creationId xmlns:a16="http://schemas.microsoft.com/office/drawing/2014/main" id="{A7AEF7E1-B062-1003-2EE8-D7A7758BA4B5}"/>
                    </a:ext>
                  </a:extLst>
                </p14:cNvPr>
                <p14:cNvContentPartPr/>
                <p14:nvPr/>
              </p14:nvContentPartPr>
              <p14:xfrm>
                <a:off x="9934350" y="6068350"/>
                <a:ext cx="119520" cy="11160"/>
              </p14:xfrm>
            </p:contentPart>
          </mc:Choice>
          <mc:Fallback xmlns="">
            <p:pic>
              <p:nvPicPr>
                <p:cNvPr id="57" name="Ink 56">
                  <a:extLst>
                    <a:ext uri="{FF2B5EF4-FFF2-40B4-BE49-F238E27FC236}">
                      <a16:creationId xmlns:a16="http://schemas.microsoft.com/office/drawing/2014/main" id="{A7AEF7E1-B062-1003-2EE8-D7A7758BA4B5}"/>
                    </a:ext>
                  </a:extLst>
                </p:cNvPr>
                <p:cNvPicPr/>
                <p:nvPr/>
              </p:nvPicPr>
              <p:blipFill>
                <a:blip r:embed="rId73"/>
                <a:stretch>
                  <a:fillRect/>
                </a:stretch>
              </p:blipFill>
              <p:spPr>
                <a:xfrm>
                  <a:off x="9925710" y="6059350"/>
                  <a:ext cx="137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EF131B9F-A650-0E4C-720A-5FC9E2936ADC}"/>
                    </a:ext>
                  </a:extLst>
                </p14:cNvPr>
                <p14:cNvContentPartPr/>
                <p14:nvPr/>
              </p14:nvContentPartPr>
              <p14:xfrm>
                <a:off x="9931470" y="6100030"/>
                <a:ext cx="127440" cy="204120"/>
              </p14:xfrm>
            </p:contentPart>
          </mc:Choice>
          <mc:Fallback xmlns="">
            <p:pic>
              <p:nvPicPr>
                <p:cNvPr id="58" name="Ink 57">
                  <a:extLst>
                    <a:ext uri="{FF2B5EF4-FFF2-40B4-BE49-F238E27FC236}">
                      <a16:creationId xmlns:a16="http://schemas.microsoft.com/office/drawing/2014/main" id="{EF131B9F-A650-0E4C-720A-5FC9E2936ADC}"/>
                    </a:ext>
                  </a:extLst>
                </p:cNvPr>
                <p:cNvPicPr/>
                <p:nvPr/>
              </p:nvPicPr>
              <p:blipFill>
                <a:blip r:embed="rId75"/>
                <a:stretch>
                  <a:fillRect/>
                </a:stretch>
              </p:blipFill>
              <p:spPr>
                <a:xfrm>
                  <a:off x="9922470" y="6091390"/>
                  <a:ext cx="145080" cy="22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60" name="Ink 59">
                <a:extLst>
                  <a:ext uri="{FF2B5EF4-FFF2-40B4-BE49-F238E27FC236}">
                    <a16:creationId xmlns:a16="http://schemas.microsoft.com/office/drawing/2014/main" id="{E07F8531-BB72-8DB8-1715-30874A2FE4D4}"/>
                  </a:ext>
                </a:extLst>
              </p14:cNvPr>
              <p14:cNvContentPartPr/>
              <p14:nvPr/>
            </p14:nvContentPartPr>
            <p14:xfrm>
              <a:off x="10721670" y="6116950"/>
              <a:ext cx="118080" cy="239400"/>
            </p14:xfrm>
          </p:contentPart>
        </mc:Choice>
        <mc:Fallback xmlns="">
          <p:pic>
            <p:nvPicPr>
              <p:cNvPr id="60" name="Ink 59">
                <a:extLst>
                  <a:ext uri="{FF2B5EF4-FFF2-40B4-BE49-F238E27FC236}">
                    <a16:creationId xmlns:a16="http://schemas.microsoft.com/office/drawing/2014/main" id="{E07F8531-BB72-8DB8-1715-30874A2FE4D4}"/>
                  </a:ext>
                </a:extLst>
              </p:cNvPr>
              <p:cNvPicPr/>
              <p:nvPr/>
            </p:nvPicPr>
            <p:blipFill>
              <a:blip r:embed="rId77"/>
              <a:stretch>
                <a:fillRect/>
              </a:stretch>
            </p:blipFill>
            <p:spPr>
              <a:xfrm>
                <a:off x="10713030" y="6108310"/>
                <a:ext cx="135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Ink 60">
                <a:extLst>
                  <a:ext uri="{FF2B5EF4-FFF2-40B4-BE49-F238E27FC236}">
                    <a16:creationId xmlns:a16="http://schemas.microsoft.com/office/drawing/2014/main" id="{BBD9CE96-D05B-F615-6D9F-7724EFBEB8BD}"/>
                  </a:ext>
                </a:extLst>
              </p14:cNvPr>
              <p14:cNvContentPartPr/>
              <p14:nvPr/>
            </p14:nvContentPartPr>
            <p14:xfrm>
              <a:off x="8964150" y="5335750"/>
              <a:ext cx="62640" cy="48960"/>
            </p14:xfrm>
          </p:contentPart>
        </mc:Choice>
        <mc:Fallback xmlns="">
          <p:pic>
            <p:nvPicPr>
              <p:cNvPr id="61" name="Ink 60">
                <a:extLst>
                  <a:ext uri="{FF2B5EF4-FFF2-40B4-BE49-F238E27FC236}">
                    <a16:creationId xmlns:a16="http://schemas.microsoft.com/office/drawing/2014/main" id="{BBD9CE96-D05B-F615-6D9F-7724EFBEB8BD}"/>
                  </a:ext>
                </a:extLst>
              </p:cNvPr>
              <p:cNvPicPr/>
              <p:nvPr/>
            </p:nvPicPr>
            <p:blipFill>
              <a:blip r:embed="rId79"/>
              <a:stretch>
                <a:fillRect/>
              </a:stretch>
            </p:blipFill>
            <p:spPr>
              <a:xfrm>
                <a:off x="8955150" y="5326750"/>
                <a:ext cx="80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2" name="Ink 61">
                <a:extLst>
                  <a:ext uri="{FF2B5EF4-FFF2-40B4-BE49-F238E27FC236}">
                    <a16:creationId xmlns:a16="http://schemas.microsoft.com/office/drawing/2014/main" id="{AEF569C0-BB62-827B-6148-D7C7288F842D}"/>
                  </a:ext>
                </a:extLst>
              </p14:cNvPr>
              <p14:cNvContentPartPr/>
              <p14:nvPr/>
            </p14:nvContentPartPr>
            <p14:xfrm>
              <a:off x="9960990" y="4957030"/>
              <a:ext cx="54000" cy="38880"/>
            </p14:xfrm>
          </p:contentPart>
        </mc:Choice>
        <mc:Fallback xmlns="">
          <p:pic>
            <p:nvPicPr>
              <p:cNvPr id="62" name="Ink 61">
                <a:extLst>
                  <a:ext uri="{FF2B5EF4-FFF2-40B4-BE49-F238E27FC236}">
                    <a16:creationId xmlns:a16="http://schemas.microsoft.com/office/drawing/2014/main" id="{AEF569C0-BB62-827B-6148-D7C7288F842D}"/>
                  </a:ext>
                </a:extLst>
              </p:cNvPr>
              <p:cNvPicPr/>
              <p:nvPr/>
            </p:nvPicPr>
            <p:blipFill>
              <a:blip r:embed="rId81"/>
              <a:stretch>
                <a:fillRect/>
              </a:stretch>
            </p:blipFill>
            <p:spPr>
              <a:xfrm>
                <a:off x="9952350" y="4948390"/>
                <a:ext cx="71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3" name="Ink 62">
                <a:extLst>
                  <a:ext uri="{FF2B5EF4-FFF2-40B4-BE49-F238E27FC236}">
                    <a16:creationId xmlns:a16="http://schemas.microsoft.com/office/drawing/2014/main" id="{03027FE8-48FF-18CE-59D1-8B8C795B1202}"/>
                  </a:ext>
                </a:extLst>
              </p14:cNvPr>
              <p14:cNvContentPartPr/>
              <p14:nvPr/>
            </p14:nvContentPartPr>
            <p14:xfrm>
              <a:off x="10698990" y="4663990"/>
              <a:ext cx="68760" cy="51840"/>
            </p14:xfrm>
          </p:contentPart>
        </mc:Choice>
        <mc:Fallback xmlns="">
          <p:pic>
            <p:nvPicPr>
              <p:cNvPr id="63" name="Ink 62">
                <a:extLst>
                  <a:ext uri="{FF2B5EF4-FFF2-40B4-BE49-F238E27FC236}">
                    <a16:creationId xmlns:a16="http://schemas.microsoft.com/office/drawing/2014/main" id="{03027FE8-48FF-18CE-59D1-8B8C795B1202}"/>
                  </a:ext>
                </a:extLst>
              </p:cNvPr>
              <p:cNvPicPr/>
              <p:nvPr/>
            </p:nvPicPr>
            <p:blipFill>
              <a:blip r:embed="rId83"/>
              <a:stretch>
                <a:fillRect/>
              </a:stretch>
            </p:blipFill>
            <p:spPr>
              <a:xfrm>
                <a:off x="10689990" y="4655350"/>
                <a:ext cx="86400" cy="69480"/>
              </a:xfrm>
              <a:prstGeom prst="rect">
                <a:avLst/>
              </a:prstGeom>
            </p:spPr>
          </p:pic>
        </mc:Fallback>
      </mc:AlternateContent>
    </p:spTree>
    <p:extLst>
      <p:ext uri="{BB962C8B-B14F-4D97-AF65-F5344CB8AC3E}">
        <p14:creationId xmlns:p14="http://schemas.microsoft.com/office/powerpoint/2010/main" val="172265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906982-D300-26AC-C5F5-7BC96CBB91AF}"/>
              </a:ext>
            </a:extLst>
          </p:cNvPr>
          <p:cNvSpPr>
            <a:spLocks noGrp="1"/>
          </p:cNvSpPr>
          <p:nvPr>
            <p:ph type="ftr" sz="quarter" idx="11"/>
          </p:nvPr>
        </p:nvSpPr>
        <p:spPr/>
        <p:txBody>
          <a:bodyPr/>
          <a:lstStyle/>
          <a:p>
            <a:r>
              <a:rPr lang="en-US"/>
              <a:t>https://openstax.org/details/books/calculus-volume-1</a:t>
            </a:r>
          </a:p>
        </p:txBody>
      </p:sp>
      <p:pic>
        <p:nvPicPr>
          <p:cNvPr id="5" name="Picture 4">
            <a:extLst>
              <a:ext uri="{FF2B5EF4-FFF2-40B4-BE49-F238E27FC236}">
                <a16:creationId xmlns:a16="http://schemas.microsoft.com/office/drawing/2014/main" id="{260B4323-431A-1F77-543B-F6F780FA9291}"/>
              </a:ext>
            </a:extLst>
          </p:cNvPr>
          <p:cNvPicPr>
            <a:picLocks noChangeAspect="1"/>
          </p:cNvPicPr>
          <p:nvPr/>
        </p:nvPicPr>
        <p:blipFill>
          <a:blip r:embed="rId2"/>
          <a:stretch>
            <a:fillRect/>
          </a:stretch>
        </p:blipFill>
        <p:spPr>
          <a:xfrm>
            <a:off x="511138" y="453654"/>
            <a:ext cx="10419132" cy="2261119"/>
          </a:xfrm>
          <a:prstGeom prst="rect">
            <a:avLst/>
          </a:prstGeom>
        </p:spPr>
      </p:pic>
      <p:pic>
        <p:nvPicPr>
          <p:cNvPr id="7" name="Picture 6">
            <a:extLst>
              <a:ext uri="{FF2B5EF4-FFF2-40B4-BE49-F238E27FC236}">
                <a16:creationId xmlns:a16="http://schemas.microsoft.com/office/drawing/2014/main" id="{102528A7-48B6-F60D-4323-770AD930BDB0}"/>
              </a:ext>
            </a:extLst>
          </p:cNvPr>
          <p:cNvPicPr>
            <a:picLocks noChangeAspect="1"/>
          </p:cNvPicPr>
          <p:nvPr/>
        </p:nvPicPr>
        <p:blipFill>
          <a:blip r:embed="rId3"/>
          <a:stretch>
            <a:fillRect/>
          </a:stretch>
        </p:blipFill>
        <p:spPr>
          <a:xfrm>
            <a:off x="835099" y="3030279"/>
            <a:ext cx="2692535" cy="2616200"/>
          </a:xfrm>
          <a:prstGeom prst="rect">
            <a:avLst/>
          </a:prstGeom>
        </p:spPr>
      </p:pic>
    </p:spTree>
    <p:extLst>
      <p:ext uri="{BB962C8B-B14F-4D97-AF65-F5344CB8AC3E}">
        <p14:creationId xmlns:p14="http://schemas.microsoft.com/office/powerpoint/2010/main" val="1030474051"/>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13263</TotalTime>
  <Words>1985</Words>
  <Application>Microsoft Office PowerPoint</Application>
  <PresentationFormat>Widescreen</PresentationFormat>
  <Paragraphs>127</Paragraphs>
  <Slides>68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Cambria Math</vt:lpstr>
      <vt:lpstr>MathJax_Main</vt:lpstr>
      <vt:lpstr>MathJax_Math-italic</vt:lpstr>
      <vt:lpstr>MathJax_Size1</vt:lpstr>
      <vt:lpstr>Neue Helvetica W01</vt:lpstr>
      <vt:lpstr>The Hand Bold</vt:lpstr>
      <vt:lpstr>The Serif Hand Black</vt:lpstr>
      <vt:lpstr>SketchyVTI</vt:lpstr>
      <vt:lpstr>Chapter 6  applications of integration</vt:lpstr>
      <vt:lpstr>PowerPoint Presentation</vt:lpstr>
      <vt:lpstr>Areas between curves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volumes by slicing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Volumes of revolution: cylindrical shells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72</cp:revision>
  <dcterms:created xsi:type="dcterms:W3CDTF">2023-02-06T15:40:48Z</dcterms:created>
  <dcterms:modified xsi:type="dcterms:W3CDTF">2023-05-15T19:57:15Z</dcterms:modified>
</cp:coreProperties>
</file>