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65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287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6" autoAdjust="0"/>
    <p:restoredTop sz="96224" autoAdjust="0"/>
  </p:normalViewPr>
  <p:slideViewPr>
    <p:cSldViewPr snapToGrid="0">
      <p:cViewPr>
        <p:scale>
          <a:sx n="96" d="100"/>
          <a:sy n="96" d="100"/>
        </p:scale>
        <p:origin x="594" y="300"/>
      </p:cViewPr>
      <p:guideLst/>
    </p:cSldViewPr>
  </p:slideViewPr>
  <p:outlineViewPr>
    <p:cViewPr>
      <p:scale>
        <a:sx n="33" d="100"/>
        <a:sy n="33" d="100"/>
      </p:scale>
      <p:origin x="0" y="-10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4T16:32:18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24575,'0'13'0,"0"9"0,0 9 0,0 8 0,-4-2 0,-2-7-8191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3D5E1-EFBE-4824-A8EE-F840F2360E8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B10C6-7A1D-4F8B-A8DD-E3FCF8F0D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1E36-21DB-4D0E-AA49-909043863EA3}" type="datetime1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90EA-4379-4B2B-AE3B-40EF46F2D045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2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1C77-BCED-421F-9F71-07E17622967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2B02-6870-4E12-8E72-EE4A3D74C986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5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CD24-9BB0-4E1F-882A-80E44B58EDA6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17EA-3B55-4D87-B103-B72594913F84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EAE7-F380-4111-95F5-EE7823C59B30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3791-1173-4BDB-B959-31A7BA636AD3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E453-9C0C-4151-91B2-697A5FB0DE69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4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550AF-D403-4569-8B88-8D3AB2FBA66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5FF5-C9CF-483B-9DE9-A3A136707254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96401-247B-4BFF-ABF4-A25EDCA5348A}" type="datetime1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https://openstax.org/details/books/calculus-volume-1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3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09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Chapter 5 </a:t>
            </a:r>
            <a:br>
              <a:rPr lang="en-US" dirty="0"/>
            </a:br>
            <a:r>
              <a:rPr lang="en-US" dirty="0"/>
              <a:t>integration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D8AE1-1909-F99F-40FB-89A44B541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he Hand Bold"/>
                <a:ea typeface="+mn-ea"/>
                <a:cs typeface="+mn-cs"/>
              </a:rPr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837823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315C8DD-8C50-85B9-3A09-6DF95C82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DDF02D-213C-3DDF-B360-0E674F1AE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75" y="419321"/>
            <a:ext cx="10344815" cy="223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8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19EFFF-1F09-716D-4DA7-D6945F029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C7E-0B33-A87A-8B9A-B9E45DEDB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1685925"/>
            <a:ext cx="97726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83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4B8DCC-E1A4-E316-FD8D-8A37A0D6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7C4253-8889-2F70-1178-2DCFAC96D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986" y="385872"/>
            <a:ext cx="11060851" cy="212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95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152899-9B88-2665-6EC9-0B534EC2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F95F4B-F105-69BC-1DB9-469E26053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88" y="415223"/>
            <a:ext cx="10953085" cy="217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8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B0277B-7042-4F09-647D-FD986C84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300C0C-AAE5-DC35-97F5-99952D7BF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063" y="399052"/>
            <a:ext cx="10824387" cy="203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59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BED919-C14D-7A62-3E72-5CA355F4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76B3D3-8522-2C0E-A1F0-3371AE2BE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99" y="287744"/>
            <a:ext cx="10871680" cy="248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0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175" y="1638168"/>
            <a:ext cx="9144000" cy="3063240"/>
          </a:xfrm>
        </p:spPr>
        <p:txBody>
          <a:bodyPr>
            <a:normAutofit/>
          </a:bodyPr>
          <a:lstStyle/>
          <a:p>
            <a:r>
              <a:rPr lang="en-US" sz="7200" dirty="0"/>
              <a:t>Integrals resulting in inverse trigonometric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5.7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2E5C6-7B29-A59B-36E9-37032B88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35B6DCBE-53B0-2A8A-85B4-79C9926F540C}"/>
                  </a:ext>
                </a:extLst>
              </p14:cNvPr>
              <p14:cNvContentPartPr/>
              <p14:nvPr/>
            </p14:nvContentPartPr>
            <p14:xfrm>
              <a:off x="11509795" y="1548558"/>
              <a:ext cx="3960" cy="622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35B6DCBE-53B0-2A8A-85B4-79C9926F54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0795" y="1539558"/>
                <a:ext cx="21600" cy="7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9019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88ECEA-6932-3231-2814-FFA77BEF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DA524-D5B2-8881-A69E-2C698FEDD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714375"/>
            <a:ext cx="971550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CE2435-BFEF-1581-F9EE-BCF8081B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FEA62B-CF0B-A1E0-E6D1-0046BB263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58" y="136525"/>
            <a:ext cx="8848725" cy="3457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15C8B1-12FA-4127-F29C-FBD5B667A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117444"/>
            <a:ext cx="2219325" cy="20478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5347A34-1585-214C-ACA3-54534C85C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58" y="5362132"/>
            <a:ext cx="4886325" cy="5143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21F0FA1-000B-CAED-20C4-B4988A4187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9789" y="5337892"/>
            <a:ext cx="3251459" cy="7796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9DF0977-6D1E-1BDF-F10C-6D0D6C39AA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985" y="5894941"/>
            <a:ext cx="58102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346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21809E-DE70-237B-47A7-52E7C4C1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527F78-32DC-DBB3-C787-D3AF93014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064" y="309008"/>
            <a:ext cx="10951978" cy="250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7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684" y="1638168"/>
            <a:ext cx="9144000" cy="3063240"/>
          </a:xfrm>
        </p:spPr>
        <p:txBody>
          <a:bodyPr>
            <a:normAutofit/>
          </a:bodyPr>
          <a:lstStyle/>
          <a:p>
            <a:r>
              <a:rPr lang="en-US" sz="7200" dirty="0"/>
              <a:t>Integrals involving exponential and logarithmic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5.5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E413D-3561-43AD-7841-6668991F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964437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B8596F-C18B-2BCB-DA0E-D24416DD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0F527F-3D83-2F6B-1E18-AE1BAEBCB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31" y="340130"/>
            <a:ext cx="10447817" cy="224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38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6EA4D9-BCBE-76CC-1F6E-415DA3DA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F3A932-83AE-537D-262B-F14FF0688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75" y="236020"/>
            <a:ext cx="11016106" cy="241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288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CE5214-119A-EBD8-A7C6-B3AD559D7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2B23FF-0315-BF02-A0D1-E24BFDE36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44" y="343786"/>
            <a:ext cx="10955633" cy="233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263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11B0C5-B370-3894-736E-FDDA8DCA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0B1243-9D36-6B13-38F3-52BEC76FC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11" y="261272"/>
            <a:ext cx="10945001" cy="227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232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41D085-768A-8B4E-C19F-140110B0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949CE6-B528-DA45-D6C3-D5F5C83DE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42" y="368041"/>
            <a:ext cx="10812646" cy="247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11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2E7F74-E3D4-DA3D-402F-FC30310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7E6F3F-D474-8178-18A5-19D389EEE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674" y="1845861"/>
            <a:ext cx="6230652" cy="18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381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49AED3-6DD5-1E20-11C6-4ACF9672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172E10-0E23-FC1F-0F06-2999E8334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1933575"/>
            <a:ext cx="9858375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2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2FA56D-9273-3EC8-43F9-412B445F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E37192-75A3-C91E-E9BC-6EF06DA3A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12" y="336817"/>
            <a:ext cx="10858041" cy="202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4B92B0-B746-3DD1-2C5D-BDA60A2F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E1563F-7E55-82E1-7ECB-ED1882852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86" y="284642"/>
            <a:ext cx="11131625" cy="203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7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C4ADF6-0723-2BA7-D95B-43146957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E55F86-D1AA-E54F-5E86-93CD0FB37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21" y="317536"/>
            <a:ext cx="931545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3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22266A-D4E8-369E-EA5C-108AB6372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B1B333-5902-2180-1C9C-8A14B7E0F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75" y="212540"/>
            <a:ext cx="9334500" cy="20097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3F1AE0-8304-7A30-37AF-AE50AFF6D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0"/>
            <a:ext cx="4116042" cy="259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83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DCBE6F-CF1F-F83D-77CB-709B9FD8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D77381-14BC-907B-6D52-B8E161F32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96" y="247206"/>
            <a:ext cx="10298630" cy="280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8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045F5B-35E1-FFAE-CD6D-FF6463F7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912960-1C09-9BE8-F1FC-FD06A45D8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89" y="291730"/>
            <a:ext cx="10022183" cy="216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4572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11992</TotalTime>
  <Words>295</Words>
  <Application>Microsoft Office PowerPoint</Application>
  <PresentationFormat>Widescreen</PresentationFormat>
  <Paragraphs>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The Hand Bold</vt:lpstr>
      <vt:lpstr>The Serif Hand Black</vt:lpstr>
      <vt:lpstr>SketchyVTI</vt:lpstr>
      <vt:lpstr>Chapter 5  integration</vt:lpstr>
      <vt:lpstr>Integrals involving exponential and logarithmic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Integrals resulting in inverse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derivatives</dc:title>
  <dc:creator>Susan Aydelotte</dc:creator>
  <cp:lastModifiedBy>Susan Aydelotte</cp:lastModifiedBy>
  <cp:revision>64</cp:revision>
  <dcterms:created xsi:type="dcterms:W3CDTF">2023-02-06T15:40:48Z</dcterms:created>
  <dcterms:modified xsi:type="dcterms:W3CDTF">2023-05-15T19:55:35Z</dcterms:modified>
</cp:coreProperties>
</file>