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265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20" r:id="rId16"/>
    <p:sldId id="319" r:id="rId17"/>
    <p:sldId id="321" r:id="rId18"/>
    <p:sldId id="287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6" r:id="rId42"/>
    <p:sldId id="344" r:id="rId43"/>
    <p:sldId id="345" r:id="rId44"/>
    <p:sldId id="306" r:id="rId45"/>
    <p:sldId id="357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6" autoAdjust="0"/>
    <p:restoredTop sz="96224" autoAdjust="0"/>
  </p:normalViewPr>
  <p:slideViewPr>
    <p:cSldViewPr snapToGrid="0">
      <p:cViewPr>
        <p:scale>
          <a:sx n="100" d="100"/>
          <a:sy n="100" d="100"/>
        </p:scale>
        <p:origin x="438" y="210"/>
      </p:cViewPr>
      <p:guideLst/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7:47:10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24575,'0'5'0,"4"1"0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44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3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615 448 24575,'1'-3'0,"0"0"0,0 1 0,0-1 0,0 0 0,0 1 0,1-1 0,-1 1 0,1 0 0,-1-1 0,1 1 0,0 0 0,0 0 0,0 0 0,0 0 0,4-2 0,5-7 0,-4 3 0,0 1 0,-1-1 0,0-1 0,-1 1 0,1-1 0,-2 0 0,1 0 0,-1 0 0,-1-1 0,5-16 0,-7 18 0,0 1 0,-1-1 0,1 1 0,-2-1 0,1 1 0,-1-1 0,0 1 0,-1-1 0,1 1 0,-1 0 0,-1 0 0,0 0 0,0 0 0,0 0 0,-5-7 0,-1 0 0,0 1 0,-2-1 0,1 1 0,-1 1 0,-1 0 0,0 1 0,-1 0 0,-18-11 0,23 17 0,1 0 0,-1 1 0,0-1 0,-1 2 0,1-1 0,-1 2 0,1-1 0,-1 1 0,0 0 0,0 1 0,0 0 0,0 0 0,0 1 0,0 0 0,0 0 0,-16 4 0,20-2 0,-1 0 0,1 1 0,0-1 0,0 1 0,1 0 0,-1 1 0,0-1 0,1 1 0,0 0 0,0 0 0,0 0 0,1 1 0,-1-1 0,1 1 0,0 0 0,0 0 0,1 0 0,-1 0 0,1 0 0,0 0 0,1 1 0,-2 7 0,-4 17 0,1-1 0,-2 59 0,7-77 0,1 297 0,4-209 0,-5 1 0,-15 123 0,3-145 0,-39 130 0,44-180 0,-2-1 0,-2 0 0,0-1 0,-2-1 0,0 0 0,-2 0 0,-35 41 0,4-26-1365,7-18-5461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3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24575,'17'0'0,"24"0"0,21 0 0,18 0 0,12 0 0,8 0 0,-4 0 0,-19 0-8191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3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24575,'0'8'0,"-17"29"0,-6 26 0,-16 19 0,-18 13 0,0 16 0,10-2 0,12-11 0,22-22 0,12-24-8191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 24575,'-26'0'0,"-8"17"0,-16 24 0,-8 21 0,-12 18 0,7 21 0,-4 28 0,11 26 0,13 13 0,15-4 0,12-23 0,9-25 0,31-33 0,29-31 0,6-23-8191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3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24575,'0'17'0,"17"15"0,6 10 0,16 15 0,10 7 0,-3 9 0,7-7 0,-4 2 0,5-10 0,-5-7 0,-12-12-8191</inkml:trace>
  <inkml:trace contextRef="#ctx0" brushRef="#br0" timeOffset="1">592 0 24575,'-9'0'0,"-11"0"0,-2 26 0,-24 26 0,-20 12 0,-9 14 0,-17 9 0,7 0 0,9-16 0,18-11 0,27-16 0,19-15-8191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24575,'26'9'0,"26"19"0,12 23 0,-4 20 0,5 24 0,-9 12 0,-14 15 0,-14 12 0,-20-8 0,-30-17 0,-18-9 0,-21-22 0,0-33 0,11-41 0,14-21-8191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24575,'17'0'0,"15"0"0,10 9 0,16 2 0,14 1 0,5-3 0,-3-3 0,-14-2-8191</inkml:trace>
  <inkml:trace contextRef="#ctx0" brushRef="#br0" timeOffset="1">52 407 24575,'17'0'0,"32"0"0,24 0 0,18 0 0,1 0 0,-14 0-8191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3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256 151 24575,'-9'1'0,"-1"-1"0,1 1 0,0 1 0,-1 0 0,1 0 0,0 1 0,0 0 0,1 0 0,-1 1 0,1 0 0,-1 1 0,1 0 0,1 0 0,-1 1 0,1 0 0,0 0 0,0 1 0,0-1 0,1 2 0,0-1 0,1 1 0,0-1 0,0 2 0,0-1 0,-3 11 0,-3 8 0,1 0 0,1 1 0,2 0 0,0 0 0,2 1 0,2 0 0,-1 32 0,3-46 0,1 0 0,1 1 0,0-1 0,1 0 0,1 0 0,0 0 0,9 22 0,-8-28 0,0 0 0,1 0 0,0-1 0,0 1 0,1-1 0,0 0 0,0-1 0,1 0 0,0 0 0,0 0 0,1-1 0,16 11 0,-10-9 0,1 0 0,1-1 0,-1 0 0,1-2 0,0 0 0,0 0 0,0-2 0,1 0 0,-1-1 0,1 0 0,0-2 0,0 0 0,-1 0 0,1-2 0,0 0 0,-1-1 0,0-1 0,1 0 0,-1-1 0,-1-1 0,1 0 0,-1-1 0,0-1 0,-1-1 0,0 0 0,0 0 0,-1-1 0,0-1 0,0-1 0,-2 1 0,1-2 0,-2 0 0,14-20 0,-12 13 0,-2-1 0,0 0 0,-2-1 0,0 0 0,-1-1 0,-1 1 0,-2-1 0,0-1 0,-1 1 0,-1 0 0,-2-1 0,0 1 0,-1 0 0,-2-1 0,-5-24 0,5 33 0,-1-1 0,0 2 0,-1-1 0,-1 0 0,-1 1 0,0 0 0,0 0 0,-1 1 0,-1 0 0,0 1 0,-1 0 0,-1 0 0,1 1 0,-2 0 0,1 1 0,-2 0 0,1 1 0,-1 0 0,-1 1 0,1 1 0,-1 0 0,-1 1 0,-22-7 0,25 10 7,-1 0 0,1 1 0,-1 1 0,1 0 0,-1 0 1,0 1-1,1 1 0,-1 0 0,0 1 0,1 0 0,0 1 0,-1 0 0,1 1 0,1 1 0,-1 0 0,-11 6 0,9-3-121,1 1 0,0 0-1,0 1 1,1 1 0,1 0 0,-1 0-1,2 1 1,0 0 0,0 1 0,1 0-1,1 1 1,-9 17 0,-8 32-6712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3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51 24575,'0'-2'0,"0"1"0,-1-1 0,1 1 0,-1 0 0,1-1 0,-1 1 0,0 0 0,0-1 0,0 1 0,1 0 0,-1 0 0,0-1 0,0 1 0,-1 0 0,1 0 0,0 0 0,0 1 0,0-1 0,-1 0 0,1 0 0,0 0 0,-1 1 0,1-1 0,-1 1 0,1-1 0,0 1 0,-3 0 0,-47-9 0,42 8 0,-36-5 0,0 2 0,0 2 0,-83 7 0,111-3 0,0 0 0,0 2 0,1 0 0,-1 1 0,1 1 0,0 0 0,1 1 0,-1 1 0,1 0 0,1 1 0,-1 1 0,2 0 0,-15 14 0,15-11 0,1 1 0,0 0 0,0 1 0,2 0 0,0 1 0,0 0 0,2 1 0,0 0 0,1 0 0,-6 22 0,10-28 0,0 1 0,1 0 0,1-1 0,0 1 0,0 0 0,2 0 0,-1-1 0,1 1 0,1 0 0,0-1 0,0 1 0,2-1 0,-1 1 0,1-1 0,1 0 0,0-1 0,8 13 0,19 20 0,2-1 0,1-2 0,2-2 0,51 41 0,-43-39 0,-35-31 0,-1 0 0,1 1 0,-1 1 0,-1 0 0,0 0 0,-1 0 0,0 1 0,-1 0 0,7 17 0,-10-22 0,-1 1 0,0 0 0,-1 0 0,1 0 0,-2 0 0,1 0 0,-1 0 0,0 0 0,-1 0 0,0 0 0,0 0 0,0 0 0,-1-1 0,-1 1 0,1 0 0,-1-1 0,-5 10 0,-5 3 0,0 0 0,-1-1 0,-1 0 0,0-1 0,-2-1 0,0-1 0,-1 0 0,-35 23 0,-17 6 0,-83 39 0,119-64 0,34-20 0,-1 0 0,1 0 0,0 0 0,0 0 0,-1 1 0,1-1 0,0 0 0,0 0 0,0 1 0,-1-1 0,1 0 0,0 0 0,0 1 0,0-1 0,0 0 0,0 1 0,-1-1 0,1 0 0,0 0 0,0 1 0,0-1 0,0 0 0,0 1 0,0-1 0,0 0 0,0 1 0,0-1 0,0 0 0,0 1 0,0-1 0,1 0 0,-1 1 0,0-1 0,0 0 0,0 0 0,0 1 0,0-1 0,1 0 0,-1 0 0,0 1 0,0-1 0,0 0 0,1 0 0,-1 1 0,0-1 0,0 0 0,1 0 0,-1 0 0,0 0 0,0 1 0,1-1 0,-1 0 0,0 0 0,1 0 0,-1 0 0,0 0 0,1 0 0,-1 0 0,0 0 0,0 0 0,1 0 0,-1 0 0,0 0 0,1 0 0,-1 0 0,29 4 0,37-3-1365,11-1-5461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7:52:56.0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24575,'6'0'0,"21"0"0,21 0 0,19 0 0,17 0 0,5 0 0,-2 0 0,-17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3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0 24575,'0'8'0,"-17"29"0,-15 34 0,-27 31 0,-22 24 0,-13 17 0,9 9 0,10-3 0,18-1 0,18-10 0,16-18 0,12-13 0,26-15 0,27-24 0,15-15 0,15-17 0,-5-14-8191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24575,'0'9'0,"17"2"0,14 1 0,3 5 0,3 0 0,13-2 0,-2 13 0,-9 11 0,-11 7 0,-11 13 0,1-3 0,-3-3 0,-5-2 0,-20 9 0,-9-7-8191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24575,'2'0'0,"-1"1"0,1-1 0,0 1 0,-1 0 0,1-1 0,-1 1 0,0 0 0,1 0 0,-1 0 0,0 0 0,1 0 0,-1 0 0,0 0 0,0 0 0,0 0 0,0 1 0,0-1 0,0 0 0,0 1 0,-1-1 0,1 1 0,0-1 0,-1 1 0,1-1 0,-1 1 0,1 0 0,-1-1 0,0 3 0,7 52 0,-7-54 0,0 56 0,-12 85 0,7-96 0,1 1 0,2 0 0,5 58 0,-2-98 0,0-1 0,1 1 0,0 0 0,0-1 0,0 0 0,1 1 0,0-1 0,6 10 0,-8-15 0,1 0 0,0 0 0,0 0 0,-1 0 0,1 0 0,1 0 0,-1 0 0,0-1 0,0 1 0,0-1 0,1 1 0,-1-1 0,1 0 0,-1 0 0,1 0 0,-1-1 0,1 1 0,0 0 0,-1-1 0,1 0 0,0 0 0,0 0 0,-1 0 0,1 0 0,0 0 0,3-1 0,3-2 0,1 0 0,-1-1 0,0 0 0,1 0 0,-2-1 0,1 0 0,-1 0 0,1-1 0,-1 0 0,-1-1 0,0 0 0,0 0 0,10-12 0,6-11 0,-1-1 0,22-40 0,-20 25 0,-16 29 0,2 0 0,14-22 0,-24 39 0,0 0 0,0-1 0,0 1 0,0-1 0,1 1 0,-1 0 0,0-1 0,0 1 0,0 0 0,0-1 0,1 1 0,-1 0 0,0-1 0,0 1 0,1 0 0,-1-1 0,0 1 0,1 0 0,-1 0 0,0-1 0,1 1 0,-1 0 0,0 0 0,1 0 0,-1 0 0,1-1 0,-1 1 0,0 0 0,1 0 0,-1 0 0,1 0 0,-1 0 0,0 0 0,1 0 0,-1 0 0,1 0 0,-1 0 0,0 0 0,1 0 0,-1 0 0,1 1 0,-1-1 0,0 0 0,1 0 0,-1 0 0,0 1 0,1-1 0,-1 0 0,0 0 0,1 1 0,-1-1 0,0 0 0,1 0 0,-1 1 0,0-1 0,0 0 0,0 1 0,1-1 0,-1 1 0,0-1 0,0 0 0,0 1 0,0 0 0,6 31 0,-6-30 0,4 88 0,-3-48 0,2 0 0,1-1 0,14 60 0,-15-90 0,0 0 0,1 0 0,0 0 0,1-1 0,0 0 0,1 0 0,0 0 0,1 0 0,0-1 0,0 0 0,1 0 0,0-1 0,0 0 0,1-1 0,0 0 0,1 0 0,12 7 0,-18-12 0,0 0 0,0 0 0,0 0 0,1 0 0,-1-1 0,1 1 0,-1-1 0,1-1 0,-1 1 0,1 0 0,0-1 0,-1 0 0,1 0 0,-1-1 0,1 1 0,0-1 0,7-2 0,-7 1 0,1-1 0,-1 0 0,0 0 0,-1 0 0,1-1 0,-1 0 0,1 0 0,-1 0 0,0 0 0,0 0 0,-1-1 0,1 0 0,-1 0 0,3-5 0,26-59-1365,-6-2-5461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24575,'-3'144'0,"0"-50"0,11 121 0,-7-212 0,-1 1 0,0-1 0,1 0 0,-1 1 0,1-1 0,0 0 0,0 1 0,1-1 0,-1 0 0,0 0 0,1 0 0,0 0 0,0 0 0,0 0 0,0-1 0,5 5 0,-5-6 0,-1 0 0,1-1 0,0 0 0,0 1 0,0-1 0,0 0 0,0 0 0,0 0 0,0 0 0,0 0 0,0 0 0,0 0 0,0-1 0,0 1 0,0-1 0,-1 1 0,1-1 0,0 0 0,0 0 0,-1 0 0,1 0 0,0 0 0,-1 0 0,1 0 0,-1-1 0,1 1 0,-1-1 0,0 1 0,1-1 0,0-1 0,16-18 0,0 0 0,24-40 0,-30 42 0,1-1 0,1 2 0,1 0 0,30-29 0,-43 45 0,1 0 0,0 0 0,-1 0 0,1 0 0,0 1 0,0-1 0,0 1 0,0 0 0,0 0 0,0 0 0,1 0 0,-1 0 0,0 1 0,0-1 0,1 1 0,-1 0 0,0 0 0,7 1 0,-5 0 0,0 1 0,-1 0 0,1 0 0,0 0 0,-1 0 0,0 1 0,1 0 0,-1-1 0,0 2 0,0-1 0,4 5 0,6 8 0,-1 1 0,0 0 0,-1 1 0,14 28 0,-23-41 0,2 6 17,2 0 0,-1 0 1,2 0-1,-1-1 0,1-1 0,18 18 0,-21-24-95,-1 0 0,1 0 0,-1 0-1,1-1 1,0 1 0,0-1 0,0 0 0,0-1 0,1 1-1,-1-1 1,0 0 0,1 0 0,-1-1 0,0 0 0,1 0-1,-1 0 1,1 0 0,6-2 0,36-9-6748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394 661 24575,'3'-3'0,"0"1"0,-1-1 0,1 0 0,-1 0 0,1 0 0,-1-1 0,0 1 0,0-1 0,0 1 0,0-1 0,-1 1 0,0-1 0,0 0 0,0 0 0,0 0 0,0 0 0,-1 1 0,1-1 0,-1 0 0,0 0 0,0 0 0,-1 0 0,1 0 0,-1 0 0,-2-6 0,1 5 0,-1 0 0,0 0 0,0 0 0,-1 0 0,1 1 0,-1-1 0,0 1 0,0 0 0,0 0 0,-1 1 0,1-1 0,-1 1 0,0 0 0,0 0 0,0 0 0,0 1 0,-7-2 0,3 1 0,0 0 0,-1 1 0,1 1 0,-1-1 0,0 2 0,1-1 0,-1 1 0,0 1 0,1-1 0,-1 2 0,0-1 0,1 2 0,0-1 0,-1 1 0,1 0 0,0 1 0,0 0 0,1 1 0,0 0 0,-1 0 0,-10 9 0,8-5 0,-1 1 0,2 0 0,-1 0 0,2 1 0,-1 1 0,1-1 0,1 1 0,0 1 0,1 0 0,0 0 0,1 0 0,1 1 0,-6 20 0,10-30 0,0 0 0,0 0 0,1 1 0,-1-1 0,1 0 0,0 0 0,0 0 0,1 1 0,-1-1 0,1 0 0,0 0 0,0 0 0,0 0 0,1 0 0,-1 0 0,1 0 0,0 0 0,0-1 0,0 1 0,1-1 0,-1 1 0,1-1 0,0 0 0,0 0 0,0 0 0,0 0 0,0-1 0,7 4 0,-2-1 0,1-1 0,0 0 0,0-1 0,0 0 0,0 0 0,1-1 0,-1 0 0,1-1 0,-1 0 0,1 0 0,18-2 0,-11-1 0,-1 0 0,0 0 0,1-2 0,-1 0 0,-1-1 0,1 0 0,-1-2 0,0 0 0,0 0 0,0-1 0,23-18 0,-22 12 0,0-1 0,-1 0 0,-1 0 0,-1-2 0,0 0 0,-1 0 0,0-1 0,11-26 0,-5 1 0,-2 0 0,-1-2 0,-3 0 0,-2 0 0,-1-1 0,-3 0 0,1-85 0,-11-23 0,3 149 0,-1 8 0,-1 19 0,-2 38 0,1 435 0,4-403 0,0-70 20,1 0 0,0 0 0,2-1 0,0 1 0,12 36 0,-14-54-59,0 0 0,0 0 0,1 0 0,0-1 0,-1 1 0,1-1-1,1 1 1,-1-1 0,0 0 0,1 1 0,0-1 0,0-1 0,0 1 0,0 0 0,0-1 0,0 1 0,1-1 0,-1 0-1,1 0 1,-1 0 0,1-1 0,0 1 0,0-1 0,0 0 0,0 0 0,0-1 0,0 1 0,0-1 0,0 1 0,0-1 0,0-1-1,0 1 1,0 0 0,0-1 0,0 0 0,0 0 0,7-3 0,31-14-6787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24575,'2'-1'0,"1"0"0,0 0 0,-1 0 0,1-1 0,-1 1 0,1-1 0,-1 0 0,0 0 0,1 0 0,-1 0 0,0 0 0,1-3 0,17-13 0,29-13 0,79-36 0,-91 49 0,0-1 0,-1-1 0,-1-2 0,52-42 0,-81 58 0,0 0 0,-1-1 0,1 1 0,-1-1 0,-1 0 0,6-10 0,-9 16 0,0 0 0,-1-1 0,1 1 0,0 0 0,-1 0 0,1-1 0,-1 1 0,0 0 0,1-1 0,-1 1 0,0 0 0,0-1 0,0 1 0,0-1 0,0 1 0,0 0 0,0-1 0,-1 1 0,1 0 0,0-1 0,-1 1 0,1 0 0,-1-1 0,0 1 0,1 0 0,-1 0 0,0 0 0,1 0 0,-1 0 0,0-1 0,0 1 0,0 1 0,0-1 0,0 0 0,0 0 0,-1 0 0,1 0 0,0 1 0,0-1 0,0 1 0,-1-1 0,1 1 0,0-1 0,-1 1 0,1 0 0,-2-1 0,-4 0 0,0 1 0,0-1 0,0 1 0,0 1 0,0-1 0,0 1 0,0 1 0,0-1 0,0 1 0,0 0 0,1 1 0,-1-1 0,1 1 0,0 1 0,0-1 0,0 1 0,-10 7 0,3-1 0,1 1 0,0 0 0,0 1 0,1 0 0,1 1 0,-18 26 0,23-30 0,0 0 0,0 0 0,1 0 0,1 0 0,0 0 0,0 1 0,0 0 0,1 0 0,1 0 0,0 0 0,0 17 0,2-22 0,-1 1 0,1 0 0,1-1 0,-1 1 0,1 0 0,0-1 0,0 0 0,1 0 0,0 1 0,0-1 0,0-1 0,0 1 0,1 0 0,0-1 0,0 0 0,0 0 0,0 0 0,1 0 0,-1-1 0,1 1 0,9 3 0,-3-1 9,0-1-1,0 0 1,1-1-1,0-1 1,-1 1 0,1-2-1,1 0 1,-1 0-1,0-1 1,0-1-1,0 0 1,1-1-1,18-3 1,-3-2-306,-1 0 0,-1-3 0,0 0 0,48-24 0,1-7-6529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39 24575,'0'-9'0,"-9"-2"0,-20 1 0,-14 1 0,-8 11 0,4 23 0,-15 32 0,3 33 0,11 27 0,15 19 0,12 5 0,9-14 0,8-11 0,-5-26 0,-10-27 0,-1-42 0,3-25-8191</inkml:trace>
  <inkml:trace contextRef="#ctx0" brushRef="#br0" timeOffset="1">0 649 24575,'9'0'0,"11"0"0,11 0 0,27 0 0,28 0 0,27 0 0,10-17 0,2-6 0,-12 1 0,-24 5-8191</inkml:trace>
  <inkml:trace contextRef="#ctx0" brushRef="#br0" timeOffset="2">864 548 24575,'0'26'0,"0"17"0,0 18 0,0 8 0,0-17 0,9-43 0,3-22-8191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13 122 24575,'-9'-18'0,"6"-5"0,12 1 0,13 4 0,3-3 0,-3 1-8191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24575,'1'120'0,"-1"-118"0,0-1 0,0 1 0,0 0 0,0 0 0,0-1 0,0 1 0,1 0 0,-1 0 0,1-1 0,-1 1 0,1 0 0,-1-1 0,1 1 0,0-1 0,0 1 0,0-1 0,0 1 0,0-1 0,0 0 0,0 1 0,1-1 0,-1 0 0,0 0 0,1 0 0,-1 0 0,1 0 0,-1 0 0,1 0 0,-1 0 0,1-1 0,0 1 0,-1-1 0,1 1 0,0-1 0,0 0 0,-1 1 0,1-1 0,0 0 0,0 0 0,-1 0 0,1-1 0,2 1 0,7-3 0,0 0 0,0-1 0,0 0 0,0-1 0,13-8 0,-15 8 0,31-17 0,-23 12 0,1 0 0,1 1 0,0 0 0,31-8 0,-45 16 0,0 0 0,1 0 0,-1 0 0,0 1 0,1 0 0,-1 0 0,0 0 0,0 1 0,1-1 0,-1 1 0,0 1 0,0-1 0,0 1 0,0 0 0,0 0 0,0 0 0,0 1 0,-1-1 0,1 1 0,-1 0 0,0 1 0,6 5 0,1 4 0,-1-1 0,-1 2 0,0-1 0,-1 1 0,-1 0 0,11 29 0,-12-28 0,1 0 0,0 0 0,0 0 0,2-1 0,19 25 0,-25-36 9,-1 0 0,1-1 0,-1 0 0,1 1 0,0-1 0,0 0 0,0 0 0,0-1 0,5 3 0,-7-4-72,1 1 0,-1-1-1,1 0 1,-1 0 0,1 0-1,-1 1 1,1-2 0,-1 1 0,1 0-1,-1 0 1,1 0 0,-1-1 0,1 1-1,-1-1 1,0 1 0,1-1 0,-1 1-1,0-1 1,1 0 0,-1 0-1,0 1 1,2-3 0,19-24-6763</inkml:trace>
  <inkml:trace contextRef="#ctx0" brushRef="#br0" timeOffset="1">761 340 24575,'19'-1'0,"1"-1"0,-1-1 0,0-1 0,-1 0 0,36-14 0,-1 0 0,40-8 0,-12 4 0,101-42 0,-165 57 0,0-2 0,25-16 0,-38 22 0,-1 1 0,1-1 0,-1 0 0,1 0 0,-1 0 0,0 0 0,0-1 0,0 1 0,-1-1 0,1 0 0,-1 0 0,0 0 0,0 0 0,0 0 0,1-6 0,-3 8 0,0 0 0,1 0 0,-2 0 0,1 0 0,0 0 0,0 0 0,-1 0 0,1 0 0,-1 0 0,1 0 0,-1 0 0,0 0 0,0 1 0,0-1 0,0 0 0,0 0 0,0 1 0,0-1 0,-1 1 0,1-1 0,-1 1 0,1-1 0,-3-1 0,-2 0 0,1-1 0,-1 1 0,1 0 0,-1 0 0,0 0 0,-10-2 0,5 3 0,-1 0 0,1 1 0,-1 0 0,0 0 0,1 1 0,-1 1 0,1 0 0,-1 1 0,1 0 0,-1 1 0,1 0 0,0 0 0,-20 11 0,18-8 0,0 1 0,0 0 0,1 1 0,0 0 0,0 1 0,1 1 0,0 0 0,0 0 0,2 1 0,-14 18 0,20-25 0,0 0 0,0 1 0,1-1 0,0 1 0,0 0 0,0 0 0,1 0 0,-1 0 0,1 0 0,0 0 0,0 0 0,1 0 0,0 0 0,0 1 0,0-1 0,0 0 0,1 0 0,0 0 0,0 0 0,1 0 0,-1 0 0,1 0 0,0 0 0,0 0 0,0-1 0,1 1 0,0-1 0,0 0 0,0 0 0,0 0 0,7 6 0,3 2 0,0-1 0,0-1 0,1 0 0,0 0 0,1-2 0,0 0 0,1-1 0,22 8 0,20 1-273,0-2 0,2-3 0,-1-3 0,93 2 0,-33-7-6553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502 675 24575,'-9'-7'0,"0"-1"0,-1 1 0,1 1 0,-2-1 0,1 2 0,0 0 0,-1 0 0,0 1 0,0 0 0,-1 0 0,1 2 0,-1-1 0,1 1 0,-1 1 0,0 0 0,0 1 0,1 0 0,-1 1 0,0 0 0,1 1 0,-1 0 0,1 1 0,-13 4 0,10-2 0,0 0 0,1 0 0,-1 1 0,1 1 0,1 0 0,-1 1 0,1 0 0,0 1 0,1 0 0,0 1 0,0 0 0,1 1 0,1 0 0,0 0 0,0 1 0,1 0 0,-13 27 0,20-37 0,0 1 0,-1 0 0,1-1 0,0 1 0,0 0 0,1 0 0,-1 0 0,1 0 0,-1 0 0,1 0 0,0 0 0,0 0 0,0 0 0,1 0 0,-1 0 0,1 0 0,-1 0 0,1 0 0,0-1 0,0 1 0,0 0 0,1 0 0,-1-1 0,1 1 0,-1-1 0,1 1 0,0-1 0,0 0 0,0 1 0,0-1 0,0 0 0,1 0 0,-1-1 0,0 1 0,1 0 0,4 1 0,3 1 0,-1-1 0,2 0 0,-1 0 0,0-1 0,0 0 0,1-1 0,-1 0 0,1-1 0,16-1 0,-4-2 0,0 0 0,-1-1 0,0-2 0,0 0 0,0-1 0,-1-1 0,0-1 0,-1-1 0,0-1 0,0-1 0,-1 0 0,-1-2 0,0 0 0,0-1 0,19-22 0,-14 11 0,-2-2 0,-1 1 0,-1-2 0,-2-1 0,0 0 0,-3-1 0,0-1 0,-2 0 0,13-54 0,-13 35 0,-2 0 0,-2 0 0,-3-1 0,-2 0 0,-6-87 0,2 138 0,-2 10 0,-1 21 0,-3 272 0,8-269 0,2 0 0,2 0 0,1-1 0,1 0 0,2 0 0,1-1 0,17 37 0,10-12-1365,-1-19-5461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02:09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1405 211 24575,'5'0'0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24575,'-1'104'0,"3"136"0,-1-225 0,1 0 0,0 0 0,1 0 0,1 0 0,0-1 0,1 1 0,7 14 0,-10-25 0,-1 0 0,1 0 0,0-1 0,0 1 0,0-1 0,1 0 0,-1 1 0,1-1 0,0 0 0,0-1 0,0 1 0,0 0 0,1-1 0,-1 0 0,0 0 0,1 0 0,0 0 0,-1 0 0,1-1 0,0 1 0,0-1 0,0 0 0,0-1 0,0 1 0,0-1 0,0 1 0,0-1 0,0 0 0,0-1 0,1 1 0,4-2 0,0-1 0,0-1 0,-1 0 0,1 0 0,-1-1 0,0 0 0,0 0 0,0-1 0,-1 0 0,0-1 0,0 0 0,-1 0 0,0 0 0,0-1 0,0 1 0,-1-1 0,4-9 0,5-8 0,-2-1 0,-1 0 0,-1-1 0,9-35 0,-6 4 0,7-89 0,-18 160 0,2-1 0,-1 0 0,2 0 0,-1 0 0,2-1 0,-1 0 0,14 19 0,-13-20 0,6 9 0,0-1 0,2 0 0,0-1 0,1-1 0,0 0 0,2-1 0,0-1 0,0-1 0,24 15 0,-32-23 0,1 0 0,0 0 0,0-1 0,0-1 0,0 1 0,1-1 0,0-1 0,-1 0 0,14 0 0,-17-2 0,1 0 0,-1-1 0,0 0 0,0 0 0,0 0 0,0-1 0,0 0 0,0-1 0,0 0 0,0 0 0,-1 0 0,0-1 0,1 1 0,9-10 0,-7 5 0,-2 1 0,1-2 0,-1 1 0,0-1 0,-1 0 0,0 0 0,-1-1 0,0 1 0,0-1 0,-1-1 0,0 1 0,-1-1 0,0 1 0,3-22 0,-2-6 0,-2-1 0,-5-70 0,2 105 0,4-43-1365,7 12-5461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24575,'0'887'0,"5"-854"0,-5-33 0,1 0 0,-1 0 0,0 1 0,0-1 0,0 0 0,1 0 0,-1 1 0,0-1 0,1 0 0,-1 0 0,0 0 0,0 1 0,1-1 0,-1 0 0,0 0 0,1 0 0,-1 0 0,0 0 0,1 0 0,-1 0 0,0 0 0,1 0 0,-1 0 0,1 0 0,-1 0 0,0 0 0,1 0 0,-1 0 0,0 0 0,1 0 0,-1 0 0,0 0 0,0-1 0,1 1 0,-1 0 0,0 0 0,1 0 0,-1 0 0,0-1 0,1 1 0,3-5 0,1 0 0,-1 0 0,0 0 0,0 0 0,-1 0 0,4-8 0,14-24 0,13-26 0,79-107 0,-106 161 0,0 1 0,1 0 0,0 0 0,0 1 0,0 0 0,1 1 0,0 0 0,18-9 0,-24 13 0,1 1 0,-1 0 0,0 0 0,1 0 0,-1 0 0,1 0 0,-1 1 0,1-1 0,-1 1 0,1 0 0,-1 0 0,1 1 0,-1-1 0,1 1 0,-1-1 0,1 1 0,-1 0 0,1 0 0,-1 1 0,0-1 0,0 1 0,0 0 0,0 0 0,0 0 0,0 0 0,0 0 0,-1 0 0,1 1 0,4 4 0,0 5 0,0-1 0,0 1 0,-1 1 0,0-1 0,-1 1 0,-1 0 0,6 26 0,14 37 0,-17-61 12,0 0 0,1 0 0,1-1 0,1 0 0,0-1 0,1 0 0,0 0 0,1-2 0,21 19 0,-29-27-52,0 0 0,0 0 0,0-1-1,0 1 1,0-1 0,1 0 0,-1 0 0,1 0 0,-1-1 0,1 1 0,0-1-1,0 0 1,-1-1 0,1 1 0,0-1 0,0 0 0,0 0 0,0-1-1,0 1 1,-1-1 0,1 0 0,0 0 0,0-1 0,-1 1 0,1-1-1,-1 0 1,1 0 0,-1-1 0,0 1 0,0-1 0,0 0 0,0 0 0,-1 0-1,1-1 1,-1 1 0,5-7 0,20-29-6786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7:59:4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24575,'22'-1'0,"0"-1"0,0-1 0,-1 0 0,1-2 0,-1-1 0,0 0 0,0-2 0,-1 0 0,0-1 0,-1-1 0,0-1 0,0-1 0,29-24 0,-44 32 0,1 1 0,-1-1 0,0-1 0,0 1 0,0-1 0,0 0 0,-1 1 0,0-2 0,0 1 0,0 0 0,-1 0 0,0-1 0,0 0 0,0 1 0,-1-1 0,2-8 0,-3 13 0,0 0 0,0 0 0,0 1 0,0-1 0,0 0 0,0 0 0,0 0 0,0 1 0,-1-1 0,1 0 0,0 0 0,0 1 0,-1-1 0,1 0 0,0 0 0,-1 1 0,1-1 0,-1 0 0,1 1 0,-1-1 0,1 0 0,-1 1 0,1-1 0,-1 1 0,0-1 0,1 1 0,-1-1 0,0 1 0,-1-1 0,1 1 0,0 0 0,0 0 0,-1 0 0,1 1 0,0-1 0,0 0 0,0 1 0,0-1 0,0 0 0,0 1 0,-1 0 0,1-1 0,0 1 0,0-1 0,1 1 0,-1 0 0,0 0 0,0 0 0,0-1 0,-1 3 0,-5 7 0,0 1 0,0 0 0,1 0 0,1 1 0,0-1 0,1 1 0,0 0 0,0 1 0,-2 20 0,2-9 0,1-1 0,1 1 0,2-1 0,2 34 0,-1-49 0,0 0 0,1 0 0,0 0 0,0 0 0,1 0 0,0 0 0,1-1 0,-1 1 0,1-1 0,1 0 0,-1 0 0,1 0 0,1-1 0,-1 0 0,11 10 0,-11-12 0,1 0 0,-1-1 0,1 0 0,-1 0 0,1 0 0,0-1 0,0 0 0,0 0 0,0 0 0,0-1 0,1 1 0,-1-2 0,0 1 0,1-1 0,-1 0 0,1 0 0,-1-1 0,0 1 0,0-2 0,10-2 0,-6 1 0,-1 0 0,1-1 0,-1 0 0,0-1 0,-1 0 0,1 0 0,-1-1 0,14-12 0,-3-2 0,31-39 0,-33 37 0,37-36 0,-52 56 0,1-1 0,-1 0 0,1 1 0,0 0 0,0 0 0,0 0 0,0 0 0,1 0 0,-1 1 0,0-1 0,1 1 0,-1 0 0,1 0 0,0 0 0,-1 0 0,1 1 0,-1-1 0,1 1 0,7 1 0,-8 0 0,1 0 0,0 1 0,-1 0 0,0 0 0,1 0 0,-1 0 0,0 0 0,0 1 0,0 0 0,0-1 0,0 1 0,-1 0 0,1 0 0,-1 0 0,0 1 0,0-1 0,3 7 0,-3-6 0,8 15 0,0-1 0,1-1 0,15 18 0,-22-30 0,0 0 0,1-1 0,0 1 0,0-1 0,0 0 0,0-1 0,0 1 0,1-1 0,0 0 0,0-1 0,0 1 0,0-1 0,0 0 0,9 1 0,-5-2 0,0 0 0,0-1 0,0 0 0,0-1 0,0 0 0,0 0 0,0-1 0,0-1 0,0 0 0,10-4 0,13-8 0,48-28 0,-54 28 0,1 0 0,29-10 0,-45 20 0,0 2 0,0 0 0,1 0 0,18-1 0,-26 3 0,0 1 0,1 1 0,-1-1 0,0 1 0,1-1 0,-1 2 0,0-1 0,0 1 0,0-1 0,0 1 0,0 1 0,7 3 0,12 10-341,0-2 0,1 0-1,52 19 1,-20-15-6485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7:52:4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24575,'-1'0'0,"-1"0"0,1 0 0,-1 0 0,1 0 0,-1 0 0,1 0 0,0 0 0,-1 1 0,1-1 0,-1 1 0,1-1 0,0 1 0,-1-1 0,1 1 0,0 0 0,-1-1 0,1 1 0,0 0 0,-2 2 0,3-2 0,-1 0 0,1 0 0,-1 0 0,1 0 0,0 0 0,-1 0 0,1 0 0,0 0 0,0 0 0,0 1 0,0-1 0,0 0 0,0 0 0,0 0 0,0 0 0,1 0 0,-1 0 0,0 0 0,1 0 0,-1 1 0,2 3 0,1-1 0,-1 1 0,1-1 0,-1 0 0,1 0 0,0-1 0,1 1 0,-1 0 0,1-1 0,6 5 0,6 1 0,1 0 0,1-1 0,-1-1 0,36 9 0,37 16 0,-82-29 0,0 1 0,-1 1 0,0-1 0,0 1 0,0 0 0,0 1 0,-1 0 0,0 0 0,5 7 0,-8-10 0,0 1 0,-1 0 0,0 0 0,0 0 0,0 0 0,-1 0 0,1 0 0,-1 1 0,0-1 0,0 0 0,0 1 0,-1-1 0,0 1 0,0-1 0,0 1 0,0-1 0,-1 1 0,1-1 0,-1 0 0,0 1 0,-1-1 0,1 0 0,-1 0 0,0 1 0,-4 6 0,-5 7 0,-1-1 0,0 0 0,-1 0 0,-19 17 0,18-19 0,-24 25-83,17-18-237,0 0-1,2 1 1,-27 42-1,27-29-6505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7:52:4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24575,'4'0'0,"3"5"0,4 1 0,1 21 0,14 10 0,2 10 0,11 6 0,0-1 0,3-8 0,-6-2 0,-4-9 0,8-9 0,-3-19 0,-12-11 0,-11-19 0,-13-10 0,-7-5 0,-2 5-8191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7:52:4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24575,'-5'0'0,"-7"10"0,-12 14 0,-6 12 0,-9 17 0,-2 2 0,-5 4 0,36-4 0,20-11-8191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7:52:4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0 24575,'-5'0'0,"-2"11"0,-4 7 0,-6 12 0,0 10 0,-7-1 0,-9 3 0,-6 4 0,-4 4 0,-7 10 0,-4-1 0,2 0 0,0 0 0,18-10 0,16-24 0,20-15 0,10-10-8191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7:52:4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24575,'5'0'0,"12"20"0,3 12 0,13 6 0,2 6 0,14 6 0,10 5 0,14 8 0,6 3 0,5-4 0,2-13 0,-7-4 0,-18-15 0,-24-13 0,-18-9-8191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17:53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24575,'38'2'0,"1"0"0,-1 3 0,67 16 0,-92-16 0,-1 0 0,0 1 0,0 0 0,-1 0 0,0 2 0,0-1 0,-1 2 0,0-1 0,15 17 0,-14-14 0,0 0 0,1-1 0,0 0 0,1-1 0,0-1 0,19 10 0,-14-12 0,-14-5 0,0 0 0,0 0 0,0 0 0,0 0 0,0 1 0,0 0 0,0-1 0,-1 1 0,1 1 0,-1-1 0,0 0 0,1 1 0,3 4 0,-12-4 0,0 0 0,0-1 0,1 1 0,-2-1 0,1 0 0,0 0 0,0 0 0,-7 0 0,3 1 0,-47 19-195,2 1 0,0 4 0,1 1 0,2 3 0,2 2 0,-54 46 0,52-35-6631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D5E1-EFBE-4824-A8EE-F840F2360E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10C6-7A1D-4F8B-A8DD-E3FCF8F0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1E36-21DB-4D0E-AA49-909043863EA3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0EA-4379-4B2B-AE3B-40EF46F2D045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C77-BCED-421F-9F71-07E176229677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2B02-6870-4E12-8E72-EE4A3D74C98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24-9BB0-4E1F-882A-80E44B58EDA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17EA-3B55-4D87-B103-B72594913F8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EAE7-F380-4111-95F5-EE7823C59B30}" type="datetime1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3791-1173-4BDB-B959-31A7BA636AD3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E453-9C0C-4151-91B2-697A5FB0DE69}" type="datetime1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50AF-D403-4569-8B88-8D3AB2FBA666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FF5-C9CF-483B-9DE9-A3A13670725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6401-247B-4BFF-ABF4-A25EDCA5348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https://openstax.org/details/books/calculus-volume-1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515" Type="http://schemas.openxmlformats.org/officeDocument/2006/relationships/image" Target="../media/image1852.png"/><Relationship Id="rId3" Type="http://schemas.openxmlformats.org/officeDocument/2006/relationships/customXml" Target="../ink/ink2.xml"/><Relationship Id="rId409" Type="http://schemas.openxmlformats.org/officeDocument/2006/relationships/image" Target="../media/image1800.png"/><Relationship Id="rId510" Type="http://schemas.openxmlformats.org/officeDocument/2006/relationships/customXml" Target="../ink/ink5.xml"/><Relationship Id="rId412" Type="http://schemas.openxmlformats.org/officeDocument/2006/relationships/customXml" Target="../ink/ink4.xml"/><Relationship Id="rId514" Type="http://schemas.openxmlformats.org/officeDocument/2006/relationships/customXml" Target="../ink/ink7.xml"/><Relationship Id="rId2" Type="http://schemas.openxmlformats.org/officeDocument/2006/relationships/image" Target="../media/image28.png"/><Relationship Id="rId518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411" Type="http://schemas.openxmlformats.org/officeDocument/2006/relationships/image" Target="../media/image29.png"/><Relationship Id="rId509" Type="http://schemas.openxmlformats.org/officeDocument/2006/relationships/image" Target="../media/image1849.png"/><Relationship Id="rId513" Type="http://schemas.openxmlformats.org/officeDocument/2006/relationships/image" Target="../media/image1851.png"/><Relationship Id="rId512" Type="http://schemas.openxmlformats.org/officeDocument/2006/relationships/customXml" Target="../ink/ink6.xml"/><Relationship Id="rId517" Type="http://schemas.openxmlformats.org/officeDocument/2006/relationships/image" Target="../media/image1853.png"/><Relationship Id="rId525" Type="http://schemas.openxmlformats.org/officeDocument/2006/relationships/image" Target="../media/image1857.png"/><Relationship Id="rId410" Type="http://schemas.openxmlformats.org/officeDocument/2006/relationships/customXml" Target="../ink/ink3.xml"/><Relationship Id="rId516" Type="http://schemas.openxmlformats.org/officeDocument/2006/relationships/customXml" Target="../ink/ink8.xml"/><Relationship Id="rId511" Type="http://schemas.openxmlformats.org/officeDocument/2006/relationships/image" Target="../media/image18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36" Type="http://schemas.openxmlformats.org/officeDocument/2006/relationships/image" Target="../media/image278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stax.org/books/calculus-volume-1/pages/4-6-limits-at-infinity-and-asymptotes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231" Type="http://schemas.openxmlformats.org/officeDocument/2006/relationships/image" Target="../media/image3492.png"/><Relationship Id="rId252" Type="http://schemas.openxmlformats.org/officeDocument/2006/relationships/customXml" Target="../ink/ink23.xml"/><Relationship Id="rId260" Type="http://schemas.openxmlformats.org/officeDocument/2006/relationships/customXml" Target="../ink/ink27.xml"/><Relationship Id="rId265" Type="http://schemas.openxmlformats.org/officeDocument/2006/relationships/image" Target="../media/image3509.png"/><Relationship Id="rId234" Type="http://schemas.openxmlformats.org/officeDocument/2006/relationships/customXml" Target="../ink/ink14.xml"/><Relationship Id="rId239" Type="http://schemas.openxmlformats.org/officeDocument/2006/relationships/image" Target="../media/image3496.png"/><Relationship Id="rId247" Type="http://schemas.openxmlformats.org/officeDocument/2006/relationships/image" Target="../media/image3500.png"/><Relationship Id="rId2" Type="http://schemas.openxmlformats.org/officeDocument/2006/relationships/image" Target="../media/image73.png"/><Relationship Id="rId242" Type="http://schemas.openxmlformats.org/officeDocument/2006/relationships/customXml" Target="../ink/ink18.xml"/><Relationship Id="rId250" Type="http://schemas.openxmlformats.org/officeDocument/2006/relationships/customXml" Target="../ink/ink22.xml"/><Relationship Id="rId255" Type="http://schemas.openxmlformats.org/officeDocument/2006/relationships/image" Target="../media/image3504.png"/><Relationship Id="rId263" Type="http://schemas.openxmlformats.org/officeDocument/2006/relationships/image" Target="../media/image3508.png"/><Relationship Id="rId268" Type="http://schemas.openxmlformats.org/officeDocument/2006/relationships/customXml" Target="../ink/ink31.xml"/><Relationship Id="rId271" Type="http://schemas.openxmlformats.org/officeDocument/2006/relationships/image" Target="../media/image351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493.png"/><Relationship Id="rId238" Type="http://schemas.openxmlformats.org/officeDocument/2006/relationships/customXml" Target="../ink/ink16.xml"/><Relationship Id="rId241" Type="http://schemas.openxmlformats.org/officeDocument/2006/relationships/image" Target="../media/image3497.png"/><Relationship Id="rId246" Type="http://schemas.openxmlformats.org/officeDocument/2006/relationships/customXml" Target="../ink/ink20.xml"/><Relationship Id="rId254" Type="http://schemas.openxmlformats.org/officeDocument/2006/relationships/customXml" Target="../ink/ink24.xml"/><Relationship Id="rId259" Type="http://schemas.openxmlformats.org/officeDocument/2006/relationships/image" Target="../media/image3506.png"/><Relationship Id="rId267" Type="http://schemas.openxmlformats.org/officeDocument/2006/relationships/image" Target="../media/image3510.png"/><Relationship Id="rId229" Type="http://schemas.openxmlformats.org/officeDocument/2006/relationships/image" Target="../media/image3491.png"/><Relationship Id="rId237" Type="http://schemas.openxmlformats.org/officeDocument/2006/relationships/image" Target="../media/image3495.png"/><Relationship Id="rId262" Type="http://schemas.openxmlformats.org/officeDocument/2006/relationships/customXml" Target="../ink/ink28.xml"/><Relationship Id="rId270" Type="http://schemas.openxmlformats.org/officeDocument/2006/relationships/customXml" Target="../ink/ink32.xml"/><Relationship Id="rId232" Type="http://schemas.openxmlformats.org/officeDocument/2006/relationships/customXml" Target="../ink/ink13.xml"/><Relationship Id="rId240" Type="http://schemas.openxmlformats.org/officeDocument/2006/relationships/customXml" Target="../ink/ink17.xml"/><Relationship Id="rId245" Type="http://schemas.openxmlformats.org/officeDocument/2006/relationships/image" Target="../media/image3499.png"/><Relationship Id="rId253" Type="http://schemas.openxmlformats.org/officeDocument/2006/relationships/image" Target="../media/image3503.png"/><Relationship Id="rId258" Type="http://schemas.openxmlformats.org/officeDocument/2006/relationships/customXml" Target="../ink/ink26.xml"/><Relationship Id="rId261" Type="http://schemas.openxmlformats.org/officeDocument/2006/relationships/image" Target="../media/image3507.png"/><Relationship Id="rId266" Type="http://schemas.openxmlformats.org/officeDocument/2006/relationships/customXml" Target="../ink/ink30.xml"/><Relationship Id="rId4" Type="http://schemas.openxmlformats.org/officeDocument/2006/relationships/customXml" Target="../ink/ink11.xml"/><Relationship Id="rId236" Type="http://schemas.openxmlformats.org/officeDocument/2006/relationships/customXml" Target="../ink/ink15.xml"/><Relationship Id="rId244" Type="http://schemas.openxmlformats.org/officeDocument/2006/relationships/customXml" Target="../ink/ink19.xml"/><Relationship Id="rId249" Type="http://schemas.openxmlformats.org/officeDocument/2006/relationships/image" Target="../media/image3501.png"/><Relationship Id="rId257" Type="http://schemas.openxmlformats.org/officeDocument/2006/relationships/image" Target="../media/image3505.png"/><Relationship Id="rId3" Type="http://schemas.openxmlformats.org/officeDocument/2006/relationships/image" Target="../media/image74.png"/><Relationship Id="rId230" Type="http://schemas.openxmlformats.org/officeDocument/2006/relationships/customXml" Target="../ink/ink12.xml"/><Relationship Id="rId235" Type="http://schemas.openxmlformats.org/officeDocument/2006/relationships/image" Target="../media/image3494.png"/><Relationship Id="rId243" Type="http://schemas.openxmlformats.org/officeDocument/2006/relationships/image" Target="../media/image3498.png"/><Relationship Id="rId248" Type="http://schemas.openxmlformats.org/officeDocument/2006/relationships/customXml" Target="../ink/ink21.xml"/><Relationship Id="rId251" Type="http://schemas.openxmlformats.org/officeDocument/2006/relationships/image" Target="../media/image3502.png"/><Relationship Id="rId256" Type="http://schemas.openxmlformats.org/officeDocument/2006/relationships/customXml" Target="../ink/ink25.xml"/><Relationship Id="rId264" Type="http://schemas.openxmlformats.org/officeDocument/2006/relationships/customXml" Target="../ink/ink29.xml"/><Relationship Id="rId269" Type="http://schemas.openxmlformats.org/officeDocument/2006/relationships/image" Target="../media/image351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Chapter 4 </a:t>
            </a:r>
            <a:br>
              <a:rPr lang="en-US" dirty="0"/>
            </a:br>
            <a:r>
              <a:rPr lang="en-US" dirty="0"/>
              <a:t>applications of derivatives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D8AE1-1909-F99F-40FB-89A44B54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83782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D9804E-4614-B866-6885-A8664501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5E4E6-4DC2-8174-ACC6-0C98F69F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58" y="1583778"/>
            <a:ext cx="10382575" cy="25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90590C-276E-155D-5877-D77B0FBA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E3272-95BE-F48C-677B-9702BAC9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83" y="676167"/>
            <a:ext cx="10776629" cy="1233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38B794-7B0E-BF32-BEBC-7D331BBF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9" y="2248507"/>
            <a:ext cx="60483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7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0FE728-6EBC-35ED-19D9-CCA52063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5EA98-34A7-1577-EF27-964AD64C1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1" y="136525"/>
            <a:ext cx="8551899" cy="21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1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D9CFB0-A4B1-EB73-FC77-0EFC5C6F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0F5D9-0443-9A5E-5BC0-931C0A742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19" y="1110428"/>
            <a:ext cx="11398962" cy="33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62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0E9DEF-E5BE-FEF7-70D5-9ED01FF8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84DE5-E9F7-9FC7-DC82-8E2864651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518" y="521576"/>
            <a:ext cx="9790386" cy="55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4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5A97C0-FDC4-B6A6-B38D-B615CED2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66DFB-C4A1-261E-36B2-10FAB71B872D}"/>
              </a:ext>
            </a:extLst>
          </p:cNvPr>
          <p:cNvSpPr txBox="1"/>
          <p:nvPr/>
        </p:nvSpPr>
        <p:spPr>
          <a:xfrm>
            <a:off x="883577" y="688369"/>
            <a:ext cx="4173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>
                <a:solidFill>
                  <a:srgbClr val="333333"/>
                </a:solidFill>
                <a:effectLst/>
                <a:latin typeface="Neue Helvetica W01"/>
              </a:rPr>
              <a:t>The Second Derivative Test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6873D-674E-B107-50F0-018DF23C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03" y="1394315"/>
            <a:ext cx="7336533" cy="40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6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3AA62B-B8A1-9F16-58C9-7F5057F8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3194E-4B1C-0EC2-F4E5-00207B225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96" y="975219"/>
            <a:ext cx="11110008" cy="29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4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5608A7-C132-FF69-4634-AEF68F78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1C2FA-03AD-C1C1-5D26-BD0FADA61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8" y="289441"/>
            <a:ext cx="10338746" cy="18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3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75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Limits at Infinity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err="1"/>
              <a:t>Asympototes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4.6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36901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9E1581-0EF2-2549-C9A8-A8C00D74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FA74C-13A1-576B-804A-3894E2F6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161" y="1581487"/>
            <a:ext cx="7147677" cy="4108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175EA-0BB1-51D7-7167-8F1B2597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093" y="716518"/>
            <a:ext cx="8507033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7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Derivatives and the </a:t>
            </a:r>
            <a:br>
              <a:rPr lang="en-US" dirty="0"/>
            </a:br>
            <a:r>
              <a:rPr lang="en-US" dirty="0"/>
              <a:t>Shape of a Graph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4.5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96443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161842-FF58-2768-8235-B8ABC813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A9CA8-05A4-024E-4CFD-FDA8634D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50" y="1580284"/>
            <a:ext cx="9279700" cy="33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51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E0A0B-530E-6751-7115-2962339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1B888-16AE-0B68-1279-CDAFD847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95" y="892286"/>
            <a:ext cx="8893010" cy="507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04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02A7FE-99D0-AAF4-01BF-229A9B23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5C8FE-DE3E-A236-7C8B-C591772C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1" y="136525"/>
            <a:ext cx="8061305" cy="26907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107E59BD-9EB8-EA43-16A9-B567A43EA251}"/>
                  </a:ext>
                </a:extLst>
              </p14:cNvPr>
              <p14:cNvContentPartPr/>
              <p14:nvPr/>
            </p14:nvContentPartPr>
            <p14:xfrm>
              <a:off x="13242049" y="4991019"/>
              <a:ext cx="172440" cy="3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107E59BD-9EB8-EA43-16A9-B567A43EA25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3233049" y="4982019"/>
                <a:ext cx="190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58E51304-F0BD-15E5-F3DF-701600B07D53}"/>
                  </a:ext>
                </a:extLst>
              </p14:cNvPr>
              <p14:cNvContentPartPr/>
              <p14:nvPr/>
            </p14:nvContentPartPr>
            <p14:xfrm>
              <a:off x="13446529" y="6292779"/>
              <a:ext cx="2160" cy="36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58E51304-F0BD-15E5-F3DF-701600B07D53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3437529" y="6283779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F2364CD3-B424-AD6A-102C-ABF54E430A82}"/>
                  </a:ext>
                </a:extLst>
              </p14:cNvPr>
              <p14:cNvContentPartPr/>
              <p14:nvPr/>
            </p14:nvContentPartPr>
            <p14:xfrm>
              <a:off x="13370104" y="5367579"/>
              <a:ext cx="125280" cy="2390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F2364CD3-B424-AD6A-102C-ABF54E430A82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3361464" y="5358939"/>
                <a:ext cx="1429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C786EE8B-07B3-179C-59EB-804520AB8C43}"/>
                  </a:ext>
                </a:extLst>
              </p14:cNvPr>
              <p14:cNvContentPartPr/>
              <p14:nvPr/>
            </p14:nvContentPartPr>
            <p14:xfrm>
              <a:off x="13554424" y="5486019"/>
              <a:ext cx="141840" cy="13536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C786EE8B-07B3-179C-59EB-804520AB8C4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3545784" y="5477379"/>
                <a:ext cx="159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1E6C7C52-42CA-D37E-A0BB-0F465FB84CE5}"/>
                  </a:ext>
                </a:extLst>
              </p14:cNvPr>
              <p14:cNvContentPartPr/>
              <p14:nvPr/>
            </p14:nvContentPartPr>
            <p14:xfrm>
              <a:off x="13684045" y="5507259"/>
              <a:ext cx="74880" cy="12132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1E6C7C52-42CA-D37E-A0BB-0F465FB84CE5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3675405" y="5498619"/>
                <a:ext cx="925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74CA7494-0955-A8E7-C5E4-5513F4531CE3}"/>
                  </a:ext>
                </a:extLst>
              </p14:cNvPr>
              <p14:cNvContentPartPr/>
              <p14:nvPr/>
            </p14:nvContentPartPr>
            <p14:xfrm>
              <a:off x="13583308" y="5518419"/>
              <a:ext cx="164520" cy="21492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74CA7494-0955-A8E7-C5E4-5513F4531CE3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3574668" y="5509419"/>
                <a:ext cx="1821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42ECB178-4135-1D41-289F-AC7127D2C20F}"/>
                  </a:ext>
                </a:extLst>
              </p14:cNvPr>
              <p14:cNvContentPartPr/>
              <p14:nvPr/>
            </p14:nvContentPartPr>
            <p14:xfrm>
              <a:off x="13575388" y="5539659"/>
              <a:ext cx="265320" cy="20880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42ECB178-4135-1D41-289F-AC7127D2C20F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3566748" y="5531019"/>
                <a:ext cx="2829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27A382B0-1C81-73C4-B499-1711C77B3DC0}"/>
                  </a:ext>
                </a:extLst>
              </p14:cNvPr>
              <p14:cNvContentPartPr/>
              <p14:nvPr/>
            </p14:nvContentPartPr>
            <p14:xfrm>
              <a:off x="13369129" y="4948179"/>
              <a:ext cx="191520" cy="19404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27A382B0-1C81-73C4-B499-1711C77B3DC0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3360129" y="4939179"/>
                <a:ext cx="209160" cy="2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78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13E367-443A-46E8-5540-512EBC8D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849BB-5D33-DC19-901E-503D87AC9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30" y="1157102"/>
            <a:ext cx="10274940" cy="41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67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82DDAF-2ACD-6439-6D42-1A93CD86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5C386-08C8-5D31-443D-470EC93A6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3" y="483259"/>
            <a:ext cx="8450651" cy="5286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0AB05-051F-A9C5-0809-75768D0B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1971675"/>
            <a:ext cx="33147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0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95BA08-B7DC-8424-F0AE-1E978EF7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036DD-AC14-8D5F-37C5-669E4446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2" y="391947"/>
            <a:ext cx="10165650" cy="19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5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46AF30-3789-E90A-9291-0143C12D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F069A-7C18-547A-6C43-BC0E708B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4" y="437655"/>
            <a:ext cx="8469550" cy="550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E1655-C599-97CD-4900-13BC5546D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246" y="1852612"/>
            <a:ext cx="40671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3C9CF8-5075-BF2E-26DE-2780C920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B55E9-6F3F-3031-38CF-0F1B1EB1B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73" y="136525"/>
            <a:ext cx="9747601" cy="181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4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D73A9A-3312-52E3-B648-E9B5A129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DAD6C-A563-FF6E-C370-7C26C180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00" y="1483982"/>
            <a:ext cx="10425399" cy="24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48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072C25-74BF-C15A-D15C-7737849F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A9ECF-44C2-EFBA-6C1D-382E5333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69" y="383412"/>
            <a:ext cx="7800631" cy="1006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89EDC-7745-2A72-287F-3D60D27A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69" y="1428049"/>
            <a:ext cx="3722873" cy="889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A1065-C7B1-6303-AA61-728B8D7E7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041" y="1305022"/>
            <a:ext cx="4331463" cy="1135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D28425-A0EE-A3C6-0556-D516C1EAA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41" y="2603108"/>
            <a:ext cx="4162425" cy="3171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9B4EC2-6749-91BD-0E18-1E3B16F7A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603108"/>
            <a:ext cx="4532416" cy="38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B64FE2-F0B3-7B06-122E-2F53F10F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508D7-C7AC-9265-6A4C-8CCAE3666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8" y="1487826"/>
            <a:ext cx="5457284" cy="3073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FC773-186B-EA3A-C254-C63C70AF4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49" y="1753987"/>
            <a:ext cx="5474001" cy="28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13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E967EB-7BC2-0C29-C4C2-5E39FE82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B51B3-BA25-8C4F-BD22-019A7EE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1" y="136525"/>
            <a:ext cx="8586231" cy="23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41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5D3D7F-FFE5-583D-F530-0D4602C4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78852-5426-3B19-1A70-AB1E8459B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29" y="1128588"/>
            <a:ext cx="9349942" cy="37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3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5B55A6-25A9-0533-54B0-68570610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31D50-76F1-208E-ABAD-5F7DB5E8E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793" y="1268412"/>
            <a:ext cx="9299994" cy="45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43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82F7E1-9171-90D6-9B05-01C1BC62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218C9-AAF5-5577-F993-17E7C9EA7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17" y="1508268"/>
            <a:ext cx="11764366" cy="29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76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5D05C4-8EDE-BC74-5384-84474F75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F867C-1493-44E7-4B70-166399C8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01" y="1027174"/>
            <a:ext cx="11486798" cy="39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C040BC-C71A-FAE3-AEE9-D0B93147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CA114B-E149-AFC6-0FF4-FD84C34C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78" y="699654"/>
            <a:ext cx="2155991" cy="594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60CD2-18DC-9017-3732-6E2634D17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472" y="428625"/>
            <a:ext cx="2962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38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A7A69B-E666-D4A2-3DF6-6ACF0789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72392-2514-DB5C-740E-3901BB961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06" y="1156058"/>
            <a:ext cx="2329457" cy="494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27A9D6-C7CB-2F24-6EDA-9CAF31D14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897" y="177325"/>
            <a:ext cx="37814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66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A7A69B-E666-D4A2-3DF6-6ACF0789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E6F7C-4AE9-87F6-1AF4-816F6FC11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91" y="923453"/>
            <a:ext cx="2421445" cy="596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D26A2E-F03E-39D8-B53C-18D615ADD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455" y="136525"/>
            <a:ext cx="50577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4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CA8243-0F6A-7EBA-E488-AFA53025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BE785-E0C8-8A23-7BE5-186A55CC4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70" y="526580"/>
            <a:ext cx="4445605" cy="96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88CCEF-74A4-6DEF-0645-00C66410D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70" y="1493694"/>
            <a:ext cx="9987164" cy="792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972DF4-6A18-42CF-A3A5-2D90C0FF5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566" y="2018670"/>
            <a:ext cx="3524868" cy="41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3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D9C635-5CF7-8ED9-93D7-25552979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F62B6-088A-BF26-B5C2-682440FC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74" y="537057"/>
            <a:ext cx="9068852" cy="57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71FDCF-C5EE-8F13-76E6-576F22AE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6DC48-3A76-FCD2-FDDC-94189752F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55" y="425458"/>
            <a:ext cx="8938089" cy="51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64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591D92-66DE-F575-AB51-093E5E60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C7E6-E818-D95C-5F8C-E06A80B9A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2" y="206466"/>
            <a:ext cx="10255890" cy="20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9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0627A6-B934-3B1E-8F38-91536533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DC4A9-1E4B-00E6-23E0-A576F63C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9761888" cy="19550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333F785-B4C9-132B-ED54-9B98F7DB161B}"/>
                  </a:ext>
                </a:extLst>
              </p14:cNvPr>
              <p14:cNvContentPartPr/>
              <p14:nvPr/>
            </p14:nvContentPartPr>
            <p14:xfrm>
              <a:off x="5558904" y="-1353816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333F785-B4C9-132B-ED54-9B98F7DB161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550264" y="-136281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7875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4CDB7E-3B5F-70AE-B7C8-F6F42A41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BCE45-F369-13F2-80AE-536F6AB16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44" y="156131"/>
            <a:ext cx="9217912" cy="62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86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7D2C4A-476F-87E4-CD47-EE32BF24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17640-09E2-C218-EA56-131A5194519D}"/>
              </a:ext>
            </a:extLst>
          </p:cNvPr>
          <p:cNvSpPr txBox="1"/>
          <p:nvPr/>
        </p:nvSpPr>
        <p:spPr>
          <a:xfrm>
            <a:off x="1353787" y="1698171"/>
            <a:ext cx="3846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See </a:t>
            </a:r>
            <a:r>
              <a:rPr lang="en-US" sz="3200" b="1" dirty="0">
                <a:hlinkClick r:id="rId2"/>
              </a:rPr>
              <a:t>textbook</a:t>
            </a:r>
            <a:r>
              <a:rPr lang="en-US" sz="3200" b="1" dirty="0"/>
              <a:t> for Examples 4.28 – 4.31</a:t>
            </a:r>
          </a:p>
        </p:txBody>
      </p:sp>
    </p:spTree>
    <p:extLst>
      <p:ext uri="{BB962C8B-B14F-4D97-AF65-F5344CB8AC3E}">
        <p14:creationId xmlns:p14="http://schemas.microsoft.com/office/powerpoint/2010/main" val="3858742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937" y="1443880"/>
            <a:ext cx="10377821" cy="3063240"/>
          </a:xfrm>
        </p:spPr>
        <p:txBody>
          <a:bodyPr>
            <a:normAutofit/>
          </a:bodyPr>
          <a:lstStyle/>
          <a:p>
            <a:r>
              <a:rPr lang="en-US" dirty="0"/>
              <a:t>Applied Optimization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4.7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4045430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F89B4E-C8A3-2C15-406C-92DF8D6C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CE7EB-5690-09F0-02A4-52E4EF005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45" y="305618"/>
            <a:ext cx="9335927" cy="533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C783FC-5ED7-FF44-4C7D-77B0DFA7E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297" y="1047743"/>
            <a:ext cx="5324103" cy="704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5DAA11-F587-A37E-5102-6FE5BC464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297" y="1717246"/>
            <a:ext cx="5397139" cy="744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A3DA07-5A36-6043-9862-7BF0DC131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297" y="2408181"/>
            <a:ext cx="4236521" cy="777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D612D-1FE2-6306-FD23-7518C51C1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297" y="3131182"/>
            <a:ext cx="3464625" cy="738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AC38F4-D234-8688-88BA-6DC0A37BE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284" y="3855403"/>
            <a:ext cx="6927275" cy="699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763703-2C28-73CC-5E25-B612F6CA3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387" y="4674619"/>
            <a:ext cx="10444039" cy="8619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93C199-B578-A727-7C53-1B58BA735C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9297" y="5501208"/>
            <a:ext cx="3639905" cy="6180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84EF54-C0FE-4AB2-F185-A11968744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3921" y="3512010"/>
            <a:ext cx="4760861" cy="3575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4A2906-4200-B679-E471-C90E14A41C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3400" y="1031483"/>
            <a:ext cx="3251790" cy="29467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E83D97-19DF-C906-6A1E-44CCAA1FBB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286" y="3061477"/>
            <a:ext cx="1962150" cy="5189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AE1BF4-C65A-C38C-6485-C96B1A0714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0563" y="2452557"/>
            <a:ext cx="1962150" cy="6648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053193-F580-6966-6872-4FE3646051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6572" y="3946260"/>
            <a:ext cx="1648618" cy="6138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8BCD67-B082-03F8-E72D-0ECCB68A9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9202" y="5514540"/>
            <a:ext cx="4912821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6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41628E-BE35-49D9-31BB-CE67C908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0A078-F4E8-3DF8-E0F1-38FB1C5F1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11281558" cy="2766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BE8409-3685-0625-9570-B5614335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294" y="2951019"/>
            <a:ext cx="3027528" cy="2477671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4FD4F2F-26E1-CA66-A940-3A4ED18E34A3}"/>
              </a:ext>
            </a:extLst>
          </p:cNvPr>
          <p:cNvGrpSpPr/>
          <p:nvPr/>
        </p:nvGrpSpPr>
        <p:grpSpPr>
          <a:xfrm>
            <a:off x="2212344" y="-2761776"/>
            <a:ext cx="1005840" cy="613080"/>
            <a:chOff x="2212344" y="-2761776"/>
            <a:chExt cx="100584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2DF160A-BCDB-FAEE-7636-A52C5D1A01E8}"/>
                    </a:ext>
                  </a:extLst>
                </p14:cNvPr>
                <p14:cNvContentPartPr/>
                <p14:nvPr/>
              </p14:nvContentPartPr>
              <p14:xfrm>
                <a:off x="2246904" y="-2721816"/>
                <a:ext cx="258480" cy="573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2DF160A-BCDB-FAEE-7636-A52C5D1A01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38264" y="-2730456"/>
                  <a:ext cx="27612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BCB25F3-63B0-924D-10C0-D1C54B67B152}"/>
                    </a:ext>
                  </a:extLst>
                </p14:cNvPr>
                <p14:cNvContentPartPr/>
                <p14:nvPr/>
              </p14:nvContentPartPr>
              <p14:xfrm>
                <a:off x="2212344" y="-2359656"/>
                <a:ext cx="2037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BCB25F3-63B0-924D-10C0-D1C54B67B1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03344" y="-2368656"/>
                  <a:ext cx="221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872A0DD-3870-1691-63CE-D536A637298A}"/>
                    </a:ext>
                  </a:extLst>
                </p14:cNvPr>
                <p14:cNvContentPartPr/>
                <p14:nvPr/>
              </p14:nvContentPartPr>
              <p14:xfrm>
                <a:off x="2638224" y="-2761776"/>
                <a:ext cx="104400" cy="263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872A0DD-3870-1691-63CE-D536A637298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29224" y="-2770776"/>
                  <a:ext cx="122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83C88FB-BDD1-12B6-E1AD-CAC1F87FC085}"/>
                    </a:ext>
                  </a:extLst>
                </p14:cNvPr>
                <p14:cNvContentPartPr/>
                <p14:nvPr/>
              </p14:nvContentPartPr>
              <p14:xfrm>
                <a:off x="2775024" y="-2689416"/>
                <a:ext cx="186840" cy="482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83C88FB-BDD1-12B6-E1AD-CAC1F87FC08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66384" y="-2698056"/>
                  <a:ext cx="2044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4FE19CC-6C49-14C2-12DE-ADAB691E225F}"/>
                    </a:ext>
                  </a:extLst>
                </p14:cNvPr>
                <p14:cNvContentPartPr/>
                <p14:nvPr/>
              </p14:nvContentPartPr>
              <p14:xfrm>
                <a:off x="3005064" y="-2505816"/>
                <a:ext cx="213120" cy="215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4FE19CC-6C49-14C2-12DE-ADAB691E225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96064" y="-2514816"/>
                  <a:ext cx="23076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3D8A638-14D1-68E2-D61D-CBB7BDE7E511}"/>
                  </a:ext>
                </a:extLst>
              </p14:cNvPr>
              <p14:cNvContentPartPr/>
              <p14:nvPr/>
            </p14:nvContentPartPr>
            <p14:xfrm>
              <a:off x="3437784" y="-2651976"/>
              <a:ext cx="144360" cy="3888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3D8A638-14D1-68E2-D61D-CBB7BDE7E51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428784" y="-2660976"/>
                <a:ext cx="1620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60E577A-CDD9-ABEB-F085-8C4022F92C0E}"/>
                  </a:ext>
                </a:extLst>
              </p14:cNvPr>
              <p14:cNvContentPartPr/>
              <p14:nvPr/>
            </p14:nvContentPartPr>
            <p14:xfrm>
              <a:off x="3931344" y="-2579616"/>
              <a:ext cx="162720" cy="1465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60E577A-CDD9-ABEB-F085-8C4022F92C0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922344" y="-2588256"/>
                <a:ext cx="1803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33AA5AC-ACDB-3D1F-FC5A-1A4C8B575B9A}"/>
                  </a:ext>
                </a:extLst>
              </p14:cNvPr>
              <p14:cNvContentPartPr/>
              <p14:nvPr/>
            </p14:nvContentPartPr>
            <p14:xfrm>
              <a:off x="5100984" y="-3036096"/>
              <a:ext cx="256680" cy="3078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33AA5AC-ACDB-3D1F-FC5A-1A4C8B575B9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091984" y="-3045096"/>
                <a:ext cx="274320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FB6BF84-F276-7F92-281E-FD062CA8FAEE}"/>
              </a:ext>
            </a:extLst>
          </p:cNvPr>
          <p:cNvGrpSpPr/>
          <p:nvPr/>
        </p:nvGrpSpPr>
        <p:grpSpPr>
          <a:xfrm>
            <a:off x="4419864" y="-3054816"/>
            <a:ext cx="280080" cy="1170360"/>
            <a:chOff x="4419864" y="-3054816"/>
            <a:chExt cx="280080" cy="11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FEEDEFF-2FA3-2298-BBCD-780533DE1899}"/>
                    </a:ext>
                  </a:extLst>
                </p14:cNvPr>
                <p14:cNvContentPartPr/>
                <p14:nvPr/>
              </p14:nvContentPartPr>
              <p14:xfrm>
                <a:off x="4426704" y="-3054816"/>
                <a:ext cx="273240" cy="515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FEEDEFF-2FA3-2298-BBCD-780533DE189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17704" y="-3063456"/>
                  <a:ext cx="2908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51EBD2F-1A30-D621-2B4E-9FD1F4FE489F}"/>
                    </a:ext>
                  </a:extLst>
                </p14:cNvPr>
                <p14:cNvContentPartPr/>
                <p14:nvPr/>
              </p14:nvContentPartPr>
              <p14:xfrm>
                <a:off x="4419864" y="-2450736"/>
                <a:ext cx="206280" cy="566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51EBD2F-1A30-D621-2B4E-9FD1F4FE489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10864" y="-2459736"/>
                  <a:ext cx="22392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F65CEEB-AAC3-0DFD-EB70-C62E480327D9}"/>
                    </a:ext>
                  </a:extLst>
                </p14:cNvPr>
                <p14:cNvContentPartPr/>
                <p14:nvPr/>
              </p14:nvContentPartPr>
              <p14:xfrm>
                <a:off x="4498344" y="-2579616"/>
                <a:ext cx="124560" cy="189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F65CEEB-AAC3-0DFD-EB70-C62E480327D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89704" y="-2588256"/>
                  <a:ext cx="1422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368764A-61BB-4DF8-CF29-20E4A998AF77}"/>
              </a:ext>
            </a:extLst>
          </p:cNvPr>
          <p:cNvGrpSpPr/>
          <p:nvPr/>
        </p:nvGrpSpPr>
        <p:grpSpPr>
          <a:xfrm>
            <a:off x="5156784" y="-2420136"/>
            <a:ext cx="3032640" cy="421560"/>
            <a:chOff x="5156784" y="-2420136"/>
            <a:chExt cx="303264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0CC0F94-3022-D0A9-869F-0718A978C86B}"/>
                    </a:ext>
                  </a:extLst>
                </p14:cNvPr>
                <p14:cNvContentPartPr/>
                <p14:nvPr/>
              </p14:nvContentPartPr>
              <p14:xfrm>
                <a:off x="5156784" y="-2304576"/>
                <a:ext cx="284040" cy="306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0CC0F94-3022-D0A9-869F-0718A978C86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47784" y="-2313576"/>
                  <a:ext cx="3016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2373558-0A17-EA0D-5D5D-F0DD0580F1BF}"/>
                    </a:ext>
                  </a:extLst>
                </p14:cNvPr>
                <p14:cNvContentPartPr/>
                <p14:nvPr/>
              </p14:nvContentPartPr>
              <p14:xfrm>
                <a:off x="5575464" y="-2194776"/>
                <a:ext cx="247680" cy="186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2373558-0A17-EA0D-5D5D-F0DD0580F1B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66824" y="-2203776"/>
                  <a:ext cx="265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8907DCD-D698-ECA7-9720-7F935DDAB3F2}"/>
                    </a:ext>
                  </a:extLst>
                </p14:cNvPr>
                <p14:cNvContentPartPr/>
                <p14:nvPr/>
              </p14:nvContentPartPr>
              <p14:xfrm>
                <a:off x="5910984" y="-2341296"/>
                <a:ext cx="284400" cy="328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8907DCD-D698-ECA7-9720-7F935DDAB3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01984" y="-2349936"/>
                  <a:ext cx="302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36D8410-41D6-8395-0CEE-63374DEAE0C4}"/>
                    </a:ext>
                  </a:extLst>
                </p14:cNvPr>
                <p14:cNvContentPartPr/>
                <p14:nvPr/>
              </p14:nvContentPartPr>
              <p14:xfrm>
                <a:off x="6217344" y="-2189376"/>
                <a:ext cx="263520" cy="151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36D8410-41D6-8395-0CEE-63374DEAE0C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08704" y="-2198376"/>
                  <a:ext cx="281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83AA04E-AFD9-8B73-70E8-16269034E8D0}"/>
                    </a:ext>
                  </a:extLst>
                </p14:cNvPr>
                <p14:cNvContentPartPr/>
                <p14:nvPr/>
              </p14:nvContentPartPr>
              <p14:xfrm>
                <a:off x="6564744" y="-2392056"/>
                <a:ext cx="318960" cy="354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83AA04E-AFD9-8B73-70E8-16269034E8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55744" y="-2401056"/>
                  <a:ext cx="336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BC09FD6-5CC3-DB0A-FAAC-12F12E4C625D}"/>
                    </a:ext>
                  </a:extLst>
                </p14:cNvPr>
                <p14:cNvContentPartPr/>
                <p14:nvPr/>
              </p14:nvContentPartPr>
              <p14:xfrm>
                <a:off x="6981264" y="-2348496"/>
                <a:ext cx="28440" cy="44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BC09FD6-5CC3-DB0A-FAAC-12F12E4C625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72624" y="-2357496"/>
                  <a:ext cx="46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9F80A06-08A6-272D-4E63-BA75BFA20AA3}"/>
                    </a:ext>
                  </a:extLst>
                </p14:cNvPr>
                <p14:cNvContentPartPr/>
                <p14:nvPr/>
              </p14:nvContentPartPr>
              <p14:xfrm>
                <a:off x="7131744" y="-2225736"/>
                <a:ext cx="620640" cy="164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9F80A06-08A6-272D-4E63-BA75BFA20AA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23104" y="-2234736"/>
                  <a:ext cx="638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84A8F47-A32A-584C-5345-69F677991F7F}"/>
                    </a:ext>
                  </a:extLst>
                </p14:cNvPr>
                <p14:cNvContentPartPr/>
                <p14:nvPr/>
              </p14:nvContentPartPr>
              <p14:xfrm>
                <a:off x="7883424" y="-2420136"/>
                <a:ext cx="306000" cy="331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84A8F47-A32A-584C-5345-69F677991F7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74784" y="-2428776"/>
                  <a:ext cx="32364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91B1FA2-313D-B15C-6E3C-81274875D021}"/>
              </a:ext>
            </a:extLst>
          </p:cNvPr>
          <p:cNvGrpSpPr/>
          <p:nvPr/>
        </p:nvGrpSpPr>
        <p:grpSpPr>
          <a:xfrm>
            <a:off x="529344" y="-3036816"/>
            <a:ext cx="1359000" cy="359280"/>
            <a:chOff x="529344" y="-3036816"/>
            <a:chExt cx="13590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70E4CFA-6D38-CD33-2697-9026CDB2F430}"/>
                    </a:ext>
                  </a:extLst>
                </p14:cNvPr>
                <p14:cNvContentPartPr/>
                <p14:nvPr/>
              </p14:nvContentPartPr>
              <p14:xfrm>
                <a:off x="529344" y="-2902896"/>
                <a:ext cx="333720" cy="225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70E4CFA-6D38-CD33-2697-9026CDB2F43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0344" y="-2911896"/>
                  <a:ext cx="351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5BBC48E-879D-B3D0-E953-918F24B0DF1B}"/>
                    </a:ext>
                  </a:extLst>
                </p14:cNvPr>
                <p14:cNvContentPartPr/>
                <p14:nvPr/>
              </p14:nvContentPartPr>
              <p14:xfrm>
                <a:off x="986544" y="-3036816"/>
                <a:ext cx="287640" cy="338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5BBC48E-879D-B3D0-E953-918F24B0DF1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7904" y="-3045456"/>
                  <a:ext cx="305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2929D51-A2FC-356A-926D-701AE6FFC080}"/>
                    </a:ext>
                  </a:extLst>
                </p14:cNvPr>
                <p14:cNvContentPartPr/>
                <p14:nvPr/>
              </p14:nvContentPartPr>
              <p14:xfrm>
                <a:off x="1279224" y="-2845656"/>
                <a:ext cx="609120" cy="165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2929D51-A2FC-356A-926D-701AE6FFC08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70224" y="-2854656"/>
                  <a:ext cx="626760" cy="18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076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50EC13-37FB-90E2-8554-73D1CCD3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56464-E322-4219-663D-0946FD5D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16" y="1448511"/>
            <a:ext cx="10103968" cy="39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88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B7FFA0-4E7A-D805-6B6A-9D2267CE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A6D12-86E5-49AC-001C-4D3640EA1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9" y="232372"/>
            <a:ext cx="8921090" cy="21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53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AC9D47-F708-26DC-7BD6-56A7123F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D3CE6-DF30-D93C-4051-9E88D1A3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1" y="136525"/>
            <a:ext cx="9120620" cy="2485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A168C-57FC-A0F1-834A-A72CC36DF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94" y="2348194"/>
            <a:ext cx="4197178" cy="23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2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BB7893-2BCC-E952-2E70-111EF084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43160-6EAC-4B2F-F06B-922AC63FC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2" y="667821"/>
            <a:ext cx="11436995" cy="43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0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450C73-5353-1F06-A447-64EF279E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4DF83-2E09-AED8-5720-9A0E549D1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114069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931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3805E9-3365-BF8B-6980-FBFA6217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8E9D4-553F-331D-FE86-D5A0BEBD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8" y="136525"/>
            <a:ext cx="8607570" cy="2790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7AC647-0C9C-1A10-1455-6E69EFE43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352038"/>
            <a:ext cx="3807481" cy="2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05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7EF539-7660-B1F4-153E-379D76BF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64988-5CAB-F6A5-ABE9-45B74CB2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24" y="412852"/>
            <a:ext cx="9023206" cy="2184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A57B2B-5823-746B-39AF-063CD26F9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949" y="412852"/>
            <a:ext cx="19431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4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CF6F6-AF76-C4E6-A784-F779EB32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B626E-FAAB-DA12-AE55-BD259F88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4" y="2121708"/>
            <a:ext cx="6230652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2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A706DA-5619-A147-7BA3-1ADA3EAA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DD73D-FA5B-599F-3F0E-42661AE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26" y="416210"/>
            <a:ext cx="9309671" cy="20205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DB6DDB7F-FB35-E969-5319-63F4217C1FAA}"/>
                  </a:ext>
                </a:extLst>
              </p14:cNvPr>
              <p14:cNvContentPartPr/>
              <p14:nvPr/>
            </p14:nvContentPartPr>
            <p14:xfrm>
              <a:off x="11750796" y="5549265"/>
              <a:ext cx="1800" cy="3960"/>
            </p14:xfrm>
          </p:contentPart>
        </mc:Choice>
        <mc:Fallback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DB6DDB7F-FB35-E969-5319-63F4217C1F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41796" y="5541015"/>
                <a:ext cx="19440" cy="201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947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51B005-5B9C-577D-C58F-03608E94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713E1-1A79-570C-24B0-68E22FC5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87" y="1343238"/>
            <a:ext cx="9696825" cy="36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52976B-45D4-7E89-BE53-2F0D0BD3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A79BE-C166-5C68-94BD-5A3342B1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37" y="136525"/>
            <a:ext cx="8943815" cy="19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2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092174-46B8-5D33-C90A-5B8EDFAD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9ED27-3E0B-75C7-7A1E-0F7A093A6633}"/>
              </a:ext>
            </a:extLst>
          </p:cNvPr>
          <p:cNvSpPr txBox="1"/>
          <p:nvPr/>
        </p:nvSpPr>
        <p:spPr>
          <a:xfrm>
            <a:off x="606176" y="523982"/>
            <a:ext cx="51710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>
                <a:solidFill>
                  <a:srgbClr val="333333"/>
                </a:solidFill>
                <a:effectLst/>
                <a:latin typeface="Neue Helvetica W01"/>
              </a:rPr>
              <a:t>Concavity and Points of Inflection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3F74B-8787-2F82-B3F3-83271C433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949" y="1897686"/>
            <a:ext cx="2781300" cy="2415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2BA34-C6AD-752A-95D7-D1D99731F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79" y="1870430"/>
            <a:ext cx="2703953" cy="23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A78A17-9511-0179-6EBD-27E1B4CFC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809" y="1733280"/>
            <a:ext cx="2781300" cy="2495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F2B00-66E0-8EB0-7E25-874C3250C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398" y="1659193"/>
            <a:ext cx="3068602" cy="2495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83EA81-257F-3DE5-57B5-E3BC707F5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112" y="4661406"/>
            <a:ext cx="10622914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0550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6915</TotalTime>
  <Words>629</Words>
  <Application>Microsoft Office PowerPoint</Application>
  <PresentationFormat>Widescreen</PresentationFormat>
  <Paragraphs>64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Neue Helvetica W01</vt:lpstr>
      <vt:lpstr>The Hand Bold</vt:lpstr>
      <vt:lpstr>The Serif Hand Black</vt:lpstr>
      <vt:lpstr>SketchyVTI</vt:lpstr>
      <vt:lpstr>Chapter 4  applications of derivatives</vt:lpstr>
      <vt:lpstr>Derivatives and the  Shape of a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Limits at Infinity  and Asympototes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Applied Optimization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derivatives</dc:title>
  <dc:creator>Susan Aydelotte</dc:creator>
  <cp:lastModifiedBy>Susan Aydelotte</cp:lastModifiedBy>
  <cp:revision>35</cp:revision>
  <dcterms:created xsi:type="dcterms:W3CDTF">2023-02-06T15:40:48Z</dcterms:created>
  <dcterms:modified xsi:type="dcterms:W3CDTF">2023-05-15T19:07:01Z</dcterms:modified>
</cp:coreProperties>
</file>