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6" r:id="rId2"/>
    <p:sldId id="267" r:id="rId3"/>
    <p:sldId id="274" r:id="rId4"/>
    <p:sldId id="268" r:id="rId5"/>
    <p:sldId id="269" r:id="rId6"/>
    <p:sldId id="270" r:id="rId7"/>
    <p:sldId id="271" r:id="rId8"/>
    <p:sldId id="276" r:id="rId9"/>
    <p:sldId id="277" r:id="rId10"/>
    <p:sldId id="278" r:id="rId11"/>
    <p:sldId id="295" r:id="rId12"/>
    <p:sldId id="272" r:id="rId13"/>
    <p:sldId id="279" r:id="rId14"/>
    <p:sldId id="280" r:id="rId15"/>
    <p:sldId id="281" r:id="rId16"/>
    <p:sldId id="284" r:id="rId17"/>
    <p:sldId id="283" r:id="rId18"/>
    <p:sldId id="285" r:id="rId19"/>
    <p:sldId id="286" r:id="rId20"/>
    <p:sldId id="275" r:id="rId21"/>
    <p:sldId id="282" r:id="rId22"/>
    <p:sldId id="296" r:id="rId23"/>
    <p:sldId id="297" r:id="rId24"/>
    <p:sldId id="298" r:id="rId25"/>
    <p:sldId id="273" r:id="rId26"/>
    <p:sldId id="287" r:id="rId27"/>
    <p:sldId id="288" r:id="rId28"/>
    <p:sldId id="290" r:id="rId29"/>
    <p:sldId id="289" r:id="rId30"/>
    <p:sldId id="292" r:id="rId31"/>
    <p:sldId id="291" r:id="rId32"/>
    <p:sldId id="293" r:id="rId33"/>
    <p:sldId id="294" r:id="rId34"/>
    <p:sldId id="303" r:id="rId35"/>
    <p:sldId id="301" r:id="rId36"/>
    <p:sldId id="3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4660"/>
  </p:normalViewPr>
  <p:slideViewPr>
    <p:cSldViewPr snapToGrid="0">
      <p:cViewPr varScale="1">
        <p:scale>
          <a:sx n="104" d="100"/>
          <a:sy n="104"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17:17:07.554"/>
    </inkml:context>
    <inkml:brush xml:id="br0">
      <inkml:brushProperty name="width" value="0.05" units="cm"/>
      <inkml:brushProperty name="height" value="0.05" units="cm"/>
      <inkml:brushProperty name="color" value="#00A0D7"/>
    </inkml:brush>
  </inkml:definitions>
  <inkml:trace contextRef="#ctx0" brushRef="#br0">0 1 24575,'0'8'0,"0"4"-8191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17:17:09.666"/>
    </inkml:context>
    <inkml:brush xml:id="br0">
      <inkml:brushProperty name="width" value="0.05" units="cm"/>
      <inkml:brushProperty name="height" value="0.05" units="cm"/>
      <inkml:brushProperty name="color" value="#00A0D7"/>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17:33:46.676"/>
    </inkml:context>
    <inkml:brush xml:id="br0">
      <inkml:brushProperty name="width" value="0.05" units="cm"/>
      <inkml:brushProperty name="height" value="0.05" units="cm"/>
    </inkml:brush>
  </inkml:definitions>
  <inkml:trace contextRef="#ctx0" brushRef="#br0">15 0 24575,'-4'0'0,"-2"9"0,1 2-8191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1T17:40:30.64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26 1,'-4'0,"-6"0,-2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1T17:40:34.30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27,'16'-1,"-1"-1,0 0,20-6,36-5,-49 13,-1 0,1 2,0 1,25 6,-18-4,128 17,-140-18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1T17:40:45.4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61,'412'0,"-399"0,-1-2,0 1,0-2,0 1,0-2,0 0,-1 0,0-1,1 0,-2-1,15-9,-13 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1T17:41:20.2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54,'15'-1,"0"-1,0 0,20-6,38-5,80 12,-95 2,0-2,90-13,-91 6,1 4,102 4,-65 2,-58 0,0 2,0 2,-1 1,39 13,-35-8,1-2,70 7,51-16,-106-2,0 2,85 12,-71-5,1-3,122-6,-65-1,-48 2,-58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1T17:41:30.768"/>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38 85,'9'-1,"0"0,0-1,-1 0,1-1,-1 0,1 0,-1-1,0 0,13-9,-11 6,1 2,0-1,0 1,18-5,13 3,1 2,0 2,0 2,55 6,7-2,891-3,-955 3,0 1,71 16,-72-11,1-2,70 4,-89-11,-9-1,0 1,1 0,-1 1,0 1,0 0,0 1,0 0,14 6,9 3,-21-8,-1 1,0 1,20 10,-32-15,0 0,0 0,1 1,-1-1,0 1,0 0,-1-1,1 1,0 0,-1 0,1 0,-1 0,1 0,-1 1,0-1,0 0,0 1,0-1,0 0,-1 1,1-1,-1 1,0-1,0 1,1-1,-2 4,0-4,0 0,0 0,0 1,0-1,0 0,-1 0,1-1,-1 1,0 0,1 0,-1-1,0 1,0-1,0 0,0 1,0-1,0 0,-1 0,1 0,0-1,0 1,-4 0,-59 13,56-12,-54 5,1-3,-102-6,51 0,-1471 2,1565 1,0 1,-29 6,0 1,21-6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17:53:30.786"/>
    </inkml:context>
    <inkml:brush xml:id="br0">
      <inkml:brushProperty name="width" value="0.05" units="cm"/>
      <inkml:brushProperty name="height" value="0.05" units="cm"/>
    </inkml:brush>
  </inkml:definitions>
  <inkml:trace contextRef="#ctx0" brushRef="#br0">313 60 24575,'0'-2'0,"0"0"0,0 0 0,0 0 0,-1 0 0,1 0 0,-1 0 0,1 0 0,-1-1 0,0 2 0,0-1 0,0 0 0,0 0 0,0 0 0,0 0 0,0 1 0,-1-1 0,1 0 0,-1 1 0,1-1 0,-4-1 0,1 0 0,0 1 0,0 0 0,0 0 0,0 0 0,0 1 0,-1 0 0,1-1 0,-1 2 0,-6-2 0,0 1 0,1 1 0,-1 0 0,1 1 0,-1 0 0,1 0 0,-1 1 0,1 0 0,-11 5 0,11-3 0,1 1 0,1 1 0,-1-1 0,1 1 0,0 0 0,0 1 0,1 0 0,0 0 0,0 1 0,1 0 0,0 0 0,0 1 0,1-1 0,0 1 0,0 0 0,1 1 0,0-1 0,1 1 0,-3 11 0,4-15 0,1 1 0,0 0 0,0 0 0,0 0 0,1 0 0,0 0 0,0 0 0,0 0 0,1 0 0,0-1 0,1 1 0,0 0 0,0 0 0,0-1 0,1 1 0,-1-1 0,2 0 0,-1 0 0,1 0 0,0 0 0,0-1 0,0 1 0,1-1 0,0 0 0,0 0 0,0-1 0,1 1 0,8 4 0,-2-3 0,2 1 0,-1-1 0,1-1 0,0-1 0,0 0 0,0 0 0,19 1 0,13-1 0,45-2 0,25 1 0,-115-3 0,0 0 0,0 0 0,0 0 0,0 0 0,0 1 0,0-1 0,0 0 0,0 0 0,0 1 0,0-1 0,-1 1 0,1-1 0,0 1 0,0-1 0,0 1 0,0-1 0,-1 1 0,2 1 0,-4 12 0,-28 16 0,27-27 0,-35 32 0,1 1 0,1 2 0,2 1 0,3 2 0,0 1 0,3 2 0,-28 58 0,49-90 0,2 1 0,0 0 0,0 0 0,1 0 0,1 0 0,-4 26 0,7-35 0,0 1 0,0-1 0,0 0 0,0 1 0,1-1 0,0 0 0,0 1 0,0-1 0,0 0 0,1 0 0,-1 0 0,1 0 0,0 0 0,0 0 0,1-1 0,-1 1 0,1 0 0,0-1 0,0 0 0,0 0 0,0 0 0,0 0 0,1 0 0,-1-1 0,6 3 0,2 0 8,0 0 0,1-1 0,0-1 0,-1 0 0,1-1 0,0 0 0,0 0 0,1-1 0,-1-1 0,0 0 0,0-1 0,0 0 0,0-1 0,22-6 0,-1-1-305,-1-1 0,0-2 0,-1-1 0,33-19 0,-2-5-6529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F2B0-43B1-4F0B-B999-F076E91CBF54}"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2F203-8A4E-4B1A-A09C-B93A9307B4D3}" type="slidenum">
              <a:rPr lang="en-US" smtClean="0"/>
              <a:t>‹#›</a:t>
            </a:fld>
            <a:endParaRPr lang="en-US"/>
          </a:p>
        </p:txBody>
      </p:sp>
    </p:spTree>
    <p:extLst>
      <p:ext uri="{BB962C8B-B14F-4D97-AF65-F5344CB8AC3E}">
        <p14:creationId xmlns:p14="http://schemas.microsoft.com/office/powerpoint/2010/main" val="51910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1FBDFDC-22D8-4A31-99D1-8F044F94BADD}" type="datetime1">
              <a:rPr lang="en-US" smtClean="0"/>
              <a:t>5/15/2023</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3645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83B4DE7D-0E97-48D8-A116-E0414BD7B98F}" type="datetime1">
              <a:rPr lang="en-US" smtClean="0"/>
              <a:t>5/15/2023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1809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1694D8A2-9A86-41D3-A80B-13B0A8A54EAA}" type="datetime1">
              <a:rPr lang="en-US" smtClean="0"/>
              <a:t>5/15/2023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2080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98769648-102F-413C-BDC0-A455CBE07050}" type="datetime1">
              <a:rPr lang="en-US" smtClean="0"/>
              <a:t>5/15/2023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963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3FA10419-8CE3-4F6E-ACC2-4F496C082A70}" type="datetime1">
              <a:rPr lang="en-US" smtClean="0"/>
              <a:t>5/15/2023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938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CAE40FB-188F-48D9-BB25-F3B58AA8EEB6}" type="datetime1">
              <a:rPr lang="en-US" smtClean="0"/>
              <a:t>5/15/2023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570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44490A0B-5610-414B-B90E-2792B5719AFF}" type="datetime1">
              <a:rPr lang="en-US" smtClean="0"/>
              <a:t>5/15/2023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362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9161C8A7-1DE3-48E9-84EC-9F009D008E87}" type="datetime1">
              <a:rPr lang="en-US" smtClean="0"/>
              <a:t>5/15/2023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575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E0E213CF-E4E9-40F9-80AA-C0F773C1266F}" type="datetime1">
              <a:rPr lang="en-US" smtClean="0"/>
              <a:t>5/15/2023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5045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7A2E970-72AA-4102-89DB-CC5BB9B44DA7}" type="datetime1">
              <a:rPr lang="en-US" smtClean="0"/>
              <a:t>5/15/2023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92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9E4F7040-E76F-4AB0-909B-B3879ED27B64}" type="datetime1">
              <a:rPr lang="en-US" smtClean="0"/>
              <a:t>5/15/2023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11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5CEE2AD-F4CA-4DD2-A10C-4C06C1151EC7}" type="datetime1">
              <a:rPr lang="en-US" smtClean="0"/>
              <a:t>5/15/2023</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789670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2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887.png"/><Relationship Id="rId2" Type="http://schemas.openxmlformats.org/officeDocument/2006/relationships/hyperlink" Target="https://www.geogebra.org/m/FQwxkVbK" TargetMode="Externa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886.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image" Target="../media/image2400.png"/><Relationship Id="rId13" Type="http://schemas.openxmlformats.org/officeDocument/2006/relationships/customXml" Target="../ink/ink8.xml"/><Relationship Id="rId3" Type="http://schemas.openxmlformats.org/officeDocument/2006/relationships/image" Target="../media/image41.png"/><Relationship Id="rId7" Type="http://schemas.openxmlformats.org/officeDocument/2006/relationships/customXml" Target="../ink/ink5.xml"/><Relationship Id="rId12" Type="http://schemas.openxmlformats.org/officeDocument/2006/relationships/image" Target="../media/image2402.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399.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2401.png"/><Relationship Id="rId4" Type="http://schemas.openxmlformats.org/officeDocument/2006/relationships/hyperlink" Target="https://openstax.org/books/calculus-volume-1/pages/2-5-the-precise-definition-of-a-limit" TargetMode="External"/><Relationship Id="rId9" Type="http://schemas.openxmlformats.org/officeDocument/2006/relationships/customXml" Target="../ink/ink6.xml"/><Relationship Id="rId14" Type="http://schemas.openxmlformats.org/officeDocument/2006/relationships/image" Target="../media/image2403.png"/></Relationships>
</file>

<file path=ppt/slides/_rels/slide34.xml.rels><?xml version="1.0" encoding="UTF-8" standalone="yes"?>
<Relationships xmlns="http://schemas.openxmlformats.org/package/2006/relationships"><Relationship Id="rId3" Type="http://schemas.openxmlformats.org/officeDocument/2006/relationships/customXml" Target="../ink/ink9.xml"/><Relationship Id="rId530" Type="http://schemas.openxmlformats.org/officeDocument/2006/relationships/image" Target="../media/image2660.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88527"/>
            <a:ext cx="12188930" cy="7046527"/>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829559" y="1243549"/>
            <a:ext cx="9144000" cy="3063240"/>
          </a:xfrm>
        </p:spPr>
        <p:txBody>
          <a:bodyPr>
            <a:normAutofit/>
          </a:bodyPr>
          <a:lstStyle/>
          <a:p>
            <a:r>
              <a:rPr lang="en-US" dirty="0"/>
              <a:t>continuity</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2.4</a:t>
            </a:r>
          </a:p>
        </p:txBody>
      </p:sp>
      <p:sp>
        <p:nvSpPr>
          <p:cNvPr id="4" name="Footer Placeholder 3">
            <a:extLst>
              <a:ext uri="{FF2B5EF4-FFF2-40B4-BE49-F238E27FC236}">
                <a16:creationId xmlns:a16="http://schemas.microsoft.com/office/drawing/2014/main" id="{68C8D87F-F7E1-5247-0993-A3D0068169C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49084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80280-9ED6-189F-F791-7E074BFA553E}"/>
              </a:ext>
            </a:extLst>
          </p:cNvPr>
          <p:cNvPicPr>
            <a:picLocks noChangeAspect="1"/>
          </p:cNvPicPr>
          <p:nvPr/>
        </p:nvPicPr>
        <p:blipFill>
          <a:blip r:embed="rId2"/>
          <a:stretch>
            <a:fillRect/>
          </a:stretch>
        </p:blipFill>
        <p:spPr>
          <a:xfrm>
            <a:off x="775335" y="1526381"/>
            <a:ext cx="9863243" cy="3805238"/>
          </a:xfrm>
          <a:prstGeom prst="rect">
            <a:avLst/>
          </a:prstGeom>
        </p:spPr>
      </p:pic>
      <p:pic>
        <p:nvPicPr>
          <p:cNvPr id="5" name="Picture 4">
            <a:extLst>
              <a:ext uri="{FF2B5EF4-FFF2-40B4-BE49-F238E27FC236}">
                <a16:creationId xmlns:a16="http://schemas.microsoft.com/office/drawing/2014/main" id="{A6383C04-9073-F61A-2F8D-A97551AFF5D9}"/>
              </a:ext>
            </a:extLst>
          </p:cNvPr>
          <p:cNvPicPr>
            <a:picLocks noChangeAspect="1"/>
          </p:cNvPicPr>
          <p:nvPr/>
        </p:nvPicPr>
        <p:blipFill>
          <a:blip r:embed="rId3"/>
          <a:stretch>
            <a:fillRect/>
          </a:stretch>
        </p:blipFill>
        <p:spPr>
          <a:xfrm>
            <a:off x="775335" y="690562"/>
            <a:ext cx="4171950" cy="590550"/>
          </a:xfrm>
          <a:prstGeom prst="rect">
            <a:avLst/>
          </a:prstGeom>
        </p:spPr>
      </p:pic>
      <p:sp>
        <p:nvSpPr>
          <p:cNvPr id="2" name="Footer Placeholder 1">
            <a:extLst>
              <a:ext uri="{FF2B5EF4-FFF2-40B4-BE49-F238E27FC236}">
                <a16:creationId xmlns:a16="http://schemas.microsoft.com/office/drawing/2014/main" id="{505B49C5-E083-B06B-3377-389AA8AC990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30514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80280-9ED6-189F-F791-7E074BFA553E}"/>
              </a:ext>
            </a:extLst>
          </p:cNvPr>
          <p:cNvPicPr>
            <a:picLocks noChangeAspect="1"/>
          </p:cNvPicPr>
          <p:nvPr/>
        </p:nvPicPr>
        <p:blipFill>
          <a:blip r:embed="rId2"/>
          <a:stretch>
            <a:fillRect/>
          </a:stretch>
        </p:blipFill>
        <p:spPr>
          <a:xfrm>
            <a:off x="775335" y="1414840"/>
            <a:ext cx="9863243" cy="3805238"/>
          </a:xfrm>
          <a:prstGeom prst="rect">
            <a:avLst/>
          </a:prstGeom>
        </p:spPr>
      </p:pic>
      <p:pic>
        <p:nvPicPr>
          <p:cNvPr id="5" name="Picture 4">
            <a:extLst>
              <a:ext uri="{FF2B5EF4-FFF2-40B4-BE49-F238E27FC236}">
                <a16:creationId xmlns:a16="http://schemas.microsoft.com/office/drawing/2014/main" id="{A6383C04-9073-F61A-2F8D-A97551AFF5D9}"/>
              </a:ext>
            </a:extLst>
          </p:cNvPr>
          <p:cNvPicPr>
            <a:picLocks noChangeAspect="1"/>
          </p:cNvPicPr>
          <p:nvPr/>
        </p:nvPicPr>
        <p:blipFill>
          <a:blip r:embed="rId3"/>
          <a:stretch>
            <a:fillRect/>
          </a:stretch>
        </p:blipFill>
        <p:spPr>
          <a:xfrm>
            <a:off x="775335" y="690562"/>
            <a:ext cx="4171950" cy="590550"/>
          </a:xfrm>
          <a:prstGeom prst="rect">
            <a:avLst/>
          </a:prstGeom>
        </p:spPr>
      </p:pic>
      <p:sp>
        <p:nvSpPr>
          <p:cNvPr id="8" name="TextBox 7">
            <a:extLst>
              <a:ext uri="{FF2B5EF4-FFF2-40B4-BE49-F238E27FC236}">
                <a16:creationId xmlns:a16="http://schemas.microsoft.com/office/drawing/2014/main" id="{4B74CB1E-ACFB-FE96-E75B-4A5C5EAF51CC}"/>
              </a:ext>
            </a:extLst>
          </p:cNvPr>
          <p:cNvSpPr txBox="1"/>
          <p:nvPr/>
        </p:nvSpPr>
        <p:spPr>
          <a:xfrm>
            <a:off x="1661663" y="5213331"/>
            <a:ext cx="2165807" cy="954107"/>
          </a:xfrm>
          <a:prstGeom prst="rect">
            <a:avLst/>
          </a:prstGeom>
          <a:noFill/>
        </p:spPr>
        <p:txBody>
          <a:bodyPr wrap="square">
            <a:spAutoFit/>
          </a:bodyPr>
          <a:lstStyle/>
          <a:p>
            <a:r>
              <a:rPr lang="en-US" sz="2800" b="1" dirty="0"/>
              <a:t>The limit exists as </a:t>
            </a:r>
            <a:r>
              <a:rPr lang="en-US" sz="2800" i="1" dirty="0">
                <a:latin typeface="Times New Roman" panose="02020603050405020304" pitchFamily="18" charset="0"/>
                <a:cs typeface="Times New Roman" panose="02020603050405020304" pitchFamily="18" charset="0"/>
              </a:rPr>
              <a:t>x </a:t>
            </a:r>
            <a:r>
              <a:rPr lang="en-US" sz="2800" b="1" dirty="0"/>
              <a:t>approaches </a:t>
            </a:r>
            <a:r>
              <a:rPr lang="en-US" sz="2800" i="1" dirty="0">
                <a:latin typeface="Times New Roman" panose="02020603050405020304" pitchFamily="18" charset="0"/>
                <a:cs typeface="Times New Roman" panose="02020603050405020304" pitchFamily="18" charset="0"/>
              </a:rPr>
              <a:t>a</a:t>
            </a:r>
            <a:r>
              <a:rPr lang="en-US" sz="2800" b="1" dirty="0"/>
              <a:t> .</a:t>
            </a:r>
            <a:r>
              <a:rPr lang="en-US" sz="2800" b="1" i="1" dirty="0">
                <a:latin typeface="Times New Roman" panose="02020603050405020304" pitchFamily="18" charset="0"/>
                <a:cs typeface="Times New Roman" panose="02020603050405020304" pitchFamily="18" charset="0"/>
              </a:rPr>
              <a:t> </a:t>
            </a:r>
            <a:endParaRPr lang="en-US" sz="2800" b="1" dirty="0"/>
          </a:p>
        </p:txBody>
      </p:sp>
      <p:sp>
        <p:nvSpPr>
          <p:cNvPr id="9" name="TextBox 8">
            <a:extLst>
              <a:ext uri="{FF2B5EF4-FFF2-40B4-BE49-F238E27FC236}">
                <a16:creationId xmlns:a16="http://schemas.microsoft.com/office/drawing/2014/main" id="{A314B123-60F3-3D0E-B3D0-4CE8B297438B}"/>
              </a:ext>
            </a:extLst>
          </p:cNvPr>
          <p:cNvSpPr txBox="1"/>
          <p:nvPr/>
        </p:nvSpPr>
        <p:spPr>
          <a:xfrm>
            <a:off x="5067217" y="5079092"/>
            <a:ext cx="2165807" cy="1384995"/>
          </a:xfrm>
          <a:prstGeom prst="rect">
            <a:avLst/>
          </a:prstGeom>
          <a:noFill/>
        </p:spPr>
        <p:txBody>
          <a:bodyPr wrap="square">
            <a:spAutoFit/>
          </a:bodyPr>
          <a:lstStyle/>
          <a:p>
            <a:r>
              <a:rPr lang="en-US" sz="2800" b="1" dirty="0"/>
              <a:t>The one-sided limits exist as </a:t>
            </a:r>
            <a:r>
              <a:rPr lang="en-US" sz="2800" i="1" dirty="0">
                <a:latin typeface="Times New Roman" panose="02020603050405020304" pitchFamily="18" charset="0"/>
                <a:cs typeface="Times New Roman" panose="02020603050405020304" pitchFamily="18" charset="0"/>
              </a:rPr>
              <a:t>x </a:t>
            </a:r>
            <a:r>
              <a:rPr lang="en-US" sz="2800" b="1" dirty="0"/>
              <a:t>approaches </a:t>
            </a:r>
            <a:r>
              <a:rPr lang="en-US" sz="2800" i="1" dirty="0">
                <a:latin typeface="Times New Roman" panose="02020603050405020304" pitchFamily="18" charset="0"/>
                <a:cs typeface="Times New Roman" panose="02020603050405020304" pitchFamily="18" charset="0"/>
              </a:rPr>
              <a:t>a</a:t>
            </a:r>
            <a:r>
              <a:rPr lang="en-US" sz="2800" b="1" dirty="0"/>
              <a:t> but are not equal.</a:t>
            </a:r>
            <a:r>
              <a:rPr lang="en-US" sz="2800" b="1" i="1" dirty="0">
                <a:latin typeface="Times New Roman" panose="02020603050405020304" pitchFamily="18" charset="0"/>
                <a:cs typeface="Times New Roman" panose="02020603050405020304" pitchFamily="18" charset="0"/>
              </a:rPr>
              <a:t> </a:t>
            </a:r>
            <a:endParaRPr lang="en-US" sz="2800" b="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F0025D-5D26-00E6-0A45-9CCF04095096}"/>
                  </a:ext>
                </a:extLst>
              </p:cNvPr>
              <p:cNvSpPr txBox="1"/>
              <p:nvPr/>
            </p:nvSpPr>
            <p:spPr>
              <a:xfrm>
                <a:off x="8472771" y="4963776"/>
                <a:ext cx="2165807" cy="1384995"/>
              </a:xfrm>
              <a:prstGeom prst="rect">
                <a:avLst/>
              </a:prstGeom>
              <a:noFill/>
            </p:spPr>
            <p:txBody>
              <a:bodyPr wrap="square">
                <a:spAutoFit/>
              </a:bodyPr>
              <a:lstStyle/>
              <a:p>
                <a:r>
                  <a:rPr lang="en-US" sz="2800" b="1" dirty="0"/>
                  <a:t>The one-sided limits are </a:t>
                </a:r>
                <a14:m>
                  <m:oMath xmlns:m="http://schemas.openxmlformats.org/officeDocument/2006/math">
                    <m:r>
                      <a:rPr lang="el-GR" i="1" smtClean="0">
                        <a:latin typeface="Cambria Math" panose="02040503050406030204" pitchFamily="18" charset="0"/>
                      </a:rPr>
                      <m:t>±</m:t>
                    </m:r>
                  </m:oMath>
                </a14:m>
                <a:r>
                  <a:rPr lang="en-US" sz="2800" b="1" dirty="0"/>
                  <a:t> infinity as </a:t>
                </a:r>
                <a:r>
                  <a:rPr lang="en-US" sz="2800" i="1" dirty="0">
                    <a:latin typeface="Times New Roman" panose="02020603050405020304" pitchFamily="18" charset="0"/>
                    <a:cs typeface="Times New Roman" panose="02020603050405020304" pitchFamily="18" charset="0"/>
                  </a:rPr>
                  <a:t>x </a:t>
                </a:r>
                <a:r>
                  <a:rPr lang="en-US" sz="2800" b="1" dirty="0"/>
                  <a:t>approaches </a:t>
                </a:r>
                <a:r>
                  <a:rPr lang="en-US" sz="2800" i="1" dirty="0">
                    <a:latin typeface="Times New Roman" panose="02020603050405020304" pitchFamily="18" charset="0"/>
                    <a:cs typeface="Times New Roman" panose="02020603050405020304" pitchFamily="18" charset="0"/>
                  </a:rPr>
                  <a:t>a</a:t>
                </a:r>
                <a:r>
                  <a:rPr lang="en-US" sz="2800" b="1" dirty="0"/>
                  <a:t> .</a:t>
                </a:r>
                <a:r>
                  <a:rPr lang="en-US" sz="2800" b="1" i="1" dirty="0">
                    <a:latin typeface="Times New Roman" panose="02020603050405020304" pitchFamily="18" charset="0"/>
                    <a:cs typeface="Times New Roman" panose="02020603050405020304" pitchFamily="18" charset="0"/>
                  </a:rPr>
                  <a:t> </a:t>
                </a:r>
                <a:endParaRPr lang="en-US" sz="2800" b="1" dirty="0"/>
              </a:p>
            </p:txBody>
          </p:sp>
        </mc:Choice>
        <mc:Fallback xmlns="">
          <p:sp>
            <p:nvSpPr>
              <p:cNvPr id="11" name="TextBox 10">
                <a:extLst>
                  <a:ext uri="{FF2B5EF4-FFF2-40B4-BE49-F238E27FC236}">
                    <a16:creationId xmlns:a16="http://schemas.microsoft.com/office/drawing/2014/main" id="{67F0025D-5D26-00E6-0A45-9CCF04095096}"/>
                  </a:ext>
                </a:extLst>
              </p:cNvPr>
              <p:cNvSpPr txBox="1">
                <a:spLocks noRot="1" noChangeAspect="1" noMove="1" noResize="1" noEditPoints="1" noAdjustHandles="1" noChangeArrowheads="1" noChangeShapeType="1" noTextEdit="1"/>
              </p:cNvSpPr>
              <p:nvPr/>
            </p:nvSpPr>
            <p:spPr>
              <a:xfrm>
                <a:off x="8472771" y="4963776"/>
                <a:ext cx="2165807" cy="1384995"/>
              </a:xfrm>
              <a:prstGeom prst="rect">
                <a:avLst/>
              </a:prstGeom>
              <a:blipFill>
                <a:blip r:embed="rId4"/>
                <a:stretch>
                  <a:fillRect l="-5915" t="-4405" b="-11454"/>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1651E9EB-A943-CE5B-6EEF-37DD3286119B}"/>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87752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A052D-209B-9B90-D61B-50076C8A2E32}"/>
              </a:ext>
            </a:extLst>
          </p:cNvPr>
          <p:cNvPicPr>
            <a:picLocks noChangeAspect="1"/>
          </p:cNvPicPr>
          <p:nvPr/>
        </p:nvPicPr>
        <p:blipFill>
          <a:blip r:embed="rId2"/>
          <a:stretch>
            <a:fillRect/>
          </a:stretch>
        </p:blipFill>
        <p:spPr>
          <a:xfrm>
            <a:off x="352793" y="1077376"/>
            <a:ext cx="11486414" cy="4302146"/>
          </a:xfrm>
          <a:prstGeom prst="rect">
            <a:avLst/>
          </a:prstGeom>
        </p:spPr>
      </p:pic>
      <p:sp>
        <p:nvSpPr>
          <p:cNvPr id="2" name="Footer Placeholder 1">
            <a:extLst>
              <a:ext uri="{FF2B5EF4-FFF2-40B4-BE49-F238E27FC236}">
                <a16:creationId xmlns:a16="http://schemas.microsoft.com/office/drawing/2014/main" id="{ADD2E47F-6F12-C42A-C602-C88760E4FF41}"/>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7059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90E226-A36D-929F-536B-E73EF77F74EB}"/>
              </a:ext>
            </a:extLst>
          </p:cNvPr>
          <p:cNvPicPr>
            <a:picLocks noChangeAspect="1"/>
          </p:cNvPicPr>
          <p:nvPr/>
        </p:nvPicPr>
        <p:blipFill>
          <a:blip r:embed="rId2"/>
          <a:stretch>
            <a:fillRect/>
          </a:stretch>
        </p:blipFill>
        <p:spPr>
          <a:xfrm>
            <a:off x="670560" y="524827"/>
            <a:ext cx="10325100" cy="2333625"/>
          </a:xfrm>
          <a:prstGeom prst="rect">
            <a:avLst/>
          </a:prstGeom>
        </p:spPr>
      </p:pic>
      <p:sp>
        <p:nvSpPr>
          <p:cNvPr id="2" name="Footer Placeholder 1">
            <a:extLst>
              <a:ext uri="{FF2B5EF4-FFF2-40B4-BE49-F238E27FC236}">
                <a16:creationId xmlns:a16="http://schemas.microsoft.com/office/drawing/2014/main" id="{17F64E16-87B8-C40B-D3F8-6785AE5FA3FE}"/>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40867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F188A-D78E-822A-2A3E-90AFF19C9012}"/>
              </a:ext>
            </a:extLst>
          </p:cNvPr>
          <p:cNvPicPr>
            <a:picLocks noChangeAspect="1"/>
          </p:cNvPicPr>
          <p:nvPr/>
        </p:nvPicPr>
        <p:blipFill>
          <a:blip r:embed="rId2"/>
          <a:stretch>
            <a:fillRect/>
          </a:stretch>
        </p:blipFill>
        <p:spPr>
          <a:xfrm>
            <a:off x="601980" y="442912"/>
            <a:ext cx="10439400" cy="2543175"/>
          </a:xfrm>
          <a:prstGeom prst="rect">
            <a:avLst/>
          </a:prstGeom>
        </p:spPr>
      </p:pic>
      <p:sp>
        <p:nvSpPr>
          <p:cNvPr id="2" name="Footer Placeholder 1">
            <a:extLst>
              <a:ext uri="{FF2B5EF4-FFF2-40B4-BE49-F238E27FC236}">
                <a16:creationId xmlns:a16="http://schemas.microsoft.com/office/drawing/2014/main" id="{A1938CA0-7A43-BA1D-514A-5D72E9E21C8B}"/>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51192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B82491-407B-7544-C190-E2C2C77A427C}"/>
              </a:ext>
            </a:extLst>
          </p:cNvPr>
          <p:cNvPicPr>
            <a:picLocks noChangeAspect="1"/>
          </p:cNvPicPr>
          <p:nvPr/>
        </p:nvPicPr>
        <p:blipFill>
          <a:blip r:embed="rId2"/>
          <a:stretch>
            <a:fillRect/>
          </a:stretch>
        </p:blipFill>
        <p:spPr>
          <a:xfrm>
            <a:off x="677227" y="613410"/>
            <a:ext cx="10448925" cy="2476500"/>
          </a:xfrm>
          <a:prstGeom prst="rect">
            <a:avLst/>
          </a:prstGeom>
        </p:spPr>
      </p:pic>
      <p:sp>
        <p:nvSpPr>
          <p:cNvPr id="2" name="Footer Placeholder 1">
            <a:extLst>
              <a:ext uri="{FF2B5EF4-FFF2-40B4-BE49-F238E27FC236}">
                <a16:creationId xmlns:a16="http://schemas.microsoft.com/office/drawing/2014/main" id="{E1ADEF33-F768-597F-4190-FD208FA20E0A}"/>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109176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95440-B9A4-6760-DE78-BEFB25807262}"/>
              </a:ext>
            </a:extLst>
          </p:cNvPr>
          <p:cNvPicPr>
            <a:picLocks noChangeAspect="1"/>
          </p:cNvPicPr>
          <p:nvPr/>
        </p:nvPicPr>
        <p:blipFill>
          <a:blip r:embed="rId2"/>
          <a:stretch>
            <a:fillRect/>
          </a:stretch>
        </p:blipFill>
        <p:spPr>
          <a:xfrm>
            <a:off x="710565" y="3833813"/>
            <a:ext cx="10496550" cy="1905000"/>
          </a:xfrm>
          <a:prstGeom prst="rect">
            <a:avLst/>
          </a:prstGeom>
        </p:spPr>
      </p:pic>
      <p:pic>
        <p:nvPicPr>
          <p:cNvPr id="5" name="Picture 4">
            <a:extLst>
              <a:ext uri="{FF2B5EF4-FFF2-40B4-BE49-F238E27FC236}">
                <a16:creationId xmlns:a16="http://schemas.microsoft.com/office/drawing/2014/main" id="{01177656-616B-D9C4-1363-C15D53D86037}"/>
              </a:ext>
            </a:extLst>
          </p:cNvPr>
          <p:cNvPicPr>
            <a:picLocks noChangeAspect="1"/>
          </p:cNvPicPr>
          <p:nvPr/>
        </p:nvPicPr>
        <p:blipFill>
          <a:blip r:embed="rId3"/>
          <a:stretch>
            <a:fillRect/>
          </a:stretch>
        </p:blipFill>
        <p:spPr>
          <a:xfrm>
            <a:off x="495300" y="822007"/>
            <a:ext cx="4581525" cy="600075"/>
          </a:xfrm>
          <a:prstGeom prst="rect">
            <a:avLst/>
          </a:prstGeom>
        </p:spPr>
      </p:pic>
      <p:pic>
        <p:nvPicPr>
          <p:cNvPr id="9" name="Picture 8">
            <a:extLst>
              <a:ext uri="{FF2B5EF4-FFF2-40B4-BE49-F238E27FC236}">
                <a16:creationId xmlns:a16="http://schemas.microsoft.com/office/drawing/2014/main" id="{9B5EE940-720C-8209-D901-A85957C0D5FE}"/>
              </a:ext>
            </a:extLst>
          </p:cNvPr>
          <p:cNvPicPr>
            <a:picLocks noChangeAspect="1"/>
          </p:cNvPicPr>
          <p:nvPr/>
        </p:nvPicPr>
        <p:blipFill>
          <a:blip r:embed="rId4"/>
          <a:stretch>
            <a:fillRect/>
          </a:stretch>
        </p:blipFill>
        <p:spPr>
          <a:xfrm>
            <a:off x="495300" y="1675447"/>
            <a:ext cx="11201400" cy="1600200"/>
          </a:xfrm>
          <a:prstGeom prst="rect">
            <a:avLst/>
          </a:prstGeom>
        </p:spPr>
      </p:pic>
      <p:sp>
        <p:nvSpPr>
          <p:cNvPr id="2" name="Footer Placeholder 1">
            <a:extLst>
              <a:ext uri="{FF2B5EF4-FFF2-40B4-BE49-F238E27FC236}">
                <a16:creationId xmlns:a16="http://schemas.microsoft.com/office/drawing/2014/main" id="{207297C8-BEF5-1C2E-8BAC-59B270585CC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30231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5B9CB2-C0F7-80EF-D8B8-3C28DC9682EB}"/>
              </a:ext>
            </a:extLst>
          </p:cNvPr>
          <p:cNvPicPr>
            <a:picLocks noChangeAspect="1"/>
          </p:cNvPicPr>
          <p:nvPr/>
        </p:nvPicPr>
        <p:blipFill>
          <a:blip r:embed="rId2"/>
          <a:stretch>
            <a:fillRect/>
          </a:stretch>
        </p:blipFill>
        <p:spPr>
          <a:xfrm>
            <a:off x="871537" y="903922"/>
            <a:ext cx="10448925" cy="2695575"/>
          </a:xfrm>
          <a:prstGeom prst="rect">
            <a:avLst/>
          </a:prstGeom>
        </p:spPr>
      </p:pic>
      <p:sp>
        <p:nvSpPr>
          <p:cNvPr id="2" name="Footer Placeholder 1">
            <a:extLst>
              <a:ext uri="{FF2B5EF4-FFF2-40B4-BE49-F238E27FC236}">
                <a16:creationId xmlns:a16="http://schemas.microsoft.com/office/drawing/2014/main" id="{E6C3C482-261E-E716-E7D3-2A3B958E1FB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39847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37992-E770-0100-B68A-64E680A0913F}"/>
              </a:ext>
            </a:extLst>
          </p:cNvPr>
          <p:cNvPicPr>
            <a:picLocks noChangeAspect="1"/>
          </p:cNvPicPr>
          <p:nvPr/>
        </p:nvPicPr>
        <p:blipFill>
          <a:blip r:embed="rId2"/>
          <a:stretch>
            <a:fillRect/>
          </a:stretch>
        </p:blipFill>
        <p:spPr>
          <a:xfrm>
            <a:off x="672465" y="712470"/>
            <a:ext cx="10458450" cy="2095500"/>
          </a:xfrm>
          <a:prstGeom prst="rect">
            <a:avLst/>
          </a:prstGeom>
        </p:spPr>
      </p:pic>
      <p:sp>
        <p:nvSpPr>
          <p:cNvPr id="2" name="Footer Placeholder 1">
            <a:extLst>
              <a:ext uri="{FF2B5EF4-FFF2-40B4-BE49-F238E27FC236}">
                <a16:creationId xmlns:a16="http://schemas.microsoft.com/office/drawing/2014/main" id="{A32A151A-3F99-CC47-704E-EA15F646A28A}"/>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01957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4C733-9D12-647B-E323-74D4E2102570}"/>
              </a:ext>
            </a:extLst>
          </p:cNvPr>
          <p:cNvPicPr>
            <a:picLocks noChangeAspect="1"/>
          </p:cNvPicPr>
          <p:nvPr/>
        </p:nvPicPr>
        <p:blipFill>
          <a:blip r:embed="rId2"/>
          <a:stretch>
            <a:fillRect/>
          </a:stretch>
        </p:blipFill>
        <p:spPr>
          <a:xfrm>
            <a:off x="705802" y="603885"/>
            <a:ext cx="10506075" cy="1695450"/>
          </a:xfrm>
          <a:prstGeom prst="rect">
            <a:avLst/>
          </a:prstGeom>
        </p:spPr>
      </p:pic>
      <p:pic>
        <p:nvPicPr>
          <p:cNvPr id="5" name="Picture 4">
            <a:extLst>
              <a:ext uri="{FF2B5EF4-FFF2-40B4-BE49-F238E27FC236}">
                <a16:creationId xmlns:a16="http://schemas.microsoft.com/office/drawing/2014/main" id="{FEF7DA72-FF90-55A0-BA9D-73B01D4392C2}"/>
              </a:ext>
            </a:extLst>
          </p:cNvPr>
          <p:cNvPicPr>
            <a:picLocks noChangeAspect="1"/>
          </p:cNvPicPr>
          <p:nvPr/>
        </p:nvPicPr>
        <p:blipFill>
          <a:blip r:embed="rId3"/>
          <a:stretch>
            <a:fillRect/>
          </a:stretch>
        </p:blipFill>
        <p:spPr>
          <a:xfrm>
            <a:off x="617220" y="2732458"/>
            <a:ext cx="10287000" cy="3308853"/>
          </a:xfrm>
          <a:prstGeom prst="rect">
            <a:avLst/>
          </a:prstGeom>
        </p:spPr>
      </p:pic>
      <p:sp>
        <p:nvSpPr>
          <p:cNvPr id="2" name="Footer Placeholder 1">
            <a:extLst>
              <a:ext uri="{FF2B5EF4-FFF2-40B4-BE49-F238E27FC236}">
                <a16:creationId xmlns:a16="http://schemas.microsoft.com/office/drawing/2014/main" id="{5C41C4DF-14F1-6CF1-90AF-6B66F53895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96221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A10AAB-EEFE-77EC-D6BB-4D9BB9C78584}"/>
              </a:ext>
            </a:extLst>
          </p:cNvPr>
          <p:cNvPicPr>
            <a:picLocks noChangeAspect="1"/>
          </p:cNvPicPr>
          <p:nvPr/>
        </p:nvPicPr>
        <p:blipFill>
          <a:blip r:embed="rId2"/>
          <a:stretch>
            <a:fillRect/>
          </a:stretch>
        </p:blipFill>
        <p:spPr>
          <a:xfrm>
            <a:off x="471488" y="2430393"/>
            <a:ext cx="3444240" cy="2623568"/>
          </a:xfrm>
          <a:prstGeom prst="rect">
            <a:avLst/>
          </a:prstGeom>
        </p:spPr>
      </p:pic>
      <p:pic>
        <p:nvPicPr>
          <p:cNvPr id="5" name="Picture 4">
            <a:extLst>
              <a:ext uri="{FF2B5EF4-FFF2-40B4-BE49-F238E27FC236}">
                <a16:creationId xmlns:a16="http://schemas.microsoft.com/office/drawing/2014/main" id="{3E33D65C-C6E6-2D0C-9781-3E2DA68DA2F7}"/>
              </a:ext>
            </a:extLst>
          </p:cNvPr>
          <p:cNvPicPr>
            <a:picLocks noChangeAspect="1"/>
          </p:cNvPicPr>
          <p:nvPr/>
        </p:nvPicPr>
        <p:blipFill>
          <a:blip r:embed="rId3"/>
          <a:stretch>
            <a:fillRect/>
          </a:stretch>
        </p:blipFill>
        <p:spPr>
          <a:xfrm>
            <a:off x="4018598" y="2313903"/>
            <a:ext cx="3448506" cy="2856547"/>
          </a:xfrm>
          <a:prstGeom prst="rect">
            <a:avLst/>
          </a:prstGeom>
        </p:spPr>
      </p:pic>
      <p:pic>
        <p:nvPicPr>
          <p:cNvPr id="7" name="Picture 6">
            <a:extLst>
              <a:ext uri="{FF2B5EF4-FFF2-40B4-BE49-F238E27FC236}">
                <a16:creationId xmlns:a16="http://schemas.microsoft.com/office/drawing/2014/main" id="{7642D9AC-052C-A8DD-7774-C72A6D607259}"/>
              </a:ext>
            </a:extLst>
          </p:cNvPr>
          <p:cNvPicPr>
            <a:picLocks noChangeAspect="1"/>
          </p:cNvPicPr>
          <p:nvPr/>
        </p:nvPicPr>
        <p:blipFill>
          <a:blip r:embed="rId4"/>
          <a:stretch>
            <a:fillRect/>
          </a:stretch>
        </p:blipFill>
        <p:spPr>
          <a:xfrm>
            <a:off x="8057707" y="2296261"/>
            <a:ext cx="3166554" cy="2891830"/>
          </a:xfrm>
          <a:prstGeom prst="rect">
            <a:avLst/>
          </a:prstGeom>
        </p:spPr>
      </p:pic>
      <p:sp>
        <p:nvSpPr>
          <p:cNvPr id="8" name="TextBox 7">
            <a:extLst>
              <a:ext uri="{FF2B5EF4-FFF2-40B4-BE49-F238E27FC236}">
                <a16:creationId xmlns:a16="http://schemas.microsoft.com/office/drawing/2014/main" id="{A412D19C-B371-BF80-0441-52E6C7C1578E}"/>
              </a:ext>
            </a:extLst>
          </p:cNvPr>
          <p:cNvSpPr txBox="1"/>
          <p:nvPr/>
        </p:nvSpPr>
        <p:spPr>
          <a:xfrm>
            <a:off x="960120" y="982980"/>
            <a:ext cx="6294544" cy="646331"/>
          </a:xfrm>
          <a:prstGeom prst="rect">
            <a:avLst/>
          </a:prstGeom>
          <a:noFill/>
        </p:spPr>
        <p:txBody>
          <a:bodyPr wrap="none" rtlCol="0">
            <a:spAutoFit/>
          </a:bodyPr>
          <a:lstStyle/>
          <a:p>
            <a:r>
              <a:rPr lang="en-US" sz="3600" b="1" dirty="0"/>
              <a:t>What is common about the following graphs at </a:t>
            </a:r>
            <a:r>
              <a:rPr lang="en-US" sz="3600" i="1" dirty="0">
                <a:latin typeface="Times New Roman" panose="02020603050405020304" pitchFamily="18" charset="0"/>
                <a:cs typeface="Times New Roman" panose="02020603050405020304" pitchFamily="18" charset="0"/>
              </a:rPr>
              <a:t>x=a </a:t>
            </a:r>
            <a:r>
              <a:rPr lang="en-US" sz="3600" b="1" dirty="0"/>
              <a:t>?</a:t>
            </a:r>
          </a:p>
        </p:txBody>
      </p:sp>
      <p:sp>
        <p:nvSpPr>
          <p:cNvPr id="2" name="Footer Placeholder 1">
            <a:extLst>
              <a:ext uri="{FF2B5EF4-FFF2-40B4-BE49-F238E27FC236}">
                <a16:creationId xmlns:a16="http://schemas.microsoft.com/office/drawing/2014/main" id="{0C88DB23-760B-349E-67D0-0336FFA94B05}"/>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411449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EAEB7-19D8-51DF-09C2-1D76BD6CF240}"/>
              </a:ext>
            </a:extLst>
          </p:cNvPr>
          <p:cNvPicPr>
            <a:picLocks noChangeAspect="1"/>
          </p:cNvPicPr>
          <p:nvPr/>
        </p:nvPicPr>
        <p:blipFill>
          <a:blip r:embed="rId2"/>
          <a:stretch>
            <a:fillRect/>
          </a:stretch>
        </p:blipFill>
        <p:spPr>
          <a:xfrm>
            <a:off x="304800" y="255801"/>
            <a:ext cx="11582400" cy="2257425"/>
          </a:xfrm>
          <a:prstGeom prst="rect">
            <a:avLst/>
          </a:prstGeom>
        </p:spPr>
      </p:pic>
      <p:pic>
        <p:nvPicPr>
          <p:cNvPr id="7" name="Picture 6">
            <a:extLst>
              <a:ext uri="{FF2B5EF4-FFF2-40B4-BE49-F238E27FC236}">
                <a16:creationId xmlns:a16="http://schemas.microsoft.com/office/drawing/2014/main" id="{CA39366D-E9DB-DCB8-F64F-9388369750D9}"/>
              </a:ext>
            </a:extLst>
          </p:cNvPr>
          <p:cNvPicPr>
            <a:picLocks noChangeAspect="1"/>
          </p:cNvPicPr>
          <p:nvPr/>
        </p:nvPicPr>
        <p:blipFill>
          <a:blip r:embed="rId3"/>
          <a:stretch>
            <a:fillRect/>
          </a:stretch>
        </p:blipFill>
        <p:spPr>
          <a:xfrm>
            <a:off x="3770478" y="2629694"/>
            <a:ext cx="4292868" cy="3972505"/>
          </a:xfrm>
          <a:prstGeom prst="rect">
            <a:avLst/>
          </a:prstGeom>
        </p:spPr>
      </p:pic>
      <p:sp>
        <p:nvSpPr>
          <p:cNvPr id="2" name="Footer Placeholder 1">
            <a:extLst>
              <a:ext uri="{FF2B5EF4-FFF2-40B4-BE49-F238E27FC236}">
                <a16:creationId xmlns:a16="http://schemas.microsoft.com/office/drawing/2014/main" id="{473AEE87-603A-5D1A-F032-349A78040957}"/>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67921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4A306C-20CB-F73A-0DAB-ED0D254F36EB}"/>
              </a:ext>
            </a:extLst>
          </p:cNvPr>
          <p:cNvPicPr>
            <a:picLocks noChangeAspect="1"/>
          </p:cNvPicPr>
          <p:nvPr/>
        </p:nvPicPr>
        <p:blipFill>
          <a:blip r:embed="rId2"/>
          <a:stretch>
            <a:fillRect/>
          </a:stretch>
        </p:blipFill>
        <p:spPr>
          <a:xfrm>
            <a:off x="741997" y="615315"/>
            <a:ext cx="10410825" cy="1924050"/>
          </a:xfrm>
          <a:prstGeom prst="rect">
            <a:avLst/>
          </a:prstGeom>
        </p:spPr>
      </p:pic>
      <p:sp>
        <p:nvSpPr>
          <p:cNvPr id="2" name="Footer Placeholder 1">
            <a:extLst>
              <a:ext uri="{FF2B5EF4-FFF2-40B4-BE49-F238E27FC236}">
                <a16:creationId xmlns:a16="http://schemas.microsoft.com/office/drawing/2014/main" id="{A3324ED4-6586-525F-19C9-A0F7D65303CD}"/>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759002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82CDB2-0154-6802-D8D3-9D478240466A}"/>
              </a:ext>
            </a:extLst>
          </p:cNvPr>
          <p:cNvPicPr>
            <a:picLocks noChangeAspect="1"/>
          </p:cNvPicPr>
          <p:nvPr/>
        </p:nvPicPr>
        <p:blipFill>
          <a:blip r:embed="rId2"/>
          <a:stretch>
            <a:fillRect/>
          </a:stretch>
        </p:blipFill>
        <p:spPr>
          <a:xfrm>
            <a:off x="503547" y="461962"/>
            <a:ext cx="10448925" cy="2276475"/>
          </a:xfrm>
          <a:prstGeom prst="rect">
            <a:avLst/>
          </a:prstGeom>
        </p:spPr>
      </p:pic>
      <p:sp>
        <p:nvSpPr>
          <p:cNvPr id="2" name="Footer Placeholder 1">
            <a:extLst>
              <a:ext uri="{FF2B5EF4-FFF2-40B4-BE49-F238E27FC236}">
                <a16:creationId xmlns:a16="http://schemas.microsoft.com/office/drawing/2014/main" id="{BA3778E3-E287-78A4-7731-D703DAA65CB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66472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0BC486-61AD-99E6-34E1-703A2C0E7C07}"/>
              </a:ext>
            </a:extLst>
          </p:cNvPr>
          <p:cNvPicPr>
            <a:picLocks noChangeAspect="1"/>
          </p:cNvPicPr>
          <p:nvPr/>
        </p:nvPicPr>
        <p:blipFill>
          <a:blip r:embed="rId2"/>
          <a:stretch>
            <a:fillRect/>
          </a:stretch>
        </p:blipFill>
        <p:spPr>
          <a:xfrm>
            <a:off x="569883" y="453203"/>
            <a:ext cx="10410825" cy="2238375"/>
          </a:xfrm>
          <a:prstGeom prst="rect">
            <a:avLst/>
          </a:prstGeom>
        </p:spPr>
      </p:pic>
      <p:sp>
        <p:nvSpPr>
          <p:cNvPr id="2" name="Footer Placeholder 1">
            <a:extLst>
              <a:ext uri="{FF2B5EF4-FFF2-40B4-BE49-F238E27FC236}">
                <a16:creationId xmlns:a16="http://schemas.microsoft.com/office/drawing/2014/main" id="{D8F16645-2524-C476-5D59-8C8A36478A11}"/>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41638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53A84-E910-DED4-9F57-2D401BC6237F}"/>
              </a:ext>
            </a:extLst>
          </p:cNvPr>
          <p:cNvPicPr>
            <a:picLocks noChangeAspect="1"/>
          </p:cNvPicPr>
          <p:nvPr/>
        </p:nvPicPr>
        <p:blipFill>
          <a:blip r:embed="rId2"/>
          <a:stretch>
            <a:fillRect/>
          </a:stretch>
        </p:blipFill>
        <p:spPr>
          <a:xfrm>
            <a:off x="910451" y="1042407"/>
            <a:ext cx="8096250" cy="781050"/>
          </a:xfrm>
          <a:prstGeom prst="rect">
            <a:avLst/>
          </a:prstGeom>
        </p:spPr>
      </p:pic>
      <p:sp>
        <p:nvSpPr>
          <p:cNvPr id="2" name="Footer Placeholder 1">
            <a:extLst>
              <a:ext uri="{FF2B5EF4-FFF2-40B4-BE49-F238E27FC236}">
                <a16:creationId xmlns:a16="http://schemas.microsoft.com/office/drawing/2014/main" id="{9F618D4C-3FA7-BC53-1B08-30A892EB2ED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474918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88527"/>
            <a:ext cx="12188930" cy="7046527"/>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829559" y="1243549"/>
            <a:ext cx="9144000" cy="3063240"/>
          </a:xfrm>
        </p:spPr>
        <p:txBody>
          <a:bodyPr>
            <a:normAutofit/>
          </a:bodyPr>
          <a:lstStyle/>
          <a:p>
            <a:r>
              <a:rPr lang="en-US" dirty="0"/>
              <a:t>The precise definition </a:t>
            </a:r>
            <a:br>
              <a:rPr lang="en-US" dirty="0"/>
            </a:br>
            <a:r>
              <a:rPr lang="en-US" dirty="0"/>
              <a:t>of a limit</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2.5</a:t>
            </a:r>
          </a:p>
        </p:txBody>
      </p:sp>
      <p:sp>
        <p:nvSpPr>
          <p:cNvPr id="4" name="Footer Placeholder 3">
            <a:extLst>
              <a:ext uri="{FF2B5EF4-FFF2-40B4-BE49-F238E27FC236}">
                <a16:creationId xmlns:a16="http://schemas.microsoft.com/office/drawing/2014/main" id="{9350A44B-BBD6-F2AE-1724-F39AD58FADAC}"/>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51500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E980A-53C0-03F8-2606-753FF05745CA}"/>
              </a:ext>
            </a:extLst>
          </p:cNvPr>
          <p:cNvPicPr>
            <a:picLocks noChangeAspect="1"/>
          </p:cNvPicPr>
          <p:nvPr/>
        </p:nvPicPr>
        <p:blipFill>
          <a:blip r:embed="rId2"/>
          <a:stretch>
            <a:fillRect/>
          </a:stretch>
        </p:blipFill>
        <p:spPr>
          <a:xfrm>
            <a:off x="638175" y="1485900"/>
            <a:ext cx="10915650" cy="3886200"/>
          </a:xfrm>
          <a:prstGeom prst="rect">
            <a:avLst/>
          </a:prstGeom>
        </p:spPr>
      </p:pic>
      <p:sp>
        <p:nvSpPr>
          <p:cNvPr id="6" name="Footer Placeholder 5">
            <a:extLst>
              <a:ext uri="{FF2B5EF4-FFF2-40B4-BE49-F238E27FC236}">
                <a16:creationId xmlns:a16="http://schemas.microsoft.com/office/drawing/2014/main" id="{A3293C1E-93B0-2631-3003-C872D3DA440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9337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D0F0F-0264-0239-9BC5-C27057B44A8A}"/>
              </a:ext>
            </a:extLst>
          </p:cNvPr>
          <p:cNvPicPr>
            <a:picLocks noChangeAspect="1"/>
          </p:cNvPicPr>
          <p:nvPr/>
        </p:nvPicPr>
        <p:blipFill>
          <a:blip r:embed="rId2"/>
          <a:stretch>
            <a:fillRect/>
          </a:stretch>
        </p:blipFill>
        <p:spPr>
          <a:xfrm>
            <a:off x="753359" y="494122"/>
            <a:ext cx="10515600" cy="2438400"/>
          </a:xfrm>
          <a:prstGeom prst="rect">
            <a:avLst/>
          </a:prstGeom>
        </p:spPr>
      </p:pic>
      <p:pic>
        <p:nvPicPr>
          <p:cNvPr id="5" name="Picture 4">
            <a:extLst>
              <a:ext uri="{FF2B5EF4-FFF2-40B4-BE49-F238E27FC236}">
                <a16:creationId xmlns:a16="http://schemas.microsoft.com/office/drawing/2014/main" id="{5C5C575F-F207-3EBC-E559-AFD9A92E1CAB}"/>
              </a:ext>
            </a:extLst>
          </p:cNvPr>
          <p:cNvPicPr>
            <a:picLocks noChangeAspect="1"/>
          </p:cNvPicPr>
          <p:nvPr/>
        </p:nvPicPr>
        <p:blipFill>
          <a:blip r:embed="rId3"/>
          <a:stretch>
            <a:fillRect/>
          </a:stretch>
        </p:blipFill>
        <p:spPr>
          <a:xfrm>
            <a:off x="1359375" y="3289098"/>
            <a:ext cx="9622852" cy="2756590"/>
          </a:xfrm>
          <a:prstGeom prst="rect">
            <a:avLst/>
          </a:prstGeom>
        </p:spPr>
      </p:pic>
      <p:sp>
        <p:nvSpPr>
          <p:cNvPr id="18" name="Footer Placeholder 17">
            <a:extLst>
              <a:ext uri="{FF2B5EF4-FFF2-40B4-BE49-F238E27FC236}">
                <a16:creationId xmlns:a16="http://schemas.microsoft.com/office/drawing/2014/main" id="{1CDEAC63-DECE-E9BE-A31C-B74369C1ED7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873242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BED9D-FE08-3734-F647-81FB1DC3A4E6}"/>
              </a:ext>
            </a:extLst>
          </p:cNvPr>
          <p:cNvPicPr>
            <a:picLocks noChangeAspect="1"/>
          </p:cNvPicPr>
          <p:nvPr/>
        </p:nvPicPr>
        <p:blipFill>
          <a:blip r:embed="rId2"/>
          <a:stretch>
            <a:fillRect/>
          </a:stretch>
        </p:blipFill>
        <p:spPr>
          <a:xfrm>
            <a:off x="500062" y="1109662"/>
            <a:ext cx="11191875" cy="4638675"/>
          </a:xfrm>
          <a:prstGeom prst="rect">
            <a:avLst/>
          </a:prstGeom>
        </p:spPr>
      </p:pic>
      <p:sp>
        <p:nvSpPr>
          <p:cNvPr id="6" name="Footer Placeholder 5">
            <a:extLst>
              <a:ext uri="{FF2B5EF4-FFF2-40B4-BE49-F238E27FC236}">
                <a16:creationId xmlns:a16="http://schemas.microsoft.com/office/drawing/2014/main" id="{0515A1E5-C17D-3AE3-A88C-E513E93E6FBC}"/>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328522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D2E467E-88A6-BB08-F352-E6037E8E3BC6}"/>
              </a:ext>
            </a:extLst>
          </p:cNvPr>
          <p:cNvPicPr>
            <a:picLocks noChangeAspect="1"/>
          </p:cNvPicPr>
          <p:nvPr/>
        </p:nvPicPr>
        <p:blipFill>
          <a:blip r:embed="rId3"/>
          <a:stretch>
            <a:fillRect/>
          </a:stretch>
        </p:blipFill>
        <p:spPr>
          <a:xfrm>
            <a:off x="866775" y="1814660"/>
            <a:ext cx="10458450" cy="1781175"/>
          </a:xfrm>
          <a:prstGeom prst="rect">
            <a:avLst/>
          </a:prstGeom>
        </p:spPr>
      </p:pic>
      <p:sp>
        <p:nvSpPr>
          <p:cNvPr id="4" name="TextBox 3">
            <a:extLst>
              <a:ext uri="{FF2B5EF4-FFF2-40B4-BE49-F238E27FC236}">
                <a16:creationId xmlns:a16="http://schemas.microsoft.com/office/drawing/2014/main" id="{963F9CA7-34E8-8A8F-F90B-B115E18A3551}"/>
              </a:ext>
            </a:extLst>
          </p:cNvPr>
          <p:cNvSpPr txBox="1"/>
          <p:nvPr/>
        </p:nvSpPr>
        <p:spPr>
          <a:xfrm>
            <a:off x="2177590" y="4138367"/>
            <a:ext cx="5854045" cy="1200329"/>
          </a:xfrm>
          <a:prstGeom prst="rect">
            <a:avLst/>
          </a:prstGeom>
          <a:noFill/>
        </p:spPr>
        <p:txBody>
          <a:bodyPr wrap="square" rtlCol="0">
            <a:spAutoFit/>
          </a:bodyPr>
          <a:lstStyle/>
          <a:p>
            <a:r>
              <a:rPr lang="en-US" sz="3600" b="1" dirty="0"/>
              <a:t>https://www.geogebra.org/m/FQwxkVbK</a:t>
            </a:r>
          </a:p>
          <a:p>
            <a:endParaRPr lang="en-US" sz="3600" b="1"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8F2BF54-A860-FEF5-BF7C-EFD07FD4C234}"/>
                  </a:ext>
                </a:extLst>
              </p14:cNvPr>
              <p14:cNvContentPartPr/>
              <p14:nvPr/>
            </p14:nvContentPartPr>
            <p14:xfrm>
              <a:off x="3971113" y="3102982"/>
              <a:ext cx="360" cy="7560"/>
            </p14:xfrm>
          </p:contentPart>
        </mc:Choice>
        <mc:Fallback xmlns="">
          <p:pic>
            <p:nvPicPr>
              <p:cNvPr id="2" name="Ink 1">
                <a:extLst>
                  <a:ext uri="{FF2B5EF4-FFF2-40B4-BE49-F238E27FC236}">
                    <a16:creationId xmlns:a16="http://schemas.microsoft.com/office/drawing/2014/main" id="{38F2BF54-A860-FEF5-BF7C-EFD07FD4C234}"/>
                  </a:ext>
                </a:extLst>
              </p:cNvPr>
              <p:cNvPicPr/>
              <p:nvPr/>
            </p:nvPicPr>
            <p:blipFill>
              <a:blip r:embed="rId5"/>
              <a:stretch>
                <a:fillRect/>
              </a:stretch>
            </p:blipFill>
            <p:spPr>
              <a:xfrm>
                <a:off x="3962113" y="3094342"/>
                <a:ext cx="18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A4CC25B-1E9F-8658-A9A2-5B3BEA8F0223}"/>
                  </a:ext>
                </a:extLst>
              </p14:cNvPr>
              <p14:cNvContentPartPr/>
              <p14:nvPr/>
            </p14:nvContentPartPr>
            <p14:xfrm>
              <a:off x="1939273" y="5643142"/>
              <a:ext cx="360" cy="360"/>
            </p14:xfrm>
          </p:contentPart>
        </mc:Choice>
        <mc:Fallback xmlns="">
          <p:pic>
            <p:nvPicPr>
              <p:cNvPr id="5" name="Ink 4">
                <a:extLst>
                  <a:ext uri="{FF2B5EF4-FFF2-40B4-BE49-F238E27FC236}">
                    <a16:creationId xmlns:a16="http://schemas.microsoft.com/office/drawing/2014/main" id="{5A4CC25B-1E9F-8658-A9A2-5B3BEA8F0223}"/>
                  </a:ext>
                </a:extLst>
              </p:cNvPr>
              <p:cNvPicPr/>
              <p:nvPr/>
            </p:nvPicPr>
            <p:blipFill>
              <a:blip r:embed="rId7"/>
              <a:stretch>
                <a:fillRect/>
              </a:stretch>
            </p:blipFill>
            <p:spPr>
              <a:xfrm>
                <a:off x="1930633" y="5634502"/>
                <a:ext cx="18000" cy="18000"/>
              </a:xfrm>
              <a:prstGeom prst="rect">
                <a:avLst/>
              </a:prstGeom>
            </p:spPr>
          </p:pic>
        </mc:Fallback>
      </mc:AlternateContent>
      <p:sp>
        <p:nvSpPr>
          <p:cNvPr id="6" name="Footer Placeholder 5">
            <a:extLst>
              <a:ext uri="{FF2B5EF4-FFF2-40B4-BE49-F238E27FC236}">
                <a16:creationId xmlns:a16="http://schemas.microsoft.com/office/drawing/2014/main" id="{1CF83C5A-3CBB-9E1A-29FE-0262DC9BA49A}"/>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89971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A10AAB-EEFE-77EC-D6BB-4D9BB9C78584}"/>
              </a:ext>
            </a:extLst>
          </p:cNvPr>
          <p:cNvPicPr>
            <a:picLocks noChangeAspect="1"/>
          </p:cNvPicPr>
          <p:nvPr/>
        </p:nvPicPr>
        <p:blipFill>
          <a:blip r:embed="rId2"/>
          <a:stretch>
            <a:fillRect/>
          </a:stretch>
        </p:blipFill>
        <p:spPr>
          <a:xfrm>
            <a:off x="471488" y="2430393"/>
            <a:ext cx="3444240" cy="2623568"/>
          </a:xfrm>
          <a:prstGeom prst="rect">
            <a:avLst/>
          </a:prstGeom>
        </p:spPr>
      </p:pic>
      <p:pic>
        <p:nvPicPr>
          <p:cNvPr id="5" name="Picture 4">
            <a:extLst>
              <a:ext uri="{FF2B5EF4-FFF2-40B4-BE49-F238E27FC236}">
                <a16:creationId xmlns:a16="http://schemas.microsoft.com/office/drawing/2014/main" id="{3E33D65C-C6E6-2D0C-9781-3E2DA68DA2F7}"/>
              </a:ext>
            </a:extLst>
          </p:cNvPr>
          <p:cNvPicPr>
            <a:picLocks noChangeAspect="1"/>
          </p:cNvPicPr>
          <p:nvPr/>
        </p:nvPicPr>
        <p:blipFill>
          <a:blip r:embed="rId3"/>
          <a:stretch>
            <a:fillRect/>
          </a:stretch>
        </p:blipFill>
        <p:spPr>
          <a:xfrm>
            <a:off x="4018598" y="2313903"/>
            <a:ext cx="3448506" cy="2856547"/>
          </a:xfrm>
          <a:prstGeom prst="rect">
            <a:avLst/>
          </a:prstGeom>
        </p:spPr>
      </p:pic>
      <p:pic>
        <p:nvPicPr>
          <p:cNvPr id="7" name="Picture 6">
            <a:extLst>
              <a:ext uri="{FF2B5EF4-FFF2-40B4-BE49-F238E27FC236}">
                <a16:creationId xmlns:a16="http://schemas.microsoft.com/office/drawing/2014/main" id="{7642D9AC-052C-A8DD-7774-C72A6D607259}"/>
              </a:ext>
            </a:extLst>
          </p:cNvPr>
          <p:cNvPicPr>
            <a:picLocks noChangeAspect="1"/>
          </p:cNvPicPr>
          <p:nvPr/>
        </p:nvPicPr>
        <p:blipFill>
          <a:blip r:embed="rId4"/>
          <a:stretch>
            <a:fillRect/>
          </a:stretch>
        </p:blipFill>
        <p:spPr>
          <a:xfrm>
            <a:off x="8057707" y="2296261"/>
            <a:ext cx="3166554" cy="2891830"/>
          </a:xfrm>
          <a:prstGeom prst="rect">
            <a:avLst/>
          </a:prstGeom>
        </p:spPr>
      </p:pic>
      <p:sp>
        <p:nvSpPr>
          <p:cNvPr id="8" name="TextBox 7">
            <a:extLst>
              <a:ext uri="{FF2B5EF4-FFF2-40B4-BE49-F238E27FC236}">
                <a16:creationId xmlns:a16="http://schemas.microsoft.com/office/drawing/2014/main" id="{A412D19C-B371-BF80-0441-52E6C7C1578E}"/>
              </a:ext>
            </a:extLst>
          </p:cNvPr>
          <p:cNvSpPr txBox="1"/>
          <p:nvPr/>
        </p:nvSpPr>
        <p:spPr>
          <a:xfrm>
            <a:off x="960120" y="982980"/>
            <a:ext cx="6294544" cy="646331"/>
          </a:xfrm>
          <a:prstGeom prst="rect">
            <a:avLst/>
          </a:prstGeom>
          <a:noFill/>
        </p:spPr>
        <p:txBody>
          <a:bodyPr wrap="none" rtlCol="0">
            <a:spAutoFit/>
          </a:bodyPr>
          <a:lstStyle/>
          <a:p>
            <a:r>
              <a:rPr lang="en-US" sz="3600" b="1" dirty="0"/>
              <a:t>What is common about the following graphs at </a:t>
            </a:r>
            <a:r>
              <a:rPr lang="en-US" sz="3600" i="1" dirty="0">
                <a:latin typeface="Times New Roman" panose="02020603050405020304" pitchFamily="18" charset="0"/>
                <a:cs typeface="Times New Roman" panose="02020603050405020304" pitchFamily="18" charset="0"/>
              </a:rPr>
              <a:t>x=a </a:t>
            </a:r>
            <a:r>
              <a:rPr lang="en-US" sz="3600" b="1" dirty="0"/>
              <a:t>?</a:t>
            </a:r>
          </a:p>
        </p:txBody>
      </p:sp>
      <p:sp>
        <p:nvSpPr>
          <p:cNvPr id="34" name="TextBox 33">
            <a:extLst>
              <a:ext uri="{FF2B5EF4-FFF2-40B4-BE49-F238E27FC236}">
                <a16:creationId xmlns:a16="http://schemas.microsoft.com/office/drawing/2014/main" id="{450BB4B3-674E-696A-70D7-01CE31E5FC41}"/>
              </a:ext>
            </a:extLst>
          </p:cNvPr>
          <p:cNvSpPr txBox="1"/>
          <p:nvPr/>
        </p:nvSpPr>
        <p:spPr>
          <a:xfrm>
            <a:off x="1227841" y="5505688"/>
            <a:ext cx="2165807" cy="523220"/>
          </a:xfrm>
          <a:prstGeom prst="rect">
            <a:avLst/>
          </a:prstGeom>
          <a:noFill/>
        </p:spPr>
        <p:txBody>
          <a:bodyPr wrap="square">
            <a:spAutoFit/>
          </a:bodyPr>
          <a:lstStyle/>
          <a:p>
            <a:r>
              <a:rPr lang="en-US" sz="2800" i="1" dirty="0">
                <a:latin typeface="Times New Roman" panose="02020603050405020304" pitchFamily="18" charset="0"/>
                <a:cs typeface="Times New Roman" panose="02020603050405020304" pitchFamily="18" charset="0"/>
              </a:rPr>
              <a:t>f(a) </a:t>
            </a:r>
            <a:r>
              <a:rPr lang="en-US" sz="2800" b="1" dirty="0"/>
              <a:t>is undefined.</a:t>
            </a:r>
            <a:r>
              <a:rPr lang="en-US" sz="2800" b="1" i="1" dirty="0">
                <a:latin typeface="Times New Roman" panose="02020603050405020304" pitchFamily="18" charset="0"/>
                <a:cs typeface="Times New Roman" panose="02020603050405020304" pitchFamily="18" charset="0"/>
              </a:rPr>
              <a:t> </a:t>
            </a:r>
            <a:endParaRPr lang="en-US" sz="2800" b="1" dirty="0"/>
          </a:p>
        </p:txBody>
      </p:sp>
      <p:sp>
        <p:nvSpPr>
          <p:cNvPr id="35" name="TextBox 34">
            <a:extLst>
              <a:ext uri="{FF2B5EF4-FFF2-40B4-BE49-F238E27FC236}">
                <a16:creationId xmlns:a16="http://schemas.microsoft.com/office/drawing/2014/main" id="{C50F4CF3-C5AD-5E44-D471-032B972C5614}"/>
              </a:ext>
            </a:extLst>
          </p:cNvPr>
          <p:cNvSpPr txBox="1"/>
          <p:nvPr/>
        </p:nvSpPr>
        <p:spPr>
          <a:xfrm>
            <a:off x="4924719" y="5353806"/>
            <a:ext cx="2165807" cy="954107"/>
          </a:xfrm>
          <a:prstGeom prst="rect">
            <a:avLst/>
          </a:prstGeom>
          <a:noFill/>
        </p:spPr>
        <p:txBody>
          <a:bodyPr wrap="square">
            <a:spAutoFit/>
          </a:bodyPr>
          <a:lstStyle/>
          <a:p>
            <a:r>
              <a:rPr lang="en-US" sz="2800" b="1" dirty="0"/>
              <a:t>The limit does not exist as </a:t>
            </a:r>
            <a:r>
              <a:rPr lang="en-US" sz="2800" i="1" dirty="0">
                <a:latin typeface="Times New Roman" panose="02020603050405020304" pitchFamily="18" charset="0"/>
                <a:cs typeface="Times New Roman" panose="02020603050405020304" pitchFamily="18" charset="0"/>
              </a:rPr>
              <a:t>x </a:t>
            </a:r>
            <a:r>
              <a:rPr lang="en-US" sz="2800" b="1" dirty="0"/>
              <a:t>approaches </a:t>
            </a:r>
            <a:r>
              <a:rPr lang="en-US" sz="2800" i="1" dirty="0">
                <a:latin typeface="Times New Roman" panose="02020603050405020304" pitchFamily="18" charset="0"/>
                <a:cs typeface="Times New Roman" panose="02020603050405020304" pitchFamily="18" charset="0"/>
              </a:rPr>
              <a:t>a</a:t>
            </a:r>
            <a:r>
              <a:rPr lang="en-US" sz="2800" b="1" dirty="0"/>
              <a:t> .</a:t>
            </a:r>
            <a:r>
              <a:rPr lang="en-US" sz="2800" b="1" i="1" dirty="0">
                <a:latin typeface="Times New Roman" panose="02020603050405020304" pitchFamily="18" charset="0"/>
                <a:cs typeface="Times New Roman" panose="02020603050405020304" pitchFamily="18" charset="0"/>
              </a:rPr>
              <a:t> </a:t>
            </a:r>
            <a:endParaRPr lang="en-US" sz="2800" b="1" dirty="0"/>
          </a:p>
        </p:txBody>
      </p:sp>
      <p:sp>
        <p:nvSpPr>
          <p:cNvPr id="39" name="TextBox 38">
            <a:extLst>
              <a:ext uri="{FF2B5EF4-FFF2-40B4-BE49-F238E27FC236}">
                <a16:creationId xmlns:a16="http://schemas.microsoft.com/office/drawing/2014/main" id="{C355E3E5-5CF4-3F1C-6798-5F11C12DB1F7}"/>
              </a:ext>
            </a:extLst>
          </p:cNvPr>
          <p:cNvSpPr txBox="1"/>
          <p:nvPr/>
        </p:nvSpPr>
        <p:spPr>
          <a:xfrm>
            <a:off x="8477054" y="5290244"/>
            <a:ext cx="294823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he Hand Bold"/>
                <a:ea typeface="+mn-ea"/>
                <a:cs typeface="+mn-cs"/>
              </a:rPr>
              <a:t>The limit exists as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 </a:t>
            </a:r>
            <a:r>
              <a:rPr kumimoji="0" lang="en-US" sz="2800" b="1" i="0" u="none" strike="noStrike" kern="1200" cap="none" spc="0" normalizeH="0" baseline="0" noProof="0" dirty="0">
                <a:ln>
                  <a:noFill/>
                </a:ln>
                <a:solidFill>
                  <a:prstClr val="black"/>
                </a:solidFill>
                <a:effectLst/>
                <a:uLnTx/>
                <a:uFillTx/>
                <a:latin typeface="The Hand Bold"/>
                <a:ea typeface="+mn-ea"/>
                <a:cs typeface="+mn-cs"/>
              </a:rPr>
              <a:t>approaches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800" b="1" i="0" u="none" strike="noStrike" kern="1200" cap="none" spc="0" normalizeH="0" baseline="0" noProof="0" dirty="0">
                <a:ln>
                  <a:noFill/>
                </a:ln>
                <a:solidFill>
                  <a:prstClr val="black"/>
                </a:solidFill>
                <a:effectLst/>
                <a:uLnTx/>
                <a:uFillTx/>
                <a:latin typeface="The Hand Bold"/>
                <a:ea typeface="+mn-ea"/>
                <a:cs typeface="+mn-cs"/>
              </a:rPr>
              <a:t> but does not equal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a:t>
            </a:r>
            <a:r>
              <a:rPr kumimoji="0" lang="en-US" sz="2800" b="1" i="0" u="none" strike="noStrike" kern="1200" cap="none" spc="0" normalizeH="0" baseline="0" noProof="0" dirty="0">
                <a:ln>
                  <a:noFill/>
                </a:ln>
                <a:solidFill>
                  <a:prstClr val="black"/>
                </a:solidFill>
                <a:effectLst/>
                <a:uLnTx/>
                <a:uFillTx/>
                <a:latin typeface="The Hand Bold"/>
                <a:ea typeface="+mn-ea"/>
                <a:cs typeface="+mn-cs"/>
              </a:rPr>
              <a: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he Hand Bold"/>
              <a:ea typeface="+mn-ea"/>
              <a:cs typeface="+mn-cs"/>
            </a:endParaRPr>
          </a:p>
        </p:txBody>
      </p:sp>
      <p:sp>
        <p:nvSpPr>
          <p:cNvPr id="2" name="Footer Placeholder 1">
            <a:extLst>
              <a:ext uri="{FF2B5EF4-FFF2-40B4-BE49-F238E27FC236}">
                <a16:creationId xmlns:a16="http://schemas.microsoft.com/office/drawing/2014/main" id="{3B011173-67E5-96A5-3A51-2AAB101765F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7100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37E75-9060-5CF5-BD27-FDBA804429E1}"/>
              </a:ext>
            </a:extLst>
          </p:cNvPr>
          <p:cNvPicPr>
            <a:picLocks noChangeAspect="1"/>
          </p:cNvPicPr>
          <p:nvPr/>
        </p:nvPicPr>
        <p:blipFill>
          <a:blip r:embed="rId2"/>
          <a:stretch>
            <a:fillRect/>
          </a:stretch>
        </p:blipFill>
        <p:spPr>
          <a:xfrm>
            <a:off x="499569" y="1215866"/>
            <a:ext cx="11192862" cy="4426268"/>
          </a:xfrm>
          <a:prstGeom prst="rect">
            <a:avLst/>
          </a:prstGeom>
        </p:spPr>
      </p:pic>
      <p:sp>
        <p:nvSpPr>
          <p:cNvPr id="49" name="Footer Placeholder 48">
            <a:extLst>
              <a:ext uri="{FF2B5EF4-FFF2-40B4-BE49-F238E27FC236}">
                <a16:creationId xmlns:a16="http://schemas.microsoft.com/office/drawing/2014/main" id="{E1250B33-3261-689A-6B5C-066784DE649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822117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5E10C-770C-06C1-C35E-5C0D626A16D6}"/>
              </a:ext>
            </a:extLst>
          </p:cNvPr>
          <p:cNvPicPr>
            <a:picLocks noChangeAspect="1"/>
          </p:cNvPicPr>
          <p:nvPr/>
        </p:nvPicPr>
        <p:blipFill>
          <a:blip r:embed="rId2"/>
          <a:stretch>
            <a:fillRect/>
          </a:stretch>
        </p:blipFill>
        <p:spPr>
          <a:xfrm>
            <a:off x="440428" y="398469"/>
            <a:ext cx="10439400" cy="2066925"/>
          </a:xfrm>
          <a:prstGeom prst="rect">
            <a:avLst/>
          </a:prstGeom>
        </p:spPr>
      </p:pic>
      <p:sp>
        <p:nvSpPr>
          <p:cNvPr id="69" name="Footer Placeholder 68">
            <a:extLst>
              <a:ext uri="{FF2B5EF4-FFF2-40B4-BE49-F238E27FC236}">
                <a16:creationId xmlns:a16="http://schemas.microsoft.com/office/drawing/2014/main" id="{8EBED496-6D96-C3D8-B8BE-4FA5C137ED0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777795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B171AF-EC9D-8499-FE10-B5BCA67B9DBB}"/>
              </a:ext>
            </a:extLst>
          </p:cNvPr>
          <p:cNvPicPr>
            <a:picLocks noChangeAspect="1"/>
          </p:cNvPicPr>
          <p:nvPr/>
        </p:nvPicPr>
        <p:blipFill>
          <a:blip r:embed="rId2"/>
          <a:stretch>
            <a:fillRect/>
          </a:stretch>
        </p:blipFill>
        <p:spPr>
          <a:xfrm>
            <a:off x="213359" y="526732"/>
            <a:ext cx="11753851" cy="4193208"/>
          </a:xfrm>
          <a:prstGeom prst="rect">
            <a:avLst/>
          </a:prstGeom>
        </p:spPr>
      </p:pic>
      <mc:AlternateContent xmlns:mc="http://schemas.openxmlformats.org/markup-compatibility/2006">
        <mc:Choice xmlns:p14="http://schemas.microsoft.com/office/powerpoint/2010/main" Requires="p14">
          <p:contentPart p14:bwMode="auto" r:id="rId3">
            <p14:nvContentPartPr>
              <p14:cNvPr id="21" name="Ink 20">
                <a:extLst>
                  <a:ext uri="{FF2B5EF4-FFF2-40B4-BE49-F238E27FC236}">
                    <a16:creationId xmlns:a16="http://schemas.microsoft.com/office/drawing/2014/main" id="{78BB06C5-60AC-D553-6EFB-31FD6052211F}"/>
                  </a:ext>
                </a:extLst>
              </p14:cNvPr>
              <p14:cNvContentPartPr/>
              <p14:nvPr/>
            </p14:nvContentPartPr>
            <p14:xfrm>
              <a:off x="11788873" y="923182"/>
              <a:ext cx="5760" cy="7560"/>
            </p14:xfrm>
          </p:contentPart>
        </mc:Choice>
        <mc:Fallback>
          <p:pic>
            <p:nvPicPr>
              <p:cNvPr id="21" name="Ink 20">
                <a:extLst>
                  <a:ext uri="{FF2B5EF4-FFF2-40B4-BE49-F238E27FC236}">
                    <a16:creationId xmlns:a16="http://schemas.microsoft.com/office/drawing/2014/main" id="{78BB06C5-60AC-D553-6EFB-31FD6052211F}"/>
                  </a:ext>
                </a:extLst>
              </p:cNvPr>
              <p:cNvPicPr/>
              <p:nvPr/>
            </p:nvPicPr>
            <p:blipFill>
              <a:blip r:embed="rId4"/>
              <a:stretch>
                <a:fillRect/>
              </a:stretch>
            </p:blipFill>
            <p:spPr>
              <a:xfrm>
                <a:off x="11779873" y="914182"/>
                <a:ext cx="23400" cy="25200"/>
              </a:xfrm>
              <a:prstGeom prst="rect">
                <a:avLst/>
              </a:prstGeom>
            </p:spPr>
          </p:pic>
        </mc:Fallback>
      </mc:AlternateContent>
      <p:sp>
        <p:nvSpPr>
          <p:cNvPr id="2" name="Footer Placeholder 1">
            <a:extLst>
              <a:ext uri="{FF2B5EF4-FFF2-40B4-BE49-F238E27FC236}">
                <a16:creationId xmlns:a16="http://schemas.microsoft.com/office/drawing/2014/main" id="{865C6E22-63E9-8376-D6E4-012F23ABC254}"/>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53430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9CBC18-278A-53A0-0BD5-2B74C3D0C2AB}"/>
              </a:ext>
            </a:extLst>
          </p:cNvPr>
          <p:cNvPicPr>
            <a:picLocks noChangeAspect="1"/>
          </p:cNvPicPr>
          <p:nvPr/>
        </p:nvPicPr>
        <p:blipFill>
          <a:blip r:embed="rId2"/>
          <a:stretch>
            <a:fillRect/>
          </a:stretch>
        </p:blipFill>
        <p:spPr>
          <a:xfrm>
            <a:off x="634365" y="359509"/>
            <a:ext cx="9035415" cy="1778691"/>
          </a:xfrm>
          <a:prstGeom prst="rect">
            <a:avLst/>
          </a:prstGeom>
        </p:spPr>
      </p:pic>
      <p:pic>
        <p:nvPicPr>
          <p:cNvPr id="5" name="Picture 4">
            <a:extLst>
              <a:ext uri="{FF2B5EF4-FFF2-40B4-BE49-F238E27FC236}">
                <a16:creationId xmlns:a16="http://schemas.microsoft.com/office/drawing/2014/main" id="{28B5EB1C-55D4-44F3-659F-500308280C7F}"/>
              </a:ext>
            </a:extLst>
          </p:cNvPr>
          <p:cNvPicPr>
            <a:picLocks noChangeAspect="1"/>
          </p:cNvPicPr>
          <p:nvPr/>
        </p:nvPicPr>
        <p:blipFill>
          <a:blip r:embed="rId3"/>
          <a:stretch>
            <a:fillRect/>
          </a:stretch>
        </p:blipFill>
        <p:spPr>
          <a:xfrm>
            <a:off x="3422332" y="1840994"/>
            <a:ext cx="6430327" cy="3885145"/>
          </a:xfrm>
          <a:prstGeom prst="rect">
            <a:avLst/>
          </a:prstGeom>
        </p:spPr>
      </p:pic>
      <p:sp>
        <p:nvSpPr>
          <p:cNvPr id="6" name="TextBox 5">
            <a:hlinkClick r:id="rId4"/>
            <a:extLst>
              <a:ext uri="{FF2B5EF4-FFF2-40B4-BE49-F238E27FC236}">
                <a16:creationId xmlns:a16="http://schemas.microsoft.com/office/drawing/2014/main" id="{D746A699-9639-447D-1F57-AB82EDEB4238}"/>
              </a:ext>
            </a:extLst>
          </p:cNvPr>
          <p:cNvSpPr txBox="1"/>
          <p:nvPr/>
        </p:nvSpPr>
        <p:spPr>
          <a:xfrm>
            <a:off x="1108710" y="5852160"/>
            <a:ext cx="10260566" cy="646331"/>
          </a:xfrm>
          <a:prstGeom prst="rect">
            <a:avLst/>
          </a:prstGeom>
          <a:noFill/>
        </p:spPr>
        <p:txBody>
          <a:bodyPr wrap="none" rtlCol="0">
            <a:spAutoFit/>
          </a:bodyPr>
          <a:lstStyle/>
          <a:p>
            <a:r>
              <a:rPr lang="en-US" sz="3600" b="1" dirty="0"/>
              <a:t>https://openstax.org/books/calculus-volume-1/pages/2-5-the-precise-definition-of-a-limit</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B8FFC04D-54E4-81E8-31F7-CB79C3705014}"/>
                  </a:ext>
                </a:extLst>
              </p14:cNvPr>
              <p14:cNvContentPartPr/>
              <p14:nvPr/>
            </p14:nvContentPartPr>
            <p14:xfrm>
              <a:off x="5412193" y="4109902"/>
              <a:ext cx="9720" cy="360"/>
            </p14:xfrm>
          </p:contentPart>
        </mc:Choice>
        <mc:Fallback xmlns="">
          <p:pic>
            <p:nvPicPr>
              <p:cNvPr id="2" name="Ink 1">
                <a:extLst>
                  <a:ext uri="{FF2B5EF4-FFF2-40B4-BE49-F238E27FC236}">
                    <a16:creationId xmlns:a16="http://schemas.microsoft.com/office/drawing/2014/main" id="{B8FFC04D-54E4-81E8-31F7-CB79C3705014}"/>
                  </a:ext>
                </a:extLst>
              </p:cNvPr>
              <p:cNvPicPr/>
              <p:nvPr/>
            </p:nvPicPr>
            <p:blipFill>
              <a:blip r:embed="rId6"/>
              <a:stretch>
                <a:fillRect/>
              </a:stretch>
            </p:blipFill>
            <p:spPr>
              <a:xfrm>
                <a:off x="5376193" y="4038262"/>
                <a:ext cx="81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D9D6BC20-B7C3-3750-1ED7-C35C4C71037A}"/>
                  </a:ext>
                </a:extLst>
              </p14:cNvPr>
              <p14:cNvContentPartPr/>
              <p14:nvPr/>
            </p14:nvContentPartPr>
            <p14:xfrm>
              <a:off x="5393833" y="4072822"/>
              <a:ext cx="176400" cy="16920"/>
            </p14:xfrm>
          </p:contentPart>
        </mc:Choice>
        <mc:Fallback xmlns="">
          <p:pic>
            <p:nvPicPr>
              <p:cNvPr id="4" name="Ink 3">
                <a:extLst>
                  <a:ext uri="{FF2B5EF4-FFF2-40B4-BE49-F238E27FC236}">
                    <a16:creationId xmlns:a16="http://schemas.microsoft.com/office/drawing/2014/main" id="{D9D6BC20-B7C3-3750-1ED7-C35C4C71037A}"/>
                  </a:ext>
                </a:extLst>
              </p:cNvPr>
              <p:cNvPicPr/>
              <p:nvPr/>
            </p:nvPicPr>
            <p:blipFill>
              <a:blip r:embed="rId8"/>
              <a:stretch>
                <a:fillRect/>
              </a:stretch>
            </p:blipFill>
            <p:spPr>
              <a:xfrm>
                <a:off x="5357833" y="4001182"/>
                <a:ext cx="248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B0D0F50-523C-020F-C728-3308A3876008}"/>
                  </a:ext>
                </a:extLst>
              </p14:cNvPr>
              <p14:cNvContentPartPr/>
              <p14:nvPr/>
            </p14:nvContentPartPr>
            <p14:xfrm>
              <a:off x="5143993" y="3884902"/>
              <a:ext cx="208800" cy="22320"/>
            </p14:xfrm>
          </p:contentPart>
        </mc:Choice>
        <mc:Fallback xmlns="">
          <p:pic>
            <p:nvPicPr>
              <p:cNvPr id="8" name="Ink 7">
                <a:extLst>
                  <a:ext uri="{FF2B5EF4-FFF2-40B4-BE49-F238E27FC236}">
                    <a16:creationId xmlns:a16="http://schemas.microsoft.com/office/drawing/2014/main" id="{AB0D0F50-523C-020F-C728-3308A3876008}"/>
                  </a:ext>
                </a:extLst>
              </p:cNvPr>
              <p:cNvPicPr/>
              <p:nvPr/>
            </p:nvPicPr>
            <p:blipFill>
              <a:blip r:embed="rId10"/>
              <a:stretch>
                <a:fillRect/>
              </a:stretch>
            </p:blipFill>
            <p:spPr>
              <a:xfrm>
                <a:off x="5108353" y="3812902"/>
                <a:ext cx="280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75D5A08-2A60-9B8D-4973-45440E5F9C5F}"/>
                  </a:ext>
                </a:extLst>
              </p14:cNvPr>
              <p14:cNvContentPartPr/>
              <p14:nvPr/>
            </p14:nvContentPartPr>
            <p14:xfrm>
              <a:off x="7564273" y="3111622"/>
              <a:ext cx="840240" cy="39240"/>
            </p14:xfrm>
          </p:contentPart>
        </mc:Choice>
        <mc:Fallback xmlns="">
          <p:pic>
            <p:nvPicPr>
              <p:cNvPr id="9" name="Ink 8">
                <a:extLst>
                  <a:ext uri="{FF2B5EF4-FFF2-40B4-BE49-F238E27FC236}">
                    <a16:creationId xmlns:a16="http://schemas.microsoft.com/office/drawing/2014/main" id="{975D5A08-2A60-9B8D-4973-45440E5F9C5F}"/>
                  </a:ext>
                </a:extLst>
              </p:cNvPr>
              <p:cNvPicPr/>
              <p:nvPr/>
            </p:nvPicPr>
            <p:blipFill>
              <a:blip r:embed="rId12"/>
              <a:stretch>
                <a:fillRect/>
              </a:stretch>
            </p:blipFill>
            <p:spPr>
              <a:xfrm>
                <a:off x="7528273" y="3039982"/>
                <a:ext cx="911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A64030EC-D3F6-70A5-A93C-88D9E843D9A2}"/>
                  </a:ext>
                </a:extLst>
              </p14:cNvPr>
              <p14:cNvContentPartPr/>
              <p14:nvPr/>
            </p14:nvContentPartPr>
            <p14:xfrm>
              <a:off x="8668033" y="3090742"/>
              <a:ext cx="815760" cy="95040"/>
            </p14:xfrm>
          </p:contentPart>
        </mc:Choice>
        <mc:Fallback xmlns="">
          <p:pic>
            <p:nvPicPr>
              <p:cNvPr id="10" name="Ink 9">
                <a:extLst>
                  <a:ext uri="{FF2B5EF4-FFF2-40B4-BE49-F238E27FC236}">
                    <a16:creationId xmlns:a16="http://schemas.microsoft.com/office/drawing/2014/main" id="{A64030EC-D3F6-70A5-A93C-88D9E843D9A2}"/>
                  </a:ext>
                </a:extLst>
              </p:cNvPr>
              <p:cNvPicPr/>
              <p:nvPr/>
            </p:nvPicPr>
            <p:blipFill>
              <a:blip r:embed="rId14"/>
              <a:stretch>
                <a:fillRect/>
              </a:stretch>
            </p:blipFill>
            <p:spPr>
              <a:xfrm>
                <a:off x="8632033" y="3018742"/>
                <a:ext cx="887400" cy="238680"/>
              </a:xfrm>
              <a:prstGeom prst="rect">
                <a:avLst/>
              </a:prstGeom>
            </p:spPr>
          </p:pic>
        </mc:Fallback>
      </mc:AlternateContent>
      <p:sp>
        <p:nvSpPr>
          <p:cNvPr id="7" name="Footer Placeholder 6">
            <a:extLst>
              <a:ext uri="{FF2B5EF4-FFF2-40B4-BE49-F238E27FC236}">
                <a16:creationId xmlns:a16="http://schemas.microsoft.com/office/drawing/2014/main" id="{182E2276-1C1B-4623-203E-B95C0F746FA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642081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83231C-3E57-1D01-4A12-7855DD45ADF2}"/>
              </a:ext>
            </a:extLst>
          </p:cNvPr>
          <p:cNvSpPr txBox="1"/>
          <p:nvPr/>
        </p:nvSpPr>
        <p:spPr>
          <a:xfrm>
            <a:off x="504592" y="451844"/>
            <a:ext cx="60941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he Hand Bold"/>
                <a:ea typeface="+mn-ea"/>
                <a:cs typeface="+mn-cs"/>
              </a:rPr>
              <a:t>Exercise 2.5 #9</a:t>
            </a:r>
          </a:p>
        </p:txBody>
      </p:sp>
      <p:pic>
        <p:nvPicPr>
          <p:cNvPr id="7" name="Picture 6">
            <a:extLst>
              <a:ext uri="{FF2B5EF4-FFF2-40B4-BE49-F238E27FC236}">
                <a16:creationId xmlns:a16="http://schemas.microsoft.com/office/drawing/2014/main" id="{58E55AA6-7681-6BE9-2197-0BD07498FF12}"/>
              </a:ext>
            </a:extLst>
          </p:cNvPr>
          <p:cNvPicPr>
            <a:picLocks noChangeAspect="1"/>
          </p:cNvPicPr>
          <p:nvPr/>
        </p:nvPicPr>
        <p:blipFill>
          <a:blip r:embed="rId2"/>
          <a:stretch>
            <a:fillRect/>
          </a:stretch>
        </p:blipFill>
        <p:spPr>
          <a:xfrm>
            <a:off x="504592" y="1247774"/>
            <a:ext cx="9413115" cy="982469"/>
          </a:xfrm>
          <a:prstGeom prst="rect">
            <a:avLst/>
          </a:prstGeom>
        </p:spPr>
      </p:pic>
      <mc:AlternateContent xmlns:mc="http://schemas.openxmlformats.org/markup-compatibility/2006" xmlns:p14="http://schemas.microsoft.com/office/powerpoint/2010/main">
        <mc:Choice Requires="p14">
          <p:contentPart p14:bwMode="auto" r:id="rId3">
            <p14:nvContentPartPr>
              <p14:cNvPr id="328" name="Ink 327">
                <a:extLst>
                  <a:ext uri="{FF2B5EF4-FFF2-40B4-BE49-F238E27FC236}">
                    <a16:creationId xmlns:a16="http://schemas.microsoft.com/office/drawing/2014/main" id="{82385D55-5AAE-A351-27E2-D44585DB8813}"/>
                  </a:ext>
                </a:extLst>
              </p14:cNvPr>
              <p14:cNvContentPartPr/>
              <p14:nvPr/>
            </p14:nvContentPartPr>
            <p14:xfrm>
              <a:off x="12732937" y="3111664"/>
              <a:ext cx="224640" cy="390240"/>
            </p14:xfrm>
          </p:contentPart>
        </mc:Choice>
        <mc:Fallback xmlns="">
          <p:pic>
            <p:nvPicPr>
              <p:cNvPr id="328" name="Ink 327">
                <a:extLst>
                  <a:ext uri="{FF2B5EF4-FFF2-40B4-BE49-F238E27FC236}">
                    <a16:creationId xmlns:a16="http://schemas.microsoft.com/office/drawing/2014/main" id="{82385D55-5AAE-A351-27E2-D44585DB8813}"/>
                  </a:ext>
                </a:extLst>
              </p:cNvPr>
              <p:cNvPicPr/>
              <p:nvPr/>
            </p:nvPicPr>
            <p:blipFill>
              <a:blip r:embed="rId530"/>
              <a:stretch>
                <a:fillRect/>
              </a:stretch>
            </p:blipFill>
            <p:spPr>
              <a:xfrm>
                <a:off x="12723937" y="3103024"/>
                <a:ext cx="242280" cy="407880"/>
              </a:xfrm>
              <a:prstGeom prst="rect">
                <a:avLst/>
              </a:prstGeom>
            </p:spPr>
          </p:pic>
        </mc:Fallback>
      </mc:AlternateContent>
      <p:sp>
        <p:nvSpPr>
          <p:cNvPr id="2" name="Footer Placeholder 1">
            <a:extLst>
              <a:ext uri="{FF2B5EF4-FFF2-40B4-BE49-F238E27FC236}">
                <a16:creationId xmlns:a16="http://schemas.microsoft.com/office/drawing/2014/main" id="{6D71CC34-2A01-D6F8-408B-884F348A8401}"/>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2623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5A9CA-5659-8380-7936-823837359D89}"/>
              </a:ext>
            </a:extLst>
          </p:cNvPr>
          <p:cNvPicPr>
            <a:picLocks noChangeAspect="1"/>
          </p:cNvPicPr>
          <p:nvPr/>
        </p:nvPicPr>
        <p:blipFill>
          <a:blip r:embed="rId2"/>
          <a:stretch>
            <a:fillRect/>
          </a:stretch>
        </p:blipFill>
        <p:spPr>
          <a:xfrm>
            <a:off x="726416" y="857602"/>
            <a:ext cx="10739168" cy="4662664"/>
          </a:xfrm>
          <a:prstGeom prst="rect">
            <a:avLst/>
          </a:prstGeom>
        </p:spPr>
      </p:pic>
      <p:sp>
        <p:nvSpPr>
          <p:cNvPr id="10" name="Footer Placeholder 9">
            <a:extLst>
              <a:ext uri="{FF2B5EF4-FFF2-40B4-BE49-F238E27FC236}">
                <a16:creationId xmlns:a16="http://schemas.microsoft.com/office/drawing/2014/main" id="{9B0B54A4-F858-CAB9-4EEC-0A347EF8333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81522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791885-DDCD-50FB-8617-D8DA5EFE5B4A}"/>
              </a:ext>
            </a:extLst>
          </p:cNvPr>
          <p:cNvSpPr>
            <a:spLocks noGrp="1"/>
          </p:cNvSpPr>
          <p:nvPr>
            <p:ph type="ftr" sz="quarter" idx="11"/>
          </p:nvPr>
        </p:nvSpPr>
        <p:spPr/>
        <p:txBody>
          <a:bodyPr/>
          <a:lstStyle/>
          <a:p>
            <a:r>
              <a:rPr lang="en-US"/>
              <a:t>https://openstax.org/details/books/calculus-volume-1</a:t>
            </a:r>
          </a:p>
        </p:txBody>
      </p:sp>
      <p:sp>
        <p:nvSpPr>
          <p:cNvPr id="6" name="TextBox 5">
            <a:extLst>
              <a:ext uri="{FF2B5EF4-FFF2-40B4-BE49-F238E27FC236}">
                <a16:creationId xmlns:a16="http://schemas.microsoft.com/office/drawing/2014/main" id="{B6D92193-AD89-AEFB-61D7-1DC46DC7F066}"/>
              </a:ext>
            </a:extLst>
          </p:cNvPr>
          <p:cNvSpPr txBox="1"/>
          <p:nvPr/>
        </p:nvSpPr>
        <p:spPr>
          <a:xfrm>
            <a:off x="2899456" y="1692855"/>
            <a:ext cx="6094476" cy="1754326"/>
          </a:xfrm>
          <a:prstGeom prst="rect">
            <a:avLst/>
          </a:prstGeom>
          <a:noFill/>
        </p:spPr>
        <p:txBody>
          <a:bodyPr wrap="square">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Calculus Volume 1</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423999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017F6E-50F2-72F1-0507-C68153964139}"/>
              </a:ext>
            </a:extLst>
          </p:cNvPr>
          <p:cNvPicPr>
            <a:picLocks noChangeAspect="1"/>
          </p:cNvPicPr>
          <p:nvPr/>
        </p:nvPicPr>
        <p:blipFill>
          <a:blip r:embed="rId2"/>
          <a:stretch>
            <a:fillRect/>
          </a:stretch>
        </p:blipFill>
        <p:spPr>
          <a:xfrm>
            <a:off x="881062" y="1453692"/>
            <a:ext cx="10429875" cy="2819400"/>
          </a:xfrm>
          <a:prstGeom prst="rect">
            <a:avLst/>
          </a:prstGeom>
        </p:spPr>
      </p:pic>
      <p:sp>
        <p:nvSpPr>
          <p:cNvPr id="2" name="Footer Placeholder 1">
            <a:extLst>
              <a:ext uri="{FF2B5EF4-FFF2-40B4-BE49-F238E27FC236}">
                <a16:creationId xmlns:a16="http://schemas.microsoft.com/office/drawing/2014/main" id="{5DCC0B8D-E3E6-6BAF-7294-BB3585402382}"/>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32168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824438-04BC-BF17-0626-250F6AC37CDA}"/>
              </a:ext>
            </a:extLst>
          </p:cNvPr>
          <p:cNvPicPr>
            <a:picLocks noChangeAspect="1"/>
          </p:cNvPicPr>
          <p:nvPr/>
        </p:nvPicPr>
        <p:blipFill>
          <a:blip r:embed="rId2"/>
          <a:stretch>
            <a:fillRect/>
          </a:stretch>
        </p:blipFill>
        <p:spPr>
          <a:xfrm>
            <a:off x="779145" y="728662"/>
            <a:ext cx="10382250" cy="2200275"/>
          </a:xfrm>
          <a:prstGeom prst="rect">
            <a:avLst/>
          </a:prstGeom>
        </p:spPr>
      </p:pic>
      <p:sp>
        <p:nvSpPr>
          <p:cNvPr id="2" name="Footer Placeholder 1">
            <a:extLst>
              <a:ext uri="{FF2B5EF4-FFF2-40B4-BE49-F238E27FC236}">
                <a16:creationId xmlns:a16="http://schemas.microsoft.com/office/drawing/2014/main" id="{929AEDA6-7313-D601-34C3-3E10BACA1D1B}"/>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53575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FBD8B2-2DA6-B31C-63D8-28C1FBB2DF92}"/>
              </a:ext>
            </a:extLst>
          </p:cNvPr>
          <p:cNvPicPr>
            <a:picLocks noChangeAspect="1"/>
          </p:cNvPicPr>
          <p:nvPr/>
        </p:nvPicPr>
        <p:blipFill>
          <a:blip r:embed="rId2"/>
          <a:stretch>
            <a:fillRect/>
          </a:stretch>
        </p:blipFill>
        <p:spPr>
          <a:xfrm>
            <a:off x="753427" y="641985"/>
            <a:ext cx="10410825" cy="2533650"/>
          </a:xfrm>
          <a:prstGeom prst="rect">
            <a:avLst/>
          </a:prstGeom>
        </p:spPr>
      </p:pic>
      <p:sp>
        <p:nvSpPr>
          <p:cNvPr id="2" name="Footer Placeholder 1">
            <a:extLst>
              <a:ext uri="{FF2B5EF4-FFF2-40B4-BE49-F238E27FC236}">
                <a16:creationId xmlns:a16="http://schemas.microsoft.com/office/drawing/2014/main" id="{DA0882AE-ED4E-9D6E-3080-596212B9116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8550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54A201-545A-32AB-F755-8F09E3373AA3}"/>
              </a:ext>
            </a:extLst>
          </p:cNvPr>
          <p:cNvPicPr>
            <a:picLocks noChangeAspect="1"/>
          </p:cNvPicPr>
          <p:nvPr/>
        </p:nvPicPr>
        <p:blipFill>
          <a:blip r:embed="rId2"/>
          <a:stretch>
            <a:fillRect/>
          </a:stretch>
        </p:blipFill>
        <p:spPr>
          <a:xfrm>
            <a:off x="716280" y="561022"/>
            <a:ext cx="10439400" cy="2581275"/>
          </a:xfrm>
          <a:prstGeom prst="rect">
            <a:avLst/>
          </a:prstGeom>
        </p:spPr>
      </p:pic>
      <p:sp>
        <p:nvSpPr>
          <p:cNvPr id="2" name="Footer Placeholder 1">
            <a:extLst>
              <a:ext uri="{FF2B5EF4-FFF2-40B4-BE49-F238E27FC236}">
                <a16:creationId xmlns:a16="http://schemas.microsoft.com/office/drawing/2014/main" id="{33AA8C6C-A4B7-D9E4-8D9E-63A64546EB90}"/>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44742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DE9CE-AD44-ACDB-68E9-AD2BB3EC2C1E}"/>
              </a:ext>
            </a:extLst>
          </p:cNvPr>
          <p:cNvPicPr>
            <a:picLocks noChangeAspect="1"/>
          </p:cNvPicPr>
          <p:nvPr/>
        </p:nvPicPr>
        <p:blipFill>
          <a:blip r:embed="rId2"/>
          <a:stretch>
            <a:fillRect/>
          </a:stretch>
        </p:blipFill>
        <p:spPr>
          <a:xfrm>
            <a:off x="805815" y="796290"/>
            <a:ext cx="10420350" cy="1676400"/>
          </a:xfrm>
          <a:prstGeom prst="rect">
            <a:avLst/>
          </a:prstGeom>
        </p:spPr>
      </p:pic>
      <p:pic>
        <p:nvPicPr>
          <p:cNvPr id="5" name="Picture 4">
            <a:extLst>
              <a:ext uri="{FF2B5EF4-FFF2-40B4-BE49-F238E27FC236}">
                <a16:creationId xmlns:a16="http://schemas.microsoft.com/office/drawing/2014/main" id="{E01E1671-D9F5-F8CA-9F01-1F9F36C7040D}"/>
              </a:ext>
            </a:extLst>
          </p:cNvPr>
          <p:cNvPicPr>
            <a:picLocks noChangeAspect="1"/>
          </p:cNvPicPr>
          <p:nvPr/>
        </p:nvPicPr>
        <p:blipFill>
          <a:blip r:embed="rId3"/>
          <a:stretch>
            <a:fillRect/>
          </a:stretch>
        </p:blipFill>
        <p:spPr>
          <a:xfrm>
            <a:off x="775335" y="3429000"/>
            <a:ext cx="10877550" cy="1781175"/>
          </a:xfrm>
          <a:prstGeom prst="rect">
            <a:avLst/>
          </a:prstGeom>
        </p:spPr>
      </p:pic>
      <p:sp>
        <p:nvSpPr>
          <p:cNvPr id="2" name="Footer Placeholder 1">
            <a:extLst>
              <a:ext uri="{FF2B5EF4-FFF2-40B4-BE49-F238E27FC236}">
                <a16:creationId xmlns:a16="http://schemas.microsoft.com/office/drawing/2014/main" id="{30294587-0008-AEBF-9253-1D328B35276F}"/>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423264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82BDF-F19D-1A1A-1578-B457C8E72056}"/>
              </a:ext>
            </a:extLst>
          </p:cNvPr>
          <p:cNvPicPr>
            <a:picLocks noChangeAspect="1"/>
          </p:cNvPicPr>
          <p:nvPr/>
        </p:nvPicPr>
        <p:blipFill>
          <a:blip r:embed="rId2"/>
          <a:stretch>
            <a:fillRect/>
          </a:stretch>
        </p:blipFill>
        <p:spPr>
          <a:xfrm>
            <a:off x="817245" y="645795"/>
            <a:ext cx="10306050" cy="2000250"/>
          </a:xfrm>
          <a:prstGeom prst="rect">
            <a:avLst/>
          </a:prstGeom>
        </p:spPr>
      </p:pic>
      <p:sp>
        <p:nvSpPr>
          <p:cNvPr id="2" name="Footer Placeholder 1">
            <a:extLst>
              <a:ext uri="{FF2B5EF4-FFF2-40B4-BE49-F238E27FC236}">
                <a16:creationId xmlns:a16="http://schemas.microsoft.com/office/drawing/2014/main" id="{CBCA919A-6F88-8D1B-55FB-B0F286E5B9A1}"/>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41785409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588</Words>
  <Application>Microsoft Office PowerPoint</Application>
  <PresentationFormat>Widescreen</PresentationFormat>
  <Paragraphs>52</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 Math</vt:lpstr>
      <vt:lpstr>The Hand Bold</vt:lpstr>
      <vt:lpstr>The Serif Hand Black</vt:lpstr>
      <vt:lpstr>Times New Roman</vt:lpstr>
      <vt:lpstr>SketchyVTI</vt:lpstr>
      <vt:lpstr>continuity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precise definition  of a limit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continuity</dc:title>
  <dc:creator>Susan Aydelotte</dc:creator>
  <cp:lastModifiedBy>Susan Aydelotte</cp:lastModifiedBy>
  <cp:revision>11</cp:revision>
  <dcterms:created xsi:type="dcterms:W3CDTF">2023-01-30T15:12:31Z</dcterms:created>
  <dcterms:modified xsi:type="dcterms:W3CDTF">2023-05-15T18:10:01Z</dcterms:modified>
</cp:coreProperties>
</file>