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1"/>
  </p:sldMasterIdLst>
  <p:notesMasterIdLst>
    <p:notesMasterId r:id="rId59"/>
  </p:notesMasterIdLst>
  <p:sldIdLst>
    <p:sldId id="256" r:id="rId2"/>
    <p:sldId id="265" r:id="rId3"/>
    <p:sldId id="263" r:id="rId4"/>
    <p:sldId id="272" r:id="rId5"/>
    <p:sldId id="261" r:id="rId6"/>
    <p:sldId id="273" r:id="rId7"/>
    <p:sldId id="264" r:id="rId8"/>
    <p:sldId id="258" r:id="rId9"/>
    <p:sldId id="269" r:id="rId10"/>
    <p:sldId id="262" r:id="rId11"/>
    <p:sldId id="266" r:id="rId12"/>
    <p:sldId id="270" r:id="rId13"/>
    <p:sldId id="267" r:id="rId14"/>
    <p:sldId id="268" r:id="rId15"/>
    <p:sldId id="275" r:id="rId16"/>
    <p:sldId id="276" r:id="rId17"/>
    <p:sldId id="274"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4" r:id="rId35"/>
    <p:sldId id="293" r:id="rId36"/>
    <p:sldId id="295" r:id="rId37"/>
    <p:sldId id="300" r:id="rId38"/>
    <p:sldId id="301" r:id="rId39"/>
    <p:sldId id="302" r:id="rId40"/>
    <p:sldId id="303" r:id="rId41"/>
    <p:sldId id="304" r:id="rId42"/>
    <p:sldId id="296" r:id="rId43"/>
    <p:sldId id="305" r:id="rId44"/>
    <p:sldId id="297" r:id="rId45"/>
    <p:sldId id="298" r:id="rId46"/>
    <p:sldId id="299" r:id="rId47"/>
    <p:sldId id="306" r:id="rId48"/>
    <p:sldId id="307" r:id="rId49"/>
    <p:sldId id="308" r:id="rId50"/>
    <p:sldId id="309" r:id="rId51"/>
    <p:sldId id="310" r:id="rId52"/>
    <p:sldId id="311" r:id="rId53"/>
    <p:sldId id="313" r:id="rId54"/>
    <p:sldId id="317" r:id="rId55"/>
    <p:sldId id="314" r:id="rId56"/>
    <p:sldId id="312" r:id="rId57"/>
    <p:sldId id="318"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61D9B8-61DE-42D6-92E3-25B3AFC4D54E}" v="523" dt="2023-01-26T18:17:10.8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22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4T17:48:04.772"/>
    </inkml:context>
    <inkml:brush xml:id="br0">
      <inkml:brushProperty name="width" value="0.05" units="cm"/>
      <inkml:brushProperty name="height" value="0.05" units="cm"/>
    </inkml:brush>
  </inkml:definitions>
  <inkml:trace contextRef="#ctx0" brushRef="#br0">1 26 24575,'0'-1'0,"0"0"0,1 0 0,-1 0 0,1 0 0,-1 0 0,0 0 0,1 0 0,0 1 0,-1-1 0,1 0 0,-1 0 0,1 0 0,0 1 0,0-1 0,-1 0 0,1 1 0,0-1 0,0 1 0,0-1 0,0 1 0,0-1 0,0 1 0,0-1 0,0 1 0,0 0 0,0 0 0,1-1 0,33-4 0,-31 5 0,5-1 0,1 1 0,-1 0 0,0 0 0,0 1 0,0 0 0,0 1 0,0-1 0,0 2 0,0 0 0,-1 0 0,1 0 0,-1 1 0,0 0 0,0 1 0,0 0 0,-1 0 0,1 1 0,-1 0 0,10 11 0,-4-2 0,-1 0 0,-1 1 0,-1 1 0,0 0 0,-1 0 0,-1 1 0,0 0 0,6 24 0,-3-5 0,22 47 0,-29-75 0,1 0 0,0 0 0,0 0 0,1-1 0,0 0 0,0 0 0,1 0 0,0-1 0,1 0 0,10 8 0,8-4-1365,-3-10-5461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4T17:48:05.251"/>
    </inkml:context>
    <inkml:brush xml:id="br0">
      <inkml:brushProperty name="width" value="0.05" units="cm"/>
      <inkml:brushProperty name="height" value="0.05" units="cm"/>
    </inkml:brush>
  </inkml:definitions>
  <inkml:trace contextRef="#ctx0" brushRef="#br0">357 0 24575,'-5'0'0,"-6"0"0,-11 0 0,-10 15 0,-1 8 0,-9 11 0,4 9 0,-3 6 0,7 5 0,8-3 0,5 1 0,5-5 0,1-10 0,3-16 0,3-12-8191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4T17:48:05.653"/>
    </inkml:context>
    <inkml:brush xml:id="br0">
      <inkml:brushProperty name="width" value="0.05" units="cm"/>
      <inkml:brushProperty name="height" value="0.05" units="cm"/>
    </inkml:brush>
  </inkml:definitions>
  <inkml:trace contextRef="#ctx0" brushRef="#br0">0 40 24575,'5'0'0,"16"0"0,9 0 0,4 0 0,10 0 0,4 0 0,1 0 0,-6-5 0,-11-11 0,-11-2-8191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4T17:48:06.084"/>
    </inkml:context>
    <inkml:brush xml:id="br0">
      <inkml:brushProperty name="width" value="0.05" units="cm"/>
      <inkml:brushProperty name="height" value="0.05" units="cm"/>
    </inkml:brush>
  </inkml:definitions>
  <inkml:trace contextRef="#ctx0" brushRef="#br0">18 0 24575,'-9'0'0,"1"0"0,11 0 0,16 0 0,4 5 0,2 1 0,-2 5 0,4 1 0,-2 7 0,-6 5 0,-6 4 0,-10 6 0,-6 2 0,-6 0 0,-2 3 0,0 0 0,-6-7 0,-2-8-8191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4T17:48:07.288"/>
    </inkml:context>
    <inkml:brush xml:id="br0">
      <inkml:brushProperty name="width" value="0.05" units="cm"/>
      <inkml:brushProperty name="height" value="0.05" units="cm"/>
    </inkml:brush>
  </inkml:definitions>
  <inkml:trace contextRef="#ctx0" brushRef="#br0">5 0 24575,'-2'101'0,"-1"-47"0,3 0 0,12 95 0,-10-139 0,0-1 0,1 1 0,0-1 0,0 1 0,1-1 0,6 11 0,-9-18 0,1 1 0,-1-1 0,1 0 0,-1 0 0,1 0 0,0 0 0,0 0 0,0 0 0,0 0 0,0 0 0,1-1 0,-1 1 0,0-1 0,1 0 0,-1 0 0,1 0 0,-1 0 0,1 0 0,0 0 0,-1-1 0,1 1 0,0-1 0,0 0 0,-1 0 0,1 0 0,3 0 0,1-2 0,0 0 0,0-1 0,-1 1 0,1-1 0,-1 0 0,0-1 0,0 0 0,0 0 0,-1 0 0,1-1 0,-1 0 0,0 0 0,0 0 0,-1 0 0,0-1 0,0 0 0,0 0 0,6-12 0,1-5 0,0-1 0,-1 0 0,12-47 0,-13 26 0,-1 0 0,1-54 0,-12 237 0,24 210 0,-4-127 0,-14-171 0,1-6 0,-2 0 0,-2-1 0,-2 1 0,-10 56 0,12-96 0,-1 0 0,0 0 0,0 0 0,0 0 0,-1 0 0,1 0 0,-1 0 0,0 0 0,0-1 0,0 1 0,-1-1 0,1 1 0,-1-1 0,0 0 0,0 0 0,0 0 0,0 0 0,-1-1 0,1 1 0,-1-1 0,-4 2 0,5-3 0,-1 0 0,0-1 0,1 1 0,-1-1 0,0 0 0,0 0 0,1 0 0,-1-1 0,0 1 0,1-1 0,-1 0 0,0 0 0,1 0 0,-1 0 0,1-1 0,0 0 0,-1 1 0,1-1 0,0 0 0,0-1 0,0 1 0,0 0 0,-3-5 0,-4-3 0,0-1 0,1 0 0,0-1 0,1 0 0,0-1 0,1 1 0,0-1 0,1-1 0,-5-16 0,7 21 0,1 0 0,1-1 0,0 1 0,0-1 0,1 1 0,0-1 0,0 1 0,1-1 0,1 0 0,0 1 0,0-1 0,1 1 0,0-1 0,0 1 0,5-10 0,-1 11-3,0-1-1,1 2 1,0-1 0,0 1-1,1 0 1,0 0-1,0 1 1,0 0-1,1 0 1,0 1-1,10-4 1,21-15-1321,4-7-5502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4T17:52:34.141"/>
    </inkml:context>
    <inkml:brush xml:id="br0">
      <inkml:brushProperty name="width" value="0.05" units="cm"/>
      <inkml:brushProperty name="height" value="0.05" units="cm"/>
    </inkml:brush>
  </inkml:definitions>
  <inkml:trace contextRef="#ctx0" brushRef="#br0">1 0 24575,'0'10'0,"0"12"0,9 8 0,4 7 0,-1 3 0,-3-1 0,-2-7-8191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4T17:52:34.578"/>
    </inkml:context>
    <inkml:brush xml:id="br0">
      <inkml:brushProperty name="width" value="0.05" units="cm"/>
      <inkml:brushProperty name="height" value="0.05" units="cm"/>
    </inkml:brush>
  </inkml:definitions>
  <inkml:trace contextRef="#ctx0" brushRef="#br0">30 1 24575,'-5'9'0,"-1"9"0,0 10 0,1 5 0,1 2 0,2 4 0,1 1 0,0-8-8191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89A869-D6B3-4F89-B728-09BE8846398A}" type="datetimeFigureOut">
              <a:rPr lang="en-US" smtClean="0"/>
              <a:t>5/15/2023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2856D6-6A4A-480E-821D-968DA0508882}" type="slidenum">
              <a:rPr lang="en-US" smtClean="0"/>
              <a:t>‹#›</a:t>
            </a:fld>
            <a:endParaRPr lang="en-US"/>
          </a:p>
        </p:txBody>
      </p:sp>
    </p:spTree>
    <p:extLst>
      <p:ext uri="{BB962C8B-B14F-4D97-AF65-F5344CB8AC3E}">
        <p14:creationId xmlns:p14="http://schemas.microsoft.com/office/powerpoint/2010/main" val="3627113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4381A9B2-DE70-4D2F-8FA0-175944B851E3}" type="datetime1">
              <a:rPr lang="en-US" smtClean="0"/>
              <a:t>5/15/2023</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r>
              <a:rPr lang="en-US"/>
              <a:t>https://openstax.org/details/books/calculus-volume-1</a:t>
            </a:r>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864905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B6B0892B-0CD6-44DF-9AC1-961B6C735C4B}" type="datetime1">
              <a:rPr lang="en-US" smtClean="0"/>
              <a:t>5/15/2023</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r>
              <a:rPr lang="en-US"/>
              <a:t>https://openstax.org/details/books/calculus-volume-1</a:t>
            </a:r>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647050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4BF9783C-3EA3-4EB4-BD89-6A7CAF32D5D6}" type="datetime1">
              <a:rPr lang="en-US" smtClean="0"/>
              <a:t>5/15/2023</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r>
              <a:rPr lang="en-US"/>
              <a:t>https://openstax.org/details/books/calculus-volume-1</a:t>
            </a:r>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128114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DABAF68E-C14E-41EA-94AB-8801B3AC874D}" type="datetime1">
              <a:rPr lang="en-US" smtClean="0"/>
              <a:t>5/15/2023</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r>
              <a:rPr lang="en-US"/>
              <a:t>https://openstax.org/details/books/calculus-volume-1</a:t>
            </a:r>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95885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54ADF3A9-E22A-4455-B8A2-7DC581E0C3E5}" type="datetime1">
              <a:rPr lang="en-US" smtClean="0"/>
              <a:t>5/15/2023</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r>
              <a:rPr lang="en-US"/>
              <a:t>https://openstax.org/details/books/calculus-volume-1</a:t>
            </a:r>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11503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AC5D4279-DB78-417D-9EE3-C31E57AD3784}" type="datetime1">
              <a:rPr lang="en-US" smtClean="0"/>
              <a:t>5/15/2023</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r>
              <a:rPr lang="en-US"/>
              <a:t>https://openstax.org/details/books/calculus-volume-1</a:t>
            </a:r>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31388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32A2E98A-282F-481E-A7D0-2757CEBF053A}" type="datetime1">
              <a:rPr lang="en-US" smtClean="0"/>
              <a:t>5/15/2023</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r>
              <a:rPr lang="en-US"/>
              <a:t>https://openstax.org/details/books/calculus-volume-1</a:t>
            </a:r>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54724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07AC2A1D-8BE4-47F2-A2D2-08E01E5CCFB7}" type="datetime1">
              <a:rPr lang="en-US" smtClean="0"/>
              <a:t>5/15/2023</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r>
              <a:rPr lang="en-US"/>
              <a:t>https://openstax.org/details/books/calculus-volume-1</a:t>
            </a:r>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31877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9C4F7A5D-A7DD-4E7A-9D15-5A4D960ACCE7}" type="datetime1">
              <a:rPr lang="en-US" smtClean="0"/>
              <a:t>5/15/2023</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r>
              <a:rPr lang="en-US"/>
              <a:t>https://openstax.org/details/books/calculus-volume-1</a:t>
            </a:r>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026116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28C7084B-A9BB-4272-A620-2A7B848B39D7}" type="datetime1">
              <a:rPr lang="en-US" smtClean="0"/>
              <a:t>5/15/2023</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r>
              <a:rPr lang="en-US"/>
              <a:t>https://openstax.org/details/books/calculus-volume-1</a:t>
            </a:r>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4651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54E7CA3A-9C17-464C-A677-B15764E43B17}" type="datetime1">
              <a:rPr lang="en-US" smtClean="0"/>
              <a:t>5/15/2023</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r>
              <a:rPr lang="en-US"/>
              <a:t>https://openstax.org/details/books/calculus-volume-1</a:t>
            </a:r>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115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A770BCDE-C92F-4634-8BF6-DD03048C028A}" type="datetime1">
              <a:rPr lang="en-US" smtClean="0"/>
              <a:t>5/15/2023</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US"/>
              <a:t>https://openstax.org/details/books/calculus-volume-1</a:t>
            </a:r>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371608642"/>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05" r:id="rId6"/>
    <p:sldLayoutId id="2147483801" r:id="rId7"/>
    <p:sldLayoutId id="2147483802" r:id="rId8"/>
    <p:sldLayoutId id="2147483803" r:id="rId9"/>
    <p:sldLayoutId id="2147483804" r:id="rId10"/>
    <p:sldLayoutId id="2147483806" r:id="rId11"/>
  </p:sldLayoutIdLst>
  <p:hf sldNum="0" hdr="0" dt="0"/>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51" Type="http://schemas.openxmlformats.org/officeDocument/2006/relationships/customXml" Target="../ink/ink4.xml"/><Relationship Id="rId3" Type="http://schemas.openxmlformats.org/officeDocument/2006/relationships/customXml" Target="../ink/ink1.xml"/><Relationship Id="rId47" Type="http://schemas.openxmlformats.org/officeDocument/2006/relationships/customXml" Target="../ink/ink2.xml"/><Relationship Id="rId50" Type="http://schemas.openxmlformats.org/officeDocument/2006/relationships/image" Target="../media/image376.png"/><Relationship Id="rId46" Type="http://schemas.openxmlformats.org/officeDocument/2006/relationships/image" Target="../media/image374.png"/><Relationship Id="rId2" Type="http://schemas.openxmlformats.org/officeDocument/2006/relationships/image" Target="../media/image19.png"/><Relationship Id="rId54" Type="http://schemas.openxmlformats.org/officeDocument/2006/relationships/image" Target="../media/image378.png"/><Relationship Id="rId1" Type="http://schemas.openxmlformats.org/officeDocument/2006/relationships/slideLayout" Target="../slideLayouts/slideLayout7.xml"/><Relationship Id="rId53" Type="http://schemas.openxmlformats.org/officeDocument/2006/relationships/customXml" Target="../ink/ink5.xml"/><Relationship Id="rId49" Type="http://schemas.openxmlformats.org/officeDocument/2006/relationships/customXml" Target="../ink/ink3.xml"/><Relationship Id="rId52" Type="http://schemas.openxmlformats.org/officeDocument/2006/relationships/image" Target="../media/image377.png"/><Relationship Id="rId48" Type="http://schemas.openxmlformats.org/officeDocument/2006/relationships/image" Target="../media/image375.png"/></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489.png"/><Relationship Id="rId3" Type="http://schemas.openxmlformats.org/officeDocument/2006/relationships/customXml" Target="../ink/ink6.xml"/><Relationship Id="rId2" Type="http://schemas.openxmlformats.org/officeDocument/2006/relationships/image" Target="../media/image22.png"/><Relationship Id="rId1" Type="http://schemas.openxmlformats.org/officeDocument/2006/relationships/slideLayout" Target="../slideLayouts/slideLayout7.xml"/><Relationship Id="rId10" Type="http://schemas.openxmlformats.org/officeDocument/2006/relationships/image" Target="../media/image23.png"/><Relationship Id="rId9" Type="http://schemas.openxmlformats.org/officeDocument/2006/relationships/customXml" Target="../ink/ink7.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5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AD35AE2F-5E3A-49D9-8DE1-8A333BA40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3" descr="Triangular abstract background">
            <a:extLst>
              <a:ext uri="{FF2B5EF4-FFF2-40B4-BE49-F238E27FC236}">
                <a16:creationId xmlns:a16="http://schemas.microsoft.com/office/drawing/2014/main" id="{77EBFDAC-2B12-7424-0299-386B3FC7ACBC}"/>
              </a:ext>
            </a:extLst>
          </p:cNvPr>
          <p:cNvPicPr>
            <a:picLocks noChangeAspect="1"/>
          </p:cNvPicPr>
          <p:nvPr/>
        </p:nvPicPr>
        <p:blipFill rotWithShape="1">
          <a:blip r:embed="rId2">
            <a:alphaModFix amt="50000"/>
          </a:blip>
          <a:srcRect t="15709" r="-1" b="-1"/>
          <a:stretch/>
        </p:blipFill>
        <p:spPr>
          <a:xfrm>
            <a:off x="20" y="10"/>
            <a:ext cx="12188930" cy="6857990"/>
          </a:xfrm>
          <a:prstGeom prst="rect">
            <a:avLst/>
          </a:prstGeom>
        </p:spPr>
      </p:pic>
      <p:sp>
        <p:nvSpPr>
          <p:cNvPr id="2" name="Title 1">
            <a:extLst>
              <a:ext uri="{FF2B5EF4-FFF2-40B4-BE49-F238E27FC236}">
                <a16:creationId xmlns:a16="http://schemas.microsoft.com/office/drawing/2014/main" id="{AA332CE4-9FEF-4047-69AE-4646FF38C892}"/>
              </a:ext>
            </a:extLst>
          </p:cNvPr>
          <p:cNvSpPr>
            <a:spLocks noGrp="1"/>
          </p:cNvSpPr>
          <p:nvPr>
            <p:ph type="ctrTitle"/>
          </p:nvPr>
        </p:nvSpPr>
        <p:spPr>
          <a:xfrm>
            <a:off x="1524000" y="1122363"/>
            <a:ext cx="9144000" cy="3063240"/>
          </a:xfrm>
        </p:spPr>
        <p:txBody>
          <a:bodyPr>
            <a:normAutofit/>
          </a:bodyPr>
          <a:lstStyle/>
          <a:p>
            <a:pPr algn="ctr"/>
            <a:r>
              <a:rPr lang="en-US"/>
              <a:t>Calculus I</a:t>
            </a:r>
          </a:p>
        </p:txBody>
      </p:sp>
      <p:sp>
        <p:nvSpPr>
          <p:cNvPr id="38" name="Rectangle 6">
            <a:extLst>
              <a:ext uri="{FF2B5EF4-FFF2-40B4-BE49-F238E27FC236}">
                <a16:creationId xmlns:a16="http://schemas.microsoft.com/office/drawing/2014/main" id="{04D8AD8F-EF7F-481F-B99A-B85138970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
            <a:extLst>
              <a:ext uri="{FF2B5EF4-FFF2-40B4-BE49-F238E27FC236}">
                <a16:creationId xmlns:a16="http://schemas.microsoft.com/office/drawing/2014/main" id="{79EB4626-023C-436D-9F57-9EB460809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902700 h 5416094"/>
              <a:gd name="connsiteX1" fmla="*/ 902700 w 10515600"/>
              <a:gd name="connsiteY1" fmla="*/ 0 h 5416094"/>
              <a:gd name="connsiteX2" fmla="*/ 1746919 w 10515600"/>
              <a:gd name="connsiteY2" fmla="*/ 0 h 5416094"/>
              <a:gd name="connsiteX3" fmla="*/ 2329833 w 10515600"/>
              <a:gd name="connsiteY3" fmla="*/ 0 h 5416094"/>
              <a:gd name="connsiteX4" fmla="*/ 2825644 w 10515600"/>
              <a:gd name="connsiteY4" fmla="*/ 0 h 5416094"/>
              <a:gd name="connsiteX5" fmla="*/ 3582762 w 10515600"/>
              <a:gd name="connsiteY5" fmla="*/ 0 h 5416094"/>
              <a:gd name="connsiteX6" fmla="*/ 4165675 w 10515600"/>
              <a:gd name="connsiteY6" fmla="*/ 0 h 5416094"/>
              <a:gd name="connsiteX7" fmla="*/ 5009894 w 10515600"/>
              <a:gd name="connsiteY7" fmla="*/ 0 h 5416094"/>
              <a:gd name="connsiteX8" fmla="*/ 5505706 w 10515600"/>
              <a:gd name="connsiteY8" fmla="*/ 0 h 5416094"/>
              <a:gd name="connsiteX9" fmla="*/ 6349925 w 10515600"/>
              <a:gd name="connsiteY9" fmla="*/ 0 h 5416094"/>
              <a:gd name="connsiteX10" fmla="*/ 6758634 w 10515600"/>
              <a:gd name="connsiteY10" fmla="*/ 0 h 5416094"/>
              <a:gd name="connsiteX11" fmla="*/ 7428650 w 10515600"/>
              <a:gd name="connsiteY11" fmla="*/ 0 h 5416094"/>
              <a:gd name="connsiteX12" fmla="*/ 8098665 w 10515600"/>
              <a:gd name="connsiteY12" fmla="*/ 0 h 5416094"/>
              <a:gd name="connsiteX13" fmla="*/ 8681579 w 10515600"/>
              <a:gd name="connsiteY13" fmla="*/ 0 h 5416094"/>
              <a:gd name="connsiteX14" fmla="*/ 9612900 w 10515600"/>
              <a:gd name="connsiteY14" fmla="*/ 0 h 5416094"/>
              <a:gd name="connsiteX15" fmla="*/ 10515600 w 10515600"/>
              <a:gd name="connsiteY15" fmla="*/ 902700 h 5416094"/>
              <a:gd name="connsiteX16" fmla="*/ 10515600 w 10515600"/>
              <a:gd name="connsiteY16" fmla="*/ 1504482 h 5416094"/>
              <a:gd name="connsiteX17" fmla="*/ 10515600 w 10515600"/>
              <a:gd name="connsiteY17" fmla="*/ 2178479 h 5416094"/>
              <a:gd name="connsiteX18" fmla="*/ 10515600 w 10515600"/>
              <a:gd name="connsiteY18" fmla="*/ 2780261 h 5416094"/>
              <a:gd name="connsiteX19" fmla="*/ 10515600 w 10515600"/>
              <a:gd name="connsiteY19" fmla="*/ 3273722 h 5416094"/>
              <a:gd name="connsiteX20" fmla="*/ 10515600 w 10515600"/>
              <a:gd name="connsiteY20" fmla="*/ 3803291 h 5416094"/>
              <a:gd name="connsiteX21" fmla="*/ 10515600 w 10515600"/>
              <a:gd name="connsiteY21" fmla="*/ 4513394 h 5416094"/>
              <a:gd name="connsiteX22" fmla="*/ 9612900 w 10515600"/>
              <a:gd name="connsiteY22" fmla="*/ 5416094 h 5416094"/>
              <a:gd name="connsiteX23" fmla="*/ 9117089 w 10515600"/>
              <a:gd name="connsiteY23" fmla="*/ 5416094 h 5416094"/>
              <a:gd name="connsiteX24" fmla="*/ 8708379 w 10515600"/>
              <a:gd name="connsiteY24" fmla="*/ 5416094 h 5416094"/>
              <a:gd name="connsiteX25" fmla="*/ 8299670 w 10515600"/>
              <a:gd name="connsiteY25" fmla="*/ 5416094 h 5416094"/>
              <a:gd name="connsiteX26" fmla="*/ 7629654 w 10515600"/>
              <a:gd name="connsiteY26" fmla="*/ 5416094 h 5416094"/>
              <a:gd name="connsiteX27" fmla="*/ 7133843 w 10515600"/>
              <a:gd name="connsiteY27" fmla="*/ 5416094 h 5416094"/>
              <a:gd name="connsiteX28" fmla="*/ 6376726 w 10515600"/>
              <a:gd name="connsiteY28" fmla="*/ 5416094 h 5416094"/>
              <a:gd name="connsiteX29" fmla="*/ 5880914 w 10515600"/>
              <a:gd name="connsiteY29" fmla="*/ 5416094 h 5416094"/>
              <a:gd name="connsiteX30" fmla="*/ 5123797 w 10515600"/>
              <a:gd name="connsiteY30" fmla="*/ 5416094 h 5416094"/>
              <a:gd name="connsiteX31" fmla="*/ 4715088 w 10515600"/>
              <a:gd name="connsiteY31" fmla="*/ 5416094 h 5416094"/>
              <a:gd name="connsiteX32" fmla="*/ 3957970 w 10515600"/>
              <a:gd name="connsiteY32" fmla="*/ 5416094 h 5416094"/>
              <a:gd name="connsiteX33" fmla="*/ 3462159 w 10515600"/>
              <a:gd name="connsiteY33" fmla="*/ 5416094 h 5416094"/>
              <a:gd name="connsiteX34" fmla="*/ 3053449 w 10515600"/>
              <a:gd name="connsiteY34" fmla="*/ 5416094 h 5416094"/>
              <a:gd name="connsiteX35" fmla="*/ 2557638 w 10515600"/>
              <a:gd name="connsiteY35" fmla="*/ 5416094 h 5416094"/>
              <a:gd name="connsiteX36" fmla="*/ 1800521 w 10515600"/>
              <a:gd name="connsiteY36" fmla="*/ 5416094 h 5416094"/>
              <a:gd name="connsiteX37" fmla="*/ 902700 w 10515600"/>
              <a:gd name="connsiteY37" fmla="*/ 5416094 h 5416094"/>
              <a:gd name="connsiteX38" fmla="*/ 0 w 10515600"/>
              <a:gd name="connsiteY38" fmla="*/ 4513394 h 5416094"/>
              <a:gd name="connsiteX39" fmla="*/ 0 w 10515600"/>
              <a:gd name="connsiteY39" fmla="*/ 3911612 h 5416094"/>
              <a:gd name="connsiteX40" fmla="*/ 0 w 10515600"/>
              <a:gd name="connsiteY40" fmla="*/ 3309829 h 5416094"/>
              <a:gd name="connsiteX41" fmla="*/ 0 w 10515600"/>
              <a:gd name="connsiteY41" fmla="*/ 2780261 h 5416094"/>
              <a:gd name="connsiteX42" fmla="*/ 0 w 10515600"/>
              <a:gd name="connsiteY42" fmla="*/ 2106265 h 5416094"/>
              <a:gd name="connsiteX43" fmla="*/ 0 w 10515600"/>
              <a:gd name="connsiteY43" fmla="*/ 1504482 h 5416094"/>
              <a:gd name="connsiteX44" fmla="*/ 0 w 10515600"/>
              <a:gd name="connsiteY44" fmla="*/ 90270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5600" h="5416094" extrusionOk="0">
                <a:moveTo>
                  <a:pt x="0" y="902700"/>
                </a:moveTo>
                <a:cubicBezTo>
                  <a:pt x="-57306" y="368805"/>
                  <a:pt x="305054" y="37193"/>
                  <a:pt x="902700" y="0"/>
                </a:cubicBezTo>
                <a:cubicBezTo>
                  <a:pt x="1280419" y="-35006"/>
                  <a:pt x="1407743" y="-35339"/>
                  <a:pt x="1746919" y="0"/>
                </a:cubicBezTo>
                <a:cubicBezTo>
                  <a:pt x="2086095" y="35339"/>
                  <a:pt x="2146539" y="-12333"/>
                  <a:pt x="2329833" y="0"/>
                </a:cubicBezTo>
                <a:cubicBezTo>
                  <a:pt x="2513127" y="12333"/>
                  <a:pt x="2706706" y="12952"/>
                  <a:pt x="2825644" y="0"/>
                </a:cubicBezTo>
                <a:cubicBezTo>
                  <a:pt x="2944582" y="-12952"/>
                  <a:pt x="3420817" y="-27100"/>
                  <a:pt x="3582762" y="0"/>
                </a:cubicBezTo>
                <a:cubicBezTo>
                  <a:pt x="3744707" y="27100"/>
                  <a:pt x="4023584" y="-9167"/>
                  <a:pt x="4165675" y="0"/>
                </a:cubicBezTo>
                <a:cubicBezTo>
                  <a:pt x="4307766" y="9167"/>
                  <a:pt x="4770188" y="27031"/>
                  <a:pt x="5009894" y="0"/>
                </a:cubicBezTo>
                <a:cubicBezTo>
                  <a:pt x="5249600" y="-27031"/>
                  <a:pt x="5349881" y="-194"/>
                  <a:pt x="5505706" y="0"/>
                </a:cubicBezTo>
                <a:cubicBezTo>
                  <a:pt x="5661531" y="194"/>
                  <a:pt x="6129254" y="-29363"/>
                  <a:pt x="6349925" y="0"/>
                </a:cubicBezTo>
                <a:cubicBezTo>
                  <a:pt x="6570596" y="29363"/>
                  <a:pt x="6581199" y="-14617"/>
                  <a:pt x="6758634" y="0"/>
                </a:cubicBezTo>
                <a:cubicBezTo>
                  <a:pt x="6936069" y="14617"/>
                  <a:pt x="7246491" y="25675"/>
                  <a:pt x="7428650" y="0"/>
                </a:cubicBezTo>
                <a:cubicBezTo>
                  <a:pt x="7610809" y="-25675"/>
                  <a:pt x="7825190" y="-17078"/>
                  <a:pt x="8098665" y="0"/>
                </a:cubicBezTo>
                <a:cubicBezTo>
                  <a:pt x="8372141" y="17078"/>
                  <a:pt x="8559625" y="-21568"/>
                  <a:pt x="8681579" y="0"/>
                </a:cubicBezTo>
                <a:cubicBezTo>
                  <a:pt x="8803533" y="21568"/>
                  <a:pt x="9307226" y="-46066"/>
                  <a:pt x="9612900" y="0"/>
                </a:cubicBezTo>
                <a:cubicBezTo>
                  <a:pt x="10119954" y="-10560"/>
                  <a:pt x="10418674" y="366684"/>
                  <a:pt x="10515600" y="902700"/>
                </a:cubicBezTo>
                <a:cubicBezTo>
                  <a:pt x="10494548" y="1140809"/>
                  <a:pt x="10524881" y="1252168"/>
                  <a:pt x="10515600" y="1504482"/>
                </a:cubicBezTo>
                <a:cubicBezTo>
                  <a:pt x="10506319" y="1756796"/>
                  <a:pt x="10494309" y="1995078"/>
                  <a:pt x="10515600" y="2178479"/>
                </a:cubicBezTo>
                <a:cubicBezTo>
                  <a:pt x="10536891" y="2361880"/>
                  <a:pt x="10522845" y="2487483"/>
                  <a:pt x="10515600" y="2780261"/>
                </a:cubicBezTo>
                <a:cubicBezTo>
                  <a:pt x="10508355" y="3073039"/>
                  <a:pt x="10533694" y="3138252"/>
                  <a:pt x="10515600" y="3273722"/>
                </a:cubicBezTo>
                <a:cubicBezTo>
                  <a:pt x="10497506" y="3409192"/>
                  <a:pt x="10514952" y="3569910"/>
                  <a:pt x="10515600" y="3803291"/>
                </a:cubicBezTo>
                <a:cubicBezTo>
                  <a:pt x="10516248" y="4036672"/>
                  <a:pt x="10499126" y="4317688"/>
                  <a:pt x="10515600" y="4513394"/>
                </a:cubicBezTo>
                <a:cubicBezTo>
                  <a:pt x="10585499" y="4997151"/>
                  <a:pt x="10115437" y="5453981"/>
                  <a:pt x="9612900" y="5416094"/>
                </a:cubicBezTo>
                <a:cubicBezTo>
                  <a:pt x="9473271" y="5418358"/>
                  <a:pt x="9316384" y="5423764"/>
                  <a:pt x="9117089" y="5416094"/>
                </a:cubicBezTo>
                <a:cubicBezTo>
                  <a:pt x="8917794" y="5408424"/>
                  <a:pt x="8902141" y="5433256"/>
                  <a:pt x="8708379" y="5416094"/>
                </a:cubicBezTo>
                <a:cubicBezTo>
                  <a:pt x="8514617" y="5398933"/>
                  <a:pt x="8454700" y="5422387"/>
                  <a:pt x="8299670" y="5416094"/>
                </a:cubicBezTo>
                <a:cubicBezTo>
                  <a:pt x="8144640" y="5409801"/>
                  <a:pt x="7907022" y="5398388"/>
                  <a:pt x="7629654" y="5416094"/>
                </a:cubicBezTo>
                <a:cubicBezTo>
                  <a:pt x="7352286" y="5433800"/>
                  <a:pt x="7244777" y="5409877"/>
                  <a:pt x="7133843" y="5416094"/>
                </a:cubicBezTo>
                <a:cubicBezTo>
                  <a:pt x="7022909" y="5422311"/>
                  <a:pt x="6748865" y="5379753"/>
                  <a:pt x="6376726" y="5416094"/>
                </a:cubicBezTo>
                <a:cubicBezTo>
                  <a:pt x="6004587" y="5452435"/>
                  <a:pt x="5991442" y="5438860"/>
                  <a:pt x="5880914" y="5416094"/>
                </a:cubicBezTo>
                <a:cubicBezTo>
                  <a:pt x="5770386" y="5393328"/>
                  <a:pt x="5294303" y="5440618"/>
                  <a:pt x="5123797" y="5416094"/>
                </a:cubicBezTo>
                <a:cubicBezTo>
                  <a:pt x="4953291" y="5391570"/>
                  <a:pt x="4828705" y="5430421"/>
                  <a:pt x="4715088" y="5416094"/>
                </a:cubicBezTo>
                <a:cubicBezTo>
                  <a:pt x="4601471" y="5401767"/>
                  <a:pt x="4227806" y="5381491"/>
                  <a:pt x="3957970" y="5416094"/>
                </a:cubicBezTo>
                <a:cubicBezTo>
                  <a:pt x="3688134" y="5450697"/>
                  <a:pt x="3670638" y="5425309"/>
                  <a:pt x="3462159" y="5416094"/>
                </a:cubicBezTo>
                <a:cubicBezTo>
                  <a:pt x="3253680" y="5406879"/>
                  <a:pt x="3167443" y="5432031"/>
                  <a:pt x="3053449" y="5416094"/>
                </a:cubicBezTo>
                <a:cubicBezTo>
                  <a:pt x="2939455" y="5400158"/>
                  <a:pt x="2701485" y="5433995"/>
                  <a:pt x="2557638" y="5416094"/>
                </a:cubicBezTo>
                <a:cubicBezTo>
                  <a:pt x="2413791" y="5398193"/>
                  <a:pt x="2168647" y="5424510"/>
                  <a:pt x="1800521" y="5416094"/>
                </a:cubicBezTo>
                <a:cubicBezTo>
                  <a:pt x="1432395" y="5407678"/>
                  <a:pt x="1261364" y="5454497"/>
                  <a:pt x="902700" y="5416094"/>
                </a:cubicBezTo>
                <a:cubicBezTo>
                  <a:pt x="519468" y="5419760"/>
                  <a:pt x="63003" y="5077223"/>
                  <a:pt x="0" y="4513394"/>
                </a:cubicBezTo>
                <a:cubicBezTo>
                  <a:pt x="-20265" y="4243495"/>
                  <a:pt x="27650" y="4053844"/>
                  <a:pt x="0" y="3911612"/>
                </a:cubicBezTo>
                <a:cubicBezTo>
                  <a:pt x="-27650" y="3769380"/>
                  <a:pt x="24988" y="3469350"/>
                  <a:pt x="0" y="3309829"/>
                </a:cubicBezTo>
                <a:cubicBezTo>
                  <a:pt x="-24988" y="3150308"/>
                  <a:pt x="-16973" y="2933511"/>
                  <a:pt x="0" y="2780261"/>
                </a:cubicBezTo>
                <a:cubicBezTo>
                  <a:pt x="16973" y="2627011"/>
                  <a:pt x="-11552" y="2315258"/>
                  <a:pt x="0" y="2106265"/>
                </a:cubicBezTo>
                <a:cubicBezTo>
                  <a:pt x="11552" y="1897272"/>
                  <a:pt x="-9167" y="1726905"/>
                  <a:pt x="0" y="1504482"/>
                </a:cubicBezTo>
                <a:cubicBezTo>
                  <a:pt x="9167" y="1282059"/>
                  <a:pt x="10972" y="1160784"/>
                  <a:pt x="0" y="902700"/>
                </a:cubicBezTo>
                <a:close/>
              </a:path>
            </a:pathLst>
          </a:custGeom>
          <a:noFill/>
          <a:ln w="60325" cap="rnd">
            <a:solidFill>
              <a:schemeClr val="tx1"/>
            </a:solidFill>
            <a:round/>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4547A667-867F-85AB-FD67-FC5314E664BF}"/>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183782344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9BF38-A0D6-DBE1-D7A5-97A2EE0A4BDC}"/>
              </a:ext>
            </a:extLst>
          </p:cNvPr>
          <p:cNvSpPr>
            <a:spLocks noGrp="1"/>
          </p:cNvSpPr>
          <p:nvPr>
            <p:ph type="title"/>
          </p:nvPr>
        </p:nvSpPr>
        <p:spPr>
          <a:xfrm>
            <a:off x="1775079" y="1261491"/>
            <a:ext cx="8502396" cy="3392424"/>
          </a:xfrm>
        </p:spPr>
        <p:txBody>
          <a:bodyPr>
            <a:normAutofit/>
          </a:bodyPr>
          <a:lstStyle/>
          <a:p>
            <a:r>
              <a:rPr lang="en-US"/>
              <a:t>Strategies to find limits:</a:t>
            </a:r>
            <a:br>
              <a:rPr lang="en-US"/>
            </a:br>
            <a:r>
              <a:rPr lang="en-US" sz="4400"/>
              <a:t>Graphically </a:t>
            </a:r>
            <a:br>
              <a:rPr lang="en-US" sz="4400"/>
            </a:br>
            <a:r>
              <a:rPr lang="en-US" sz="4400"/>
              <a:t>numerically</a:t>
            </a:r>
            <a:br>
              <a:rPr lang="en-US" sz="4400"/>
            </a:br>
            <a:r>
              <a:rPr lang="en-US" sz="4400"/>
              <a:t>algebraically</a:t>
            </a:r>
          </a:p>
        </p:txBody>
      </p:sp>
      <p:sp>
        <p:nvSpPr>
          <p:cNvPr id="3" name="Footer Placeholder 2">
            <a:extLst>
              <a:ext uri="{FF2B5EF4-FFF2-40B4-BE49-F238E27FC236}">
                <a16:creationId xmlns:a16="http://schemas.microsoft.com/office/drawing/2014/main" id="{C8D77187-6ACE-5526-B2F3-9D11758A454F}"/>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1766213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893DBA-1A5D-4833-C15D-D131FC437C9B}"/>
              </a:ext>
            </a:extLst>
          </p:cNvPr>
          <p:cNvPicPr>
            <a:picLocks noChangeAspect="1"/>
          </p:cNvPicPr>
          <p:nvPr/>
        </p:nvPicPr>
        <p:blipFill>
          <a:blip r:embed="rId2"/>
          <a:stretch>
            <a:fillRect/>
          </a:stretch>
        </p:blipFill>
        <p:spPr>
          <a:xfrm>
            <a:off x="991421" y="435887"/>
            <a:ext cx="6223773" cy="5986225"/>
          </a:xfrm>
          <a:prstGeom prst="rect">
            <a:avLst/>
          </a:prstGeom>
        </p:spPr>
      </p:pic>
      <p:sp>
        <p:nvSpPr>
          <p:cNvPr id="11" name="Footer Placeholder 10">
            <a:extLst>
              <a:ext uri="{FF2B5EF4-FFF2-40B4-BE49-F238E27FC236}">
                <a16:creationId xmlns:a16="http://schemas.microsoft.com/office/drawing/2014/main" id="{ED68FFD8-E9D4-C549-160D-BE3182B625CF}"/>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629948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822709-5C06-0621-A83D-4DAF236DE5C6}"/>
              </a:ext>
            </a:extLst>
          </p:cNvPr>
          <p:cNvPicPr>
            <a:picLocks noChangeAspect="1"/>
          </p:cNvPicPr>
          <p:nvPr/>
        </p:nvPicPr>
        <p:blipFill>
          <a:blip r:embed="rId2"/>
          <a:stretch>
            <a:fillRect/>
          </a:stretch>
        </p:blipFill>
        <p:spPr>
          <a:xfrm>
            <a:off x="859623" y="2430908"/>
            <a:ext cx="11019292" cy="1996184"/>
          </a:xfrm>
          <a:prstGeom prst="rect">
            <a:avLst/>
          </a:prstGeom>
        </p:spPr>
      </p:pic>
      <p:sp>
        <p:nvSpPr>
          <p:cNvPr id="4" name="TextBox 3">
            <a:extLst>
              <a:ext uri="{FF2B5EF4-FFF2-40B4-BE49-F238E27FC236}">
                <a16:creationId xmlns:a16="http://schemas.microsoft.com/office/drawing/2014/main" id="{00426ED1-9F9C-559B-8C6D-895B0E6BC8CB}"/>
              </a:ext>
            </a:extLst>
          </p:cNvPr>
          <p:cNvSpPr txBox="1"/>
          <p:nvPr/>
        </p:nvSpPr>
        <p:spPr>
          <a:xfrm>
            <a:off x="859623" y="1044705"/>
            <a:ext cx="7809186" cy="1107996"/>
          </a:xfrm>
          <a:prstGeom prst="rect">
            <a:avLst/>
          </a:prstGeom>
          <a:noFill/>
        </p:spPr>
        <p:txBody>
          <a:bodyPr wrap="square">
            <a:spAutoFit/>
          </a:bodyPr>
          <a:lstStyle/>
          <a:p>
            <a:r>
              <a:rPr lang="en-US" sz="4800"/>
              <a:t>Strategy to find limits: Use a Graph</a:t>
            </a:r>
            <a:br>
              <a:rPr lang="en-US"/>
            </a:br>
            <a:endParaRPr lang="en-US"/>
          </a:p>
        </p:txBody>
      </p:sp>
      <p:sp>
        <p:nvSpPr>
          <p:cNvPr id="3" name="Footer Placeholder 2">
            <a:extLst>
              <a:ext uri="{FF2B5EF4-FFF2-40B4-BE49-F238E27FC236}">
                <a16:creationId xmlns:a16="http://schemas.microsoft.com/office/drawing/2014/main" id="{BA1E77FE-1D44-1A04-E3F2-3CF58DE89158}"/>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2994404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232C79-00C7-B5A5-BFB9-DF7F0BB89173}"/>
              </a:ext>
            </a:extLst>
          </p:cNvPr>
          <p:cNvPicPr>
            <a:picLocks noChangeAspect="1"/>
          </p:cNvPicPr>
          <p:nvPr/>
        </p:nvPicPr>
        <p:blipFill>
          <a:blip r:embed="rId2"/>
          <a:stretch>
            <a:fillRect/>
          </a:stretch>
        </p:blipFill>
        <p:spPr>
          <a:xfrm>
            <a:off x="1335881" y="1649140"/>
            <a:ext cx="9520238" cy="5044799"/>
          </a:xfrm>
          <a:prstGeom prst="rect">
            <a:avLst/>
          </a:prstGeom>
        </p:spPr>
      </p:pic>
      <p:sp>
        <p:nvSpPr>
          <p:cNvPr id="3" name="TextBox 2">
            <a:extLst>
              <a:ext uri="{FF2B5EF4-FFF2-40B4-BE49-F238E27FC236}">
                <a16:creationId xmlns:a16="http://schemas.microsoft.com/office/drawing/2014/main" id="{EE380E94-2319-0393-B0A9-B76E91E60A51}"/>
              </a:ext>
            </a:extLst>
          </p:cNvPr>
          <p:cNvSpPr txBox="1"/>
          <p:nvPr/>
        </p:nvSpPr>
        <p:spPr>
          <a:xfrm>
            <a:off x="1481958" y="525178"/>
            <a:ext cx="6096000" cy="830997"/>
          </a:xfrm>
          <a:prstGeom prst="rect">
            <a:avLst/>
          </a:prstGeom>
          <a:noFill/>
        </p:spPr>
        <p:txBody>
          <a:bodyPr wrap="square">
            <a:spAutoFit/>
          </a:bodyPr>
          <a:lstStyle/>
          <a:p>
            <a:r>
              <a:rPr kumimoji="0" lang="en-US" sz="4800" b="0" i="0" u="none" strike="noStrike" kern="1200" cap="none" spc="0" normalizeH="0" baseline="0" noProof="0">
                <a:ln>
                  <a:noFill/>
                </a:ln>
                <a:solidFill>
                  <a:prstClr val="black"/>
                </a:solidFill>
                <a:effectLst/>
                <a:uLnTx/>
                <a:uFillTx/>
                <a:latin typeface="The Hand Bold"/>
                <a:ea typeface="+mn-ea"/>
                <a:cs typeface="+mn-cs"/>
              </a:rPr>
              <a:t>Strategy to find limits: Use a </a:t>
            </a:r>
            <a:r>
              <a:rPr lang="en-US" sz="4800">
                <a:solidFill>
                  <a:prstClr val="black"/>
                </a:solidFill>
                <a:latin typeface="The Hand Bold"/>
              </a:rPr>
              <a:t>Table</a:t>
            </a:r>
            <a:endParaRPr lang="en-US"/>
          </a:p>
        </p:txBody>
      </p:sp>
      <p:sp>
        <p:nvSpPr>
          <p:cNvPr id="2" name="Footer Placeholder 1">
            <a:extLst>
              <a:ext uri="{FF2B5EF4-FFF2-40B4-BE49-F238E27FC236}">
                <a16:creationId xmlns:a16="http://schemas.microsoft.com/office/drawing/2014/main" id="{46BB266C-8EA0-8230-46B3-9BB85A1F8803}"/>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574364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F76D2F-7EC1-061E-CA5E-3A61B47DB32C}"/>
              </a:ext>
            </a:extLst>
          </p:cNvPr>
          <p:cNvPicPr>
            <a:picLocks noChangeAspect="1"/>
          </p:cNvPicPr>
          <p:nvPr/>
        </p:nvPicPr>
        <p:blipFill>
          <a:blip r:embed="rId2"/>
          <a:stretch>
            <a:fillRect/>
          </a:stretch>
        </p:blipFill>
        <p:spPr>
          <a:xfrm>
            <a:off x="478220" y="1508849"/>
            <a:ext cx="11235559" cy="3383257"/>
          </a:xfrm>
          <a:prstGeom prst="rect">
            <a:avLst/>
          </a:prstGeom>
        </p:spPr>
      </p:pic>
      <p:sp>
        <p:nvSpPr>
          <p:cNvPr id="2" name="Footer Placeholder 1">
            <a:extLst>
              <a:ext uri="{FF2B5EF4-FFF2-40B4-BE49-F238E27FC236}">
                <a16:creationId xmlns:a16="http://schemas.microsoft.com/office/drawing/2014/main" id="{821B8237-7C72-8952-0A2E-BDAF5ADB72D8}"/>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1395560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26D19F-80EE-8399-7D88-C073314EC170}"/>
              </a:ext>
            </a:extLst>
          </p:cNvPr>
          <p:cNvPicPr>
            <a:picLocks noChangeAspect="1"/>
          </p:cNvPicPr>
          <p:nvPr/>
        </p:nvPicPr>
        <p:blipFill>
          <a:blip r:embed="rId2"/>
          <a:stretch>
            <a:fillRect/>
          </a:stretch>
        </p:blipFill>
        <p:spPr>
          <a:xfrm>
            <a:off x="602044" y="429363"/>
            <a:ext cx="8605018" cy="5999273"/>
          </a:xfrm>
          <a:prstGeom prst="rect">
            <a:avLst/>
          </a:prstGeom>
        </p:spPr>
      </p:pic>
      <p:sp>
        <p:nvSpPr>
          <p:cNvPr id="2" name="Footer Placeholder 1">
            <a:extLst>
              <a:ext uri="{FF2B5EF4-FFF2-40B4-BE49-F238E27FC236}">
                <a16:creationId xmlns:a16="http://schemas.microsoft.com/office/drawing/2014/main" id="{5BC681A8-B623-8B3E-CD4B-065CDECD974B}"/>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4250325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B6DDDE-105F-11BA-6130-FB250D7822EA}"/>
              </a:ext>
            </a:extLst>
          </p:cNvPr>
          <p:cNvPicPr>
            <a:picLocks noChangeAspect="1"/>
          </p:cNvPicPr>
          <p:nvPr/>
        </p:nvPicPr>
        <p:blipFill>
          <a:blip r:embed="rId2"/>
          <a:stretch>
            <a:fillRect/>
          </a:stretch>
        </p:blipFill>
        <p:spPr>
          <a:xfrm>
            <a:off x="1836144" y="335637"/>
            <a:ext cx="8519712" cy="6186726"/>
          </a:xfrm>
          <a:prstGeom prst="rect">
            <a:avLst/>
          </a:prstGeom>
        </p:spPr>
      </p:pic>
      <p:sp>
        <p:nvSpPr>
          <p:cNvPr id="2" name="Footer Placeholder 1">
            <a:extLst>
              <a:ext uri="{FF2B5EF4-FFF2-40B4-BE49-F238E27FC236}">
                <a16:creationId xmlns:a16="http://schemas.microsoft.com/office/drawing/2014/main" id="{7EE7017B-8EBD-B83B-14DE-816B80EBFBA2}"/>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1663293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E5BA11-5BE8-2F5C-577D-8A06236A462E}"/>
              </a:ext>
            </a:extLst>
          </p:cNvPr>
          <p:cNvPicPr>
            <a:picLocks noChangeAspect="1"/>
          </p:cNvPicPr>
          <p:nvPr/>
        </p:nvPicPr>
        <p:blipFill>
          <a:blip r:embed="rId2"/>
          <a:stretch>
            <a:fillRect/>
          </a:stretch>
        </p:blipFill>
        <p:spPr>
          <a:xfrm>
            <a:off x="1785937" y="923925"/>
            <a:ext cx="8620125" cy="5010150"/>
          </a:xfrm>
          <a:prstGeom prst="rect">
            <a:avLst/>
          </a:prstGeom>
        </p:spPr>
      </p:pic>
      <p:sp>
        <p:nvSpPr>
          <p:cNvPr id="2" name="Footer Placeholder 1">
            <a:extLst>
              <a:ext uri="{FF2B5EF4-FFF2-40B4-BE49-F238E27FC236}">
                <a16:creationId xmlns:a16="http://schemas.microsoft.com/office/drawing/2014/main" id="{BD7A25AB-4849-573C-9819-84C720F5717D}"/>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2085428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297B64-71A6-C005-FE46-60C094732238}"/>
              </a:ext>
            </a:extLst>
          </p:cNvPr>
          <p:cNvPicPr>
            <a:picLocks noChangeAspect="1"/>
          </p:cNvPicPr>
          <p:nvPr/>
        </p:nvPicPr>
        <p:blipFill>
          <a:blip r:embed="rId2"/>
          <a:stretch>
            <a:fillRect/>
          </a:stretch>
        </p:blipFill>
        <p:spPr>
          <a:xfrm>
            <a:off x="345171" y="968594"/>
            <a:ext cx="11501657" cy="4920812"/>
          </a:xfrm>
          <a:prstGeom prst="rect">
            <a:avLst/>
          </a:prstGeom>
        </p:spPr>
      </p:pic>
      <p:sp>
        <p:nvSpPr>
          <p:cNvPr id="2" name="Footer Placeholder 1">
            <a:extLst>
              <a:ext uri="{FF2B5EF4-FFF2-40B4-BE49-F238E27FC236}">
                <a16:creationId xmlns:a16="http://schemas.microsoft.com/office/drawing/2014/main" id="{069BAE35-70B5-1ACE-4FFD-04CF44831258}"/>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1892067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EEF1BA-B570-C914-2F3B-8592C52ABB4B}"/>
              </a:ext>
            </a:extLst>
          </p:cNvPr>
          <p:cNvPicPr>
            <a:picLocks noChangeAspect="1"/>
          </p:cNvPicPr>
          <p:nvPr/>
        </p:nvPicPr>
        <p:blipFill>
          <a:blip r:embed="rId2"/>
          <a:stretch>
            <a:fillRect/>
          </a:stretch>
        </p:blipFill>
        <p:spPr>
          <a:xfrm>
            <a:off x="171023" y="8225"/>
            <a:ext cx="8722375" cy="6849775"/>
          </a:xfrm>
          <a:prstGeom prst="rect">
            <a:avLst/>
          </a:prstGeom>
        </p:spPr>
      </p:pic>
      <p:sp>
        <p:nvSpPr>
          <p:cNvPr id="2" name="Footer Placeholder 1">
            <a:extLst>
              <a:ext uri="{FF2B5EF4-FFF2-40B4-BE49-F238E27FC236}">
                <a16:creationId xmlns:a16="http://schemas.microsoft.com/office/drawing/2014/main" id="{1CE788C5-3A57-FA9F-EB09-6C70DD9EC458}"/>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2803911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descr="Triangular abstract background">
            <a:extLst>
              <a:ext uri="{FF2B5EF4-FFF2-40B4-BE49-F238E27FC236}">
                <a16:creationId xmlns:a16="http://schemas.microsoft.com/office/drawing/2014/main" id="{77EBFDAC-2B12-7424-0299-386B3FC7ACBC}"/>
              </a:ext>
            </a:extLst>
          </p:cNvPr>
          <p:cNvPicPr>
            <a:picLocks noChangeAspect="1"/>
          </p:cNvPicPr>
          <p:nvPr/>
        </p:nvPicPr>
        <p:blipFill rotWithShape="1">
          <a:blip r:embed="rId2">
            <a:alphaModFix amt="50000"/>
          </a:blip>
          <a:srcRect t="15709" r="-1" b="-1"/>
          <a:stretch/>
        </p:blipFill>
        <p:spPr>
          <a:xfrm>
            <a:off x="20" y="10"/>
            <a:ext cx="12188930" cy="6857990"/>
          </a:xfrm>
          <a:prstGeom prst="rect">
            <a:avLst/>
          </a:prstGeom>
        </p:spPr>
      </p:pic>
      <p:sp>
        <p:nvSpPr>
          <p:cNvPr id="2" name="Title 1">
            <a:extLst>
              <a:ext uri="{FF2B5EF4-FFF2-40B4-BE49-F238E27FC236}">
                <a16:creationId xmlns:a16="http://schemas.microsoft.com/office/drawing/2014/main" id="{AA332CE4-9FEF-4047-69AE-4646FF38C892}"/>
              </a:ext>
            </a:extLst>
          </p:cNvPr>
          <p:cNvSpPr>
            <a:spLocks noGrp="1"/>
          </p:cNvSpPr>
          <p:nvPr>
            <p:ph type="ctrTitle"/>
          </p:nvPr>
        </p:nvSpPr>
        <p:spPr>
          <a:xfrm>
            <a:off x="0" y="1243549"/>
            <a:ext cx="9144000" cy="3063240"/>
          </a:xfrm>
        </p:spPr>
        <p:txBody>
          <a:bodyPr>
            <a:normAutofit/>
          </a:bodyPr>
          <a:lstStyle/>
          <a:p>
            <a:pPr algn="ctr"/>
            <a:r>
              <a:rPr lang="en-US"/>
              <a:t>A Preview of Calculus</a:t>
            </a:r>
          </a:p>
        </p:txBody>
      </p:sp>
      <p:sp>
        <p:nvSpPr>
          <p:cNvPr id="3" name="Subtitle 2">
            <a:extLst>
              <a:ext uri="{FF2B5EF4-FFF2-40B4-BE49-F238E27FC236}">
                <a16:creationId xmlns:a16="http://schemas.microsoft.com/office/drawing/2014/main" id="{04B085AC-03CE-A3CB-1405-19BD6CFA69E6}"/>
              </a:ext>
            </a:extLst>
          </p:cNvPr>
          <p:cNvSpPr>
            <a:spLocks noGrp="1"/>
          </p:cNvSpPr>
          <p:nvPr>
            <p:ph type="subTitle" idx="1"/>
          </p:nvPr>
        </p:nvSpPr>
        <p:spPr>
          <a:xfrm>
            <a:off x="-2298853" y="5167056"/>
            <a:ext cx="9144000" cy="1225296"/>
          </a:xfrm>
        </p:spPr>
        <p:txBody>
          <a:bodyPr>
            <a:normAutofit/>
          </a:bodyPr>
          <a:lstStyle/>
          <a:p>
            <a:pPr algn="ctr"/>
            <a:r>
              <a:rPr lang="en-US" sz="6600" b="1"/>
              <a:t>Section 2.1</a:t>
            </a:r>
          </a:p>
        </p:txBody>
      </p:sp>
      <p:sp>
        <p:nvSpPr>
          <p:cNvPr id="4" name="Footer Placeholder 3">
            <a:extLst>
              <a:ext uri="{FF2B5EF4-FFF2-40B4-BE49-F238E27FC236}">
                <a16:creationId xmlns:a16="http://schemas.microsoft.com/office/drawing/2014/main" id="{53847C61-5BB2-FBAF-8A09-42317B856978}"/>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19644376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479DE6-AC1B-19FB-47CE-B3DCE6B8998F}"/>
              </a:ext>
            </a:extLst>
          </p:cNvPr>
          <p:cNvPicPr>
            <a:picLocks noChangeAspect="1"/>
          </p:cNvPicPr>
          <p:nvPr/>
        </p:nvPicPr>
        <p:blipFill>
          <a:blip r:embed="rId2"/>
          <a:stretch>
            <a:fillRect/>
          </a:stretch>
        </p:blipFill>
        <p:spPr>
          <a:xfrm>
            <a:off x="2174454" y="243672"/>
            <a:ext cx="7509372" cy="6370656"/>
          </a:xfrm>
          <a:prstGeom prst="rect">
            <a:avLst/>
          </a:prstGeom>
        </p:spPr>
      </p:pic>
      <p:sp>
        <p:nvSpPr>
          <p:cNvPr id="2" name="Footer Placeholder 1">
            <a:extLst>
              <a:ext uri="{FF2B5EF4-FFF2-40B4-BE49-F238E27FC236}">
                <a16:creationId xmlns:a16="http://schemas.microsoft.com/office/drawing/2014/main" id="{CBF1CD86-B8B5-BEBC-0BCA-A3C54DBD6A48}"/>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2419751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106D13-0990-195C-F281-4D54BC7AC578}"/>
              </a:ext>
            </a:extLst>
          </p:cNvPr>
          <p:cNvPicPr>
            <a:picLocks noChangeAspect="1"/>
          </p:cNvPicPr>
          <p:nvPr/>
        </p:nvPicPr>
        <p:blipFill>
          <a:blip r:embed="rId2"/>
          <a:stretch>
            <a:fillRect/>
          </a:stretch>
        </p:blipFill>
        <p:spPr>
          <a:xfrm>
            <a:off x="524121" y="127411"/>
            <a:ext cx="11143758" cy="6603178"/>
          </a:xfrm>
          <a:prstGeom prst="rect">
            <a:avLst/>
          </a:prstGeom>
        </p:spPr>
      </p:pic>
      <p:sp>
        <p:nvSpPr>
          <p:cNvPr id="2" name="Footer Placeholder 1">
            <a:extLst>
              <a:ext uri="{FF2B5EF4-FFF2-40B4-BE49-F238E27FC236}">
                <a16:creationId xmlns:a16="http://schemas.microsoft.com/office/drawing/2014/main" id="{42ED2160-0017-B083-211A-9DAE7E3967D1}"/>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3713939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E51D54-652B-0DFF-022E-7CE04412B885}"/>
              </a:ext>
            </a:extLst>
          </p:cNvPr>
          <p:cNvPicPr>
            <a:picLocks noChangeAspect="1"/>
          </p:cNvPicPr>
          <p:nvPr/>
        </p:nvPicPr>
        <p:blipFill>
          <a:blip r:embed="rId2"/>
          <a:stretch>
            <a:fillRect/>
          </a:stretch>
        </p:blipFill>
        <p:spPr>
          <a:xfrm>
            <a:off x="327956" y="89978"/>
            <a:ext cx="7933176" cy="6768022"/>
          </a:xfrm>
          <a:prstGeom prst="rect">
            <a:avLst/>
          </a:prstGeom>
        </p:spPr>
      </p:pic>
      <p:grpSp>
        <p:nvGrpSpPr>
          <p:cNvPr id="42" name="Group 41">
            <a:extLst>
              <a:ext uri="{FF2B5EF4-FFF2-40B4-BE49-F238E27FC236}">
                <a16:creationId xmlns:a16="http://schemas.microsoft.com/office/drawing/2014/main" id="{68BD9B5F-D509-C219-BE9C-F086DDDAC2B0}"/>
              </a:ext>
            </a:extLst>
          </p:cNvPr>
          <p:cNvGrpSpPr/>
          <p:nvPr/>
        </p:nvGrpSpPr>
        <p:grpSpPr>
          <a:xfrm>
            <a:off x="9479" y="7094263"/>
            <a:ext cx="360360" cy="206640"/>
            <a:chOff x="9479" y="7094263"/>
            <a:chExt cx="360360" cy="206640"/>
          </a:xfrm>
        </p:grpSpPr>
        <mc:AlternateContent xmlns:mc="http://schemas.openxmlformats.org/markup-compatibility/2006" xmlns:p14="http://schemas.microsoft.com/office/powerpoint/2010/main">
          <mc:Choice Requires="p14">
            <p:contentPart p14:bwMode="auto" r:id="rId3">
              <p14:nvContentPartPr>
                <p14:cNvPr id="38" name="Ink 37">
                  <a:extLst>
                    <a:ext uri="{FF2B5EF4-FFF2-40B4-BE49-F238E27FC236}">
                      <a16:creationId xmlns:a16="http://schemas.microsoft.com/office/drawing/2014/main" id="{20546E0D-3726-0678-2164-0B54150DB895}"/>
                    </a:ext>
                  </a:extLst>
                </p14:cNvPr>
                <p14:cNvContentPartPr/>
                <p14:nvPr/>
              </p14:nvContentPartPr>
              <p14:xfrm>
                <a:off x="9479" y="7094263"/>
                <a:ext cx="181800" cy="171000"/>
              </p14:xfrm>
            </p:contentPart>
          </mc:Choice>
          <mc:Fallback xmlns="">
            <p:pic>
              <p:nvPicPr>
                <p:cNvPr id="38" name="Ink 37">
                  <a:extLst>
                    <a:ext uri="{FF2B5EF4-FFF2-40B4-BE49-F238E27FC236}">
                      <a16:creationId xmlns:a16="http://schemas.microsoft.com/office/drawing/2014/main" id="{20546E0D-3726-0678-2164-0B54150DB895}"/>
                    </a:ext>
                  </a:extLst>
                </p:cNvPr>
                <p:cNvPicPr/>
                <p:nvPr/>
              </p:nvPicPr>
              <p:blipFill>
                <a:blip r:embed="rId46"/>
                <a:stretch>
                  <a:fillRect/>
                </a:stretch>
              </p:blipFill>
              <p:spPr>
                <a:xfrm>
                  <a:off x="479" y="7085263"/>
                  <a:ext cx="1994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9" name="Ink 38">
                  <a:extLst>
                    <a:ext uri="{FF2B5EF4-FFF2-40B4-BE49-F238E27FC236}">
                      <a16:creationId xmlns:a16="http://schemas.microsoft.com/office/drawing/2014/main" id="{AD0DA6DD-1748-7493-2DD9-F6571F6EB5DB}"/>
                    </a:ext>
                  </a:extLst>
                </p14:cNvPr>
                <p14:cNvContentPartPr/>
                <p14:nvPr/>
              </p14:nvContentPartPr>
              <p14:xfrm>
                <a:off x="62039" y="7143943"/>
                <a:ext cx="128520" cy="156960"/>
              </p14:xfrm>
            </p:contentPart>
          </mc:Choice>
          <mc:Fallback xmlns="">
            <p:pic>
              <p:nvPicPr>
                <p:cNvPr id="39" name="Ink 38">
                  <a:extLst>
                    <a:ext uri="{FF2B5EF4-FFF2-40B4-BE49-F238E27FC236}">
                      <a16:creationId xmlns:a16="http://schemas.microsoft.com/office/drawing/2014/main" id="{AD0DA6DD-1748-7493-2DD9-F6571F6EB5DB}"/>
                    </a:ext>
                  </a:extLst>
                </p:cNvPr>
                <p:cNvPicPr/>
                <p:nvPr/>
              </p:nvPicPr>
              <p:blipFill>
                <a:blip r:embed="rId48"/>
                <a:stretch>
                  <a:fillRect/>
                </a:stretch>
              </p:blipFill>
              <p:spPr>
                <a:xfrm>
                  <a:off x="53064" y="7134943"/>
                  <a:ext cx="146111"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0" name="Ink 39">
                  <a:extLst>
                    <a:ext uri="{FF2B5EF4-FFF2-40B4-BE49-F238E27FC236}">
                      <a16:creationId xmlns:a16="http://schemas.microsoft.com/office/drawing/2014/main" id="{E0D5F101-CFF1-3426-530A-0670D3047F59}"/>
                    </a:ext>
                  </a:extLst>
                </p14:cNvPr>
                <p14:cNvContentPartPr/>
                <p14:nvPr/>
              </p14:nvContentPartPr>
              <p14:xfrm>
                <a:off x="220439" y="7149703"/>
                <a:ext cx="117720" cy="14400"/>
              </p14:xfrm>
            </p:contentPart>
          </mc:Choice>
          <mc:Fallback xmlns="">
            <p:pic>
              <p:nvPicPr>
                <p:cNvPr id="40" name="Ink 39">
                  <a:extLst>
                    <a:ext uri="{FF2B5EF4-FFF2-40B4-BE49-F238E27FC236}">
                      <a16:creationId xmlns:a16="http://schemas.microsoft.com/office/drawing/2014/main" id="{E0D5F101-CFF1-3426-530A-0670D3047F59}"/>
                    </a:ext>
                  </a:extLst>
                </p:cNvPr>
                <p:cNvPicPr/>
                <p:nvPr/>
              </p:nvPicPr>
              <p:blipFill>
                <a:blip r:embed="rId50"/>
                <a:stretch>
                  <a:fillRect/>
                </a:stretch>
              </p:blipFill>
              <p:spPr>
                <a:xfrm>
                  <a:off x="211466" y="7140703"/>
                  <a:ext cx="135306"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1" name="Ink 40">
                  <a:extLst>
                    <a:ext uri="{FF2B5EF4-FFF2-40B4-BE49-F238E27FC236}">
                      <a16:creationId xmlns:a16="http://schemas.microsoft.com/office/drawing/2014/main" id="{8C793A7A-57E3-2255-3C54-A04427DFE14E}"/>
                    </a:ext>
                  </a:extLst>
                </p14:cNvPr>
                <p14:cNvContentPartPr/>
                <p14:nvPr/>
              </p14:nvContentPartPr>
              <p14:xfrm>
                <a:off x="304679" y="7103623"/>
                <a:ext cx="65160" cy="124560"/>
              </p14:xfrm>
            </p:contentPart>
          </mc:Choice>
          <mc:Fallback xmlns="">
            <p:pic>
              <p:nvPicPr>
                <p:cNvPr id="41" name="Ink 40">
                  <a:extLst>
                    <a:ext uri="{FF2B5EF4-FFF2-40B4-BE49-F238E27FC236}">
                      <a16:creationId xmlns:a16="http://schemas.microsoft.com/office/drawing/2014/main" id="{8C793A7A-57E3-2255-3C54-A04427DFE14E}"/>
                    </a:ext>
                  </a:extLst>
                </p:cNvPr>
                <p:cNvPicPr/>
                <p:nvPr/>
              </p:nvPicPr>
              <p:blipFill>
                <a:blip r:embed="rId52"/>
                <a:stretch>
                  <a:fillRect/>
                </a:stretch>
              </p:blipFill>
              <p:spPr>
                <a:xfrm>
                  <a:off x="295679" y="7094623"/>
                  <a:ext cx="82800" cy="142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3">
            <p14:nvContentPartPr>
              <p14:cNvPr id="43" name="Ink 42">
                <a:extLst>
                  <a:ext uri="{FF2B5EF4-FFF2-40B4-BE49-F238E27FC236}">
                    <a16:creationId xmlns:a16="http://schemas.microsoft.com/office/drawing/2014/main" id="{FCC47625-424E-678F-AC53-F7DB6C93D609}"/>
                  </a:ext>
                </a:extLst>
              </p14:cNvPr>
              <p14:cNvContentPartPr/>
              <p14:nvPr/>
            </p14:nvContentPartPr>
            <p14:xfrm>
              <a:off x="2731079" y="7103623"/>
              <a:ext cx="121320" cy="416880"/>
            </p14:xfrm>
          </p:contentPart>
        </mc:Choice>
        <mc:Fallback xmlns="">
          <p:pic>
            <p:nvPicPr>
              <p:cNvPr id="43" name="Ink 42">
                <a:extLst>
                  <a:ext uri="{FF2B5EF4-FFF2-40B4-BE49-F238E27FC236}">
                    <a16:creationId xmlns:a16="http://schemas.microsoft.com/office/drawing/2014/main" id="{FCC47625-424E-678F-AC53-F7DB6C93D609}"/>
                  </a:ext>
                </a:extLst>
              </p:cNvPr>
              <p:cNvPicPr/>
              <p:nvPr/>
            </p:nvPicPr>
            <p:blipFill>
              <a:blip r:embed="rId54"/>
              <a:stretch>
                <a:fillRect/>
              </a:stretch>
            </p:blipFill>
            <p:spPr>
              <a:xfrm>
                <a:off x="2722106" y="7094623"/>
                <a:ext cx="138908" cy="434520"/>
              </a:xfrm>
              <a:prstGeom prst="rect">
                <a:avLst/>
              </a:prstGeom>
            </p:spPr>
          </p:pic>
        </mc:Fallback>
      </mc:AlternateContent>
      <p:sp>
        <p:nvSpPr>
          <p:cNvPr id="14" name="Footer Placeholder 13">
            <a:extLst>
              <a:ext uri="{FF2B5EF4-FFF2-40B4-BE49-F238E27FC236}">
                <a16:creationId xmlns:a16="http://schemas.microsoft.com/office/drawing/2014/main" id="{D264E400-5B2D-60FA-53FE-9E1B3860DFD0}"/>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941172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A77A70-988C-ACA0-CD73-0AD4E41A2756}"/>
              </a:ext>
            </a:extLst>
          </p:cNvPr>
          <p:cNvPicPr>
            <a:picLocks noChangeAspect="1"/>
          </p:cNvPicPr>
          <p:nvPr/>
        </p:nvPicPr>
        <p:blipFill>
          <a:blip r:embed="rId2"/>
          <a:stretch>
            <a:fillRect/>
          </a:stretch>
        </p:blipFill>
        <p:spPr>
          <a:xfrm>
            <a:off x="2677511" y="213690"/>
            <a:ext cx="6529552" cy="6430619"/>
          </a:xfrm>
          <a:prstGeom prst="rect">
            <a:avLst/>
          </a:prstGeom>
        </p:spPr>
      </p:pic>
      <p:sp>
        <p:nvSpPr>
          <p:cNvPr id="2" name="Footer Placeholder 1">
            <a:extLst>
              <a:ext uri="{FF2B5EF4-FFF2-40B4-BE49-F238E27FC236}">
                <a16:creationId xmlns:a16="http://schemas.microsoft.com/office/drawing/2014/main" id="{018DE099-6A7F-F8A8-014B-5F8F2B317D84}"/>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3593657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9769F8-79C2-684B-6676-BBC1AE7D9E7E}"/>
              </a:ext>
            </a:extLst>
          </p:cNvPr>
          <p:cNvPicPr>
            <a:picLocks noChangeAspect="1"/>
          </p:cNvPicPr>
          <p:nvPr/>
        </p:nvPicPr>
        <p:blipFill>
          <a:blip r:embed="rId2"/>
          <a:stretch>
            <a:fillRect/>
          </a:stretch>
        </p:blipFill>
        <p:spPr>
          <a:xfrm>
            <a:off x="235077" y="1669337"/>
            <a:ext cx="11721846" cy="3519325"/>
          </a:xfrm>
          <a:prstGeom prst="rect">
            <a:avLst/>
          </a:prstGeom>
        </p:spPr>
      </p:pic>
      <p:sp>
        <p:nvSpPr>
          <p:cNvPr id="11" name="Footer Placeholder 10">
            <a:extLst>
              <a:ext uri="{FF2B5EF4-FFF2-40B4-BE49-F238E27FC236}">
                <a16:creationId xmlns:a16="http://schemas.microsoft.com/office/drawing/2014/main" id="{89250BEC-8106-15AC-AAE0-9631F1A20C8E}"/>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2125219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64794F-86CC-4B16-132E-29F480219B4C}"/>
              </a:ext>
            </a:extLst>
          </p:cNvPr>
          <p:cNvPicPr>
            <a:picLocks noChangeAspect="1"/>
          </p:cNvPicPr>
          <p:nvPr/>
        </p:nvPicPr>
        <p:blipFill>
          <a:blip r:embed="rId2"/>
          <a:stretch>
            <a:fillRect/>
          </a:stretch>
        </p:blipFill>
        <p:spPr>
          <a:xfrm>
            <a:off x="512461" y="406591"/>
            <a:ext cx="11167078" cy="6044818"/>
          </a:xfrm>
          <a:prstGeom prst="rect">
            <a:avLst/>
          </a:prstGeom>
        </p:spPr>
      </p:pic>
      <mc:AlternateContent xmlns:mc="http://schemas.openxmlformats.org/markup-compatibility/2006" xmlns:p14="http://schemas.microsoft.com/office/powerpoint/2010/main">
        <mc:Choice Requires="p14">
          <p:contentPart p14:bwMode="auto" r:id="rId3">
            <p14:nvContentPartPr>
              <p14:cNvPr id="18" name="Ink 17">
                <a:extLst>
                  <a:ext uri="{FF2B5EF4-FFF2-40B4-BE49-F238E27FC236}">
                    <a16:creationId xmlns:a16="http://schemas.microsoft.com/office/drawing/2014/main" id="{D0D7F55D-DDD3-29E5-BFAC-D18B7FFA3C25}"/>
                  </a:ext>
                </a:extLst>
              </p14:cNvPr>
              <p14:cNvContentPartPr/>
              <p14:nvPr/>
            </p14:nvContentPartPr>
            <p14:xfrm>
              <a:off x="8530679" y="-904937"/>
              <a:ext cx="18360" cy="75960"/>
            </p14:xfrm>
          </p:contentPart>
        </mc:Choice>
        <mc:Fallback xmlns="">
          <p:pic>
            <p:nvPicPr>
              <p:cNvPr id="18" name="Ink 17">
                <a:extLst>
                  <a:ext uri="{FF2B5EF4-FFF2-40B4-BE49-F238E27FC236}">
                    <a16:creationId xmlns:a16="http://schemas.microsoft.com/office/drawing/2014/main" id="{D0D7F55D-DDD3-29E5-BFAC-D18B7FFA3C25}"/>
                  </a:ext>
                </a:extLst>
              </p:cNvPr>
              <p:cNvPicPr/>
              <p:nvPr/>
            </p:nvPicPr>
            <p:blipFill>
              <a:blip r:embed="rId8"/>
              <a:stretch>
                <a:fillRect/>
              </a:stretch>
            </p:blipFill>
            <p:spPr>
              <a:xfrm>
                <a:off x="8521679" y="-913937"/>
                <a:ext cx="360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Ink 18">
                <a:extLst>
                  <a:ext uri="{FF2B5EF4-FFF2-40B4-BE49-F238E27FC236}">
                    <a16:creationId xmlns:a16="http://schemas.microsoft.com/office/drawing/2014/main" id="{1EB35311-AAE6-BB5A-3F49-8F242B2B6F4D}"/>
                  </a:ext>
                </a:extLst>
              </p14:cNvPr>
              <p14:cNvContentPartPr/>
              <p14:nvPr/>
            </p14:nvContentPartPr>
            <p14:xfrm>
              <a:off x="8540039" y="-593537"/>
              <a:ext cx="11160" cy="84600"/>
            </p14:xfrm>
          </p:contentPart>
        </mc:Choice>
        <mc:Fallback xmlns="">
          <p:pic>
            <p:nvPicPr>
              <p:cNvPr id="19" name="Ink 18">
                <a:extLst>
                  <a:ext uri="{FF2B5EF4-FFF2-40B4-BE49-F238E27FC236}">
                    <a16:creationId xmlns:a16="http://schemas.microsoft.com/office/drawing/2014/main" id="{1EB35311-AAE6-BB5A-3F49-8F242B2B6F4D}"/>
                  </a:ext>
                </a:extLst>
              </p:cNvPr>
              <p:cNvPicPr/>
              <p:nvPr/>
            </p:nvPicPr>
            <p:blipFill>
              <a:blip r:embed="rId10"/>
              <a:stretch>
                <a:fillRect/>
              </a:stretch>
            </p:blipFill>
            <p:spPr>
              <a:xfrm>
                <a:off x="8531039" y="-602537"/>
                <a:ext cx="28800" cy="102240"/>
              </a:xfrm>
              <a:prstGeom prst="rect">
                <a:avLst/>
              </a:prstGeom>
            </p:spPr>
          </p:pic>
        </mc:Fallback>
      </mc:AlternateContent>
      <p:sp>
        <p:nvSpPr>
          <p:cNvPr id="2" name="Footer Placeholder 1">
            <a:extLst>
              <a:ext uri="{FF2B5EF4-FFF2-40B4-BE49-F238E27FC236}">
                <a16:creationId xmlns:a16="http://schemas.microsoft.com/office/drawing/2014/main" id="{BFA38794-233B-8862-9879-B2234C53D667}"/>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3263110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5E84CE-A97B-575F-351C-0F1B64DDC027}"/>
              </a:ext>
            </a:extLst>
          </p:cNvPr>
          <p:cNvPicPr>
            <a:picLocks noChangeAspect="1"/>
          </p:cNvPicPr>
          <p:nvPr/>
        </p:nvPicPr>
        <p:blipFill>
          <a:blip r:embed="rId2"/>
          <a:stretch>
            <a:fillRect/>
          </a:stretch>
        </p:blipFill>
        <p:spPr>
          <a:xfrm>
            <a:off x="632755" y="1039686"/>
            <a:ext cx="10926489" cy="4778627"/>
          </a:xfrm>
          <a:prstGeom prst="rect">
            <a:avLst/>
          </a:prstGeom>
        </p:spPr>
      </p:pic>
      <p:sp>
        <p:nvSpPr>
          <p:cNvPr id="2" name="Footer Placeholder 1">
            <a:extLst>
              <a:ext uri="{FF2B5EF4-FFF2-40B4-BE49-F238E27FC236}">
                <a16:creationId xmlns:a16="http://schemas.microsoft.com/office/drawing/2014/main" id="{DBD1804B-1FDF-883D-0EDA-FA98BE4D0442}"/>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22312164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186E38-50DE-C8E9-624F-81A0D700B3AD}"/>
              </a:ext>
            </a:extLst>
          </p:cNvPr>
          <p:cNvPicPr>
            <a:picLocks noChangeAspect="1"/>
          </p:cNvPicPr>
          <p:nvPr/>
        </p:nvPicPr>
        <p:blipFill>
          <a:blip r:embed="rId2"/>
          <a:stretch>
            <a:fillRect/>
          </a:stretch>
        </p:blipFill>
        <p:spPr>
          <a:xfrm>
            <a:off x="536193" y="1243012"/>
            <a:ext cx="11119613" cy="4600740"/>
          </a:xfrm>
          <a:prstGeom prst="rect">
            <a:avLst/>
          </a:prstGeom>
        </p:spPr>
      </p:pic>
      <p:sp>
        <p:nvSpPr>
          <p:cNvPr id="2" name="Footer Placeholder 1">
            <a:extLst>
              <a:ext uri="{FF2B5EF4-FFF2-40B4-BE49-F238E27FC236}">
                <a16:creationId xmlns:a16="http://schemas.microsoft.com/office/drawing/2014/main" id="{5002B8BD-048A-8011-E08C-906523266BE8}"/>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27365425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F36FB2-06D8-121C-5978-BECBAA17EBB8}"/>
              </a:ext>
            </a:extLst>
          </p:cNvPr>
          <p:cNvPicPr>
            <a:picLocks noChangeAspect="1"/>
          </p:cNvPicPr>
          <p:nvPr/>
        </p:nvPicPr>
        <p:blipFill>
          <a:blip r:embed="rId2"/>
          <a:stretch>
            <a:fillRect/>
          </a:stretch>
        </p:blipFill>
        <p:spPr>
          <a:xfrm>
            <a:off x="2633662" y="209550"/>
            <a:ext cx="6899221" cy="6415232"/>
          </a:xfrm>
          <a:prstGeom prst="rect">
            <a:avLst/>
          </a:prstGeom>
        </p:spPr>
      </p:pic>
      <p:sp>
        <p:nvSpPr>
          <p:cNvPr id="2" name="Footer Placeholder 1">
            <a:extLst>
              <a:ext uri="{FF2B5EF4-FFF2-40B4-BE49-F238E27FC236}">
                <a16:creationId xmlns:a16="http://schemas.microsoft.com/office/drawing/2014/main" id="{2C8754BE-F955-2985-01E5-ACD311C8F65E}"/>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10810898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5B19A8-9205-AB44-BC26-82031D53C4BB}"/>
              </a:ext>
            </a:extLst>
          </p:cNvPr>
          <p:cNvPicPr>
            <a:picLocks noChangeAspect="1"/>
          </p:cNvPicPr>
          <p:nvPr/>
        </p:nvPicPr>
        <p:blipFill>
          <a:blip r:embed="rId2"/>
          <a:stretch>
            <a:fillRect/>
          </a:stretch>
        </p:blipFill>
        <p:spPr>
          <a:xfrm>
            <a:off x="3709152" y="61055"/>
            <a:ext cx="4773695" cy="6735890"/>
          </a:xfrm>
          <a:prstGeom prst="rect">
            <a:avLst/>
          </a:prstGeom>
        </p:spPr>
      </p:pic>
      <p:sp>
        <p:nvSpPr>
          <p:cNvPr id="2" name="Footer Placeholder 1">
            <a:extLst>
              <a:ext uri="{FF2B5EF4-FFF2-40B4-BE49-F238E27FC236}">
                <a16:creationId xmlns:a16="http://schemas.microsoft.com/office/drawing/2014/main" id="{E6280088-3AA1-4DEC-7C16-D4365FF0AB76}"/>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166856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4DBFFC-F601-6DED-2EB2-004A936B0B36}"/>
              </a:ext>
            </a:extLst>
          </p:cNvPr>
          <p:cNvPicPr>
            <a:picLocks noChangeAspect="1"/>
          </p:cNvPicPr>
          <p:nvPr/>
        </p:nvPicPr>
        <p:blipFill>
          <a:blip r:embed="rId2"/>
          <a:stretch>
            <a:fillRect/>
          </a:stretch>
        </p:blipFill>
        <p:spPr>
          <a:xfrm>
            <a:off x="420147" y="841878"/>
            <a:ext cx="5471393" cy="4907674"/>
          </a:xfrm>
          <a:prstGeom prst="rect">
            <a:avLst/>
          </a:prstGeom>
        </p:spPr>
      </p:pic>
      <p:pic>
        <p:nvPicPr>
          <p:cNvPr id="5" name="Picture 4">
            <a:extLst>
              <a:ext uri="{FF2B5EF4-FFF2-40B4-BE49-F238E27FC236}">
                <a16:creationId xmlns:a16="http://schemas.microsoft.com/office/drawing/2014/main" id="{25B9ADC9-9B4A-F0F3-5471-C6E024749AB8}"/>
              </a:ext>
            </a:extLst>
          </p:cNvPr>
          <p:cNvPicPr>
            <a:picLocks noChangeAspect="1"/>
          </p:cNvPicPr>
          <p:nvPr/>
        </p:nvPicPr>
        <p:blipFill>
          <a:blip r:embed="rId3"/>
          <a:stretch>
            <a:fillRect/>
          </a:stretch>
        </p:blipFill>
        <p:spPr>
          <a:xfrm>
            <a:off x="5965113" y="882539"/>
            <a:ext cx="5648818" cy="4867013"/>
          </a:xfrm>
          <a:prstGeom prst="rect">
            <a:avLst/>
          </a:prstGeom>
        </p:spPr>
      </p:pic>
      <p:sp>
        <p:nvSpPr>
          <p:cNvPr id="2" name="Footer Placeholder 1">
            <a:extLst>
              <a:ext uri="{FF2B5EF4-FFF2-40B4-BE49-F238E27FC236}">
                <a16:creationId xmlns:a16="http://schemas.microsoft.com/office/drawing/2014/main" id="{8A269EC1-FE2A-1D75-9709-EC73BCBBBAA0}"/>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17473209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F4D2CC-5D3D-4423-E2DB-E6EDBCE3743A}"/>
              </a:ext>
            </a:extLst>
          </p:cNvPr>
          <p:cNvPicPr>
            <a:picLocks noChangeAspect="1"/>
          </p:cNvPicPr>
          <p:nvPr/>
        </p:nvPicPr>
        <p:blipFill>
          <a:blip r:embed="rId2"/>
          <a:stretch>
            <a:fillRect/>
          </a:stretch>
        </p:blipFill>
        <p:spPr>
          <a:xfrm>
            <a:off x="1487049" y="562467"/>
            <a:ext cx="8634413" cy="5275924"/>
          </a:xfrm>
          <a:prstGeom prst="rect">
            <a:avLst/>
          </a:prstGeom>
        </p:spPr>
      </p:pic>
      <p:sp>
        <p:nvSpPr>
          <p:cNvPr id="2" name="Footer Placeholder 1">
            <a:extLst>
              <a:ext uri="{FF2B5EF4-FFF2-40B4-BE49-F238E27FC236}">
                <a16:creationId xmlns:a16="http://schemas.microsoft.com/office/drawing/2014/main" id="{FB07DCAC-0DF2-89D8-6CF4-BD9A3C711B0D}"/>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3687032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016A84-2F43-5F79-9D0A-1A7A3F8F90AE}"/>
              </a:ext>
            </a:extLst>
          </p:cNvPr>
          <p:cNvPicPr>
            <a:picLocks noChangeAspect="1"/>
          </p:cNvPicPr>
          <p:nvPr/>
        </p:nvPicPr>
        <p:blipFill>
          <a:blip r:embed="rId2"/>
          <a:stretch>
            <a:fillRect/>
          </a:stretch>
        </p:blipFill>
        <p:spPr>
          <a:xfrm>
            <a:off x="1559718" y="649166"/>
            <a:ext cx="9072563" cy="5559667"/>
          </a:xfrm>
          <a:prstGeom prst="rect">
            <a:avLst/>
          </a:prstGeom>
        </p:spPr>
      </p:pic>
      <p:sp>
        <p:nvSpPr>
          <p:cNvPr id="2" name="Footer Placeholder 1">
            <a:extLst>
              <a:ext uri="{FF2B5EF4-FFF2-40B4-BE49-F238E27FC236}">
                <a16:creationId xmlns:a16="http://schemas.microsoft.com/office/drawing/2014/main" id="{78055078-6CCE-0835-6833-FF0EC7E6D4A2}"/>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9374875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20981D-9EB1-3248-2269-C9C6FD3228FA}"/>
              </a:ext>
            </a:extLst>
          </p:cNvPr>
          <p:cNvPicPr>
            <a:picLocks noChangeAspect="1"/>
          </p:cNvPicPr>
          <p:nvPr/>
        </p:nvPicPr>
        <p:blipFill>
          <a:blip r:embed="rId2"/>
          <a:stretch>
            <a:fillRect/>
          </a:stretch>
        </p:blipFill>
        <p:spPr>
          <a:xfrm>
            <a:off x="234836" y="1413723"/>
            <a:ext cx="11722328" cy="4030554"/>
          </a:xfrm>
          <a:prstGeom prst="rect">
            <a:avLst/>
          </a:prstGeom>
        </p:spPr>
      </p:pic>
      <p:sp>
        <p:nvSpPr>
          <p:cNvPr id="2" name="Footer Placeholder 1">
            <a:extLst>
              <a:ext uri="{FF2B5EF4-FFF2-40B4-BE49-F238E27FC236}">
                <a16:creationId xmlns:a16="http://schemas.microsoft.com/office/drawing/2014/main" id="{52982149-0098-3C99-18C2-F0EA3FAAD6E9}"/>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4404640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C31413-7FAC-8DA9-4775-1732ED49F182}"/>
              </a:ext>
            </a:extLst>
          </p:cNvPr>
          <p:cNvPicPr>
            <a:picLocks noChangeAspect="1"/>
          </p:cNvPicPr>
          <p:nvPr/>
        </p:nvPicPr>
        <p:blipFill>
          <a:blip r:embed="rId2"/>
          <a:stretch>
            <a:fillRect/>
          </a:stretch>
        </p:blipFill>
        <p:spPr>
          <a:xfrm>
            <a:off x="702337" y="798785"/>
            <a:ext cx="10787326" cy="4035973"/>
          </a:xfrm>
          <a:prstGeom prst="rect">
            <a:avLst/>
          </a:prstGeom>
        </p:spPr>
      </p:pic>
      <p:sp>
        <p:nvSpPr>
          <p:cNvPr id="70" name="Footer Placeholder 69">
            <a:extLst>
              <a:ext uri="{FF2B5EF4-FFF2-40B4-BE49-F238E27FC236}">
                <a16:creationId xmlns:a16="http://schemas.microsoft.com/office/drawing/2014/main" id="{04B6B062-4715-BDFA-827F-1B4A32417D68}"/>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21281379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descr="Triangular abstract background">
            <a:extLst>
              <a:ext uri="{FF2B5EF4-FFF2-40B4-BE49-F238E27FC236}">
                <a16:creationId xmlns:a16="http://schemas.microsoft.com/office/drawing/2014/main" id="{77EBFDAC-2B12-7424-0299-386B3FC7ACBC}"/>
              </a:ext>
            </a:extLst>
          </p:cNvPr>
          <p:cNvPicPr>
            <a:picLocks noChangeAspect="1"/>
          </p:cNvPicPr>
          <p:nvPr/>
        </p:nvPicPr>
        <p:blipFill rotWithShape="1">
          <a:blip r:embed="rId2">
            <a:alphaModFix amt="50000"/>
          </a:blip>
          <a:srcRect t="15709" r="-1" b="-1"/>
          <a:stretch/>
        </p:blipFill>
        <p:spPr>
          <a:xfrm>
            <a:off x="0" y="10"/>
            <a:ext cx="12188930" cy="6857990"/>
          </a:xfrm>
          <a:prstGeom prst="rect">
            <a:avLst/>
          </a:prstGeom>
        </p:spPr>
      </p:pic>
      <p:sp>
        <p:nvSpPr>
          <p:cNvPr id="2" name="Title 1">
            <a:extLst>
              <a:ext uri="{FF2B5EF4-FFF2-40B4-BE49-F238E27FC236}">
                <a16:creationId xmlns:a16="http://schemas.microsoft.com/office/drawing/2014/main" id="{AA332CE4-9FEF-4047-69AE-4646FF38C892}"/>
              </a:ext>
            </a:extLst>
          </p:cNvPr>
          <p:cNvSpPr>
            <a:spLocks noGrp="1"/>
          </p:cNvSpPr>
          <p:nvPr>
            <p:ph type="ctrTitle"/>
          </p:nvPr>
        </p:nvSpPr>
        <p:spPr>
          <a:xfrm>
            <a:off x="-1138845" y="1268487"/>
            <a:ext cx="8761615" cy="3063240"/>
          </a:xfrm>
        </p:spPr>
        <p:txBody>
          <a:bodyPr>
            <a:normAutofit/>
          </a:bodyPr>
          <a:lstStyle/>
          <a:p>
            <a:pPr algn="ctr"/>
            <a:r>
              <a:rPr lang="en-US"/>
              <a:t>The limit laws</a:t>
            </a:r>
          </a:p>
        </p:txBody>
      </p:sp>
      <p:sp>
        <p:nvSpPr>
          <p:cNvPr id="3" name="Subtitle 2">
            <a:extLst>
              <a:ext uri="{FF2B5EF4-FFF2-40B4-BE49-F238E27FC236}">
                <a16:creationId xmlns:a16="http://schemas.microsoft.com/office/drawing/2014/main" id="{04B085AC-03CE-A3CB-1405-19BD6CFA69E6}"/>
              </a:ext>
            </a:extLst>
          </p:cNvPr>
          <p:cNvSpPr>
            <a:spLocks noGrp="1"/>
          </p:cNvSpPr>
          <p:nvPr>
            <p:ph type="subTitle" idx="1"/>
          </p:nvPr>
        </p:nvSpPr>
        <p:spPr>
          <a:xfrm>
            <a:off x="-2298853" y="5167056"/>
            <a:ext cx="9144000" cy="1225296"/>
          </a:xfrm>
        </p:spPr>
        <p:txBody>
          <a:bodyPr>
            <a:normAutofit/>
          </a:bodyPr>
          <a:lstStyle/>
          <a:p>
            <a:pPr algn="ctr"/>
            <a:r>
              <a:rPr lang="en-US" sz="6600" b="1"/>
              <a:t>Section 2.3</a:t>
            </a:r>
          </a:p>
        </p:txBody>
      </p:sp>
      <p:sp>
        <p:nvSpPr>
          <p:cNvPr id="4" name="Footer Placeholder 3">
            <a:extLst>
              <a:ext uri="{FF2B5EF4-FFF2-40B4-BE49-F238E27FC236}">
                <a16:creationId xmlns:a16="http://schemas.microsoft.com/office/drawing/2014/main" id="{89DF79E3-6328-B5B3-1246-484F1235B734}"/>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41044218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A5D186-776E-953A-C21D-CB13996434AE}"/>
              </a:ext>
            </a:extLst>
          </p:cNvPr>
          <p:cNvPicPr>
            <a:picLocks noChangeAspect="1"/>
          </p:cNvPicPr>
          <p:nvPr/>
        </p:nvPicPr>
        <p:blipFill>
          <a:blip r:embed="rId2"/>
          <a:stretch>
            <a:fillRect/>
          </a:stretch>
        </p:blipFill>
        <p:spPr>
          <a:xfrm>
            <a:off x="1043720" y="1165005"/>
            <a:ext cx="10104559" cy="4216291"/>
          </a:xfrm>
          <a:prstGeom prst="rect">
            <a:avLst/>
          </a:prstGeom>
        </p:spPr>
      </p:pic>
      <p:sp>
        <p:nvSpPr>
          <p:cNvPr id="12" name="Footer Placeholder 11">
            <a:extLst>
              <a:ext uri="{FF2B5EF4-FFF2-40B4-BE49-F238E27FC236}">
                <a16:creationId xmlns:a16="http://schemas.microsoft.com/office/drawing/2014/main" id="{BBB8DBE7-40B4-9CCD-0195-811318FD4596}"/>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20925779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AE5369-D237-293E-7483-20FB8DB1EBE6}"/>
              </a:ext>
            </a:extLst>
          </p:cNvPr>
          <p:cNvPicPr>
            <a:picLocks noChangeAspect="1"/>
          </p:cNvPicPr>
          <p:nvPr/>
        </p:nvPicPr>
        <p:blipFill>
          <a:blip r:embed="rId2"/>
          <a:stretch>
            <a:fillRect/>
          </a:stretch>
        </p:blipFill>
        <p:spPr>
          <a:xfrm>
            <a:off x="1295400" y="330786"/>
            <a:ext cx="9601200" cy="6196427"/>
          </a:xfrm>
          <a:prstGeom prst="rect">
            <a:avLst/>
          </a:prstGeom>
        </p:spPr>
      </p:pic>
      <p:sp>
        <p:nvSpPr>
          <p:cNvPr id="26" name="Footer Placeholder 25">
            <a:extLst>
              <a:ext uri="{FF2B5EF4-FFF2-40B4-BE49-F238E27FC236}">
                <a16:creationId xmlns:a16="http://schemas.microsoft.com/office/drawing/2014/main" id="{8111F427-9708-571A-4662-1BEF8521175D}"/>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2379415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D52254-775D-3FE2-F020-C259D59A69D7}"/>
              </a:ext>
            </a:extLst>
          </p:cNvPr>
          <p:cNvPicPr>
            <a:picLocks noChangeAspect="1"/>
          </p:cNvPicPr>
          <p:nvPr/>
        </p:nvPicPr>
        <p:blipFill>
          <a:blip r:embed="rId2"/>
          <a:stretch>
            <a:fillRect/>
          </a:stretch>
        </p:blipFill>
        <p:spPr>
          <a:xfrm>
            <a:off x="632755" y="495956"/>
            <a:ext cx="6009783" cy="2229193"/>
          </a:xfrm>
          <a:prstGeom prst="rect">
            <a:avLst/>
          </a:prstGeom>
        </p:spPr>
      </p:pic>
      <p:sp>
        <p:nvSpPr>
          <p:cNvPr id="111" name="Footer Placeholder 110">
            <a:extLst>
              <a:ext uri="{FF2B5EF4-FFF2-40B4-BE49-F238E27FC236}">
                <a16:creationId xmlns:a16="http://schemas.microsoft.com/office/drawing/2014/main" id="{24040045-51BE-FA57-A6CE-CA417BFD19FC}"/>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25035812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2861B4-9B50-8331-9CEF-B8195552D939}"/>
              </a:ext>
            </a:extLst>
          </p:cNvPr>
          <p:cNvPicPr>
            <a:picLocks noChangeAspect="1"/>
          </p:cNvPicPr>
          <p:nvPr/>
        </p:nvPicPr>
        <p:blipFill>
          <a:blip r:embed="rId2"/>
          <a:stretch>
            <a:fillRect/>
          </a:stretch>
        </p:blipFill>
        <p:spPr>
          <a:xfrm>
            <a:off x="433552" y="324014"/>
            <a:ext cx="5410200" cy="2219946"/>
          </a:xfrm>
          <a:prstGeom prst="rect">
            <a:avLst/>
          </a:prstGeom>
        </p:spPr>
      </p:pic>
      <p:sp>
        <p:nvSpPr>
          <p:cNvPr id="52" name="Footer Placeholder 51">
            <a:extLst>
              <a:ext uri="{FF2B5EF4-FFF2-40B4-BE49-F238E27FC236}">
                <a16:creationId xmlns:a16="http://schemas.microsoft.com/office/drawing/2014/main" id="{D7D7AA5B-2483-8296-EBC8-2493B563959C}"/>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15665240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7EA7AE-E294-4A68-17F4-0EC44D1F233D}"/>
              </a:ext>
            </a:extLst>
          </p:cNvPr>
          <p:cNvPicPr>
            <a:picLocks noChangeAspect="1"/>
          </p:cNvPicPr>
          <p:nvPr/>
        </p:nvPicPr>
        <p:blipFill>
          <a:blip r:embed="rId2"/>
          <a:stretch>
            <a:fillRect/>
          </a:stretch>
        </p:blipFill>
        <p:spPr>
          <a:xfrm>
            <a:off x="310182" y="840828"/>
            <a:ext cx="11571635" cy="3878318"/>
          </a:xfrm>
          <a:prstGeom prst="rect">
            <a:avLst/>
          </a:prstGeom>
        </p:spPr>
      </p:pic>
      <p:sp>
        <p:nvSpPr>
          <p:cNvPr id="23" name="Footer Placeholder 22">
            <a:extLst>
              <a:ext uri="{FF2B5EF4-FFF2-40B4-BE49-F238E27FC236}">
                <a16:creationId xmlns:a16="http://schemas.microsoft.com/office/drawing/2014/main" id="{09E9E542-59E6-C33B-64C6-279267426BEE}"/>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1985496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he Hand Bold"/>
              <a:ea typeface="+mn-ea"/>
              <a:cs typeface="+mn-cs"/>
            </a:endParaRPr>
          </a:p>
        </p:txBody>
      </p:sp>
      <p:sp useBgFill="1">
        <p:nvSpPr>
          <p:cNvPr id="10" name="Rectangle 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2" name="Title 1">
            <a:extLst>
              <a:ext uri="{FF2B5EF4-FFF2-40B4-BE49-F238E27FC236}">
                <a16:creationId xmlns:a16="http://schemas.microsoft.com/office/drawing/2014/main" id="{67AF6BF6-535D-9CFE-4F76-57D513408C82}"/>
              </a:ext>
            </a:extLst>
          </p:cNvPr>
          <p:cNvSpPr>
            <a:spLocks noGrp="1"/>
          </p:cNvSpPr>
          <p:nvPr>
            <p:ph type="title"/>
          </p:nvPr>
        </p:nvSpPr>
        <p:spPr>
          <a:xfrm>
            <a:off x="5297762" y="640080"/>
            <a:ext cx="6251110" cy="3566160"/>
          </a:xfrm>
        </p:spPr>
        <p:txBody>
          <a:bodyPr vert="horz" lIns="91440" tIns="45720" rIns="91440" bIns="45720" rtlCol="0" anchor="b">
            <a:normAutofit/>
          </a:bodyPr>
          <a:lstStyle/>
          <a:p>
            <a:pPr algn="l"/>
            <a:r>
              <a:rPr lang="en-US" sz="9600"/>
              <a:t>derivatives</a:t>
            </a:r>
          </a:p>
        </p:txBody>
      </p:sp>
      <p:sp>
        <p:nvSpPr>
          <p:cNvPr id="12"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pic>
        <p:nvPicPr>
          <p:cNvPr id="4" name="Picture 3" descr="Complex maths formulae on a blackboard">
            <a:extLst>
              <a:ext uri="{FF2B5EF4-FFF2-40B4-BE49-F238E27FC236}">
                <a16:creationId xmlns:a16="http://schemas.microsoft.com/office/drawing/2014/main" id="{B4741371-278B-132B-9C82-C8820C2CE474}"/>
              </a:ext>
            </a:extLst>
          </p:cNvPr>
          <p:cNvPicPr>
            <a:picLocks noChangeAspect="1"/>
          </p:cNvPicPr>
          <p:nvPr/>
        </p:nvPicPr>
        <p:blipFill rotWithShape="1">
          <a:blip r:embed="rId2"/>
          <a:srcRect l="32174" r="18250"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 name="Footer Placeholder 2">
            <a:extLst>
              <a:ext uri="{FF2B5EF4-FFF2-40B4-BE49-F238E27FC236}">
                <a16:creationId xmlns:a16="http://schemas.microsoft.com/office/drawing/2014/main" id="{F4DD6456-835D-B7C5-15D8-9F7BD5917C5D}"/>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36427834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20B329-C5EF-04E0-9EBA-FECB0A8F87DF}"/>
              </a:ext>
            </a:extLst>
          </p:cNvPr>
          <p:cNvPicPr>
            <a:picLocks noChangeAspect="1"/>
          </p:cNvPicPr>
          <p:nvPr/>
        </p:nvPicPr>
        <p:blipFill>
          <a:blip r:embed="rId2"/>
          <a:stretch>
            <a:fillRect/>
          </a:stretch>
        </p:blipFill>
        <p:spPr>
          <a:xfrm>
            <a:off x="497269" y="1304678"/>
            <a:ext cx="11318227" cy="4623156"/>
          </a:xfrm>
          <a:prstGeom prst="rect">
            <a:avLst/>
          </a:prstGeom>
        </p:spPr>
      </p:pic>
      <p:sp>
        <p:nvSpPr>
          <p:cNvPr id="7" name="Footer Placeholder 6">
            <a:extLst>
              <a:ext uri="{FF2B5EF4-FFF2-40B4-BE49-F238E27FC236}">
                <a16:creationId xmlns:a16="http://schemas.microsoft.com/office/drawing/2014/main" id="{9063DEFC-A396-4588-5A35-E251F5D212C1}"/>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6620266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0B55D2-C794-6FAB-2928-E691C2C4EE9C}"/>
              </a:ext>
            </a:extLst>
          </p:cNvPr>
          <p:cNvPicPr>
            <a:picLocks noChangeAspect="1"/>
          </p:cNvPicPr>
          <p:nvPr/>
        </p:nvPicPr>
        <p:blipFill>
          <a:blip r:embed="rId2"/>
          <a:stretch>
            <a:fillRect/>
          </a:stretch>
        </p:blipFill>
        <p:spPr>
          <a:xfrm>
            <a:off x="601224" y="613542"/>
            <a:ext cx="5755890" cy="2192720"/>
          </a:xfrm>
          <a:prstGeom prst="rect">
            <a:avLst/>
          </a:prstGeom>
        </p:spPr>
      </p:pic>
      <p:sp>
        <p:nvSpPr>
          <p:cNvPr id="37" name="Footer Placeholder 36">
            <a:extLst>
              <a:ext uri="{FF2B5EF4-FFF2-40B4-BE49-F238E27FC236}">
                <a16:creationId xmlns:a16="http://schemas.microsoft.com/office/drawing/2014/main" id="{25F309EA-D50F-6BF7-C7E4-1B58224AE38E}"/>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38451229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BF02A8-1ACF-2F67-77F2-D84AAC6AF97C}"/>
              </a:ext>
            </a:extLst>
          </p:cNvPr>
          <p:cNvPicPr>
            <a:picLocks noChangeAspect="1"/>
          </p:cNvPicPr>
          <p:nvPr/>
        </p:nvPicPr>
        <p:blipFill>
          <a:blip r:embed="rId2"/>
          <a:stretch>
            <a:fillRect/>
          </a:stretch>
        </p:blipFill>
        <p:spPr>
          <a:xfrm>
            <a:off x="349879" y="472949"/>
            <a:ext cx="11492241" cy="5912102"/>
          </a:xfrm>
          <a:prstGeom prst="rect">
            <a:avLst/>
          </a:prstGeom>
        </p:spPr>
      </p:pic>
      <p:sp>
        <p:nvSpPr>
          <p:cNvPr id="2" name="Footer Placeholder 1">
            <a:extLst>
              <a:ext uri="{FF2B5EF4-FFF2-40B4-BE49-F238E27FC236}">
                <a16:creationId xmlns:a16="http://schemas.microsoft.com/office/drawing/2014/main" id="{1CBD0839-2113-9444-9596-E12BEAD66B6D}"/>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21589843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E797C1-A7DC-A4DA-5E30-A4AF5878541A}"/>
              </a:ext>
            </a:extLst>
          </p:cNvPr>
          <p:cNvPicPr>
            <a:picLocks noChangeAspect="1"/>
          </p:cNvPicPr>
          <p:nvPr/>
        </p:nvPicPr>
        <p:blipFill>
          <a:blip r:embed="rId2"/>
          <a:stretch>
            <a:fillRect/>
          </a:stretch>
        </p:blipFill>
        <p:spPr>
          <a:xfrm>
            <a:off x="525352" y="466396"/>
            <a:ext cx="6152986" cy="2140169"/>
          </a:xfrm>
          <a:prstGeom prst="rect">
            <a:avLst/>
          </a:prstGeom>
        </p:spPr>
      </p:pic>
      <p:sp>
        <p:nvSpPr>
          <p:cNvPr id="11" name="Footer Placeholder 10">
            <a:extLst>
              <a:ext uri="{FF2B5EF4-FFF2-40B4-BE49-F238E27FC236}">
                <a16:creationId xmlns:a16="http://schemas.microsoft.com/office/drawing/2014/main" id="{415319A7-F376-495F-247E-2E1688016912}"/>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11243729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F4BA2B-7513-DD7A-E279-3EBDE674B43C}"/>
              </a:ext>
            </a:extLst>
          </p:cNvPr>
          <p:cNvPicPr>
            <a:picLocks noChangeAspect="1"/>
          </p:cNvPicPr>
          <p:nvPr/>
        </p:nvPicPr>
        <p:blipFill>
          <a:blip r:embed="rId2"/>
          <a:stretch>
            <a:fillRect/>
          </a:stretch>
        </p:blipFill>
        <p:spPr>
          <a:xfrm>
            <a:off x="355545" y="312518"/>
            <a:ext cx="6363407" cy="2083841"/>
          </a:xfrm>
          <a:prstGeom prst="rect">
            <a:avLst/>
          </a:prstGeom>
        </p:spPr>
      </p:pic>
      <p:sp>
        <p:nvSpPr>
          <p:cNvPr id="2" name="Footer Placeholder 1">
            <a:extLst>
              <a:ext uri="{FF2B5EF4-FFF2-40B4-BE49-F238E27FC236}">
                <a16:creationId xmlns:a16="http://schemas.microsoft.com/office/drawing/2014/main" id="{43D43E05-A4D8-3A37-6310-3FA78F8B9C61}"/>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27188420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35AF01-8ECD-71AC-8BB8-B6EC051159AE}"/>
              </a:ext>
            </a:extLst>
          </p:cNvPr>
          <p:cNvPicPr>
            <a:picLocks noChangeAspect="1"/>
          </p:cNvPicPr>
          <p:nvPr/>
        </p:nvPicPr>
        <p:blipFill>
          <a:blip r:embed="rId2"/>
          <a:stretch>
            <a:fillRect/>
          </a:stretch>
        </p:blipFill>
        <p:spPr>
          <a:xfrm>
            <a:off x="355217" y="380507"/>
            <a:ext cx="6202563" cy="1984321"/>
          </a:xfrm>
          <a:prstGeom prst="rect">
            <a:avLst/>
          </a:prstGeom>
        </p:spPr>
      </p:pic>
      <p:sp>
        <p:nvSpPr>
          <p:cNvPr id="22" name="Footer Placeholder 21">
            <a:extLst>
              <a:ext uri="{FF2B5EF4-FFF2-40B4-BE49-F238E27FC236}">
                <a16:creationId xmlns:a16="http://schemas.microsoft.com/office/drawing/2014/main" id="{1CF4214B-1252-8735-74A4-2C8EC9383157}"/>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2190620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59D8CE-046A-145A-B57C-73F3E4502138}"/>
              </a:ext>
            </a:extLst>
          </p:cNvPr>
          <p:cNvPicPr>
            <a:picLocks noChangeAspect="1"/>
          </p:cNvPicPr>
          <p:nvPr/>
        </p:nvPicPr>
        <p:blipFill>
          <a:blip r:embed="rId2"/>
          <a:stretch>
            <a:fillRect/>
          </a:stretch>
        </p:blipFill>
        <p:spPr>
          <a:xfrm>
            <a:off x="391325" y="366502"/>
            <a:ext cx="6213553" cy="1923544"/>
          </a:xfrm>
          <a:prstGeom prst="rect">
            <a:avLst/>
          </a:prstGeom>
        </p:spPr>
      </p:pic>
      <p:sp>
        <p:nvSpPr>
          <p:cNvPr id="5" name="Footer Placeholder 4">
            <a:extLst>
              <a:ext uri="{FF2B5EF4-FFF2-40B4-BE49-F238E27FC236}">
                <a16:creationId xmlns:a16="http://schemas.microsoft.com/office/drawing/2014/main" id="{F9899529-9954-AC1E-5986-352BAEAD0FAF}"/>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27803565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E08633-AD8C-4500-9B1A-411F92C36834}"/>
              </a:ext>
            </a:extLst>
          </p:cNvPr>
          <p:cNvPicPr>
            <a:picLocks noChangeAspect="1"/>
          </p:cNvPicPr>
          <p:nvPr/>
        </p:nvPicPr>
        <p:blipFill>
          <a:blip r:embed="rId2"/>
          <a:stretch>
            <a:fillRect/>
          </a:stretch>
        </p:blipFill>
        <p:spPr>
          <a:xfrm>
            <a:off x="499734" y="467381"/>
            <a:ext cx="4986666" cy="2421143"/>
          </a:xfrm>
          <a:prstGeom prst="rect">
            <a:avLst/>
          </a:prstGeom>
        </p:spPr>
      </p:pic>
      <p:pic>
        <p:nvPicPr>
          <p:cNvPr id="5" name="Picture 4">
            <a:extLst>
              <a:ext uri="{FF2B5EF4-FFF2-40B4-BE49-F238E27FC236}">
                <a16:creationId xmlns:a16="http://schemas.microsoft.com/office/drawing/2014/main" id="{71C494DE-2F44-32E3-1CDD-2955AD56D8AD}"/>
              </a:ext>
            </a:extLst>
          </p:cNvPr>
          <p:cNvPicPr>
            <a:picLocks noChangeAspect="1"/>
          </p:cNvPicPr>
          <p:nvPr/>
        </p:nvPicPr>
        <p:blipFill>
          <a:blip r:embed="rId3"/>
          <a:stretch>
            <a:fillRect/>
          </a:stretch>
        </p:blipFill>
        <p:spPr>
          <a:xfrm>
            <a:off x="6543510" y="467381"/>
            <a:ext cx="4565098" cy="3074454"/>
          </a:xfrm>
          <a:prstGeom prst="rect">
            <a:avLst/>
          </a:prstGeom>
        </p:spPr>
      </p:pic>
      <p:sp>
        <p:nvSpPr>
          <p:cNvPr id="39" name="Footer Placeholder 38">
            <a:extLst>
              <a:ext uri="{FF2B5EF4-FFF2-40B4-BE49-F238E27FC236}">
                <a16:creationId xmlns:a16="http://schemas.microsoft.com/office/drawing/2014/main" id="{14BEAFA3-BF43-327E-F532-50648587D142}"/>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36964030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E1D533-EBD2-B360-906A-808060E22A1F}"/>
              </a:ext>
            </a:extLst>
          </p:cNvPr>
          <p:cNvPicPr>
            <a:picLocks noChangeAspect="1"/>
          </p:cNvPicPr>
          <p:nvPr/>
        </p:nvPicPr>
        <p:blipFill>
          <a:blip r:embed="rId2"/>
          <a:stretch>
            <a:fillRect/>
          </a:stretch>
        </p:blipFill>
        <p:spPr>
          <a:xfrm>
            <a:off x="511558" y="518784"/>
            <a:ext cx="8506318" cy="3138820"/>
          </a:xfrm>
          <a:prstGeom prst="rect">
            <a:avLst/>
          </a:prstGeom>
        </p:spPr>
      </p:pic>
      <p:sp>
        <p:nvSpPr>
          <p:cNvPr id="35" name="Footer Placeholder 34">
            <a:extLst>
              <a:ext uri="{FF2B5EF4-FFF2-40B4-BE49-F238E27FC236}">
                <a16:creationId xmlns:a16="http://schemas.microsoft.com/office/drawing/2014/main" id="{6587515B-58E1-9E9D-0234-444E6A91AD4A}"/>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31127849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4DAA27-592A-9028-2B9A-12290DF09994}"/>
              </a:ext>
            </a:extLst>
          </p:cNvPr>
          <p:cNvPicPr>
            <a:picLocks noChangeAspect="1"/>
          </p:cNvPicPr>
          <p:nvPr/>
        </p:nvPicPr>
        <p:blipFill>
          <a:blip r:embed="rId2"/>
          <a:stretch>
            <a:fillRect/>
          </a:stretch>
        </p:blipFill>
        <p:spPr>
          <a:xfrm>
            <a:off x="468859" y="408097"/>
            <a:ext cx="7960768" cy="1935710"/>
          </a:xfrm>
          <a:prstGeom prst="rect">
            <a:avLst/>
          </a:prstGeom>
        </p:spPr>
      </p:pic>
      <p:sp>
        <p:nvSpPr>
          <p:cNvPr id="15" name="Footer Placeholder 14">
            <a:extLst>
              <a:ext uri="{FF2B5EF4-FFF2-40B4-BE49-F238E27FC236}">
                <a16:creationId xmlns:a16="http://schemas.microsoft.com/office/drawing/2014/main" id="{37247851-ED4F-0FD4-846D-2711DFB78FFD}"/>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1046247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FC2482-EE9C-529A-9D7C-ECB5723A5DB1}"/>
              </a:ext>
            </a:extLst>
          </p:cNvPr>
          <p:cNvPicPr>
            <a:picLocks noChangeAspect="1"/>
          </p:cNvPicPr>
          <p:nvPr/>
        </p:nvPicPr>
        <p:blipFill>
          <a:blip r:embed="rId2"/>
          <a:stretch>
            <a:fillRect/>
          </a:stretch>
        </p:blipFill>
        <p:spPr>
          <a:xfrm>
            <a:off x="794351" y="1038224"/>
            <a:ext cx="4896954" cy="4171950"/>
          </a:xfrm>
          <a:prstGeom prst="rect">
            <a:avLst/>
          </a:prstGeom>
        </p:spPr>
      </p:pic>
      <p:pic>
        <p:nvPicPr>
          <p:cNvPr id="5" name="Picture 4">
            <a:extLst>
              <a:ext uri="{FF2B5EF4-FFF2-40B4-BE49-F238E27FC236}">
                <a16:creationId xmlns:a16="http://schemas.microsoft.com/office/drawing/2014/main" id="{335CB753-8967-F253-0FB6-B6EAE4BE2337}"/>
              </a:ext>
            </a:extLst>
          </p:cNvPr>
          <p:cNvPicPr>
            <a:picLocks noChangeAspect="1"/>
          </p:cNvPicPr>
          <p:nvPr/>
        </p:nvPicPr>
        <p:blipFill>
          <a:blip r:embed="rId3"/>
          <a:stretch>
            <a:fillRect/>
          </a:stretch>
        </p:blipFill>
        <p:spPr>
          <a:xfrm>
            <a:off x="6096000" y="809297"/>
            <a:ext cx="5470249" cy="4400877"/>
          </a:xfrm>
          <a:prstGeom prst="rect">
            <a:avLst/>
          </a:prstGeom>
        </p:spPr>
      </p:pic>
      <p:sp>
        <p:nvSpPr>
          <p:cNvPr id="2" name="Footer Placeholder 1">
            <a:extLst>
              <a:ext uri="{FF2B5EF4-FFF2-40B4-BE49-F238E27FC236}">
                <a16:creationId xmlns:a16="http://schemas.microsoft.com/office/drawing/2014/main" id="{EFBDE018-7986-8544-A0A0-CF4D19BD8910}"/>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34134441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625B3F-3EAE-6F82-5D32-45B4145B16FD}"/>
              </a:ext>
            </a:extLst>
          </p:cNvPr>
          <p:cNvPicPr>
            <a:picLocks noChangeAspect="1"/>
          </p:cNvPicPr>
          <p:nvPr/>
        </p:nvPicPr>
        <p:blipFill>
          <a:blip r:embed="rId2"/>
          <a:stretch>
            <a:fillRect/>
          </a:stretch>
        </p:blipFill>
        <p:spPr>
          <a:xfrm>
            <a:off x="434349" y="594929"/>
            <a:ext cx="4451688" cy="752859"/>
          </a:xfrm>
          <a:prstGeom prst="rect">
            <a:avLst/>
          </a:prstGeom>
        </p:spPr>
      </p:pic>
      <p:pic>
        <p:nvPicPr>
          <p:cNvPr id="9" name="Picture 8">
            <a:extLst>
              <a:ext uri="{FF2B5EF4-FFF2-40B4-BE49-F238E27FC236}">
                <a16:creationId xmlns:a16="http://schemas.microsoft.com/office/drawing/2014/main" id="{50284B47-7075-2CD3-0E8D-9F70639D41AD}"/>
              </a:ext>
            </a:extLst>
          </p:cNvPr>
          <p:cNvPicPr>
            <a:picLocks noChangeAspect="1"/>
          </p:cNvPicPr>
          <p:nvPr/>
        </p:nvPicPr>
        <p:blipFill>
          <a:blip r:embed="rId3"/>
          <a:stretch>
            <a:fillRect/>
          </a:stretch>
        </p:blipFill>
        <p:spPr>
          <a:xfrm>
            <a:off x="3957637" y="1347788"/>
            <a:ext cx="3599301" cy="3503106"/>
          </a:xfrm>
          <a:prstGeom prst="rect">
            <a:avLst/>
          </a:prstGeom>
        </p:spPr>
      </p:pic>
      <p:pic>
        <p:nvPicPr>
          <p:cNvPr id="11" name="Picture 10">
            <a:extLst>
              <a:ext uri="{FF2B5EF4-FFF2-40B4-BE49-F238E27FC236}">
                <a16:creationId xmlns:a16="http://schemas.microsoft.com/office/drawing/2014/main" id="{E64AFB6E-841C-7A3F-E9CA-CC80F9ECB2D7}"/>
              </a:ext>
            </a:extLst>
          </p:cNvPr>
          <p:cNvPicPr>
            <a:picLocks noChangeAspect="1"/>
          </p:cNvPicPr>
          <p:nvPr/>
        </p:nvPicPr>
        <p:blipFill>
          <a:blip r:embed="rId4"/>
          <a:stretch>
            <a:fillRect/>
          </a:stretch>
        </p:blipFill>
        <p:spPr>
          <a:xfrm>
            <a:off x="2303270" y="5116390"/>
            <a:ext cx="6914622" cy="1095076"/>
          </a:xfrm>
          <a:prstGeom prst="rect">
            <a:avLst/>
          </a:prstGeom>
        </p:spPr>
      </p:pic>
      <p:sp>
        <p:nvSpPr>
          <p:cNvPr id="4" name="Footer Placeholder 3">
            <a:extLst>
              <a:ext uri="{FF2B5EF4-FFF2-40B4-BE49-F238E27FC236}">
                <a16:creationId xmlns:a16="http://schemas.microsoft.com/office/drawing/2014/main" id="{DA9534A5-9210-FEA9-F727-5C5EF072D99F}"/>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18981872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B35A80-5EFD-DFA6-B9CB-4077645162F5}"/>
              </a:ext>
            </a:extLst>
          </p:cNvPr>
          <p:cNvPicPr>
            <a:picLocks noChangeAspect="1"/>
          </p:cNvPicPr>
          <p:nvPr/>
        </p:nvPicPr>
        <p:blipFill>
          <a:blip r:embed="rId2"/>
          <a:stretch>
            <a:fillRect/>
          </a:stretch>
        </p:blipFill>
        <p:spPr>
          <a:xfrm>
            <a:off x="592367" y="769554"/>
            <a:ext cx="11007266" cy="4415002"/>
          </a:xfrm>
          <a:prstGeom prst="rect">
            <a:avLst/>
          </a:prstGeom>
        </p:spPr>
      </p:pic>
      <p:sp>
        <p:nvSpPr>
          <p:cNvPr id="2" name="Footer Placeholder 1">
            <a:extLst>
              <a:ext uri="{FF2B5EF4-FFF2-40B4-BE49-F238E27FC236}">
                <a16:creationId xmlns:a16="http://schemas.microsoft.com/office/drawing/2014/main" id="{1365A0D0-12AA-2BD6-827C-BFC40A4F45D7}"/>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16546141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0CDB1F-3785-4FE7-33CD-0EFAD464E589}"/>
              </a:ext>
            </a:extLst>
          </p:cNvPr>
          <p:cNvPicPr>
            <a:picLocks noChangeAspect="1"/>
          </p:cNvPicPr>
          <p:nvPr/>
        </p:nvPicPr>
        <p:blipFill>
          <a:blip r:embed="rId2"/>
          <a:stretch>
            <a:fillRect/>
          </a:stretch>
        </p:blipFill>
        <p:spPr>
          <a:xfrm>
            <a:off x="503183" y="421400"/>
            <a:ext cx="5704972" cy="1964448"/>
          </a:xfrm>
          <a:prstGeom prst="rect">
            <a:avLst/>
          </a:prstGeom>
        </p:spPr>
      </p:pic>
      <p:pic>
        <p:nvPicPr>
          <p:cNvPr id="5" name="Picture 4">
            <a:extLst>
              <a:ext uri="{FF2B5EF4-FFF2-40B4-BE49-F238E27FC236}">
                <a16:creationId xmlns:a16="http://schemas.microsoft.com/office/drawing/2014/main" id="{91B006FB-4D52-A28E-221F-5E80FACA0784}"/>
              </a:ext>
            </a:extLst>
          </p:cNvPr>
          <p:cNvPicPr>
            <a:picLocks noChangeAspect="1"/>
          </p:cNvPicPr>
          <p:nvPr/>
        </p:nvPicPr>
        <p:blipFill>
          <a:blip r:embed="rId3"/>
          <a:stretch>
            <a:fillRect/>
          </a:stretch>
        </p:blipFill>
        <p:spPr>
          <a:xfrm>
            <a:off x="6847817" y="891111"/>
            <a:ext cx="4587437" cy="5075777"/>
          </a:xfrm>
          <a:prstGeom prst="rect">
            <a:avLst/>
          </a:prstGeom>
        </p:spPr>
      </p:pic>
      <p:sp>
        <p:nvSpPr>
          <p:cNvPr id="26" name="Footer Placeholder 25">
            <a:extLst>
              <a:ext uri="{FF2B5EF4-FFF2-40B4-BE49-F238E27FC236}">
                <a16:creationId xmlns:a16="http://schemas.microsoft.com/office/drawing/2014/main" id="{71AAC076-AD23-2D56-0938-04BF93D1B32F}"/>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16577748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81585A-5B7F-38AD-E032-BD8AED903E05}"/>
              </a:ext>
            </a:extLst>
          </p:cNvPr>
          <p:cNvPicPr>
            <a:picLocks noChangeAspect="1"/>
          </p:cNvPicPr>
          <p:nvPr/>
        </p:nvPicPr>
        <p:blipFill>
          <a:blip r:embed="rId2"/>
          <a:stretch>
            <a:fillRect/>
          </a:stretch>
        </p:blipFill>
        <p:spPr>
          <a:xfrm>
            <a:off x="970564" y="903397"/>
            <a:ext cx="2091636" cy="862341"/>
          </a:xfrm>
          <a:prstGeom prst="rect">
            <a:avLst/>
          </a:prstGeom>
        </p:spPr>
      </p:pic>
      <p:sp>
        <p:nvSpPr>
          <p:cNvPr id="20" name="Footer Placeholder 19">
            <a:extLst>
              <a:ext uri="{FF2B5EF4-FFF2-40B4-BE49-F238E27FC236}">
                <a16:creationId xmlns:a16="http://schemas.microsoft.com/office/drawing/2014/main" id="{41783AB3-4D23-F2E5-1D7F-191C7549C4EE}"/>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20480057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1C59A6-001E-7532-AE5E-1A61929B4E68}"/>
              </a:ext>
            </a:extLst>
          </p:cNvPr>
          <p:cNvPicPr>
            <a:picLocks noChangeAspect="1"/>
          </p:cNvPicPr>
          <p:nvPr/>
        </p:nvPicPr>
        <p:blipFill>
          <a:blip r:embed="rId2"/>
          <a:stretch>
            <a:fillRect/>
          </a:stretch>
        </p:blipFill>
        <p:spPr>
          <a:xfrm>
            <a:off x="884181" y="1798253"/>
            <a:ext cx="9611807" cy="1470463"/>
          </a:xfrm>
          <a:prstGeom prst="rect">
            <a:avLst/>
          </a:prstGeom>
        </p:spPr>
      </p:pic>
      <p:sp>
        <p:nvSpPr>
          <p:cNvPr id="11" name="Footer Placeholder 10">
            <a:extLst>
              <a:ext uri="{FF2B5EF4-FFF2-40B4-BE49-F238E27FC236}">
                <a16:creationId xmlns:a16="http://schemas.microsoft.com/office/drawing/2014/main" id="{4FAF5113-86A8-3B07-131D-2AED44A70AFB}"/>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17320175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D2CDE0-4DD4-2E9C-76F3-914BDC2B6080}"/>
              </a:ext>
            </a:extLst>
          </p:cNvPr>
          <p:cNvPicPr>
            <a:picLocks noChangeAspect="1"/>
          </p:cNvPicPr>
          <p:nvPr/>
        </p:nvPicPr>
        <p:blipFill>
          <a:blip r:embed="rId2"/>
          <a:stretch>
            <a:fillRect/>
          </a:stretch>
        </p:blipFill>
        <p:spPr>
          <a:xfrm>
            <a:off x="968758" y="801412"/>
            <a:ext cx="2064644" cy="1092043"/>
          </a:xfrm>
          <a:prstGeom prst="rect">
            <a:avLst/>
          </a:prstGeom>
        </p:spPr>
      </p:pic>
      <p:sp>
        <p:nvSpPr>
          <p:cNvPr id="39" name="Footer Placeholder 38">
            <a:extLst>
              <a:ext uri="{FF2B5EF4-FFF2-40B4-BE49-F238E27FC236}">
                <a16:creationId xmlns:a16="http://schemas.microsoft.com/office/drawing/2014/main" id="{1F30DB82-CB19-AF81-64CA-ED4A26DBCD94}"/>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4662497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F2BA21-F6BC-E0B8-718A-2947BFF24881}"/>
              </a:ext>
            </a:extLst>
          </p:cNvPr>
          <p:cNvPicPr>
            <a:picLocks noChangeAspect="1"/>
          </p:cNvPicPr>
          <p:nvPr/>
        </p:nvPicPr>
        <p:blipFill>
          <a:blip r:embed="rId2"/>
          <a:stretch>
            <a:fillRect/>
          </a:stretch>
        </p:blipFill>
        <p:spPr>
          <a:xfrm>
            <a:off x="506303" y="459663"/>
            <a:ext cx="6167607" cy="2083840"/>
          </a:xfrm>
          <a:prstGeom prst="rect">
            <a:avLst/>
          </a:prstGeom>
        </p:spPr>
      </p:pic>
      <p:sp>
        <p:nvSpPr>
          <p:cNvPr id="70" name="Footer Placeholder 69">
            <a:extLst>
              <a:ext uri="{FF2B5EF4-FFF2-40B4-BE49-F238E27FC236}">
                <a16:creationId xmlns:a16="http://schemas.microsoft.com/office/drawing/2014/main" id="{BAD0C6FF-09C7-EFDC-70B5-773B7044DB86}"/>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34369474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84A68C-BF88-B0D6-9172-688883F3CD28}"/>
              </a:ext>
            </a:extLst>
          </p:cNvPr>
          <p:cNvSpPr txBox="1"/>
          <p:nvPr/>
        </p:nvSpPr>
        <p:spPr>
          <a:xfrm>
            <a:off x="2899456" y="1692855"/>
            <a:ext cx="6094476" cy="1754326"/>
          </a:xfrm>
          <a:prstGeom prst="rect">
            <a:avLst/>
          </a:prstGeom>
          <a:noFill/>
        </p:spPr>
        <p:txBody>
          <a:bodyPr wrap="square">
            <a:spAutoFit/>
          </a:bodyPr>
          <a:lstStyle/>
          <a:p>
            <a:pPr algn="ctr"/>
            <a:r>
              <a:rPr lang="en-US" dirty="0">
                <a:solidFill>
                  <a:prstClr val="black"/>
                </a:solidFill>
                <a:latin typeface="Calibri" panose="020F0502020204030204"/>
              </a:rPr>
              <a:t>This resource is an adaptation of the OpenStax </a:t>
            </a:r>
            <a:r>
              <a:rPr lang="en-US" i="1" dirty="0">
                <a:solidFill>
                  <a:prstClr val="black"/>
                </a:solidFill>
                <a:latin typeface="Calibri" panose="020F0502020204030204"/>
              </a:rPr>
              <a:t>Calculus Volume 1</a:t>
            </a:r>
            <a:r>
              <a:rPr lang="en-US" dirty="0">
                <a:solidFill>
                  <a:prstClr val="black"/>
                </a:solidFill>
                <a:latin typeface="Calibri" panose="020F0502020204030204"/>
              </a:rPr>
              <a:t> open textbook and is © Susan Aydelotte under a CC BY-NC-SA 4.0 International license; it may be reproduced or modified for noncommercial purposes only but must be attributed to OpenStax, Rice University and any changes must be noted. Any adaptation must be shared under the same type of license.</a:t>
            </a:r>
          </a:p>
        </p:txBody>
      </p:sp>
      <p:sp>
        <p:nvSpPr>
          <p:cNvPr id="4" name="Footer Placeholder 3">
            <a:extLst>
              <a:ext uri="{FF2B5EF4-FFF2-40B4-BE49-F238E27FC236}">
                <a16:creationId xmlns:a16="http://schemas.microsoft.com/office/drawing/2014/main" id="{45A7258F-F159-0608-95D2-BFB12501784B}"/>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1531864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he Hand Bold"/>
              <a:ea typeface="+mn-ea"/>
              <a:cs typeface="+mn-cs"/>
            </a:endParaRPr>
          </a:p>
        </p:txBody>
      </p:sp>
      <p:sp useBgFill="1">
        <p:nvSpPr>
          <p:cNvPr id="10" name="Rectangle 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2" name="Title 1">
            <a:extLst>
              <a:ext uri="{FF2B5EF4-FFF2-40B4-BE49-F238E27FC236}">
                <a16:creationId xmlns:a16="http://schemas.microsoft.com/office/drawing/2014/main" id="{67AF6BF6-535D-9CFE-4F76-57D513408C82}"/>
              </a:ext>
            </a:extLst>
          </p:cNvPr>
          <p:cNvSpPr>
            <a:spLocks noGrp="1"/>
          </p:cNvSpPr>
          <p:nvPr>
            <p:ph type="title"/>
          </p:nvPr>
        </p:nvSpPr>
        <p:spPr>
          <a:xfrm>
            <a:off x="5297762" y="640080"/>
            <a:ext cx="6251110" cy="3566160"/>
          </a:xfrm>
        </p:spPr>
        <p:txBody>
          <a:bodyPr vert="horz" lIns="91440" tIns="45720" rIns="91440" bIns="45720" rtlCol="0" anchor="b">
            <a:normAutofit/>
          </a:bodyPr>
          <a:lstStyle/>
          <a:p>
            <a:pPr algn="l"/>
            <a:r>
              <a:rPr lang="en-US" sz="9600"/>
              <a:t>integrals</a:t>
            </a:r>
          </a:p>
        </p:txBody>
      </p:sp>
      <p:sp>
        <p:nvSpPr>
          <p:cNvPr id="12"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pic>
        <p:nvPicPr>
          <p:cNvPr id="4" name="Picture 3" descr="Complex maths formulae on a blackboard">
            <a:extLst>
              <a:ext uri="{FF2B5EF4-FFF2-40B4-BE49-F238E27FC236}">
                <a16:creationId xmlns:a16="http://schemas.microsoft.com/office/drawing/2014/main" id="{B4741371-278B-132B-9C82-C8820C2CE474}"/>
              </a:ext>
            </a:extLst>
          </p:cNvPr>
          <p:cNvPicPr>
            <a:picLocks noChangeAspect="1"/>
          </p:cNvPicPr>
          <p:nvPr/>
        </p:nvPicPr>
        <p:blipFill rotWithShape="1">
          <a:blip r:embed="rId2"/>
          <a:srcRect l="32174" r="18250"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 name="Footer Placeholder 2">
            <a:extLst>
              <a:ext uri="{FF2B5EF4-FFF2-40B4-BE49-F238E27FC236}">
                <a16:creationId xmlns:a16="http://schemas.microsoft.com/office/drawing/2014/main" id="{8DB6365F-9E3E-F1FF-6B04-EED3F1A0DE90}"/>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2303556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descr="Triangular abstract background">
            <a:extLst>
              <a:ext uri="{FF2B5EF4-FFF2-40B4-BE49-F238E27FC236}">
                <a16:creationId xmlns:a16="http://schemas.microsoft.com/office/drawing/2014/main" id="{77EBFDAC-2B12-7424-0299-386B3FC7ACBC}"/>
              </a:ext>
            </a:extLst>
          </p:cNvPr>
          <p:cNvPicPr>
            <a:picLocks noChangeAspect="1"/>
          </p:cNvPicPr>
          <p:nvPr/>
        </p:nvPicPr>
        <p:blipFill rotWithShape="1">
          <a:blip r:embed="rId2">
            <a:alphaModFix amt="50000"/>
          </a:blip>
          <a:srcRect t="15709" r="-1" b="-1"/>
          <a:stretch/>
        </p:blipFill>
        <p:spPr>
          <a:xfrm>
            <a:off x="20" y="-176260"/>
            <a:ext cx="12188930" cy="6857990"/>
          </a:xfrm>
          <a:prstGeom prst="rect">
            <a:avLst/>
          </a:prstGeom>
        </p:spPr>
      </p:pic>
      <p:sp>
        <p:nvSpPr>
          <p:cNvPr id="2" name="Title 1">
            <a:extLst>
              <a:ext uri="{FF2B5EF4-FFF2-40B4-BE49-F238E27FC236}">
                <a16:creationId xmlns:a16="http://schemas.microsoft.com/office/drawing/2014/main" id="{AA332CE4-9FEF-4047-69AE-4646FF38C892}"/>
              </a:ext>
            </a:extLst>
          </p:cNvPr>
          <p:cNvSpPr>
            <a:spLocks noGrp="1"/>
          </p:cNvSpPr>
          <p:nvPr>
            <p:ph type="ctrTitle"/>
          </p:nvPr>
        </p:nvSpPr>
        <p:spPr>
          <a:xfrm>
            <a:off x="356212" y="1133380"/>
            <a:ext cx="9144000" cy="3063240"/>
          </a:xfrm>
        </p:spPr>
        <p:txBody>
          <a:bodyPr>
            <a:normAutofit/>
          </a:bodyPr>
          <a:lstStyle/>
          <a:p>
            <a:pPr algn="ctr"/>
            <a:r>
              <a:rPr lang="en-US"/>
              <a:t>The limit of a function</a:t>
            </a:r>
          </a:p>
        </p:txBody>
      </p:sp>
      <p:sp>
        <p:nvSpPr>
          <p:cNvPr id="3" name="Subtitle 2">
            <a:extLst>
              <a:ext uri="{FF2B5EF4-FFF2-40B4-BE49-F238E27FC236}">
                <a16:creationId xmlns:a16="http://schemas.microsoft.com/office/drawing/2014/main" id="{04B085AC-03CE-A3CB-1405-19BD6CFA69E6}"/>
              </a:ext>
            </a:extLst>
          </p:cNvPr>
          <p:cNvSpPr>
            <a:spLocks noGrp="1"/>
          </p:cNvSpPr>
          <p:nvPr>
            <p:ph type="subTitle" idx="1"/>
          </p:nvPr>
        </p:nvSpPr>
        <p:spPr>
          <a:xfrm>
            <a:off x="-2464106" y="4997288"/>
            <a:ext cx="9144000" cy="1225296"/>
          </a:xfrm>
        </p:spPr>
        <p:txBody>
          <a:bodyPr>
            <a:normAutofit/>
          </a:bodyPr>
          <a:lstStyle/>
          <a:p>
            <a:pPr algn="ctr"/>
            <a:r>
              <a:rPr lang="en-US" sz="6600" b="1"/>
              <a:t>Section 2.2</a:t>
            </a:r>
          </a:p>
        </p:txBody>
      </p:sp>
      <p:sp>
        <p:nvSpPr>
          <p:cNvPr id="4" name="Footer Placeholder 3">
            <a:extLst>
              <a:ext uri="{FF2B5EF4-FFF2-40B4-BE49-F238E27FC236}">
                <a16:creationId xmlns:a16="http://schemas.microsoft.com/office/drawing/2014/main" id="{04300FD3-6CAC-E21F-6588-6C04D9956486}"/>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4122349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0" name="Rectangle 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AF6BF6-535D-9CFE-4F76-57D513408C82}"/>
              </a:ext>
            </a:extLst>
          </p:cNvPr>
          <p:cNvSpPr>
            <a:spLocks noGrp="1"/>
          </p:cNvSpPr>
          <p:nvPr>
            <p:ph type="title"/>
          </p:nvPr>
        </p:nvSpPr>
        <p:spPr>
          <a:xfrm>
            <a:off x="5297762" y="640080"/>
            <a:ext cx="6251110" cy="3566160"/>
          </a:xfrm>
        </p:spPr>
        <p:txBody>
          <a:bodyPr vert="horz" lIns="91440" tIns="45720" rIns="91440" bIns="45720" rtlCol="0" anchor="b">
            <a:normAutofit/>
          </a:bodyPr>
          <a:lstStyle/>
          <a:p>
            <a:pPr algn="l"/>
            <a:r>
              <a:rPr lang="en-US" sz="9600"/>
              <a:t>limits</a:t>
            </a:r>
          </a:p>
        </p:txBody>
      </p:sp>
      <p:sp>
        <p:nvSpPr>
          <p:cNvPr id="12"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mplex maths formulae on a blackboard">
            <a:extLst>
              <a:ext uri="{FF2B5EF4-FFF2-40B4-BE49-F238E27FC236}">
                <a16:creationId xmlns:a16="http://schemas.microsoft.com/office/drawing/2014/main" id="{B4741371-278B-132B-9C82-C8820C2CE474}"/>
              </a:ext>
            </a:extLst>
          </p:cNvPr>
          <p:cNvPicPr>
            <a:picLocks noChangeAspect="1"/>
          </p:cNvPicPr>
          <p:nvPr/>
        </p:nvPicPr>
        <p:blipFill rotWithShape="1">
          <a:blip r:embed="rId2"/>
          <a:srcRect l="32174" r="18250"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 name="Footer Placeholder 2">
            <a:extLst>
              <a:ext uri="{FF2B5EF4-FFF2-40B4-BE49-F238E27FC236}">
                <a16:creationId xmlns:a16="http://schemas.microsoft.com/office/drawing/2014/main" id="{8AA5983A-39B0-0FEC-2D9E-1F234FCA8A87}"/>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592840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70A10D-C5CA-83DB-1FD5-9351BE18340F}"/>
              </a:ext>
            </a:extLst>
          </p:cNvPr>
          <p:cNvPicPr>
            <a:picLocks noChangeAspect="1"/>
          </p:cNvPicPr>
          <p:nvPr/>
        </p:nvPicPr>
        <p:blipFill>
          <a:blip r:embed="rId2"/>
          <a:stretch>
            <a:fillRect/>
          </a:stretch>
        </p:blipFill>
        <p:spPr>
          <a:xfrm>
            <a:off x="362941" y="1731085"/>
            <a:ext cx="11655306" cy="4333383"/>
          </a:xfrm>
          <a:prstGeom prst="rect">
            <a:avLst/>
          </a:prstGeom>
        </p:spPr>
      </p:pic>
      <p:sp>
        <p:nvSpPr>
          <p:cNvPr id="4" name="TextBox 3">
            <a:extLst>
              <a:ext uri="{FF2B5EF4-FFF2-40B4-BE49-F238E27FC236}">
                <a16:creationId xmlns:a16="http://schemas.microsoft.com/office/drawing/2014/main" id="{FF9E99D9-1C9B-D482-FB23-58967EF5C14D}"/>
              </a:ext>
            </a:extLst>
          </p:cNvPr>
          <p:cNvSpPr txBox="1"/>
          <p:nvPr/>
        </p:nvSpPr>
        <p:spPr>
          <a:xfrm>
            <a:off x="3887186" y="465316"/>
            <a:ext cx="3745513" cy="1015663"/>
          </a:xfrm>
          <a:prstGeom prst="rect">
            <a:avLst/>
          </a:prstGeom>
          <a:noFill/>
        </p:spPr>
        <p:txBody>
          <a:bodyPr wrap="none" rtlCol="0">
            <a:spAutoFit/>
          </a:bodyPr>
          <a:lstStyle/>
          <a:p>
            <a:r>
              <a:rPr lang="en-US" sz="6000" b="1"/>
              <a:t>Definition of a Limit</a:t>
            </a:r>
          </a:p>
        </p:txBody>
      </p:sp>
      <p:sp>
        <p:nvSpPr>
          <p:cNvPr id="7" name="Footer Placeholder 6">
            <a:extLst>
              <a:ext uri="{FF2B5EF4-FFF2-40B4-BE49-F238E27FC236}">
                <a16:creationId xmlns:a16="http://schemas.microsoft.com/office/drawing/2014/main" id="{98E13052-61D1-458E-A29C-74715CD6D343}"/>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871039214"/>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746</Words>
  <Application>Microsoft Office PowerPoint</Application>
  <PresentationFormat>Widescreen</PresentationFormat>
  <Paragraphs>72</Paragraphs>
  <Slides>57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Arial</vt:lpstr>
      <vt:lpstr>Calibri</vt:lpstr>
      <vt:lpstr>The Hand Bold</vt:lpstr>
      <vt:lpstr>The Serif Hand Black</vt:lpstr>
      <vt:lpstr>SketchyVTI</vt:lpstr>
      <vt:lpstr>Calculus I</vt:lpstr>
      <vt:lpstr>A Preview of Calculus</vt:lpstr>
      <vt:lpstr>PowerPoint Presentation</vt:lpstr>
      <vt:lpstr>derivatives</vt:lpstr>
      <vt:lpstr>PowerPoint Presentation</vt:lpstr>
      <vt:lpstr>integrals</vt:lpstr>
      <vt:lpstr>The limit of a function</vt:lpstr>
      <vt:lpstr>limits</vt:lpstr>
      <vt:lpstr>PowerPoint Presentation</vt:lpstr>
      <vt:lpstr>Strategies to find limits: Graphically  numerically algebraically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limit laws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 I</dc:title>
  <dc:creator>Susan Aydelotte</dc:creator>
  <cp:lastModifiedBy>Susan Aydelotte</cp:lastModifiedBy>
  <cp:revision>4</cp:revision>
  <dcterms:created xsi:type="dcterms:W3CDTF">2023-01-23T16:30:34Z</dcterms:created>
  <dcterms:modified xsi:type="dcterms:W3CDTF">2023-05-15T18:10:12Z</dcterms:modified>
</cp:coreProperties>
</file>