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57" r:id="rId3"/>
    <p:sldId id="259" r:id="rId4"/>
    <p:sldId id="258" r:id="rId5"/>
    <p:sldId id="265" r:id="rId6"/>
    <p:sldId id="266" r:id="rId7"/>
    <p:sldId id="268" r:id="rId8"/>
    <p:sldId id="264"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A5CD49-8C7A-457C-91A3-781705244A6D}" type="datetimeFigureOut">
              <a:rPr lang="en-US" smtClean="0"/>
              <a:t>5/15/2023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3665C3-D789-4E16-9649-1420F9CFFB4A}" type="slidenum">
              <a:rPr lang="en-US" smtClean="0"/>
              <a:t>‹#›</a:t>
            </a:fld>
            <a:endParaRPr lang="en-US"/>
          </a:p>
        </p:txBody>
      </p:sp>
    </p:spTree>
    <p:extLst>
      <p:ext uri="{BB962C8B-B14F-4D97-AF65-F5344CB8AC3E}">
        <p14:creationId xmlns:p14="http://schemas.microsoft.com/office/powerpoint/2010/main" val="1007373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E2D1B-90A9-BFA7-BD8C-CE2BDC63F7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A725D-3AF2-C18A-9E35-E92C8AB098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CAE0B69-9D02-8E8F-42A5-7FE4B1A4A568}"/>
              </a:ext>
            </a:extLst>
          </p:cNvPr>
          <p:cNvSpPr>
            <a:spLocks noGrp="1"/>
          </p:cNvSpPr>
          <p:nvPr>
            <p:ph type="dt" sz="half" idx="10"/>
          </p:nvPr>
        </p:nvSpPr>
        <p:spPr/>
        <p:txBody>
          <a:bodyPr/>
          <a:lstStyle/>
          <a:p>
            <a:fld id="{4DF93140-740A-4C2E-94A3-503AF188AD92}" type="datetime1">
              <a:rPr lang="en-US" smtClean="0"/>
              <a:t>5/15/2023</a:t>
            </a:fld>
            <a:endParaRPr lang="en-US"/>
          </a:p>
        </p:txBody>
      </p:sp>
      <p:sp>
        <p:nvSpPr>
          <p:cNvPr id="5" name="Footer Placeholder 4">
            <a:extLst>
              <a:ext uri="{FF2B5EF4-FFF2-40B4-BE49-F238E27FC236}">
                <a16:creationId xmlns:a16="http://schemas.microsoft.com/office/drawing/2014/main" id="{751099FB-5056-6DFE-24A7-6F758159F065}"/>
              </a:ext>
            </a:extLst>
          </p:cNvPr>
          <p:cNvSpPr>
            <a:spLocks noGrp="1"/>
          </p:cNvSpPr>
          <p:nvPr>
            <p:ph type="ftr" sz="quarter" idx="11"/>
          </p:nvPr>
        </p:nvSpPr>
        <p:spPr/>
        <p:txBody>
          <a:bodyPr/>
          <a:lstStyle/>
          <a:p>
            <a:r>
              <a:rPr lang="en-US"/>
              <a:t>https://openstax.org/details/books/calculus-volume-1</a:t>
            </a:r>
          </a:p>
        </p:txBody>
      </p:sp>
      <p:sp>
        <p:nvSpPr>
          <p:cNvPr id="6" name="Slide Number Placeholder 5">
            <a:extLst>
              <a:ext uri="{FF2B5EF4-FFF2-40B4-BE49-F238E27FC236}">
                <a16:creationId xmlns:a16="http://schemas.microsoft.com/office/drawing/2014/main" id="{FFEB1B2E-F467-A048-D8D6-574680D37DFE}"/>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285126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1C70-5358-79A9-5FE2-7C7892C19B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A89270-3F87-726F-0FC9-EACD2D0E0F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B3A4DB-5B68-1396-9BA4-BDA871680EA4}"/>
              </a:ext>
            </a:extLst>
          </p:cNvPr>
          <p:cNvSpPr>
            <a:spLocks noGrp="1"/>
          </p:cNvSpPr>
          <p:nvPr>
            <p:ph type="dt" sz="half" idx="10"/>
          </p:nvPr>
        </p:nvSpPr>
        <p:spPr/>
        <p:txBody>
          <a:bodyPr/>
          <a:lstStyle/>
          <a:p>
            <a:fld id="{875A28D1-CAC2-4057-B6AA-934B80498004}" type="datetime1">
              <a:rPr lang="en-US" smtClean="0"/>
              <a:t>5/15/2023</a:t>
            </a:fld>
            <a:endParaRPr lang="en-US"/>
          </a:p>
        </p:txBody>
      </p:sp>
      <p:sp>
        <p:nvSpPr>
          <p:cNvPr id="5" name="Footer Placeholder 4">
            <a:extLst>
              <a:ext uri="{FF2B5EF4-FFF2-40B4-BE49-F238E27FC236}">
                <a16:creationId xmlns:a16="http://schemas.microsoft.com/office/drawing/2014/main" id="{B47AB7D4-BD90-399C-26E3-7910F0C47349}"/>
              </a:ext>
            </a:extLst>
          </p:cNvPr>
          <p:cNvSpPr>
            <a:spLocks noGrp="1"/>
          </p:cNvSpPr>
          <p:nvPr>
            <p:ph type="ftr" sz="quarter" idx="11"/>
          </p:nvPr>
        </p:nvSpPr>
        <p:spPr/>
        <p:txBody>
          <a:bodyPr/>
          <a:lstStyle/>
          <a:p>
            <a:r>
              <a:rPr lang="en-US"/>
              <a:t>https://openstax.org/details/books/calculus-volume-1</a:t>
            </a:r>
          </a:p>
        </p:txBody>
      </p:sp>
      <p:sp>
        <p:nvSpPr>
          <p:cNvPr id="6" name="Slide Number Placeholder 5">
            <a:extLst>
              <a:ext uri="{FF2B5EF4-FFF2-40B4-BE49-F238E27FC236}">
                <a16:creationId xmlns:a16="http://schemas.microsoft.com/office/drawing/2014/main" id="{A2B44304-6C15-5D1C-80FD-4FBB71AFA49B}"/>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699314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6C9AB9-4D2E-A42D-CFBB-1469E6532B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A9F2BFD-F43F-567E-CC97-469D1696D2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9DA1E8-1D38-32E5-47B0-D0B54FDDCDBD}"/>
              </a:ext>
            </a:extLst>
          </p:cNvPr>
          <p:cNvSpPr>
            <a:spLocks noGrp="1"/>
          </p:cNvSpPr>
          <p:nvPr>
            <p:ph type="dt" sz="half" idx="10"/>
          </p:nvPr>
        </p:nvSpPr>
        <p:spPr/>
        <p:txBody>
          <a:bodyPr/>
          <a:lstStyle/>
          <a:p>
            <a:fld id="{C4D1857A-F3D6-44A6-9F9C-BFE8B1F17A5C}" type="datetime1">
              <a:rPr lang="en-US" smtClean="0"/>
              <a:t>5/15/2023</a:t>
            </a:fld>
            <a:endParaRPr lang="en-US"/>
          </a:p>
        </p:txBody>
      </p:sp>
      <p:sp>
        <p:nvSpPr>
          <p:cNvPr id="5" name="Footer Placeholder 4">
            <a:extLst>
              <a:ext uri="{FF2B5EF4-FFF2-40B4-BE49-F238E27FC236}">
                <a16:creationId xmlns:a16="http://schemas.microsoft.com/office/drawing/2014/main" id="{6933F587-F66A-FFA4-E3B0-61216B30A2AE}"/>
              </a:ext>
            </a:extLst>
          </p:cNvPr>
          <p:cNvSpPr>
            <a:spLocks noGrp="1"/>
          </p:cNvSpPr>
          <p:nvPr>
            <p:ph type="ftr" sz="quarter" idx="11"/>
          </p:nvPr>
        </p:nvSpPr>
        <p:spPr/>
        <p:txBody>
          <a:bodyPr/>
          <a:lstStyle/>
          <a:p>
            <a:r>
              <a:rPr lang="en-US"/>
              <a:t>https://openstax.org/details/books/calculus-volume-1</a:t>
            </a:r>
          </a:p>
        </p:txBody>
      </p:sp>
      <p:sp>
        <p:nvSpPr>
          <p:cNvPr id="6" name="Slide Number Placeholder 5">
            <a:extLst>
              <a:ext uri="{FF2B5EF4-FFF2-40B4-BE49-F238E27FC236}">
                <a16:creationId xmlns:a16="http://schemas.microsoft.com/office/drawing/2014/main" id="{74816E58-1835-A735-F4D0-2859A22F538C}"/>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152486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805F5-C2DE-6E65-129E-7EEC68C194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17DDAF-EDD6-90C2-5C86-CD0A37D814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F40367-8DE1-5066-3819-CA0AB2999516}"/>
              </a:ext>
            </a:extLst>
          </p:cNvPr>
          <p:cNvSpPr>
            <a:spLocks noGrp="1"/>
          </p:cNvSpPr>
          <p:nvPr>
            <p:ph type="dt" sz="half" idx="10"/>
          </p:nvPr>
        </p:nvSpPr>
        <p:spPr/>
        <p:txBody>
          <a:bodyPr/>
          <a:lstStyle/>
          <a:p>
            <a:fld id="{9E7B0F0A-FBD8-42A2-AAB0-6FE9ADFE506D}" type="datetime1">
              <a:rPr lang="en-US" smtClean="0"/>
              <a:t>5/15/2023</a:t>
            </a:fld>
            <a:endParaRPr lang="en-US"/>
          </a:p>
        </p:txBody>
      </p:sp>
      <p:sp>
        <p:nvSpPr>
          <p:cNvPr id="5" name="Footer Placeholder 4">
            <a:extLst>
              <a:ext uri="{FF2B5EF4-FFF2-40B4-BE49-F238E27FC236}">
                <a16:creationId xmlns:a16="http://schemas.microsoft.com/office/drawing/2014/main" id="{BB0D4E40-F1C4-C3C7-5EE4-5F6EBAB26711}"/>
              </a:ext>
            </a:extLst>
          </p:cNvPr>
          <p:cNvSpPr>
            <a:spLocks noGrp="1"/>
          </p:cNvSpPr>
          <p:nvPr>
            <p:ph type="ftr" sz="quarter" idx="11"/>
          </p:nvPr>
        </p:nvSpPr>
        <p:spPr/>
        <p:txBody>
          <a:bodyPr/>
          <a:lstStyle/>
          <a:p>
            <a:r>
              <a:rPr lang="en-US"/>
              <a:t>https://openstax.org/details/books/calculus-volume-1</a:t>
            </a:r>
          </a:p>
        </p:txBody>
      </p:sp>
      <p:sp>
        <p:nvSpPr>
          <p:cNvPr id="6" name="Slide Number Placeholder 5">
            <a:extLst>
              <a:ext uri="{FF2B5EF4-FFF2-40B4-BE49-F238E27FC236}">
                <a16:creationId xmlns:a16="http://schemas.microsoft.com/office/drawing/2014/main" id="{89EB0B48-3ADE-7228-FC18-37142B427015}"/>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197661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4D25E-2A2C-98B8-FCA9-5927788515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CB182C-4CFB-EBCF-FBF1-5A7B1A271B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983011-FD2C-289C-6377-45FD0A15D0D4}"/>
              </a:ext>
            </a:extLst>
          </p:cNvPr>
          <p:cNvSpPr>
            <a:spLocks noGrp="1"/>
          </p:cNvSpPr>
          <p:nvPr>
            <p:ph type="dt" sz="half" idx="10"/>
          </p:nvPr>
        </p:nvSpPr>
        <p:spPr/>
        <p:txBody>
          <a:bodyPr/>
          <a:lstStyle/>
          <a:p>
            <a:fld id="{061B969C-01AF-4F9C-9A0C-A06F7B536F2F}" type="datetime1">
              <a:rPr lang="en-US" smtClean="0"/>
              <a:t>5/15/2023</a:t>
            </a:fld>
            <a:endParaRPr lang="en-US"/>
          </a:p>
        </p:txBody>
      </p:sp>
      <p:sp>
        <p:nvSpPr>
          <p:cNvPr id="5" name="Footer Placeholder 4">
            <a:extLst>
              <a:ext uri="{FF2B5EF4-FFF2-40B4-BE49-F238E27FC236}">
                <a16:creationId xmlns:a16="http://schemas.microsoft.com/office/drawing/2014/main" id="{93B0F661-2C9D-1A97-BAFB-FB7BECE7C0A5}"/>
              </a:ext>
            </a:extLst>
          </p:cNvPr>
          <p:cNvSpPr>
            <a:spLocks noGrp="1"/>
          </p:cNvSpPr>
          <p:nvPr>
            <p:ph type="ftr" sz="quarter" idx="11"/>
          </p:nvPr>
        </p:nvSpPr>
        <p:spPr/>
        <p:txBody>
          <a:bodyPr/>
          <a:lstStyle/>
          <a:p>
            <a:r>
              <a:rPr lang="en-US"/>
              <a:t>https://openstax.org/details/books/calculus-volume-1</a:t>
            </a:r>
          </a:p>
        </p:txBody>
      </p:sp>
      <p:sp>
        <p:nvSpPr>
          <p:cNvPr id="6" name="Slide Number Placeholder 5">
            <a:extLst>
              <a:ext uri="{FF2B5EF4-FFF2-40B4-BE49-F238E27FC236}">
                <a16:creationId xmlns:a16="http://schemas.microsoft.com/office/drawing/2014/main" id="{B7D0C6A1-7BFF-9409-0916-CCBD519BFC80}"/>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1114240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795E-EE42-FE85-1567-089407406D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3779E1-57B6-B1D5-EBAD-C834626F8E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3D1CFE-E17E-A005-60B3-83A9298EB3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2937C6-EC90-5CA7-F34D-58E86DDE0FAD}"/>
              </a:ext>
            </a:extLst>
          </p:cNvPr>
          <p:cNvSpPr>
            <a:spLocks noGrp="1"/>
          </p:cNvSpPr>
          <p:nvPr>
            <p:ph type="dt" sz="half" idx="10"/>
          </p:nvPr>
        </p:nvSpPr>
        <p:spPr/>
        <p:txBody>
          <a:bodyPr/>
          <a:lstStyle/>
          <a:p>
            <a:fld id="{A9B9BCB0-9E14-43E6-85E8-4034AC3B6B3B}" type="datetime1">
              <a:rPr lang="en-US" smtClean="0"/>
              <a:t>5/15/2023</a:t>
            </a:fld>
            <a:endParaRPr lang="en-US"/>
          </a:p>
        </p:txBody>
      </p:sp>
      <p:sp>
        <p:nvSpPr>
          <p:cNvPr id="6" name="Footer Placeholder 5">
            <a:extLst>
              <a:ext uri="{FF2B5EF4-FFF2-40B4-BE49-F238E27FC236}">
                <a16:creationId xmlns:a16="http://schemas.microsoft.com/office/drawing/2014/main" id="{962F03C9-201C-948D-132F-5AE6BDADAFE2}"/>
              </a:ext>
            </a:extLst>
          </p:cNvPr>
          <p:cNvSpPr>
            <a:spLocks noGrp="1"/>
          </p:cNvSpPr>
          <p:nvPr>
            <p:ph type="ftr" sz="quarter" idx="11"/>
          </p:nvPr>
        </p:nvSpPr>
        <p:spPr/>
        <p:txBody>
          <a:bodyPr/>
          <a:lstStyle/>
          <a:p>
            <a:r>
              <a:rPr lang="en-US"/>
              <a:t>https://openstax.org/details/books/calculus-volume-1</a:t>
            </a:r>
          </a:p>
        </p:txBody>
      </p:sp>
      <p:sp>
        <p:nvSpPr>
          <p:cNvPr id="7" name="Slide Number Placeholder 6">
            <a:extLst>
              <a:ext uri="{FF2B5EF4-FFF2-40B4-BE49-F238E27FC236}">
                <a16:creationId xmlns:a16="http://schemas.microsoft.com/office/drawing/2014/main" id="{0A5BD8C0-2F7C-1CAD-92CE-920B498A40A9}"/>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168519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EE424-2B74-E1A6-420E-66B86ADE8B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3C5755-F85B-91A3-DD16-1FCD056967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CC5591-CF08-FDDE-358E-6EB66573DE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67DFE2-6B80-8EDF-1F5C-2DCB20BF16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EFAE66-25EC-94B2-FF75-32397C4942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94E45-B0FE-05FA-48A4-9E6EB52FADE8}"/>
              </a:ext>
            </a:extLst>
          </p:cNvPr>
          <p:cNvSpPr>
            <a:spLocks noGrp="1"/>
          </p:cNvSpPr>
          <p:nvPr>
            <p:ph type="dt" sz="half" idx="10"/>
          </p:nvPr>
        </p:nvSpPr>
        <p:spPr/>
        <p:txBody>
          <a:bodyPr/>
          <a:lstStyle/>
          <a:p>
            <a:fld id="{E43B312C-0939-41CF-876D-07B330E4287A}" type="datetime1">
              <a:rPr lang="en-US" smtClean="0"/>
              <a:t>5/15/2023</a:t>
            </a:fld>
            <a:endParaRPr lang="en-US"/>
          </a:p>
        </p:txBody>
      </p:sp>
      <p:sp>
        <p:nvSpPr>
          <p:cNvPr id="8" name="Footer Placeholder 7">
            <a:extLst>
              <a:ext uri="{FF2B5EF4-FFF2-40B4-BE49-F238E27FC236}">
                <a16:creationId xmlns:a16="http://schemas.microsoft.com/office/drawing/2014/main" id="{CEF3A78E-4E6F-A754-5F77-4F5E93066FA8}"/>
              </a:ext>
            </a:extLst>
          </p:cNvPr>
          <p:cNvSpPr>
            <a:spLocks noGrp="1"/>
          </p:cNvSpPr>
          <p:nvPr>
            <p:ph type="ftr" sz="quarter" idx="11"/>
          </p:nvPr>
        </p:nvSpPr>
        <p:spPr/>
        <p:txBody>
          <a:bodyPr/>
          <a:lstStyle/>
          <a:p>
            <a:r>
              <a:rPr lang="en-US"/>
              <a:t>https://openstax.org/details/books/calculus-volume-1</a:t>
            </a:r>
          </a:p>
        </p:txBody>
      </p:sp>
      <p:sp>
        <p:nvSpPr>
          <p:cNvPr id="9" name="Slide Number Placeholder 8">
            <a:extLst>
              <a:ext uri="{FF2B5EF4-FFF2-40B4-BE49-F238E27FC236}">
                <a16:creationId xmlns:a16="http://schemas.microsoft.com/office/drawing/2014/main" id="{EB333812-DEAF-0BC4-79DA-6248754AECCB}"/>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226348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2CEA1-CE97-3B35-BF99-2E0A84BB31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FC8EF7-48F2-8B3C-1D52-4209A4C98E98}"/>
              </a:ext>
            </a:extLst>
          </p:cNvPr>
          <p:cNvSpPr>
            <a:spLocks noGrp="1"/>
          </p:cNvSpPr>
          <p:nvPr>
            <p:ph type="dt" sz="half" idx="10"/>
          </p:nvPr>
        </p:nvSpPr>
        <p:spPr/>
        <p:txBody>
          <a:bodyPr/>
          <a:lstStyle/>
          <a:p>
            <a:fld id="{F62A5B4A-2AE9-442C-A0E9-BF57EFBB9206}" type="datetime1">
              <a:rPr lang="en-US" smtClean="0"/>
              <a:t>5/15/2023</a:t>
            </a:fld>
            <a:endParaRPr lang="en-US"/>
          </a:p>
        </p:txBody>
      </p:sp>
      <p:sp>
        <p:nvSpPr>
          <p:cNvPr id="4" name="Footer Placeholder 3">
            <a:extLst>
              <a:ext uri="{FF2B5EF4-FFF2-40B4-BE49-F238E27FC236}">
                <a16:creationId xmlns:a16="http://schemas.microsoft.com/office/drawing/2014/main" id="{BDDE0947-F0C3-EA62-5E2D-A0DEA12386F2}"/>
              </a:ext>
            </a:extLst>
          </p:cNvPr>
          <p:cNvSpPr>
            <a:spLocks noGrp="1"/>
          </p:cNvSpPr>
          <p:nvPr>
            <p:ph type="ftr" sz="quarter" idx="11"/>
          </p:nvPr>
        </p:nvSpPr>
        <p:spPr/>
        <p:txBody>
          <a:bodyPr/>
          <a:lstStyle/>
          <a:p>
            <a:r>
              <a:rPr lang="en-US"/>
              <a:t>https://openstax.org/details/books/calculus-volume-1</a:t>
            </a:r>
          </a:p>
        </p:txBody>
      </p:sp>
      <p:sp>
        <p:nvSpPr>
          <p:cNvPr id="5" name="Slide Number Placeholder 4">
            <a:extLst>
              <a:ext uri="{FF2B5EF4-FFF2-40B4-BE49-F238E27FC236}">
                <a16:creationId xmlns:a16="http://schemas.microsoft.com/office/drawing/2014/main" id="{8DCC76BC-81F6-DEE0-1B3E-821CC746F485}"/>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100650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5/15/2023</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90546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CC1E2-9CD4-7687-0509-0ADC935D77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125281-15C1-BE7B-7164-FE53906629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77F219-5E1B-EAEC-753C-BF763CF70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CA1CAA-0F7F-C871-B2FB-E41F3315ED97}"/>
              </a:ext>
            </a:extLst>
          </p:cNvPr>
          <p:cNvSpPr>
            <a:spLocks noGrp="1"/>
          </p:cNvSpPr>
          <p:nvPr>
            <p:ph type="dt" sz="half" idx="10"/>
          </p:nvPr>
        </p:nvSpPr>
        <p:spPr/>
        <p:txBody>
          <a:bodyPr/>
          <a:lstStyle/>
          <a:p>
            <a:fld id="{43B3B889-5C5A-4257-A7D7-31D93A8DE65D}" type="datetime1">
              <a:rPr lang="en-US" smtClean="0"/>
              <a:t>5/15/2023</a:t>
            </a:fld>
            <a:endParaRPr lang="en-US"/>
          </a:p>
        </p:txBody>
      </p:sp>
      <p:sp>
        <p:nvSpPr>
          <p:cNvPr id="6" name="Footer Placeholder 5">
            <a:extLst>
              <a:ext uri="{FF2B5EF4-FFF2-40B4-BE49-F238E27FC236}">
                <a16:creationId xmlns:a16="http://schemas.microsoft.com/office/drawing/2014/main" id="{964681AF-63B4-5311-85DF-E209590D971C}"/>
              </a:ext>
            </a:extLst>
          </p:cNvPr>
          <p:cNvSpPr>
            <a:spLocks noGrp="1"/>
          </p:cNvSpPr>
          <p:nvPr>
            <p:ph type="ftr" sz="quarter" idx="11"/>
          </p:nvPr>
        </p:nvSpPr>
        <p:spPr/>
        <p:txBody>
          <a:bodyPr/>
          <a:lstStyle/>
          <a:p>
            <a:r>
              <a:rPr lang="en-US"/>
              <a:t>https://openstax.org/details/books/calculus-volume-1</a:t>
            </a:r>
          </a:p>
        </p:txBody>
      </p:sp>
      <p:sp>
        <p:nvSpPr>
          <p:cNvPr id="7" name="Slide Number Placeholder 6">
            <a:extLst>
              <a:ext uri="{FF2B5EF4-FFF2-40B4-BE49-F238E27FC236}">
                <a16:creationId xmlns:a16="http://schemas.microsoft.com/office/drawing/2014/main" id="{2969411A-132E-345F-DBD1-3DDA95EC02AA}"/>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421410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0DED0-A2A7-0E40-13E8-E9B5700C69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DE96AB-52CA-FB45-58AE-2FC6E77052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8C02CB-EA47-B001-7603-ACCC3CE23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29122F-4102-CB12-B5A2-EE2F8EED2D88}"/>
              </a:ext>
            </a:extLst>
          </p:cNvPr>
          <p:cNvSpPr>
            <a:spLocks noGrp="1"/>
          </p:cNvSpPr>
          <p:nvPr>
            <p:ph type="dt" sz="half" idx="10"/>
          </p:nvPr>
        </p:nvSpPr>
        <p:spPr/>
        <p:txBody>
          <a:bodyPr/>
          <a:lstStyle/>
          <a:p>
            <a:fld id="{F8584C82-6FC6-4C5F-8A1D-7C57B2B42C8A}" type="datetime1">
              <a:rPr lang="en-US" smtClean="0"/>
              <a:t>5/15/2023</a:t>
            </a:fld>
            <a:endParaRPr lang="en-US"/>
          </a:p>
        </p:txBody>
      </p:sp>
      <p:sp>
        <p:nvSpPr>
          <p:cNvPr id="6" name="Footer Placeholder 5">
            <a:extLst>
              <a:ext uri="{FF2B5EF4-FFF2-40B4-BE49-F238E27FC236}">
                <a16:creationId xmlns:a16="http://schemas.microsoft.com/office/drawing/2014/main" id="{E1810F25-4B65-D1E2-2DE8-2D88AB793540}"/>
              </a:ext>
            </a:extLst>
          </p:cNvPr>
          <p:cNvSpPr>
            <a:spLocks noGrp="1"/>
          </p:cNvSpPr>
          <p:nvPr>
            <p:ph type="ftr" sz="quarter" idx="11"/>
          </p:nvPr>
        </p:nvSpPr>
        <p:spPr/>
        <p:txBody>
          <a:bodyPr/>
          <a:lstStyle/>
          <a:p>
            <a:r>
              <a:rPr lang="en-US"/>
              <a:t>https://openstax.org/details/books/calculus-volume-1</a:t>
            </a:r>
          </a:p>
        </p:txBody>
      </p:sp>
      <p:sp>
        <p:nvSpPr>
          <p:cNvPr id="7" name="Slide Number Placeholder 6">
            <a:extLst>
              <a:ext uri="{FF2B5EF4-FFF2-40B4-BE49-F238E27FC236}">
                <a16:creationId xmlns:a16="http://schemas.microsoft.com/office/drawing/2014/main" id="{5937A5CD-79D1-C4C9-1FBB-A15B22567289}"/>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23202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EEB3AD-259F-866B-62AC-525D401A3F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6EC484-6C1A-499D-2453-9688D358D6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A8D9F7-3760-63B3-67E3-66E4BEAF9D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20257-8A89-4EE1-B35C-C4CF64C39090}" type="datetime1">
              <a:rPr lang="en-US" smtClean="0"/>
              <a:t>5/15/2023</a:t>
            </a:fld>
            <a:endParaRPr lang="en-US"/>
          </a:p>
        </p:txBody>
      </p:sp>
      <p:sp>
        <p:nvSpPr>
          <p:cNvPr id="5" name="Footer Placeholder 4">
            <a:extLst>
              <a:ext uri="{FF2B5EF4-FFF2-40B4-BE49-F238E27FC236}">
                <a16:creationId xmlns:a16="http://schemas.microsoft.com/office/drawing/2014/main" id="{FD7A2AAF-B3C2-9193-324E-E5CDD1145C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https://openstax.org/details/books/calculus-volume-1</a:t>
            </a:r>
          </a:p>
        </p:txBody>
      </p:sp>
      <p:sp>
        <p:nvSpPr>
          <p:cNvPr id="6" name="Slide Number Placeholder 5">
            <a:extLst>
              <a:ext uri="{FF2B5EF4-FFF2-40B4-BE49-F238E27FC236}">
                <a16:creationId xmlns:a16="http://schemas.microsoft.com/office/drawing/2014/main" id="{420FBA5F-366B-02D6-5B53-5263F4C5F3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2EFD6-40EC-4925-8FC2-563567919777}" type="slidenum">
              <a:rPr lang="en-US" smtClean="0"/>
              <a:t>‹#›</a:t>
            </a:fld>
            <a:endParaRPr lang="en-US"/>
          </a:p>
        </p:txBody>
      </p:sp>
    </p:spTree>
    <p:extLst>
      <p:ext uri="{BB962C8B-B14F-4D97-AF65-F5344CB8AC3E}">
        <p14:creationId xmlns:p14="http://schemas.microsoft.com/office/powerpoint/2010/main" val="3046839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38" name="Freeform: Shape 37">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38">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Freeform: Shape 41">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43" name="Freeform: Shape 42">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Freeform: Shape 43">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56E9ED84-14CA-FCF5-EB38-689E85918E1D}"/>
              </a:ext>
            </a:extLst>
          </p:cNvPr>
          <p:cNvSpPr>
            <a:spLocks noGrp="1"/>
          </p:cNvSpPr>
          <p:nvPr>
            <p:ph type="ctrTitle"/>
          </p:nvPr>
        </p:nvSpPr>
        <p:spPr>
          <a:xfrm>
            <a:off x="3215729" y="1764407"/>
            <a:ext cx="5760846" cy="1491749"/>
          </a:xfrm>
        </p:spPr>
        <p:txBody>
          <a:bodyPr>
            <a:normAutofit/>
          </a:bodyPr>
          <a:lstStyle/>
          <a:p>
            <a:r>
              <a:rPr lang="en-US" sz="5200" dirty="0">
                <a:solidFill>
                  <a:schemeClr val="tx2"/>
                </a:solidFill>
              </a:rPr>
              <a:t>Chapter 1</a:t>
            </a:r>
          </a:p>
        </p:txBody>
      </p:sp>
      <p:sp>
        <p:nvSpPr>
          <p:cNvPr id="3" name="Subtitle 2">
            <a:extLst>
              <a:ext uri="{FF2B5EF4-FFF2-40B4-BE49-F238E27FC236}">
                <a16:creationId xmlns:a16="http://schemas.microsoft.com/office/drawing/2014/main" id="{8A078AF7-214F-B58A-781A-913A44CCCAE1}"/>
              </a:ext>
            </a:extLst>
          </p:cNvPr>
          <p:cNvSpPr>
            <a:spLocks noGrp="1"/>
          </p:cNvSpPr>
          <p:nvPr>
            <p:ph type="subTitle" idx="1"/>
          </p:nvPr>
        </p:nvSpPr>
        <p:spPr>
          <a:xfrm>
            <a:off x="2750179" y="3601845"/>
            <a:ext cx="6864973" cy="1276643"/>
          </a:xfrm>
        </p:spPr>
        <p:txBody>
          <a:bodyPr>
            <a:normAutofit fontScale="85000" lnSpcReduction="20000"/>
          </a:bodyPr>
          <a:lstStyle/>
          <a:p>
            <a:r>
              <a:rPr lang="en-US" sz="5200" dirty="0">
                <a:solidFill>
                  <a:schemeClr val="tx2"/>
                </a:solidFill>
              </a:rPr>
              <a:t>Functions and Graphs</a:t>
            </a:r>
          </a:p>
          <a:p>
            <a:r>
              <a:rPr lang="en-US" sz="5200" dirty="0">
                <a:solidFill>
                  <a:schemeClr val="tx2"/>
                </a:solidFill>
              </a:rPr>
              <a:t>Review</a:t>
            </a:r>
          </a:p>
          <a:p>
            <a:endParaRPr lang="en-US" dirty="0">
              <a:solidFill>
                <a:schemeClr val="tx2"/>
              </a:solidFill>
            </a:endParaRPr>
          </a:p>
          <a:p>
            <a:endParaRPr lang="en-US" dirty="0">
              <a:solidFill>
                <a:schemeClr val="tx2"/>
              </a:solidFill>
            </a:endParaRPr>
          </a:p>
        </p:txBody>
      </p:sp>
      <p:sp>
        <p:nvSpPr>
          <p:cNvPr id="4" name="Footer Placeholder 3">
            <a:extLst>
              <a:ext uri="{FF2B5EF4-FFF2-40B4-BE49-F238E27FC236}">
                <a16:creationId xmlns:a16="http://schemas.microsoft.com/office/drawing/2014/main" id="{6ECC9384-8F2A-3E9E-1AC1-5AE36D957429}"/>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30743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45" name="Group 44">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46" name="Freeform: Shape 45">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extBox 1">
            <a:extLst>
              <a:ext uri="{FF2B5EF4-FFF2-40B4-BE49-F238E27FC236}">
                <a16:creationId xmlns:a16="http://schemas.microsoft.com/office/drawing/2014/main" id="{D56D6765-A758-82F8-BC38-E413A61CE674}"/>
              </a:ext>
            </a:extLst>
          </p:cNvPr>
          <p:cNvSpPr txBox="1"/>
          <p:nvPr/>
        </p:nvSpPr>
        <p:spPr>
          <a:xfrm>
            <a:off x="1342606" y="1446772"/>
            <a:ext cx="5221224" cy="5230368"/>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dirty="0">
                <a:solidFill>
                  <a:schemeClr val="tx2"/>
                </a:solidFill>
              </a:rPr>
              <a:t>Function</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Vertical Line Test</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One-to-one</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Horizontal Line Test</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Domain</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Range</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Inverse function</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Restricting a domain to make a one-to-one function</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p:txBody>
      </p:sp>
      <p:sp>
        <p:nvSpPr>
          <p:cNvPr id="3" name="Footer Placeholder 2">
            <a:extLst>
              <a:ext uri="{FF2B5EF4-FFF2-40B4-BE49-F238E27FC236}">
                <a16:creationId xmlns:a16="http://schemas.microsoft.com/office/drawing/2014/main" id="{35531657-97F5-C8EA-4A11-0749B94674C3}"/>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167605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43" name="Freeform: Shape 4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A61A860F-0329-A751-E038-13DD0270A86B}"/>
              </a:ext>
            </a:extLst>
          </p:cNvPr>
          <p:cNvSpPr txBox="1"/>
          <p:nvPr/>
        </p:nvSpPr>
        <p:spPr>
          <a:xfrm>
            <a:off x="925436" y="911086"/>
            <a:ext cx="5709721" cy="2430864"/>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dirty="0">
                <a:solidFill>
                  <a:schemeClr val="tx2"/>
                </a:solidFill>
              </a:rPr>
              <a:t>Composite functions</a:t>
            </a:r>
          </a:p>
          <a:p>
            <a:pPr indent="-228600">
              <a:lnSpc>
                <a:spcPct val="90000"/>
              </a:lnSpc>
              <a:spcAft>
                <a:spcPts val="600"/>
              </a:spcAft>
              <a:buFont typeface="Arial" panose="020B0604020202020204" pitchFamily="34" charset="0"/>
              <a:buChar char="•"/>
            </a:pPr>
            <a:endParaRPr lang="en-US" sz="2000" dirty="0">
              <a:solidFill>
                <a:schemeClr val="tx2"/>
              </a:solidFill>
            </a:endParaRPr>
          </a:p>
          <a:p>
            <a:pPr indent="-228600">
              <a:lnSpc>
                <a:spcPct val="90000"/>
              </a:lnSpc>
              <a:spcAft>
                <a:spcPts val="600"/>
              </a:spcAft>
              <a:buFont typeface="Arial" panose="020B0604020202020204" pitchFamily="34" charset="0"/>
              <a:buChar char="•"/>
            </a:pPr>
            <a:endParaRPr lang="en-US" sz="2000" dirty="0">
              <a:solidFill>
                <a:schemeClr val="tx2"/>
              </a:solidFill>
            </a:endParaRPr>
          </a:p>
          <a:p>
            <a:pPr indent="-228600">
              <a:lnSpc>
                <a:spcPct val="90000"/>
              </a:lnSpc>
              <a:spcAft>
                <a:spcPts val="600"/>
              </a:spcAft>
              <a:buFont typeface="Arial" panose="020B0604020202020204" pitchFamily="34" charset="0"/>
              <a:buChar char="•"/>
            </a:pPr>
            <a:endParaRPr lang="en-US" sz="2000" dirty="0">
              <a:solidFill>
                <a:schemeClr val="tx2"/>
              </a:solidFill>
            </a:endParaRPr>
          </a:p>
          <a:p>
            <a:pPr indent="-228600">
              <a:lnSpc>
                <a:spcPct val="90000"/>
              </a:lnSpc>
              <a:spcAft>
                <a:spcPts val="600"/>
              </a:spcAft>
              <a:buFont typeface="Arial" panose="020B0604020202020204" pitchFamily="34" charset="0"/>
              <a:buChar char="•"/>
            </a:pPr>
            <a:r>
              <a:rPr lang="en-US" sz="2000" dirty="0">
                <a:solidFill>
                  <a:schemeClr val="tx2"/>
                </a:solidFill>
              </a:rPr>
              <a:t>Degree, y-intercept, zeros for a polynomial function</a:t>
            </a:r>
          </a:p>
        </p:txBody>
      </p:sp>
      <p:grpSp>
        <p:nvGrpSpPr>
          <p:cNvPr id="48" name="Group 4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49" name="Freeform: Shape 4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52" name="Freeform: Shape 5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Footer Placeholder 1">
            <a:extLst>
              <a:ext uri="{FF2B5EF4-FFF2-40B4-BE49-F238E27FC236}">
                <a16:creationId xmlns:a16="http://schemas.microsoft.com/office/drawing/2014/main" id="{31C7F497-9779-D834-27AF-A31D681C6105}"/>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106620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4" name="Group 63">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65" name="Freeform: Shape 64">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6" name="Freeform: Shape 65">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Freeform: Shape 66">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8" name="Freeform: Shape 67">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extBox 1">
            <a:extLst>
              <a:ext uri="{FF2B5EF4-FFF2-40B4-BE49-F238E27FC236}">
                <a16:creationId xmlns:a16="http://schemas.microsoft.com/office/drawing/2014/main" id="{F6836983-4E86-856E-D75A-13884369A0B0}"/>
              </a:ext>
            </a:extLst>
          </p:cNvPr>
          <p:cNvSpPr txBox="1"/>
          <p:nvPr/>
        </p:nvSpPr>
        <p:spPr>
          <a:xfrm>
            <a:off x="1517904" y="871563"/>
            <a:ext cx="5221224" cy="5230368"/>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dirty="0">
                <a:solidFill>
                  <a:schemeClr val="tx2"/>
                </a:solidFill>
              </a:rPr>
              <a:t>Trigonometric functions and identities</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Solving trigonometric equations</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r>
              <a:rPr lang="en-US" dirty="0">
                <a:solidFill>
                  <a:schemeClr val="tx2"/>
                </a:solidFill>
              </a:rPr>
              <a:t>Solving logarithmic equations</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p:txBody>
      </p:sp>
      <p:sp>
        <p:nvSpPr>
          <p:cNvPr id="3" name="Footer Placeholder 2">
            <a:extLst>
              <a:ext uri="{FF2B5EF4-FFF2-40B4-BE49-F238E27FC236}">
                <a16:creationId xmlns:a16="http://schemas.microsoft.com/office/drawing/2014/main" id="{3A12C97D-035D-44A0-629B-5F16F34B88CF}"/>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4046748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2" name="Group 4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43" name="Freeform: Shape 4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Freeform: Shape 4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8" name="Group 4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49" name="Freeform: Shape 4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Shape 5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Freeform: Shape 5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2" name="Picture 1">
            <a:extLst>
              <a:ext uri="{FF2B5EF4-FFF2-40B4-BE49-F238E27FC236}">
                <a16:creationId xmlns:a16="http://schemas.microsoft.com/office/drawing/2014/main" id="{48FE276C-E72A-5434-8455-68921160F069}"/>
              </a:ext>
            </a:extLst>
          </p:cNvPr>
          <p:cNvPicPr>
            <a:picLocks noChangeAspect="1"/>
          </p:cNvPicPr>
          <p:nvPr/>
        </p:nvPicPr>
        <p:blipFill>
          <a:blip r:embed="rId2"/>
          <a:stretch>
            <a:fillRect/>
          </a:stretch>
        </p:blipFill>
        <p:spPr>
          <a:xfrm>
            <a:off x="920620" y="536146"/>
            <a:ext cx="9257634" cy="2175544"/>
          </a:xfrm>
          <a:prstGeom prst="rect">
            <a:avLst/>
          </a:prstGeom>
          <a:ln>
            <a:noFill/>
          </a:ln>
        </p:spPr>
      </p:pic>
      <p:sp>
        <p:nvSpPr>
          <p:cNvPr id="4" name="Footer Placeholder 3">
            <a:extLst>
              <a:ext uri="{FF2B5EF4-FFF2-40B4-BE49-F238E27FC236}">
                <a16:creationId xmlns:a16="http://schemas.microsoft.com/office/drawing/2014/main" id="{8EC131F6-0CA9-CD35-95DD-067C2C86D59C}"/>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369759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Rectangle 61">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64" name="Group 63">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65" name="Freeform: Shape 64">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6" name="Freeform: Shape 65">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7" name="Freeform: Shape 66">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Freeform: Shape 67">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3" name="Picture 2">
            <a:extLst>
              <a:ext uri="{FF2B5EF4-FFF2-40B4-BE49-F238E27FC236}">
                <a16:creationId xmlns:a16="http://schemas.microsoft.com/office/drawing/2014/main" id="{47FE4D94-11F3-633E-7B5F-991FD86164AD}"/>
              </a:ext>
            </a:extLst>
          </p:cNvPr>
          <p:cNvPicPr>
            <a:picLocks noChangeAspect="1"/>
          </p:cNvPicPr>
          <p:nvPr/>
        </p:nvPicPr>
        <p:blipFill>
          <a:blip r:embed="rId2"/>
          <a:stretch>
            <a:fillRect/>
          </a:stretch>
        </p:blipFill>
        <p:spPr>
          <a:xfrm>
            <a:off x="833037" y="553030"/>
            <a:ext cx="9314572" cy="2188924"/>
          </a:xfrm>
          <a:prstGeom prst="rect">
            <a:avLst/>
          </a:prstGeom>
          <a:ln>
            <a:noFill/>
          </a:ln>
        </p:spPr>
      </p:pic>
      <p:sp>
        <p:nvSpPr>
          <p:cNvPr id="4" name="Footer Placeholder 3">
            <a:extLst>
              <a:ext uri="{FF2B5EF4-FFF2-40B4-BE49-F238E27FC236}">
                <a16:creationId xmlns:a16="http://schemas.microsoft.com/office/drawing/2014/main" id="{A915319D-BECB-8BB4-4CB1-AC1D3FCC6CFC}"/>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97460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2" name="Group 4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43" name="Freeform: Shape 4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Freeform: Shape 4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8" name="Group 4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49" name="Freeform: Shape 4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Freeform: Shape 5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Freeform: Shape 5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3" name="Picture 2">
            <a:extLst>
              <a:ext uri="{FF2B5EF4-FFF2-40B4-BE49-F238E27FC236}">
                <a16:creationId xmlns:a16="http://schemas.microsoft.com/office/drawing/2014/main" id="{BB05E620-E4B5-5017-0CD5-9E8CFCAEC3D5}"/>
              </a:ext>
            </a:extLst>
          </p:cNvPr>
          <p:cNvPicPr>
            <a:picLocks noChangeAspect="1"/>
          </p:cNvPicPr>
          <p:nvPr/>
        </p:nvPicPr>
        <p:blipFill>
          <a:blip r:embed="rId2"/>
          <a:stretch>
            <a:fillRect/>
          </a:stretch>
        </p:blipFill>
        <p:spPr>
          <a:xfrm>
            <a:off x="810735" y="634620"/>
            <a:ext cx="8745860" cy="2142735"/>
          </a:xfrm>
          <a:prstGeom prst="rect">
            <a:avLst/>
          </a:prstGeom>
          <a:ln>
            <a:noFill/>
          </a:ln>
        </p:spPr>
      </p:pic>
      <p:sp>
        <p:nvSpPr>
          <p:cNvPr id="4" name="Footer Placeholder 3">
            <a:extLst>
              <a:ext uri="{FF2B5EF4-FFF2-40B4-BE49-F238E27FC236}">
                <a16:creationId xmlns:a16="http://schemas.microsoft.com/office/drawing/2014/main" id="{634AE6E5-C65A-F31B-5009-9946033FC3AD}"/>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190291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EBFA723-5A7B-472D-ABD7-1526B8D3A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33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6B27065-399A-4CF7-BF70-CF79B9848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33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F22986C-DDF7-4109-9D6A-006800D6B0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6" y="52996"/>
            <a:ext cx="6093363" cy="6805005"/>
            <a:chOff x="6095999" y="52996"/>
            <a:chExt cx="6093363" cy="6805005"/>
          </a:xfrm>
          <a:solidFill>
            <a:schemeClr val="accent5">
              <a:alpha val="10000"/>
            </a:schemeClr>
          </a:solidFill>
        </p:grpSpPr>
        <p:sp>
          <p:nvSpPr>
            <p:cNvPr id="29" name="Freeform: Shape 28">
              <a:extLst>
                <a:ext uri="{FF2B5EF4-FFF2-40B4-BE49-F238E27FC236}">
                  <a16:creationId xmlns:a16="http://schemas.microsoft.com/office/drawing/2014/main" id="{4C025298-F835-4B83-A3A3-6555157E0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106C81-A3F0-4DA0-9368-6BBCDB9648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B3B35E8-1AF4-4D76-93A5-B0B0884083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9068B57D-E302-9C9E-EB27-48EE349667D6}"/>
              </a:ext>
            </a:extLst>
          </p:cNvPr>
          <p:cNvSpPr>
            <a:spLocks noGrp="1"/>
          </p:cNvSpPr>
          <p:nvPr>
            <p:ph type="title"/>
          </p:nvPr>
        </p:nvSpPr>
        <p:spPr>
          <a:xfrm>
            <a:off x="804672" y="3121701"/>
            <a:ext cx="3658053" cy="1786515"/>
          </a:xfrm>
        </p:spPr>
        <p:txBody>
          <a:bodyPr vert="horz" lIns="91440" tIns="45720" rIns="91440" bIns="45720" rtlCol="0" anchor="t">
            <a:normAutofit/>
          </a:bodyPr>
          <a:lstStyle/>
          <a:p>
            <a:r>
              <a:rPr lang="en-US" sz="4000" kern="1200">
                <a:solidFill>
                  <a:schemeClr val="tx2"/>
                </a:solidFill>
                <a:latin typeface="+mj-lt"/>
                <a:ea typeface="+mj-ea"/>
                <a:cs typeface="+mj-cs"/>
              </a:rPr>
              <a:t>Hyperbolic Functions</a:t>
            </a:r>
          </a:p>
        </p:txBody>
      </p:sp>
      <p:pic>
        <p:nvPicPr>
          <p:cNvPr id="4" name="Picture 3">
            <a:extLst>
              <a:ext uri="{FF2B5EF4-FFF2-40B4-BE49-F238E27FC236}">
                <a16:creationId xmlns:a16="http://schemas.microsoft.com/office/drawing/2014/main" id="{71FB34C3-A8CB-308B-03FF-91DDC8FE395F}"/>
              </a:ext>
            </a:extLst>
          </p:cNvPr>
          <p:cNvPicPr>
            <a:picLocks noChangeAspect="1"/>
          </p:cNvPicPr>
          <p:nvPr/>
        </p:nvPicPr>
        <p:blipFill>
          <a:blip r:embed="rId2"/>
          <a:stretch>
            <a:fillRect/>
          </a:stretch>
        </p:blipFill>
        <p:spPr>
          <a:xfrm>
            <a:off x="5163015" y="-4696"/>
            <a:ext cx="6090477" cy="6853307"/>
          </a:xfrm>
          <a:prstGeom prst="rect">
            <a:avLst/>
          </a:prstGeom>
          <a:ln w="9525">
            <a:noFill/>
          </a:ln>
        </p:spPr>
      </p:pic>
      <p:sp>
        <p:nvSpPr>
          <p:cNvPr id="3" name="Footer Placeholder 2">
            <a:extLst>
              <a:ext uri="{FF2B5EF4-FFF2-40B4-BE49-F238E27FC236}">
                <a16:creationId xmlns:a16="http://schemas.microsoft.com/office/drawing/2014/main" id="{3690B1DC-3EB4-8A04-1028-2F3319EF111E}"/>
              </a:ext>
            </a:extLst>
          </p:cNvPr>
          <p:cNvSpPr>
            <a:spLocks noGrp="1"/>
          </p:cNvSpPr>
          <p:nvPr>
            <p:ph type="ftr" sz="quarter" idx="11"/>
          </p:nvPr>
        </p:nvSpPr>
        <p:spPr/>
        <p:txBody>
          <a:bodyPr/>
          <a:lstStyle/>
          <a:p>
            <a:r>
              <a:rPr lang="en-US"/>
              <a:t>https://openstax.org/details/books/calculus-volume-1</a:t>
            </a:r>
          </a:p>
        </p:txBody>
      </p:sp>
    </p:spTree>
    <p:extLst>
      <p:ext uri="{BB962C8B-B14F-4D97-AF65-F5344CB8AC3E}">
        <p14:creationId xmlns:p14="http://schemas.microsoft.com/office/powerpoint/2010/main" val="1930642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3" name="TextBox 2">
            <a:extLst>
              <a:ext uri="{FF2B5EF4-FFF2-40B4-BE49-F238E27FC236}">
                <a16:creationId xmlns:a16="http://schemas.microsoft.com/office/drawing/2014/main" id="{B63CC73B-D156-36EB-75DD-9EA56937C2EC}"/>
              </a:ext>
            </a:extLst>
          </p:cNvPr>
          <p:cNvSpPr txBox="1"/>
          <p:nvPr/>
        </p:nvSpPr>
        <p:spPr>
          <a:xfrm>
            <a:off x="2899456" y="1692855"/>
            <a:ext cx="6094476" cy="1754326"/>
          </a:xfrm>
          <a:prstGeom prst="rect">
            <a:avLst/>
          </a:prstGeom>
          <a:noFill/>
        </p:spPr>
        <p:txBody>
          <a:bodyPr wrap="square">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Calculus Volume 1</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212</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Chapter 1</vt:lpstr>
      <vt:lpstr>PowerPoint Presentation</vt:lpstr>
      <vt:lpstr>PowerPoint Presentation</vt:lpstr>
      <vt:lpstr>PowerPoint Presentation</vt:lpstr>
      <vt:lpstr>PowerPoint Presentation</vt:lpstr>
      <vt:lpstr>PowerPoint Presentation</vt:lpstr>
      <vt:lpstr>PowerPoint Presentation</vt:lpstr>
      <vt:lpstr>Hyperbolic Functions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Susan Aydelotte</dc:creator>
  <cp:lastModifiedBy>Susan Aydelotte</cp:lastModifiedBy>
  <cp:revision>5</cp:revision>
  <dcterms:created xsi:type="dcterms:W3CDTF">2023-01-18T16:23:39Z</dcterms:created>
  <dcterms:modified xsi:type="dcterms:W3CDTF">2023-05-15T18:17:41Z</dcterms:modified>
</cp:coreProperties>
</file>