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89" r:id="rId2"/>
    <p:sldId id="290" r:id="rId3"/>
    <p:sldId id="291" r:id="rId4"/>
    <p:sldId id="292" r:id="rId5"/>
    <p:sldId id="257" r:id="rId6"/>
    <p:sldId id="265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8" r:id="rId20"/>
    <p:sldId id="305" r:id="rId21"/>
    <p:sldId id="306" r:id="rId22"/>
    <p:sldId id="307" r:id="rId23"/>
    <p:sldId id="309" r:id="rId24"/>
    <p:sldId id="310" r:id="rId25"/>
    <p:sldId id="287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288" r:id="rId38"/>
    <p:sldId id="339" r:id="rId39"/>
    <p:sldId id="325" r:id="rId40"/>
    <p:sldId id="326" r:id="rId41"/>
    <p:sldId id="328" r:id="rId42"/>
    <p:sldId id="327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4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6224" autoAdjust="0"/>
  </p:normalViewPr>
  <p:slideViewPr>
    <p:cSldViewPr snapToGrid="0">
      <p:cViewPr varScale="1">
        <p:scale>
          <a:sx n="106" d="100"/>
          <a:sy n="106" d="100"/>
        </p:scale>
        <p:origin x="168" y="96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9:07.9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2059 24575,'-1'0'0,"0"0"0,1 0 0,-1 0 0,0 0 0,0-1 0,0 1 0,0 0 0,1 0 0,-1 1 0,0-1 0,0 0 0,0 0 0,1 0 0,-1 0 0,0 1 0,0-1 0,0 0 0,1 1 0,-1-1 0,0 1 0,1-1 0,-1 1 0,0-1 0,1 1 0,-1-1 0,0 1 0,1-1 0,-1 1 0,1 0 0,-1-1 0,1 1 0,0 0 0,-1 0 0,1-1 0,0 1 0,-1 0 0,1 0 0,0 0 0,0-1 0,0 1 0,0 0 0,0 0 0,0 0 0,0 0 0,0-1 0,0 1 0,0 0 0,0 0 0,0 0 0,1 0 0,-1-1 0,0 1 0,1 0 0,-1 0 0,0-1 0,1 1 0,-1 0 0,1-1 0,-1 1 0,1 0 0,-1-1 0,2 1 0,2 5 0,0 0 0,0 0 0,1-1 0,0 0 0,0 0 0,10 7 0,42 21 0,2-2 0,2-3 0,105 33 0,-89-36 0,-18-6 0,0 2 0,67 34 0,-67-24 0,1-3 0,121 39 0,-94-38 0,-58-17 0,1-2 0,1-1 0,31 4 0,217 4 0,-77-8 0,-15 8 0,232 12 0,207-31 0,-567-2 0,0-2 0,-1-2 0,66-19 0,-52 10 0,97-9 0,-100 16 0,0-2 0,106-35 0,-45 11 0,270-77 0,-72-12 0,-279 105 0,19-5 0,77-17 0,-90 28 0,0-2 0,101-45 0,-80 19 0,-41 22 0,1 1 0,58-22 0,436-163 0,-339 136 0,-110 42 0,48-12 0,-71 22 0,105-42 0,228-89 0,-61 27 0,767-337 0,-912 369 0,184-117 0,1-3 0,-16 54 129,-117 55-1623,-107 39-5332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19.48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1 522,'70'-1,"0"-4,77-13,124-19,37-6,-44-20,28-5,110-14,-285 59,-35 5,134-10,-176 27,-1-2,0-1,-1-2,51-15,154-65,-196 72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26.5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27.5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204 28 24575,'0'-1'0,"0"1"0,0 0 0,0-1 0,1 1 0,-1-1 0,0 1 0,0-1 0,0 1 0,0-1 0,0 1 0,-1 0 0,1-1 0,0 1 0,0-1 0,0 1 0,0-1 0,0 1 0,-1 0 0,1-1 0,0 1 0,0 0 0,-1-1 0,1 1 0,0 0 0,0-1 0,-1 1 0,1 0 0,0-1 0,-1 1 0,1 0 0,-1 0 0,1-1 0,-1 1 0,-12 7 0,-9 18 0,22-25 0,0 0 0,0 0 0,0 1 0,0-1 0,-1 0 0,1 1 0,0-1 0,0 0 0,-1 0 0,1 1 0,0-1 0,-1 0 0,1 0 0,0 0 0,0 0 0,-1 1 0,1-1 0,0 0 0,-1 0 0,1 0 0,0 0 0,-1 0 0,1 0 0,0 0 0,-1 0 0,1 0 0,0 0 0,-1 0 0,1 0 0,0 0 0,-1 0 0,1 0 0,0 0 0,-1 0 0,1 0 0,0-1 0,-1 1 0,1 0 0,0 0 0,-1 0 0,1-1 0,0 1 0,-1 0 0,-16-18 0,15 15 0,-1 0 0,1 0 0,-1 0 0,1 1 0,-1-1 0,0 1 0,0-1 0,0 1 0,-4-2 0,5 4 0,0-1 0,0 1 0,0-1 0,0 1 0,0 0 0,-1-1 0,1 1 0,0 0 0,0 1 0,0-1 0,0 0 0,0 1 0,0-1 0,0 1 0,0-1 0,0 1 0,0 0 0,0 0 0,0 0 0,0 0 0,1 0 0,-4 3 0,1-1 0,1 1 0,-1 0 0,1 1 0,0-1 0,0 0 0,1 1 0,-1 0 0,1-1 0,-2 6 0,-1 6 0,0 1 0,2-1 0,0 0 0,-2 31 0,5-40 0,0 1 0,1-1 0,0 0 0,0 1 0,1-1 0,0 0 0,0 0 0,1 0 0,0 0 0,0 0 0,0-1 0,1 1 0,0-1 0,1 0 0,-1 0 0,11 9 0,-13-12 0,1-1 0,0 1 0,0-1 0,1 0 0,-1 0 0,0 0 0,1 0 0,-1 0 0,1-1 0,0 0 0,-1 0 0,1 0 0,0 0 0,0 0 0,0-1 0,0 0 0,-1 1 0,1-2 0,0 1 0,0 0 0,0-1 0,0 0 0,0 1 0,-1-1 0,1-1 0,0 1 0,-1-1 0,1 1 0,-1-1 0,0 0 0,1 0 0,-1-1 0,3-2 0,0 0 0,0-1 0,-1 0 0,0-1 0,0 1 0,-1-1 0,1 0 0,-1 0 0,-1 0 0,1 0 0,-2-1 0,1 1 0,2-12 0,-4 15 0,0 1 0,0-1 0,0 1 0,-1-1 0,1 0 0,-1 1 0,0-1 0,0 0 0,0 0 0,-1 1 0,1-1 0,-1 0 0,0 1 0,0-1 0,0 1 0,-1-1 0,1 1 0,-1 0 0,0-1 0,0 1 0,0 0 0,0 0 0,0 0 0,-1 1 0,1-1 0,-1 0 0,0 1 0,-4-3 0,6 3 0,-1 1 0,0 0 0,0 0 0,0 1 0,0-1 0,1 0 0,-1 0 0,0 1 0,0-1 0,0 1 0,0 0 0,0 0 0,-1 0 0,1 0 0,0 0 0,0 0 0,0 0 0,0 0 0,0 1 0,0-1 0,0 1 0,0 0 0,1 0 0,-1-1 0,0 1 0,-2 1 0,2 0 0,0 1 0,0-1 0,0 0 0,0 0 0,1 1 0,-1-1 0,1 1 0,-1-1 0,1 1 0,0 0 0,0-1 0,0 1 0,0 0 0,0 0 0,0 5 0,1-4 0,-1-1 0,1 1 0,0-1 0,0 0 0,1 1 0,-1-1 0,1 1 0,0-1 0,-1 0 0,1 1 0,1-1 0,-1 0 0,3 6 0,-3-8 0,1 1 0,-1-1 0,0 1 0,0-1 0,1 0 0,-1 0 0,1 1 0,-1-1 0,1 0 0,-1 0 0,1 0 0,0-1 0,-1 1 0,1 0 0,0-1 0,0 1 0,0-1 0,0 1 0,-1-1 0,1 0 0,0 0 0,0 0 0,0 0 0,0 0 0,0 0 0,2-1 0,-2 0 3,0 1 0,-1-1 0,1 1 1,0-1-1,-1 0 0,1 0 0,-1 0 0,1 0 0,-1 0 0,1 0 0,-1 0 0,0-1 0,0 1 0,1 0 0,-1-1 0,0 1 0,0-1 1,0 1-1,-1-1 0,1 0 0,0 1 0,-1-1 0,1 0 0,-1 1 0,1-1 0,-1 0 0,0 0 0,0 1 0,1-1 0,-1 0 0,-1 0 1,1 0-1,0 1 0,0-1 0,-1 0 0,1 0 0,-1 1 0,-1-4 0,2 3-43,0 0 0,-1 0 0,0 0-1,1 1 1,-1-1 0,0 0 0,0 0 0,1 1 0,-2-1 0,1 1 0,0-1-1,0 1 1,0-1 0,-1 1 0,1 0 0,0-1 0,-1 1 0,1 0-1,-1 0 1,0 0 0,1 0 0,-1 0 0,0 1 0,0-1 0,1 0-1,-1 1 1,0-1 0,0 1 0,0 0 0,0 0 0,0 0 0,0 0 0,0 0-1,1 0 1,-1 0 0,-3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24575,'0'-7'0,"0"10"0,0 21 0,2 41 0,60 327 0,-18-149 0,-14-56 0,13 84 0,-21-2 0,-22-251 342,-1-26-2049,1-16-5119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24575,'5'0'0,"2"-9"0,18-4 0,16-9 0,9-1 0,7-6 0,13 2 0,4 5 0,0-3 0,-4 3 0,1 4 0,-2 7 0,-12 9 0,-7 5 0,-11-3 0,-13-1-8191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24575,'10'0'0,"22"0"0,11 0 0,8 0 0,4-4 0,4-3 0,10-9 0,3-2 0,0 3 0,-13 2-8191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24575,'-4'5'0,"-2"20"0,-10 27 0,-2 17 0,2 13 0,4 2 0,3 0 0,4-3 0,-7-16 0,-11-18 0,-2-18-8191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24575,'-2'1'0,"-1"0"0,1 1 0,0-1 0,0 1 0,-1 0 0,1 0 0,0 0 0,1 0 0,-1 0 0,0 0 0,1 0 0,-3 4 0,-6 12 0,0 0 0,0 2 0,-9 30 0,-1 2 0,-6 8 0,3 1 0,3 2 0,3 0 0,-11 73 0,15-33 0,5 1 0,4 0 0,16 171 0,-7-243 86,0-1-1,2-1 0,21 60 1,-23-77-242,1 1 1,1-1 0,0 0 0,0 0 0,2-1 0,-1 0 0,2 0-1,-1-1 1,2 0 0,16 13 0,12 1-6671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24575,'0'5'0,"0"16"0,0 14 0,9 21 0,14 15 0,21 10 0,19 6 0,13-2 0,12-6 0,2-16 0,-15-9 0,-15-15 0,-18-22 0,-21-24 0,-14-12-8191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0 24575,'-9'0'0,"-14"10"0,-2 17 0,-17 24 0,-11 18 0,4 16 0,-14 18 0,-6 12 0,8-6 0,16-10 0,14-27 0,23-26 0,12-31 0,16-17 0,3-24 0,-1-7-8191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24575,'20'2'0,"1"0"0,-1 1 0,1 2 0,-1 0 0,-1 1 0,1 0 0,-1 2 0,0 1 0,0 0 0,32 23 0,-30-18 0,0 2 0,-2 0 0,0 2 0,-1 0 0,0 1 0,-2 0 0,0 1 0,-1 1 0,-1 1 0,-1 0 0,13 31 0,-14-23 0,-1 1 0,-1 0 0,-2 1 0,-1 0 0,-1 1 0,-2-1 0,-1 1 0,-2 49 0,-6-22-58,-3-1 0,-2 0-1,-3 0 1,-36 101 0,-114 209-234,143-328 292,15-27 0,-1-2 0,-1 1 0,-15 21 0,19-33 0,5-8 0,16-30-1268,9-13-5072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20.1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1016,'18'-2,"-1"0,0-1,0-1,30-11,-16 5,107-33,-3-1,1 6,164-23,-192 48,0-5,-1-4,110-38,-125 26,350-113,-19-8,-236 80,-78 40,1 4,177-25,-252 47,-1-1,0-2,0-1,-2-2,42-25,-38 21,19-10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24575,'10'0'0,"12"0"0,13 0 0,15 0 0,18-15 0,12-4 0,12 0 0,0 5 0,-20 3 0,-33 4 0,-22 4-8191</inkml:trace>
  <inkml:trace contextRef="#ctx0" brushRef="#br0" timeOffset="1">28 403 24575,'10'0'0,"17"0"0,34-5 0,31-2 0,14-14 0,8-3 0,-10 2 0,-23 5-8191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59 24575,'-2'-1'0,"1"0"0,-1 0 0,1 0 0,0 0 0,-1-1 0,1 1 0,0 0 0,0-1 0,-1 1 0,1-1 0,0 1 0,0-2 0,-12-13 0,8 13 0,0 0 0,0 0 0,0 0 0,0 1 0,0 0 0,-1 0 0,1 0 0,-1 1 0,1 0 0,-1 0 0,0 0 0,1 1 0,-1-1 0,0 2 0,0-1 0,1 0 0,-1 1 0,0 0 0,1 1 0,-1-1 0,1 1 0,0 0 0,-1 0 0,-4 3 0,-2 2 0,0-1 0,1 1 0,0 1 0,0 0 0,0 1 0,1 0 0,0 0 0,1 1 0,-9 13 0,6-7 0,2 1 0,0 0 0,1 1 0,1 0 0,1 0 0,0 1 0,-5 24 0,7-15 0,0 0 0,2 0 0,2 0 0,2 40 0,7 13 0,5-1 0,34 121 0,-37-163 0,63 283 0,-63-259 0,-2 2 0,-3-1 0,-4 77 0,-2-119 0,-1 0 0,-1 0 0,-1-1 0,-1 1 0,0-1 0,-2 0 0,0 0 0,-17 32 0,24-51 13,0-1 1,0 1-1,-1-1 0,1 1 0,0-1 0,0 1 0,-1-1 0,1 0 0,0 1 1,0-1-1,-1 1 0,1-1 0,0 0 0,-1 1 0,1-1 0,-1 0 0,1 1 1,0-1-1,-1 0 0,1 0 0,-1 1 0,1-1 0,-1 0 0,1 0 0,-2 0 1,0-11-1721,2-11-5119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24575,'5'0'0,"11"0"0,8 0 0,10 0 0,8 0 0,12 0 0,11-9 0,5-4 0,-5 1 0,-4 2 0,-13 3-8191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24575,'-5'0'0,"-11"0"0,-4 5 0,-6 16 0,-1 20 0,6 26 0,-9 26 0,1 27 0,5 22 0,7 11 0,6-6 0,25-14 0,23-28 0,22-14 0,14-22 0,4-23 0,-10-24 0,-17-15-8191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24575,'15'10'0,"13"13"0,13 12 0,14 15 0,16 8 0,12 4 0,0 2 0,-3-11 0,-16-4 0,-19-20 0,-21-15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24575,'-10'0'0,"-2"9"0,-15 19 0,-2 19 0,-12 15 0,-12 17 0,-7 15 0,-4 10 0,10-3 0,29-27 0,18-37 0,10-25-8191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2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24575,'15'0'0,"19"0"0,18 14 0,20 20 0,12 23 0,7 16 0,-13 26 0,-19 34 0,-20 19 0,-26 13 0,-35 12 0,-32 0 0,-18-16-579,4-24 579,24-56 0,18-42-7612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488 533 24575,'-2'-5'0,"-1"1"0,1 0 0,-1-1 0,1 1 0,-1 1 0,0-1 0,-1 0 0,1 1 0,-1-1 0,1 1 0,-1 0 0,0 0 0,0 1 0,-1-1 0,1 1 0,0 0 0,-1 0 0,1 0 0,-1 1 0,-7-2 0,-1 0 0,0 0 0,0 1 0,0 1 0,-1 0 0,1 1 0,-19 2 0,12 0 0,0 2 0,0 0 0,1 1 0,-27 10 0,38-11 0,-1 0 0,1 0 0,0 1 0,0 0 0,1 0 0,-1 0 0,1 1 0,0 1 0,0-1 0,1 1 0,-11 15 0,8-6 0,0 0 0,2 1 0,0 0 0,0 0 0,2 1 0,-5 21 0,4-7 0,2 0 0,-1 56 0,5-76 0,1-1 0,0 1 0,1 0 0,0 0 0,1-1 0,0 1 0,1-1 0,0 0 0,0 0 0,2 0 0,-1-1 0,8 11 0,-8-14 0,1 0 0,0 0 0,0 0 0,1-1 0,0 0 0,0 0 0,0-1 0,1 0 0,-1 0 0,1-1 0,1 1 0,-1-2 0,0 1 0,1-1 0,0-1 0,12 3 0,-12-4 0,1 0 0,-1 0 0,1-1 0,-1 0 0,1 0 0,-1-1 0,1-1 0,-1 1 0,1-2 0,-1 1 0,17-8 0,-14 4 0,-1-1 0,0 1 0,0-2 0,-1 1 0,0-2 0,0 1 0,-1-1 0,8-11 0,1-3 0,-1-1 0,-2 0 0,0-2 0,-2 1 0,-1-2 0,-1 0 0,9-33 0,-6 7 0,-3 0 0,-2-1 0,3-99 0,-20-161 0,6 286 0,-1 1 0,-12-55 0,11 74 0,2 9 0,-1 17 0,-3 342 0,9-215 0,-3-134 0,-1 82 0,22 169 0,-10-213 0,25 69 0,-5-22 0,-30-91 17,3 9-363,0-1 1,0 1-1,11 19 1,-6-19-6481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24575,'5'0'0,"11"0"0,8 0 0,19 0 0,21 0 0,25 0 0,26 0 0,13 0 0,-1 0 0,-3 0 0,-17 0 0,-17 0 0,-15 0 0,-19 0-8191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24575,'0'25'0,"-1"68"0,4-1 0,17 103 0,-3-87 0,3 117 0,-21-232 0,-1-1 0,1 1 0,-1 0 0,0 0 0,-1 0 0,0 0 0,0 1 0,-1-1 0,-4-6 0,0 0 0,-1 1 0,0 1 0,-19-19 0,13 16 0,0 1 0,-1 0 0,-1 2 0,0 0 0,-27-13 0,35 19 0,-1 2 0,1 0 0,-1 0 0,0 0 0,0 1 0,0 1 0,-1 0 0,1 0 0,0 1 0,0 0 0,0 1 0,-17 3 0,20-2 0,-1 0 0,1 1 0,-1 0 0,1 1 0,0-1 0,0 1 0,0 1 0,1-1 0,0 1 0,0 0 0,0 1 0,0 0 0,-9 12 0,9-10 0,0 1 0,0-1 0,1 2 0,0-1 0,1 0 0,0 1 0,0 0 0,1 0 0,-3 19 0,5-25 0,1 0 0,0-1 0,0 1 0,0 0 0,0 0 0,1-1 0,-1 1 0,1-1 0,0 1 0,0 0 0,1-1 0,-1 1 0,1-1 0,-1 0 0,1 0 0,4 6 0,-2-4 0,0-1 0,0 0 0,1-1 0,-1 1 0,1-1 0,0 0 0,0 0 0,0 0 0,0 0 0,7 1 0,-2 0 0,1-1 0,0 0 0,0-1 0,0 0 0,0-1 0,0 0 0,1-1 0,-1 0 0,0-1 0,22-4 0,-16-1-195,0 0 0,0-1 0,0-1 0,-1-1 0,0 0 0,15-12 0,24-21-6631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32.6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4204 2485,'-2'-3,"11"-5,16-7,345-119,-204 79,763-281,49-16,-871 315,-1-5,-2-4,164-100,-234 125,1 1,0 2,1 1,1 2,1 2,46-10,160-37,-218 55,-1-1,0-2,0 0,0-1,-1-2,-1 0,0-2,0 0,24-20,110-89,-97 76,-27 19,36-40,-47 44,1 1,0 1,45-30,-34 31,52-43,-75 54,-1-1,0 0,0-1,-1 0,0-1,-1 1,12-26,-10 19,0 1,1 1,0-1,1 2,1-1,1 2,0 0,1 0,20-13,-33 25,0 0,0 0,0 0,0 0,0 0,0 0,-1-1,1 1,-1-1,1 1,0-5,-2 6,0 1,1-1,-1 0,0 0,-1 1,1-1,0 0,0 0,0 0,0 1,-1-1,1 0,0 1,-1-1,1 0,0 0,-1 1,1-1,-1 1,1-1,-1 0,1 1,-1-1,0 1,1-1,-1 1,1 0,-1-1,0 1,0 0,1-1,-1 1,0 0,0 0,1-1,-1 1,0 0,0 0,1 0,-1 0,0 0,0 0,0 0,1 1,-1-1,-1 0,-12 2,0 1,1 0,0 1,-1 0,1 1,1 1,-1 0,-20 14,6-6,-74 35,-199 66,279-108,-39 11,1 3,2 3,-72 39,50-20,-149 57,109-51,78-32,2 1,0 2,-39 29,72-44,0 0,0 0,1 1,0-1,-8 13,12-17,1-1,-1 1,1 0,-1 0,1 0,-1 0,1 0,0 0,-1 0,1 0,0 0,0 1,0-1,0 0,0 0,0 0,0 0,1 2,-1-2,1 0,0-1,-1 1,1 0,0-1,0 1,0 0,0-1,0 1,-1-1,1 1,0-1,0 0,0 1,0-1,0 0,1 0,-1 0,0 0,0 0,0 0,0 0,0 0,1 0,9-1,-1 0,1-1,0 0,-1-1,0 0,1 0,15-8,68-43,-69 38,204-129,299-249,-455 342,15-12,-81 59,-1-1,0 0,0-1,-1 1,0-1,0 0,0 0,-1-1,6-13,-9 18,0 0,0 0,0 1,0-1,-1 0,1 0,-1 0,0 0,0 0,0 0,0 0,0 1,-1-1,1 0,-1 0,0 0,0 0,0 1,0-1,-1 0,1 1,-2-3,-1 1,1 0,-1 1,0 0,0 0,0 0,0 1,-1-1,1 1,-1 0,1 0,-10-2,-11-1,1 0,0 2,-1 1,-25 2,49 0,-18 1,1 1,0 1,0 1,0 0,1 1,0 1,-1 1,2 1,-1 0,-16 11,-22 10,30-18,-49 13,48-16,-47 20,23-3,-53 36,43-31,49-25,0 0,1 0,-1 1,1 0,-18 15,3 0,-50 33,51-39,1 1,0 2,-23 23,-97 89,59-58,40-36,-75 47,76-55,-2 0,-1-1,0-3,-2-2,-1-2,0-2,-91 20,102-28,-48 19,-27 6,-168 53,75-21,-63 22,46-6,197-72,1 1,1 2,-40 27,-4 2,35-21,2 1,-58 54,63-51,-2-1,-1-2,-55 34,7-12,43-23,-68 29,-90 18,110-42,-125 58,127-45,-126 42,121-45,64-26,-1-1,-38 12,-70 21,87-27,-83 19,-206 29,293-55,-64 25,-5 2,35-17,-96 39,130-44,-72 16,7-2,-60 40,95-49,47-14,-1 1,1 1,0 1,0 1,1 1,0 1,-20 14,3 2,-51 26,60-36,-191 94,202-102,-1-1,0-1,0 0,0-2,-32 6,24-6,1 1,-35 13,-153 58,177-66,-1-2,0-1,-73 4,95-11,1 2,-1 0,0 0,1 2,-18 6,14-4,0 0,-32 5,-12-7,0-2,-69-5,-73 2,172 8,23-1,22 0,26-1,0-2,0-1,0-2,39-5,6 2,868 1,-917-1,-1-1,0-2,51-14,-47 9,0 2,62-5,42 11,84-7,109-10,-287 16,1-2,-1-3,71-20,-65 14,0 3,68-7,340 15,-233 6,839-3,-1022-3,1-1,63-14,5-2,-77 18,1 1,-1 1,42 7,20 1,841-3,-513-7,464 2,-716 15,-10 0,86 1,24-1,275-16,-561 11,-17 4,-2-2,-1 0,-1-3,0 0,0-2,-35 3,-168-1,-31 4,10 0,-19-31,223 13,-73 0,90 5,0-1,0-2,1-1,-57-14,47 6,0 3,0 1,-82-4,-140 14,110 1,-286 16,-1-6,320-14,90-1,0-1,0-1,0-2,1-2,-56-19,2 8,72 18,0-1,1 0,0-1,-1-1,1 0,0-1,1 0,-1-1,1 0,-17-12,19 9,0 0,0-1,1 1,0-2,-12-17,20 26,0 0,0 0,0-1,0 1,0 0,0 0,1 0,-1-1,1 1,-1 0,1 0,0-1,0 1,0 0,0-1,1 1,-1 0,0-1,1 1,0 0,-1 0,1 0,0 0,0-1,0 1,1 0,-1 1,0-1,1 0,-1 0,1 1,0-1,0 0,-1 1,1 0,0-1,0 1,0 0,3-1,11-6,-1 1,1 1,0 0,0 1,1 1,-1 0,27-1,127 1,-54 3,11-11,150-33,-168 23,1 5,150-4,1243 25,-1469-2,0 2,0 1,49 14,-43-9,75 9,-35-13,0-4,1-3,-1-3,139-27,-212 30,0-1,0-1,0 1,-1-1,1 0,-1 0,0-1,0 0,0 0,0 0,-1-1,9-9,-6 4,-1 0,0 0,-1-1,-1 0,0 0,7-20,-5 10,2-1,0 1,1 1,2 0,0 0,1 1,29-34,-35 45,-1-1,0 0,-1 0,0 0,-1-1,0 0,0 0,-1 0,0 0,-1-1,0 1,1-17,-1-13,-7-74,5 111,-5-40,-3 0,-21-70,-2-10,-3-14,21 89,1 0,-9-85,19 104,-1 1,-1-1,-1 1,-2 0,-18-49,8 23,15 43,-1 0,-1 0,0 0,0 1,-1-1,-7-10,12 21,-1-1,1 0,0 0,-1 1,1-1,-1 0,1 0,-1 1,1-1,-1 1,1-1,-1 0,0 1,1-1,-1 1,0 0,0-1,1 1,-1-1,0 1,0 0,0 0,1-1,-1 1,0 0,0 0,0 0,0 0,1 0,-1 0,0 0,0 0,0 0,0 1,1-1,-1 0,0 1,0-1,1 0,-1 1,0-1,0 1,1-1,-1 1,0-1,1 1,-1-1,1 1,-1 0,1-1,-1 1,1 0,-1-1,1 1,-1 1,-3 7,-1 1,2-1,-6 20,3-11,-14 25,-3-1,-1-2,-1 0,-3-2,-44 48,12-12,49-60,0-2,-1 1,0-1,-1-1,0 0,-1-1,-24 13,16-12,-1-2,0 0,0-1,-42 8,9-5,1 2,1 3,0 2,-80 39,42-13,-1-5,-174 49,54-20,31 1,-46 15,50-24,16-4,-257 53,394-104,1 1,0 1,0 2,-35 16,16-8,0-2,0-2,-2-1,-55 6,-82 21,161-34,12-2,-1-1,1 1,-1 1,-15 8,24-8,11-3,18-4,82-29,116-50,-153 53,405-176,-268 88,-154 81,2 3,2 3,87-32,-60 40,1 4,0 3,138-5,-72 8,-122 8,-1-2,-1 0,58-22,83-46,-124 53,4-1,-23 10,1 0,-2-2,0-1,0-1,29-23,-43 27,0 1,1 1,0 0,1 1,0 1,1 0,0 1,0 1,0 0,1 2,0-1,-1 2,2 0,-1 1,0 1,0 1,1 0,20 4,-30-3,0 1,0 1,-1-1,1 1,-1 0,0 1,0 0,0 0,0 1,-1 0,0 0,0 0,0 1,0-1,-1 2,0-1,-1 0,1 1,-1 0,0 0,-1 0,0 1,0-1,0 1,1 11,0-6,-2 1,0-1,-1 1,0-1,-1 1,0-1,-1 1,-1 0,0-1,-1 0,0 0,-1 0,0 0,-8 14,-48 101,53-110,1 1,1 0,1 1,1-1,-1 23,4 15,2-44,-2 1,0-1,0 1,-1-1,-1 0,-4 17,4-26,0-1,0 0,0 0,0 0,-1 0,1 0,-1 0,0-1,0 1,0-1,0 0,0 0,0 0,-1 0,1-1,-5 2,-63 20,59-20,-406 100,325-80,0-5,-149 10,-191-20,427-8,-17 0,-1-1,-33-5,57 6,-1 0,1 0,-1 0,1 0,-1 0,0 0,1 0,-1 0,1 0,-1 0,1 0,-1-1,0 1,1 0,-1 0,1-1,-1 1,1 0,-1 0,1-1,0 1,-1-1,1 1,-1 0,1-1,0 1,-1-1,1 1,0-1,-1 1,1-1,0 1,-1-1,20-8,35-3,-54 12,249-35,214-41,-244 19,-115 27,145-22,290-18,-532 69,10-1,1 0,-1-1,1-1,-1 0,26-11,-40 13,1 0,-1 0,0 0,0 0,1-1,-2 1,1-1,0 0,0 1,-1-2,1 1,-1 0,0 0,0-1,0 1,-1-1,1 1,-1-1,0 0,0 1,0-1,0 0,-1 0,0 0,1 0,-1 0,-1 0,1 0,-1 0,-1-5,0-2,-2-1,0 1,0 0,-1 1,0-1,-12-17,10 18,1 0,1 0,-1-1,2 1,-1-1,2-1,-4-12,0-126,9 239,-4 0,-20 141,13-176,-1 8,-23 81,28-139,-1-15,-9-34,0 1,10 35,0 0,-1 0,0 1,-1 0,1 0,-1 1,-1 0,0 0,0 0,0 1,0 1,-1-1,0 1,-1 1,1-1,-1 2,1-1,-1 1,0 1,-11-2,-8 0,0 1,0 2,0 0,-1 2,-55 10,68-8,1 1,0 0,1 1,-1 1,-15 9,-15 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3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24575,'0'9'0,"10"19"0,17 13 0,15 0 0,14 8 0,3-5 0,-9 5 0,6-6 0,-6 0 0,-2-9 0,-9-13 0,-12-16 0,-14-9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24575,'-9'0'0,"-23"19"0,-6 17 0,-6 11 0,4 17 0,-6 8 0,6 1 0,-1-12 0,7-6 0,9-13-8191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7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52 24575,'0'-2'0,"-1"0"0,1 1 0,0-1 0,-1 0 0,1 0 0,-1 0 0,0 1 0,1-1 0,-1 0 0,0 1 0,0-1 0,0 0 0,0 1 0,-1-1 0,1 1 0,0 0 0,-1-1 0,1 1 0,0 0 0,-1 0 0,0 0 0,1 0 0,-1 0 0,0 0 0,1 0 0,-1 1 0,-2-2 0,-5 0 0,1 0 0,-1 0 0,0 0 0,-12 0 0,9 1 0,0 1 0,0 0 0,0 1 0,0 0 0,0 0 0,1 2 0,-1-1 0,1 2 0,-15 5 0,17-5 0,1 0 0,0 1 0,-1 0 0,2 1 0,-1 0 0,1 0 0,0 0 0,0 1 0,1 0 0,0 1 0,0-1 0,-5 10 0,2-1 0,1 1 0,0 0 0,2 0 0,0 1 0,0 0 0,2 0 0,-4 35 0,1 136 0,7-161 0,6 128 0,6-1 0,6 0 0,8-2 0,65 220 0,-6-107 0,14 48 0,-76-224 0,20 142 0,-33-124 0,-6 203 0,-5-295 0,0 1 0,-1-1 0,-6 24 0,6-34 0,0-1 0,0 1 0,-1-1 0,0 1 0,0-1 0,0 0 0,0 0 0,-1 0 0,0-1 0,0 1 0,0-1 0,-10 8 0,2-4 43,-1 0 0,0-1-1,0-1 1,-1 0 0,0 0-1,0-1 1,-26 5 0,10-5-612,-1-1 0,-51 0 0,20-6-6257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332 179 24575,'9'-53'0,"-6"46"0,-1-1 0,-1 0 0,1 0 0,-1 0 0,-1 0 0,0-13 0,0 19 0,-1 0 0,0-1 0,1 1 0,-1 0 0,0 0 0,0 0 0,0 0 0,0 0 0,-1 0 0,1 0 0,0 0 0,-1 0 0,0 1 0,1-1 0,-1 0 0,0 1 0,0 0 0,0-1 0,0 1 0,0 0 0,0 0 0,0 0 0,0 0 0,0 0 0,-1 1 0,1-1 0,-4 0 0,2 0 0,-1 1 0,0-1 0,0 1 0,1 0 0,-1 1 0,0-1 0,0 1 0,1 0 0,-1 0 0,0 0 0,1 1 0,-1 0 0,1 0 0,0 0 0,0 0 0,0 0 0,0 1 0,0 0 0,0 0 0,-5 5 0,-8 9 0,0 1 0,-26 36 0,18-23 0,12-14 0,0 0 0,2 0 0,0 1 0,0 1 0,2 0 0,-13 36 0,19-47 0,1 0 0,-1 1 0,2 0 0,-1-1 0,1 1 0,0 0 0,1 0 0,0-1 0,1 1 0,-1 0 0,2 0 0,-1-1 0,1 1 0,1-1 0,-1 1 0,1-1 0,1 0 0,7 14 0,-9-19 0,0 1 0,1-1 0,-1 0 0,1 0 0,-1 0 0,1 0 0,0 0 0,0 0 0,0-1 0,1 0 0,-1 1 0,0-1 0,1-1 0,0 1 0,-1 0 0,1-1 0,0 0 0,0 0 0,0 0 0,0 0 0,0 0 0,0-1 0,0 0 0,0 0 0,0 0 0,0 0 0,0-1 0,0 1 0,7-3 0,-4 0 0,1-1 0,-1 1 0,0-1 0,0 0 0,0-1 0,-1 0 0,1 0 0,-1 0 0,-1-1 0,1 0 0,-1 0 0,0 0 0,8-14 0,11-25 0,-3-1 0,-1-1 0,16-60 0,-16 47 0,36-80 0,-45 121 0,-6 18 0,-6 31 0,0-10 0,0-10 0,-4 200 0,5-206 5,0 1-1,1 0 1,-1 0 0,1-1-1,0 1 1,1-1-1,-1 1 1,1-1 0,0 1-1,0-1 1,0 0 0,1 0-1,-1 0 1,1 0-1,0 0 1,0 0 0,0-1-1,1 0 1,-1 1-1,1-1 1,0-1 0,0 1-1,0 0 1,0-1-1,9 4 1,1-2-217,1 0 0,0 0 0,0-2-1,0 0 1,0 0 0,27-2 0,-2 0-6614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24575,'40'-1'0,"-21"0"0,-1 1 0,1 1 0,33 5 0,-46-5 0,0 1 0,0 0 0,0 0 0,-1 1 0,1-1 0,0 1 0,-1 0 0,0 1 0,0-1 0,0 1 0,0 0 0,-1 1 0,0-1 0,1 1 0,4 7 0,6 14 0,-1 0 0,-1 1 0,-1 1 0,13 48 0,-13-39 0,1 0 0,20 37 0,-27-63 0,0 0 0,1-1 0,0 0 0,0-1 0,1 1 0,1-1 0,-1-1 0,1 0 0,1 0 0,19 12 0,-25-17-97,1 0-1,0-1 1,0 0-1,0 0 1,0 0-1,1-1 1,-1 1-1,0-1 1,1 0-1,-1-1 1,0 1-1,1-1 0,7-1 1,18-7-6729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24575,'-5'0'0,"-12"15"0,-8 15 0,-9 13 0,-5 13 0,-10 13 0,-7 5 0,-4-1 0,-12 3 0,1-6 0,13-11 0,16-15-8191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260 190 24575,'23'-78'0,"-24"73"0,1 1 0,-1 0 0,0-1 0,0 1 0,0 0 0,0 0 0,-1 0 0,0 0 0,0 0 0,0 0 0,0 0 0,-1 1 0,1-1 0,-1 1 0,0 0 0,0-1 0,0 1 0,0 1 0,-1-1 0,1 0 0,-1 1 0,0 0 0,0 0 0,1 0 0,-9-3 0,3 1 0,1 1 0,-1 0 0,1 0 0,-1 1 0,0 0 0,0 0 0,0 1 0,0 1 0,0-1 0,0 1 0,-14 2 0,19-1 0,0 1 0,0 0 0,0-1 0,0 1 0,0 1 0,1-1 0,-1 0 0,1 1 0,-1 0 0,1 0 0,0 0 0,0 0 0,1 0 0,-1 1 0,0-1 0,1 1 0,0-1 0,0 1 0,0 0 0,1 0 0,-1 0 0,1 0 0,0 0 0,0 1 0,-1 6 0,-1 13 0,1 0 0,1 1 0,2 34 0,0-29 0,22 503 0,-17-331 0,-7-176 0,-2-1 0,-1 1 0,-1-1 0,-1 1 0,-15 40 0,14-54-1365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24575,'-5'0'0,"8"0"0,9 0 0,12 0 0,17 0 0,12 0 0,7 0 0,3 0 0,1 0 0,-5 0 0,-13 6 0,-4 0 0,-5 1 0,3-2 0,-7-1-8191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0 24575,'-1'4'0,"1"-1"0,-1 0 0,0 1 0,-1-1 0,1 0 0,-1 0 0,1 0 0,-1 0 0,0 0 0,-3 3 0,-5 10 0,-17 37 0,2 1 0,2 2 0,3 0 0,2 1 0,3 0 0,2 2 0,-9 113 0,21-141 0,1 0 0,2 0 0,1-1 0,2 0 0,1 1 0,1-1 0,15 39 0,-13-48 0,1 1 0,0-2 0,2 1 0,1-2 0,0 1 0,2-2 0,0 0 0,0 0 0,2-2 0,29 23 0,-33-29 0,0 0 0,1-1 0,19 8 0,-28-14 0,-1-1 0,0-1 0,1 1 0,0-1 0,-1 1 0,1-2 0,0 1 0,0 0 0,-1-1 0,1 0 0,0 0 0,0 0 0,0-1 0,0 1 0,4-2 0,9-11-1365,-11-3-5461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24575,'35'-1'0,"-20"0"0,0 1 0,0 0 0,0 1 0,0 1 0,18 4 0,-28-5 0,0 1 0,-1 0 0,0 0 0,1 0 0,-1 1 0,0-1 0,0 1 0,0 0 0,-1 0 0,1 0 0,-1 1 0,0-1 0,0 1 0,0 0 0,0 0 0,0 0 0,-1 0 0,0 0 0,0 1 0,3 7 0,3 21 0,-1 0 0,-2 1 0,-1 0 0,-2-1 0,-1 1 0,-4 36 0,1-8 0,-15 297 0,12-317 0,-2-1 0,-1 0 0,-3 0 0,-1 0 0,-2-2 0,-28 56 0,33-80 44,-1 0 0,-22 25 0,-11 18-1541,37-45-5329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35.7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1,'13'1,"0"0,1 1,17 5,24 4,-10-5,70 20,-74-15,1-2,50 5,40-4,254 10,418-21,-765-1,-1-2,1-2,41-11,-33 6,67-6,56 11,32-2,619-12,-542 22,3273-2,-3460-5,-57-1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24575,'3'0'0,"-1"1"0,0-1 0,1 1 0,-1 0 0,1 0 0,-1 0 0,0 0 0,1 1 0,-1-1 0,0 0 0,0 1 0,0 0 0,0-1 0,0 1 0,-1 0 0,1 0 0,-1 0 0,1 0 0,-1 0 0,1 1 0,-1-1 0,0 0 0,0 1 0,0-1 0,-1 1 0,1-1 0,0 1 0,-1-1 0,1 4 0,2 12 0,0 1 0,1 33 0,-4-43 0,-1 40 0,-2 0 0,-2 0 0,-14 59 0,-7 64 0,22-141 0,2 0 0,2 0 0,1 1 0,9 58 0,-9-83 0,1 0 0,-1 0 0,2 0 0,-1 0 0,1 0 0,0 0 0,1-1 0,-1 1 0,1-1 0,0 0 0,1 0 0,0-1 0,0 1 0,0-1 0,0 0 0,1 0 0,0-1 0,0 0 0,0 0 0,0 0 0,1-1 0,0 0 0,0 0 0,-1 0 0,1-1 0,14 2 0,-13-3-44,0 0 0,0-1 0,0 0 0,0-1 0,0 0 0,0 0 0,0 0 0,0-1 0,0-1 0,-1 1 0,1-1 0,-1 0 0,0-1 0,0 0 0,0 0 0,0 0 0,-1-1-1,1 0 1,-1-1 0,0 1 0,-1-1 0,1 0 0,-1 0 0,-1-1 0,1 0 0,-1 1 0,0-1 0,-1-1 0,1 1 0,2-12 0,4-20-6782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 24575,'-5'0'0,"-12"0"0,-8 0 0,16 0 0,24 0 0,14 0 0,13 0 0,9 0 0,6 0 0,3 0 0,-3 0 0,-7 0 0,-12 0-8191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442 481 24575,'-20'0'0,"1"1"0,0 0 0,0 2 0,0 0 0,0 1 0,0 1 0,1 1 0,0 1 0,0 0 0,0 1 0,1 1 0,0 1 0,1 0 0,0 1 0,-16 15 0,16-12 0,0 1 0,1 0 0,1 1 0,-16 22 0,24-29 0,0 1 0,1-1 0,0 1 0,0 0 0,1 0 0,0 1 0,1-1 0,0 1 0,-2 20 0,5-27 0,0 0 0,0 1 0,0-1 0,0 0 0,1 0 0,-1 0 0,1 0 0,0 0 0,1 0 0,-1-1 0,1 1 0,-1 0 0,1 0 0,0-1 0,1 1 0,-1-1 0,4 4 0,-1-2 0,1 0 0,0 0 0,0 0 0,0-1 0,0 0 0,0-1 0,1 1 0,13 4 0,-2-2 0,0-1 0,1-1 0,-1-1 0,1 0 0,0-2 0,30 0 0,-39-1 0,1-1 0,-1-1 0,0 0 0,0 0 0,0-1 0,0 0 0,0 0 0,-1-1 0,1-1 0,-1 0 0,0 0 0,0-1 0,-1 0 0,0 0 0,0-1 0,0 0 0,10-12 0,-6 2 0,-1 1 0,0-2 0,-2 1 0,0-1 0,-1-1 0,0 0 0,-2 0 0,5-23 0,18-100 0,14-188 0,-37 267 0,-3 37 0,1 1 0,13-47 0,-7 53 0,-10 19 0,0 0 0,0 0 0,1 0 0,-1-1 0,0 1 0,0 0 0,0 0 0,0 0 0,0 0 0,0 0 0,1 0 0,-1 0 0,0 0 0,0 0 0,0 0 0,0 0 0,0 0 0,1 0 0,-1 0 0,0 0 0,0 0 0,0 0 0,0 0 0,1 0 0,-1 0 0,0 0 0,0 0 0,0 0 0,0 0 0,0 0 0,1 0 0,-1 0 0,0 0 0,0 0 0,0 0 0,0 0 0,0 0 0,0 1 0,1-1 0,-1 0 0,0 0 0,0 0 0,0 0 0,0 0 0,0 0 0,0 0 0,0 1 0,0-1 0,0 0 0,0 0 0,0 0 0,1 1 0,-1 2 0,1 0 0,0 0 0,-1 0 0,0 0 0,0 0 0,0 0 0,0 1 0,0-1 0,-1 4 0,-36 187 0,16-100 0,4 1 0,5 1 0,-1 118 0,14-176 0,-2-8 0,2 0 0,1 1 0,1-1 0,2 0 0,11 38 0,-15-65 12,0 1 0,1-1 0,0 0 0,-1 0 0,1 0 0,0 0 0,0-1 0,0 1 0,5 4 0,-6-6-58,0 0-1,0-1 1,0 1-1,0-1 1,0 1 0,0-1-1,0 1 1,1-1-1,-1 1 1,0-1 0,0 0-1,0 0 1,0 1-1,0-1 1,1 0-1,-1 0 1,0 0 0,0 0-1,0-1 1,0 1-1,0 0 1,1 0 0,-1-1-1,0 1 1,0-1-1,0 1 1,0-1 0,0 1-1,0-1 1,0 0-1,1 0 1,13-15-6780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0 24575,'1'150'0,"1"10"0,-28 254 0,20-380 0,0 7 0,-2 42 0,8-73 0,0 0 0,0 1 0,1-1 0,0 0 0,1 0 0,0 0 0,1 0 0,0 0 0,6 13 0,-7-19 0,-1-1 0,1 0 0,0 0 0,0 0 0,1-1 0,-1 1 0,0 0 0,1-1 0,0 0 0,-1 1 0,1-1 0,0 0 0,0 0 0,0-1 0,1 1 0,-1-1 0,0 1 0,1-1 0,3 1 0,-1-1 0,0-1 0,0 0 0,-1 0 0,1 0 0,0 0 0,0-1 0,0 0 0,0 0 0,-1-1 0,11-3 0,-3-1 0,-1 0 0,1-1 0,-1 0 0,0 0 0,0-2 0,-1 1 0,0-2 0,17-18 0,3-17-1365,-8 3-5461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02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24575,'0'5'0,"5"2"0,11-1 0,24-1 0,30-2 0,22 0 0,17-2 0,0-1 0,-15 0 0,-12 0 0,-20 0-8191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1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24575,'4'0'0,"22"0"0,16 0 0,20 0 0,9-5 0,2-2 0,-1 1 0,-4 1 0,-3 1 0,-3 2 0,-3-9 0,-1-2 0,-11 1-8191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1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24575,'10'0'0,"18"0"0,14 0 0,9-5 0,10-1 0,15 0 0,9 1 0,4-9 0,2-1 0,-5 2 0,-7 3 0,-8 3 0,-16-7 0,-7-1 0,-2 2 0,-9 3-8191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34.7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467 292 24575,'-1'-6'0,"1"-1"0,-1 0 0,-1 1 0,-3-13 0,-4-14 0,6 14 0,0 0 0,-2 1 0,-9-27 0,11 39 0,1 0 0,-1 0 0,0 0 0,-1 0 0,0 0 0,0 1 0,0 0 0,0 0 0,-1 0 0,0 0 0,0 1 0,0 0 0,-11-7 0,2 5 0,0 0 0,-1 1 0,0 1 0,0 0 0,0 1 0,-1 1 0,1 0 0,-1 1 0,1 1 0,-1 1 0,1 0 0,-24 4 0,34-3 0,-1-1 0,1 1 0,0 0 0,0 0 0,0 1 0,0-1 0,0 1 0,0 0 0,1 1 0,-1-1 0,1 1 0,0 0 0,-5 6 0,3-3 0,1 1 0,-1 1 0,1-1 0,1 1 0,0 0 0,0 0 0,-2 10 0,-2 12 0,2 0 0,1 0 0,-1 54 0,11 247 0,22-2 0,3 70 0,-23 381 0,-8-737 0,2 10 0,4-42 171,1-14 0,4-17-1878,2-18-5119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35.1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0 136 24575,'10'0'0,"12"0"0,18 0 0,25 0 0,17 0 0,19-9 0,7-4 0,4-14 0,-12-2 0,-4 3 0,-8 7 0,-19 6-8191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37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1 24575,'-1'4'0,"0"1"0,0-1 0,-1 0 0,1 1 0,-1-1 0,0 0 0,0 0 0,-3 5 0,-5 9 0,-31 78 0,5 1 0,-33 143 0,47-121 0,6 1 0,5 1 0,4 140 0,10-188 0,2 0 0,3 0 0,20 74 0,-18-107 0,1-1 0,3-1 0,1 0 0,2-1 0,1 0 0,2-2 0,25 35 0,-11-28-341,2-1 0,2-2-1,61 49 1,-70-63-6485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23.4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287 172 24575,'1'0'0,"0"-1"0,0 1 0,0-1 0,0 1 0,0-1 0,0 1 0,-1-1 0,1 0 0,0 1 0,0-1 0,0 0 0,-1 0 0,1 1 0,-1-1 0,1 0 0,0 0 0,-1 0 0,0 0 0,1 0 0,-1 0 0,1 0 0,-1 0 0,0 0 0,1-1 0,5-30 0,-5 29 0,-1-2 0,1-1 0,-1 0 0,1 1 0,-2-1 0,1 1 0,-1-1 0,1 1 0,-2-1 0,1 1 0,0-1 0,-1 1 0,0 0 0,-4-7 0,5 9 0,-1 1 0,0 0 0,0-1 0,0 1 0,0 0 0,0 0 0,0 0 0,0 0 0,-1 1 0,1-1 0,0 1 0,-1-1 0,0 1 0,1 0 0,-1 0 0,0 0 0,0 0 0,1 0 0,-1 1 0,0-1 0,0 1 0,0 0 0,0 0 0,0 0 0,0 0 0,0 1 0,-5 0 0,4 1 0,0 0 0,0-1 0,0 2 0,0-1 0,0 0 0,1 1 0,-1 0 0,1 0 0,-1 0 0,1 0 0,0 0 0,0 1 0,1-1 0,-1 1 0,1 0 0,0-1 0,-4 9 0,-2 4 0,1 1 0,-9 34 0,-5 43 0,-8 109 0,5-29 0,-9 97 92,18-126-1549,9-94-5369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37.9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24575,'7'1'0,"1"1"0,-1-1 0,0 2 0,1-1 0,-1 1 0,0-1 0,-1 2 0,1-1 0,11 9 0,4 1 0,35 18 0,-1 3 0,-2 3 0,59 51 0,-91-68 0,-1 0 0,0 2 0,-2 0 0,-1 2 0,-1 0 0,-1 0 0,-1 2 0,-1 0 0,17 44 0,-17-24 0,-1-1 0,11 89 0,-10 100 0,-15-162 0,-3-1 0,-3 0 0,-4 0 0,-31 112 0,-29 42 342,50-170-911,-2-1 0,-31 51 0,26-60-6257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4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24575,'5'0'0,"11"0"0,13 0 0,16 0 0,9 0 0,7 0 0,-8 15 0,-4 18 0,-9 24 0,-2 17 0,-8 10 0,6 5 0,6 3 0,11-5 0,11-18 0,-6-20-8191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8:4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5 24575,'0'-4'0,"-5"17"0,-1 16 0,-10 13 0,-2 15 0,-13 16 0,-15 15 0,0 17 0,-7 6 0,-8 2 0,5-7 0,3-13 0,11-7 0,16-18 0,14-26 0,8-20-8191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15.40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531 1 24575,'-1'0'0,"-1"1"0,1-1 0,0 1 0,-1-1 0,1 1 0,0 0 0,0 0 0,-1 0 0,1 0 0,0 0 0,0 0 0,-1 2 0,-10 7 0,2-5 0,-1 0 0,1-1 0,-1-1 0,0 1 0,0-2 0,-20 3 0,-71 2 0,89-7 0,-279-1 0,346 1 0,0 2 0,103 18 0,-105-9 0,1-2 0,1-3 0,73 0 0,-122-6 0,0-1 0,0 2 0,0-1 0,0 0 0,0 1 0,0 0 0,0 0 0,5 2 0,-9-2 0,0 0 0,0-1 0,0 1 0,0 0 0,0 0 0,0 0 0,0-1 0,0 1 0,0 0 0,0 0 0,0 0 0,-1 0 0,1 1 0,0-1 0,-1 0 0,1 0 0,-1 0 0,1 1 0,-1-1 0,0 0 0,0 0 0,1 1 0,-1-1 0,0 0 0,0 0 0,0 1 0,0-1 0,0 0 0,-1 1 0,1-1 0,0 0 0,-1 0 0,1 1 0,-1-1 0,1 0 0,-2 2 0,-54 121 0,4-9 0,-9 81 0,37-111 0,-1 21-1365,18-62-5461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0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354 216 24575,'0'-9'0,"0"-11"0,0 0 0,-2 0 0,0 0 0,-6-26 0,7 41 0,0 1 0,-1 0 0,1 0 0,-1 0 0,0 0 0,0 0 0,0 0 0,0 0 0,-1 1 0,1-1 0,-1 1 0,0 0 0,0 0 0,0 0 0,-1 0 0,1 0 0,-1 1 0,1-1 0,-1 1 0,0 0 0,0 0 0,0 0 0,0 1 0,0 0 0,-1-1 0,-4 1 0,1 0 0,0 1 0,0 1 0,-1-1 0,1 2 0,0-1 0,0 1 0,0 0 0,0 0 0,1 1 0,-1 0 0,1 1 0,-1 0 0,1 0 0,-9 7 0,6-4 0,-1 1 0,1 0 0,1 1 0,-1 0 0,2 1 0,-1 0 0,1 0 0,-10 19 0,11-15 0,1 0 0,1 1 0,0 0 0,1 0 0,0 1 0,2-1 0,-2 18 0,3 112 0,2-104 0,0 7 0,2 0 0,12 68 0,-14-111 0,0-1 0,0 1 0,0 0 0,1 0 0,0-1 0,0 1 0,0-1 0,0 0 0,1 0 0,-1 0 0,1 0 0,0 0 0,1 0 0,-1-1 0,1 1 0,-1-1 0,1 0 0,0 0 0,0 0 0,0-1 0,1 1 0,-1-1 0,1 0 0,-1-1 0,1 1 0,0-1 0,-1 1 0,1-2 0,0 1 0,0 0 0,0-1 0,5 0 0,1 0 0,-1-1 0,0 0 0,0-1 0,0 0 0,0 0 0,0-1 0,0-1 0,0 1 0,-1-2 0,0 1 0,0-1 0,0-1 0,-1 1 0,1-1 0,-1-1 0,-1 0 0,1 0 0,-1 0 0,0-1 0,-1 0 0,0 0 0,0-1 0,-1 0 0,0 0 0,7-19 0,-3 0 0,-1 1 0,-1-2 0,-2 1 0,3-58 0,-11-112 0,1 177 0,-1 25 0,0 34 0,2 283 0,2-306 0,0-1 0,2 0 0,-1 1 0,2-1 0,0 0 0,1 0 0,8 17 0,-10-25 0,-1-1 0,1 0 0,0 0 0,1-1 0,-1 1 0,1-1 0,0 1 0,0-1 0,0 0 0,0-1 0,1 1 0,0-1 0,0 0 0,0 0 0,0 0 0,0-1 0,0 1 0,1-2 0,-1 1 0,1 0 0,8 0 0,-9-1 25,0-1-1,0 0 0,1-1 1,-1 1-1,0-1 1,0 0-1,0 0 0,0-1 1,0 0-1,0 0 0,0 0 1,-1 0-1,8-5 1,-4 2-269,-1-1 0,0 0 0,0 0 0,-1-1 1,1 1-1,9-16 0,11-23-6582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1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24575,'0'-5'0,"5"-2"0,11 1 0,18 1 0,12 1 0,8 2 0,-4 1-8191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1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24575,'5'0'0,"11"0"0,13 0 0,11 0 0,9 0 0,9 0 0,-3 0-8191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2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1 24575,'-18'0'0,"-1"0"0,1 1 0,-20 5 0,32-5 0,-1 1 0,1 0 0,0 0 0,0 1 0,0 0 0,0 0 0,0 0 0,1 1 0,-1 0 0,1 0 0,0 0 0,-5 7 0,-1 2 0,0 1 0,2 0 0,0 0 0,0 1 0,1 0 0,1 1 0,1-1 0,-8 30 0,4-4 0,2-1 0,-4 63 0,11-84 0,0 0 0,1 1 0,3 24 0,-2-38 0,0 0 0,0-1 0,1 1 0,-1-1 0,1 1 0,1-1 0,-1 0 0,1 1 0,0-1 0,0 0 0,0-1 0,1 1 0,0-1 0,0 1 0,7 5 0,-2-4 0,1 0 0,-1-1 0,1 0 0,0 0 0,0-1 0,1-1 0,-1 0 0,21 4 0,2-3 0,56 1 0,-67-5-80,-1-1 0,0-1-1,1-1 1,-1 0 0,0-2-1,0-1 1,-1 0 0,0-2-1,0 0 1,0-1 0,-1-1 0,-1-1-1,0-1 1,0 0 0,-1-2-1,24-23 1,-8-1-6746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2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145 192 24575,'-2'0'0,"1"1"0,-1-1 0,1 0 0,0 1 0,-1 0 0,1-1 0,0 1 0,0 0 0,0-1 0,-1 1 0,1 0 0,0 0 0,0 0 0,0 0 0,0 0 0,1 0 0,-2 2 0,-15 23 0,16-22 0,-6 8 0,1 0 0,1 0 0,0 1 0,1 0 0,0 0 0,1 0 0,0 1 0,1-1 0,1 1 0,0 17 0,1-26 0,1 1 0,-1 0 0,1-1 0,0 1 0,0 0 0,1-1 0,0 1 0,0-1 0,0 0 0,0 0 0,1 1 0,0-2 0,0 1 0,0 0 0,1 0 0,0-1 0,0 0 0,0 0 0,0 0 0,0 0 0,1-1 0,0 0 0,0 0 0,0 0 0,0 0 0,7 2 0,-4-2 0,0-1 0,0 0 0,0 0 0,0 0 0,0-1 0,0-1 0,1 1 0,-1-1 0,0-1 0,0 1 0,1-1 0,9-3 0,-12 2 0,0 0 0,0 0 0,0-1 0,0 0 0,0 0 0,0-1 0,-1 1 0,0-1 0,0 0 0,0-1 0,0 1 0,0-1 0,-1 0 0,0 0 0,0-1 0,3-5 0,1-3 0,-2-1 0,0 1 0,0-1 0,-1 0 0,-1 0 0,-1-1 0,0 1 0,-1-1 0,-1 0 0,0 0 0,-1 1 0,-1-1 0,0 0 0,-5-21 0,4 26 0,-1 0 0,0 0 0,0 0 0,-1 1 0,-1-1 0,0 1 0,0 0 0,-1 0 0,0 1 0,0 0 0,-1 0 0,-1 0 0,0 1 0,0 0 0,0 0 0,-1 1 0,0 0 0,0 1 0,-1 0 0,-19-9 0,22 13 0,-1-1 0,0 2 0,0-1 0,0 1 0,-1 0 0,1 1 0,0 0 0,0 0 0,0 0 0,-1 1 0,1 1 0,0-1 0,0 1 0,0 1 0,1-1 0,-12 7 0,12-6 0,1 0 0,0 0 0,0 1 0,1 0 0,-1 0 0,1 0 0,0 1 0,0 0 0,0 0 0,0 0 0,1 0 0,0 1 0,0 0 0,1 0 0,-1 0 0,1 0 0,1 0 0,-1 1 0,-2 10 0,5-15 8,-1 0 0,1 0 0,0 0-1,-1 0 1,1 0 0,0 0 0,0 0-1,1 0 1,-1 0 0,0 0 0,1 0-1,-1 0 1,1 0 0,-1 0 0,1 0-1,0 0 1,0-1 0,0 1 0,0 0-1,0-1 1,2 3 0,-1-3 3,0 1 1,0-1-1,1 1 0,-1-1 1,0 0-1,1 0 1,-1 0-1,1 0 0,-1 0 1,1-1-1,-1 1 0,1-1 1,-1 0-1,4 1 1,3-1-202,1-1 0,-1 0 1,0 0-1,0-1 0,0 0 1,0-1-1,0 0 1,9-4-1,36-23-6636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24575,'39'78'0,"-5"2"0,-2 1 0,22 95 0,-43-132 0,-8-37 0,-1-9 0,2-15 0,-3 7 0,9-44 0,31-93 0,-34 127 0,0 1 0,2 0 0,0 1 0,1 0 0,0 0 0,2 1 0,0 1 0,16-17 0,-27 31 0,1 0 0,0 0 0,-1 0 0,1 1 0,0-1 0,0 1 0,1-1 0,-1 1 0,0 0 0,0-1 0,1 1 0,-1 1 0,0-1 0,1 0 0,-1 0 0,1 1 0,-1 0 0,1-1 0,-1 1 0,1 0 0,0 0 0,-1 0 0,1 1 0,-1-1 0,1 0 0,-1 1 0,1 0 0,-1 0 0,0 0 0,1 0 0,-1 0 0,0 0 0,0 0 0,1 1 0,-1-1 0,0 1 0,2 1 0,5 8 0,1-1 0,-1 1 0,-1 0 0,0 1 0,9 18 0,-10-19 0,14 27 0,-1-1 0,26 75 0,-39-90 0,-4-10 0,1-1 0,1 1 0,10 21 0,-15-32 5,0-1 1,0 0-1,1 0 0,-1 1 0,0-1 1,0 0-1,0 0 0,0 1 0,0-1 1,0 0-1,0 0 0,1 0 0,-1 1 1,0-1-1,0 0 0,0 0 0,0 0 1,1 1-1,-1-1 0,0 0 0,0 0 0,0 0 1,1 0-1,-1 0 0,0 0 0,0 0 1,1 1-1,-1-1 0,0 0 0,0 0 1,1 0-1,-1 0 0,0 0 0,0 0 1,1 0-1,-1 0 0,0 0 0,0 0 0,1 0 1,-1 0-1,0-1 0,0 1 0,1 0 1,-1 0-1,0 0 0,0 0 0,1 0 1,-1 0-1,0-1 0,0 1 0,0 0 1,1 0-1,-1 0 0,0 0 0,0-1 0,0 1 1,0 0-1,0 0 0,1-1 0,-1 1 1,0 0-1,0 0 0,0-1 0,0 1 1,4-18-1464,-3 17 1210,2-30-6578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23.8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55 24575,'11'0'0,"2"-5"0,5-2 0,4 1 0,9 1 0,8 1 0,13 1 0,13 2 0,10-4 0,3-2 0,-2 1 0,-14 1-8191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3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0 24575,'-25'0'0,"0"1"0,0 1 0,-35 7 0,49-6 0,1 0 0,-1 1 0,1 0 0,0 0 0,0 1 0,0 1 0,1 0 0,-1 0 0,1 0 0,-8 10 0,9-9 0,1 0 0,0 1 0,1 0 0,-1 1 0,2-1 0,-1 1 0,1 0 0,1 0 0,0 1 0,-4 12 0,7-18 0,0 0 0,0 0 0,0 0 0,0 0 0,1 1 0,0-1 0,0 0 0,0 0 0,1 1 0,-1-1 0,1 0 0,0 0 0,0 0 0,0 0 0,1 0 0,-1 0 0,1 0 0,0 0 0,0-1 0,1 1 0,-1-1 0,1 1 0,0-1 0,-1 0 0,1 0 0,1 0 0,5 4 0,9 3 0,1 0 0,-1-2 0,2 0 0,-1-1 0,1-1 0,24 4 0,-42-9 0,97 17 0,-71-14 0,0 1 0,-1 1 0,1 1 0,-2 1 0,29 13 0,-49-18 0,0 1 0,0-1 0,-1 1 0,1 0 0,-1 1 0,0-1 0,0 1 0,0 0 0,-1 0 0,1 1 0,5 9 0,-9-12 0,1 0 0,-1 0 0,0 1 0,0-1 0,0 0 0,0 1 0,0-1 0,-1 1 0,0-1 0,0 1 0,0-1 0,0 1 0,0 0 0,0-1 0,-1 1 0,0-1 0,0 0 0,0 1 0,0-1 0,0 0 0,-1 1 0,0-1 0,-3 5 0,-3 3 0,-1-1 0,1-1 0,-2 1 0,0-1 0,0-1 0,0 0 0,-1 0 0,0-1 0,-1-1 0,0 1 0,0-2 0,-16 6 0,1-2 0,-1-1 0,-1-1 0,1-1 0,-47 3 0,63-9-170,-1 1-1,1-2 0,-1 0 1,1 0-1,-1-1 0,1 0 1,-21-8-1,-12-10-6655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24575,'0'-10'0,"9"2"0,4 12 0,-1 20 0,-2 30 0,-3 25 0,7 24 0,1 18 0,-2 3 0,-3-9 0,-3-30 0,-3-38 0,-3-38 0,0-29 0,-1-12-8191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4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 24575,'0'-9'0,"19"-4"0,22-19 0,13-4 0,16-5 0,7 4 0,0 8 0,-4 0 0,-5 4 0,-13 6-8191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4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 24575,'0'0'0,"0"0"0,0 0 0,0 0 0,1 0 0,-1 0 0,0-1 0,0 1 0,0 0 0,0 0 0,1 0 0,-1 0 0,0 0 0,0 0 0,0 0 0,1 1 0,-1-1 0,0 0 0,0 0 0,0 0 0,0 0 0,1 0 0,-1 0 0,0 0 0,0 0 0,0 0 0,0 0 0,1 1 0,-1-1 0,0 0 0,0 0 0,0 0 0,0 0 0,0 0 0,0 1 0,0-1 0,0 0 0,1 0 0,-1 0 0,0 0 0,0 1 0,0-1 0,0 0 0,0 0 0,0 0 0,0 1 0,0-1 0,0 0 0,0 0 0,0 0 0,0 0 0,0 1 0,0-1 0,0 0 0,0 0 0,0 0 0,-1 1 0,1-1 0,0 0 0,0 0 0,0 0 0,0 0 0,0 0 0,0 1 0,0-1 0,0 0 0,-1 0 0,1 0 0,0 0 0,0 0 0,-16 17 0,3-5 0,-4 10 0,1 1 0,1 0 0,1 1 0,1 1 0,1 0 0,2 1 0,0 0 0,2 0 0,1 1 0,1 0 0,-4 42 0,9-60 0,0 0 0,1-1 0,0 1 0,0 0 0,1-1 0,0 1 0,0-1 0,1 1 0,1-1 0,-1 0 0,8 16 0,-10-23 0,1 1 0,0-1 0,0 0 0,-1 1 0,1-1 0,0 0 0,0 0 0,0 1 0,0-1 0,1 0 0,-1 0 0,0 0 0,0-1 0,1 1 0,-1 0 0,0 0 0,1-1 0,-1 1 0,1 0 0,-1-1 0,1 0 0,-1 1 0,1-1 0,-1 0 0,1 0 0,-1 0 0,1 0 0,0 0 0,-1 0 0,1 0 0,-1 0 0,1-1 0,-1 1 0,1-1 0,-1 1 0,1-1 0,-1 1 0,3-3 0,1 0 0,0-1 0,0 0 0,0 0 0,0-1 0,-1 1 0,0-1 0,0 0 0,4-7 0,3-6 0,-1-1 0,-1-1 0,-1 0 0,-1 0 0,-1 0 0,6-31 0,-4 2 0,3-58 0,-11 115 0,1 1 0,-1 0 0,1 0 0,1-1 0,0 1 0,0-1 0,1 1 0,0-1 0,0 0 0,1 0 0,0 0 0,0 0 0,1-1 0,0 0 0,7 9 0,-4-7 0,0 0 0,1-1 0,0 0 0,1 0 0,0-1 0,0 0 0,0 0 0,1-1 0,0-1 0,17 6 0,-24-9 0,1-1 0,-1 1 0,1-1 0,0-1 0,0 1 0,-1-1 0,1 0 0,0 0 0,0 0 0,0 0 0,-1-1 0,1 0 0,0 0 0,4-2 0,-2 0 0,-1 0 0,0-1 0,0 1 0,0-1 0,0 0 0,-1-1 0,1 0 0,-1 0 0,5-6 0,32-44-1365,-3-5-5461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4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24 686 24575,'-8'36'0,"2"-1"0,1 1 0,2 0 0,1 0 0,2 0 0,8 63 0,-6-88 0,-1 0 0,2 0 0,0-1 0,0 1 0,1-1 0,0 1 0,6 10 0,-9-20 0,-1-1 0,0 1 0,0-1 0,1 1 0,-1 0 0,0-1 0,1 1 0,-1-1 0,0 1 0,1-1 0,-1 1 0,1-1 0,-1 0 0,1 1 0,-1-1 0,1 1 0,-1-1 0,1 0 0,-1 0 0,1 1 0,0-1 0,-1 0 0,1 0 0,0 0 0,-1 1 0,1-1 0,-1 0 0,1 0 0,0 0 0,-1 0 0,1 0 0,0 0 0,-1 0 0,1-1 0,0 1 0,-1 0 0,1 0 0,-1 0 0,1-1 0,0 1 0,-1 0 0,1-1 0,-1 1 0,1 0 0,-1-1 0,1 1 0,-1-1 0,1 1 0,-1-1 0,1 0 0,2-3 0,0-1 0,0 1 0,0-1 0,3-9 0,-4 10 0,10-22 0,8-20 0,2 1 0,47-72 0,-66 113 0,0 0 0,0 0 0,0 0 0,1 1 0,-1-1 0,1 1 0,0 0 0,6-4 0,-9 7 0,1-1 0,-1 1 0,0-1 0,1 1 0,-1 0 0,0-1 0,1 1 0,-1 0 0,0 0 0,1 0 0,-1 0 0,1 0 0,-1 1 0,0-1 0,1 0 0,-1 1 0,0-1 0,0 1 0,1-1 0,-1 1 0,0-1 0,0 1 0,0 0 0,0 0 0,1-1 0,-1 1 0,0 0 0,-1 0 0,1 0 0,0 0 0,0 0 0,0 1 0,0-1 0,-1 0 0,1 2 0,11 18 0,-1 0 0,-1 1 0,9 30 0,-11-30 0,0 0 0,2 0 0,17 30 0,-24-48 0,-1 0 0,1 0 0,0 0 0,1-1 0,-1 1 0,0-1 0,1 0 0,0 0 0,5 3 0,-8-5 0,1-1 0,-1 1 0,1-1 0,-1 1 0,1-1 0,-1 0 0,1 1 0,0-1 0,-1 0 0,1 0 0,0 0 0,-1 0 0,1 0 0,0-1 0,-1 1 0,1 0 0,-1-1 0,1 1 0,-1-1 0,1 0 0,-1 1 0,1-1 0,-1 0 0,1 0 0,-1 0 0,0 0 0,0 0 0,1 0 0,1-3 0,5-6 0,1-1 1,-2-1-1,9-14 0,-4 6-1366,14-22-5460</inkml:trace>
  <inkml:trace contextRef="#ctx0" brushRef="#br0" timeOffset="1">651 0 24575,'0'25'0,"0"22"0,20 27 0,6 21 0,8 19 0,-1 8 0,-6 4 0,-9-5 0,-6-14 0,-6-15 0,-4-14 0,8-19 0,2-26 0,-1-27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9:25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24575,'5'0'0,"16"0"0,19 0 0,22 0 0,15 0 0,9 0 0,5 0 0,-4 5 0,-17 1-8191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6:38:29.4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569 56,'-4'-3,"-1"0,1 0,-1 0,0 1,0-1,0 1,0 1,-7-2,-15-7,17 6,1 0,-1 0,1 2,-1-1,0 1,0 0,0 1,0 0,0 1,-14 1,6 2,1 1,-1 0,1 1,0 1,-18 9,-4 2,15-8,1 1,1 1,-37 25,52-32,1 1,1 0,-1 1,1-1,0 1,0 0,0 0,1 1,0-1,0 1,1 0,0 0,0 1,1-1,-1 0,-1 14,0 19,2 1,2 0,1-1,10 57,-9-88,0 0,0 0,1 0,0 0,1-1,0 1,0-1,1 0,0 0,0 0,1-1,0 0,0 0,1-1,0 1,0-1,1-1,-1 1,1-1,0-1,1 0,-1 0,14 4,7 1,1-1,0-2,1-1,-1-1,56-1,-75-3,0 0,0-1,-1 0,1-1,0 0,0-1,-1 0,1-1,-1 0,0-1,0 0,-1 0,0-1,0 0,0-1,0 0,-1 0,0-1,-1 0,0 0,0-1,0 0,-1 0,-1 0,0-1,0 0,-1 0,0 0,0-1,-1 1,-1-1,2-12,1-13,-2 0,-1 0,-5-55,2 76,-1 0,0 1,-2-1,1 0,-2 1,0 0,-1 0,0 0,-1 1,0 0,-13-16,15 24,0 1,0-1,-1 1,0 0,0 1,0-1,0 1,0 0,-1 1,1 0,-1 0,0 0,0 0,0 1,-9 0,-9-1,0 1,-48 6,63-5,1 1,-1 0,1 1,0 0,0 1,0 0,0 0,0 1,1 0,-1 0,1 1,0 0,1 0,-1 1,1 0,0 1,1 0,-1 0,1 0,1 0,-1 1,1 0,1 0,-1 1,1-1,1 1,0 0,0 0,0 0,2 0,-1 1,0 15,2-24,-11 86,0-49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6:38:30.7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412 34,'-24'0,"-8"-1,0 2,0 1,-40 7,61-6,0 0,1 1,-1 0,1 1,0 0,0 0,0 1,0 0,1 1,0 0,1 0,-15 17,14-14,1 1,0 1,1-1,0 1,1 0,0 1,1 0,0 0,1 0,0 0,2 0,-1 1,1-1,1 1,1 0,1 17,-1-22,2 0,-1 0,1 1,1-1,0-1,0 1,1 0,0-1,0 1,1-1,0 0,0-1,1 1,0-1,0 0,1-1,0 0,0 0,0 0,1-1,0 0,0 0,1-1,14 6,3-3,0-2,1-1,-1-1,1-2,0 0,-1-2,52-7,-70 6,0 0,-1 0,1-1,0 0,-1-1,0 1,0-2,0 1,0-1,-1 0,1 0,-1 0,-1-1,1 0,-1-1,0 1,0-1,-1 0,6-11,-4 6,0 0,-1 0,0-1,-1 1,-1-1,0 0,-1 0,0 0,-1-1,0 1,-2-17,-1 14,-1 1,-1 0,0 0,-1 0,-1 1,0 0,-1 0,-1 0,0 1,-15-19,15 22,0 0,0 1,-1 0,-1 1,1 0,-1 1,-1 0,1 0,-1 1,0 0,-1 1,1 1,-20-6,23 9,0 0,-1 0,1 0,0 1,0 1,0-1,0 1,0 1,0 0,0 0,0 0,0 1,1 0,-1 0,1 1,0 0,0 1,1-1,-1 1,1 0,0 1,0 0,1 0,-8 9,4-2,0-1,1 1,1 1,0-1,1 1,0 0,1 1,1 0,0-1,1 1,1 0,-1 19,2-18,1 1,0 0,2-1,0 1,1 0,5 17,-6-28,0-1,1 0,-1 0,1 1,0-1,0-1,0 1,1 0,0-1,0 0,0 0,0 0,1 0,-1-1,1 0,0 0,0 0,0 0,0-1,1 0,8 3,-1-3,0 0,0-1,1 0,-1-1,0-1,1 0,-1 0,0-1,0-1,0-1,0 0,0 0,-1-1,0-1,0 0,14-10,-18 12,1-1,-2-1,1 0,-1 0,0 0,0-1,-1 0,0 0,0-1,0 1,-1-1,-1-1,1 1,-1-1,-1 1,1-1,-1 0,-1-1,0 1,0 0,-1-1,0 1,-1-17,0 23,-1-1,0 0,0 0,0 0,0 1,0-1,-1 0,0 1,0-1,0 1,0 0,0-1,-1 1,1 0,-1 1,0-1,0 0,0 1,0-1,0 1,0 0,-1 0,1 0,-1 1,0-1,1 1,-1 0,0 0,0 0,0 1,-4-1,-1 0,0 1,0 0,0 0,0 1,0 0,1 1,-1 0,0 0,1 1,-1 0,1 0,-13 8,11-5,0 1,1 0,0 0,0 1,1 0,0 1,0 0,-7 11,12-15,0-1,1 1,0-1,0 1,0 0,0 0,1 0,-1 0,1 0,1 0,-1 0,1 0,0 0,0 0,0 1,1-1,-1 0,1 0,1 0,1 6,19 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3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600 964 24575,'0'-4'0,"0"0"0,0 0 0,0 0 0,-1 0 0,0 0 0,0 0 0,0 0 0,0 0 0,0 0 0,-1 1 0,1-1 0,-1 0 0,0 1 0,-5-7 0,4 7 0,-1-1 0,0 1 0,0 0 0,0 0 0,-1 1 0,1-1 0,-1 1 0,1 0 0,-1 0 0,0 0 0,-8-1 0,-14-4 0,0 2 0,0 1 0,0 1 0,0 1 0,-32 2 0,44 1 0,-1 1 0,0 0 0,1 0 0,0 2 0,0 0 0,0 1 0,0 0 0,0 1 0,1 1 0,-20 12 0,27-14 0,1 1 0,0-1 0,0 1 0,1 0 0,0 0 0,0 1 0,0-1 0,-4 10 0,-3 8 0,-11 29 0,19-43 0,-6 19 0,0 0 0,3 0 0,0 1 0,2 0 0,1 0 0,1 0 0,2 1 0,1-1 0,7 54 0,-6-75 0,1 0 0,0 0 0,1 0 0,0-1 0,0 1 0,0-1 0,1 0 0,1 0 0,0 0 0,0 0 0,0-1 0,1 0 0,0 0 0,0-1 0,0 1 0,1-1 0,14 9 0,-13-10 0,0-1 0,1 0 0,0-1 0,0 1 0,0-1 0,0-1 0,0 0 0,1 0 0,-1-1 0,0 0 0,1-1 0,-1 0 0,1-1 0,-1 1 0,1-2 0,15-3 0,-11 1 0,0-1 0,0 0 0,-1 0 0,0-1 0,0-1 0,-1 0 0,0-1 0,0-1 0,12-10 0,-11 6 0,1-1 0,-2 0 0,0-1 0,0-1 0,-2 0 0,10-18 0,-3-1 0,-2 0 0,13-44 0,15-76 0,-34 119 0,46-153 0,22-99 0,-47 147 0,-15 76 0,-2-1 0,-3-1 0,1-67 0,-14 88 0,2 43 0,1 0 0,-1 0 0,0 0 0,0 0 0,0 0 0,0 0 0,-1 0 0,1 1 0,-1-1 0,1 0 0,-3-2 0,3 4 0,1 1 0,-1-1 0,1 1 0,0-1 0,-1 1 0,1 0 0,-1-1 0,1 1 0,-1 0 0,1-1 0,-1 1 0,0 0 0,1 0 0,-1-1 0,1 1 0,-1 0 0,1 0 0,-1 0 0,0 0 0,1 0 0,-1 0 0,1 0 0,-1 0 0,0 0 0,1 0 0,-1 0 0,0 0 0,1 0 0,-1 1 0,1-1 0,-1 0 0,1 0 0,-1 1 0,1-1 0,-1 0 0,1 1 0,-1-1 0,0 1 0,-1 1 0,0 1 0,0-1 0,0 1 0,1-1 0,-1 1 0,1-1 0,-2 4 0,-3 10 0,1 0 0,0 0 0,1 0 0,-3 34 0,1 73 0,6-100 0,1 376 0,-2 78 0,-19-280 0,0-17 0,21-117-1365,7-16-5461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3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24575,'5'0'0,"6"0"0,21 0 0,15 0 0,14 0 0,15 0 0,30-5 0,25-1 0,25-15 0,5-4 0,-10 3 0,-22 5 0,-22 5 0,-20 5 0,-25 4-8191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24.4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435 0 24575,'-3'1'0,"-1"0"0,0 1 0,0-1 0,1 1 0,-1 0 0,1-1 0,-1 2 0,1-1 0,0 0 0,-5 5 0,-1-1 0,-8 8 0,1 0 0,1 1 0,0 1 0,1 0 0,0 1 0,1 1 0,2 0 0,-12 21 0,-67 164 0,78-172 0,-92 265 0,93-257 0,2 0 0,1 1 0,3 0 0,1 0 0,2 74 0,4-98 0,1 0 0,0-1 0,1 1 0,1-1 0,1 0 0,0 0 0,1-1 0,0 0 0,1 0 0,0-1 0,2 0 0,-1 0 0,2-1 0,-1 0 0,2-1 0,-1 0 0,2-1 0,-1 0 0,1-1 0,1 0 0,-1-1 0,2-1 0,-1 0 0,1-1 0,0-1 0,28 7 0,11-8-1365,-14-12-5461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0 24575,'0'1120'0,"-3"-1133"0,0-1 0,-1 1 0,-1 0 0,0 0 0,-8-15 0,10 22 0,-3-5 0,0 1 0,0-1 0,-1 1 0,0 1 0,-1 0 0,1 0 0,-2 0 0,0 1 0,0 0 0,-16-10 0,12 10 0,-1 0 0,0 1 0,0 0 0,0 1 0,-1 1 0,0 0 0,-29-4 0,29 7 0,0 0 0,0 2 0,1-1 0,-1 2 0,0 0 0,0 1 0,0 0 0,-19 7 0,23-6 0,0 1 0,1 1 0,0-1 0,0 2 0,0-1 0,0 2 0,1-1 0,0 1 0,1 0 0,-1 1 0,-10 13 0,8-7 0,1 1 0,0 0 0,1 1 0,1-1 0,1 2 0,0-1 0,-8 33 0,12-38 0,0 1 0,1-1 0,1 0 0,0 1 0,1-1 0,0 1 0,0-1 0,1 1 0,1-1 0,0 0 0,1 0 0,0 0 0,5 13 0,-5-18 0,0 0 0,0-1 0,1 1 0,0-1 0,0 0 0,0 0 0,1 0 0,-1-1 0,1 0 0,0 0 0,10 6 0,-6-5 0,0 0 0,1-1 0,-1 0 0,1-1 0,0 0 0,19 3 0,-11-4 0,1 0 0,-1-2 0,1 0 0,-1-1 0,1-1 0,-1 0 0,35-11 0,-32 6 55,0-2-1,0 0 1,-1-1 0,0-1-1,24-20 1,86-75-925,-97 77 47,4-3-6003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24575,'0'10'0,"0"12"0,10 13 0,2 10 0,15 6 0,12 6 0,19 1 0,9 6 0,18 7 0,8-9 0,-11-5 0,-10-12 0,-17-19 0,-22-28 0,-18-14-8191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24575,'-9'0'0,"-5"5"0,2 11 0,-13 13 0,-11 15 0,0 16 0,-12 17 0,1 4 0,8-1 0,2-15 0,7-3 0,-1-13 0,4-14-8191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40 24575,'0'-2'0,"0"1"0,0-1 0,-1 1 0,1-1 0,0 1 0,0 0 0,-1-1 0,1 1 0,-1-1 0,1 1 0,-1 0 0,0-1 0,1 1 0,-1 0 0,0 0 0,0 0 0,0-1 0,0 1 0,0 0 0,-2-1 0,0 0 0,1 1 0,-1 0 0,1 0 0,-1 0 0,1 0 0,-1 0 0,1 0 0,-1 1 0,0-1 0,-5 1 0,3 0 0,0 0 0,0 0 0,-1 1 0,1 0 0,0 0 0,0 0 0,0 0 0,0 1 0,0 0 0,0 0 0,-8 5 0,5-1 0,1 1 0,0 0 0,0 0 0,0 1 0,1 0 0,0 0 0,1 1 0,0-1 0,0 1 0,1 0 0,-4 12 0,-4 16 0,-12 62 0,22-93 0,-13 79-120,3 1 0,0 93 0,21 184-550,50 81-653,34 0 308,66 224 1015,15 147 0,-167-781 0,7 31 0,-3 1 0,4 92 0,-15-142 0,0-1 0,-1 0 0,-1 1 0,-1-1 0,0 0 0,-9 24 0,10-33 0,-1 0 0,0-1 0,0 1 0,0 0 0,0-1 0,-1 0 0,0 0 0,0 0 0,-1 0 0,1-1 0,-1 1 0,0-1 0,0-1 0,0 1 0,-1 0 0,1-1 0,-12 4 0,8-4 33,0-1-1,0 0 1,-1-1-1,1 0 1,-1 0-1,1-1 1,-1 0-1,1-1 1,-1 0-1,1-1 1,-1 0-1,1 0 1,-11-4-1,-6-4 224,0-1-1,1-1 1,-28-18 0,10 0-109,16 6-6595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99 24575,'0'-3'0,"0"-1"0,-1 1 0,0 0 0,0 0 0,0 0 0,0 0 0,0 0 0,0 0 0,-1 1 0,0-1 0,1 0 0,-1 1 0,0-1 0,0 1 0,0 0 0,-1-1 0,1 1 0,-5-3 0,0 0 0,0 0 0,0 1 0,-1 0 0,1 0 0,-15-5 0,16 7 0,-1 0 0,0 0 0,1 0 0,-1 0 0,0 1 0,0 1 0,0-1 0,0 1 0,0 0 0,1 0 0,-1 1 0,0 0 0,0 1 0,0-1 0,1 1 0,-1 0 0,1 1 0,-1-1 0,1 1 0,-9 7 0,-1 1 0,2 2 0,0 0 0,1 1 0,0 0 0,1 1 0,0 1 0,1-1 0,-11 24 0,11-17 0,1-1 0,1 1 0,1 1 0,1-1 0,0 1 0,-3 32 0,9-45 0,0 0 0,1 0 0,0 1 0,1-1 0,0 0 0,0 0 0,1 0 0,0 0 0,7 17 0,-7-23 0,0 0 0,0 1 0,0-1 0,1-1 0,-1 1 0,1 0 0,0 0 0,0-1 0,0 0 0,1 0 0,-1 0 0,1 0 0,0 0 0,0-1 0,0 1 0,0-1 0,0 0 0,0 0 0,0-1 0,1 1 0,-1-1 0,1 0 0,4 0 0,-2 0 0,0-1 0,-1-1 0,1 1 0,-1-1 0,1 0 0,0-1 0,-1 0 0,0 0 0,0 0 0,1 0 0,-1-1 0,-1 0 0,1-1 0,0 1 0,-1-1 0,1 0 0,-1 0 0,-1-1 0,9-8 0,-4 2 0,1-1 0,-2 0 0,0 0 0,0-1 0,-1 0 0,0 0 0,8-26 0,-6 7 0,-6 18 0,1 1 0,12-26 0,-16 38 0,0 0 0,0 0 0,1 1 0,-1-1 0,0 0 0,1 1 0,-1-1 0,1 0 0,-1 1 0,1-1 0,-1 0 0,1 1 0,-1-1 0,1 1 0,0-1 0,-1 1 0,1-1 0,0 1 0,-1-1 0,1 1 0,0 0 0,0 0 0,-1-1 0,1 1 0,0 0 0,0 0 0,0 0 0,-1 0 0,1 0 0,0 0 0,1 0 0,0 1 0,0 0 0,0 0 0,0 0 0,1 1 0,-1-1 0,-1 1 0,1 0 0,0-1 0,2 4 0,37 41 115,-19-20-24,46 42 1,-59-61-258,0 0-1,0-1 1,0 0 0,0-1-1,1 0 1,0 0 0,0-1 0,1 0-1,20 4 1,14-4-6660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24575,'-1'138'0,"4"161"0,-2-278 0,1-1 0,1 1 0,1-1 0,13 37 0,-14-48 0,1-1 0,0 1 0,0-1 0,0 0 0,1 0 0,1-1 0,-1 1 0,1-1 0,0-1 0,1 1 0,0-1 0,14 11 0,-18-15 0,0 0 0,0-1 0,0 1 0,0-1 0,0 1 0,0-1 0,0 0 0,0 0 0,0-1 0,0 1 0,0-1 0,1 1 0,-1-1 0,0 0 0,1 0 0,-1-1 0,0 1 0,0 0 0,0-1 0,1 0 0,-1 0 0,0 0 0,0 0 0,0-1 0,0 1 0,0-1 0,-1 1 0,1-1 0,3-3 0,0-1 0,-1 0 0,1 0 0,-1 0 0,0-1 0,-1 0 0,1 0 0,-1-1 0,-1 1 0,1-1 0,2-11 0,2-8 0,-2 0 0,-1-1 0,2-32 0,-2-86 0,-4 85 0,9-72 0,0 89 0,-5 36 0,0 11 0,-2 3 0,0 1 0,-1 0 0,0 0 0,-1 0 0,0 0 0,0 1 0,0-1 0,-1 9 0,1-1 0,3 90 0,4 43 0,-6-131 0,1 1 0,1-1 0,0 0 0,1 0 0,1 0 0,10 18 0,-7-19-195,1 0 0,0-1 0,1-1 0,0 0 0,1 0 0,16 14 0,13 3-6631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24575,'-5'10'0,"-1"8"0,0 10 0,1 11 0,2 22 0,1 11 0,1 3 0,0 3 0,1 3 0,1-2 0,8-1 0,14 1 0,22-12 0,13-18 0,-4-22 0,-10-26 0,-13-12-8191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24575,'0'5'0,"5"1"0,2 10 0,9 2 0,16 22 0,13 14 0,9 8 0,-6 2 0,4-9 0,-6-4 0,3-11 0,-7-22 0,-16-24 0,-11-10-8191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24575,'-9'0'0,"-4"19"0,-9 17 0,-1 16 0,-16 13 0,-1 7 0,-4 0 0,6-3 0,-1 2 0,7-16 0,9-17-8191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24575,'15'0'0,"24"19"0,15 21 0,8 19 0,-7 18 0,8 11 0,-8 9 0,-14 9 0,-12 0 0,-27-8 0,-13-11 0,-24-21 0,-7-11 0,-10-15 0,4-5 0,9-8-8191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24.9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195 0 24575,'-2'61'0,"-3"-1"0,-2 0 0,-20 75 0,-66 176 0,83-282 0,-1-1 0,2 1 0,0 0 0,2 0 0,2 1 0,-4 41 0,9-68 0,0 1 0,0 0 0,0-1 0,1 1 0,-1-1 0,1 1 0,0-1 0,0 1 0,1-1 0,-1 0 0,1 1 0,-1-1 0,1 0 0,0 0 0,0 0 0,0 0 0,1-1 0,-1 1 0,1-1 0,-1 1 0,1-1 0,0 0 0,0 0 0,0 0 0,0 0 0,0 0 0,1-1 0,-1 0 0,0 1 0,1-1 0,5 1 0,10 1 0,-1 0 0,1-2 0,0 0 0,34-3 0,-28 1 0,-10 1-83,107-8 297,-111 6-380,0 0-1,0 0 1,0-1 0,-1-1 0,1 0 0,-1 0-1,0-1 1,16-10 0,-3-5-6660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92 24575,'0'-7'0,"1"1"0,-1 0 0,-1 0 0,1 0 0,-3-10 0,2 14 0,1 0 0,-1 0 0,0 0 0,0 0 0,0 0 0,0 0 0,0 1 0,-1-1 0,1 0 0,0 1 0,-1-1 0,1 1 0,-1-1 0,0 1 0,1 0 0,-1 0 0,0 0 0,-2-1 0,-1-1 0,0 1 0,-1 0 0,1 0 0,-1 1 0,0 0 0,0 0 0,1 0 0,-1 1 0,0 0 0,0 0 0,-7 1 0,3 0 0,0 1 0,1 1 0,-1 0 0,1 0 0,0 1 0,-11 6 0,4-2 0,1 2 0,1 0 0,0 1 0,0 0 0,1 1 0,0 1 0,-13 18 0,12-13 0,2 1 0,0 0 0,2 0 0,0 1 0,1 1 0,-11 35 0,12-24 0,2 0 0,0 0 0,-1 63 0,10-2 0,4-1 0,23 114 0,-19-139 0,15 106 0,-7 1 0,-4 196 0,-15-360 0,0 3 0,0-1 0,-1 0 0,0 0 0,-1 0 0,-5 17 0,7-29 0,0 0 0,0 0 0,0 0 0,0 1 0,0-1 0,0 0 0,0 0 0,0 0 0,0 1 0,0-1 0,0 0 0,0 0 0,0 0 0,0 0 0,0 1 0,0-1 0,0 0 0,-1 0 0,1 0 0,0 0 0,0 0 0,0 1 0,0-1 0,0 0 0,-1 0 0,1 0 0,0 0 0,0 0 0,0 0 0,0 0 0,-1 0 0,1 1 0,0-1 0,0 0 0,0 0 0,0 0 0,-1 0 0,1 0 0,0 0 0,0 0 0,0 0 0,-1 0 0,1 0 0,0 0 0,0 0 0,0 0 0,0-1 0,-1 1 0,1 0 0,0 0 0,0 0 0,0 0 0,0 0 0,-1 0 0,1 0 0,0 0 0,0-1 0,0 1 0,0 0 0,0 0 0,0 0 0,-1 0 0,1 0 0,0-1 0,0 1 0,0 0 0,0 0 0,0 0 0,0-1 0,-15-28-1365,-2-15-5461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24575,'10'0'0,"17"-9"0,15-4 0,24 1 0,15 2 0,18 3 0,-2 2 0,-4-11 0,-3-19 0,-17-3-8191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24575,'-10'0'0,"-22"10"0,-6 22 0,-7 21 0,6 25 0,-7 29 0,6 35 0,9 22 0,19 18 0,22-9 0,29-13 0,17-34 0,9-39 0,3-34 0,-10-35 0,-15-31 0,-15-14-8191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24575,'-2'186'0,"5"212"0,-1-371 0,0 0 0,2 0 0,1 0 0,1-1 0,12 34 0,-14-50 0,0-1 0,0 1 0,1-1 0,0 1 0,0-2 0,1 1 0,1 0 0,-1-1 0,1 0 0,1-1 0,-1 0 0,1 0 0,1 0 0,-1-1 0,1-1 0,15 9 0,-19-12 0,0 0 0,0-1 0,1 1 0,-1-1 0,0 0 0,0-1 0,1 1 0,-1-1 0,1 0 0,-1 0 0,0-1 0,1 1 0,-1-1 0,0 0 0,0-1 0,1 1 0,-1-1 0,0 0 0,-1-1 0,1 1 0,0-1 0,-1 0 0,1 0 0,-1 0 0,0-1 0,0 1 0,0-1 0,0 0 0,-1 0 0,0 0 0,0-1 0,0 1 0,0-1 0,-1 0 0,3-6 0,-1-1-455,0 0 0,3-19 0,1-27-6371</inkml:trace>
  <inkml:trace contextRef="#ctx0" brushRef="#br0" timeOffset="1">1 513 24575,'10'0'0,"17"0"0,19 0 0,26-4 0,25-2 0,10-20 0,-3-5 0,-19-6 0,-15 2 0,-19-3 0,-18 7-8191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24575,'24'1'0,"-1"1"0,1 1 0,-1 1 0,1 1 0,-1 1 0,-1 1 0,1 1 0,-1 1 0,-1 1 0,1 1 0,-2 1 0,0 0 0,0 2 0,-1 0 0,-1 1 0,0 1 0,-1 1 0,-1 0 0,-1 2 0,0-1 0,-1 2 0,-2 0 0,0 0 0,18 44 0,-16-27 0,-3 1 0,-1 0 0,-2 1 0,-2 0 0,-1 0 0,-2 0 0,-2 1 0,-5 51 0,-1-43 0,-2 0 0,-2 0 0,-2 0 0,-3-2 0,-1 1 0,-28 56 0,12-45 0,29-55 0,-1 0 0,1 0 0,0 0 0,-1 0 0,1 0 0,-1-1 0,0 1 0,0-1 0,0 1 0,0-1 0,0 0 0,-1-1 0,-5 4 0,8-5-62,-1 0 0,1 0 0,0 0 0,0 1 0,-1-1 0,1-1 0,0 1 0,0 0 0,-1 0 0,1 0 0,0-1 0,0 1-1,-1 0 1,1-1 0,0 1 0,0-1 0,0 0 0,0 1 0,0-1 0,0 0 0,-2-1 0,-17-24-6764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0 24575,'0'1216'0,"0"-1210"0,0 44 0,10 91 0,-9-133 0,1-2 0,0 1 0,0 0 0,3 9 0,3-8 0,-2-12 0,0-17 0,-6 12 0,0 0 0,-1 0 0,0 0 0,-1 0 0,0 0 0,0 0 0,-1 1 0,0-1 0,-1 1 0,0 0 0,0-1 0,-1 2 0,0-1 0,0 1 0,-8-9 0,-9-9 0,0 1 0,-50-41 0,49 47 0,0 2 0,-45-26 0,57 36 0,0 1 0,0 0 0,-1 1 0,0 0 0,0 1 0,0 0 0,0 1 0,0 1 0,-14-1 0,12 3 0,0 1 0,-1 0 0,1 1 0,1 1 0,-1 0 0,0 1 0,1 0 0,0 1 0,0 1 0,1 0 0,-14 10 0,9-6 0,2 2 0,-1 0 0,2 0 0,0 1 0,0 1 0,1 0 0,-16 28 0,24-36 0,1 0 0,1 0 0,-1 1 0,1-1 0,0 1 0,1 0 0,0 0 0,0 0 0,1 0 0,-1 11 0,2-15 0,1 1 0,-1 0 0,1 0 0,0-1 0,0 1 0,0 0 0,1-1 0,0 1 0,-1-1 0,2 0 0,-1 0 0,0 0 0,1 0 0,0 0 0,0 0 0,0 0 0,0-1 0,1 0 0,3 4 0,5 2 0,1-1 0,0 0 0,1-1 0,-1 0 0,1-1 0,1 0 0,23 5 0,-10-4 0,1-2 0,-1-1 0,37 1 0,-43-5-105,1-2 0,-1 0 0,0-1 0,-1-1 0,1-1 0,-1-1 0,1-1 0,-2-1 0,1 0 0,-1-2 0,-1 0 0,33-24 0,14-19-6721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24575,'0'1126'-978,"0"-1064"996,2 86 114,0-128-117,0 0 0,2-1 0,0 1 0,2-1 0,8 23 0,-12-36-17,1-1 1,-1 0-1,1 0 0,0 0 0,1 0 1,-1 0-1,1 0 0,-1-1 1,2 0-1,-1 0 0,0 0 0,1 0 1,-1-1-1,1 0 0,0 0 1,0 0-1,9 3 0,-8-4 12,1-1 1,-1 1-1,1-1 0,-1-1 0,1 1 1,-1-1-1,1 0 0,0-1 0,-1 1 1,1-1-1,-1-1 0,1 1 0,-1-1 1,12-5-1,-6 1 76,-1 0-1,0 0 1,0-1-1,0-1 1,-1 0 0,0 0-1,10-11 1,55-73-1105,-66 81 603,47-65-6410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24575,'9'0'0,"28"0"0,37 0 0,25 0 0,25 0 0,15-14 0,4-6 0,-8-8 0,-17 1 0,-20-6 0,-25 3-8191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24575,'5'0'0,"16"0"0,24 0 0,29 0 0,21 0 0,4 0 0,-15 0-8191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24575,'5'0'0,"16"0"0,19 0 0,27 0 0,21 0 0,16-5 0,-1-1 0,-17-10 0,-24-2-8191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25.3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30 24575,'-5'0'0,"8"0"0,14 0 0,19 0 0,18-5 0,21-2 0,17 0 0,3 2 0,-5 1 0,-17 2-8191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98 24575,'0'-4'0,"-1"0"0,1 0 0,-1 0 0,0 0 0,0 0 0,0 0 0,0 0 0,-1 1 0,0-1 0,1 1 0,-1-1 0,-1 1 0,1 0 0,0-1 0,-1 1 0,0 0 0,1 1 0,-1-1 0,0 0 0,-1 1 0,1 0 0,-5-3 0,3 2 0,0 0 0,0 1 0,-1 0 0,1 0 0,-1 0 0,1 1 0,-1 0 0,0 0 0,0 0 0,1 1 0,-1 0 0,0 0 0,0 0 0,1 1 0,-7 1 0,2 0 0,0 1 0,1 1 0,0-1 0,0 2 0,0-1 0,0 1 0,1 1 0,-1-1 0,2 1 0,-15 14 0,12-9 0,0 1 0,1 0 0,0 1 0,1 0 0,0 0 0,-9 23 0,6-6 0,1 0 0,2 1 0,1 0 0,1 0 0,2 1 0,-1 45 0,8 31 0,19 122 0,-4-63 0,-16-149 0,19 351 0,-21-305 0,-2 0 0,-4 0 0,-23 108 0,29-171 0,-5 20 0,-12 31 0,15-48 0,0 0 0,1 0 0,-1 0 0,-1 0 0,1-1 0,0 1 0,-1-1 0,0 1 0,0-1 0,0 0 0,0 0 0,0 0 0,-1-1 0,-3 4 0,5-6-40,1 1 0,-1-1 0,1 0 0,-1 1-1,1-1 1,-1 0 0,1 0 0,-1 0 0,1 0 0,-1 0 0,1-1-1,-1 1 1,1 0 0,-1-1 0,1 1 0,-1-1 0,1 1-1,0-1 1,-1 1 0,1-1 0,0 0 0,-1 0 0,1 0 0,0 0-1,0 0 1,0 0 0,0 0 0,0 0 0,0 0 0,0-1-1,0 1 1,1 0 0,-2-3 0,-14-25-6786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24575,'0'-10'0,"14"-3"0,16 0 0,16 3 0,10 3 0,11 2 0,12-7 0,4-1 0,-4 1 0,-5-8 0,-15 1-8191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24575,'-10'15'0,"-2"19"0,-20 18 0,-14 25 0,2 29 0,-7 39 0,5 34 0,11 26-899,11 7 899,19 1 0,25-11 0,29-25 0,20-43 0,14-44 0,6-38 0,-12-27-7292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24575,'-1'139'0,"4"159"0,-2-284 0,0 1 0,1-1 0,1 0 0,0 0 0,1 0 0,1 0 0,0 0 0,1-1 0,0 0 0,1 0 0,1-1 0,11 16 0,-15-24 0,-1 0 0,0 0 0,1-1 0,0 0 0,0 0 0,0 0 0,0 0 0,1 0 0,-1-1 0,1 0 0,0 0 0,-1 0 0,1 0 0,0-1 0,0 0 0,0 0 0,0 0 0,0-1 0,6 1 0,-5-2 0,0 0 0,0 0 0,0 0 0,0-1 0,0 1 0,-1-1 0,1-1 0,-1 1 0,1-1 0,-1 0 0,0 0 0,0-1 0,0 1 0,-1-1 0,1 0 0,4-6 0,2-4 0,0 0 0,-1-1 0,-1 0 0,-1 0 0,0-1 0,-1 0 0,0-1 0,-1 0 0,-1 0 0,3-20 0,2-21 0,4-99 0,-13-53 0,-2 196 0,-1 32 0,-4 236 0,8-195 0,3 0 0,14 75 0,-16-120 57,1 0 0,0 0 0,1 0 0,1-1 0,11 22 0,-15-30-147,1-1 0,0 0 0,0 1 0,1-1 0,-1 0 1,1-1-1,0 1 0,0 0 0,0-1 0,1 0 1,-1 0-1,1-1 0,-1 1 0,1-1 0,0 0 0,0 0 1,0 0-1,6 0 0,22 1-6736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24575,'-5'0'0,"-2"15"0,-9 14 0,-2 12 0,2 13 0,4 13 0,4 19 0,3 14 0,3 14 0,1 3 0,6-4 0,2-12 0,24-23 0,17-15 0,14-18 0,7-22 0,-9-14-8191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24575,'10'15'0,"22"19"0,21 13 0,16 14 0,5 6 0,5 1 0,-1 3 0,-14-14 0,-8-18 0,-14-29 0,-14-17-8191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24575,'0'5'0,"-25"11"0,-7 23 0,-18 19 0,-15 23 0,-11 18 0,7 2 0,16-7 0,31-29 0,29-35 0,14-23-8191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24575,'10'0'0,"13"0"0,12 5 0,15 11 0,13 12 0,6 22 0,-9 16 0,-15 16 0,-15 14 0,-12 6 0,-14-2 0,-8-6 0,-18-11 0,-5-18-8191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24575,'5'9'0,"17"14"0,27 17 0,61 21 0,53 29 0,44 29-1778,11 33 1778,-17 19 0,-43 15 0,-48 5 0,-58-6 0,-61-10 0,-55-15 0,-34-16 0,-16-33 184,12-24-184,13-28 0,22-23-6597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24575,'-10'9'0,"7"4"0,14-1 0,14-7 0,3-18 0,-3-8-8191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25.7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71 0 24575,'0'10'0,"15"14"0,15 7 0,13 13 0,18 15 0,20 23 0,10 21 0,1 24 0,-16 21 0,-26 15 0,-36 15 0,-46 2 0,-47-4 0,-41-17 0,-15-25 0,-4-36 0,21-34-8191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24575,'-18'0'0,"1"1"0,0 0 0,-31 7 0,38-5 0,1 0 0,0 0 0,0 1 0,0 1 0,1-1 0,-1 1 0,1 1 0,-10 8 0,-12 11 0,2 2 0,-38 46 0,52-55 0,1 0 0,1 1 0,0 0 0,1 1 0,-14 38 0,23-53 0,0-1 0,1 0 0,0 1 0,0-1 0,1 0 0,-1 1 0,1-1 0,0 1 0,0-1 0,0 1 0,0-1 0,1 1 0,2 7 0,-2-9 0,1 0 0,0 0 0,0 0 0,0-1 0,0 1 0,0 0 0,0-1 0,1 0 0,-1 1 0,1-1 0,-1 0 0,1 0 0,0-1 0,0 1 0,0-1 0,0 1 0,0-1 0,0 0 0,4 1 0,6 1 19,-1 0 0,0-1 0,1 0 0,-1-1 0,1-1 0,-1 0 0,1 0 0,-1-2 0,1 1 0,-1-1 0,0-1 0,0 0 0,0-1 0,0-1 0,0 1 0,-1-2 0,17-9 0,-11 4-175,0-1 1,-1 0 0,0-2 0,-1 1 0,-1-2 0,0 0 0,-1 0-1,0-2 1,-2 1 0,11-21 0,23-57-6671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24575,'0'5'0,"5"11"0,1 13 0,0 11 0,9 18 0,2 14 0,-3 14 0,-3 16 0,-3 11 0,6 11 0,0-2 0,-1-7 0,11-8 0,2-18 0,6-24 0,-3-23-8191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24575,'-12'200'0,"5"-136"0,4 1 0,5 86 0,-1-143 0,0 0 0,1 0 0,-1 0 0,1 0 0,1 0 0,0-1 0,0 1 0,0-1 0,1 0 0,0 0 0,0 0 0,1 0 0,6 6 0,-8-10 0,1 1 0,0-1 0,0 0 0,0 0 0,1 0 0,-1 0 0,1-1 0,0 0 0,-1 0 0,1 0 0,0-1 0,0 1 0,0-1 0,1 0 0,-1 0 0,0-1 0,0 0 0,0 0 0,0 0 0,1-1 0,4 0 0,2-2 0,1 0 0,-1-1 0,0 0 0,0-1 0,-1-1 0,1 0 0,-1 0 0,-1-1 0,1 0 0,-1-1 0,0 0 0,-1-1 0,0 0 0,0 0 0,14-21 0,-9 9 0,-1-1 0,0 0 0,-2-1 0,0 0 0,-2-1 0,0 0 0,5-28 0,-7 19 0,0-1 0,-2-1 0,-2 1 0,-1-1 0,-5-51 0,-3 60 0,6 26 0,0 0 0,0-1 0,0 1 0,0 0 0,0 0 0,-1 0 0,1 0 0,0 0 0,0 0 0,0 0 0,0-1 0,0 1 0,-1 0 0,1 0 0,0 0 0,0 0 0,0 0 0,0 0 0,-1 0 0,1 0 0,0 0 0,0 0 0,0 0 0,0 0 0,-1 0 0,1 0 0,0 0 0,0 0 0,0 0 0,-1 0 0,1 0 0,0 0 0,0 0 0,0 1 0,0-1 0,0 0 0,-1 0 0,1 0 0,0 0 0,0 0 0,0 0 0,0 0 0,0 1 0,0-1 0,0 0 0,-1 0 0,1 0 0,0 0 0,0 0 0,0 1 0,0-1 0,0 0 0,0 0 0,0 0 0,0 0 0,0 1 0,-3 5 0,1 0 0,0 0 0,1 0 0,-1 0 0,0 8 0,-7 98 0,5 137 0,4-227 69,1 1-1,1-1 0,1 1 0,12 41 1,-13-57-107,0-1 0,1 1 0,1-1 0,-1 0 0,1 1 0,0-1 0,0-1 0,7 9 0,-7-11-59,0 0-1,0 0 1,0 0-1,0 0 1,0 0-1,0-1 1,1 0-1,-1 0 1,1 0-1,0-1 1,-1 1-1,1-1 0,8 1 1,19-2-6729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24575,'10'0'0,"22"0"0,25 0 0,23 0 0,26 0 0,40 0 0,61 0 0,65-15-1837,64-4 1837,22 0-2609,-10 4 2609,-69 10 0,-97 5 0,-79 2-3745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0 24575,'0'1123'0,"23"-1174"0,-19 34 0,0 0 0,-1-1 0,-1 1 0,-1-1 0,0 0 0,-1 1 0,-1-1 0,-1 0 0,-5-24 0,0 15 0,0 1 0,-2-1 0,0 2 0,-2-1 0,-19-32 0,25 49 0,-1 1 0,0-1 0,0 1 0,-1 0 0,0 1 0,-1-1 0,1 2 0,-1-1 0,-1 1 0,1 0 0,-1 0 0,0 1 0,0 1 0,-1-1 0,1 1 0,-1 1 0,0 0 0,0 0 0,0 1 0,0 0 0,-1 1 0,1 0 0,0 1 0,-1 0 0,1 1 0,-20 3 0,12-1 0,0 0 0,0 2 0,1 0 0,0 1 0,-28 14 0,35-15 0,0 1 0,1 1 0,-1 0 0,1 0 0,1 1 0,-1 0 0,1 0 0,1 1 0,0 0 0,-7 11 0,4-3 0,0 1 0,1 1 0,2 0 0,-1 0 0,-6 30 0,11-36 0,1 0 0,0 0 0,1 1 0,0-1 0,1 1 0,0-1 0,1 1 0,1-1 0,3 17 0,-3-23 0,1-1 0,-1 1 0,1-1 0,0 0 0,0 0 0,1 0 0,0 0 0,0-1 0,0 0 0,1 1 0,-1-2 0,1 1 0,9 6 0,-6-6 0,1 1 0,-1-2 0,1 1 0,1-1 0,-1 0 0,1-1 0,-1-1 0,15 3 0,-2-2 0,-1-1 0,1-1 0,0-1 0,0-2 0,-1 0 0,1-1 0,37-10 0,-31 4-170,-1-2-1,0-1 0,-1-1 1,0-1-1,-1-2 0,-1 0 1,41-36-1,-13 5-6655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24575,'0'5'0,"10"12"0,22 16 0,16 4 0,9 9 0,-4 8 0,2 3 0,-7 2 0,-3 1 0,-9-1 0,9-9 0,-3 0 0,11-7 0,5 7 0,4-3 0,0-11 0,-1-26 0,-10-14-8191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34:5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24575,'-10'0'0,"-3"10"0,-9 12 0,-1 18 0,-16 26 0,-11 26 0,-11 22 0,-6 15 0,9 1 0,5-8 0,11-24-8191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16:46:2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24575,'0'-5'0,"0"-5"0,0-2-8191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9:34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24575,'0'646'0,"-1"-626"27,-1-1 1,-1 1-1,-9 31 0,-1 13-1501,8-31-5352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5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24575,'0'10'0,"0"18"0,0 20 0,0 31 0,0 28 0,0 16 0,0 12 0,0-7 0,-10-21 0,-3-22 0,0-32 0,3-29 0,3-30 0,2-12-8191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5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24575,'10'0'0,"13"0"0,18 0 0,27-6 0,22 0 0,11-1 0,-2-3 0,-12 0 0,-22 1-8191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5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24575,'10'0'0,"13"0"0,18 0 0,17 0 0,14-6 0,9 0 0,-3-1 0,-11 2 0,-16-4 0,-7 0 0,-11 1-8191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5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24575,'-5'0'0,"-7"5"0,-11 17 0,-7 15 0,2 20 0,-15 27 0,1 19 0,-4 16 0,7 19 0,10 6 0,20-7 0,21-11 0,19-28 0,14-29 0,5-28 0,8-35 0,-5-18-8191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5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24575,'0'10'0,"0"13"0,10 13 0,13 11 0,18 12 0,23 5 0,14 3 0,5-5 0,-13-3 0,-7-12 0,-14-9 0,-21-16 0,-16-11-8191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5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429 218 24575,'0'5'0,"0"12"0,-15 18 0,-5 17 0,-15 21 0,-15 13 0,-10 2 0,-5 6 0,4-8 0,12-14 0,10-19 0,16-18 0,12-21 0,18-17 0,7-8-8191</inkml:trace>
  <inkml:trace contextRef="#ctx0" brushRef="#br0" timeOffset="1">665 11 24575,'3'-2'0,"1"1"0,-1-1 0,0 1 0,1 0 0,0 0 0,-1 0 0,1 1 0,-1-1 0,1 1 0,0 0 0,-1 0 0,1 0 0,0 1 0,-1-1 0,1 1 0,0 0 0,3 1 0,0 1 0,0 0 0,-1 0 0,1 1 0,-1 0 0,0 0 0,0 1 0,0 0 0,5 6 0,6 7 0,-1 2 0,-1 0 0,-1 1 0,12 23 0,6 14 0,-2 0 0,-3 2 0,-3 1 0,26 95 0,-44-126 0,-1 0 0,-1-1 0,-2 1 0,-1 0 0,-3 31 0,0-40 0,0-1 0,-2 0 0,-1 0 0,0-1 0,-2 1 0,0-1 0,-1 0 0,-13 22 0,-6-7 120,26-34-155,1 1-1,-1-1 1,0 1 0,1 0-1,-1-1 1,0 1-1,0-1 1,0 0 0,1 1-1,-1-1 1,0 0 0,0 1-1,0-1 1,0 0 0,1 0-1,-1 0 1,0 0 0,0 0-1,0 0 1,0 0-1,0 0 1,0 0 0,0 0-1,1 0 1,-1 0 0,0-1-1,0 1 1,0 0 0,0-1-1,1 1 1,-1-1 0,0 1-1,0-1 1,1 1-1,-1-1 1,0 1 0,1-1-1,-1 0 1,1 1 0,-1-1-1,0 0 1,-8-17-6791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5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24575,'6'0'0,"5"0"0,7 0 0,16 0 0,11 0 0,8 0 0,1 0 0,-10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5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24575,'10'-5'0,"29"-2"0,22-9 0,21-3 0,2 3 0,-13 3-8191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5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12 24575,'2'-6'0,"-1"0"0,-9 8 0,1 2 0,0 1 0,0 0 0,1 0 0,0 0 0,0 1 0,1 0 0,0 0 0,0 1 0,-6 9 0,-39 70 0,49-84 0,-20 42 0,2 1 0,2 1 0,2 0 0,2 1 0,2 1 0,2 0 0,2 0 0,3 1 0,1-1 0,4 51 0,12 57 0,59 275 0,-1-21 0,-66-359 0,-3 1 0,-1-1 0,-3 1 0,-2-1 0,-2 0 0,-2 0 0,-3-1 0,-34 97 0,41-135 0,-2-1 0,1 1 0,-2-1 0,1 0 0,-2-1 0,1 0 0,-1 0 0,-1 0 0,0-1 0,0-1 0,-19 15 0,23-20 0,-1 0 0,1 0 0,-1 0 0,0-1 0,1 0 0,-1 0 0,0 0 0,0-1 0,-1 1 0,1-2 0,0 1 0,0-1 0,0 1 0,-1-2 0,1 1 0,0-1 0,0 0 0,0 0 0,0-1 0,0 0 0,0 0 0,0 0 0,0-1 0,1 1 0,-6-5 0,5 3-80,0 0 0,0 0-1,0 0 1,1-1 0,-1 0-1,1 0 1,0 0 0,1-1-1,0 0 1,0 1 0,0-2 0,0 1-1,1 0 1,0-1 0,0 1-1,-2-10 1,2-12-6746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03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332 179 24575,'9'-53'0,"-6"46"0,-1-1 0,-1 0 0,1 0 0,-1 0 0,-1 0 0,0-13 0,0 19 0,-1 0 0,0-1 0,1 1 0,-1 0 0,0 0 0,0 0 0,0 0 0,0 0 0,-1 0 0,1 0 0,0 0 0,-1 0 0,0 1 0,1-1 0,-1 0 0,0 1 0,0 0 0,0-1 0,0 1 0,0 0 0,0 0 0,0 0 0,0 0 0,0 0 0,-1 1 0,1-1 0,-4 0 0,2 0 0,-1 1 0,0-1 0,0 1 0,1 0 0,-1 1 0,0-1 0,0 1 0,1 0 0,-1 0 0,0 0 0,1 1 0,-1 0 0,1 0 0,0 0 0,0 0 0,0 0 0,0 1 0,0 0 0,0 0 0,-5 5 0,-8 9 0,0 1 0,-26 36 0,18-23 0,12-14 0,0 0 0,2 0 0,0 1 0,0 1 0,2 0 0,-13 36 0,19-47 0,1 0 0,-1 1 0,2 0 0,-1-1 0,1 1 0,0 0 0,1 0 0,0-1 0,1 1 0,-1 0 0,2 0 0,-1-1 0,1 1 0,1-1 0,-1 1 0,1-1 0,1 0 0,7 14 0,-9-19 0,0 1 0,1-1 0,-1 0 0,1 0 0,-1 0 0,1 0 0,0 0 0,0 0 0,0-1 0,1 0 0,-1 1 0,0-1 0,1-1 0,0 1 0,-1 0 0,1-1 0,0 0 0,0 0 0,0 0 0,0 0 0,0 0 0,0-1 0,0 0 0,0 0 0,0 0 0,0 0 0,0-1 0,0 1 0,7-3 0,-4 0 0,1-1 0,-1 1 0,0-1 0,0 0 0,0-1 0,-1 0 0,1 0 0,-1 0 0,-1-1 0,1 0 0,-1 0 0,0 0 0,8-14 0,11-25 0,-3-1 0,-1-1 0,16-60 0,-16 47 0,36-80 0,-45 121 0,-6 18 0,-6 31 0,0-10 0,0-10 0,-4 200 0,5-206 5,0 1-1,1 0 1,-1 0 0,1-1-1,0 1 1,1-1-1,-1 1 1,1-1 0,0 1-1,0-1 1,0 0 0,1 0-1,-1 0 1,1 0-1,0 0 1,0 0 0,0-1-1,1 0 1,-1 1-1,1-1 1,0-1 0,0 1-1,0 0 1,0-1-1,9 4 1,1-2-217,1 0 0,0 0 0,0-2-1,0 0 1,0 0 0,27-2 0,-2 0-6614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9:35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474 118 24575,'0'-5'0,"0"0"0,0 0 0,-1 0 0,1 1 0,-1-1 0,-1 0 0,1 1 0,-1-1 0,1 1 0,-1-1 0,0 1 0,-1 0 0,1-1 0,-1 1 0,0 1 0,0-1 0,0 0 0,-1 1 0,1-1 0,-1 1 0,1 0 0,-1 0 0,0 1 0,-1-1 0,1 1 0,0 0 0,-1 0 0,1 0 0,-1 1 0,1-1 0,-1 1 0,0 0 0,-5 0 0,-1 0 0,0 0 0,0 0 0,0 1 0,0 1 0,0 0 0,0 0 0,0 1 0,0 0 0,1 1 0,-1 1 0,1-1 0,0 2 0,-17 9 0,10-2 0,1 0 0,1 2 0,0 0 0,1 1 0,1 0 0,0 1 0,1 0 0,1 1 0,0 1 0,-9 22 0,12-24 0,0 1 0,2 0 0,0 1 0,1-1 0,0 1 0,2 0 0,0 0 0,1 1 0,1-1 0,1 0 0,2 28 0,-1-42 0,-1 1 0,1-1 0,0 0 0,0 1 0,0-1 0,1 0 0,0 0 0,0 0 0,0 0 0,0 0 0,0 0 0,1-1 0,0 1 0,-1-1 0,1 1 0,1-1 0,-1 0 0,0 0 0,1-1 0,0 1 0,-1-1 0,1 0 0,0 0 0,0 0 0,0 0 0,0 0 0,1-1 0,-1 0 0,0 0 0,1 0 0,-1-1 0,8 1 0,-3-1 0,0-1 0,0 0 0,0 0 0,0-1 0,0 0 0,0-1 0,0 0 0,-1 0 0,0-1 0,1 0 0,-1-1 0,-1 1 0,1-2 0,13-10 0,-6 1 0,-1-1 0,0 0 0,-1-1 0,-1-1 0,-1 0 0,0-1 0,10-26 0,47-149 0,-28 70 0,-60 180 0,-21 97 0,36-128 0,2 0 0,0 0 0,1 1 0,2-1 0,0 1 0,2-1 0,5 29 0,-5-47 0,0 0 0,0-1 0,1 1 0,0 0 0,0-1 0,0 0 0,1 0 0,0 0 0,0 0 0,0-1 0,1 1 0,0-1 0,0 0 0,0-1 0,1 1 0,-1-1 0,1 0 0,0-1 0,1 1 0,-1-1 0,0 0 0,1-1 0,0 1 0,7 1 0,-2-2 0,0 0 0,-1 0 0,1-1 0,0 0 0,0-1 0,0-1 0,0 0 0,0 0 0,-1-1 0,1-1 0,-1 0 0,1 0 0,17-9 0,-22 8-114,0 1 1,-1-1-1,1-1 0,-1 1 0,0-1 1,0-1-1,-1 1 0,1-1 0,-1 1 1,-1-2-1,9-11 0,6-23-6712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0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24575,'40'-1'0,"-21"0"0,-1 1 0,1 1 0,33 5 0,-46-5 0,0 1 0,0 0 0,0 0 0,-1 1 0,1-1 0,0 1 0,-1 0 0,0 1 0,0-1 0,0 1 0,0 0 0,-1 1 0,0-1 0,1 1 0,4 7 0,6 14 0,-1 0 0,-1 1 0,-1 1 0,13 48 0,-13-39 0,1 0 0,20 37 0,-27-63 0,0 0 0,1-1 0,0 0 0,0-1 0,1 1 0,1-1 0,-1-1 0,1 0 0,1 0 0,19 12 0,-25-17-97,1 0-1,0-1 1,0 0-1,0 0 1,0 0-1,1-1 1,-1 1-1,0-1 1,1 0-1,-1-1 1,0 1-1,1-1 0,7-1 1,18-7-6729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0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24575,'-5'0'0,"-12"15"0,-8 15 0,-9 13 0,-5 13 0,-10 13 0,-7 5 0,-4-1 0,-12 3 0,1-6 0,13-11 0,16-15-8191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20.0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260 190 24575,'23'-78'0,"-24"73"0,1 1 0,-1 0 0,0-1 0,0 1 0,0 0 0,0 0 0,-1 0 0,0 0 0,0 0 0,0 0 0,0 0 0,-1 1 0,1-1 0,-1 1 0,0 0 0,0-1 0,0 1 0,0 1 0,-1-1 0,1 0 0,-1 1 0,0 0 0,0 0 0,1 0 0,-9-3 0,3 1 0,1 1 0,-1 0 0,1 0 0,-1 1 0,0 0 0,0 0 0,0 1 0,0 1 0,0-1 0,0 1 0,-14 2 0,19-1 0,0 1 0,0 0 0,0-1 0,0 1 0,0 1 0,1-1 0,-1 0 0,1 1 0,-1 0 0,1 0 0,0 0 0,0 0 0,1 0 0,-1 1 0,0-1 0,1 1 0,0-1 0,0 1 0,0 0 0,1 0 0,-1 0 0,1 0 0,0 0 0,0 1 0,-1 6 0,-1 13 0,1 0 0,1 1 0,2 34 0,0-29 0,22 503 0,-17-331 0,-7-176 0,-2-1 0,-1 1 0,-1-1 0,-1 1 0,-15 40 0,14-54-1365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20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24575,'-5'0'0,"8"0"0,9 0 0,12 0 0,17 0 0,12 0 0,7 0 0,3 0 0,1 0 0,-5 0 0,-13 6 0,-4 0 0,-5 1 0,3-2 0,-7-1-8191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21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0 24575,'-1'4'0,"1"-1"0,-1 0 0,0 1 0,-1-1 0,1 0 0,-1 0 0,1 0 0,-1 0 0,0 0 0,-3 3 0,-5 10 0,-17 37 0,2 1 0,2 2 0,3 0 0,2 1 0,3 0 0,2 2 0,-9 113 0,21-141 0,1 0 0,2 0 0,1-1 0,2 0 0,1 1 0,1-1 0,15 39 0,-13-48 0,1 1 0,0-2 0,2 1 0,1-2 0,0 1 0,2-2 0,0 0 0,0 0 0,2-2 0,29 23 0,-33-29 0,0 0 0,1-1 0,19 8 0,-28-14 0,-1-1 0,0-1 0,1 1 0,0-1 0,-1 1 0,1-2 0,0 1 0,0 0 0,-1-1 0,1 0 0,0 0 0,0 0 0,0-1 0,0 1 0,4-2 0,9-11-1365,-11-3-5461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23.0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24575,'35'-1'0,"-20"0"0,0 1 0,0 0 0,0 1 0,0 1 0,18 4 0,-28-5 0,0 1 0,-1 0 0,0 0 0,1 0 0,-1 1 0,0-1 0,0 1 0,0 0 0,-1 0 0,1 0 0,-1 1 0,0-1 0,0 1 0,0 0 0,0 0 0,0 0 0,-1 0 0,0 0 0,0 1 0,3 7 0,3 21 0,-1 0 0,-2 1 0,-1 0 0,-2-1 0,-1 1 0,-4 36 0,1-8 0,-15 297 0,12-317 0,-2-1 0,-1 0 0,-3 0 0,-1 0 0,-2-2 0,-28 56 0,33-80 44,-1 0 0,-22 25 0,-11 18-1541,37-45-5329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39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24575,'3'0'0,"-1"1"0,0-1 0,1 1 0,-1 0 0,1 0 0,-1 0 0,0 0 0,1 1 0,-1-1 0,0 0 0,0 1 0,0 0 0,0-1 0,0 1 0,-1 0 0,1 0 0,-1 0 0,1 0 0,-1 0 0,1 1 0,-1-1 0,0 0 0,0 1 0,0-1 0,-1 1 0,1-1 0,0 1 0,-1-1 0,1 4 0,2 12 0,0 1 0,1 33 0,-4-43 0,-1 40 0,-2 0 0,-2 0 0,-14 59 0,-7 64 0,22-141 0,2 0 0,2 0 0,1 1 0,9 58 0,-9-83 0,1 0 0,-1 0 0,2 0 0,-1 0 0,1 0 0,0 0 0,1-1 0,-1 1 0,1-1 0,0 0 0,1 0 0,0-1 0,0 1 0,0-1 0,0 0 0,1 0 0,0-1 0,0 0 0,0 0 0,0 0 0,1-1 0,0 0 0,0 0 0,-1 0 0,1-1 0,14 2 0,-13-3-44,0 0 0,0-1 0,0 0 0,0-1 0,0 0 0,0 0 0,0 0 0,0-1 0,0-1 0,-1 1 0,1-1 0,-1 0 0,0-1 0,0 0 0,0 0 0,0 0 0,-1-1-1,1 0 1,-1-1 0,0 1 0,-1-1 0,1 0 0,-1 0 0,-1-1 0,1 0 0,-1 1 0,0-1 0,-1-1 0,1 1 0,2-12 0,4-20-6782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39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 24575,'-5'0'0,"-12"0"0,-8 0 0,16 0 0,24 0 0,14 0 0,13 0 0,9 0 0,6 0 0,3 0 0,-3 0 0,-7 0 0,-12 0-8191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51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0 24575,'0'44'0,"1"5"0,-2 0 0,-2 0 0,-18 97 0,-1-49 0,5 0 0,3 2 0,0 138 0,13-179 0,-2 16 0,12 122 0,-8-190 0,0 0 0,0 0 0,0 0 0,1 0 0,0 0 0,0 0 0,0 0 0,1-1 0,0 1 0,0-1 0,0 0 0,8 9 0,-9-12 0,1 0 0,0 0 0,-1 0 0,1 0 0,0-1 0,0 1 0,0-1 0,1 0 0,-1 0 0,0 0 0,0 0 0,1 0 0,-1-1 0,1 1 0,-1-1 0,0 0 0,1 0 0,-1 0 0,1-1 0,-1 1 0,0-1 0,1 0 0,-1 0 0,5-2 0,19-7 0,0-2 0,-1-1 0,0-1 0,25-18 0,90-75 0,-126 95-151,-1 0-1,0-2 0,-1 1 0,-1-2 1,0 0-1,-1 0 0,0-1 1,15-34-1,-8 2-6674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52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24575,'6'5'0,"21"1"0,16 0 0,16-5 0,18-4 0,6-1 0,4 0 0,-2 1 0,-7 1 0,-11 0 0,-11 2 0,-17-1-8191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01.12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53.6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442 481 24575,'-20'0'0,"1"1"0,0 0 0,0 2 0,0 0 0,0 1 0,0 1 0,1 1 0,0 1 0,0 0 0,0 1 0,1 1 0,0 1 0,1 0 0,0 1 0,-16 15 0,16-12 0,0 1 0,1 0 0,1 1 0,-16 22 0,24-29 0,0 1 0,1-1 0,0 1 0,0 0 0,1 0 0,0 1 0,1-1 0,0 1 0,-2 20 0,5-27 0,0 0 0,0 1 0,0-1 0,0 0 0,1 0 0,-1 0 0,1 0 0,0 0 0,1 0 0,-1-1 0,1 1 0,-1 0 0,1 0 0,0-1 0,1 1 0,-1-1 0,4 4 0,-1-2 0,1 0 0,0 0 0,0 0 0,0-1 0,0 0 0,0-1 0,1 1 0,13 4 0,-2-2 0,0-1 0,1-1 0,-1-1 0,1 0 0,0-2 0,30 0 0,-39-1 0,1-1 0,-1-1 0,0 0 0,0 0 0,0-1 0,0 0 0,0 0 0,-1-1 0,1-1 0,-1 0 0,0 0 0,0-1 0,-1 0 0,0 0 0,0-1 0,0 0 0,10-12 0,-6 2 0,-1 1 0,0-2 0,-2 1 0,0-1 0,-1-1 0,0 0 0,-2 0 0,5-23 0,18-100 0,14-188 0,-37 267 0,-3 37 0,1 1 0,13-47 0,-7 53 0,-10 19 0,0 0 0,0 0 0,1 0 0,-1-1 0,0 1 0,0 0 0,0 0 0,0 0 0,0 0 0,0 0 0,1 0 0,-1 0 0,0 0 0,0 0 0,0 0 0,0 0 0,0 0 0,1 0 0,-1 0 0,0 0 0,0 0 0,0 0 0,0 0 0,1 0 0,-1 0 0,0 0 0,0 0 0,0 0 0,0 0 0,0 0 0,1 0 0,-1 0 0,0 0 0,0 0 0,0 0 0,0 0 0,0 0 0,0 1 0,1-1 0,-1 0 0,0 0 0,0 0 0,0 0 0,0 0 0,0 0 0,0 0 0,0 1 0,0-1 0,0 0 0,0 0 0,0 0 0,1 1 0,-1 2 0,1 0 0,0 0 0,-1 0 0,0 0 0,0 0 0,0 0 0,0 1 0,0-1 0,-1 4 0,-36 187 0,16-100 0,4 1 0,5 1 0,-1 118 0,14-176 0,-2-8 0,2 0 0,1 1 0,1-1 0,2 0 0,11 38 0,-15-65 12,0 1 0,1-1 0,0 0 0,-1 0 0,1 0 0,0 0 0,0-1 0,0 1 0,5 4 0,-6-6-58,0 0-1,0-1 1,0 1-1,0-1 1,0 1 0,0-1-1,0 1 1,1-1-1,-1 1 1,0-1 0,0 0-1,0 0 1,0 1-1,0-1 1,1 0-1,-1 0 1,0 0 0,0 0-1,0-1 1,0 1-1,0 0 1,1 0 0,-1-1-1,0 1 1,0-1-1,0 1 1,0-1 0,0 1-1,0-1 1,0 0-1,1 0 1,13-15-6780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54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0 24575,'1'150'0,"1"10"0,-28 254 0,20-380 0,0 7 0,-2 42 0,8-73 0,0 0 0,0 1 0,1-1 0,0 0 0,1 0 0,0 0 0,1 0 0,0 0 0,6 13 0,-7-19 0,-1-1 0,1 0 0,0 0 0,0 0 0,1-1 0,-1 1 0,0 0 0,1-1 0,0 0 0,-1 1 0,1-1 0,0 0 0,0 0 0,0-1 0,1 1 0,-1-1 0,0 1 0,1-1 0,3 1 0,-1-1 0,0-1 0,0 0 0,-1 0 0,1 0 0,0 0 0,0-1 0,0 0 0,0 0 0,-1-1 0,11-3 0,-3-1 0,-1 0 0,1-1 0,-1 0 0,0 0 0,0-2 0,-1 1 0,0-2 0,17-18 0,3-17-1365,-8 3-5461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3:54.4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24575,'0'5'0,"5"2"0,11-1 0,24-1 0,30-2 0,22 0 0,17-2 0,0-1 0,-15 0 0,-12 0 0,-20 0-8191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02.2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0 637 24575,'8'-1'0,"0"0"0,0-1 0,0 1 0,0-2 0,-1 1 0,1-1 0,-1 0 0,13-8 0,24-8 0,214-76 0,-106 42 0,-108 41 0,0-3 0,-2-2 0,43-22 0,161-82 0,-24 14 0,-176 83 0,-15 8 0,0-2 0,32-23 0,-36 23-1365,-3 3-5461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1:46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24575,'7'2'0,"0"0"0,-1 1 0,1 0 0,-1 0 0,1 0 0,-1 1 0,0 0 0,-1 0 0,1 0 0,-1 1 0,1 0 0,7 9 0,70 101 0,-75-106 0,21 25 0,61 54 0,-78-78 0,1-1 0,0 0 0,0-1 0,1 0 0,0-1 0,0-1 0,0 0 0,1-1 0,17 3 0,141 28 0,19 19 0,-66-25 0,-121-29-115,-3-1 37,0 1 0,0-1 0,0 0 0,0 1 0,0-1-1,0 1 1,0 0 0,0 0 0,0 0 0,0 0 0,0 0 0,0 0-1,-1 0 1,1 0 0,3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1:48.3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24575,'4'1'0,"0"0"0,0 0 0,0 0 0,-1 1 0,1-1 0,0 1 0,-1 0 0,1 0 0,4 4 0,8 4 0,138 76 0,-82-43 0,110 48 0,-74-49 0,-64-24 0,0-1 0,1-3 0,1-1 0,0-3 0,1-1 0,-1-3 0,2-2 0,47-1 0,-66-1 0,0 2 0,0 1 0,-1 1 0,41 15 0,17 4 0,-39-16-682,87 7-1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1:49.1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 24575,'122'-2'0,"136"5"0,-245-2 0,0 1 0,0 1 0,0 0 0,-1 0 0,1 2 0,13 6 0,14 4 0,-21-10-195,1 0 0,0-2 0,0 0 0,0-2 0,1 0 0,28-3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1:57.47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13 24575,'0'0'0,"0"-1"0,1 0 0,-1 0 0,0 1 0,0-1 0,1 1 0,-1-1 0,0 0 0,1 1 0,-1-1 0,1 1 0,-1-1 0,1 1 0,-1-1 0,1 1 0,-1-1 0,1 1 0,0 0 0,-1-1 0,1 1 0,0 0 0,-1-1 0,1 1 0,0 0 0,-1 0 0,1 0 0,0-1 0,-1 1 0,1 0 0,0 0 0,0 0 0,1 0 0,29 1 0,-26 0 0,13 2 0,1 2 0,-1 0 0,0 1 0,0 1 0,0 0 0,-1 2 0,-1 0 0,1 0 0,19 17 0,58 29 0,-74-45 0,0-2 0,1-1 0,-1 0 0,2-1 0,-1-2 0,1 0 0,35 2 0,-39-4 0,0 0 0,0 2 0,-1 0 0,1 2 0,25 10 0,13 4 0,64 28 0,-76-29 0,52 15 0,-70-26 0,8 2 0,0-1 0,1-1 0,65 5 0,-72-10 0,1 1 0,-1 2 0,0 1 0,0 1 0,0 2 0,26 12 0,78 25 0,-91-40 0,0-1 0,1-2 0,0-3 0,71-5 0,-16 1 0,-72 4 0,0-2 0,-1 0 0,1-2 0,0 0 0,46-14 0,-25 1 0,1 2 0,1 3 0,0 1 0,0 3 0,97-2 0,78-6 0,-30 1 0,-171 12 0,0-1 0,0-2 0,0 0 0,0-1 0,35-15 0,-29 10 0,1 1 0,39-7 0,-10 6 0,0-3 0,79-29 0,-134 41-115,-1 2 53,-1 0-1,1-1 1,-1 1-1,0-1 1,1 1-1,-1-1 1,0 0-1,1 1 1,-1-1-1,0 0 1,0 0-1,0 0 1,0 0-1,0 0 1,0 0-1,0 0 1,0 0-1,0 0 0,0-2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1:59.16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1416 24575,'306'-17'0,"-171"6"0,-67 6 0,0-2 0,0-4 0,-1-2 0,87-29 0,-114 30 0,0 1 0,73-8 0,-55 11 0,-34 4 0,0-2 0,0 0 0,0-2 0,0 0 0,-1-2 0,34-19 0,-36 20 0,0 0 0,0 2 0,0 0 0,1 2 0,0 0 0,42-3 0,23-6 0,-10-2 0,155-39 0,-89 14 0,230-34 0,-333 69 0,-1-1 0,0-1 0,0-3 0,-1-1 0,44-21 0,-57 23 0,1 1 0,0 2 0,0 0 0,43-4 0,-42 7 0,1-1 0,-1-1 0,0-2 0,29-11 0,0-3 0,1 3 0,1 3 0,109-17 0,-122 25 0,-5-1 0,66-25 0,-70 21 0,0 2 0,54-10 0,-56 13 0,-1-1 0,1-1 0,-2-2 0,1-1 0,39-23 0,63-25 0,-104 48 0,43-25 0,-46 22 0,58-23 0,-41 20 0,79-44 0,-18 6 0,20 1 0,102-52 0,-183 78-1365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01.275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1932 24575,'6'-2'0,"1"0"0,-1-1 0,0 1 0,0-1 0,0 0 0,-1-1 0,1 0 0,-1 1 0,9-10 0,-2 4 0,4-4 0,0 1 0,1 1 0,1 0 0,0 1 0,0 1 0,1 0 0,0 2 0,0 0 0,38-7 0,-12 6 0,90-10 0,-119 16 0,0-1 0,-1-1 0,0 0 0,1-1 0,-2-1 0,1 0 0,-1-1 0,0-1 0,0 0 0,12-10 0,-4 4 0,1 0 0,39-16 0,52-17 0,38-14 0,-91 37 0,-2-3 0,106-63 0,-42 21 0,239-132 0,-282 167 0,-50 22 0,43-23 0,-43 20 0,1 1 0,1 1 0,0 2 0,1 1 0,35-6 0,60-19 0,-81 16 0,-1-2 0,63-40 0,-81 45 0,-12 7 0,1-2 0,1 1 0,-1 1 0,2 0 0,-1 1 0,1 1 0,36-8 0,-33 12 0,0-2 0,0 0 0,-1-2 0,0 0 0,-1-1 0,0-1 0,23-14 0,20-10 0,2 3 0,74-24 0,34-15 0,76-43 0,-31 28 0,-120 40-99,-42 20-154,-1-1 0,-2-4-1,0-1 1,64-50 0,-77 45-6573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10.07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65 3743,'-1'101,"3"111,-2-208,0-1,1 0,-1 1,1-1,0 0,0 1,0-1,0 0,0 0,1 0,-1 0,1 0,0 0,0-1,0 1,0-1,0 1,1-1,-1 0,1 1,0-1,-1-1,1 1,0 0,0-1,0 1,0-1,1 0,5 1,7 1,0-1,0-1,1-1,-1 0,18-2,16-1,125 15,13 0,-71-14,-49-1,93 9,-131-1,55 17,-56-14,53 10,17-11,130-6,-118-3,84-14,-14 1,68-3,-99 6,197 10,-166 4,-151-4,0-1,-1-1,53-16,-47 11,0 1,40-3,294 7,53-5,-291-2,139-21,-230 23,1 1,0 3,1 1,0 2,73 5,-12 5,0-5,141-13,12-1,2059 12,-2286 1,0 1,0 1,50 15,40 6,-33-14,159 14,-209-22,1 2,52 14,-48-9,59 6,-21-10,191 21,-301-112,14-3,3-1,-2-112,16-184,2 174,1-76,-7-303,2 562,-1 0,-2 1,-1 0,0 0,-17-38,15 40,0-1,2 0,1 0,1 0,-1-46,15-130,-6 160,-2-8,-2 0,-10-65,5 73,2 0,1 0,3 0,6-52,4 10,0-101,5-55,-8 186,-6 27,1 0,1 1,2-1,0 1,2 0,1 0,1 1,16-29,-25 52,10-13,-1-2,-1 1,0-1,-1-1,-1 0,-1 0,6-25,9-29,-13 48,-7 23,-1 0,1 0,-1 0,1 0,-1 0,1 0,-1 1,0-1,0 0,1 0,-1 0,0 0,0 0,0 0,0 0,0 0,0 0,0 0,-1 0,1 0,0 0,0 0,-1 0,1 0,-1 0,1 0,-1 0,1 1,-1-1,1 0,-1 0,0 0,1 1,-1-1,0 0,0 1,0-1,1 1,-1-1,0 1,0-1,-2 1,1-1,-1 1,1 1,-1-1,1 0,0 0,-1 1,1 0,-1-1,1 1,0 0,0 0,-1 0,1 0,0 1,0-1,-3 3,-32 31,1 3,2 0,1 2,2 2,-44 80,66-109,0 0,-1-1,-1 0,0-1,0 0,-25 18,-88 50,75-50,27-16,1 0,1 1,0 1,1 1,1 1,0 0,-17 24,21-23,-1 0,-1-1,-1-1,0-1,-1 0,-23 15,-124 58,153-82,-2 1,-1 1,1 1,1 0,0 1,0 1,-11 12,-58 76,52-60,23-31,1-1,-2 1,1-1,-1-1,0 1,0-1,-1-1,0 1,-17 6,0-2,-1-2,-32 7,-28 8,69-14,0 0,0 1,1 0,1 2,0 0,0 1,-23 26,16-17,0-2,-26 18,21-22,-1-1,-1-1,0-2,-1-1,-38 8,30-9,0 2,-62 29,-70 52,68-35,-170 69,-77-9,234-81,-143 67,128-48,-225 72,80-49,-68 20,101-7,145-52,-136 36,131-51,2 5,-103 44,56-5,-96 40,-184 55,374-147,-103 21,9-4,26 10,79-27,-63 18,86-31,1 2,0 0,0 1,1 1,-1 1,-26 18,7-6,-1-2,-1-1,0-2,-82 20,39-12,2-4,0-4,-2-3,-111 2,108-5,0 3,-105 31,73-15,51-15,-84 23,107-26,0-1,-89 8,85-14,-1 3,-48 13,90-18,-31 10,32-7,23-1,10-5,0 0,0-2,36-8,15-2,134-6,-112 12,-1-4,132-32,24-36,48-13,-120 62,-138 25,1-2,-1-2,62-20,324-164,-98 39,234-41,-357 130,-135 36,-2-2,111-66,4-2,-58 45,-87 38,0-1,-1-3,58-36,-37 17,2 4,125-50,-50 25,5-12,47-21,108-46,-62 27,324-159,-499 241,1 3,1 3,104-25,-115 31,-1-1,-1-3,0-3,94-61,-32 13,113-68,-187 120,0 2,2 1,85-23,-75 26,0-2,-1-2,-1-3,64-37,-23 4,103-84,-173 126,-1 1,1 1,1 0,37-12,27-13,-33 6,-2-2,61-51,-7 5,-19 20,-43 31,69-57,-152 121,-1-1,-67 43,-42 36,36-20,-4-5,-217 126,183-123,72-40,-2-5,-119 52,-80 1,94-35,122-39,1 4,-85 55,0 0,-440 256,529-306,-112 51,112-60,1 3,-60 41,-241 177,243-151,116-96,-1 0,1 0,-1 0,1 0,0 1,0-1,-1 0,1 1,0-1,0 1,1-1,-1 1,0 0,0-1,1 1,-1 0,0 2,2-3,-1-1,0 1,1 0,-1-1,0 1,1-1,-1 1,1-1,-1 1,1-1,-1 1,1-1,-1 1,1-1,0 1,-1-1,1 0,0 1,-1-1,1 0,0 0,0 0,-1 1,1-1,0 0,-1 0,1 0,1 0,7 0,0 0,1-1,-1 0,0 0,16-5,261-98,-102 32,110-41,382-205,64-82,-619 337,2 5,3 6,233-64,-329 109,25-7,79-29,-120 37,0 0,-1-1,0 0,0-1,-1 0,0-1,0-1,-1 0,0 0,16-20,-27 29,1 1,0-1,-1 1,1-1,-1 1,0-1,1 1,-1-1,1 1,-1-1,0 0,1 1,-1-1,0 0,0 1,1-1,-1 0,0 1,0-1,0 0,0 1,0-1,0 0,0 0,0 1,0-1,0 0,0 1,-1-1,1 0,0 1,0-1,-1 0,1 1,0-1,-2-1,0 2,0-1,0 0,0 1,0-1,0 1,0 0,0 0,0 0,0 0,-1 0,1 0,-2 1,-68 17,-170 77,27-8,-459 133,-49 17,565-180,-186 72,271-97,2 2,-101 67,123-62,39-24,13-8,-1-6,1-1,-1 1,0-1,1 0,-1 0,0 0,1 0,-1-1,0 1,0 0,4-2,79-25,-2-3,80-43,-34 16,565-261,373-149,-893 410,-152 53,-40 16,-522 313,-301 175,761-451,56-30,24-19,-1 0,1 1,0-1,0 0,0 0,0 0,0 0,0 0,0 0,0 1,-1-1,1 0,0 0,0 0,0 0,0 0,0 1,0-1,0 0,0 0,0 0,0 0,0 1,0-1,0 0,0 0,0 0,0 0,0 0,0 1,0-1,1 0,-1 0,0 0,0 0,0 0,0 1,0-1,0 0,0 0,0 0,1 0,-1 0,0 0,0 0,0 0,0 1,0-1,1 0,-1 0,0 0,0 0,0 0,0 0,0 0,1 0,-1 0,0 0,0 0,0 0,0 0,1 0,-1 0,43-8,5-5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10.54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53 24575,'7'2'0,"-1"0"0,1 0 0,-1 0 0,0 1 0,0 0 0,0 0 0,0 0 0,0 1 0,-1 0 0,1 0 0,-1 0 0,6 8 0,10 5 0,4 1 0,0-1 0,2 0 0,0-2 0,1-1 0,50 17 0,-65-26 0,0 1 0,0 0 0,-1 1 0,12 8 0,-15-8 0,1-1 0,0 0 0,0-1 0,1 0 0,-1 0 0,22 5 0,-9-5 0,-2-2 0,-1 1 0,0 1 0,0 1 0,-1 1 0,1 0 0,19 12 0,-19-10 0,2 0 0,-1-2 0,1 0 0,0-2 0,0 0 0,1-1 0,34 1 0,13 3 0,285 30 0,-210-9 0,-103-19 0,1-1 0,70 4 0,398-12 0,-229-3 0,-27-13 0,-6 0 0,-235 15 0,94 0 0,183-23 0,-204 4 0,165-59 0,-191 56 0,363-125 0,-11-12 0,-364 134-1365,-12 2-5461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12.95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2531 24575,'111'-5'0,"173"-32"0,-208 25 0,148-40 0,-39 6 0,-134 33 0,87-32 0,-18 3 0,179-71 0,-182 64 0,-92 40 0,-1 2 0,1 1 0,45-5 0,-38 7 0,56-15 0,-41 4 0,413-150 0,-353 105 0,-78 42 0,0 1 0,51-22 0,36 2 0,27-11 0,-103 28 0,0-2 0,66-48 0,-17 10 0,61-18 0,-108 59 0,-1-2 0,73-49 0,-75 44 0,1 1 0,80-35 0,-71 37 0,83-52 0,120-72 0,-50 32 0,-142 76 0,-38 22 0,0 2 0,2 1 0,0 1 0,0 1 0,39-13 0,487-129 0,-407 100 0,-27 8 0,191-69 0,161-54 0,-109 61-1365,-187 58-5461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14.205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0 361 24575,'10'0'0,"4"-10"0,9-3 0,6-9 0,13-7 0,4 2 0,0-4 0,1 3 0,-6 1 0,-2 5 0,0 7 0,-9 0 0,7 4 0,7-12 0,5-3 0,0-6 0,-8 2-8191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14.831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0 922 24575,'6'-1'0,"-1"0"0,0 0 0,0-1 0,0 1 0,0-1 0,0-1 0,7-3 0,5-2 0,310-134 0,-236 96 0,93-61 0,52-27 0,130-14 0,-278 116 0,159-85 0,-19 8 0,-133 75-1365,-10 7-5461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15.58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1 582 24575,'11'0'0,"-1"-1"0,1 0 0,0-1 0,-1 0 0,1-1 0,-1 0 0,1-1 0,16-8 0,2-5 0,41-29 0,-50 31 0,1 0 0,1 2 0,45-20 0,364-154 0,-424 183 0,165-94 103,-122 66-837,94-44 0,-101 59-6092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07.279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1026 24575,'33'-2'0,"1"-1"0,-1-2 0,0-2 0,0-1 0,-1-1 0,59-26 0,114-36 0,-61 23 0,-108 34 0,0-1 0,61-35 0,160-95 0,-205 120 0,1 2 0,1 3 0,63-16 0,-96 30 0,0-2 0,0 0 0,0-1 0,37-24 0,-19 13 0,65-23 0,-68 29 0,-1 0 0,62-37 0,-70 36 0,1 1 0,1 2 0,0 0 0,46-11 0,53-21 0,19-31 80,-96 46-802,90-37-1,-100 53-6103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2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24575,'2'171'0,"-5"184"0,-10-228 0,-3 73 0,15-79 0,4 268 0,11-232 0,1 29 0,-15-162 0,17 344 0,-2 218 0,-18-374 0,-28 507 0,21-574 0,-11 1281 0,24-952 0,-1-229 0,-4 294 0,-13-337 0,-1 43 0,19-79 0,-5 132 0,-12-199 0,8-61 0,-3 62 0,10 375-1365,-1-449-5461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2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24575,'65'18'0,"157"-4"0,-156-13 0,0 3 0,114 21 0,-122-14 0,0-2 0,83 2 0,122-12 0,-110-2 0,3541 3 0,-3271 15 0,-30 1 0,2123-15 0,-1218-3 0,860 2 0,-2044-3 0,211-33 0,-197 21 0,191 2 0,-90 7 0,572-11 0,-2 32 0,26 0 0,1523-15-1365,-2319 0-5461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24575,'0'6'0,"0"6"0,5 1 0,7-1 0,1 1 0,3 0 0,0 2 0,6-2 0,5-2 0,3-4 0,1 2 0,-5 5 0,-1 0 0,-1 2 0,2-1 0,-5 2 0,0-2 0,-4-4-8191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2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24575,'-36'42'0,"30"-33"0,-1 0 0,-1-1 0,0 1 0,0-2 0,-16 13 0,12-10 0,1 0 0,0 1 0,1 1 0,0-1 0,1 2 0,0-1 0,1 1 0,0 0 0,-11 28 0,-14 22 0,20-42-73,-22 41-1219,29-43-5534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14.0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209 11,'0'0,"0"-1,0 1,0-1,0 1,0-1,0 1,1-1,-1 1,0 0,0-1,1 1,-1-1,0 1,1-1,-1 1,0 0,1-1,-1 1,1 0,-1-1,0 1,1 0,-1 0,1 0,-1-1,1 1,-1 0,1 0,-1 0,1 0,-1 0,1 0,-1 0,1 0,-1 0,1 0,-1 0,1 0,-1 0,1 0,-1 0,1 0,-1 1,1-1,-1 0,1 0,-1 1,0-1,1 0,-1 1,1-1,-1 0,0 1,1-1,-1 1,0-1,1 0,-1 1,0-1,0 1,0-1,1 1,-1-1,0 1,0-1,0 1,0 0,3 10,-2-1,1 1,-1 0,-1 0,0 0,0 0,-1 0,0 0,-7 21,-4 10,-22 49,9-25,-18 49,-21 65,55-141,1 1,2 0,0 42,-5 32,1-11,9-84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3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24575,'0'5'0,"-6"7"0,0 6 0,-6 0 0,-5-2 0,1 0 0,2 3 0,4 3 0,-2-3 0,2 2 0,-3-4 0,1 0 0,-2 3 0,-5-2 0,2 1 0,-2-3 0,8-5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3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24575,'4'5'0,"8"2"0,1 5 0,3-1 0,0 9 0,1 1 0,-2 2 0,-3 6 0,1-1 0,-2 0 0,3-5 0,-1-2 0,-3 1 0,-3-3-8191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3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24575,'-1'11'0,"-1"0"0,-1-1 0,1 1 0,-2 0 0,1-1 0,-2 1 0,1-1 0,-1 0 0,-9 12 0,6-9 0,1 1 0,0 0 0,1 0 0,-5 19 0,6-9 0,2-1 0,1 1 0,0 0 0,2 0 0,4 36 0,-4-57 0,1 0 0,-1 0 0,1 0 0,0-1 0,0 1 0,0 0 0,0 0 0,0-1 0,1 1 0,-1-1 0,1 1 0,-1-1 0,1 0 0,0 1 0,0-1 0,0 0 0,0 0 0,1 0 0,-1-1 0,0 1 0,1 0 0,3 1 0,0-1 0,0 0 0,0 0 0,0-1 0,0 0 0,0 0 0,0 0 0,0-1 0,0 0 0,1 0 0,8-1 0,-6 0 0,0-1 0,0 1 0,-1-1 0,1-1 0,-1 0 0,0 0 0,0 0 0,0-1 0,0 0 0,0-1 0,-1 0 0,0 0 0,0 0 0,0-1 0,9-10 0,-2-10 0,-1 0 0,11-34 0,-4 12 0,52-124 0,-63 147-1365,-2 2-5461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0 24575,'-1'10'0,"0"0"0,0-1 0,-1 1 0,-1 0 0,1-1 0,-1 0 0,-1 0 0,-4 9 0,-44 73 0,18-35 0,25-40 0,-1-1 0,-1 1 0,0-1 0,-1-1 0,-26 25 0,32-31 0,-1 0 0,1 1 0,1-1 0,0 1 0,0 1 0,1-1 0,-6 18 0,-10 19 0,7-24 0,-2 0 0,0-2 0,-1 0 0,-2-1 0,0 0 0,0-2 0,-28 21 0,-15 15 0,45-37 0,12-12 0,1 0 0,-1 0 0,0-1 0,-1 1 0,1-1 0,0 0 0,-7 3 0,9-5 0,0-1 0,1 1 0,-1-1 0,0 0 0,0 1 0,0-1 0,0 0 0,0 0 0,0-1 0,0 1 0,0 0 0,0 0 0,1-1 0,-1 0 0,0 1 0,0-1 0,0 0 0,1 0 0,-1 1 0,0-1 0,1-1 0,-1 1 0,1 0 0,-1 0 0,-1-2 0,-6-8-136,0 0-1,0 0 1,1-1-1,0 0 1,1 0-1,1-1 1,0 0-1,1 0 0,-6-18 1,5 7-6690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4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24575,'709'0'-1365,"-684"0"-5461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24575,'23'2'0,"-1"0"0,26 6 0,26 2 0,244-6 0,-10 0 0,-237 7-1365,-44-5-5461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4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24575,'1'-1'0,"-1"-1"0,1 1 0,-1 0 0,1-1 0,-1 1 0,1 0 0,0 0 0,0 0 0,0 0 0,0 0 0,0 0 0,0 0 0,0 0 0,0 0 0,0 0 0,0 0 0,1 0 0,-1 1 0,0-1 0,0 1 0,1-1 0,-1 1 0,0-1 0,1 1 0,-1 0 0,1 0 0,1-1 0,46-4 0,-43 4 0,427-2 0,-226 6 0,52-3-1365,-236 0-5461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4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24575,'240'15'0,"-106"-3"0,8-2 0,349 12 0,-432-22-1365,-34 0-5461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4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24575,'924'0'-1365,"-871"0"-5461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8:4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24575,'8'1'0,"0"0"0,0 1 0,0 0 0,0 0 0,-1 1 0,1 0 0,-1 0 0,8 5 0,36 14 0,-9-15 0,1-1 0,0-2 0,0-2 0,76-6 0,-19 1 0,144 3-1365,-182-1-5461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14.86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150 0,'-1'0,"0"0,0 1,0-1,0 0,0 1,1-1,-1 1,0-1,0 1,0 0,0-1,1 1,-1 0,0-1,1 1,-1 0,1 0,-1-1,0 1,1 0,0 0,-1 0,1 0,-1 0,1 0,0 0,0 0,0 0,0 0,0 0,0 0,0 0,0 0,0 0,0 0,0 1,7 50,-4-33,-4 19,-9 61,0 0,3-18,-25 110,12-79,-4 6,11-61,3 1,-4 72,14 155,2-117,-2-132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9:4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24575,'4'0'0,"3"5"0,-1 12 0,-1 13 0,-1 17 0,-7 19 0,-2 20 0,-1 25 0,-14 24 0,-4 8 0,3-4 0,4-21 0,5-31-8191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9:4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24575,'34'-1'0,"0"-3"0,0 0 0,37-11 0,35-5 0,-102 19 0,1 0 0,-1 0 0,1 1 0,-1-1 0,1 1 0,0 1 0,-1-1 0,1 1 0,-1-1 0,1 1 0,-1 0 0,0 1 0,1-1 0,-1 1 0,0 0 0,0 0 0,0 0 0,0 1 0,0-1 0,-1 1 0,1 0 0,-1 0 0,1 0 0,-1 1 0,0-1 0,-1 1 0,1-1 0,0 1 0,-1 0 0,0 0 0,0 0 0,0 0 0,-1 1 0,3 6 0,27 130 0,-21-87 0,24 72 0,-29-109 0,2-1 0,0 0 0,1-1 0,0 1 0,2-2 0,-1 1 0,2-1 0,18 19 0,-25-29-57,0 0 0,0 0 1,0 0-1,1-1 0,-1 1 0,1-1 0,0 0 0,0-1 0,0 1 0,0-1 0,1 0 1,-1 0-1,0-1 0,1 0 0,-1 0 0,1 0 0,0 0 0,-1-1 0,1 0 1,0 0-1,-1-1 0,1 1 0,10-4 0,16-12-6769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9:4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24575,'-10'5'0,"-13"12"0,-13 13 0,-16 16 0,-8 11 0,-5 6 0,-1 6 0,6-2 0,13-9 0,9-13 0,12-15-8191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9:4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24575,'0'3709'0,"1"-3680"34,3 0-1,0 0 0,16 52 0,-11-47-782,10 70 0,-16-64-6077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19:4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24575,'0'644'0,"0"-635"-195,0-1 0,0 1 0,1 0 0,1 0 0,0-1 0,3 13 0,8 6-6631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0:4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24575,'5'0'0,"7"0"0,6 0 0,10 0 0,16 0 0,10 0 0,5 0 0,4 0 0,-4 0 0,-3 0 0,-5 0 0,-11 0-8191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0:4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24575,'10'0'0,"9"0"0,15 0 0,13 0 0,8 0 0,-1 0 0,-3 0 0,-2 0 0,-3 0 0,-10 0-8191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0:4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24575,'5'0'0,"7"0"0,6 0 0,15 0 0,13 0 0,7 0 0,6 0 0,-3 0 0,-5 0 0,3 0 0,-2 0 0,-11 0-8191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0:4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24575,'10'0'0,"19"0"0,13 0 0,6 0 0,-6 0-8191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0:4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247 145 24575,'6'-7'0,"1"0"0,-1 0 0,0-1 0,-1 0 0,0 0 0,0 0 0,5-12 0,-10 18 0,1 0 0,0 0 0,-1-1 0,0 1 0,1 0 0,-1 0 0,0 0 0,0 0 0,0 0 0,0 0 0,-1 0 0,1 0 0,-1 0 0,1 0 0,-1 0 0,1 0 0,-1 0 0,0 0 0,0 0 0,0 0 0,0 0 0,-1 1 0,1-1 0,0 1 0,-1-1 0,1 1 0,-1-1 0,1 1 0,-1 0 0,0-1 0,1 1 0,-1 0 0,0 0 0,0 0 0,0 1 0,0-1 0,0 0 0,0 1 0,-3-1 0,1-1 0,0 1 0,0 0 0,0 0 0,-1 0 0,1 1 0,0 0 0,0-1 0,-1 1 0,1 1 0,0-1 0,0 1 0,0-1 0,0 1 0,-1 0 0,1 1 0,0-1 0,1 1 0,-1 0 0,0 0 0,0 0 0,1 0 0,-1 0 0,1 1 0,0 0 0,0 0 0,0 0 0,0 0 0,0 0 0,1 0 0,-1 1 0,1-1 0,-3 7 0,-2 4 0,1-1 0,0 1 0,1 1 0,0-1 0,1 1 0,1 0 0,1 0 0,-2 15 0,5 165 0,2-126 0,-8 86 0,4-146-80,0 0 0,-1-1-1,0 1 1,0 0 0,-1-1-1,0 1 1,0-1 0,-1 0-1,0 0 1,-1-1 0,0 1 0,0-1-1,0 0 1,-1 0 0,0-1-1,-10 9 1,-3-3-6746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15.7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 0,'0'495,"2"-460,2-1,1 1,14 49,-10-51,-2 0,-1 1,3 65,-25 61,1 1,14-112,-16 254,9-214,5 111,1-21,-2-137,-2-8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0:4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24575,'0'-5'0,"5"-2"0,6 1 0,12 1 0,7 2 0,3 0 0,6 2 0,2 1 0,-2 0 0,-7 0-8191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0:4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12 24575,'0'-5'0,"-5"-1"0,-12 9 0,-2 15 0,-14 15 0,-1 16 0,-5 20 0,4 13 0,9 9 0,8 2 0,7-3 0,21-8 0,18-17 0,10-15 0,9-16 0,15-18 0,-1-23 0,-12-10-8191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0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34 24575,'0'-1'0,"1"0"0,-1 0 0,0 0 0,0-1 0,0 1 0,0 0 0,0 0 0,0 0 0,-1-1 0,1 1 0,0 0 0,0 0 0,-1 0 0,1 0 0,-1 0 0,1 0 0,-1 0 0,0-1 0,1 2 0,-1-1 0,0 0 0,0 0 0,0 0 0,1 0 0,-1 0 0,0 1 0,0-1 0,0 0 0,0 1 0,0-1 0,0 1 0,-1-1 0,1 1 0,0-1 0,0 1 0,0 0 0,0 0 0,-1-1 0,1 1 0,0 0 0,0 0 0,0 0 0,-1 0 0,1 1 0,0-1 0,0 0 0,0 0 0,0 1 0,-1-1 0,1 1 0,0-1 0,0 1 0,-1 0 0,-8 3 0,0 1 0,1 0 0,0 1 0,-14 10 0,8-4 0,1 0 0,0 1 0,0 1 0,-15 22 0,24-30 0,0 1 0,1 0 0,-1 1 0,2-1 0,-1 1 0,1-1 0,0 1 0,1 0 0,-1 0 0,2 0 0,-1 1 0,0 12 0,2-19 0,0 1 0,0-1 0,0 1 0,0-1 0,1 1 0,-1-1 0,1 1 0,-1-1 0,1 0 0,0 1 0,0-1 0,0 0 0,0 0 0,1 1 0,-1-1 0,0 0 0,1 0 0,0 0 0,-1-1 0,1 1 0,0 0 0,0-1 0,0 1 0,0-1 0,0 0 0,0 1 0,1-1 0,-1 0 0,0 0 0,0-1 0,1 1 0,-1 0 0,1-1 0,-1 1 0,1-1 0,-1 0 0,1 0 0,-1 0 0,4 0 0,1-1 0,1 0 0,-1 0 0,0 0 0,1-1 0,-1 0 0,0-1 0,0 0 0,0 0 0,0 0 0,-1-1 0,13-8 0,-6 0 0,-1 0 0,0-1 0,-1-1 0,-1 0 0,0 0 0,-1-1 0,0 0 0,-1 0 0,-1-1 0,9-28 0,-19 63 17,0 1 0,2-1 1,0 0-1,2 1 0,0-1 0,4 23 0,-4-33-110,1 0 0,0 0 1,1 0-1,0-1 0,0 1 0,1 0 0,0-1 0,0 0 1,1 0-1,0 0 0,0-1 0,1 0 0,0 0 1,1 0-1,7 6 0,8 1-6733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0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24575,'15'0'0,"25"10"0,15 9 0,15 15 0,9 23 0,1 27 0,-12 18 0,-18 13 0,-18 7 0,-33 2 0,-33 1 0,-20-12 0,-11-24 0,-5-23 0,1-22 0,10-18-8191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4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24575,'0'10'0,"0"8"0,0 12 0,0 10 0,0 9 0,0 5 0,0 5 0,0 1 0,0-3 0,-5-3 0,-2-5 0,1 0 0,0-14 0,3-23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4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24575,'5'0'0,"17"0"0,9 0 0,5 0 0,6 0 0,6 0 0,10 0 0,0-5 0,-4-1 0,-12-1-8191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4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24575,'10'0'0,"8"0"0,7 0 0,8 0 0,4 0 0,1 0 0,3 0 0,6 0 0,-1 0 0,-3 0 0,-8 0-8191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4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24575,'-6'10'0,"0"8"0,-11 12 0,-6 15 0,-1 15 0,-10 13 0,0 8 0,7 7 0,6 2 0,14-3 0,16-7 0,18-7 0,14-11 0,10-16 0,-3-6 0,-6-9 0,-9-16 0,-10-9-8191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4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24575,'0'5'0,"15"7"0,15 11 0,12 7 0,10 9 0,1 12 0,1 2 0,-9-2 0,-6-10 0,-11-2 0,-10-13 0,-7-10-8191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4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24575,'-5'5'0,"-1"7"0,-5 11 0,-1 17 0,-18 17 0,-9 13 0,-13 15 0,-3 9 0,8-3 0,2-15 0,9-17 0,15-18 0,17-21 0,18-24 0,13-16 0,1-5-8191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5:20:17.2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1,'4'73,"23"128,-15-127,5 116,-18-63,2 79,13-111,1 11,-14 144,-2-154,1-75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2:4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24575,'5'0'0,"17"0"0,14 5 0,17 1 0,14 16 0,1 13 0,-12 11 0,-14 18 0,-15 18 0,-12 20 0,-14 13 0,-7 2 0,-17 1 0,-5-14 0,-3-26 0,4-35 0,6-25-8191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4:42.3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149 99 24575,'-6'6'0,"2"1"0,-1-1 0,1 1 0,0 1 0,0-1 0,1 0 0,0 1 0,-3 10 0,4-14 0,1 1 0,0-1 0,-1 1 0,2 0 0,-1 0 0,1-1 0,-1 1 0,1 0 0,1 0 0,-1-1 0,1 1 0,-1 0 0,1-1 0,1 1 0,1 4 0,-3-7 0,1-1 0,0 1 0,0-1 0,0 1 0,0-1 0,0 0 0,0 0 0,0 1 0,0-1 0,1 0 0,-1 0 0,0 0 0,1 0 0,-1 0 0,0-1 0,1 1 0,-1 0 0,1-1 0,0 1 0,-1-1 0,1 1 0,-1-1 0,4 0 0,-2 0 0,-1-1 0,1 1 0,-1-1 0,0 0 0,1 0 0,-1 0 0,0 0 0,0 0 0,1 0 0,-1-1 0,0 1 0,0-1 0,-1 0 0,3-1 0,2-4 0,1 0 0,-2-1 0,1 1 0,-1-1 0,-1 0 0,1 0 0,4-13 0,-7 14 0,-1-1 0,1 1 0,-1-1 0,-1 0 0,1 1 0,-1-1 0,-1 0 0,1 0 0,-1 1 0,-1-1 0,1 1 0,-1-1 0,-1 1 0,-5-13 0,7 17 0,0 0 0,-1 0 0,0 0 0,0 0 0,0 0 0,0 1 0,0-1 0,0 0 0,-1 1 0,1 0 0,-1 0 0,0 0 0,0 0 0,1 0 0,-1 0 0,0 1 0,0 0 0,-1-1 0,1 1 0,0 0 0,0 0 0,-1 1 0,1-1 0,0 1 0,-1 0 0,1-1 0,-1 1 0,1 1 0,0-1 0,-1 1 0,1-1 0,0 1 0,-1 0 0,1 0 0,-5 2 0,4-1 0,-1 1 0,1-1 0,-1 1 0,1 0 0,0 0 0,0 0 0,0 0 0,1 1 0,-1-1 0,1 1 0,0 0 0,0 0 0,0 0 0,1 1 0,-1-1 0,1 1 0,0-1 0,0 1 0,1 0 0,-1 0 0,1 0 0,0 0 0,0 0 0,1 0 0,0 0 0,0 0 0,0 8 0,1-3 0,0-1 0,0 0 0,1 1 0,0-1 0,1 0 0,0 0 0,0-1 0,1 1 0,0-1 0,0 1 0,1-1 0,0 0 0,1-1 0,6 8 0,-5-8 0,1-1 0,0 1 0,0-2 0,1 1 0,0-1 0,0 0 0,0-1 0,19 7 0,-25-10 0,0 0 0,0 0 0,0 0 0,0-1 0,0 1 0,0-1 0,1 0 0,-1 1 0,0-2 0,0 1 0,1 0 0,-1 0 0,0-1 0,0 0 0,0 0 0,0 0 0,0 0 0,0 0 0,0 0 0,0-1 0,0 0 0,0 1 0,-1-1 0,1 0 0,-1 0 0,1-1 0,-1 1 0,0 0 0,0-1 0,4-5 0,-3 1 0,1-1 0,-1 0 0,-1 0 0,0 0 0,0-1 0,0 1 0,-1-1 0,0 1 0,-1-1 0,0 1 0,0-1 0,-2-13 0,-1 7 0,0-1 0,-1 1 0,-1 0 0,0 0 0,-1 1 0,-8-16 0,11 26 0,0-1 0,-1 1 0,0 0 0,0 0 0,0 0 0,0 0 0,0 1 0,-1 0 0,1 0 0,-1 0 0,0 0 0,0 1 0,0 0 0,0 0 0,-1 0 0,1 0 0,0 1 0,-1 0 0,1 0 0,-1 1 0,0-1 0,1 1 0,-1 0 0,1 1 0,-10 1 0,9-1 0,1-1 0,-1 1 0,0 1 0,0-1 0,1 1 0,-1 0 0,0 0 0,1 1 0,0 0 0,0 0 0,0 0 0,0 0 0,0 1 0,1 0 0,-1 0 0,1 0 0,0 0 0,0 1 0,1-1 0,-1 1 0,1 0 0,0 0 0,-4 10 0,5-9 0,0 1 0,1-1 0,0 0 0,0 0 0,0 1 0,1-1 0,0 0 0,0 1 0,0-1 0,1 0 0,0 1 0,0-1 0,1 0 0,2 7 0,-1-9 0,-1 0 0,0 0 0,1 0 0,0-1 0,0 1 0,0-1 0,0 0 0,0 0 0,1 0 0,0 0 0,-1 0 0,1-1 0,0 0 0,0 1 0,0-1 0,1-1 0,-1 1 0,0-1 0,1 0 0,5 1 0,-5 0-97,1-1-1,0 0 1,0 0-1,0-1 1,0 1-1,-1-1 1,1-1-1,0 1 1,0-1-1,0 0 1,-1 0-1,1-1 0,7-2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4:44.3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154 34 24575,'-3'1'0,"0"-1"0,0 1 0,1 0 0,-1 0 0,1 0 0,-1 0 0,1 1 0,-1-1 0,1 0 0,0 1 0,-1 0 0,1 0 0,0 0 0,0 0 0,0 0 0,1 0 0,-1 0 0,0 0 0,-1 4 0,-23 47 0,22-38 0,0 0 0,1 0 0,1 0 0,0 0 0,1 0 0,1 0 0,0 0 0,1 0 0,1 1 0,0-1 0,1-1 0,7 22 0,-7-29 0,-1 0 0,1 0 0,0 0 0,0 0 0,1 0 0,0-1 0,0 1 0,1-1 0,0 0 0,0-1 0,0 1 0,1-1 0,-1 0 0,1 0 0,0-1 0,1 0 0,-1 0 0,1 0 0,0-1 0,0 0 0,0 0 0,0-1 0,1 0 0,-1 0 0,0-1 0,10 1 0,-13-1 0,1-1 0,-1 0 0,0-1 0,1 1 0,-1-1 0,0 0 0,0 0 0,0 0 0,0 0 0,0-1 0,0 1 0,0-1 0,0 0 0,0-1 0,-1 1 0,1-1 0,3-3 0,-2 1 0,0-1 0,-1 1 0,0-1 0,0 0 0,0 0 0,-1 0 0,0-1 0,0 1 0,3-13 0,-1 1 0,-1 0 0,-1 0 0,-1-1 0,0 0 0,-2 1 0,0-1 0,-3-21 0,1 30 0,0 0 0,0 1 0,-1-1 0,0 1 0,-1 0 0,0 0 0,0 0 0,-1 0 0,0 1 0,0-1 0,-1 1 0,0 1 0,-1-1 0,0 1 0,0 0 0,0 1 0,-1 0 0,0 0 0,0 0 0,0 1 0,-1 1 0,0-1 0,0 1 0,0 1 0,-1-1 0,1 2 0,-1-1 0,1 1 0,-1 1 0,0 0 0,-16 0 0,21 1 0,0 0 0,0 1 0,0 0 0,0 0 0,1 0 0,-1 0 0,0 1 0,0-1 0,1 1 0,-1 0 0,1 1 0,0-1 0,-1 1 0,1 0 0,0 0 0,-5 5 0,4-2 0,0 1 0,0-1 0,1 1 0,0 0 0,0 0 0,0 0 0,1 0 0,0 0 0,-3 14 0,3-6 0,0 1 0,0 0 0,2-1 0,0 1 0,1 0 0,1 0 0,0 0 0,1 0 0,7 28 0,-6-36 0,0-1 0,1 1 0,0-1 0,0 0 0,0-1 0,1 1 0,0-1 0,0 0 0,1 0 0,0 0 0,0-1 0,0 0 0,0 0 0,1 0 0,0-1 0,0 0 0,13 5 0,-17-8 0,1 1 0,0-1 0,0 0 0,0 0 0,0 0 0,0 0 0,0-1 0,0 0 0,0 0 0,0 0 0,1 0 0,-1 0 0,0-1 0,0 0 0,0 0 0,0 0 0,-1 0 0,1-1 0,0 0 0,0 1 0,-1-1 0,1 0 0,-1-1 0,0 1 0,1-1 0,-1 1 0,0-1 0,-1 0 0,1 0 0,0-1 0,-1 1 0,0 0 0,0-1 0,0 1 0,3-8 0,-2 3 0,0 0 0,-1-1 0,0 1 0,0-1 0,-1 1 0,0-1 0,-1 1 0,1-1 0,-2 1 0,1-1 0,-1 0 0,-3-9 0,2 7 0,-1-1 0,-1 1 0,0 0 0,0 0 0,-1 0 0,-1 0 0,0 1 0,-9-12 0,14 19 0,0 1 0,0 0 0,-1 1 0,1-1 0,-1 0 0,1 0 0,-1 0 0,0 1 0,0-1 0,0 1 0,0 0 0,0-1 0,0 1 0,0 0 0,0 0 0,0 0 0,0 1 0,-1-1 0,1 0 0,0 1 0,-1-1 0,1 1 0,0 0 0,-1 0 0,1 0 0,0 0 0,-1 0 0,1 1 0,0-1 0,-1 1 0,1-1 0,0 1 0,0 0 0,-1 0 0,1 0 0,0 0 0,0 0 0,0 0 0,0 1 0,0-1 0,-2 3 0,-1 1 0,1 0 0,0 0 0,0 0 0,0 1 0,0 0 0,1 0 0,0 0 0,0 0 0,0 0 0,1 0 0,0 1 0,1-1 0,-3 12 0,4-13-59,0 1 0,0-1-1,1 1 1,-1 0-1,1-1 1,1 1 0,-1-1-1,1 0 1,0 1 0,0-1-1,0 0 1,1 0 0,-1 0-1,1 0 1,1-1-1,-1 1 1,1-1 0,-1 0-1,1 0 1,0 0 0,1 0-1,8 5 1,23 14-6767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1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24575,'5'0'0,"12"0"0,8 0 0,9 0 0,15 0 0,3 0 0,4 0 0,-9 0-8191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1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74 24575,'0'-3'0,"0"-1"0,0 1 0,-1 0 0,1 0 0,-1 0 0,0 0 0,0 0 0,0 0 0,0 0 0,0 0 0,-1 1 0,1-1 0,-1 0 0,0 1 0,0-1 0,0 1 0,0 0 0,0-1 0,-1 1 0,1 0 0,0 0 0,-1 1 0,0-1 0,1 0 0,-1 1 0,0 0 0,0-1 0,0 1 0,0 0 0,0 1 0,0-1 0,0 0 0,0 1 0,0 0 0,0 0 0,0 0 0,-1 0 0,1 0 0,0 0 0,0 1 0,0 0 0,0-1 0,0 1 0,0 0 0,0 1 0,0-1 0,1 0 0,-1 1 0,0 0 0,1-1 0,-4 4 0,0 1 0,0 1 0,0 1 0,0-1 0,1 1 0,0-1 0,1 1 0,0 1 0,0-1 0,0 1 0,1-1 0,1 1 0,-1 0 0,1 0 0,1 0 0,0 1 0,0 9 0,0 22 0,2 0 0,7 54 0,-4-60 0,6 47 0,-4 1 0,-3 0 0,-15 146 0,11-225-117,1-2 21,0 0 0,0 0 0,0 1 0,-1-1 0,1 0 0,-1 0 0,1 0 0,-1 0 0,0 1 0,0-1 0,0 0 0,-1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24575,'10'0'0,"19"0"0,8 0 0,4 0 0,5 0 0,-1 0 0,-2 0 0,-9 0-8191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24575,'-5'10'0,"-2"8"0,-9 12 0,-3 10 0,-7 8 0,0 7 0,0 3 0,4 7 0,6 8 0,5 2 0,16 2 0,15-6 0,16-16 0,11-6 0,3-12 0,-7-13-8191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24575,'0'5'0,"0"11"0,10 14 0,8 6 0,2 8 0,12 0 0,0-1 0,5 1 0,2-6 0,-6-10-8191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1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24575,'0'5'0,"-5"12"0,-1 7 0,-11 16 0,-1 11 0,-14 6 0,-1 4 0,-4 1 0,-2-9 0,6-4 0,9-11-8191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5:26:1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24575,'11'0'0,"12"10"0,13 8 0,6 12 0,-5 16 0,1 14 0,-5 12 0,-9 10 0,-8 5 0,-17 8 0,-23 4 0,-23-1 0,-13-7 0,-2-3 0,10-12 0,4-20 0,10-18-8191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1E36-21DB-4D0E-AA49-909043863EA3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0EA-4379-4B2B-AE3B-40EF46F2D04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C77-BCED-421F-9F71-07E17622967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2B02-6870-4E12-8E72-EE4A3D74C98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24-9BB0-4E1F-882A-80E44B58EDA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17EA-3B55-4D87-B103-B72594913F8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AE7-F380-4111-95F5-EE7823C59B30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3791-1173-4BDB-B959-31A7BA636AD3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E453-9C0C-4151-91B2-697A5FB0DE69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0AF-D403-4569-8B88-8D3AB2FBA666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FF5-C9CF-483B-9DE9-A3A13670725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6401-247B-4BFF-ABF4-A25EDCA5348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4.png"/><Relationship Id="rId299" Type="http://schemas.openxmlformats.org/officeDocument/2006/relationships/image" Target="../media/image717.png"/><Relationship Id="rId21" Type="http://schemas.openxmlformats.org/officeDocument/2006/relationships/image" Target="../media/image587.png"/><Relationship Id="rId63" Type="http://schemas.openxmlformats.org/officeDocument/2006/relationships/image" Target="../media/image607.png"/><Relationship Id="rId159" Type="http://schemas.openxmlformats.org/officeDocument/2006/relationships/customXml" Target="../ink/ink78.xml"/><Relationship Id="rId170" Type="http://schemas.openxmlformats.org/officeDocument/2006/relationships/image" Target="../media/image659.png"/><Relationship Id="rId226" Type="http://schemas.openxmlformats.org/officeDocument/2006/relationships/customXml" Target="../ink/ink112.xml"/><Relationship Id="rId268" Type="http://schemas.openxmlformats.org/officeDocument/2006/relationships/customXml" Target="../ink/ink139.xml"/><Relationship Id="rId32" Type="http://schemas.openxmlformats.org/officeDocument/2006/relationships/customXml" Target="../ink/ink14.xml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5" Type="http://schemas.openxmlformats.org/officeDocument/2006/relationships/image" Target="../media/image579.png"/><Relationship Id="rId181" Type="http://schemas.openxmlformats.org/officeDocument/2006/relationships/customXml" Target="../ink/ink89.xml"/><Relationship Id="rId237" Type="http://schemas.openxmlformats.org/officeDocument/2006/relationships/image" Target="../media/image692.png"/><Relationship Id="rId279" Type="http://schemas.openxmlformats.org/officeDocument/2006/relationships/image" Target="../media/image707.png"/><Relationship Id="rId43" Type="http://schemas.openxmlformats.org/officeDocument/2006/relationships/image" Target="../media/image598.png"/><Relationship Id="rId139" Type="http://schemas.openxmlformats.org/officeDocument/2006/relationships/image" Target="../media/image645.png"/><Relationship Id="rId290" Type="http://schemas.openxmlformats.org/officeDocument/2006/relationships/customXml" Target="../ink/ink150.xml"/><Relationship Id="rId304" Type="http://schemas.openxmlformats.org/officeDocument/2006/relationships/customXml" Target="../ink/ink157.xml"/><Relationship Id="rId85" Type="http://schemas.openxmlformats.org/officeDocument/2006/relationships/image" Target="../media/image618.png"/><Relationship Id="rId150" Type="http://schemas.openxmlformats.org/officeDocument/2006/relationships/customXml" Target="../ink/ink73.xml"/><Relationship Id="rId192" Type="http://schemas.openxmlformats.org/officeDocument/2006/relationships/image" Target="../media/image670.png"/><Relationship Id="rId206" Type="http://schemas.openxmlformats.org/officeDocument/2006/relationships/customXml" Target="../ink/ink102.xml"/><Relationship Id="rId248" Type="http://schemas.openxmlformats.org/officeDocument/2006/relationships/customXml" Target="../ink/ink123.xml"/><Relationship Id="rId108" Type="http://schemas.openxmlformats.org/officeDocument/2006/relationships/customXml" Target="../ink/ink52.xml"/><Relationship Id="rId54" Type="http://schemas.openxmlformats.org/officeDocument/2006/relationships/customXml" Target="../ink/ink25.xml"/><Relationship Id="rId96" Type="http://schemas.openxmlformats.org/officeDocument/2006/relationships/customXml" Target="../ink/ink46.xml"/><Relationship Id="rId161" Type="http://schemas.openxmlformats.org/officeDocument/2006/relationships/customXml" Target="../ink/ink79.xml"/><Relationship Id="rId217" Type="http://schemas.openxmlformats.org/officeDocument/2006/relationships/image" Target="../media/image682.png"/><Relationship Id="rId6" Type="http://schemas.openxmlformats.org/officeDocument/2006/relationships/customXml" Target="../ink/ink3.xml"/><Relationship Id="rId238" Type="http://schemas.openxmlformats.org/officeDocument/2006/relationships/customXml" Target="../ink/ink118.xml"/><Relationship Id="rId259" Type="http://schemas.openxmlformats.org/officeDocument/2006/relationships/customXml" Target="../ink/ink134.xml"/><Relationship Id="rId23" Type="http://schemas.openxmlformats.org/officeDocument/2006/relationships/image" Target="../media/image588.png"/><Relationship Id="rId119" Type="http://schemas.openxmlformats.org/officeDocument/2006/relationships/image" Target="../media/image635.png"/><Relationship Id="rId270" Type="http://schemas.openxmlformats.org/officeDocument/2006/relationships/customXml" Target="../ink/ink140.xml"/><Relationship Id="rId291" Type="http://schemas.openxmlformats.org/officeDocument/2006/relationships/image" Target="../media/image713.png"/><Relationship Id="rId305" Type="http://schemas.openxmlformats.org/officeDocument/2006/relationships/image" Target="../media/image720.png"/><Relationship Id="rId44" Type="http://schemas.openxmlformats.org/officeDocument/2006/relationships/customXml" Target="../ink/ink20.xml"/><Relationship Id="rId65" Type="http://schemas.openxmlformats.org/officeDocument/2006/relationships/image" Target="../media/image608.png"/><Relationship Id="rId86" Type="http://schemas.openxmlformats.org/officeDocument/2006/relationships/customXml" Target="../ink/ink41.xml"/><Relationship Id="rId130" Type="http://schemas.openxmlformats.org/officeDocument/2006/relationships/customXml" Target="../ink/ink63.xml"/><Relationship Id="rId151" Type="http://schemas.openxmlformats.org/officeDocument/2006/relationships/image" Target="../media/image651.png"/><Relationship Id="rId172" Type="http://schemas.openxmlformats.org/officeDocument/2006/relationships/image" Target="../media/image660.png"/><Relationship Id="rId193" Type="http://schemas.openxmlformats.org/officeDocument/2006/relationships/customXml" Target="../ink/ink95.xml"/><Relationship Id="rId207" Type="http://schemas.openxmlformats.org/officeDocument/2006/relationships/image" Target="../media/image677.png"/><Relationship Id="rId228" Type="http://schemas.openxmlformats.org/officeDocument/2006/relationships/customXml" Target="../ink/ink113.xml"/><Relationship Id="rId249" Type="http://schemas.openxmlformats.org/officeDocument/2006/relationships/customXml" Target="../ink/ink124.xml"/><Relationship Id="rId13" Type="http://schemas.openxmlformats.org/officeDocument/2006/relationships/image" Target="../media/image583.png"/><Relationship Id="rId109" Type="http://schemas.openxmlformats.org/officeDocument/2006/relationships/image" Target="../media/image630.png"/><Relationship Id="rId260" Type="http://schemas.openxmlformats.org/officeDocument/2006/relationships/customXml" Target="../ink/ink135.xml"/><Relationship Id="rId281" Type="http://schemas.openxmlformats.org/officeDocument/2006/relationships/image" Target="../media/image708.png"/><Relationship Id="rId34" Type="http://schemas.openxmlformats.org/officeDocument/2006/relationships/customXml" Target="../ink/ink15.xml"/><Relationship Id="rId55" Type="http://schemas.openxmlformats.org/officeDocument/2006/relationships/image" Target="../media/image604.png"/><Relationship Id="rId76" Type="http://schemas.openxmlformats.org/officeDocument/2006/relationships/customXml" Target="../ink/ink36.xml"/><Relationship Id="rId97" Type="http://schemas.openxmlformats.org/officeDocument/2006/relationships/image" Target="../media/image624.png"/><Relationship Id="rId120" Type="http://schemas.openxmlformats.org/officeDocument/2006/relationships/customXml" Target="../ink/ink58.xml"/><Relationship Id="rId141" Type="http://schemas.openxmlformats.org/officeDocument/2006/relationships/image" Target="../media/image646.png"/><Relationship Id="rId7" Type="http://schemas.openxmlformats.org/officeDocument/2006/relationships/image" Target="../media/image580.png"/><Relationship Id="rId162" Type="http://schemas.openxmlformats.org/officeDocument/2006/relationships/image" Target="../media/image655.png"/><Relationship Id="rId183" Type="http://schemas.openxmlformats.org/officeDocument/2006/relationships/customXml" Target="../ink/ink90.xml"/><Relationship Id="rId218" Type="http://schemas.openxmlformats.org/officeDocument/2006/relationships/customXml" Target="../ink/ink108.xml"/><Relationship Id="rId239" Type="http://schemas.openxmlformats.org/officeDocument/2006/relationships/image" Target="../media/image693.png"/><Relationship Id="rId250" Type="http://schemas.openxmlformats.org/officeDocument/2006/relationships/customXml" Target="../ink/ink125.xml"/><Relationship Id="rId271" Type="http://schemas.openxmlformats.org/officeDocument/2006/relationships/image" Target="../media/image703.png"/><Relationship Id="rId292" Type="http://schemas.openxmlformats.org/officeDocument/2006/relationships/customXml" Target="../ink/ink151.xml"/><Relationship Id="rId24" Type="http://schemas.openxmlformats.org/officeDocument/2006/relationships/customXml" Target="../ink/ink10.xml"/><Relationship Id="rId45" Type="http://schemas.openxmlformats.org/officeDocument/2006/relationships/image" Target="../media/image599.png"/><Relationship Id="rId66" Type="http://schemas.openxmlformats.org/officeDocument/2006/relationships/customXml" Target="../ink/ink31.xml"/><Relationship Id="rId87" Type="http://schemas.openxmlformats.org/officeDocument/2006/relationships/image" Target="../media/image619.png"/><Relationship Id="rId110" Type="http://schemas.openxmlformats.org/officeDocument/2006/relationships/customXml" Target="../ink/ink53.xml"/><Relationship Id="rId131" Type="http://schemas.openxmlformats.org/officeDocument/2006/relationships/image" Target="../media/image641.png"/><Relationship Id="rId152" Type="http://schemas.openxmlformats.org/officeDocument/2006/relationships/customXml" Target="../ink/ink74.xml"/><Relationship Id="rId173" Type="http://schemas.openxmlformats.org/officeDocument/2006/relationships/customXml" Target="../ink/ink85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229" Type="http://schemas.openxmlformats.org/officeDocument/2006/relationships/image" Target="../media/image688.png"/><Relationship Id="rId240" Type="http://schemas.openxmlformats.org/officeDocument/2006/relationships/customXml" Target="../ink/ink119.xml"/><Relationship Id="rId261" Type="http://schemas.openxmlformats.org/officeDocument/2006/relationships/image" Target="../media/image698.png"/><Relationship Id="rId14" Type="http://schemas.openxmlformats.org/officeDocument/2006/relationships/customXml" Target="../ink/ink5.xml"/><Relationship Id="rId35" Type="http://schemas.openxmlformats.org/officeDocument/2006/relationships/image" Target="../media/image594.png"/><Relationship Id="rId56" Type="http://schemas.openxmlformats.org/officeDocument/2006/relationships/customXml" Target="../ink/ink26.xml"/><Relationship Id="rId77" Type="http://schemas.openxmlformats.org/officeDocument/2006/relationships/image" Target="../media/image614.png"/><Relationship Id="rId100" Type="http://schemas.openxmlformats.org/officeDocument/2006/relationships/customXml" Target="../ink/ink48.xml"/><Relationship Id="rId282" Type="http://schemas.openxmlformats.org/officeDocument/2006/relationships/customXml" Target="../ink/ink146.xml"/><Relationship Id="rId8" Type="http://schemas.openxmlformats.org/officeDocument/2006/relationships/customXml" Target="../ink/ink4.xml"/><Relationship Id="rId98" Type="http://schemas.openxmlformats.org/officeDocument/2006/relationships/customXml" Target="../ink/ink47.xml"/><Relationship Id="rId121" Type="http://schemas.openxmlformats.org/officeDocument/2006/relationships/image" Target="../media/image636.png"/><Relationship Id="rId142" Type="http://schemas.openxmlformats.org/officeDocument/2006/relationships/customXml" Target="../ink/ink69.xml"/><Relationship Id="rId163" Type="http://schemas.openxmlformats.org/officeDocument/2006/relationships/customXml" Target="../ink/ink80.xml"/><Relationship Id="rId184" Type="http://schemas.openxmlformats.org/officeDocument/2006/relationships/image" Target="../media/image666.png"/><Relationship Id="rId219" Type="http://schemas.openxmlformats.org/officeDocument/2006/relationships/image" Target="../media/image683.png"/><Relationship Id="rId230" Type="http://schemas.openxmlformats.org/officeDocument/2006/relationships/customXml" Target="../ink/ink114.xml"/><Relationship Id="rId251" Type="http://schemas.openxmlformats.org/officeDocument/2006/relationships/customXml" Target="../ink/ink126.xml"/><Relationship Id="rId25" Type="http://schemas.openxmlformats.org/officeDocument/2006/relationships/image" Target="../media/image589.png"/><Relationship Id="rId46" Type="http://schemas.openxmlformats.org/officeDocument/2006/relationships/customXml" Target="../ink/ink21.xml"/><Relationship Id="rId67" Type="http://schemas.openxmlformats.org/officeDocument/2006/relationships/image" Target="../media/image609.png"/><Relationship Id="rId272" Type="http://schemas.openxmlformats.org/officeDocument/2006/relationships/customXml" Target="../ink/ink141.xml"/><Relationship Id="rId293" Type="http://schemas.openxmlformats.org/officeDocument/2006/relationships/image" Target="../media/image714.png"/><Relationship Id="rId88" Type="http://schemas.openxmlformats.org/officeDocument/2006/relationships/customXml" Target="../ink/ink42.xml"/><Relationship Id="rId111" Type="http://schemas.openxmlformats.org/officeDocument/2006/relationships/image" Target="../media/image631.png"/><Relationship Id="rId132" Type="http://schemas.openxmlformats.org/officeDocument/2006/relationships/customXml" Target="../ink/ink64.xml"/><Relationship Id="rId153" Type="http://schemas.openxmlformats.org/officeDocument/2006/relationships/image" Target="../media/image652.png"/><Relationship Id="rId174" Type="http://schemas.openxmlformats.org/officeDocument/2006/relationships/image" Target="../media/image661.png"/><Relationship Id="rId195" Type="http://schemas.openxmlformats.org/officeDocument/2006/relationships/image" Target="../media/image671.png"/><Relationship Id="rId209" Type="http://schemas.openxmlformats.org/officeDocument/2006/relationships/image" Target="../media/image678.png"/><Relationship Id="rId220" Type="http://schemas.openxmlformats.org/officeDocument/2006/relationships/customXml" Target="../ink/ink109.xml"/><Relationship Id="rId241" Type="http://schemas.openxmlformats.org/officeDocument/2006/relationships/image" Target="../media/image694.png"/><Relationship Id="rId15" Type="http://schemas.openxmlformats.org/officeDocument/2006/relationships/image" Target="../media/image584.png"/><Relationship Id="rId36" Type="http://schemas.openxmlformats.org/officeDocument/2006/relationships/customXml" Target="../ink/ink16.xml"/><Relationship Id="rId57" Type="http://schemas.openxmlformats.org/officeDocument/2006/relationships/image" Target="../media/image128.png"/><Relationship Id="rId262" Type="http://schemas.openxmlformats.org/officeDocument/2006/relationships/customXml" Target="../ink/ink136.xml"/><Relationship Id="rId283" Type="http://schemas.openxmlformats.org/officeDocument/2006/relationships/image" Target="../media/image709.png"/><Relationship Id="rId78" Type="http://schemas.openxmlformats.org/officeDocument/2006/relationships/customXml" Target="../ink/ink37.xml"/><Relationship Id="rId99" Type="http://schemas.openxmlformats.org/officeDocument/2006/relationships/image" Target="../media/image625.png"/><Relationship Id="rId101" Type="http://schemas.openxmlformats.org/officeDocument/2006/relationships/image" Target="../media/image626.png"/><Relationship Id="rId122" Type="http://schemas.openxmlformats.org/officeDocument/2006/relationships/customXml" Target="../ink/ink59.xml"/><Relationship Id="rId143" Type="http://schemas.openxmlformats.org/officeDocument/2006/relationships/image" Target="../media/image647.png"/><Relationship Id="rId164" Type="http://schemas.openxmlformats.org/officeDocument/2006/relationships/image" Target="../media/image656.png"/><Relationship Id="rId185" Type="http://schemas.openxmlformats.org/officeDocument/2006/relationships/customXml" Target="../ink/ink91.xml"/><Relationship Id="rId210" Type="http://schemas.openxmlformats.org/officeDocument/2006/relationships/customXml" Target="../ink/ink104.xml"/><Relationship Id="rId26" Type="http://schemas.openxmlformats.org/officeDocument/2006/relationships/customXml" Target="../ink/ink11.xml"/><Relationship Id="rId231" Type="http://schemas.openxmlformats.org/officeDocument/2006/relationships/image" Target="../media/image689.png"/><Relationship Id="rId252" Type="http://schemas.openxmlformats.org/officeDocument/2006/relationships/customXml" Target="../ink/ink127.xml"/><Relationship Id="rId273" Type="http://schemas.openxmlformats.org/officeDocument/2006/relationships/image" Target="../media/image704.png"/><Relationship Id="rId294" Type="http://schemas.openxmlformats.org/officeDocument/2006/relationships/customXml" Target="../ink/ink152.xml"/><Relationship Id="rId47" Type="http://schemas.openxmlformats.org/officeDocument/2006/relationships/image" Target="../media/image600.png"/><Relationship Id="rId68" Type="http://schemas.openxmlformats.org/officeDocument/2006/relationships/customXml" Target="../ink/ink32.xml"/><Relationship Id="rId89" Type="http://schemas.openxmlformats.org/officeDocument/2006/relationships/image" Target="../media/image620.png"/><Relationship Id="rId112" Type="http://schemas.openxmlformats.org/officeDocument/2006/relationships/customXml" Target="../ink/ink54.xml"/><Relationship Id="rId133" Type="http://schemas.openxmlformats.org/officeDocument/2006/relationships/image" Target="../media/image642.png"/><Relationship Id="rId154" Type="http://schemas.openxmlformats.org/officeDocument/2006/relationships/customXml" Target="../ink/ink75.xml"/><Relationship Id="rId175" Type="http://schemas.openxmlformats.org/officeDocument/2006/relationships/customXml" Target="../ink/ink86.xml"/><Relationship Id="rId196" Type="http://schemas.openxmlformats.org/officeDocument/2006/relationships/customXml" Target="../ink/ink97.xml"/><Relationship Id="rId200" Type="http://schemas.openxmlformats.org/officeDocument/2006/relationships/customXml" Target="../ink/ink99.xml"/><Relationship Id="rId16" Type="http://schemas.openxmlformats.org/officeDocument/2006/relationships/customXml" Target="../ink/ink6.xml"/><Relationship Id="rId221" Type="http://schemas.openxmlformats.org/officeDocument/2006/relationships/image" Target="../media/image684.png"/><Relationship Id="rId242" Type="http://schemas.openxmlformats.org/officeDocument/2006/relationships/customXml" Target="../ink/ink120.xml"/><Relationship Id="rId263" Type="http://schemas.openxmlformats.org/officeDocument/2006/relationships/image" Target="../media/image699.png"/><Relationship Id="rId284" Type="http://schemas.openxmlformats.org/officeDocument/2006/relationships/customXml" Target="../ink/ink147.xml"/><Relationship Id="rId37" Type="http://schemas.openxmlformats.org/officeDocument/2006/relationships/image" Target="../media/image595.png"/><Relationship Id="rId58" Type="http://schemas.openxmlformats.org/officeDocument/2006/relationships/customXml" Target="../ink/ink27.xml"/><Relationship Id="rId79" Type="http://schemas.openxmlformats.org/officeDocument/2006/relationships/image" Target="../media/image615.png"/><Relationship Id="rId102" Type="http://schemas.openxmlformats.org/officeDocument/2006/relationships/customXml" Target="../ink/ink49.xml"/><Relationship Id="rId123" Type="http://schemas.openxmlformats.org/officeDocument/2006/relationships/image" Target="../media/image637.png"/><Relationship Id="rId144" Type="http://schemas.openxmlformats.org/officeDocument/2006/relationships/customXml" Target="../ink/ink70.xml"/><Relationship Id="rId90" Type="http://schemas.openxmlformats.org/officeDocument/2006/relationships/customXml" Target="../ink/ink43.xml"/><Relationship Id="rId165" Type="http://schemas.openxmlformats.org/officeDocument/2006/relationships/customXml" Target="../ink/ink81.xml"/><Relationship Id="rId186" Type="http://schemas.openxmlformats.org/officeDocument/2006/relationships/image" Target="../media/image667.png"/><Relationship Id="rId211" Type="http://schemas.openxmlformats.org/officeDocument/2006/relationships/image" Target="../media/image679.png"/><Relationship Id="rId232" Type="http://schemas.openxmlformats.org/officeDocument/2006/relationships/customXml" Target="../ink/ink115.xml"/><Relationship Id="rId253" Type="http://schemas.openxmlformats.org/officeDocument/2006/relationships/customXml" Target="../ink/ink128.xml"/><Relationship Id="rId274" Type="http://schemas.openxmlformats.org/officeDocument/2006/relationships/customXml" Target="../ink/ink142.xml"/><Relationship Id="rId295" Type="http://schemas.openxmlformats.org/officeDocument/2006/relationships/image" Target="../media/image715.png"/><Relationship Id="rId27" Type="http://schemas.openxmlformats.org/officeDocument/2006/relationships/image" Target="../media/image590.png"/><Relationship Id="rId48" Type="http://schemas.openxmlformats.org/officeDocument/2006/relationships/customXml" Target="../ink/ink22.xml"/><Relationship Id="rId69" Type="http://schemas.openxmlformats.org/officeDocument/2006/relationships/image" Target="../media/image610.png"/><Relationship Id="rId113" Type="http://schemas.openxmlformats.org/officeDocument/2006/relationships/image" Target="../media/image632.png"/><Relationship Id="rId134" Type="http://schemas.openxmlformats.org/officeDocument/2006/relationships/customXml" Target="../ink/ink65.xml"/><Relationship Id="rId80" Type="http://schemas.openxmlformats.org/officeDocument/2006/relationships/customXml" Target="../ink/ink38.xml"/><Relationship Id="rId155" Type="http://schemas.openxmlformats.org/officeDocument/2006/relationships/image" Target="../media/image653.png"/><Relationship Id="rId176" Type="http://schemas.openxmlformats.org/officeDocument/2006/relationships/image" Target="../media/image662.png"/><Relationship Id="rId197" Type="http://schemas.openxmlformats.org/officeDocument/2006/relationships/image" Target="../media/image672.png"/><Relationship Id="rId201" Type="http://schemas.openxmlformats.org/officeDocument/2006/relationships/image" Target="../media/image674.png"/><Relationship Id="rId222" Type="http://schemas.openxmlformats.org/officeDocument/2006/relationships/customXml" Target="../ink/ink110.xml"/><Relationship Id="rId243" Type="http://schemas.openxmlformats.org/officeDocument/2006/relationships/image" Target="../media/image695.png"/><Relationship Id="rId264" Type="http://schemas.openxmlformats.org/officeDocument/2006/relationships/customXml" Target="../ink/ink137.xml"/><Relationship Id="rId285" Type="http://schemas.openxmlformats.org/officeDocument/2006/relationships/image" Target="../media/image710.png"/><Relationship Id="rId17" Type="http://schemas.openxmlformats.org/officeDocument/2006/relationships/image" Target="../media/image585.png"/><Relationship Id="rId38" Type="http://schemas.openxmlformats.org/officeDocument/2006/relationships/customXml" Target="../ink/ink17.xml"/><Relationship Id="rId59" Type="http://schemas.openxmlformats.org/officeDocument/2006/relationships/image" Target="../media/image605.png"/><Relationship Id="rId103" Type="http://schemas.openxmlformats.org/officeDocument/2006/relationships/image" Target="../media/image627.png"/><Relationship Id="rId124" Type="http://schemas.openxmlformats.org/officeDocument/2006/relationships/customXml" Target="../ink/ink60.xml"/><Relationship Id="rId70" Type="http://schemas.openxmlformats.org/officeDocument/2006/relationships/customXml" Target="../ink/ink33.xml"/><Relationship Id="rId91" Type="http://schemas.openxmlformats.org/officeDocument/2006/relationships/image" Target="../media/image621.png"/><Relationship Id="rId145" Type="http://schemas.openxmlformats.org/officeDocument/2006/relationships/image" Target="../media/image648.png"/><Relationship Id="rId166" Type="http://schemas.openxmlformats.org/officeDocument/2006/relationships/image" Target="../media/image657.png"/><Relationship Id="rId187" Type="http://schemas.openxmlformats.org/officeDocument/2006/relationships/customXml" Target="../ink/ink9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.xml"/><Relationship Id="rId233" Type="http://schemas.openxmlformats.org/officeDocument/2006/relationships/image" Target="../media/image690.png"/><Relationship Id="rId254" Type="http://schemas.openxmlformats.org/officeDocument/2006/relationships/customXml" Target="../ink/ink129.xml"/><Relationship Id="rId28" Type="http://schemas.openxmlformats.org/officeDocument/2006/relationships/customXml" Target="../ink/ink12.xml"/><Relationship Id="rId49" Type="http://schemas.openxmlformats.org/officeDocument/2006/relationships/image" Target="../media/image601.png"/><Relationship Id="rId114" Type="http://schemas.openxmlformats.org/officeDocument/2006/relationships/customXml" Target="../ink/ink55.xml"/><Relationship Id="rId275" Type="http://schemas.openxmlformats.org/officeDocument/2006/relationships/image" Target="../media/image705.png"/><Relationship Id="rId296" Type="http://schemas.openxmlformats.org/officeDocument/2006/relationships/customXml" Target="../ink/ink153.xml"/><Relationship Id="rId300" Type="http://schemas.openxmlformats.org/officeDocument/2006/relationships/customXml" Target="../ink/ink155.xml"/><Relationship Id="rId60" Type="http://schemas.openxmlformats.org/officeDocument/2006/relationships/customXml" Target="../ink/ink28.xml"/><Relationship Id="rId81" Type="http://schemas.openxmlformats.org/officeDocument/2006/relationships/image" Target="../media/image616.png"/><Relationship Id="rId135" Type="http://schemas.openxmlformats.org/officeDocument/2006/relationships/image" Target="../media/image643.png"/><Relationship Id="rId156" Type="http://schemas.openxmlformats.org/officeDocument/2006/relationships/customXml" Target="../ink/ink76.xml"/><Relationship Id="rId177" Type="http://schemas.openxmlformats.org/officeDocument/2006/relationships/customXml" Target="../ink/ink87.xml"/><Relationship Id="rId198" Type="http://schemas.openxmlformats.org/officeDocument/2006/relationships/customXml" Target="../ink/ink98.xml"/><Relationship Id="rId202" Type="http://schemas.openxmlformats.org/officeDocument/2006/relationships/customXml" Target="../ink/ink100.xml"/><Relationship Id="rId223" Type="http://schemas.openxmlformats.org/officeDocument/2006/relationships/image" Target="../media/image685.png"/><Relationship Id="rId244" Type="http://schemas.openxmlformats.org/officeDocument/2006/relationships/customXml" Target="../ink/ink121.xml"/><Relationship Id="rId18" Type="http://schemas.openxmlformats.org/officeDocument/2006/relationships/customXml" Target="../ink/ink7.xml"/><Relationship Id="rId39" Type="http://schemas.openxmlformats.org/officeDocument/2006/relationships/image" Target="../media/image596.png"/><Relationship Id="rId265" Type="http://schemas.openxmlformats.org/officeDocument/2006/relationships/image" Target="../media/image700.png"/><Relationship Id="rId286" Type="http://schemas.openxmlformats.org/officeDocument/2006/relationships/customXml" Target="../ink/ink148.xml"/><Relationship Id="rId50" Type="http://schemas.openxmlformats.org/officeDocument/2006/relationships/customXml" Target="../ink/ink23.xml"/><Relationship Id="rId104" Type="http://schemas.openxmlformats.org/officeDocument/2006/relationships/customXml" Target="../ink/ink50.xml"/><Relationship Id="rId125" Type="http://schemas.openxmlformats.org/officeDocument/2006/relationships/image" Target="../media/image638.png"/><Relationship Id="rId146" Type="http://schemas.openxmlformats.org/officeDocument/2006/relationships/customXml" Target="../ink/ink71.xml"/><Relationship Id="rId167" Type="http://schemas.openxmlformats.org/officeDocument/2006/relationships/customXml" Target="../ink/ink82.xml"/><Relationship Id="rId188" Type="http://schemas.openxmlformats.org/officeDocument/2006/relationships/image" Target="../media/image668.png"/><Relationship Id="rId71" Type="http://schemas.openxmlformats.org/officeDocument/2006/relationships/image" Target="../media/image611.png"/><Relationship Id="rId92" Type="http://schemas.openxmlformats.org/officeDocument/2006/relationships/customXml" Target="../ink/ink44.xml"/><Relationship Id="rId213" Type="http://schemas.openxmlformats.org/officeDocument/2006/relationships/image" Target="../media/image680.png"/><Relationship Id="rId234" Type="http://schemas.openxmlformats.org/officeDocument/2006/relationships/customXml" Target="../ink/ink116.xml"/><Relationship Id="rId2" Type="http://schemas.openxmlformats.org/officeDocument/2006/relationships/customXml" Target="../ink/ink1.xml"/><Relationship Id="rId29" Type="http://schemas.openxmlformats.org/officeDocument/2006/relationships/image" Target="../media/image591.png"/><Relationship Id="rId255" Type="http://schemas.openxmlformats.org/officeDocument/2006/relationships/customXml" Target="../ink/ink130.xml"/><Relationship Id="rId276" Type="http://schemas.openxmlformats.org/officeDocument/2006/relationships/customXml" Target="../ink/ink143.xml"/><Relationship Id="rId297" Type="http://schemas.openxmlformats.org/officeDocument/2006/relationships/image" Target="../media/image716.png"/><Relationship Id="rId40" Type="http://schemas.openxmlformats.org/officeDocument/2006/relationships/customXml" Target="../ink/ink18.xml"/><Relationship Id="rId115" Type="http://schemas.openxmlformats.org/officeDocument/2006/relationships/image" Target="../media/image633.png"/><Relationship Id="rId136" Type="http://schemas.openxmlformats.org/officeDocument/2006/relationships/customXml" Target="../ink/ink66.xml"/><Relationship Id="rId157" Type="http://schemas.openxmlformats.org/officeDocument/2006/relationships/image" Target="../media/image191.png"/><Relationship Id="rId178" Type="http://schemas.openxmlformats.org/officeDocument/2006/relationships/image" Target="../media/image663.png"/><Relationship Id="rId301" Type="http://schemas.openxmlformats.org/officeDocument/2006/relationships/image" Target="../media/image718.png"/><Relationship Id="rId61" Type="http://schemas.openxmlformats.org/officeDocument/2006/relationships/image" Target="../media/image606.png"/><Relationship Id="rId82" Type="http://schemas.openxmlformats.org/officeDocument/2006/relationships/customXml" Target="../ink/ink39.xml"/><Relationship Id="rId199" Type="http://schemas.openxmlformats.org/officeDocument/2006/relationships/image" Target="../media/image673.png"/><Relationship Id="rId203" Type="http://schemas.openxmlformats.org/officeDocument/2006/relationships/image" Target="../media/image675.png"/><Relationship Id="rId19" Type="http://schemas.openxmlformats.org/officeDocument/2006/relationships/image" Target="../media/image586.png"/><Relationship Id="rId224" Type="http://schemas.openxmlformats.org/officeDocument/2006/relationships/customXml" Target="../ink/ink111.xml"/><Relationship Id="rId245" Type="http://schemas.openxmlformats.org/officeDocument/2006/relationships/image" Target="../media/image696.png"/><Relationship Id="rId266" Type="http://schemas.openxmlformats.org/officeDocument/2006/relationships/customXml" Target="../ink/ink138.xml"/><Relationship Id="rId287" Type="http://schemas.openxmlformats.org/officeDocument/2006/relationships/image" Target="../media/image711.png"/><Relationship Id="rId30" Type="http://schemas.openxmlformats.org/officeDocument/2006/relationships/customXml" Target="../ink/ink13.xml"/><Relationship Id="rId105" Type="http://schemas.openxmlformats.org/officeDocument/2006/relationships/image" Target="../media/image628.png"/><Relationship Id="rId126" Type="http://schemas.openxmlformats.org/officeDocument/2006/relationships/customXml" Target="../ink/ink61.xml"/><Relationship Id="rId147" Type="http://schemas.openxmlformats.org/officeDocument/2006/relationships/image" Target="../media/image649.png"/><Relationship Id="rId168" Type="http://schemas.openxmlformats.org/officeDocument/2006/relationships/image" Target="../media/image658.png"/><Relationship Id="rId51" Type="http://schemas.openxmlformats.org/officeDocument/2006/relationships/image" Target="../media/image602.png"/><Relationship Id="rId72" Type="http://schemas.openxmlformats.org/officeDocument/2006/relationships/customXml" Target="../ink/ink34.xml"/><Relationship Id="rId93" Type="http://schemas.openxmlformats.org/officeDocument/2006/relationships/image" Target="../media/image622.png"/><Relationship Id="rId189" Type="http://schemas.openxmlformats.org/officeDocument/2006/relationships/customXml" Target="../ink/ink93.xml"/><Relationship Id="rId3" Type="http://schemas.openxmlformats.org/officeDocument/2006/relationships/image" Target="../media/image578.png"/><Relationship Id="rId214" Type="http://schemas.openxmlformats.org/officeDocument/2006/relationships/customXml" Target="../ink/ink106.xml"/><Relationship Id="rId235" Type="http://schemas.openxmlformats.org/officeDocument/2006/relationships/image" Target="../media/image691.png"/><Relationship Id="rId256" Type="http://schemas.openxmlformats.org/officeDocument/2006/relationships/customXml" Target="../ink/ink131.xml"/><Relationship Id="rId277" Type="http://schemas.openxmlformats.org/officeDocument/2006/relationships/image" Target="../media/image706.png"/><Relationship Id="rId298" Type="http://schemas.openxmlformats.org/officeDocument/2006/relationships/customXml" Target="../ink/ink154.xml"/><Relationship Id="rId116" Type="http://schemas.openxmlformats.org/officeDocument/2006/relationships/customXml" Target="../ink/ink56.xml"/><Relationship Id="rId137" Type="http://schemas.openxmlformats.org/officeDocument/2006/relationships/image" Target="../media/image644.png"/><Relationship Id="rId158" Type="http://schemas.openxmlformats.org/officeDocument/2006/relationships/customXml" Target="../ink/ink77.xml"/><Relationship Id="rId302" Type="http://schemas.openxmlformats.org/officeDocument/2006/relationships/customXml" Target="../ink/ink156.xml"/><Relationship Id="rId20" Type="http://schemas.openxmlformats.org/officeDocument/2006/relationships/customXml" Target="../ink/ink8.xml"/><Relationship Id="rId41" Type="http://schemas.openxmlformats.org/officeDocument/2006/relationships/image" Target="../media/image597.png"/><Relationship Id="rId62" Type="http://schemas.openxmlformats.org/officeDocument/2006/relationships/customXml" Target="../ink/ink29.xml"/><Relationship Id="rId83" Type="http://schemas.openxmlformats.org/officeDocument/2006/relationships/image" Target="../media/image617.png"/><Relationship Id="rId179" Type="http://schemas.openxmlformats.org/officeDocument/2006/relationships/customXml" Target="../ink/ink88.xml"/><Relationship Id="rId190" Type="http://schemas.openxmlformats.org/officeDocument/2006/relationships/image" Target="../media/image669.png"/><Relationship Id="rId204" Type="http://schemas.openxmlformats.org/officeDocument/2006/relationships/customXml" Target="../ink/ink101.xml"/><Relationship Id="rId225" Type="http://schemas.openxmlformats.org/officeDocument/2006/relationships/image" Target="../media/image686.png"/><Relationship Id="rId246" Type="http://schemas.openxmlformats.org/officeDocument/2006/relationships/customXml" Target="../ink/ink122.xml"/><Relationship Id="rId267" Type="http://schemas.openxmlformats.org/officeDocument/2006/relationships/image" Target="../media/image701.png"/><Relationship Id="rId288" Type="http://schemas.openxmlformats.org/officeDocument/2006/relationships/customXml" Target="../ink/ink149.xml"/><Relationship Id="rId106" Type="http://schemas.openxmlformats.org/officeDocument/2006/relationships/customXml" Target="../ink/ink51.xml"/><Relationship Id="rId127" Type="http://schemas.openxmlformats.org/officeDocument/2006/relationships/image" Target="../media/image639.png"/><Relationship Id="rId31" Type="http://schemas.openxmlformats.org/officeDocument/2006/relationships/image" Target="../media/image592.png"/><Relationship Id="rId52" Type="http://schemas.openxmlformats.org/officeDocument/2006/relationships/customXml" Target="../ink/ink24.xml"/><Relationship Id="rId73" Type="http://schemas.openxmlformats.org/officeDocument/2006/relationships/image" Target="../media/image612.png"/><Relationship Id="rId94" Type="http://schemas.openxmlformats.org/officeDocument/2006/relationships/customXml" Target="../ink/ink45.xml"/><Relationship Id="rId148" Type="http://schemas.openxmlformats.org/officeDocument/2006/relationships/customXml" Target="../ink/ink72.xml"/><Relationship Id="rId169" Type="http://schemas.openxmlformats.org/officeDocument/2006/relationships/customXml" Target="../ink/ink83.xml"/><Relationship Id="rId4" Type="http://schemas.openxmlformats.org/officeDocument/2006/relationships/customXml" Target="../ink/ink2.xml"/><Relationship Id="rId180" Type="http://schemas.openxmlformats.org/officeDocument/2006/relationships/image" Target="../media/image664.png"/><Relationship Id="rId215" Type="http://schemas.openxmlformats.org/officeDocument/2006/relationships/image" Target="../media/image681.png"/><Relationship Id="rId236" Type="http://schemas.openxmlformats.org/officeDocument/2006/relationships/customXml" Target="../ink/ink117.xml"/><Relationship Id="rId257" Type="http://schemas.openxmlformats.org/officeDocument/2006/relationships/customXml" Target="../ink/ink132.xml"/><Relationship Id="rId278" Type="http://schemas.openxmlformats.org/officeDocument/2006/relationships/customXml" Target="../ink/ink144.xml"/><Relationship Id="rId303" Type="http://schemas.openxmlformats.org/officeDocument/2006/relationships/image" Target="../media/image719.png"/><Relationship Id="rId42" Type="http://schemas.openxmlformats.org/officeDocument/2006/relationships/customXml" Target="../ink/ink19.xml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191" Type="http://schemas.openxmlformats.org/officeDocument/2006/relationships/customXml" Target="../ink/ink94.xml"/><Relationship Id="rId205" Type="http://schemas.openxmlformats.org/officeDocument/2006/relationships/image" Target="../media/image676.png"/><Relationship Id="rId247" Type="http://schemas.openxmlformats.org/officeDocument/2006/relationships/image" Target="../media/image697.png"/><Relationship Id="rId107" Type="http://schemas.openxmlformats.org/officeDocument/2006/relationships/image" Target="../media/image629.png"/><Relationship Id="rId289" Type="http://schemas.openxmlformats.org/officeDocument/2006/relationships/image" Target="../media/image712.png"/><Relationship Id="rId53" Type="http://schemas.openxmlformats.org/officeDocument/2006/relationships/image" Target="../media/image603.png"/><Relationship Id="rId149" Type="http://schemas.openxmlformats.org/officeDocument/2006/relationships/image" Target="../media/image650.png"/><Relationship Id="rId95" Type="http://schemas.openxmlformats.org/officeDocument/2006/relationships/image" Target="../media/image623.png"/><Relationship Id="rId160" Type="http://schemas.openxmlformats.org/officeDocument/2006/relationships/image" Target="../media/image654.png"/><Relationship Id="rId216" Type="http://schemas.openxmlformats.org/officeDocument/2006/relationships/customXml" Target="../ink/ink107.xml"/><Relationship Id="rId258" Type="http://schemas.openxmlformats.org/officeDocument/2006/relationships/customXml" Target="../ink/ink133.xml"/><Relationship Id="rId22" Type="http://schemas.openxmlformats.org/officeDocument/2006/relationships/customXml" Target="../ink/ink9.xml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171" Type="http://schemas.openxmlformats.org/officeDocument/2006/relationships/customXml" Target="../ink/ink84.xml"/><Relationship Id="rId227" Type="http://schemas.openxmlformats.org/officeDocument/2006/relationships/image" Target="../media/image687.png"/><Relationship Id="rId269" Type="http://schemas.openxmlformats.org/officeDocument/2006/relationships/image" Target="../media/image702.png"/><Relationship Id="rId33" Type="http://schemas.openxmlformats.org/officeDocument/2006/relationships/image" Target="../media/image593.png"/><Relationship Id="rId129" Type="http://schemas.openxmlformats.org/officeDocument/2006/relationships/image" Target="../media/image640.png"/><Relationship Id="rId280" Type="http://schemas.openxmlformats.org/officeDocument/2006/relationships/customXml" Target="../ink/ink145.xml"/><Relationship Id="rId75" Type="http://schemas.openxmlformats.org/officeDocument/2006/relationships/image" Target="../media/image613.png"/><Relationship Id="rId140" Type="http://schemas.openxmlformats.org/officeDocument/2006/relationships/customXml" Target="../ink/ink68.xml"/><Relationship Id="rId182" Type="http://schemas.openxmlformats.org/officeDocument/2006/relationships/image" Target="../media/image6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0.xml"/><Relationship Id="rId21" Type="http://schemas.openxmlformats.org/officeDocument/2006/relationships/image" Target="../media/image811.png"/><Relationship Id="rId42" Type="http://schemas.openxmlformats.org/officeDocument/2006/relationships/customXml" Target="../ink/ink178.xml"/><Relationship Id="rId47" Type="http://schemas.openxmlformats.org/officeDocument/2006/relationships/image" Target="../media/image824.png"/><Relationship Id="rId63" Type="http://schemas.openxmlformats.org/officeDocument/2006/relationships/image" Target="../media/image832.png"/><Relationship Id="rId68" Type="http://schemas.openxmlformats.org/officeDocument/2006/relationships/customXml" Target="../ink/ink191.xml"/><Relationship Id="rId16" Type="http://schemas.openxmlformats.org/officeDocument/2006/relationships/customXml" Target="../ink/ink165.xml"/><Relationship Id="rId11" Type="http://schemas.openxmlformats.org/officeDocument/2006/relationships/image" Target="../media/image806.png"/><Relationship Id="rId24" Type="http://schemas.openxmlformats.org/officeDocument/2006/relationships/customXml" Target="../ink/ink169.xml"/><Relationship Id="rId32" Type="http://schemas.openxmlformats.org/officeDocument/2006/relationships/customXml" Target="../ink/ink173.xml"/><Relationship Id="rId37" Type="http://schemas.openxmlformats.org/officeDocument/2006/relationships/image" Target="../media/image819.png"/><Relationship Id="rId40" Type="http://schemas.openxmlformats.org/officeDocument/2006/relationships/customXml" Target="../ink/ink177.xml"/><Relationship Id="rId45" Type="http://schemas.openxmlformats.org/officeDocument/2006/relationships/image" Target="../media/image823.png"/><Relationship Id="rId53" Type="http://schemas.openxmlformats.org/officeDocument/2006/relationships/image" Target="../media/image827.png"/><Relationship Id="rId58" Type="http://schemas.openxmlformats.org/officeDocument/2006/relationships/customXml" Target="../ink/ink186.xml"/><Relationship Id="rId66" Type="http://schemas.openxmlformats.org/officeDocument/2006/relationships/customXml" Target="../ink/ink190.xml"/><Relationship Id="rId74" Type="http://schemas.openxmlformats.org/officeDocument/2006/relationships/customXml" Target="../ink/ink194.xml"/><Relationship Id="rId79" Type="http://schemas.openxmlformats.org/officeDocument/2006/relationships/image" Target="../media/image840.png"/><Relationship Id="rId5" Type="http://schemas.openxmlformats.org/officeDocument/2006/relationships/image" Target="../media/image803.png"/><Relationship Id="rId61" Type="http://schemas.openxmlformats.org/officeDocument/2006/relationships/image" Target="../media/image831.png"/><Relationship Id="rId19" Type="http://schemas.openxmlformats.org/officeDocument/2006/relationships/image" Target="../media/image810.png"/><Relationship Id="rId14" Type="http://schemas.openxmlformats.org/officeDocument/2006/relationships/customXml" Target="../ink/ink164.xml"/><Relationship Id="rId22" Type="http://schemas.openxmlformats.org/officeDocument/2006/relationships/customXml" Target="../ink/ink168.xml"/><Relationship Id="rId27" Type="http://schemas.openxmlformats.org/officeDocument/2006/relationships/image" Target="../media/image814.png"/><Relationship Id="rId30" Type="http://schemas.openxmlformats.org/officeDocument/2006/relationships/customXml" Target="../ink/ink172.xml"/><Relationship Id="rId35" Type="http://schemas.openxmlformats.org/officeDocument/2006/relationships/image" Target="../media/image818.png"/><Relationship Id="rId43" Type="http://schemas.openxmlformats.org/officeDocument/2006/relationships/image" Target="../media/image822.png"/><Relationship Id="rId48" Type="http://schemas.openxmlformats.org/officeDocument/2006/relationships/customXml" Target="../ink/ink181.xml"/><Relationship Id="rId56" Type="http://schemas.openxmlformats.org/officeDocument/2006/relationships/customXml" Target="../ink/ink185.xml"/><Relationship Id="rId64" Type="http://schemas.openxmlformats.org/officeDocument/2006/relationships/customXml" Target="../ink/ink189.xml"/><Relationship Id="rId69" Type="http://schemas.openxmlformats.org/officeDocument/2006/relationships/image" Target="../media/image835.png"/><Relationship Id="rId77" Type="http://schemas.openxmlformats.org/officeDocument/2006/relationships/image" Target="../media/image839.png"/><Relationship Id="rId8" Type="http://schemas.openxmlformats.org/officeDocument/2006/relationships/customXml" Target="../ink/ink161.xml"/><Relationship Id="rId51" Type="http://schemas.openxmlformats.org/officeDocument/2006/relationships/image" Target="../media/image826.png"/><Relationship Id="rId72" Type="http://schemas.openxmlformats.org/officeDocument/2006/relationships/customXml" Target="../ink/ink193.xml"/><Relationship Id="rId3" Type="http://schemas.openxmlformats.org/officeDocument/2006/relationships/image" Target="../media/image802.png"/><Relationship Id="rId12" Type="http://schemas.openxmlformats.org/officeDocument/2006/relationships/customXml" Target="../ink/ink163.xml"/><Relationship Id="rId17" Type="http://schemas.openxmlformats.org/officeDocument/2006/relationships/image" Target="../media/image809.png"/><Relationship Id="rId25" Type="http://schemas.openxmlformats.org/officeDocument/2006/relationships/image" Target="../media/image813.png"/><Relationship Id="rId33" Type="http://schemas.openxmlformats.org/officeDocument/2006/relationships/image" Target="../media/image817.png"/><Relationship Id="rId38" Type="http://schemas.openxmlformats.org/officeDocument/2006/relationships/customXml" Target="../ink/ink176.xml"/><Relationship Id="rId46" Type="http://schemas.openxmlformats.org/officeDocument/2006/relationships/customXml" Target="../ink/ink180.xml"/><Relationship Id="rId59" Type="http://schemas.openxmlformats.org/officeDocument/2006/relationships/image" Target="../media/image830.png"/><Relationship Id="rId67" Type="http://schemas.openxmlformats.org/officeDocument/2006/relationships/image" Target="../media/image834.png"/><Relationship Id="rId20" Type="http://schemas.openxmlformats.org/officeDocument/2006/relationships/customXml" Target="../ink/ink167.xml"/><Relationship Id="rId41" Type="http://schemas.openxmlformats.org/officeDocument/2006/relationships/image" Target="../media/image821.png"/><Relationship Id="rId54" Type="http://schemas.openxmlformats.org/officeDocument/2006/relationships/customXml" Target="../ink/ink184.xml"/><Relationship Id="rId62" Type="http://schemas.openxmlformats.org/officeDocument/2006/relationships/customXml" Target="../ink/ink188.xml"/><Relationship Id="rId70" Type="http://schemas.openxmlformats.org/officeDocument/2006/relationships/customXml" Target="../ink/ink192.xml"/><Relationship Id="rId75" Type="http://schemas.openxmlformats.org/officeDocument/2006/relationships/image" Target="../media/image83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0.xml"/><Relationship Id="rId15" Type="http://schemas.openxmlformats.org/officeDocument/2006/relationships/image" Target="../media/image808.png"/><Relationship Id="rId23" Type="http://schemas.openxmlformats.org/officeDocument/2006/relationships/image" Target="../media/image812.png"/><Relationship Id="rId28" Type="http://schemas.openxmlformats.org/officeDocument/2006/relationships/customXml" Target="../ink/ink171.xml"/><Relationship Id="rId36" Type="http://schemas.openxmlformats.org/officeDocument/2006/relationships/customXml" Target="../ink/ink175.xml"/><Relationship Id="rId49" Type="http://schemas.openxmlformats.org/officeDocument/2006/relationships/image" Target="../media/image825.png"/><Relationship Id="rId57" Type="http://schemas.openxmlformats.org/officeDocument/2006/relationships/image" Target="../media/image829.png"/><Relationship Id="rId10" Type="http://schemas.openxmlformats.org/officeDocument/2006/relationships/customXml" Target="../ink/ink162.xml"/><Relationship Id="rId31" Type="http://schemas.openxmlformats.org/officeDocument/2006/relationships/image" Target="../media/image816.png"/><Relationship Id="rId44" Type="http://schemas.openxmlformats.org/officeDocument/2006/relationships/customXml" Target="../ink/ink179.xml"/><Relationship Id="rId52" Type="http://schemas.openxmlformats.org/officeDocument/2006/relationships/customXml" Target="../ink/ink183.xml"/><Relationship Id="rId60" Type="http://schemas.openxmlformats.org/officeDocument/2006/relationships/customXml" Target="../ink/ink187.xml"/><Relationship Id="rId65" Type="http://schemas.openxmlformats.org/officeDocument/2006/relationships/image" Target="../media/image833.png"/><Relationship Id="rId73" Type="http://schemas.openxmlformats.org/officeDocument/2006/relationships/image" Target="../media/image837.png"/><Relationship Id="rId78" Type="http://schemas.openxmlformats.org/officeDocument/2006/relationships/customXml" Target="../ink/ink196.xml"/><Relationship Id="rId4" Type="http://schemas.openxmlformats.org/officeDocument/2006/relationships/customXml" Target="../ink/ink159.xml"/><Relationship Id="rId9" Type="http://schemas.openxmlformats.org/officeDocument/2006/relationships/image" Target="../media/image805.png"/><Relationship Id="rId13" Type="http://schemas.openxmlformats.org/officeDocument/2006/relationships/image" Target="../media/image807.png"/><Relationship Id="rId18" Type="http://schemas.openxmlformats.org/officeDocument/2006/relationships/customXml" Target="../ink/ink166.xml"/><Relationship Id="rId39" Type="http://schemas.openxmlformats.org/officeDocument/2006/relationships/image" Target="../media/image820.png"/><Relationship Id="rId34" Type="http://schemas.openxmlformats.org/officeDocument/2006/relationships/customXml" Target="../ink/ink174.xml"/><Relationship Id="rId50" Type="http://schemas.openxmlformats.org/officeDocument/2006/relationships/customXml" Target="../ink/ink182.xml"/><Relationship Id="rId55" Type="http://schemas.openxmlformats.org/officeDocument/2006/relationships/image" Target="../media/image828.png"/><Relationship Id="rId76" Type="http://schemas.openxmlformats.org/officeDocument/2006/relationships/customXml" Target="../ink/ink195.xml"/><Relationship Id="rId7" Type="http://schemas.openxmlformats.org/officeDocument/2006/relationships/image" Target="../media/image804.png"/><Relationship Id="rId71" Type="http://schemas.openxmlformats.org/officeDocument/2006/relationships/image" Target="../media/image836.png"/><Relationship Id="rId2" Type="http://schemas.openxmlformats.org/officeDocument/2006/relationships/customXml" Target="../ink/ink158.xml"/><Relationship Id="rId29" Type="http://schemas.openxmlformats.org/officeDocument/2006/relationships/image" Target="../media/image8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77" Type="http://schemas.openxmlformats.org/officeDocument/2006/relationships/image" Target="../media/image259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C011E9-EC7B-37AE-2E9A-EE038164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8394-552C-AA9D-64D5-8DA155388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47" y="136525"/>
            <a:ext cx="6534150" cy="670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9F692-5B68-17D0-EA02-D34DC066FAC9}"/>
              </a:ext>
            </a:extLst>
          </p:cNvPr>
          <p:cNvSpPr txBox="1"/>
          <p:nvPr/>
        </p:nvSpPr>
        <p:spPr>
          <a:xfrm>
            <a:off x="667820" y="832207"/>
            <a:ext cx="2313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4.10 ANTIDERIVATIVES</a:t>
            </a:r>
          </a:p>
        </p:txBody>
      </p:sp>
    </p:spTree>
    <p:extLst>
      <p:ext uri="{BB962C8B-B14F-4D97-AF65-F5344CB8AC3E}">
        <p14:creationId xmlns:p14="http://schemas.microsoft.com/office/powerpoint/2010/main" val="102878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E168BB-D180-A79E-355B-663BDB76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CE06C-5C20-2262-5403-74A3BD265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360041"/>
            <a:ext cx="11025723" cy="36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0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43D47F-917E-4007-187B-ACF084B8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EB802-52B9-01F7-E85F-3FAFBC541C85}"/>
              </a:ext>
            </a:extLst>
          </p:cNvPr>
          <p:cNvSpPr txBox="1"/>
          <p:nvPr/>
        </p:nvSpPr>
        <p:spPr>
          <a:xfrm>
            <a:off x="8507526" y="1274861"/>
            <a:ext cx="3769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ACCUMULATION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82ED6BF-9D02-D59F-B5A7-D427CB7852D7}"/>
                  </a:ext>
                </a:extLst>
              </p14:cNvPr>
              <p14:cNvContentPartPr/>
              <p14:nvPr/>
            </p14:nvContentPartPr>
            <p14:xfrm>
              <a:off x="1670007" y="2416303"/>
              <a:ext cx="3622680" cy="965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82ED6BF-9D02-D59F-B5A7-D427CB7852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1367" y="2407303"/>
                <a:ext cx="3640320" cy="9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0BA6CAD-4716-E2A8-67E0-1F0E01888BA2}"/>
              </a:ext>
            </a:extLst>
          </p:cNvPr>
          <p:cNvGrpSpPr/>
          <p:nvPr/>
        </p:nvGrpSpPr>
        <p:grpSpPr>
          <a:xfrm>
            <a:off x="2518887" y="3529423"/>
            <a:ext cx="289800" cy="672120"/>
            <a:chOff x="2518887" y="3529423"/>
            <a:chExt cx="28980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506D3AF-D841-D050-F48B-91758A24DFE9}"/>
                    </a:ext>
                  </a:extLst>
                </p14:cNvPr>
                <p14:cNvContentPartPr/>
                <p14:nvPr/>
              </p14:nvContentPartPr>
              <p14:xfrm>
                <a:off x="2666487" y="3529423"/>
                <a:ext cx="12960" cy="307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506D3AF-D841-D050-F48B-91758A24DF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57487" y="3520783"/>
                  <a:ext cx="30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4572CF-022B-6079-DC94-88362201DBCA}"/>
                    </a:ext>
                  </a:extLst>
                </p14:cNvPr>
                <p14:cNvContentPartPr/>
                <p14:nvPr/>
              </p14:nvContentPartPr>
              <p14:xfrm>
                <a:off x="2518887" y="3986983"/>
                <a:ext cx="289800" cy="214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4572CF-022B-6079-DC94-88362201DB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10247" y="3977983"/>
                  <a:ext cx="30744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912CC05-38D9-7E72-64AA-DAFB437A8FA0}"/>
                  </a:ext>
                </a:extLst>
              </p14:cNvPr>
              <p14:cNvContentPartPr/>
              <p14:nvPr/>
            </p14:nvContentPartPr>
            <p14:xfrm>
              <a:off x="2742447" y="3444463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912CC05-38D9-7E72-64AA-DAFB437A8F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24807" y="340882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6FD7D4A-2073-1DE6-6B68-5FB0DA9116B7}"/>
                  </a:ext>
                </a:extLst>
              </p14:cNvPr>
              <p14:cNvContentPartPr/>
              <p14:nvPr/>
            </p14:nvContentPartPr>
            <p14:xfrm>
              <a:off x="2708967" y="2054503"/>
              <a:ext cx="3298680" cy="1518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6FD7D4A-2073-1DE6-6B68-5FB0DA9116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0967" y="2018503"/>
                <a:ext cx="3334320" cy="15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D0F8A-72AA-1255-9C04-57255B685254}"/>
                  </a:ext>
                </a:extLst>
              </p14:cNvPr>
              <p14:cNvContentPartPr/>
              <p14:nvPr/>
            </p14:nvContentPartPr>
            <p14:xfrm>
              <a:off x="5900367" y="2111383"/>
              <a:ext cx="86400" cy="386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D0F8A-72AA-1255-9C04-57255B6852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46367" y="2003743"/>
                <a:ext cx="19404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A52E14-8DE7-EFF8-4851-90CC6B7AD596}"/>
                  </a:ext>
                </a:extLst>
              </p14:cNvPr>
              <p14:cNvContentPartPr/>
              <p14:nvPr/>
            </p14:nvContentPartPr>
            <p14:xfrm>
              <a:off x="5942487" y="2190223"/>
              <a:ext cx="54000" cy="566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A52E14-8DE7-EFF8-4851-90CC6B7AD59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8847" y="2082223"/>
                <a:ext cx="1616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E9DD48B-2540-DBB5-A68B-07DB716D02E8}"/>
                  </a:ext>
                </a:extLst>
              </p14:cNvPr>
              <p14:cNvContentPartPr/>
              <p14:nvPr/>
            </p14:nvContentPartPr>
            <p14:xfrm>
              <a:off x="5981367" y="2328103"/>
              <a:ext cx="26280" cy="755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E9DD48B-2540-DBB5-A68B-07DB716D02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27727" y="2220103"/>
                <a:ext cx="133920" cy="9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3BDD78F-F80C-2F6B-423A-6F5E5383472F}"/>
                  </a:ext>
                </a:extLst>
              </p14:cNvPr>
              <p14:cNvContentPartPr/>
              <p14:nvPr/>
            </p14:nvContentPartPr>
            <p14:xfrm>
              <a:off x="5964447" y="2955583"/>
              <a:ext cx="32760" cy="518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3BDD78F-F80C-2F6B-423A-6F5E538347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10447" y="2847943"/>
                <a:ext cx="14040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98D0D9B-3BF1-7548-0273-CDD7C5C601FE}"/>
                  </a:ext>
                </a:extLst>
              </p14:cNvPr>
              <p14:cNvContentPartPr/>
              <p14:nvPr/>
            </p14:nvContentPartPr>
            <p14:xfrm>
              <a:off x="3497727" y="3182743"/>
              <a:ext cx="999000" cy="187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98D0D9B-3BF1-7548-0273-CDD7C5C601F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4087" y="3075103"/>
                <a:ext cx="11066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FFCB199-F309-80A8-A32A-8E3ADDAF1BBE}"/>
                  </a:ext>
                </a:extLst>
              </p14:cNvPr>
              <p14:cNvContentPartPr/>
              <p14:nvPr/>
            </p14:nvContentPartPr>
            <p14:xfrm>
              <a:off x="3816687" y="2897983"/>
              <a:ext cx="1216800" cy="366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FFCB199-F309-80A8-A32A-8E3ADDAF1BB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62687" y="2790343"/>
                <a:ext cx="132444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D848550-EC1B-7F68-DDF7-B1DE692ECDF3}"/>
                  </a:ext>
                </a:extLst>
              </p14:cNvPr>
              <p14:cNvContentPartPr/>
              <p14:nvPr/>
            </p14:nvContentPartPr>
            <p14:xfrm>
              <a:off x="2728407" y="2273383"/>
              <a:ext cx="3218040" cy="120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D848550-EC1B-7F68-DDF7-B1DE692ECDF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74767" y="2165743"/>
                <a:ext cx="3325680" cy="14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BBBF3D1-F984-41C5-A67B-FF83D5F17739}"/>
                  </a:ext>
                </a:extLst>
              </p14:cNvPr>
              <p14:cNvContentPartPr/>
              <p14:nvPr/>
            </p14:nvContentPartPr>
            <p14:xfrm>
              <a:off x="3284967" y="3540223"/>
              <a:ext cx="2625120" cy="42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BBBF3D1-F984-41C5-A67B-FF83D5F177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31327" y="3432583"/>
                <a:ext cx="273276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60C6732-51E8-1886-1233-383E58FA83FC}"/>
              </a:ext>
            </a:extLst>
          </p:cNvPr>
          <p:cNvGrpSpPr/>
          <p:nvPr/>
        </p:nvGrpSpPr>
        <p:grpSpPr>
          <a:xfrm>
            <a:off x="7343787" y="962623"/>
            <a:ext cx="890640" cy="640800"/>
            <a:chOff x="8484087" y="616303"/>
            <a:chExt cx="89064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25C3762-494F-B8A1-FEC4-4D9A1D799687}"/>
                    </a:ext>
                  </a:extLst>
                </p14:cNvPr>
                <p14:cNvContentPartPr/>
                <p14:nvPr/>
              </p14:nvContentPartPr>
              <p14:xfrm>
                <a:off x="8540607" y="714223"/>
                <a:ext cx="112680" cy="390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25C3762-494F-B8A1-FEC4-4D9A1D7996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22967" y="696583"/>
                  <a:ext cx="148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645C71-A716-E2DE-7813-0EC4B0ADF871}"/>
                    </a:ext>
                  </a:extLst>
                </p14:cNvPr>
                <p14:cNvContentPartPr/>
                <p14:nvPr/>
              </p14:nvContentPartPr>
              <p14:xfrm>
                <a:off x="8484087" y="937063"/>
                <a:ext cx="195480" cy="20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645C71-A716-E2DE-7813-0EC4B0ADF8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66087" y="919423"/>
                  <a:ext cx="231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CCC3E4-A97D-366A-597A-C51A19302ECF}"/>
                    </a:ext>
                  </a:extLst>
                </p14:cNvPr>
                <p14:cNvContentPartPr/>
                <p14:nvPr/>
              </p14:nvContentPartPr>
              <p14:xfrm>
                <a:off x="8742207" y="627103"/>
                <a:ext cx="156960" cy="489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CCC3E4-A97D-366A-597A-C51A19302E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24207" y="609103"/>
                  <a:ext cx="19260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458F484-BE9E-FF4D-91F8-5BA3AF3CBAFE}"/>
                    </a:ext>
                  </a:extLst>
                </p14:cNvPr>
                <p14:cNvContentPartPr/>
                <p14:nvPr/>
              </p14:nvContentPartPr>
              <p14:xfrm>
                <a:off x="8924727" y="701263"/>
                <a:ext cx="178200" cy="348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458F484-BE9E-FF4D-91F8-5BA3AF3CBAF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07087" y="683263"/>
                  <a:ext cx="213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8E45CD-89C0-DFC1-E9EB-A565801CBE4F}"/>
                    </a:ext>
                  </a:extLst>
                </p14:cNvPr>
                <p14:cNvContentPartPr/>
                <p14:nvPr/>
              </p14:nvContentPartPr>
              <p14:xfrm>
                <a:off x="8886567" y="839503"/>
                <a:ext cx="192960" cy="11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8E45CD-89C0-DFC1-E9EB-A565801CBE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68927" y="821503"/>
                  <a:ext cx="228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655730C-108B-3346-0D6E-EA68106FF112}"/>
                    </a:ext>
                  </a:extLst>
                </p14:cNvPr>
                <p14:cNvContentPartPr/>
                <p14:nvPr/>
              </p14:nvContentPartPr>
              <p14:xfrm>
                <a:off x="9150087" y="616303"/>
                <a:ext cx="224640" cy="64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655730C-108B-3346-0D6E-EA68106FF1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32447" y="598303"/>
                  <a:ext cx="260280" cy="67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585B6DD-5D8C-7465-921E-C78A3509BEE5}"/>
              </a:ext>
            </a:extLst>
          </p:cNvPr>
          <p:cNvGrpSpPr/>
          <p:nvPr/>
        </p:nvGrpSpPr>
        <p:grpSpPr>
          <a:xfrm>
            <a:off x="8655087" y="2164303"/>
            <a:ext cx="1393560" cy="877680"/>
            <a:chOff x="8655087" y="2164303"/>
            <a:chExt cx="1393560" cy="87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49EDE32-983D-8A4F-86CC-719EB5CE1632}"/>
                    </a:ext>
                  </a:extLst>
                </p14:cNvPr>
                <p14:cNvContentPartPr/>
                <p14:nvPr/>
              </p14:nvContentPartPr>
              <p14:xfrm>
                <a:off x="8655087" y="2413063"/>
                <a:ext cx="21240" cy="334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49EDE32-983D-8A4F-86CC-719EB5CE16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46087" y="2404423"/>
                  <a:ext cx="388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1AAA4B-1B1A-9819-E363-E0AD7C29D410}"/>
                    </a:ext>
                  </a:extLst>
                </p14:cNvPr>
                <p14:cNvContentPartPr/>
                <p14:nvPr/>
              </p14:nvContentPartPr>
              <p14:xfrm>
                <a:off x="8686767" y="2396143"/>
                <a:ext cx="210600" cy="17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1AAA4B-1B1A-9819-E363-E0AD7C29D4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77767" y="2387143"/>
                  <a:ext cx="228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4719265-A1F7-5DE2-8158-977F0A779B20}"/>
                    </a:ext>
                  </a:extLst>
                </p14:cNvPr>
                <p14:cNvContentPartPr/>
                <p14:nvPr/>
              </p14:nvContentPartPr>
              <p14:xfrm>
                <a:off x="8686767" y="2523223"/>
                <a:ext cx="201240" cy="18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4719265-A1F7-5DE2-8158-977F0A779B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77767" y="2514223"/>
                  <a:ext cx="218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809197C-FA9B-0073-3047-F910DEC6BB3F}"/>
                    </a:ext>
                  </a:extLst>
                </p14:cNvPr>
                <p14:cNvContentPartPr/>
                <p14:nvPr/>
              </p14:nvContentPartPr>
              <p14:xfrm>
                <a:off x="8980167" y="2349343"/>
                <a:ext cx="110520" cy="427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809197C-FA9B-0073-3047-F910DEC6BB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71527" y="2340343"/>
                  <a:ext cx="128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C19273-9A8E-836C-DA48-4505235DFD41}"/>
                    </a:ext>
                  </a:extLst>
                </p14:cNvPr>
                <p14:cNvContentPartPr/>
                <p14:nvPr/>
              </p14:nvContentPartPr>
              <p14:xfrm>
                <a:off x="9111567" y="2477143"/>
                <a:ext cx="188280" cy="196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C19273-9A8E-836C-DA48-4505235DFD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02927" y="2468143"/>
                  <a:ext cx="205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D61067E-D6F0-73B9-6CEB-BBC1D75E824E}"/>
                    </a:ext>
                  </a:extLst>
                </p14:cNvPr>
                <p14:cNvContentPartPr/>
                <p14:nvPr/>
              </p14:nvContentPartPr>
              <p14:xfrm>
                <a:off x="9138207" y="2377423"/>
                <a:ext cx="383040" cy="36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D61067E-D6F0-73B9-6CEB-BBC1D75E82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29567" y="2368783"/>
                  <a:ext cx="4006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B56D971-04B9-1A9F-6E7C-799CCAF3BE89}"/>
                    </a:ext>
                  </a:extLst>
                </p14:cNvPr>
                <p14:cNvContentPartPr/>
                <p14:nvPr/>
              </p14:nvContentPartPr>
              <p14:xfrm>
                <a:off x="9643287" y="2530063"/>
                <a:ext cx="957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B56D971-04B9-1A9F-6E7C-799CCAF3BE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34287" y="2521063"/>
                  <a:ext cx="11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40C1E2E-0CFA-111D-300B-42F02A4F2EF8}"/>
                    </a:ext>
                  </a:extLst>
                </p14:cNvPr>
                <p14:cNvContentPartPr/>
                <p14:nvPr/>
              </p14:nvContentPartPr>
              <p14:xfrm>
                <a:off x="9643287" y="2619703"/>
                <a:ext cx="124920" cy="27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40C1E2E-0CFA-111D-300B-42F02A4F2E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634287" y="2610703"/>
                  <a:ext cx="142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E2B55F7-4C96-3B4C-DD35-90E81B86A978}"/>
                    </a:ext>
                  </a:extLst>
                </p14:cNvPr>
                <p14:cNvContentPartPr/>
                <p14:nvPr/>
              </p14:nvContentPartPr>
              <p14:xfrm>
                <a:off x="9867927" y="2164303"/>
                <a:ext cx="180720" cy="877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E2B55F7-4C96-3B4C-DD35-90E81B86A9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58927" y="2155303"/>
                  <a:ext cx="198360" cy="89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261A457-7F4A-C0B6-0076-3AE2DD98DAB3}"/>
                  </a:ext>
                </a:extLst>
              </p14:cNvPr>
              <p14:cNvContentPartPr/>
              <p14:nvPr/>
            </p14:nvContentPartPr>
            <p14:xfrm>
              <a:off x="10098327" y="2912383"/>
              <a:ext cx="238680" cy="199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261A457-7F4A-C0B6-0076-3AE2DD98DA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9327" y="2903743"/>
                <a:ext cx="25632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3CCDB61-0C93-74CC-B2C2-F9248A90E010}"/>
              </a:ext>
            </a:extLst>
          </p:cNvPr>
          <p:cNvGrpSpPr/>
          <p:nvPr/>
        </p:nvGrpSpPr>
        <p:grpSpPr>
          <a:xfrm>
            <a:off x="10090047" y="2147383"/>
            <a:ext cx="212760" cy="219600"/>
            <a:chOff x="10090047" y="2147383"/>
            <a:chExt cx="21276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412BABF-53C1-C696-04E5-F2BE086FB5CA}"/>
                    </a:ext>
                  </a:extLst>
                </p14:cNvPr>
                <p14:cNvContentPartPr/>
                <p14:nvPr/>
              </p14:nvContentPartPr>
              <p14:xfrm>
                <a:off x="10090047" y="2167543"/>
                <a:ext cx="212760" cy="191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412BABF-53C1-C696-04E5-F2BE086FB5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81047" y="2158903"/>
                  <a:ext cx="230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0FB61D-252F-1BB5-5469-DA881A2F1AAA}"/>
                    </a:ext>
                  </a:extLst>
                </p14:cNvPr>
                <p14:cNvContentPartPr/>
                <p14:nvPr/>
              </p14:nvContentPartPr>
              <p14:xfrm>
                <a:off x="10101927" y="2147383"/>
                <a:ext cx="190440" cy="219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0FB61D-252F-1BB5-5469-DA881A2F1AA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92927" y="2138383"/>
                  <a:ext cx="2080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0D13E52-46E0-8809-4E0D-AF81E64269FA}"/>
              </a:ext>
            </a:extLst>
          </p:cNvPr>
          <p:cNvGrpSpPr/>
          <p:nvPr/>
        </p:nvGrpSpPr>
        <p:grpSpPr>
          <a:xfrm>
            <a:off x="10534647" y="2328103"/>
            <a:ext cx="707040" cy="462600"/>
            <a:chOff x="10534647" y="2328103"/>
            <a:chExt cx="70704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EB37E03-1E55-9E38-4D19-1D2FEECFD5F9}"/>
                    </a:ext>
                  </a:extLst>
                </p14:cNvPr>
                <p14:cNvContentPartPr/>
                <p14:nvPr/>
              </p14:nvContentPartPr>
              <p14:xfrm>
                <a:off x="10613127" y="2333863"/>
                <a:ext cx="101880" cy="429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EB37E03-1E55-9E38-4D19-1D2FEECFD5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4127" y="2324863"/>
                  <a:ext cx="1195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8607657-2665-F2EE-95B8-EA99185135A8}"/>
                    </a:ext>
                  </a:extLst>
                </p14:cNvPr>
                <p14:cNvContentPartPr/>
                <p14:nvPr/>
              </p14:nvContentPartPr>
              <p14:xfrm>
                <a:off x="10534647" y="2530063"/>
                <a:ext cx="208080" cy="10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8607657-2665-F2EE-95B8-EA99185135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26007" y="2521063"/>
                  <a:ext cx="225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4AEB6D-3781-7058-0D45-CAC38AFB55BA}"/>
                    </a:ext>
                  </a:extLst>
                </p14:cNvPr>
                <p14:cNvContentPartPr/>
                <p14:nvPr/>
              </p14:nvContentPartPr>
              <p14:xfrm>
                <a:off x="10796727" y="2328103"/>
                <a:ext cx="143640" cy="429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4AEB6D-3781-7058-0D45-CAC38AFB55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87727" y="2319103"/>
                  <a:ext cx="1612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3E8561D-65C4-7B1A-F1E6-51380256A025}"/>
                    </a:ext>
                  </a:extLst>
                </p14:cNvPr>
                <p14:cNvContentPartPr/>
                <p14:nvPr/>
              </p14:nvContentPartPr>
              <p14:xfrm>
                <a:off x="11153127" y="2338183"/>
                <a:ext cx="88560" cy="452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3E8561D-65C4-7B1A-F1E6-51380256A0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44487" y="2329543"/>
                  <a:ext cx="1062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6641C68-DC87-6E12-0723-4E66B1835868}"/>
                    </a:ext>
                  </a:extLst>
                </p14:cNvPr>
                <p14:cNvContentPartPr/>
                <p14:nvPr/>
              </p14:nvContentPartPr>
              <p14:xfrm>
                <a:off x="11036127" y="2370223"/>
                <a:ext cx="131040" cy="337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6641C68-DC87-6E12-0723-4E66B18358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27487" y="2361583"/>
                  <a:ext cx="1486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06D759F-CC9C-1C18-8DF7-6140075BD128}"/>
                    </a:ext>
                  </a:extLst>
                </p14:cNvPr>
                <p14:cNvContentPartPr/>
                <p14:nvPr/>
              </p14:nvContentPartPr>
              <p14:xfrm>
                <a:off x="10983927" y="2508823"/>
                <a:ext cx="14436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06D759F-CC9C-1C18-8DF7-6140075BD1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75287" y="2500183"/>
                  <a:ext cx="162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655E66E-0D26-FF81-7698-31A05C4ABB32}"/>
              </a:ext>
            </a:extLst>
          </p:cNvPr>
          <p:cNvGrpSpPr/>
          <p:nvPr/>
        </p:nvGrpSpPr>
        <p:grpSpPr>
          <a:xfrm>
            <a:off x="8069367" y="3465703"/>
            <a:ext cx="268200" cy="467640"/>
            <a:chOff x="8069367" y="3465703"/>
            <a:chExt cx="26820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42B3CBE-DFE0-7159-57BE-52F78207D0D7}"/>
                    </a:ext>
                  </a:extLst>
                </p14:cNvPr>
                <p14:cNvContentPartPr/>
                <p14:nvPr/>
              </p14:nvContentPartPr>
              <p14:xfrm>
                <a:off x="8131287" y="3465703"/>
                <a:ext cx="206280" cy="467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42B3CBE-DFE0-7159-57BE-52F78207D0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22287" y="3456703"/>
                  <a:ext cx="2239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1644B00-8A84-121D-4B3E-DBC559BCCCC1}"/>
                    </a:ext>
                  </a:extLst>
                </p14:cNvPr>
                <p14:cNvContentPartPr/>
                <p14:nvPr/>
              </p14:nvContentPartPr>
              <p14:xfrm>
                <a:off x="8069367" y="3635983"/>
                <a:ext cx="254880" cy="6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1644B00-8A84-121D-4B3E-DBC559BCCC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60367" y="3626983"/>
                  <a:ext cx="2725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5DB95D-2599-4EBB-5721-57876A3ED074}"/>
              </a:ext>
            </a:extLst>
          </p:cNvPr>
          <p:cNvGrpSpPr/>
          <p:nvPr/>
        </p:nvGrpSpPr>
        <p:grpSpPr>
          <a:xfrm>
            <a:off x="11355447" y="2275183"/>
            <a:ext cx="542160" cy="431640"/>
            <a:chOff x="11355447" y="2275183"/>
            <a:chExt cx="54216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824E179-3C68-BF16-3A4D-876A578AC20A}"/>
                    </a:ext>
                  </a:extLst>
                </p14:cNvPr>
                <p14:cNvContentPartPr/>
                <p14:nvPr/>
              </p14:nvContentPartPr>
              <p14:xfrm>
                <a:off x="11355447" y="2336023"/>
                <a:ext cx="229320" cy="370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824E179-3C68-BF16-3A4D-876A578AC2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46807" y="2327383"/>
                  <a:ext cx="246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C16137D-2992-6EFE-6B27-C368C5186783}"/>
                    </a:ext>
                  </a:extLst>
                </p14:cNvPr>
                <p14:cNvContentPartPr/>
                <p14:nvPr/>
              </p14:nvContentPartPr>
              <p14:xfrm>
                <a:off x="11754327" y="2275183"/>
                <a:ext cx="119160" cy="375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C16137D-2992-6EFE-6B27-C368C51867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745687" y="2266183"/>
                  <a:ext cx="136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9F0ED8B-A26C-EEB4-A049-455BF170F06B}"/>
                    </a:ext>
                  </a:extLst>
                </p14:cNvPr>
                <p14:cNvContentPartPr/>
                <p14:nvPr/>
              </p14:nvContentPartPr>
              <p14:xfrm>
                <a:off x="11652807" y="2455903"/>
                <a:ext cx="244800" cy="11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9F0ED8B-A26C-EEB4-A049-455BF170F0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44167" y="2446903"/>
                  <a:ext cx="26244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A18B15A-BCFA-A563-7CB7-FE6C071D241E}"/>
                  </a:ext>
                </a:extLst>
              </p14:cNvPr>
              <p14:cNvContentPartPr/>
              <p14:nvPr/>
            </p14:nvContentPartPr>
            <p14:xfrm>
              <a:off x="6155607" y="1748143"/>
              <a:ext cx="519120" cy="2296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A18B15A-BCFA-A563-7CB7-FE6C071D241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46607" y="1739143"/>
                <a:ext cx="53676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D8E9C38-763E-6AC5-B405-8CDB125CF360}"/>
              </a:ext>
            </a:extLst>
          </p:cNvPr>
          <p:cNvGrpSpPr/>
          <p:nvPr/>
        </p:nvGrpSpPr>
        <p:grpSpPr>
          <a:xfrm>
            <a:off x="1679007" y="1565263"/>
            <a:ext cx="5351760" cy="1808280"/>
            <a:chOff x="1679007" y="1565263"/>
            <a:chExt cx="5351760" cy="180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6EAF97-D805-F385-918B-6585E74F28B0}"/>
                    </a:ext>
                  </a:extLst>
                </p14:cNvPr>
                <p14:cNvContentPartPr/>
                <p14:nvPr/>
              </p14:nvContentPartPr>
              <p14:xfrm>
                <a:off x="1679007" y="3146743"/>
                <a:ext cx="353520" cy="185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6EAF97-D805-F385-918B-6585E74F28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61367" y="3128743"/>
                  <a:ext cx="389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A5FB5F4-BB64-8F15-8D3A-CFF9C1D682CC}"/>
                    </a:ext>
                  </a:extLst>
                </p14:cNvPr>
                <p14:cNvContentPartPr/>
                <p14:nvPr/>
              </p14:nvContentPartPr>
              <p14:xfrm>
                <a:off x="1732647" y="3178783"/>
                <a:ext cx="535320" cy="170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A5FB5F4-BB64-8F15-8D3A-CFF9C1D682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15007" y="3160783"/>
                  <a:ext cx="57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09F8F0-D203-2CE2-C497-CD14C35FFBE3}"/>
                    </a:ext>
                  </a:extLst>
                </p14:cNvPr>
                <p14:cNvContentPartPr/>
                <p14:nvPr/>
              </p14:nvContentPartPr>
              <p14:xfrm>
                <a:off x="2040807" y="3327103"/>
                <a:ext cx="249480" cy="23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09F8F0-D203-2CE2-C497-CD14C35FFB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23167" y="3309103"/>
                  <a:ext cx="285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07B2F8-2991-74AE-20D7-BB3E2C03BC2C}"/>
                    </a:ext>
                  </a:extLst>
                </p14:cNvPr>
                <p14:cNvContentPartPr/>
                <p14:nvPr/>
              </p14:nvContentPartPr>
              <p14:xfrm>
                <a:off x="1679007" y="3184903"/>
                <a:ext cx="1267560" cy="18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07B2F8-2991-74AE-20D7-BB3E2C03BC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43367" y="3148903"/>
                  <a:ext cx="1339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24860AA-0923-B7FC-8131-46864157E1DF}"/>
                    </a:ext>
                  </a:extLst>
                </p14:cNvPr>
                <p14:cNvContentPartPr/>
                <p14:nvPr/>
              </p14:nvContentPartPr>
              <p14:xfrm>
                <a:off x="2551287" y="2838943"/>
                <a:ext cx="1797480" cy="509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24860AA-0923-B7FC-8131-46864157E1D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15647" y="2803303"/>
                  <a:ext cx="18691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33F9DE5-DEAE-1733-E658-D4DF1A8E5361}"/>
                    </a:ext>
                  </a:extLst>
                </p14:cNvPr>
                <p14:cNvContentPartPr/>
                <p14:nvPr/>
              </p14:nvContentPartPr>
              <p14:xfrm>
                <a:off x="4295127" y="2143423"/>
                <a:ext cx="1551960" cy="695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33F9DE5-DEAE-1733-E658-D4DF1A8E53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59487" y="2107783"/>
                  <a:ext cx="162360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9BF03E6-EEF9-56B4-3C78-26B6617F5872}"/>
                    </a:ext>
                  </a:extLst>
                </p14:cNvPr>
                <p14:cNvContentPartPr/>
                <p14:nvPr/>
              </p14:nvContentPartPr>
              <p14:xfrm>
                <a:off x="1700967" y="3127663"/>
                <a:ext cx="1682280" cy="190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9BF03E6-EEF9-56B4-3C78-26B6617F58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64967" y="3091663"/>
                  <a:ext cx="1753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F7E5FBC-5A16-66BD-E935-4093453522D2}"/>
                    </a:ext>
                  </a:extLst>
                </p14:cNvPr>
                <p14:cNvContentPartPr/>
                <p14:nvPr/>
              </p14:nvContentPartPr>
              <p14:xfrm>
                <a:off x="3295767" y="2235583"/>
                <a:ext cx="2408760" cy="911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F7E5FBC-5A16-66BD-E935-4093453522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60127" y="2199583"/>
                  <a:ext cx="2480400" cy="9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B9DC657-4BA6-6861-8C2E-51EAB8084FF8}"/>
                    </a:ext>
                  </a:extLst>
                </p14:cNvPr>
                <p14:cNvContentPartPr/>
                <p14:nvPr/>
              </p14:nvContentPartPr>
              <p14:xfrm>
                <a:off x="5156247" y="2272303"/>
                <a:ext cx="225720" cy="130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B9DC657-4BA6-6861-8C2E-51EAB8084F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20247" y="2236303"/>
                  <a:ext cx="297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31DCBD5-4C1A-91E4-840C-D57D2781FC61}"/>
                    </a:ext>
                  </a:extLst>
                </p14:cNvPr>
                <p14:cNvContentPartPr/>
                <p14:nvPr/>
              </p14:nvContentPartPr>
              <p14:xfrm>
                <a:off x="5379807" y="1964503"/>
                <a:ext cx="724680" cy="331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31DCBD5-4C1A-91E4-840C-D57D2781FC6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43807" y="1928863"/>
                  <a:ext cx="7963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1BF42E-B143-A5CB-910C-B443C239CE9D}"/>
                    </a:ext>
                  </a:extLst>
                </p14:cNvPr>
                <p14:cNvContentPartPr/>
                <p14:nvPr/>
              </p14:nvContentPartPr>
              <p14:xfrm>
                <a:off x="5804607" y="1937863"/>
                <a:ext cx="428040" cy="209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1BF42E-B143-A5CB-910C-B443C239CE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68967" y="1902223"/>
                  <a:ext cx="499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DD48476-EC73-C253-5FC5-42068D551705}"/>
                    </a:ext>
                  </a:extLst>
                </p14:cNvPr>
                <p14:cNvContentPartPr/>
                <p14:nvPr/>
              </p14:nvContentPartPr>
              <p14:xfrm>
                <a:off x="6134367" y="1565263"/>
                <a:ext cx="896400" cy="369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DD48476-EC73-C253-5FC5-42068D5517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98727" y="1529623"/>
                  <a:ext cx="96804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EAD78F3-218D-8486-C828-65AFEEA75521}"/>
              </a:ext>
            </a:extLst>
          </p:cNvPr>
          <p:cNvGrpSpPr/>
          <p:nvPr/>
        </p:nvGrpSpPr>
        <p:grpSpPr>
          <a:xfrm>
            <a:off x="1084287" y="584263"/>
            <a:ext cx="6783480" cy="3592440"/>
            <a:chOff x="1084287" y="584263"/>
            <a:chExt cx="6783480" cy="35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3B7D9A-9E48-C082-D795-AB8046D7936C}"/>
                    </a:ext>
                  </a:extLst>
                </p14:cNvPr>
                <p14:cNvContentPartPr/>
                <p14:nvPr/>
              </p14:nvContentPartPr>
              <p14:xfrm>
                <a:off x="1647327" y="924823"/>
                <a:ext cx="43920" cy="2913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3B7D9A-9E48-C082-D795-AB8046D793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38687" y="915823"/>
                  <a:ext cx="61560" cy="29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4F26ED5-CE4D-8BD9-9A08-1CB354F82BE2}"/>
                    </a:ext>
                  </a:extLst>
                </p14:cNvPr>
                <p14:cNvContentPartPr/>
                <p14:nvPr/>
              </p14:nvContentPartPr>
              <p14:xfrm>
                <a:off x="1477407" y="3593503"/>
                <a:ext cx="6361920" cy="4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4F26ED5-CE4D-8BD9-9A08-1CB354F82B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68407" y="3584503"/>
                  <a:ext cx="6379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2FE0C9-6A08-1C08-DCC1-180C5F674D39}"/>
                    </a:ext>
                  </a:extLst>
                </p14:cNvPr>
                <p14:cNvContentPartPr/>
                <p14:nvPr/>
              </p14:nvContentPartPr>
              <p14:xfrm>
                <a:off x="7740327" y="3518623"/>
                <a:ext cx="119880" cy="8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2FE0C9-6A08-1C08-DCC1-180C5F674D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31327" y="3509623"/>
                  <a:ext cx="137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6869CC-4A6E-A50B-3052-061672873245}"/>
                    </a:ext>
                  </a:extLst>
                </p14:cNvPr>
                <p14:cNvContentPartPr/>
                <p14:nvPr/>
              </p14:nvContentPartPr>
              <p14:xfrm>
                <a:off x="7762647" y="3604303"/>
                <a:ext cx="105120" cy="14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6869CC-4A6E-A50B-3052-0616728732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54007" y="3595303"/>
                  <a:ext cx="122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AD45DE-AC13-40CA-2594-4979F9B9121F}"/>
                    </a:ext>
                  </a:extLst>
                </p14:cNvPr>
                <p14:cNvContentPartPr/>
                <p14:nvPr/>
              </p14:nvContentPartPr>
              <p14:xfrm>
                <a:off x="1594407" y="914023"/>
                <a:ext cx="74880" cy="10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AD45DE-AC13-40CA-2594-4979F9B9121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85407" y="905023"/>
                  <a:ext cx="92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84655B-B754-0CFF-7B56-38D74117BF70}"/>
                    </a:ext>
                  </a:extLst>
                </p14:cNvPr>
                <p14:cNvContentPartPr/>
                <p14:nvPr/>
              </p14:nvContentPartPr>
              <p14:xfrm>
                <a:off x="1668927" y="914023"/>
                <a:ext cx="62640" cy="9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84655B-B754-0CFF-7B56-38D74117BF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60287" y="905023"/>
                  <a:ext cx="80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C7BB45-1A51-17D6-29DF-6691618F7183}"/>
                    </a:ext>
                  </a:extLst>
                </p14:cNvPr>
                <p14:cNvContentPartPr/>
                <p14:nvPr/>
              </p14:nvContentPartPr>
              <p14:xfrm>
                <a:off x="1560567" y="595063"/>
                <a:ext cx="149400" cy="16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C7BB45-1A51-17D6-29DF-6691618F718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51567" y="586423"/>
                  <a:ext cx="167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3D528F-1F36-1253-9E0A-D56772C7AF9A}"/>
                    </a:ext>
                  </a:extLst>
                </p14:cNvPr>
                <p14:cNvContentPartPr/>
                <p14:nvPr/>
              </p14:nvContentPartPr>
              <p14:xfrm>
                <a:off x="1467327" y="584263"/>
                <a:ext cx="244080" cy="277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3D528F-1F36-1253-9E0A-D56772C7AF9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58687" y="575263"/>
                  <a:ext cx="261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0C45ED1-D8BC-9923-E27E-8A8994399293}"/>
                    </a:ext>
                  </a:extLst>
                </p14:cNvPr>
                <p14:cNvContentPartPr/>
                <p14:nvPr/>
              </p14:nvContentPartPr>
              <p14:xfrm>
                <a:off x="1851447" y="1966110"/>
                <a:ext cx="26460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0C45ED1-D8BC-9923-E27E-8A899439929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42807" y="1957110"/>
                  <a:ext cx="28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701F3C-EBCE-49BC-4932-AA6BFBDAA1BA}"/>
                    </a:ext>
                  </a:extLst>
                </p14:cNvPr>
                <p14:cNvContentPartPr/>
                <p14:nvPr/>
              </p14:nvContentPartPr>
              <p14:xfrm>
                <a:off x="2372367" y="1966110"/>
                <a:ext cx="320760" cy="1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701F3C-EBCE-49BC-4932-AA6BFBDAA1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63367" y="1957110"/>
                  <a:ext cx="33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B581A5-E3FE-B273-899D-5AD7F6E8C370}"/>
                    </a:ext>
                  </a:extLst>
                </p14:cNvPr>
                <p14:cNvContentPartPr/>
                <p14:nvPr/>
              </p14:nvContentPartPr>
              <p14:xfrm>
                <a:off x="3021087" y="1975470"/>
                <a:ext cx="363240" cy="12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B581A5-E3FE-B273-899D-5AD7F6E8C37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12087" y="1966470"/>
                  <a:ext cx="38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F6500A-E248-FA93-17AB-8535C5E5BB62}"/>
                    </a:ext>
                  </a:extLst>
                </p14:cNvPr>
                <p14:cNvContentPartPr/>
                <p14:nvPr/>
              </p14:nvContentPartPr>
              <p14:xfrm>
                <a:off x="3786447" y="1966110"/>
                <a:ext cx="393120" cy="21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F6500A-E248-FA93-17AB-8535C5E5BB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77807" y="1957110"/>
                  <a:ext cx="41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FFA574-C927-D89A-8D17-004580D89046}"/>
                    </a:ext>
                  </a:extLst>
                </p14:cNvPr>
                <p14:cNvContentPartPr/>
                <p14:nvPr/>
              </p14:nvContentPartPr>
              <p14:xfrm>
                <a:off x="4679967" y="1966110"/>
                <a:ext cx="35208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FFA574-C927-D89A-8D17-004580D890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70967" y="1957110"/>
                  <a:ext cx="369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5AE573-0CFF-72A8-F77E-2B266FF088DA}"/>
                    </a:ext>
                  </a:extLst>
                </p14:cNvPr>
                <p14:cNvContentPartPr/>
                <p14:nvPr/>
              </p14:nvContentPartPr>
              <p14:xfrm>
                <a:off x="5370807" y="1986990"/>
                <a:ext cx="297000" cy="2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5AE573-0CFF-72A8-F77E-2B266FF088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61807" y="1978350"/>
                  <a:ext cx="314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3ACD6EE-47E0-502B-1B8E-53E8104D0B81}"/>
                    </a:ext>
                  </a:extLst>
                </p14:cNvPr>
                <p14:cNvContentPartPr/>
                <p14:nvPr/>
              </p14:nvContentPartPr>
              <p14:xfrm>
                <a:off x="6031047" y="3433663"/>
                <a:ext cx="38880" cy="354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ACD6EE-47E0-502B-1B8E-53E8104D0B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22047" y="3424663"/>
                  <a:ext cx="56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E08810-20C2-3DCD-240E-D1AED52F7BC0}"/>
                    </a:ext>
                  </a:extLst>
                </p14:cNvPr>
                <p14:cNvContentPartPr/>
                <p14:nvPr/>
              </p14:nvContentPartPr>
              <p14:xfrm>
                <a:off x="5836647" y="3958903"/>
                <a:ext cx="267120" cy="217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E08810-20C2-3DCD-240E-D1AED52F7BC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27647" y="3949903"/>
                  <a:ext cx="284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F587B8-9524-9AE4-0E1B-B5A96419CFC5}"/>
                    </a:ext>
                  </a:extLst>
                </p14:cNvPr>
                <p14:cNvContentPartPr/>
                <p14:nvPr/>
              </p14:nvContentPartPr>
              <p14:xfrm>
                <a:off x="5907207" y="3965383"/>
                <a:ext cx="174240" cy="175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F587B8-9524-9AE4-0E1B-B5A96419CF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8567" y="3956383"/>
                  <a:ext cx="191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B65B67-C857-C9E8-3259-279FA9E843E3}"/>
                    </a:ext>
                  </a:extLst>
                </p14:cNvPr>
                <p14:cNvContentPartPr/>
                <p14:nvPr/>
              </p14:nvContentPartPr>
              <p14:xfrm>
                <a:off x="6049407" y="1998343"/>
                <a:ext cx="21960" cy="146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B65B67-C857-C9E8-3259-279FA9E843E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40767" y="1989703"/>
                  <a:ext cx="39600" cy="14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2AE6899-0CDE-8237-C6FF-F368F6442BC0}"/>
                    </a:ext>
                  </a:extLst>
                </p14:cNvPr>
                <p14:cNvContentPartPr/>
                <p14:nvPr/>
              </p14:nvContentPartPr>
              <p14:xfrm>
                <a:off x="2679087" y="3338263"/>
                <a:ext cx="8640" cy="26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2AE6899-0CDE-8237-C6FF-F368F6442B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70447" y="3329623"/>
                  <a:ext cx="26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8AD851-E1F6-3EE8-4BAE-E65ACACF15A7}"/>
                    </a:ext>
                  </a:extLst>
                </p14:cNvPr>
                <p14:cNvContentPartPr/>
                <p14:nvPr/>
              </p14:nvContentPartPr>
              <p14:xfrm>
                <a:off x="1583967" y="3338263"/>
                <a:ext cx="17604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8AD851-E1F6-3EE8-4BAE-E65ACACF15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74967" y="3329623"/>
                  <a:ext cx="193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0269F99-C574-B072-3C42-3792A1711466}"/>
                    </a:ext>
                  </a:extLst>
                </p14:cNvPr>
                <p14:cNvContentPartPr/>
                <p14:nvPr/>
              </p14:nvContentPartPr>
              <p14:xfrm>
                <a:off x="1902927" y="3348703"/>
                <a:ext cx="14472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0269F99-C574-B072-3C42-3792A17114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93927" y="3339703"/>
                  <a:ext cx="162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F0373F3-A8BB-186D-BE45-A088E0355A05}"/>
                    </a:ext>
                  </a:extLst>
                </p14:cNvPr>
                <p14:cNvContentPartPr/>
                <p14:nvPr/>
              </p14:nvContentPartPr>
              <p14:xfrm>
                <a:off x="2210727" y="3348703"/>
                <a:ext cx="17352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F0373F3-A8BB-186D-BE45-A088E0355A0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02087" y="3339703"/>
                  <a:ext cx="19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79E692D-63D5-9695-5B39-D93F79B0643E}"/>
                    </a:ext>
                  </a:extLst>
                </p14:cNvPr>
                <p14:cNvContentPartPr/>
                <p14:nvPr/>
              </p14:nvContentPartPr>
              <p14:xfrm>
                <a:off x="2604567" y="3359503"/>
                <a:ext cx="6192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79E692D-63D5-9695-5B39-D93F79B0643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95567" y="3350503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34D734-9DB5-BFC5-E958-321A60355FCA}"/>
                    </a:ext>
                  </a:extLst>
                </p14:cNvPr>
                <p14:cNvContentPartPr/>
                <p14:nvPr/>
              </p14:nvContentPartPr>
              <p14:xfrm>
                <a:off x="1176447" y="3158623"/>
                <a:ext cx="108360" cy="27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34D734-9DB5-BFC5-E958-321A60355FC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7447" y="3149623"/>
                  <a:ext cx="126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5E1BAAC-461A-87F5-9D42-5A905AC462D0}"/>
                    </a:ext>
                  </a:extLst>
                </p14:cNvPr>
                <p14:cNvContentPartPr/>
                <p14:nvPr/>
              </p14:nvContentPartPr>
              <p14:xfrm>
                <a:off x="1148007" y="3305863"/>
                <a:ext cx="9180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5E1BAAC-461A-87F5-9D42-5A905AC462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9367" y="3297223"/>
                  <a:ext cx="109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2B2967-C461-DA53-1AA5-3D8C5ACDA640}"/>
                    </a:ext>
                  </a:extLst>
                </p14:cNvPr>
                <p14:cNvContentPartPr/>
                <p14:nvPr/>
              </p14:nvContentPartPr>
              <p14:xfrm>
                <a:off x="1307127" y="3153223"/>
                <a:ext cx="106560" cy="279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2B2967-C461-DA53-1AA5-3D8C5ACDA64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298127" y="3144583"/>
                  <a:ext cx="124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0CAC73E-FB2F-BC18-C3AC-693964610EF0}"/>
                    </a:ext>
                  </a:extLst>
                </p14:cNvPr>
                <p14:cNvContentPartPr/>
                <p14:nvPr/>
              </p14:nvContentPartPr>
              <p14:xfrm>
                <a:off x="1404687" y="3262303"/>
                <a:ext cx="135000" cy="140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0CAC73E-FB2F-BC18-C3AC-693964610EF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396047" y="3253303"/>
                  <a:ext cx="152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972C6CD-F4F2-07D5-37A6-EC71790021B5}"/>
                    </a:ext>
                  </a:extLst>
                </p14:cNvPr>
                <p14:cNvContentPartPr/>
                <p14:nvPr/>
              </p14:nvContentPartPr>
              <p14:xfrm>
                <a:off x="1531047" y="3167623"/>
                <a:ext cx="176400" cy="407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972C6CD-F4F2-07D5-37A6-EC71790021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22047" y="3158983"/>
                  <a:ext cx="1940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B4C2DB8-7AF5-8B26-7E1A-13AEB4E5934C}"/>
                    </a:ext>
                  </a:extLst>
                </p14:cNvPr>
                <p14:cNvContentPartPr/>
                <p14:nvPr/>
              </p14:nvContentPartPr>
              <p14:xfrm>
                <a:off x="4168407" y="3199663"/>
                <a:ext cx="10080" cy="207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B4C2DB8-7AF5-8B26-7E1A-13AEB4E5934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59767" y="3191023"/>
                  <a:ext cx="27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8C8512-DACF-FB3F-41A0-670948B0255F}"/>
                    </a:ext>
                  </a:extLst>
                </p14:cNvPr>
                <p14:cNvContentPartPr/>
                <p14:nvPr/>
              </p14:nvContentPartPr>
              <p14:xfrm>
                <a:off x="4167327" y="3151063"/>
                <a:ext cx="142920" cy="6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8C8512-DACF-FB3F-41A0-670948B0255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58687" y="3142063"/>
                  <a:ext cx="160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9F8E99A-82D3-9AC2-D64D-0C6E5F48E122}"/>
                    </a:ext>
                  </a:extLst>
                </p14:cNvPr>
                <p14:cNvContentPartPr/>
                <p14:nvPr/>
              </p14:nvContentPartPr>
              <p14:xfrm>
                <a:off x="4178487" y="3231703"/>
                <a:ext cx="13464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9F8E99A-82D3-9AC2-D64D-0C6E5F48E12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69487" y="3222703"/>
                  <a:ext cx="152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FF51F09-387B-07B0-252A-709329A9B7CF}"/>
                    </a:ext>
                  </a:extLst>
                </p14:cNvPr>
                <p14:cNvContentPartPr/>
                <p14:nvPr/>
              </p14:nvContentPartPr>
              <p14:xfrm>
                <a:off x="4372527" y="3093823"/>
                <a:ext cx="99000" cy="336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FF51F09-387B-07B0-252A-709329A9B7C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63887" y="3084823"/>
                  <a:ext cx="116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68C94D-78D8-9D6F-1E78-D956C258A6B7}"/>
                    </a:ext>
                  </a:extLst>
                </p14:cNvPr>
                <p14:cNvContentPartPr/>
                <p14:nvPr/>
              </p14:nvContentPartPr>
              <p14:xfrm>
                <a:off x="4486287" y="3199663"/>
                <a:ext cx="139680" cy="139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68C94D-78D8-9D6F-1E78-D956C258A6B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77647" y="3191023"/>
                  <a:ext cx="157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989B234-EBBE-5705-792F-5990884BEAD5}"/>
                    </a:ext>
                  </a:extLst>
                </p14:cNvPr>
                <p14:cNvContentPartPr/>
                <p14:nvPr/>
              </p14:nvContentPartPr>
              <p14:xfrm>
                <a:off x="4493487" y="3178783"/>
                <a:ext cx="131400" cy="242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989B234-EBBE-5705-792F-5990884BEAD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484847" y="3169783"/>
                  <a:ext cx="149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1C1319-9C53-11B8-3D66-83E1BFB16C7E}"/>
                    </a:ext>
                  </a:extLst>
                </p14:cNvPr>
                <p14:cNvContentPartPr/>
                <p14:nvPr/>
              </p14:nvContentPartPr>
              <p14:xfrm>
                <a:off x="4688247" y="3104623"/>
                <a:ext cx="141480" cy="344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1C1319-9C53-11B8-3D66-83E1BFB16C7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79607" y="3095623"/>
                  <a:ext cx="159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6D15396-B764-24C5-6C77-C0C700FE519B}"/>
                    </a:ext>
                  </a:extLst>
                </p14:cNvPr>
                <p14:cNvContentPartPr/>
                <p14:nvPr/>
              </p14:nvContentPartPr>
              <p14:xfrm>
                <a:off x="2615007" y="3281383"/>
                <a:ext cx="109080" cy="120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6D15396-B764-24C5-6C77-C0C700FE519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79367" y="3245383"/>
                  <a:ext cx="180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0171003-C63B-7288-FD1E-F03ED9D546B7}"/>
                    </a:ext>
                  </a:extLst>
                </p14:cNvPr>
                <p14:cNvContentPartPr/>
                <p14:nvPr/>
              </p14:nvContentPartPr>
              <p14:xfrm>
                <a:off x="5994327" y="1922383"/>
                <a:ext cx="133920" cy="167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0171003-C63B-7288-FD1E-F03ED9D546B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58687" y="1886383"/>
                  <a:ext cx="205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544B540-50D3-CC67-1086-22EC1E12417D}"/>
                    </a:ext>
                  </a:extLst>
                </p14:cNvPr>
                <p14:cNvContentPartPr/>
                <p14:nvPr/>
              </p14:nvContentPartPr>
              <p14:xfrm>
                <a:off x="1583967" y="1966303"/>
                <a:ext cx="1029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544B540-50D3-CC67-1086-22EC1E1241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74967" y="1957663"/>
                  <a:ext cx="12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ABE91CB-0DB5-C055-5236-0E34CB48ECA8}"/>
                    </a:ext>
                  </a:extLst>
                </p14:cNvPr>
                <p14:cNvContentPartPr/>
                <p14:nvPr/>
              </p14:nvContentPartPr>
              <p14:xfrm>
                <a:off x="1123887" y="1770103"/>
                <a:ext cx="66600" cy="321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ABE91CB-0DB5-C055-5236-0E34CB48ECA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5247" y="1761463"/>
                  <a:ext cx="842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D0896FC-AE6F-3A63-0D7E-81016E1E8058}"/>
                    </a:ext>
                  </a:extLst>
                </p14:cNvPr>
                <p14:cNvContentPartPr/>
                <p14:nvPr/>
              </p14:nvContentPartPr>
              <p14:xfrm>
                <a:off x="1084287" y="1977103"/>
                <a:ext cx="10260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D0896FC-AE6F-3A63-0D7E-81016E1E805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5287" y="1968463"/>
                  <a:ext cx="12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CB73971-9602-4C9D-4485-80ECACCABDBE}"/>
                    </a:ext>
                  </a:extLst>
                </p14:cNvPr>
                <p14:cNvContentPartPr/>
                <p14:nvPr/>
              </p14:nvContentPartPr>
              <p14:xfrm>
                <a:off x="1223607" y="1775503"/>
                <a:ext cx="72360" cy="282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CB73971-9602-4C9D-4485-80ECACCABDB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214607" y="1766503"/>
                  <a:ext cx="90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C6F3580-C8CE-1F12-A7BC-5598D6631D60}"/>
                    </a:ext>
                  </a:extLst>
                </p14:cNvPr>
                <p14:cNvContentPartPr/>
                <p14:nvPr/>
              </p14:nvContentPartPr>
              <p14:xfrm>
                <a:off x="1318287" y="1892143"/>
                <a:ext cx="79920" cy="118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C6F3580-C8CE-1F12-A7BC-5598D6631D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09287" y="1883503"/>
                  <a:ext cx="97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E965E1C-DC20-8FC8-3A61-355ADD66DB54}"/>
                    </a:ext>
                  </a:extLst>
                </p14:cNvPr>
                <p14:cNvContentPartPr/>
                <p14:nvPr/>
              </p14:nvContentPartPr>
              <p14:xfrm>
                <a:off x="1304247" y="1870543"/>
                <a:ext cx="88200" cy="165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E965E1C-DC20-8FC8-3A61-355ADD66DB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95607" y="1861903"/>
                  <a:ext cx="105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E364FAB-B43E-ADB9-487F-88E230774F0C}"/>
                    </a:ext>
                  </a:extLst>
                </p14:cNvPr>
                <p14:cNvContentPartPr/>
                <p14:nvPr/>
              </p14:nvContentPartPr>
              <p14:xfrm>
                <a:off x="1419087" y="1753543"/>
                <a:ext cx="120240" cy="376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E364FAB-B43E-ADB9-487F-88E230774F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10447" y="1744903"/>
                  <a:ext cx="1378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F338762-A7D7-1E45-146C-9ED481B379FD}"/>
                    </a:ext>
                  </a:extLst>
                </p14:cNvPr>
                <p14:cNvContentPartPr/>
                <p14:nvPr/>
              </p14:nvContentPartPr>
              <p14:xfrm>
                <a:off x="2721567" y="3284623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F338762-A7D7-1E45-146C-9ED481B379F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85567" y="324898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0B71E00-3443-BDDB-B193-1655DC628E85}"/>
                    </a:ext>
                  </a:extLst>
                </p14:cNvPr>
                <p14:cNvContentPartPr/>
                <p14:nvPr/>
              </p14:nvContentPartPr>
              <p14:xfrm>
                <a:off x="2648127" y="3274903"/>
                <a:ext cx="86040" cy="117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0B71E00-3443-BDDB-B193-1655DC628E8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12487" y="3238903"/>
                  <a:ext cx="1576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31E35FE-822D-030B-3B52-540E8CB06FD5}"/>
              </a:ext>
            </a:extLst>
          </p:cNvPr>
          <p:cNvGrpSpPr/>
          <p:nvPr/>
        </p:nvGrpSpPr>
        <p:grpSpPr>
          <a:xfrm>
            <a:off x="985919" y="4869162"/>
            <a:ext cx="3090960" cy="641160"/>
            <a:chOff x="985919" y="4869162"/>
            <a:chExt cx="309096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8E0FE6D-FA51-1776-6D92-53177123033A}"/>
                    </a:ext>
                  </a:extLst>
                </p14:cNvPr>
                <p14:cNvContentPartPr/>
                <p14:nvPr/>
              </p14:nvContentPartPr>
              <p14:xfrm>
                <a:off x="1027319" y="4980402"/>
                <a:ext cx="73440" cy="529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8E0FE6D-FA51-1776-6D92-53177123033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8319" y="4971402"/>
                  <a:ext cx="910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8DCF81E-3DD7-31FE-7203-2EF1A75C368E}"/>
                    </a:ext>
                  </a:extLst>
                </p14:cNvPr>
                <p14:cNvContentPartPr/>
                <p14:nvPr/>
              </p14:nvContentPartPr>
              <p14:xfrm>
                <a:off x="985919" y="4942962"/>
                <a:ext cx="282960" cy="81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8DCF81E-3DD7-31FE-7203-2EF1A75C368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6919" y="4934322"/>
                  <a:ext cx="300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4DB1130-6DFA-1D4C-6AD3-9A5AFA081E51}"/>
                    </a:ext>
                  </a:extLst>
                </p14:cNvPr>
                <p14:cNvContentPartPr/>
                <p14:nvPr/>
              </p14:nvContentPartPr>
              <p14:xfrm>
                <a:off x="1016879" y="5192442"/>
                <a:ext cx="188280" cy="26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4DB1130-6DFA-1D4C-6AD3-9A5AFA081E5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7879" y="5183442"/>
                  <a:ext cx="205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323D213-7677-3675-0877-9CD4FA882834}"/>
                    </a:ext>
                  </a:extLst>
                </p14:cNvPr>
                <p14:cNvContentPartPr/>
                <p14:nvPr/>
              </p14:nvContentPartPr>
              <p14:xfrm>
                <a:off x="1405679" y="4869882"/>
                <a:ext cx="52920" cy="224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323D213-7677-3675-0877-9CD4FA8828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96679" y="4860882"/>
                  <a:ext cx="70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8F6D263-C311-DEBB-F9C7-BC1F5F37676B}"/>
                    </a:ext>
                  </a:extLst>
                </p14:cNvPr>
                <p14:cNvContentPartPr/>
                <p14:nvPr/>
              </p14:nvContentPartPr>
              <p14:xfrm>
                <a:off x="1640759" y="4879602"/>
                <a:ext cx="85320" cy="544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8F6D263-C311-DEBB-F9C7-BC1F5F37676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31759" y="4870962"/>
                  <a:ext cx="1029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6656543-7DDE-5D3F-9E1C-E4D350549777}"/>
                    </a:ext>
                  </a:extLst>
                </p14:cNvPr>
                <p14:cNvContentPartPr/>
                <p14:nvPr/>
              </p14:nvContentPartPr>
              <p14:xfrm>
                <a:off x="1776839" y="5054202"/>
                <a:ext cx="216000" cy="249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6656543-7DDE-5D3F-9E1C-E4D35054977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68199" y="5045562"/>
                  <a:ext cx="233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0E0643F-8C7B-085C-4307-88F4ACB97560}"/>
                    </a:ext>
                  </a:extLst>
                </p14:cNvPr>
                <p14:cNvContentPartPr/>
                <p14:nvPr/>
              </p14:nvContentPartPr>
              <p14:xfrm>
                <a:off x="1758839" y="5065002"/>
                <a:ext cx="172800" cy="288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0E0643F-8C7B-085C-4307-88F4ACB9756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50199" y="5056002"/>
                  <a:ext cx="190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21B3CB8-FA59-CA63-A446-E3CAE18A9FC2}"/>
                    </a:ext>
                  </a:extLst>
                </p14:cNvPr>
                <p14:cNvContentPartPr/>
                <p14:nvPr/>
              </p14:nvContentPartPr>
              <p14:xfrm>
                <a:off x="2105879" y="4941522"/>
                <a:ext cx="190080" cy="562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21B3CB8-FA59-CA63-A446-E3CAE18A9F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97239" y="4932522"/>
                  <a:ext cx="20772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474CD02-8B52-A55D-3B25-DA08A5AD9FE7}"/>
                    </a:ext>
                  </a:extLst>
                </p14:cNvPr>
                <p14:cNvContentPartPr/>
                <p14:nvPr/>
              </p14:nvContentPartPr>
              <p14:xfrm>
                <a:off x="2444999" y="5146002"/>
                <a:ext cx="224640" cy="145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474CD02-8B52-A55D-3B25-DA08A5AD9FE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35999" y="5137362"/>
                  <a:ext cx="242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563B9B6-72AA-D78A-8D1C-E58B09BCE017}"/>
                    </a:ext>
                  </a:extLst>
                </p14:cNvPr>
                <p14:cNvContentPartPr/>
                <p14:nvPr/>
              </p14:nvContentPartPr>
              <p14:xfrm>
                <a:off x="3080399" y="4869162"/>
                <a:ext cx="135360" cy="624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563B9B6-72AA-D78A-8D1C-E58B09BCE0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71759" y="4860162"/>
                  <a:ext cx="15300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CB86721-EFC2-51F7-A934-A2918D608963}"/>
                    </a:ext>
                  </a:extLst>
                </p14:cNvPr>
                <p14:cNvContentPartPr/>
                <p14:nvPr/>
              </p14:nvContentPartPr>
              <p14:xfrm>
                <a:off x="3050879" y="5200002"/>
                <a:ext cx="174600" cy="18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CB86721-EFC2-51F7-A934-A2918D60896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41879" y="5191362"/>
                  <a:ext cx="192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4962F1D-B5CA-ABFD-D596-6BCFF69C5849}"/>
                    </a:ext>
                  </a:extLst>
                </p14:cNvPr>
                <p14:cNvContentPartPr/>
                <p14:nvPr/>
              </p14:nvContentPartPr>
              <p14:xfrm>
                <a:off x="3360479" y="4910562"/>
                <a:ext cx="136080" cy="454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4962F1D-B5CA-ABFD-D596-6BCFF69C584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51479" y="4901562"/>
                  <a:ext cx="1537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8FB10C6-43D2-8C66-44F9-E874AE0DF9F0}"/>
                    </a:ext>
                  </a:extLst>
                </p14:cNvPr>
                <p14:cNvContentPartPr/>
                <p14:nvPr/>
              </p14:nvContentPartPr>
              <p14:xfrm>
                <a:off x="3503399" y="5116122"/>
                <a:ext cx="212400" cy="160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8FB10C6-43D2-8C66-44F9-E874AE0DF9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94399" y="5107122"/>
                  <a:ext cx="230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5223C69-450E-FCB4-690F-9F396F4F3EA4}"/>
                    </a:ext>
                  </a:extLst>
                </p14:cNvPr>
                <p14:cNvContentPartPr/>
                <p14:nvPr/>
              </p14:nvContentPartPr>
              <p14:xfrm>
                <a:off x="3539759" y="5074722"/>
                <a:ext cx="137880" cy="233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5223C69-450E-FCB4-690F-9F396F4F3E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31119" y="5066082"/>
                  <a:ext cx="155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29824E0-CD33-AA24-F4F5-147D11818CBC}"/>
                    </a:ext>
                  </a:extLst>
                </p14:cNvPr>
                <p14:cNvContentPartPr/>
                <p14:nvPr/>
              </p14:nvContentPartPr>
              <p14:xfrm>
                <a:off x="3883199" y="4900482"/>
                <a:ext cx="193680" cy="540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29824E0-CD33-AA24-F4F5-147D11818CB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74199" y="4891842"/>
                  <a:ext cx="211320" cy="55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94CBBC2-EDDA-411E-B7AB-03510F82A793}"/>
              </a:ext>
            </a:extLst>
          </p:cNvPr>
          <p:cNvGrpSpPr/>
          <p:nvPr/>
        </p:nvGrpSpPr>
        <p:grpSpPr>
          <a:xfrm>
            <a:off x="5643599" y="4575042"/>
            <a:ext cx="430920" cy="879120"/>
            <a:chOff x="5643599" y="4575042"/>
            <a:chExt cx="430920" cy="87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2BA1917-CBD6-CFE7-AF60-1762887FE562}"/>
                    </a:ext>
                  </a:extLst>
                </p14:cNvPr>
                <p14:cNvContentPartPr/>
                <p14:nvPr/>
              </p14:nvContentPartPr>
              <p14:xfrm>
                <a:off x="5742239" y="4575042"/>
                <a:ext cx="244800" cy="448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2BA1917-CBD6-CFE7-AF60-1762887FE56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33239" y="4566402"/>
                  <a:ext cx="2624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5734FB7-DB31-E3CE-BF04-F8EAB800BFB1}"/>
                    </a:ext>
                  </a:extLst>
                </p14:cNvPr>
                <p14:cNvContentPartPr/>
                <p14:nvPr/>
              </p14:nvContentPartPr>
              <p14:xfrm>
                <a:off x="5691479" y="5105682"/>
                <a:ext cx="38304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5734FB7-DB31-E3CE-BF04-F8EAB800BFB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82839" y="5096682"/>
                  <a:ext cx="40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E8B3BF4-EAF2-7C26-1E47-9EB670F8DA3D}"/>
                    </a:ext>
                  </a:extLst>
                </p14:cNvPr>
                <p14:cNvContentPartPr/>
                <p14:nvPr/>
              </p14:nvContentPartPr>
              <p14:xfrm>
                <a:off x="5643599" y="5167242"/>
                <a:ext cx="182520" cy="286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E8B3BF4-EAF2-7C26-1E47-9EB670F8DA3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34959" y="5158602"/>
                  <a:ext cx="200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DBCCBB9-0841-2F50-03B4-3D3F005A9AE0}"/>
                    </a:ext>
                  </a:extLst>
                </p14:cNvPr>
                <p14:cNvContentPartPr/>
                <p14:nvPr/>
              </p14:nvContentPartPr>
              <p14:xfrm>
                <a:off x="5865719" y="5290722"/>
                <a:ext cx="172080" cy="146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DBCCBB9-0841-2F50-03B4-3D3F005A9AE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57079" y="5282082"/>
                  <a:ext cx="189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4A1AFE4-2269-26A7-7B7E-1CF01F4F54FB}"/>
                    </a:ext>
                  </a:extLst>
                </p14:cNvPr>
                <p14:cNvContentPartPr/>
                <p14:nvPr/>
              </p14:nvContentPartPr>
              <p14:xfrm>
                <a:off x="5884079" y="5270562"/>
                <a:ext cx="126000" cy="168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4A1AFE4-2269-26A7-7B7E-1CF01F4F54F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75079" y="5261562"/>
                  <a:ext cx="14364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8D0F6AE-0054-F91E-AFD0-0677ABDFA76F}"/>
                  </a:ext>
                </a:extLst>
              </p14:cNvPr>
              <p14:cNvContentPartPr/>
              <p14:nvPr/>
            </p14:nvContentPartPr>
            <p14:xfrm>
              <a:off x="6407159" y="4501602"/>
              <a:ext cx="150480" cy="10965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8D0F6AE-0054-F91E-AFD0-0677ABDFA76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398159" y="4492962"/>
                <a:ext cx="16812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70CED620-9F3D-99FB-6F0F-06C17E98628D}"/>
                  </a:ext>
                </a:extLst>
              </p14:cNvPr>
              <p14:cNvContentPartPr/>
              <p14:nvPr/>
            </p14:nvContentPartPr>
            <p14:xfrm>
              <a:off x="6766799" y="5301647"/>
              <a:ext cx="238680" cy="1990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70CED620-9F3D-99FB-6F0F-06C17E9862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57799" y="5293007"/>
                <a:ext cx="2563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A5A206F7-7366-5F90-9E48-7651E83D38EB}"/>
                  </a:ext>
                </a:extLst>
              </p14:cNvPr>
              <p14:cNvContentPartPr/>
              <p14:nvPr/>
            </p14:nvContentPartPr>
            <p14:xfrm>
              <a:off x="6758519" y="4556807"/>
              <a:ext cx="212760" cy="1915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A5A206F7-7366-5F90-9E48-7651E83D38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49519" y="4548167"/>
                <a:ext cx="2304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A255E51-2079-05A5-A7A3-334907FAC3FC}"/>
                  </a:ext>
                </a:extLst>
              </p14:cNvPr>
              <p14:cNvContentPartPr/>
              <p14:nvPr/>
            </p14:nvContentPartPr>
            <p14:xfrm>
              <a:off x="6770399" y="4536647"/>
              <a:ext cx="190440" cy="2196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A255E51-2079-05A5-A7A3-334907FAC3F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761399" y="4527647"/>
                <a:ext cx="2080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E1C0BEB5-869A-3E30-3F74-0AAEC8CE299C}"/>
                  </a:ext>
                </a:extLst>
              </p14:cNvPr>
              <p14:cNvContentPartPr/>
              <p14:nvPr/>
            </p14:nvContentPartPr>
            <p14:xfrm>
              <a:off x="7281599" y="4723127"/>
              <a:ext cx="101880" cy="4294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E1C0BEB5-869A-3E30-3F74-0AAEC8CE299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72599" y="4714127"/>
                <a:ext cx="1195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0B80532-942B-6B70-B195-67C2E5846892}"/>
                  </a:ext>
                </a:extLst>
              </p14:cNvPr>
              <p14:cNvContentPartPr/>
              <p14:nvPr/>
            </p14:nvContentPartPr>
            <p14:xfrm>
              <a:off x="7203119" y="4919327"/>
              <a:ext cx="208080" cy="100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0B80532-942B-6B70-B195-67C2E584689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94479" y="4910327"/>
                <a:ext cx="225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3580833-45D9-8B97-C9BD-96350996E1F7}"/>
                  </a:ext>
                </a:extLst>
              </p14:cNvPr>
              <p14:cNvContentPartPr/>
              <p14:nvPr/>
            </p14:nvContentPartPr>
            <p14:xfrm>
              <a:off x="7465199" y="4717367"/>
              <a:ext cx="143640" cy="4294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3580833-45D9-8B97-C9BD-96350996E1F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56199" y="4708367"/>
                <a:ext cx="16128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6812C464-94FD-38C3-D539-EA857BB34D43}"/>
                  </a:ext>
                </a:extLst>
              </p14:cNvPr>
              <p14:cNvContentPartPr/>
              <p14:nvPr/>
            </p14:nvContentPartPr>
            <p14:xfrm>
              <a:off x="7821599" y="4727447"/>
              <a:ext cx="88560" cy="4525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6812C464-94FD-38C3-D539-EA857BB34D4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12959" y="4718807"/>
                <a:ext cx="10620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DCC2A3BD-5715-DBAE-39A3-E81E8ACEFC46}"/>
                  </a:ext>
                </a:extLst>
              </p14:cNvPr>
              <p14:cNvContentPartPr/>
              <p14:nvPr/>
            </p14:nvContentPartPr>
            <p14:xfrm>
              <a:off x="7704599" y="4759487"/>
              <a:ext cx="131040" cy="3376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DCC2A3BD-5715-DBAE-39A3-E81E8ACEFC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95959" y="4750847"/>
                <a:ext cx="1486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5CA1C187-FB32-BE73-41AE-C53FBD30C0AB}"/>
                  </a:ext>
                </a:extLst>
              </p14:cNvPr>
              <p14:cNvContentPartPr/>
              <p14:nvPr/>
            </p14:nvContentPartPr>
            <p14:xfrm>
              <a:off x="7652399" y="4898087"/>
              <a:ext cx="144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5CA1C187-FB32-BE73-41AE-C53FBD30C0A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43759" y="4889447"/>
                <a:ext cx="162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8EFF65F-9511-D263-5646-BEEEB2656D52}"/>
                  </a:ext>
                </a:extLst>
              </p14:cNvPr>
              <p14:cNvContentPartPr/>
              <p14:nvPr/>
            </p14:nvContentPartPr>
            <p14:xfrm>
              <a:off x="8023919" y="4725287"/>
              <a:ext cx="229320" cy="3708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8EFF65F-9511-D263-5646-BEEEB2656D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015279" y="4716647"/>
                <a:ext cx="2469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D3011A0-87D6-5DB0-20F4-95D158DB5EBB}"/>
                  </a:ext>
                </a:extLst>
              </p14:cNvPr>
              <p14:cNvContentPartPr/>
              <p14:nvPr/>
            </p14:nvContentPartPr>
            <p14:xfrm>
              <a:off x="8422799" y="4664447"/>
              <a:ext cx="119160" cy="3758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D3011A0-87D6-5DB0-20F4-95D158DB5EB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14159" y="4655447"/>
                <a:ext cx="1368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369773CD-EDCD-E12E-CD40-82712BAE3D5F}"/>
                  </a:ext>
                </a:extLst>
              </p14:cNvPr>
              <p14:cNvContentPartPr/>
              <p14:nvPr/>
            </p14:nvContentPartPr>
            <p14:xfrm>
              <a:off x="8321279" y="4845167"/>
              <a:ext cx="244800" cy="111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369773CD-EDCD-E12E-CD40-82712BAE3D5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639" y="4836167"/>
                <a:ext cx="26244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FAD6420-9A87-1E19-BA53-E9B645B4263A}"/>
              </a:ext>
            </a:extLst>
          </p:cNvPr>
          <p:cNvGrpSpPr/>
          <p:nvPr/>
        </p:nvGrpSpPr>
        <p:grpSpPr>
          <a:xfrm>
            <a:off x="8999519" y="4959162"/>
            <a:ext cx="343800" cy="157320"/>
            <a:chOff x="8999519" y="4959162"/>
            <a:chExt cx="34380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04F3E05-20B3-A683-DD0A-99CFB2C0AD6F}"/>
                    </a:ext>
                  </a:extLst>
                </p14:cNvPr>
                <p14:cNvContentPartPr/>
                <p14:nvPr/>
              </p14:nvContentPartPr>
              <p14:xfrm>
                <a:off x="9020399" y="4959162"/>
                <a:ext cx="255960" cy="23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04F3E05-20B3-A683-DD0A-99CFB2C0AD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11759" y="4950522"/>
                  <a:ext cx="273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71964A9-D76D-005F-DF63-41BE521DEBAD}"/>
                    </a:ext>
                  </a:extLst>
                </p14:cNvPr>
                <p14:cNvContentPartPr/>
                <p14:nvPr/>
              </p14:nvContentPartPr>
              <p14:xfrm>
                <a:off x="8999519" y="5068242"/>
                <a:ext cx="343800" cy="48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71964A9-D76D-005F-DF63-41BE521DEBA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90519" y="5059242"/>
                  <a:ext cx="3614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7EA4E173-633B-93BB-962A-978AC00118C1}"/>
              </a:ext>
            </a:extLst>
          </p:cNvPr>
          <p:cNvGrpSpPr/>
          <p:nvPr/>
        </p:nvGrpSpPr>
        <p:grpSpPr>
          <a:xfrm>
            <a:off x="9698639" y="4579362"/>
            <a:ext cx="321840" cy="814320"/>
            <a:chOff x="9698639" y="4579362"/>
            <a:chExt cx="32184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6FA03A4-9883-7CEA-8D14-994B2CAE7722}"/>
                    </a:ext>
                  </a:extLst>
                </p14:cNvPr>
                <p14:cNvContentPartPr/>
                <p14:nvPr/>
              </p14:nvContentPartPr>
              <p14:xfrm>
                <a:off x="9838679" y="4579362"/>
                <a:ext cx="168120" cy="814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6FA03A4-9883-7CEA-8D14-994B2CAE77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29679" y="4570362"/>
                  <a:ext cx="18576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5BF1397-BCD8-0394-28DC-8A18ADA47698}"/>
                    </a:ext>
                  </a:extLst>
                </p14:cNvPr>
                <p14:cNvContentPartPr/>
                <p14:nvPr/>
              </p14:nvContentPartPr>
              <p14:xfrm>
                <a:off x="9698639" y="4985082"/>
                <a:ext cx="321840" cy="49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5BF1397-BCD8-0394-28DC-8A18ADA4769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89639" y="4976082"/>
                  <a:ext cx="33948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C05DA889-A627-4FE1-B62E-F4629BE4659B}"/>
                  </a:ext>
                </a:extLst>
              </p14:cNvPr>
              <p14:cNvContentPartPr/>
              <p14:nvPr/>
            </p14:nvContentPartPr>
            <p14:xfrm>
              <a:off x="10222079" y="4550922"/>
              <a:ext cx="154800" cy="738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C05DA889-A627-4FE1-B62E-F4629BE4659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213079" y="4542282"/>
                <a:ext cx="17244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349FDE8-31AA-F9BD-92CC-F84E56BF2BF4}"/>
                  </a:ext>
                </a:extLst>
              </p14:cNvPr>
              <p14:cNvContentPartPr/>
              <p14:nvPr/>
            </p14:nvContentPartPr>
            <p14:xfrm>
              <a:off x="10869719" y="4530762"/>
              <a:ext cx="232200" cy="693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349FDE8-31AA-F9BD-92CC-F84E56BF2BF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861079" y="4521762"/>
                <a:ext cx="249840" cy="71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BEF2C38-D184-4377-988C-C47D23D9914A}"/>
              </a:ext>
            </a:extLst>
          </p:cNvPr>
          <p:cNvGrpSpPr/>
          <p:nvPr/>
        </p:nvGrpSpPr>
        <p:grpSpPr>
          <a:xfrm>
            <a:off x="10489559" y="4795722"/>
            <a:ext cx="242640" cy="377640"/>
            <a:chOff x="10489559" y="4795722"/>
            <a:chExt cx="24264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D73FA21-4E82-9F90-20B1-470B7F4DE366}"/>
                    </a:ext>
                  </a:extLst>
                </p14:cNvPr>
                <p14:cNvContentPartPr/>
                <p14:nvPr/>
              </p14:nvContentPartPr>
              <p14:xfrm>
                <a:off x="10489559" y="4869882"/>
                <a:ext cx="242640" cy="234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D73FA21-4E82-9F90-20B1-470B7F4DE36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480559" y="4860882"/>
                  <a:ext cx="260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3DE056E-38E5-7EFE-22B3-2CC91C4FE453}"/>
                    </a:ext>
                  </a:extLst>
                </p14:cNvPr>
                <p14:cNvContentPartPr/>
                <p14:nvPr/>
              </p14:nvContentPartPr>
              <p14:xfrm>
                <a:off x="10554719" y="4795722"/>
                <a:ext cx="171360" cy="377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3DE056E-38E5-7EFE-22B3-2CC91C4FE45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46079" y="4787082"/>
                  <a:ext cx="189000" cy="39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B93A2457-383E-1396-2BF5-F98FEB52A3E2}"/>
                  </a:ext>
                </a:extLst>
              </p14:cNvPr>
              <p14:cNvContentPartPr/>
              <p14:nvPr/>
            </p14:nvContentPartPr>
            <p14:xfrm>
              <a:off x="6805319" y="1510002"/>
              <a:ext cx="222480" cy="2991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B93A2457-383E-1396-2BF5-F98FEB52A3E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787319" y="1492362"/>
                <a:ext cx="2581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AF3B1B9-90AC-36E0-2D20-093DF7E2BE6A}"/>
                  </a:ext>
                </a:extLst>
              </p14:cNvPr>
              <p14:cNvContentPartPr/>
              <p14:nvPr/>
            </p14:nvContentPartPr>
            <p14:xfrm>
              <a:off x="9077999" y="507402"/>
              <a:ext cx="245880" cy="2779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AF3B1B9-90AC-36E0-2D20-093DF7E2BE6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069359" y="498402"/>
                <a:ext cx="2635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AAD62966-7935-D060-9A1C-C9F14B61D512}"/>
                  </a:ext>
                </a:extLst>
              </p14:cNvPr>
              <p14:cNvContentPartPr/>
              <p14:nvPr/>
            </p14:nvContentPartPr>
            <p14:xfrm>
              <a:off x="9379679" y="564282"/>
              <a:ext cx="74160" cy="111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AAD62966-7935-D060-9A1C-C9F14B61D51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371039" y="555642"/>
                <a:ext cx="91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865905C2-7B2B-0FBE-A8BC-517D35E4113D}"/>
                  </a:ext>
                </a:extLst>
              </p14:cNvPr>
              <p14:cNvContentPartPr/>
              <p14:nvPr/>
            </p14:nvContentPartPr>
            <p14:xfrm>
              <a:off x="9369239" y="626562"/>
              <a:ext cx="9108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865905C2-7B2B-0FBE-A8BC-517D35E4113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9360599" y="617562"/>
                <a:ext cx="1087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B6DA462-ABA0-F7B6-B6B6-A7A97C7E07ED}"/>
              </a:ext>
            </a:extLst>
          </p:cNvPr>
          <p:cNvGrpSpPr/>
          <p:nvPr/>
        </p:nvGrpSpPr>
        <p:grpSpPr>
          <a:xfrm>
            <a:off x="9665879" y="266562"/>
            <a:ext cx="1768320" cy="509040"/>
            <a:chOff x="9665879" y="266562"/>
            <a:chExt cx="176832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9B517FB-D47B-309A-4FA4-89A67CDC178F}"/>
                    </a:ext>
                  </a:extLst>
                </p14:cNvPr>
                <p14:cNvContentPartPr/>
                <p14:nvPr/>
              </p14:nvContentPartPr>
              <p14:xfrm>
                <a:off x="9665879" y="544122"/>
                <a:ext cx="243720" cy="231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9B517FB-D47B-309A-4FA4-89A67CDC178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57239" y="535482"/>
                  <a:ext cx="261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0FFC142-635E-3860-2F61-6CE52F1F22E4}"/>
                    </a:ext>
                  </a:extLst>
                </p14:cNvPr>
                <p14:cNvContentPartPr/>
                <p14:nvPr/>
              </p14:nvContentPartPr>
              <p14:xfrm>
                <a:off x="9903479" y="547002"/>
                <a:ext cx="145440" cy="192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0FFC142-635E-3860-2F61-6CE52F1F22E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894479" y="538362"/>
                  <a:ext cx="163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56DFD68-A902-2450-A097-5F2013635352}"/>
                    </a:ext>
                  </a:extLst>
                </p14:cNvPr>
                <p14:cNvContentPartPr/>
                <p14:nvPr/>
              </p14:nvContentPartPr>
              <p14:xfrm>
                <a:off x="10068359" y="544122"/>
                <a:ext cx="227520" cy="168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56DFD68-A902-2450-A097-5F201363535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59359" y="535482"/>
                  <a:ext cx="245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869F663-3A59-0265-FFA9-B7667D49B25A}"/>
                    </a:ext>
                  </a:extLst>
                </p14:cNvPr>
                <p14:cNvContentPartPr/>
                <p14:nvPr/>
              </p14:nvContentPartPr>
              <p14:xfrm>
                <a:off x="10372559" y="482562"/>
                <a:ext cx="206280" cy="258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869F663-3A59-0265-FFA9-B7667D49B25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63919" y="473562"/>
                  <a:ext cx="223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84153AD-0BFB-F0BE-7025-8070E69538D3}"/>
                    </a:ext>
                  </a:extLst>
                </p14:cNvPr>
                <p14:cNvContentPartPr/>
                <p14:nvPr/>
              </p14:nvContentPartPr>
              <p14:xfrm>
                <a:off x="10664159" y="435042"/>
                <a:ext cx="42120" cy="275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84153AD-0BFB-F0BE-7025-8070E69538D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55519" y="426042"/>
                  <a:ext cx="59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3E782B6-A400-05C8-8992-0FAD34E668CE}"/>
                    </a:ext>
                  </a:extLst>
                </p14:cNvPr>
                <p14:cNvContentPartPr/>
                <p14:nvPr/>
              </p14:nvContentPartPr>
              <p14:xfrm>
                <a:off x="10622759" y="498402"/>
                <a:ext cx="192600" cy="97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3E782B6-A400-05C8-8992-0FAD34E668C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14119" y="489402"/>
                  <a:ext cx="210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1479FAB-BFA3-6B35-6D18-DA71B1AAC2F2}"/>
                    </a:ext>
                  </a:extLst>
                </p14:cNvPr>
                <p14:cNvContentPartPr/>
                <p14:nvPr/>
              </p14:nvContentPartPr>
              <p14:xfrm>
                <a:off x="10799879" y="492282"/>
                <a:ext cx="214200" cy="187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1479FAB-BFA3-6B35-6D18-DA71B1AAC2F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91239" y="483282"/>
                  <a:ext cx="231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109D112-F7A5-2DF4-4B1F-DAC84485C834}"/>
                    </a:ext>
                  </a:extLst>
                </p14:cNvPr>
                <p14:cNvContentPartPr/>
                <p14:nvPr/>
              </p14:nvContentPartPr>
              <p14:xfrm>
                <a:off x="11046119" y="266562"/>
                <a:ext cx="310680" cy="398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109D112-F7A5-2DF4-4B1F-DAC84485C8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37119" y="257562"/>
                  <a:ext cx="328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0DEEF28-6530-4D81-3716-CB4D272113C1}"/>
                    </a:ext>
                  </a:extLst>
                </p14:cNvPr>
                <p14:cNvContentPartPr/>
                <p14:nvPr/>
              </p14:nvContentPartPr>
              <p14:xfrm>
                <a:off x="11239799" y="410202"/>
                <a:ext cx="194400" cy="4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0DEEF28-6530-4D81-3716-CB4D272113C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30799" y="401562"/>
                  <a:ext cx="21204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EED1D87D-1B7B-C6B8-6E85-C7C90041871F}"/>
                  </a:ext>
                </a:extLst>
              </p14:cNvPr>
              <p14:cNvContentPartPr/>
              <p14:nvPr/>
            </p14:nvContentPartPr>
            <p14:xfrm>
              <a:off x="6710764" y="4488666"/>
              <a:ext cx="239400" cy="2541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ED1D87D-1B7B-C6B8-6E85-C7C90041871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57124" y="4380666"/>
                <a:ext cx="34704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98435278-5933-EB37-30F7-01F0696E51F3}"/>
                  </a:ext>
                </a:extLst>
              </p14:cNvPr>
              <p14:cNvContentPartPr/>
              <p14:nvPr/>
            </p14:nvContentPartPr>
            <p14:xfrm>
              <a:off x="5863684" y="5211186"/>
              <a:ext cx="208440" cy="2059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98435278-5933-EB37-30F7-01F0696E51F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810044" y="5103186"/>
                <a:ext cx="316080" cy="4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3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7F6CD1-04EC-CBDC-3AAB-9928A5AD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63A6A-EFCE-8476-A215-F95A46B1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71" y="366712"/>
            <a:ext cx="4526485" cy="968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E06CC0-E832-388C-1EA7-32F94258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58" y="1261215"/>
            <a:ext cx="4840681" cy="3052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B4EEBE-FB36-72EB-0193-EE34E4AFA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71" y="4573142"/>
            <a:ext cx="9562726" cy="19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2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39D437-6D11-881B-6584-3BCE3BB8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D5F59-ABD9-5818-590A-6F3A1ABE0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56" y="1057275"/>
            <a:ext cx="9212388" cy="33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7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3C7E71-96BC-F66C-2978-6F5B130E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6E688-3ABC-4B63-FE32-6F591184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9" y="270339"/>
            <a:ext cx="8350127" cy="22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4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37EEF2-D600-4021-8C99-5CEC6038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B5067-525B-B273-4175-36D61F45E444}"/>
              </a:ext>
            </a:extLst>
          </p:cNvPr>
          <p:cNvSpPr txBox="1"/>
          <p:nvPr/>
        </p:nvSpPr>
        <p:spPr>
          <a:xfrm>
            <a:off x="1099335" y="1160980"/>
            <a:ext cx="290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APPLYING THE CHAIN RULE: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F39AAB-9942-1551-037B-EA0B234A03C6}"/>
              </a:ext>
            </a:extLst>
          </p:cNvPr>
          <p:cNvGrpSpPr/>
          <p:nvPr/>
        </p:nvGrpSpPr>
        <p:grpSpPr>
          <a:xfrm>
            <a:off x="1832639" y="2354922"/>
            <a:ext cx="564480" cy="1314000"/>
            <a:chOff x="1832639" y="2354922"/>
            <a:chExt cx="564480" cy="13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8DAF1A-07BA-FF2B-115D-05349CE0F68A}"/>
                    </a:ext>
                  </a:extLst>
                </p14:cNvPr>
                <p14:cNvContentPartPr/>
                <p14:nvPr/>
              </p14:nvContentPartPr>
              <p14:xfrm>
                <a:off x="1972319" y="2354922"/>
                <a:ext cx="298440" cy="594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8DAF1A-07BA-FF2B-115D-05349CE0F6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63679" y="2346282"/>
                  <a:ext cx="31608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6501CC-3D10-2E93-7698-94C5523A8865}"/>
                    </a:ext>
                  </a:extLst>
                </p14:cNvPr>
                <p14:cNvContentPartPr/>
                <p14:nvPr/>
              </p14:nvContentPartPr>
              <p14:xfrm>
                <a:off x="1920839" y="3059802"/>
                <a:ext cx="476280" cy="42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6501CC-3D10-2E93-7698-94C5523A88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1839" y="3051162"/>
                  <a:ext cx="493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15C910B-D770-49EF-DAA7-3E716DFEE494}"/>
                    </a:ext>
                  </a:extLst>
                </p14:cNvPr>
                <p14:cNvContentPartPr/>
                <p14:nvPr/>
              </p14:nvContentPartPr>
              <p14:xfrm>
                <a:off x="1832639" y="3174282"/>
                <a:ext cx="249840" cy="494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15C910B-D770-49EF-DAA7-3E716DFEE4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3999" y="3165282"/>
                  <a:ext cx="2674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52EDF5-7B37-FCCE-19A3-61ABE92CA70C}"/>
                    </a:ext>
                  </a:extLst>
                </p14:cNvPr>
                <p14:cNvContentPartPr/>
                <p14:nvPr/>
              </p14:nvContentPartPr>
              <p14:xfrm>
                <a:off x="2157359" y="3421242"/>
                <a:ext cx="233640" cy="21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52EDF5-7B37-FCCE-19A3-61ABE92CA7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8359" y="3412242"/>
                  <a:ext cx="251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9E49C2-126C-71CB-96BE-566DF3A8173F}"/>
                    </a:ext>
                  </a:extLst>
                </p14:cNvPr>
                <p14:cNvContentPartPr/>
                <p14:nvPr/>
              </p14:nvContentPartPr>
              <p14:xfrm>
                <a:off x="2191199" y="3400002"/>
                <a:ext cx="141120" cy="217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9E49C2-126C-71CB-96BE-566DF3A817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2199" y="3391362"/>
                  <a:ext cx="15876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44EEB0-4B67-09C4-2D84-D9F1B655A4AA}"/>
              </a:ext>
            </a:extLst>
          </p:cNvPr>
          <p:cNvGrpSpPr/>
          <p:nvPr/>
        </p:nvGrpSpPr>
        <p:grpSpPr>
          <a:xfrm>
            <a:off x="3026039" y="2074842"/>
            <a:ext cx="986400" cy="1725120"/>
            <a:chOff x="3026039" y="2074842"/>
            <a:chExt cx="986400" cy="172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F45338-6085-711E-DF00-276272F84F74}"/>
                    </a:ext>
                  </a:extLst>
                </p14:cNvPr>
                <p14:cNvContentPartPr/>
                <p14:nvPr/>
              </p14:nvContentPartPr>
              <p14:xfrm>
                <a:off x="3026039" y="2358522"/>
                <a:ext cx="195480" cy="1405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F45338-6085-711E-DF00-276272F84F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7399" y="2349882"/>
                  <a:ext cx="213120" cy="14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3CF30B-2D44-4922-996F-12C1ED0FA063}"/>
                    </a:ext>
                  </a:extLst>
                </p14:cNvPr>
                <p14:cNvContentPartPr/>
                <p14:nvPr/>
              </p14:nvContentPartPr>
              <p14:xfrm>
                <a:off x="3378479" y="3601242"/>
                <a:ext cx="241560" cy="19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3CF30B-2D44-4922-996F-12C1ED0FA06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9839" y="3592602"/>
                  <a:ext cx="259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A7D22D-F47F-1EA8-1713-41780A2463AA}"/>
                    </a:ext>
                  </a:extLst>
                </p14:cNvPr>
                <p14:cNvContentPartPr/>
                <p14:nvPr/>
              </p14:nvContentPartPr>
              <p14:xfrm>
                <a:off x="3297119" y="2177442"/>
                <a:ext cx="187920" cy="25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A7D22D-F47F-1EA8-1713-41780A2463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88479" y="2168802"/>
                  <a:ext cx="205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1D78AA-BEE6-2485-20BB-12BC2BC918F8}"/>
                    </a:ext>
                  </a:extLst>
                </p14:cNvPr>
                <p14:cNvContentPartPr/>
                <p14:nvPr/>
              </p14:nvContentPartPr>
              <p14:xfrm>
                <a:off x="3554159" y="2136762"/>
                <a:ext cx="95400" cy="303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1D78AA-BEE6-2485-20BB-12BC2BC918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45159" y="2127762"/>
                  <a:ext cx="113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F01DD1-D5F8-217A-F53C-5E8CD97E5822}"/>
                    </a:ext>
                  </a:extLst>
                </p14:cNvPr>
                <p14:cNvContentPartPr/>
                <p14:nvPr/>
              </p14:nvContentPartPr>
              <p14:xfrm>
                <a:off x="3646679" y="2187882"/>
                <a:ext cx="157680" cy="154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5F01DD1-D5F8-217A-F53C-5E8CD97E58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37679" y="2179242"/>
                  <a:ext cx="175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E8248D-1E9C-57ED-D897-ED1D752CEAD1}"/>
                    </a:ext>
                  </a:extLst>
                </p14:cNvPr>
                <p14:cNvContentPartPr/>
                <p14:nvPr/>
              </p14:nvContentPartPr>
              <p14:xfrm>
                <a:off x="3664319" y="2167722"/>
                <a:ext cx="116640" cy="19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E8248D-1E9C-57ED-D897-ED1D752CEA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5679" y="2158722"/>
                  <a:ext cx="134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325043-A7B9-D013-C390-123A21DEB7EE}"/>
                    </a:ext>
                  </a:extLst>
                </p14:cNvPr>
                <p14:cNvContentPartPr/>
                <p14:nvPr/>
              </p14:nvContentPartPr>
              <p14:xfrm>
                <a:off x="3862679" y="2074842"/>
                <a:ext cx="149760" cy="360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325043-A7B9-D013-C390-123A21DEB7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3679" y="2066202"/>
                  <a:ext cx="16740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6F1570-5F86-CC17-C3FF-4A16DFD4173C}"/>
              </a:ext>
            </a:extLst>
          </p:cNvPr>
          <p:cNvGrpSpPr/>
          <p:nvPr/>
        </p:nvGrpSpPr>
        <p:grpSpPr>
          <a:xfrm>
            <a:off x="4365959" y="2648322"/>
            <a:ext cx="1724040" cy="639720"/>
            <a:chOff x="4365959" y="2648322"/>
            <a:chExt cx="172404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839E22-7D3F-77CA-AB65-D692923FAF13}"/>
                    </a:ext>
                  </a:extLst>
                </p14:cNvPr>
                <p14:cNvContentPartPr/>
                <p14:nvPr/>
              </p14:nvContentPartPr>
              <p14:xfrm>
                <a:off x="4409159" y="2648322"/>
                <a:ext cx="152280" cy="63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839E22-7D3F-77CA-AB65-D692923FAF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00519" y="2639682"/>
                  <a:ext cx="16992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194EF5-E2EE-85EC-EA19-245AB2BB3BD3}"/>
                    </a:ext>
                  </a:extLst>
                </p14:cNvPr>
                <p14:cNvContentPartPr/>
                <p14:nvPr/>
              </p14:nvContentPartPr>
              <p14:xfrm>
                <a:off x="4365959" y="3019122"/>
                <a:ext cx="244440" cy="52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194EF5-E2EE-85EC-EA19-245AB2BB3B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56959" y="3010482"/>
                  <a:ext cx="262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D74B2C-32C5-CCC8-0F47-0D6D7B1FD849}"/>
                    </a:ext>
                  </a:extLst>
                </p14:cNvPr>
                <p14:cNvContentPartPr/>
                <p14:nvPr/>
              </p14:nvContentPartPr>
              <p14:xfrm>
                <a:off x="4743599" y="2742642"/>
                <a:ext cx="132480" cy="498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D74B2C-32C5-CCC8-0F47-0D6D7B1FD8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34599" y="2733642"/>
                  <a:ext cx="1501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233C6E-F7F5-3058-A92A-5B93BCF6BC42}"/>
                    </a:ext>
                  </a:extLst>
                </p14:cNvPr>
                <p14:cNvContentPartPr/>
                <p14:nvPr/>
              </p14:nvContentPartPr>
              <p14:xfrm>
                <a:off x="4869599" y="2845602"/>
                <a:ext cx="253080" cy="33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233C6E-F7F5-3058-A92A-5B93BCF6BC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60959" y="2836962"/>
                  <a:ext cx="2707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212619-9FE7-AEE2-CFB3-ED3EA79F3BF5}"/>
                    </a:ext>
                  </a:extLst>
                </p14:cNvPr>
                <p14:cNvContentPartPr/>
                <p14:nvPr/>
              </p14:nvContentPartPr>
              <p14:xfrm>
                <a:off x="5177759" y="2794482"/>
                <a:ext cx="200160" cy="442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212619-9FE7-AEE2-CFB3-ED3EA79F3B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69119" y="2785482"/>
                  <a:ext cx="2178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5B08B1-6B7F-C318-20D3-49680743BAAD}"/>
                    </a:ext>
                  </a:extLst>
                </p14:cNvPr>
                <p14:cNvContentPartPr/>
                <p14:nvPr/>
              </p14:nvContentPartPr>
              <p14:xfrm>
                <a:off x="5394479" y="2681442"/>
                <a:ext cx="271440" cy="55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5B08B1-6B7F-C318-20D3-49680743BA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85479" y="2672442"/>
                  <a:ext cx="28908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29C15B-E931-455A-CB79-D2F99FCEEACE}"/>
                    </a:ext>
                  </a:extLst>
                </p14:cNvPr>
                <p14:cNvContentPartPr/>
                <p14:nvPr/>
              </p14:nvContentPartPr>
              <p14:xfrm>
                <a:off x="5855639" y="2691162"/>
                <a:ext cx="165240" cy="56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29C15B-E931-455A-CB79-D2F99FCEEA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6999" y="2682522"/>
                  <a:ext cx="18288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2A4645-AE12-7B28-4B49-FD4AF6EB9EFC}"/>
                    </a:ext>
                  </a:extLst>
                </p14:cNvPr>
                <p14:cNvContentPartPr/>
                <p14:nvPr/>
              </p14:nvContentPartPr>
              <p14:xfrm>
                <a:off x="5711999" y="2903922"/>
                <a:ext cx="378000" cy="55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2A4645-AE12-7B28-4B49-FD4AF6EB9E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03359" y="2894922"/>
                  <a:ext cx="39564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B69D54-B144-1C62-856B-A01F5F324D0C}"/>
              </a:ext>
            </a:extLst>
          </p:cNvPr>
          <p:cNvGrpSpPr/>
          <p:nvPr/>
        </p:nvGrpSpPr>
        <p:grpSpPr>
          <a:xfrm>
            <a:off x="6379439" y="2845602"/>
            <a:ext cx="249120" cy="113400"/>
            <a:chOff x="6379439" y="2845602"/>
            <a:chExt cx="24912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138508-45EB-F783-F3F3-34C3D92C5783}"/>
                    </a:ext>
                  </a:extLst>
                </p14:cNvPr>
                <p14:cNvContentPartPr/>
                <p14:nvPr/>
              </p14:nvContentPartPr>
              <p14:xfrm>
                <a:off x="6379439" y="2845602"/>
                <a:ext cx="1526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138508-45EB-F783-F3F3-34C3D92C57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70799" y="2836962"/>
                  <a:ext cx="170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D20FAB-1F5C-D80D-6830-92E358777EF1}"/>
                    </a:ext>
                  </a:extLst>
                </p14:cNvPr>
                <p14:cNvContentPartPr/>
                <p14:nvPr/>
              </p14:nvContentPartPr>
              <p14:xfrm>
                <a:off x="6420839" y="2942442"/>
                <a:ext cx="207720" cy="1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D20FAB-1F5C-D80D-6830-92E358777E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12199" y="2933442"/>
                  <a:ext cx="2253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CF24E7-F86D-3F5C-49F9-86B4A1490389}"/>
              </a:ext>
            </a:extLst>
          </p:cNvPr>
          <p:cNvGrpSpPr/>
          <p:nvPr/>
        </p:nvGrpSpPr>
        <p:grpSpPr>
          <a:xfrm>
            <a:off x="7406879" y="2496042"/>
            <a:ext cx="1990440" cy="824400"/>
            <a:chOff x="7406879" y="2496042"/>
            <a:chExt cx="1990440" cy="82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39ECDC-41D2-1D0E-CDB3-66A634E0A82E}"/>
                    </a:ext>
                  </a:extLst>
                </p14:cNvPr>
                <p14:cNvContentPartPr/>
                <p14:nvPr/>
              </p14:nvContentPartPr>
              <p14:xfrm>
                <a:off x="7431719" y="2615562"/>
                <a:ext cx="170640" cy="657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39ECDC-41D2-1D0E-CDB3-66A634E0A8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22719" y="2606922"/>
                  <a:ext cx="18828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869081-3904-A23A-52EE-3BD0CAE790C7}"/>
                    </a:ext>
                  </a:extLst>
                </p14:cNvPr>
                <p14:cNvContentPartPr/>
                <p14:nvPr/>
              </p14:nvContentPartPr>
              <p14:xfrm>
                <a:off x="7406879" y="2972322"/>
                <a:ext cx="211680" cy="48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869081-3904-A23A-52EE-3BD0CAE790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98239" y="2963322"/>
                  <a:ext cx="229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011162-6143-DB3E-C4DB-F23DE5561E40}"/>
                    </a:ext>
                  </a:extLst>
                </p14:cNvPr>
                <p14:cNvContentPartPr/>
                <p14:nvPr/>
              </p14:nvContentPartPr>
              <p14:xfrm>
                <a:off x="7739159" y="2629602"/>
                <a:ext cx="140040" cy="69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011162-6143-DB3E-C4DB-F23DE5561E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30519" y="2620602"/>
                  <a:ext cx="15768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5D8B3A-3FA5-8156-F876-831DCC9D7452}"/>
                    </a:ext>
                  </a:extLst>
                </p14:cNvPr>
                <p14:cNvContentPartPr/>
                <p14:nvPr/>
              </p14:nvContentPartPr>
              <p14:xfrm>
                <a:off x="8023199" y="2894922"/>
                <a:ext cx="198360" cy="249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5D8B3A-3FA5-8156-F876-831DCC9D74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14559" y="2885922"/>
                  <a:ext cx="216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4EE1000-62FC-E4AE-8FD0-72C900900304}"/>
                    </a:ext>
                  </a:extLst>
                </p14:cNvPr>
                <p14:cNvContentPartPr/>
                <p14:nvPr/>
              </p14:nvContentPartPr>
              <p14:xfrm>
                <a:off x="8279519" y="2753082"/>
                <a:ext cx="101880" cy="37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4EE1000-62FC-E4AE-8FD0-72C9009003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70519" y="2744082"/>
                  <a:ext cx="1195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E4E9541-7CE5-1F9F-04FF-81E2E28A3278}"/>
                    </a:ext>
                  </a:extLst>
                </p14:cNvPr>
                <p14:cNvContentPartPr/>
                <p14:nvPr/>
              </p14:nvContentPartPr>
              <p14:xfrm>
                <a:off x="8414159" y="2876562"/>
                <a:ext cx="210960" cy="169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E4E9541-7CE5-1F9F-04FF-81E2E28A32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05159" y="2867562"/>
                  <a:ext cx="228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E98584E-1EDC-3DAC-3BAB-9CE7E26CD1F7}"/>
                    </a:ext>
                  </a:extLst>
                </p14:cNvPr>
                <p14:cNvContentPartPr/>
                <p14:nvPr/>
              </p14:nvContentPartPr>
              <p14:xfrm>
                <a:off x="8437559" y="2866122"/>
                <a:ext cx="141480" cy="21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E98584E-1EDC-3DAC-3BAB-9CE7E26CD1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28559" y="2857122"/>
                  <a:ext cx="159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81E2E62-09D2-A718-0E13-1EDA2101760F}"/>
                    </a:ext>
                  </a:extLst>
                </p14:cNvPr>
                <p14:cNvContentPartPr/>
                <p14:nvPr/>
              </p14:nvContentPartPr>
              <p14:xfrm>
                <a:off x="8598839" y="2794482"/>
                <a:ext cx="146520" cy="283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81E2E62-09D2-A718-0E13-1EDA210176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89839" y="2785482"/>
                  <a:ext cx="164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670AA1E-15A0-1EDC-3AE7-E813E9222087}"/>
                    </a:ext>
                  </a:extLst>
                </p14:cNvPr>
                <p14:cNvContentPartPr/>
                <p14:nvPr/>
              </p14:nvContentPartPr>
              <p14:xfrm>
                <a:off x="8804399" y="2496042"/>
                <a:ext cx="466560" cy="720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670AA1E-15A0-1EDC-3AE7-E813E92220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95399" y="2487402"/>
                  <a:ext cx="48420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A7F43CF-FBF4-717F-72A9-97B4F9A66528}"/>
                    </a:ext>
                  </a:extLst>
                </p14:cNvPr>
                <p14:cNvContentPartPr/>
                <p14:nvPr/>
              </p14:nvContentPartPr>
              <p14:xfrm>
                <a:off x="9364919" y="2927682"/>
                <a:ext cx="32400" cy="1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A7F43CF-FBF4-717F-72A9-97B4F9A665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55919" y="2919042"/>
                  <a:ext cx="500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3BFE42-8D76-9202-71DC-783CCD2D3D92}"/>
              </a:ext>
            </a:extLst>
          </p:cNvPr>
          <p:cNvGrpSpPr/>
          <p:nvPr/>
        </p:nvGrpSpPr>
        <p:grpSpPr>
          <a:xfrm>
            <a:off x="9880079" y="2372562"/>
            <a:ext cx="930240" cy="1098360"/>
            <a:chOff x="9880079" y="2372562"/>
            <a:chExt cx="930240" cy="10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7413D8-83F0-4351-FFED-B468F9175564}"/>
                    </a:ext>
                  </a:extLst>
                </p14:cNvPr>
                <p14:cNvContentPartPr/>
                <p14:nvPr/>
              </p14:nvContentPartPr>
              <p14:xfrm>
                <a:off x="9880079" y="2671002"/>
                <a:ext cx="182520" cy="16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7413D8-83F0-4351-FFED-B468F91755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71439" y="2662002"/>
                  <a:ext cx="200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C48B2A4-723C-6254-CB24-66464C2DE1AA}"/>
                    </a:ext>
                  </a:extLst>
                </p14:cNvPr>
                <p14:cNvContentPartPr/>
                <p14:nvPr/>
              </p14:nvContentPartPr>
              <p14:xfrm>
                <a:off x="10037399" y="2372562"/>
                <a:ext cx="84960" cy="426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C48B2A4-723C-6254-CB24-66464C2DE1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28759" y="2363922"/>
                  <a:ext cx="1026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21EE66-71CF-C90C-F4A6-2B276733E236}"/>
                    </a:ext>
                  </a:extLst>
                </p14:cNvPr>
                <p14:cNvContentPartPr/>
                <p14:nvPr/>
              </p14:nvContentPartPr>
              <p14:xfrm>
                <a:off x="10224599" y="2598642"/>
                <a:ext cx="209520" cy="239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21EE66-71CF-C90C-F4A6-2B276733E2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15959" y="2590002"/>
                  <a:ext cx="227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3A2E37-9FEA-F699-07BD-954D54DA1960}"/>
                    </a:ext>
                  </a:extLst>
                </p14:cNvPr>
                <p14:cNvContentPartPr/>
                <p14:nvPr/>
              </p14:nvContentPartPr>
              <p14:xfrm>
                <a:off x="9904199" y="2890962"/>
                <a:ext cx="906120" cy="2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3A2E37-9FEA-F699-07BD-954D54DA19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95199" y="2882322"/>
                  <a:ext cx="923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DABC0D-FA03-5568-7190-B6BCCFB2EF8C}"/>
                    </a:ext>
                  </a:extLst>
                </p14:cNvPr>
                <p14:cNvContentPartPr/>
                <p14:nvPr/>
              </p14:nvContentPartPr>
              <p14:xfrm>
                <a:off x="9954239" y="2989602"/>
                <a:ext cx="243360" cy="405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DABC0D-FA03-5568-7190-B6BCCFB2EF8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45599" y="2980602"/>
                  <a:ext cx="261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EB09267-BD63-E100-EF46-15A141DF4115}"/>
                    </a:ext>
                  </a:extLst>
                </p14:cNvPr>
                <p14:cNvContentPartPr/>
                <p14:nvPr/>
              </p14:nvContentPartPr>
              <p14:xfrm>
                <a:off x="10304159" y="3153762"/>
                <a:ext cx="294840" cy="25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EB09267-BD63-E100-EF46-15A141DF41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95519" y="3144762"/>
                  <a:ext cx="312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B2A55A5-D66B-717C-89F2-28389BE5B5F2}"/>
                    </a:ext>
                  </a:extLst>
                </p14:cNvPr>
                <p14:cNvContentPartPr/>
                <p14:nvPr/>
              </p14:nvContentPartPr>
              <p14:xfrm>
                <a:off x="10373279" y="3174282"/>
                <a:ext cx="158040" cy="296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B2A55A5-D66B-717C-89F2-28389BE5B5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64279" y="3165282"/>
                  <a:ext cx="175680" cy="31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24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D45E19-77D9-6E45-23B1-8BE709B6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73048-54A3-7438-BBC5-DA0177B2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00" y="595900"/>
            <a:ext cx="10730663" cy="23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51F573-B0E3-C528-5032-2AC40EDC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136E4-8E43-D36D-1C8B-6595465C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43" y="595152"/>
            <a:ext cx="9097820" cy="19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F7DB2-014C-BF61-07DC-201F81D5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1A0C7-B2E6-7A9C-6A22-086268F41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7" y="695806"/>
            <a:ext cx="10939035" cy="3180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02C19-0B92-203F-95B3-6E48EA6B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91" y="4751236"/>
            <a:ext cx="10015270" cy="108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0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39F94-4D52-29C4-824C-A092592B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58729-1AFE-FAE2-1D81-9598919B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30" y="2005207"/>
            <a:ext cx="10217940" cy="14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8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BD8557-96BE-5DFC-EC6A-F1C5DA27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154FD-B172-7716-5A1E-EB0BEDEE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00" y="1628611"/>
            <a:ext cx="9037635" cy="2772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1482CC-3C37-5CC7-ED00-17443BDEEAA6}"/>
              </a:ext>
            </a:extLst>
          </p:cNvPr>
          <p:cNvSpPr txBox="1"/>
          <p:nvPr/>
        </p:nvSpPr>
        <p:spPr>
          <a:xfrm>
            <a:off x="667820" y="832207"/>
            <a:ext cx="2783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5.1 APPROXIMATING AREAS</a:t>
            </a:r>
          </a:p>
        </p:txBody>
      </p:sp>
    </p:spTree>
    <p:extLst>
      <p:ext uri="{BB962C8B-B14F-4D97-AF65-F5344CB8AC3E}">
        <p14:creationId xmlns:p14="http://schemas.microsoft.com/office/powerpoint/2010/main" val="228466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E1E8BD-55AC-A240-6E2E-0C498C8E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D88F4-E5E0-F28C-DD06-97D252548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6" y="298165"/>
            <a:ext cx="10867544" cy="56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AA25FE-4E57-B042-2C9D-C7371CA2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FB2A6-D486-622A-0C1A-F7F1DB58B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91" y="807056"/>
            <a:ext cx="6933557" cy="2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00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F18A03-1323-7B95-C70E-534D664D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0B87C-0E9F-C377-C220-C037A16E1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1" y="493106"/>
            <a:ext cx="10123738" cy="28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85FF3A-20E1-3FC3-1738-B348E8AB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17012-C363-DF2E-35BF-354D0855E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38" y="399889"/>
            <a:ext cx="9493750" cy="26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36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33C0EF-AA30-50EC-4FC9-B7BC7C53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9F930-F189-EB23-D639-B4A9AAE6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3" y="355419"/>
            <a:ext cx="10409160" cy="255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4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75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Integration formulas and the net change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5.4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36901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1889CE-B646-159A-8DA9-1E3A3166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82780-5C67-B211-A697-180A9D74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676275"/>
            <a:ext cx="88487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30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F412B3-E3DF-A343-4445-3C3BCCF6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25DD3-F6A2-D712-0009-800742644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64" y="348813"/>
            <a:ext cx="91821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E9BF9-80B0-C69C-D051-DA09167D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73A55-1FE7-76B5-3E92-F4876260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817015"/>
            <a:ext cx="97631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5726D9-230D-E379-17FA-7C0EF107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FCA18-90A5-27EF-DAC4-3D859E21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91" y="542104"/>
            <a:ext cx="9496425" cy="98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1180F-3D9A-AF56-C586-2CFBDE5A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04" y="1523179"/>
            <a:ext cx="3790444" cy="3774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FE589-7B85-1512-BB08-5573C66FA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537" y="1701414"/>
            <a:ext cx="8272463" cy="176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33495-C848-0618-DA12-587EDBCE4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095" y="3374628"/>
            <a:ext cx="4670706" cy="436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FC078-EDC8-F488-21F8-6529D8A65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805" y="4359858"/>
            <a:ext cx="3141279" cy="474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591966-43C4-3040-DD7B-F4ADDA9B0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615" y="3977715"/>
            <a:ext cx="3141280" cy="1318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39EA75-0A4B-3996-C8C1-498B48F66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673" y="5190802"/>
            <a:ext cx="62960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7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DED66C-EEAB-BB55-5824-BA644B42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E8EB5-D743-D785-D245-2732266C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94" y="1539348"/>
            <a:ext cx="9149811" cy="2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DB19C-3791-B60E-2E22-677F3F7B548F}"/>
              </a:ext>
            </a:extLst>
          </p:cNvPr>
          <p:cNvSpPr txBox="1"/>
          <p:nvPr/>
        </p:nvSpPr>
        <p:spPr>
          <a:xfrm>
            <a:off x="667820" y="832207"/>
            <a:ext cx="2859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5.2 THE DEFINITE INTEGRAL</a:t>
            </a:r>
          </a:p>
        </p:txBody>
      </p:sp>
    </p:spTree>
    <p:extLst>
      <p:ext uri="{BB962C8B-B14F-4D97-AF65-F5344CB8AC3E}">
        <p14:creationId xmlns:p14="http://schemas.microsoft.com/office/powerpoint/2010/main" val="3703616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9243E-33B8-2BD7-5617-9764D198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4FCCF-382F-85D6-BC08-8A644C66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77" y="136525"/>
            <a:ext cx="11007944" cy="23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873F2-C4A9-3556-34BE-95358600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1D36F-E705-05A6-10EA-23B38FDC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0" y="262757"/>
            <a:ext cx="10960155" cy="23381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EBE38FD2-0727-182C-5A55-90378052BB1F}"/>
                  </a:ext>
                </a:extLst>
              </p14:cNvPr>
              <p14:cNvContentPartPr/>
              <p14:nvPr/>
            </p14:nvContentPartPr>
            <p14:xfrm>
              <a:off x="11639355" y="1456905"/>
              <a:ext cx="360" cy="1008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EBE38FD2-0727-182C-5A55-90378052BB1F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30355" y="1447905"/>
                <a:ext cx="1800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899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C269D3-E824-4F83-00F1-37208067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05E46-B850-0D4C-6E1D-DCB075D9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5" y="315309"/>
            <a:ext cx="10814982" cy="23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46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146DC7-B865-FF20-07FF-0905AFD2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3F649-BE77-AC0F-B408-68A64968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2" y="260624"/>
            <a:ext cx="9072070" cy="1095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40574-C2A5-19A5-CBDB-5662C352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71" y="94592"/>
            <a:ext cx="3095277" cy="2438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0B0D4-7F8D-29D4-453C-7F500B838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2" y="1313792"/>
            <a:ext cx="87820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B82056-E569-92BD-391C-6B3940FD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04545-39A8-A4CB-804E-025BD547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92607"/>
            <a:ext cx="98869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88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329DA5-EB32-4972-A055-DE4DCBAE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3EF11-571E-55D7-297E-29122E32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91" y="337808"/>
            <a:ext cx="10385863" cy="25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04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9BF7A4-F75B-F033-95A4-99C024F3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D67DD-9D5A-218B-C8A3-53F37FC4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68" y="318758"/>
            <a:ext cx="10543518" cy="19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2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75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substitution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5.5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465010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1889CE-B646-159A-8DA9-1E3A3166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82780-5C67-B211-A697-180A9D74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676275"/>
            <a:ext cx="88487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4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5E8572-4A6D-A0C8-0BCA-2BBF4E17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B4521-335E-D2B8-39FB-65CA0AA4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4900120"/>
            <a:ext cx="9505950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38A6B-8BC6-566B-335A-E7A1CD9C6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935640"/>
            <a:ext cx="97250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6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CED10F-E8D9-DCF5-8EB0-D67C4A31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14532-2073-D0C0-12BB-4D7A1EB12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24" y="1249378"/>
            <a:ext cx="9051751" cy="4056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D4216F-4ECA-0698-19FC-7CB1C9138C54}"/>
              </a:ext>
            </a:extLst>
          </p:cNvPr>
          <p:cNvSpPr txBox="1"/>
          <p:nvPr/>
        </p:nvSpPr>
        <p:spPr>
          <a:xfrm>
            <a:off x="688368" y="501650"/>
            <a:ext cx="2859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5.2 THE DEFINITE INTEGRAL</a:t>
            </a:r>
          </a:p>
        </p:txBody>
      </p:sp>
    </p:spTree>
    <p:extLst>
      <p:ext uri="{BB962C8B-B14F-4D97-AF65-F5344CB8AC3E}">
        <p14:creationId xmlns:p14="http://schemas.microsoft.com/office/powerpoint/2010/main" val="2812146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FF5389-4421-1A8F-C06B-C765E5CC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AD3EA-6E7C-1402-032E-E97E5195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98" y="451855"/>
            <a:ext cx="76104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41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7F22F2-7132-2891-B69D-36845B4B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F811F-7A67-4061-467A-07A3ED82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30" y="294290"/>
            <a:ext cx="10517736" cy="22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44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ACDDA4-9148-DF60-9F83-B0F3AB77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EFEDD-570D-2BDA-68F7-DD0402C2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303940"/>
            <a:ext cx="98012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9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97EF2-59E9-7ADD-0AE1-F7FD1384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6C08F-30D7-C182-6526-D74C90A0F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1" y="206375"/>
            <a:ext cx="10775731" cy="22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57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934280-0BC8-B9BF-D8A6-7F82A8FD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72958-1452-17C9-46BF-BC66D81B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34" y="346842"/>
            <a:ext cx="10939135" cy="23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2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94022-886A-F011-C0AC-89D41099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13CAC-F963-CCF3-14CD-E0B732F9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3" y="290512"/>
            <a:ext cx="10832224" cy="23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9D00B-F9D4-6F3F-F4EB-B2AC989E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21537-F427-29DD-F25E-ADC82BFE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434169"/>
            <a:ext cx="99250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38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3F251-89CA-60E7-8F51-53AE0E83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E2C8F-9057-86E0-5566-1254D3F1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7" y="360307"/>
            <a:ext cx="10447119" cy="23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51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96D409-701B-EF57-9020-8038296A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F8622-12E6-9D98-C689-9AD84600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5" y="386091"/>
            <a:ext cx="10472902" cy="22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8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1C36DB-4619-1E81-C9E1-86573ACF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8D65C-BCB9-9958-3760-92F42346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5" y="364084"/>
            <a:ext cx="10403107" cy="22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4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Chapter 5 </a:t>
            </a:r>
            <a:br>
              <a:rPr lang="en-US" dirty="0"/>
            </a:br>
            <a:r>
              <a:rPr lang="en-US" dirty="0"/>
              <a:t>integration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8AE1-1909-F99F-40FB-89A44B5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83782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BF7519-BE7B-3D2B-C049-74FFA29B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6B03C-D921-FC58-43E9-B4B15167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1732691"/>
            <a:ext cx="623065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The fundamental theorem of calculus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5.3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96443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931420-28CD-51C2-D27B-0AD62446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13C8C-756D-17AD-1456-12F2150B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05" y="995881"/>
            <a:ext cx="8899129" cy="37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1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550DCA-C17B-E1D8-FBBF-0565DF8D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9C36C-2E47-8036-1323-54F7D2C5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00" y="401066"/>
            <a:ext cx="9632129" cy="60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9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9FAFC4-C617-A28C-8245-D4B9F781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2B52F-B6DF-0A06-5831-7FC80C70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26" y="562832"/>
            <a:ext cx="8908122" cy="18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067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11753</TotalTime>
  <Words>593</Words>
  <Application>Microsoft Office PowerPoint</Application>
  <PresentationFormat>Widescreen</PresentationFormat>
  <Paragraphs>63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The Hand Bold</vt:lpstr>
      <vt:lpstr>The Serif Hand Black</vt:lpstr>
      <vt:lpstr>SketchyVTI</vt:lpstr>
      <vt:lpstr>PowerPoint Presentation</vt:lpstr>
      <vt:lpstr>PowerPoint Presentation</vt:lpstr>
      <vt:lpstr>PowerPoint Presentation</vt:lpstr>
      <vt:lpstr>PowerPoint Presentation</vt:lpstr>
      <vt:lpstr>Chapter 5  integration</vt:lpstr>
      <vt:lpstr>The fundamental theorem of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formulas and the net change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58</cp:revision>
  <dcterms:created xsi:type="dcterms:W3CDTF">2023-02-06T15:40:48Z</dcterms:created>
  <dcterms:modified xsi:type="dcterms:W3CDTF">2023-05-15T19:48:54Z</dcterms:modified>
</cp:coreProperties>
</file>